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heme/theme2.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9.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1.xml" ContentType="application/vnd.openxmlformats-officedocument.presentationml.notesSlid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2.xml" ContentType="application/vnd.openxmlformats-officedocument.presentationml.notesSlid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3.xml" ContentType="application/vnd.openxmlformats-officedocument.presentationml.notesSlid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4.xml" ContentType="application/vnd.openxmlformats-officedocument.presentationml.notesSlid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notesSlides/notesSlide5.xml" ContentType="application/vnd.openxmlformats-officedocument.presentationml.notesSlide+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notesSlides/notesSlide6.xml" ContentType="application/vnd.openxmlformats-officedocument.presentationml.notesSlide+xml"/>
  <Override PartName="/ppt/tags/tag473.xml" ContentType="application/vnd.openxmlformats-officedocument.presentationml.tags+xml"/>
  <Override PartName="/ppt/notesSlides/notesSlide7.xml" ContentType="application/vnd.openxmlformats-officedocument.presentationml.notesSlide+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69" r:id="rId5"/>
    <p:sldId id="271" r:id="rId6"/>
    <p:sldId id="293" r:id="rId7"/>
    <p:sldId id="275" r:id="rId8"/>
    <p:sldId id="274" r:id="rId9"/>
    <p:sldId id="273" r:id="rId10"/>
    <p:sldId id="281" r:id="rId11"/>
    <p:sldId id="1638" r:id="rId12"/>
    <p:sldId id="283" r:id="rId13"/>
    <p:sldId id="612" r:id="rId14"/>
    <p:sldId id="610" r:id="rId15"/>
    <p:sldId id="279" r:id="rId16"/>
    <p:sldId id="280" r:id="rId17"/>
    <p:sldId id="282" r:id="rId18"/>
    <p:sldId id="1637" r:id="rId19"/>
    <p:sldId id="278" r:id="rId20"/>
    <p:sldId id="608" r:id="rId21"/>
    <p:sldId id="609" r:id="rId22"/>
    <p:sldId id="593" r:id="rId23"/>
    <p:sldId id="594" r:id="rId24"/>
    <p:sldId id="595" r:id="rId25"/>
    <p:sldId id="1634" r:id="rId26"/>
    <p:sldId id="1633" r:id="rId27"/>
    <p:sldId id="613" r:id="rId28"/>
    <p:sldId id="614" r:id="rId29"/>
    <p:sldId id="1629" r:id="rId30"/>
    <p:sldId id="1630" r:id="rId31"/>
    <p:sldId id="1616" r:id="rId32"/>
    <p:sldId id="1624" r:id="rId33"/>
    <p:sldId id="1626" r:id="rId34"/>
  </p:sldIdLst>
  <p:sldSz cx="12192000"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fan Brown" initials="SB" lastIdx="3" clrIdx="0">
    <p:extLst>
      <p:ext uri="{19B8F6BF-5375-455C-9EA6-DF929625EA0E}">
        <p15:presenceInfo xmlns:p15="http://schemas.microsoft.com/office/powerpoint/2012/main" userId="S::stefan.brown@brightcarbon.com::252352bc-e6ff-405e-b10a-872912c68ef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73E387-8842-4828-8547-44AD8F8409FC}" v="1" dt="2021-08-09T10:56:36.1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82" autoAdjust="0"/>
    <p:restoredTop sz="94660"/>
  </p:normalViewPr>
  <p:slideViewPr>
    <p:cSldViewPr snapToGrid="0">
      <p:cViewPr varScale="1">
        <p:scale>
          <a:sx n="105" d="100"/>
          <a:sy n="105" d="100"/>
        </p:scale>
        <p:origin x="900"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19444444444444E-3"/>
          <c:y val="9.1590277777777781E-3"/>
          <c:w val="0.98168281958552994"/>
          <c:h val="1"/>
        </c:manualLayout>
      </c:layout>
      <c:doughnutChart>
        <c:varyColors val="1"/>
        <c:ser>
          <c:idx val="0"/>
          <c:order val="0"/>
          <c:tx>
            <c:strRef>
              <c:f>Sheet1!$B$1</c:f>
              <c:strCache>
                <c:ptCount val="1"/>
                <c:pt idx="0">
                  <c:v>Pie Chart Title</c:v>
                </c:pt>
              </c:strCache>
            </c:strRef>
          </c:tx>
          <c:spPr>
            <a:solidFill>
              <a:schemeClr val="tx2"/>
            </a:solidFill>
            <a:ln>
              <a:noFill/>
            </a:ln>
          </c:spPr>
          <c:dPt>
            <c:idx val="0"/>
            <c:bubble3D val="0"/>
            <c:spPr>
              <a:solidFill>
                <a:schemeClr val="accent1"/>
              </a:solidFill>
              <a:ln w="19050">
                <a:noFill/>
              </a:ln>
              <a:effectLst/>
            </c:spPr>
            <c:extLst>
              <c:ext xmlns:c16="http://schemas.microsoft.com/office/drawing/2014/chart" uri="{C3380CC4-5D6E-409C-BE32-E72D297353CC}">
                <c16:uniqueId val="{00000001-F8F9-43FF-9F62-2806C9615289}"/>
              </c:ext>
            </c:extLst>
          </c:dPt>
          <c:dPt>
            <c:idx val="1"/>
            <c:bubble3D val="0"/>
            <c:spPr>
              <a:noFill/>
              <a:ln w="19050">
                <a:noFill/>
              </a:ln>
              <a:effectLst/>
            </c:spPr>
            <c:extLst>
              <c:ext xmlns:c16="http://schemas.microsoft.com/office/drawing/2014/chart" uri="{C3380CC4-5D6E-409C-BE32-E72D297353CC}">
                <c16:uniqueId val="{00000003-F8F9-43FF-9F62-2806C9615289}"/>
              </c:ext>
            </c:extLst>
          </c:dPt>
          <c:cat>
            <c:strRef>
              <c:f>Sheet1!$A$2:$A$3</c:f>
              <c:strCache>
                <c:ptCount val="2"/>
                <c:pt idx="0">
                  <c:v>Data 1</c:v>
                </c:pt>
                <c:pt idx="1">
                  <c:v>Data 2</c:v>
                </c:pt>
              </c:strCache>
            </c:strRef>
          </c:cat>
          <c:val>
            <c:numRef>
              <c:f>Sheet1!$B$2:$B$3</c:f>
              <c:numCache>
                <c:formatCode>0%</c:formatCode>
                <c:ptCount val="2"/>
                <c:pt idx="0">
                  <c:v>0.3</c:v>
                </c:pt>
                <c:pt idx="1">
                  <c:v>0.45</c:v>
                </c:pt>
              </c:numCache>
            </c:numRef>
          </c:val>
          <c:extLst>
            <c:ext xmlns:c16="http://schemas.microsoft.com/office/drawing/2014/chart" uri="{C3380CC4-5D6E-409C-BE32-E72D297353CC}">
              <c16:uniqueId val="{00000004-F8F9-43FF-9F62-2806C9615289}"/>
            </c:ext>
          </c:extLst>
        </c:ser>
        <c:dLbls>
          <c:showLegendKey val="0"/>
          <c:showVal val="0"/>
          <c:showCatName val="0"/>
          <c:showSerName val="0"/>
          <c:showPercent val="0"/>
          <c:showBubbleSize val="0"/>
          <c:showLeaderLines val="1"/>
        </c:dLbls>
        <c:firstSliceAng val="0"/>
        <c:holeSize val="80"/>
      </c:doughnut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6093E3-3272-4FB3-B51D-C4322E016B66}" type="doc">
      <dgm:prSet loTypeId="urn:microsoft.com/office/officeart/2005/8/layout/cycle5" loCatId="cycle" qsTypeId="urn:microsoft.com/office/officeart/2005/8/quickstyle/simple1" qsCatId="simple" csTypeId="urn:microsoft.com/office/officeart/2005/8/colors/colorful1" csCatId="colorful" phldr="1"/>
      <dgm:spPr/>
      <dgm:t>
        <a:bodyPr/>
        <a:lstStyle/>
        <a:p>
          <a:endParaRPr lang="en-US"/>
        </a:p>
      </dgm:t>
    </dgm:pt>
    <dgm:pt modelId="{9669706D-F3DE-4E6B-81DE-09F92FA8E66E}">
      <dgm:prSet phldrT="[Text]" phldr="0"/>
      <dgm:spPr/>
      <dgm:t>
        <a:bodyPr/>
        <a:lstStyle/>
        <a:p>
          <a:r>
            <a:rPr lang="en-US"/>
            <a:t>Easily</a:t>
          </a:r>
        </a:p>
      </dgm:t>
    </dgm:pt>
    <dgm:pt modelId="{A7BF6CA5-5CE4-4218-80A6-41D4A6BA2340}" type="parTrans" cxnId="{31ECD9AB-E831-4908-AE0D-3FA11E0EF2F5}">
      <dgm:prSet/>
      <dgm:spPr/>
      <dgm:t>
        <a:bodyPr/>
        <a:lstStyle/>
        <a:p>
          <a:endParaRPr lang="en-US"/>
        </a:p>
      </dgm:t>
    </dgm:pt>
    <dgm:pt modelId="{3BAB097F-A3FB-4D21-A776-18DF8BE8A56B}" type="sibTrans" cxnId="{31ECD9AB-E831-4908-AE0D-3FA11E0EF2F5}">
      <dgm:prSet/>
      <dgm:spPr/>
      <dgm:t>
        <a:bodyPr/>
        <a:lstStyle/>
        <a:p>
          <a:endParaRPr lang="en-US"/>
        </a:p>
      </dgm:t>
    </dgm:pt>
    <dgm:pt modelId="{7A501D79-7FFA-4D04-A0C6-3016C2692A5B}">
      <dgm:prSet phldrT="[Text]" phldr="0"/>
      <dgm:spPr/>
      <dgm:t>
        <a:bodyPr/>
        <a:lstStyle/>
        <a:p>
          <a:r>
            <a:rPr lang="en-US"/>
            <a:t>Editable</a:t>
          </a:r>
        </a:p>
      </dgm:t>
    </dgm:pt>
    <dgm:pt modelId="{EF10BE02-31BC-43F0-9340-8964BEE9B985}" type="parTrans" cxnId="{E3FDBDF6-2C62-405B-8F6A-654D1527F7AD}">
      <dgm:prSet/>
      <dgm:spPr/>
      <dgm:t>
        <a:bodyPr/>
        <a:lstStyle/>
        <a:p>
          <a:endParaRPr lang="en-US"/>
        </a:p>
      </dgm:t>
    </dgm:pt>
    <dgm:pt modelId="{73D3E847-DBE6-4CFF-A97B-886F5C728939}" type="sibTrans" cxnId="{E3FDBDF6-2C62-405B-8F6A-654D1527F7AD}">
      <dgm:prSet/>
      <dgm:spPr/>
      <dgm:t>
        <a:bodyPr/>
        <a:lstStyle/>
        <a:p>
          <a:endParaRPr lang="en-US"/>
        </a:p>
      </dgm:t>
    </dgm:pt>
    <dgm:pt modelId="{C9C2B2FB-6CC0-4891-AF26-E5DEC4B9B815}">
      <dgm:prSet phldrT="[Text]" phldr="0"/>
      <dgm:spPr/>
      <dgm:t>
        <a:bodyPr/>
        <a:lstStyle/>
        <a:p>
          <a:r>
            <a:rPr lang="en-US"/>
            <a:t>Block</a:t>
          </a:r>
        </a:p>
      </dgm:t>
    </dgm:pt>
    <dgm:pt modelId="{7AD9366A-BFF1-46A4-A5BC-1AC97F5034FD}" type="parTrans" cxnId="{4A0E66C6-0548-4457-9807-64BC6EAF0900}">
      <dgm:prSet/>
      <dgm:spPr/>
      <dgm:t>
        <a:bodyPr/>
        <a:lstStyle/>
        <a:p>
          <a:endParaRPr lang="en-US"/>
        </a:p>
      </dgm:t>
    </dgm:pt>
    <dgm:pt modelId="{9B18C511-1739-412A-B976-8C047B43C761}" type="sibTrans" cxnId="{4A0E66C6-0548-4457-9807-64BC6EAF0900}">
      <dgm:prSet/>
      <dgm:spPr/>
      <dgm:t>
        <a:bodyPr/>
        <a:lstStyle/>
        <a:p>
          <a:endParaRPr lang="en-US"/>
        </a:p>
      </dgm:t>
    </dgm:pt>
    <dgm:pt modelId="{F9FE783A-C939-4829-BACD-BDADDEC09126}">
      <dgm:prSet phldrT="[Text]" phldr="0"/>
      <dgm:spPr/>
      <dgm:t>
        <a:bodyPr/>
        <a:lstStyle/>
        <a:p>
          <a:r>
            <a:rPr lang="en-US"/>
            <a:t>Cycle</a:t>
          </a:r>
        </a:p>
      </dgm:t>
    </dgm:pt>
    <dgm:pt modelId="{1A7A016C-60F8-4436-A3B0-8805D22EAE75}" type="parTrans" cxnId="{EACF3A0F-42C9-463D-A34F-BC3166F9ADEE}">
      <dgm:prSet/>
      <dgm:spPr/>
      <dgm:t>
        <a:bodyPr/>
        <a:lstStyle/>
        <a:p>
          <a:endParaRPr lang="en-US"/>
        </a:p>
      </dgm:t>
    </dgm:pt>
    <dgm:pt modelId="{6BAFC952-721E-4452-BF71-69C1CAAAFC7A}" type="sibTrans" cxnId="{EACF3A0F-42C9-463D-A34F-BC3166F9ADEE}">
      <dgm:prSet/>
      <dgm:spPr/>
      <dgm:t>
        <a:bodyPr/>
        <a:lstStyle/>
        <a:p>
          <a:endParaRPr lang="en-US"/>
        </a:p>
      </dgm:t>
    </dgm:pt>
    <dgm:pt modelId="{6630BF11-6105-41BF-A13E-3F924FD4616C}">
      <dgm:prSet phldrT="[Text]" phldr="0"/>
      <dgm:spPr/>
      <dgm:t>
        <a:bodyPr/>
        <a:lstStyle/>
        <a:p>
          <a:r>
            <a:rPr lang="en-US"/>
            <a:t>Diagram</a:t>
          </a:r>
        </a:p>
      </dgm:t>
    </dgm:pt>
    <dgm:pt modelId="{AA17BE52-3F22-4E0F-B4F4-92F10A8ED957}" type="parTrans" cxnId="{978A08EE-CBEB-4198-B1D8-EB0B89BFCC9E}">
      <dgm:prSet/>
      <dgm:spPr/>
      <dgm:t>
        <a:bodyPr/>
        <a:lstStyle/>
        <a:p>
          <a:endParaRPr lang="en-US"/>
        </a:p>
      </dgm:t>
    </dgm:pt>
    <dgm:pt modelId="{565EC4FD-CAEA-4F48-9E2A-150CEB4C2BE2}" type="sibTrans" cxnId="{978A08EE-CBEB-4198-B1D8-EB0B89BFCC9E}">
      <dgm:prSet/>
      <dgm:spPr/>
      <dgm:t>
        <a:bodyPr/>
        <a:lstStyle/>
        <a:p>
          <a:endParaRPr lang="en-US"/>
        </a:p>
      </dgm:t>
    </dgm:pt>
    <dgm:pt modelId="{32682798-2F10-4E46-AE82-A8A8DDA6084F}" type="pres">
      <dgm:prSet presAssocID="{6F6093E3-3272-4FB3-B51D-C4322E016B66}" presName="cycle" presStyleCnt="0">
        <dgm:presLayoutVars>
          <dgm:dir/>
          <dgm:resizeHandles val="exact"/>
        </dgm:presLayoutVars>
      </dgm:prSet>
      <dgm:spPr/>
    </dgm:pt>
    <dgm:pt modelId="{3E54F0B4-FFF3-4E41-A32A-E015E2255560}" type="pres">
      <dgm:prSet presAssocID="{9669706D-F3DE-4E6B-81DE-09F92FA8E66E}" presName="node" presStyleLbl="node1" presStyleIdx="0" presStyleCnt="5">
        <dgm:presLayoutVars>
          <dgm:bulletEnabled val="1"/>
        </dgm:presLayoutVars>
      </dgm:prSet>
      <dgm:spPr/>
    </dgm:pt>
    <dgm:pt modelId="{C0F60734-AA9A-4720-87EA-200883E5D885}" type="pres">
      <dgm:prSet presAssocID="{9669706D-F3DE-4E6B-81DE-09F92FA8E66E}" presName="spNode" presStyleCnt="0"/>
      <dgm:spPr/>
    </dgm:pt>
    <dgm:pt modelId="{4BD0F4A0-F758-469B-BCD9-5E2B1CC5349C}" type="pres">
      <dgm:prSet presAssocID="{3BAB097F-A3FB-4D21-A776-18DF8BE8A56B}" presName="sibTrans" presStyleLbl="sibTrans1D1" presStyleIdx="0" presStyleCnt="5"/>
      <dgm:spPr/>
    </dgm:pt>
    <dgm:pt modelId="{4E096956-45A4-4390-B2CD-9FBDBC33B046}" type="pres">
      <dgm:prSet presAssocID="{7A501D79-7FFA-4D04-A0C6-3016C2692A5B}" presName="node" presStyleLbl="node1" presStyleIdx="1" presStyleCnt="5">
        <dgm:presLayoutVars>
          <dgm:bulletEnabled val="1"/>
        </dgm:presLayoutVars>
      </dgm:prSet>
      <dgm:spPr/>
    </dgm:pt>
    <dgm:pt modelId="{E7B30026-B571-4DA8-9FFF-1038D819F6C6}" type="pres">
      <dgm:prSet presAssocID="{7A501D79-7FFA-4D04-A0C6-3016C2692A5B}" presName="spNode" presStyleCnt="0"/>
      <dgm:spPr/>
    </dgm:pt>
    <dgm:pt modelId="{B93DCC1A-716B-474A-9308-38916AE03836}" type="pres">
      <dgm:prSet presAssocID="{73D3E847-DBE6-4CFF-A97B-886F5C728939}" presName="sibTrans" presStyleLbl="sibTrans1D1" presStyleIdx="1" presStyleCnt="5"/>
      <dgm:spPr/>
    </dgm:pt>
    <dgm:pt modelId="{D7D89A01-023E-4EED-9158-FB65B2B00711}" type="pres">
      <dgm:prSet presAssocID="{C9C2B2FB-6CC0-4891-AF26-E5DEC4B9B815}" presName="node" presStyleLbl="node1" presStyleIdx="2" presStyleCnt="5">
        <dgm:presLayoutVars>
          <dgm:bulletEnabled val="1"/>
        </dgm:presLayoutVars>
      </dgm:prSet>
      <dgm:spPr/>
    </dgm:pt>
    <dgm:pt modelId="{D90387A5-B1F5-408B-A537-0043CE4C505D}" type="pres">
      <dgm:prSet presAssocID="{C9C2B2FB-6CC0-4891-AF26-E5DEC4B9B815}" presName="spNode" presStyleCnt="0"/>
      <dgm:spPr/>
    </dgm:pt>
    <dgm:pt modelId="{604933C2-110D-4765-9D85-96284BB3E6A7}" type="pres">
      <dgm:prSet presAssocID="{9B18C511-1739-412A-B976-8C047B43C761}" presName="sibTrans" presStyleLbl="sibTrans1D1" presStyleIdx="2" presStyleCnt="5"/>
      <dgm:spPr/>
    </dgm:pt>
    <dgm:pt modelId="{FEC0E058-A95D-4A8D-A2FC-CF036309D005}" type="pres">
      <dgm:prSet presAssocID="{F9FE783A-C939-4829-BACD-BDADDEC09126}" presName="node" presStyleLbl="node1" presStyleIdx="3" presStyleCnt="5">
        <dgm:presLayoutVars>
          <dgm:bulletEnabled val="1"/>
        </dgm:presLayoutVars>
      </dgm:prSet>
      <dgm:spPr/>
    </dgm:pt>
    <dgm:pt modelId="{A8D1DCAB-51BA-463D-8AD6-B15F450F5C6B}" type="pres">
      <dgm:prSet presAssocID="{F9FE783A-C939-4829-BACD-BDADDEC09126}" presName="spNode" presStyleCnt="0"/>
      <dgm:spPr/>
    </dgm:pt>
    <dgm:pt modelId="{55FA3572-3B98-4732-9E81-9600532C9E8C}" type="pres">
      <dgm:prSet presAssocID="{6BAFC952-721E-4452-BF71-69C1CAAAFC7A}" presName="sibTrans" presStyleLbl="sibTrans1D1" presStyleIdx="3" presStyleCnt="5"/>
      <dgm:spPr/>
    </dgm:pt>
    <dgm:pt modelId="{BC83300C-1F61-4238-974C-FE82B5F14356}" type="pres">
      <dgm:prSet presAssocID="{6630BF11-6105-41BF-A13E-3F924FD4616C}" presName="node" presStyleLbl="node1" presStyleIdx="4" presStyleCnt="5">
        <dgm:presLayoutVars>
          <dgm:bulletEnabled val="1"/>
        </dgm:presLayoutVars>
      </dgm:prSet>
      <dgm:spPr/>
    </dgm:pt>
    <dgm:pt modelId="{FEA9C51F-C217-40C3-B2DC-68EF22B76C6C}" type="pres">
      <dgm:prSet presAssocID="{6630BF11-6105-41BF-A13E-3F924FD4616C}" presName="spNode" presStyleCnt="0"/>
      <dgm:spPr/>
    </dgm:pt>
    <dgm:pt modelId="{867E41E4-DFDC-4089-B18A-8EFE65355651}" type="pres">
      <dgm:prSet presAssocID="{565EC4FD-CAEA-4F48-9E2A-150CEB4C2BE2}" presName="sibTrans" presStyleLbl="sibTrans1D1" presStyleIdx="4" presStyleCnt="5"/>
      <dgm:spPr/>
    </dgm:pt>
  </dgm:ptLst>
  <dgm:cxnLst>
    <dgm:cxn modelId="{A5A77D07-2728-40A3-925B-ED8B278022E9}" type="presOf" srcId="{9669706D-F3DE-4E6B-81DE-09F92FA8E66E}" destId="{3E54F0B4-FFF3-4E41-A32A-E015E2255560}" srcOrd="0" destOrd="0" presId="urn:microsoft.com/office/officeart/2005/8/layout/cycle5"/>
    <dgm:cxn modelId="{EACF3A0F-42C9-463D-A34F-BC3166F9ADEE}" srcId="{6F6093E3-3272-4FB3-B51D-C4322E016B66}" destId="{F9FE783A-C939-4829-BACD-BDADDEC09126}" srcOrd="3" destOrd="0" parTransId="{1A7A016C-60F8-4436-A3B0-8805D22EAE75}" sibTransId="{6BAFC952-721E-4452-BF71-69C1CAAAFC7A}"/>
    <dgm:cxn modelId="{D0D72E10-9240-40DB-8C3D-E152CB04EFE0}" type="presOf" srcId="{C9C2B2FB-6CC0-4891-AF26-E5DEC4B9B815}" destId="{D7D89A01-023E-4EED-9158-FB65B2B00711}" srcOrd="0" destOrd="0" presId="urn:microsoft.com/office/officeart/2005/8/layout/cycle5"/>
    <dgm:cxn modelId="{E011A811-F198-40EE-84BB-A166E62BC0E0}" type="presOf" srcId="{6630BF11-6105-41BF-A13E-3F924FD4616C}" destId="{BC83300C-1F61-4238-974C-FE82B5F14356}" srcOrd="0" destOrd="0" presId="urn:microsoft.com/office/officeart/2005/8/layout/cycle5"/>
    <dgm:cxn modelId="{FD37D917-D6AF-49AE-B8F9-A6555802613A}" type="presOf" srcId="{73D3E847-DBE6-4CFF-A97B-886F5C728939}" destId="{B93DCC1A-716B-474A-9308-38916AE03836}" srcOrd="0" destOrd="0" presId="urn:microsoft.com/office/officeart/2005/8/layout/cycle5"/>
    <dgm:cxn modelId="{AB922E42-1BC3-455A-9622-4FFB32F68D24}" type="presOf" srcId="{6BAFC952-721E-4452-BF71-69C1CAAAFC7A}" destId="{55FA3572-3B98-4732-9E81-9600532C9E8C}" srcOrd="0" destOrd="0" presId="urn:microsoft.com/office/officeart/2005/8/layout/cycle5"/>
    <dgm:cxn modelId="{85D48074-8731-47C4-B40F-AE54D1B69ED1}" type="presOf" srcId="{F9FE783A-C939-4829-BACD-BDADDEC09126}" destId="{FEC0E058-A95D-4A8D-A2FC-CF036309D005}" srcOrd="0" destOrd="0" presId="urn:microsoft.com/office/officeart/2005/8/layout/cycle5"/>
    <dgm:cxn modelId="{36E19C7C-3A87-4405-9B5E-AAEE4A4BD586}" type="presOf" srcId="{9B18C511-1739-412A-B976-8C047B43C761}" destId="{604933C2-110D-4765-9D85-96284BB3E6A7}" srcOrd="0" destOrd="0" presId="urn:microsoft.com/office/officeart/2005/8/layout/cycle5"/>
    <dgm:cxn modelId="{CD107883-EDA1-4C98-AF5D-ED6AA2CA6D2C}" type="presOf" srcId="{6F6093E3-3272-4FB3-B51D-C4322E016B66}" destId="{32682798-2F10-4E46-AE82-A8A8DDA6084F}" srcOrd="0" destOrd="0" presId="urn:microsoft.com/office/officeart/2005/8/layout/cycle5"/>
    <dgm:cxn modelId="{A52404A7-7A7F-4C63-8AE3-21C56487B043}" type="presOf" srcId="{7A501D79-7FFA-4D04-A0C6-3016C2692A5B}" destId="{4E096956-45A4-4390-B2CD-9FBDBC33B046}" srcOrd="0" destOrd="0" presId="urn:microsoft.com/office/officeart/2005/8/layout/cycle5"/>
    <dgm:cxn modelId="{31ECD9AB-E831-4908-AE0D-3FA11E0EF2F5}" srcId="{6F6093E3-3272-4FB3-B51D-C4322E016B66}" destId="{9669706D-F3DE-4E6B-81DE-09F92FA8E66E}" srcOrd="0" destOrd="0" parTransId="{A7BF6CA5-5CE4-4218-80A6-41D4A6BA2340}" sibTransId="{3BAB097F-A3FB-4D21-A776-18DF8BE8A56B}"/>
    <dgm:cxn modelId="{46764EBC-6DE8-4675-A2D5-B4422A4854F7}" type="presOf" srcId="{3BAB097F-A3FB-4D21-A776-18DF8BE8A56B}" destId="{4BD0F4A0-F758-469B-BCD9-5E2B1CC5349C}" srcOrd="0" destOrd="0" presId="urn:microsoft.com/office/officeart/2005/8/layout/cycle5"/>
    <dgm:cxn modelId="{5AD60EC6-05DD-48D7-B92E-866442502ECB}" type="presOf" srcId="{565EC4FD-CAEA-4F48-9E2A-150CEB4C2BE2}" destId="{867E41E4-DFDC-4089-B18A-8EFE65355651}" srcOrd="0" destOrd="0" presId="urn:microsoft.com/office/officeart/2005/8/layout/cycle5"/>
    <dgm:cxn modelId="{4A0E66C6-0548-4457-9807-64BC6EAF0900}" srcId="{6F6093E3-3272-4FB3-B51D-C4322E016B66}" destId="{C9C2B2FB-6CC0-4891-AF26-E5DEC4B9B815}" srcOrd="2" destOrd="0" parTransId="{7AD9366A-BFF1-46A4-A5BC-1AC97F5034FD}" sibTransId="{9B18C511-1739-412A-B976-8C047B43C761}"/>
    <dgm:cxn modelId="{978A08EE-CBEB-4198-B1D8-EB0B89BFCC9E}" srcId="{6F6093E3-3272-4FB3-B51D-C4322E016B66}" destId="{6630BF11-6105-41BF-A13E-3F924FD4616C}" srcOrd="4" destOrd="0" parTransId="{AA17BE52-3F22-4E0F-B4F4-92F10A8ED957}" sibTransId="{565EC4FD-CAEA-4F48-9E2A-150CEB4C2BE2}"/>
    <dgm:cxn modelId="{E3FDBDF6-2C62-405B-8F6A-654D1527F7AD}" srcId="{6F6093E3-3272-4FB3-B51D-C4322E016B66}" destId="{7A501D79-7FFA-4D04-A0C6-3016C2692A5B}" srcOrd="1" destOrd="0" parTransId="{EF10BE02-31BC-43F0-9340-8964BEE9B985}" sibTransId="{73D3E847-DBE6-4CFF-A97B-886F5C728939}"/>
    <dgm:cxn modelId="{EA01446A-22EF-4065-8A2A-5EF5DFBBD3A7}" type="presParOf" srcId="{32682798-2F10-4E46-AE82-A8A8DDA6084F}" destId="{3E54F0B4-FFF3-4E41-A32A-E015E2255560}" srcOrd="0" destOrd="0" presId="urn:microsoft.com/office/officeart/2005/8/layout/cycle5"/>
    <dgm:cxn modelId="{9B18826D-6BF2-4073-AC56-39219445FC9C}" type="presParOf" srcId="{32682798-2F10-4E46-AE82-A8A8DDA6084F}" destId="{C0F60734-AA9A-4720-87EA-200883E5D885}" srcOrd="1" destOrd="0" presId="urn:microsoft.com/office/officeart/2005/8/layout/cycle5"/>
    <dgm:cxn modelId="{035253EE-2C80-4B10-B9DA-0D609482A779}" type="presParOf" srcId="{32682798-2F10-4E46-AE82-A8A8DDA6084F}" destId="{4BD0F4A0-F758-469B-BCD9-5E2B1CC5349C}" srcOrd="2" destOrd="0" presId="urn:microsoft.com/office/officeart/2005/8/layout/cycle5"/>
    <dgm:cxn modelId="{BF753599-2C06-404A-96D7-A29865C4C239}" type="presParOf" srcId="{32682798-2F10-4E46-AE82-A8A8DDA6084F}" destId="{4E096956-45A4-4390-B2CD-9FBDBC33B046}" srcOrd="3" destOrd="0" presId="urn:microsoft.com/office/officeart/2005/8/layout/cycle5"/>
    <dgm:cxn modelId="{546248DC-0D6A-45E3-BF2A-09D8FA762046}" type="presParOf" srcId="{32682798-2F10-4E46-AE82-A8A8DDA6084F}" destId="{E7B30026-B571-4DA8-9FFF-1038D819F6C6}" srcOrd="4" destOrd="0" presId="urn:microsoft.com/office/officeart/2005/8/layout/cycle5"/>
    <dgm:cxn modelId="{D69DD7E2-6226-4494-A5FD-629D95D81118}" type="presParOf" srcId="{32682798-2F10-4E46-AE82-A8A8DDA6084F}" destId="{B93DCC1A-716B-474A-9308-38916AE03836}" srcOrd="5" destOrd="0" presId="urn:microsoft.com/office/officeart/2005/8/layout/cycle5"/>
    <dgm:cxn modelId="{1FDF5FD0-B2E6-49C6-BC33-8D054CF15DD6}" type="presParOf" srcId="{32682798-2F10-4E46-AE82-A8A8DDA6084F}" destId="{D7D89A01-023E-4EED-9158-FB65B2B00711}" srcOrd="6" destOrd="0" presId="urn:microsoft.com/office/officeart/2005/8/layout/cycle5"/>
    <dgm:cxn modelId="{FAC9BF30-58BF-4D9C-B440-0D910E1749F0}" type="presParOf" srcId="{32682798-2F10-4E46-AE82-A8A8DDA6084F}" destId="{D90387A5-B1F5-408B-A537-0043CE4C505D}" srcOrd="7" destOrd="0" presId="urn:microsoft.com/office/officeart/2005/8/layout/cycle5"/>
    <dgm:cxn modelId="{54C2214A-551A-4A81-AA8F-45F44E9D2AED}" type="presParOf" srcId="{32682798-2F10-4E46-AE82-A8A8DDA6084F}" destId="{604933C2-110D-4765-9D85-96284BB3E6A7}" srcOrd="8" destOrd="0" presId="urn:microsoft.com/office/officeart/2005/8/layout/cycle5"/>
    <dgm:cxn modelId="{A5CC737A-CAA6-4FFC-9292-D5046AB4F656}" type="presParOf" srcId="{32682798-2F10-4E46-AE82-A8A8DDA6084F}" destId="{FEC0E058-A95D-4A8D-A2FC-CF036309D005}" srcOrd="9" destOrd="0" presId="urn:microsoft.com/office/officeart/2005/8/layout/cycle5"/>
    <dgm:cxn modelId="{BBBD323C-D0F9-447A-940B-30A9C95492AF}" type="presParOf" srcId="{32682798-2F10-4E46-AE82-A8A8DDA6084F}" destId="{A8D1DCAB-51BA-463D-8AD6-B15F450F5C6B}" srcOrd="10" destOrd="0" presId="urn:microsoft.com/office/officeart/2005/8/layout/cycle5"/>
    <dgm:cxn modelId="{552DFFF7-2582-4FE1-A20E-E39FE9F04100}" type="presParOf" srcId="{32682798-2F10-4E46-AE82-A8A8DDA6084F}" destId="{55FA3572-3B98-4732-9E81-9600532C9E8C}" srcOrd="11" destOrd="0" presId="urn:microsoft.com/office/officeart/2005/8/layout/cycle5"/>
    <dgm:cxn modelId="{21E75D8C-6E0E-43EC-ADA3-26F8F77EB67C}" type="presParOf" srcId="{32682798-2F10-4E46-AE82-A8A8DDA6084F}" destId="{BC83300C-1F61-4238-974C-FE82B5F14356}" srcOrd="12" destOrd="0" presId="urn:microsoft.com/office/officeart/2005/8/layout/cycle5"/>
    <dgm:cxn modelId="{EC3C38F5-2BF0-4027-B0BF-7BAD1E606F62}" type="presParOf" srcId="{32682798-2F10-4E46-AE82-A8A8DDA6084F}" destId="{FEA9C51F-C217-40C3-B2DC-68EF22B76C6C}" srcOrd="13" destOrd="0" presId="urn:microsoft.com/office/officeart/2005/8/layout/cycle5"/>
    <dgm:cxn modelId="{081D883C-099A-4931-8509-E3314F51088F}" type="presParOf" srcId="{32682798-2F10-4E46-AE82-A8A8DDA6084F}" destId="{867E41E4-DFDC-4089-B18A-8EFE65355651}"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54F0B4-FFF3-4E41-A32A-E015E2255560}">
      <dsp:nvSpPr>
        <dsp:cNvPr id="0" name=""/>
        <dsp:cNvSpPr/>
      </dsp:nvSpPr>
      <dsp:spPr>
        <a:xfrm>
          <a:off x="1866543" y="399"/>
          <a:ext cx="1244361" cy="80883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Easily</a:t>
          </a:r>
        </a:p>
      </dsp:txBody>
      <dsp:txXfrm>
        <a:off x="1906027" y="39883"/>
        <a:ext cx="1165393" cy="729867"/>
      </dsp:txXfrm>
    </dsp:sp>
    <dsp:sp modelId="{4BD0F4A0-F758-469B-BCD9-5E2B1CC5349C}">
      <dsp:nvSpPr>
        <dsp:cNvPr id="0" name=""/>
        <dsp:cNvSpPr/>
      </dsp:nvSpPr>
      <dsp:spPr>
        <a:xfrm>
          <a:off x="873164" y="404817"/>
          <a:ext cx="3231119" cy="3231119"/>
        </a:xfrm>
        <a:custGeom>
          <a:avLst/>
          <a:gdLst/>
          <a:ahLst/>
          <a:cxnLst/>
          <a:rect l="0" t="0" r="0" b="0"/>
          <a:pathLst>
            <a:path>
              <a:moveTo>
                <a:pt x="2404343" y="205647"/>
              </a:moveTo>
              <a:arcTo wR="1615559" hR="1615559" stAng="17953506" swAng="1211426"/>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4E096956-45A4-4390-B2CD-9FBDBC33B046}">
      <dsp:nvSpPr>
        <dsp:cNvPr id="0" name=""/>
        <dsp:cNvSpPr/>
      </dsp:nvSpPr>
      <dsp:spPr>
        <a:xfrm>
          <a:off x="3403031" y="1116723"/>
          <a:ext cx="1244361" cy="80883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Editable</a:t>
          </a:r>
        </a:p>
      </dsp:txBody>
      <dsp:txXfrm>
        <a:off x="3442515" y="1156207"/>
        <a:ext cx="1165393" cy="729867"/>
      </dsp:txXfrm>
    </dsp:sp>
    <dsp:sp modelId="{B93DCC1A-716B-474A-9308-38916AE03836}">
      <dsp:nvSpPr>
        <dsp:cNvPr id="0" name=""/>
        <dsp:cNvSpPr/>
      </dsp:nvSpPr>
      <dsp:spPr>
        <a:xfrm>
          <a:off x="873164" y="404817"/>
          <a:ext cx="3231119" cy="3231119"/>
        </a:xfrm>
        <a:custGeom>
          <a:avLst/>
          <a:gdLst/>
          <a:ahLst/>
          <a:cxnLst/>
          <a:rect l="0" t="0" r="0" b="0"/>
          <a:pathLst>
            <a:path>
              <a:moveTo>
                <a:pt x="3227242" y="1727411"/>
              </a:moveTo>
              <a:arcTo wR="1615559" hR="1615559" stAng="21838199" swAng="1359639"/>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7D89A01-023E-4EED-9158-FB65B2B00711}">
      <dsp:nvSpPr>
        <dsp:cNvPr id="0" name=""/>
        <dsp:cNvSpPr/>
      </dsp:nvSpPr>
      <dsp:spPr>
        <a:xfrm>
          <a:off x="2816145" y="2922974"/>
          <a:ext cx="1244361" cy="80883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Block</a:t>
          </a:r>
        </a:p>
      </dsp:txBody>
      <dsp:txXfrm>
        <a:off x="2855629" y="2962458"/>
        <a:ext cx="1165393" cy="729867"/>
      </dsp:txXfrm>
    </dsp:sp>
    <dsp:sp modelId="{604933C2-110D-4765-9D85-96284BB3E6A7}">
      <dsp:nvSpPr>
        <dsp:cNvPr id="0" name=""/>
        <dsp:cNvSpPr/>
      </dsp:nvSpPr>
      <dsp:spPr>
        <a:xfrm>
          <a:off x="873164" y="404817"/>
          <a:ext cx="3231119" cy="3231119"/>
        </a:xfrm>
        <a:custGeom>
          <a:avLst/>
          <a:gdLst/>
          <a:ahLst/>
          <a:cxnLst/>
          <a:rect l="0" t="0" r="0" b="0"/>
          <a:pathLst>
            <a:path>
              <a:moveTo>
                <a:pt x="1813795" y="3218910"/>
              </a:moveTo>
              <a:arcTo wR="1615559" hR="1615559" stAng="4977109" swAng="845782"/>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EC0E058-A95D-4A8D-A2FC-CF036309D005}">
      <dsp:nvSpPr>
        <dsp:cNvPr id="0" name=""/>
        <dsp:cNvSpPr/>
      </dsp:nvSpPr>
      <dsp:spPr>
        <a:xfrm>
          <a:off x="916940" y="2922974"/>
          <a:ext cx="1244361" cy="80883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Cycle</a:t>
          </a:r>
        </a:p>
      </dsp:txBody>
      <dsp:txXfrm>
        <a:off x="956424" y="2962458"/>
        <a:ext cx="1165393" cy="729867"/>
      </dsp:txXfrm>
    </dsp:sp>
    <dsp:sp modelId="{55FA3572-3B98-4732-9E81-9600532C9E8C}">
      <dsp:nvSpPr>
        <dsp:cNvPr id="0" name=""/>
        <dsp:cNvSpPr/>
      </dsp:nvSpPr>
      <dsp:spPr>
        <a:xfrm>
          <a:off x="873164" y="404817"/>
          <a:ext cx="3231119" cy="3231119"/>
        </a:xfrm>
        <a:custGeom>
          <a:avLst/>
          <a:gdLst/>
          <a:ahLst/>
          <a:cxnLst/>
          <a:rect l="0" t="0" r="0" b="0"/>
          <a:pathLst>
            <a:path>
              <a:moveTo>
                <a:pt x="171387" y="2339713"/>
              </a:moveTo>
              <a:arcTo wR="1615559" hR="1615559" stAng="9202161" swAng="1359639"/>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BC83300C-1F61-4238-974C-FE82B5F14356}">
      <dsp:nvSpPr>
        <dsp:cNvPr id="0" name=""/>
        <dsp:cNvSpPr/>
      </dsp:nvSpPr>
      <dsp:spPr>
        <a:xfrm>
          <a:off x="330054" y="1116723"/>
          <a:ext cx="1244361" cy="80883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Diagram</a:t>
          </a:r>
        </a:p>
      </dsp:txBody>
      <dsp:txXfrm>
        <a:off x="369538" y="1156207"/>
        <a:ext cx="1165393" cy="729867"/>
      </dsp:txXfrm>
    </dsp:sp>
    <dsp:sp modelId="{867E41E4-DFDC-4089-B18A-8EFE65355651}">
      <dsp:nvSpPr>
        <dsp:cNvPr id="0" name=""/>
        <dsp:cNvSpPr/>
      </dsp:nvSpPr>
      <dsp:spPr>
        <a:xfrm>
          <a:off x="873164" y="404817"/>
          <a:ext cx="3231119" cy="3231119"/>
        </a:xfrm>
        <a:custGeom>
          <a:avLst/>
          <a:gdLst/>
          <a:ahLst/>
          <a:cxnLst/>
          <a:rect l="0" t="0" r="0" b="0"/>
          <a:pathLst>
            <a:path>
              <a:moveTo>
                <a:pt x="388626" y="564527"/>
              </a:moveTo>
              <a:arcTo wR="1615559" hR="1615559" stAng="13235068" swAng="1211426"/>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1E6DD5-C8D4-4939-804C-01E33A1BFBAC}" type="datetimeFigureOut">
              <a:rPr lang="en-US" smtClean="0"/>
              <a:t>8/9/2021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7096F9-88FA-40C2-92F2-77E0F24D6989}" type="slidenum">
              <a:rPr lang="en-US" smtClean="0"/>
              <a:t>‹#›</a:t>
            </a:fld>
            <a:endParaRPr lang="en-US"/>
          </a:p>
        </p:txBody>
      </p:sp>
    </p:spTree>
    <p:extLst>
      <p:ext uri="{BB962C8B-B14F-4D97-AF65-F5344CB8AC3E}">
        <p14:creationId xmlns:p14="http://schemas.microsoft.com/office/powerpoint/2010/main" val="784250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260.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317.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387.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ags" Target="../tags/tag416.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469.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857A81-DEF9-4B57-AC08-20326D7F815B}" type="slidenum">
              <a:rPr lang="en-GB" smtClean="0"/>
              <a:pPr/>
              <a:t>17</a:t>
            </a:fld>
            <a:endParaRPr lang="en-GB"/>
          </a:p>
        </p:txBody>
      </p:sp>
    </p:spTree>
    <p:custDataLst>
      <p:tags r:id="rId1"/>
    </p:custDataLst>
    <p:extLst>
      <p:ext uri="{BB962C8B-B14F-4D97-AF65-F5344CB8AC3E}">
        <p14:creationId xmlns:p14="http://schemas.microsoft.com/office/powerpoint/2010/main" val="2769817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857A81-DEF9-4B57-AC08-20326D7F815B}" type="slidenum">
              <a:rPr lang="en-GB" smtClean="0"/>
              <a:pPr/>
              <a:t>18</a:t>
            </a:fld>
            <a:endParaRPr lang="en-GB"/>
          </a:p>
        </p:txBody>
      </p:sp>
    </p:spTree>
    <p:custDataLst>
      <p:tags r:id="rId1"/>
    </p:custDataLst>
    <p:extLst>
      <p:ext uri="{BB962C8B-B14F-4D97-AF65-F5344CB8AC3E}">
        <p14:creationId xmlns:p14="http://schemas.microsoft.com/office/powerpoint/2010/main" val="135336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857A81-DEF9-4B57-AC08-20326D7F815B}" type="slidenum">
              <a:rPr lang="en-GB" smtClean="0"/>
              <a:pPr/>
              <a:t>19</a:t>
            </a:fld>
            <a:endParaRPr lang="en-GB"/>
          </a:p>
        </p:txBody>
      </p:sp>
    </p:spTree>
    <p:custDataLst>
      <p:tags r:id="rId1"/>
    </p:custDataLst>
    <p:extLst>
      <p:ext uri="{BB962C8B-B14F-4D97-AF65-F5344CB8AC3E}">
        <p14:creationId xmlns:p14="http://schemas.microsoft.com/office/powerpoint/2010/main" val="388801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857A81-DEF9-4B57-AC08-20326D7F815B}" type="slidenum">
              <a:rPr lang="en-GB" smtClean="0"/>
              <a:pPr/>
              <a:t>20</a:t>
            </a:fld>
            <a:endParaRPr lang="en-GB"/>
          </a:p>
        </p:txBody>
      </p:sp>
    </p:spTree>
    <p:custDataLst>
      <p:tags r:id="rId1"/>
    </p:custDataLst>
    <p:extLst>
      <p:ext uri="{BB962C8B-B14F-4D97-AF65-F5344CB8AC3E}">
        <p14:creationId xmlns:p14="http://schemas.microsoft.com/office/powerpoint/2010/main" val="2681798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857A81-DEF9-4B57-AC08-20326D7F815B}" type="slidenum">
              <a:rPr lang="en-GB" smtClean="0"/>
              <a:pPr/>
              <a:t>21</a:t>
            </a:fld>
            <a:endParaRPr lang="en-GB"/>
          </a:p>
        </p:txBody>
      </p:sp>
    </p:spTree>
    <p:custDataLst>
      <p:tags r:id="rId1"/>
    </p:custDataLst>
    <p:extLst>
      <p:ext uri="{BB962C8B-B14F-4D97-AF65-F5344CB8AC3E}">
        <p14:creationId xmlns:p14="http://schemas.microsoft.com/office/powerpoint/2010/main" val="47144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4FBC3A-A12C-40F9-BB8D-BC30C7901396}" type="slidenum">
              <a:rPr lang="en-US" smtClean="0"/>
              <a:t>24</a:t>
            </a:fld>
            <a:endParaRPr lang="en-US"/>
          </a:p>
        </p:txBody>
      </p:sp>
    </p:spTree>
    <p:extLst>
      <p:ext uri="{BB962C8B-B14F-4D97-AF65-F5344CB8AC3E}">
        <p14:creationId xmlns:p14="http://schemas.microsoft.com/office/powerpoint/2010/main" val="2666720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4FBC3A-A12C-40F9-BB8D-BC30C7901396}" type="slidenum">
              <a:rPr lang="en-US" smtClean="0"/>
              <a:t>25</a:t>
            </a:fld>
            <a:endParaRPr lang="en-US"/>
          </a:p>
        </p:txBody>
      </p:sp>
    </p:spTree>
    <p:extLst>
      <p:ext uri="{BB962C8B-B14F-4D97-AF65-F5344CB8AC3E}">
        <p14:creationId xmlns:p14="http://schemas.microsoft.com/office/powerpoint/2010/main" val="26097990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20094CA-99E2-442C-81FA-E7499E43DDAD}"/>
              </a:ext>
            </a:extLst>
          </p:cNvPr>
          <p:cNvSpPr/>
          <p:nvPr userDrawn="1"/>
        </p:nvSpPr>
        <p:spPr>
          <a:xfrm>
            <a:off x="4292600" y="0"/>
            <a:ext cx="7899400" cy="6172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Cross 13">
            <a:extLst>
              <a:ext uri="{FF2B5EF4-FFF2-40B4-BE49-F238E27FC236}">
                <a16:creationId xmlns:a16="http://schemas.microsoft.com/office/drawing/2014/main" id="{A65F3B2A-181B-46F2-8379-2D43A9CE2E59}"/>
              </a:ext>
            </a:extLst>
          </p:cNvPr>
          <p:cNvSpPr/>
          <p:nvPr userDrawn="1"/>
        </p:nvSpPr>
        <p:spPr>
          <a:xfrm>
            <a:off x="4128946" y="6008547"/>
            <a:ext cx="327308" cy="327306"/>
          </a:xfrm>
          <a:prstGeom prst="plus">
            <a:avLst>
              <a:gd name="adj" fmla="val 42949"/>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DEB7B204-601E-4DF0-94A7-67B0115607EC}"/>
              </a:ext>
            </a:extLst>
          </p:cNvPr>
          <p:cNvSpPr>
            <a:spLocks noGrp="1"/>
          </p:cNvSpPr>
          <p:nvPr>
            <p:ph type="ctrTitle" hasCustomPrompt="1"/>
          </p:nvPr>
        </p:nvSpPr>
        <p:spPr>
          <a:xfrm>
            <a:off x="571501" y="1913924"/>
            <a:ext cx="9188450" cy="2353275"/>
          </a:xfrm>
        </p:spPr>
        <p:txBody>
          <a:bodyPr anchor="b"/>
          <a:lstStyle>
            <a:lvl1pPr algn="l">
              <a:defRPr sz="6000"/>
            </a:lvl1pPr>
          </a:lstStyle>
          <a:p>
            <a:r>
              <a:rPr lang="en-US"/>
              <a:t>Click to add title</a:t>
            </a:r>
          </a:p>
        </p:txBody>
      </p:sp>
      <p:sp>
        <p:nvSpPr>
          <p:cNvPr id="3" name="Subtitle 2">
            <a:extLst>
              <a:ext uri="{FF2B5EF4-FFF2-40B4-BE49-F238E27FC236}">
                <a16:creationId xmlns:a16="http://schemas.microsoft.com/office/drawing/2014/main" id="{C0A2838F-6C36-4763-9626-59CCB55F6F90}"/>
              </a:ext>
            </a:extLst>
          </p:cNvPr>
          <p:cNvSpPr>
            <a:spLocks noGrp="1"/>
          </p:cNvSpPr>
          <p:nvPr>
            <p:ph type="subTitle" idx="1" hasCustomPrompt="1"/>
          </p:nvPr>
        </p:nvSpPr>
        <p:spPr>
          <a:xfrm>
            <a:off x="571500" y="4384134"/>
            <a:ext cx="9188450" cy="1433827"/>
          </a:xfrm>
        </p:spPr>
        <p:txBody>
          <a:bodyPr anchor="t" anchorCtr="0">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Date Placeholder 3">
            <a:extLst>
              <a:ext uri="{FF2B5EF4-FFF2-40B4-BE49-F238E27FC236}">
                <a16:creationId xmlns:a16="http://schemas.microsoft.com/office/drawing/2014/main" id="{1E780330-2D61-48CE-9DFB-9BDD16B9C810}"/>
              </a:ext>
            </a:extLst>
          </p:cNvPr>
          <p:cNvSpPr>
            <a:spLocks noGrp="1"/>
          </p:cNvSpPr>
          <p:nvPr>
            <p:ph type="dt" sz="half" idx="10"/>
          </p:nvPr>
        </p:nvSpPr>
        <p:spPr/>
        <p:txBody>
          <a:bodyPr/>
          <a:lstStyle/>
          <a:p>
            <a:fld id="{20786D32-FB7D-4813-AA1D-332F93FB8499}" type="datetime1">
              <a:rPr lang="en-US" smtClean="0"/>
              <a:t>8/9/2021</a:t>
            </a:fld>
            <a:endParaRPr lang="en-US"/>
          </a:p>
        </p:txBody>
      </p:sp>
      <p:sp>
        <p:nvSpPr>
          <p:cNvPr id="5" name="Footer Placeholder 4">
            <a:extLst>
              <a:ext uri="{FF2B5EF4-FFF2-40B4-BE49-F238E27FC236}">
                <a16:creationId xmlns:a16="http://schemas.microsoft.com/office/drawing/2014/main" id="{649F92A6-40D4-4347-B51D-B83AD0D90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80B7E-21BB-4A9B-BE06-2EB1CC968D07}"/>
              </a:ext>
            </a:extLst>
          </p:cNvPr>
          <p:cNvSpPr>
            <a:spLocks noGrp="1"/>
          </p:cNvSpPr>
          <p:nvPr>
            <p:ph type="sldNum" sz="quarter" idx="12"/>
          </p:nvPr>
        </p:nvSpPr>
        <p:spPr/>
        <p:txBody>
          <a:bodyPr/>
          <a:lstStyle/>
          <a:p>
            <a:fld id="{6CF604AB-361E-4C46-974B-750849D808F4}" type="slidenum">
              <a:rPr lang="en-US" smtClean="0"/>
              <a:t>‹#›</a:t>
            </a:fld>
            <a:endParaRPr lang="en-US"/>
          </a:p>
        </p:txBody>
      </p:sp>
      <p:sp>
        <p:nvSpPr>
          <p:cNvPr id="17" name="Freeform: Shape 16">
            <a:extLst>
              <a:ext uri="{FF2B5EF4-FFF2-40B4-BE49-F238E27FC236}">
                <a16:creationId xmlns:a16="http://schemas.microsoft.com/office/drawing/2014/main" id="{20548FE0-B7F4-46DB-8B3D-C0A8E31DAD10}"/>
              </a:ext>
            </a:extLst>
          </p:cNvPr>
          <p:cNvSpPr/>
          <p:nvPr userDrawn="1"/>
        </p:nvSpPr>
        <p:spPr>
          <a:xfrm>
            <a:off x="12028346" y="0"/>
            <a:ext cx="163654" cy="163653"/>
          </a:xfrm>
          <a:custGeom>
            <a:avLst/>
            <a:gdLst>
              <a:gd name="connsiteX0" fmla="*/ 0 w 163654"/>
              <a:gd name="connsiteY0" fmla="*/ 0 h 163653"/>
              <a:gd name="connsiteX1" fmla="*/ 163654 w 163654"/>
              <a:gd name="connsiteY1" fmla="*/ 0 h 163653"/>
              <a:gd name="connsiteX2" fmla="*/ 163654 w 163654"/>
              <a:gd name="connsiteY2" fmla="*/ 163653 h 163653"/>
              <a:gd name="connsiteX3" fmla="*/ 140575 w 163654"/>
              <a:gd name="connsiteY3" fmla="*/ 163653 h 163653"/>
              <a:gd name="connsiteX4" fmla="*/ 140575 w 163654"/>
              <a:gd name="connsiteY4" fmla="*/ 23078 h 163653"/>
              <a:gd name="connsiteX5" fmla="*/ 0 w 163654"/>
              <a:gd name="connsiteY5" fmla="*/ 23078 h 163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654" h="163653">
                <a:moveTo>
                  <a:pt x="0" y="0"/>
                </a:moveTo>
                <a:lnTo>
                  <a:pt x="163654" y="0"/>
                </a:lnTo>
                <a:lnTo>
                  <a:pt x="163654" y="163653"/>
                </a:lnTo>
                <a:lnTo>
                  <a:pt x="140575" y="163653"/>
                </a:lnTo>
                <a:lnTo>
                  <a:pt x="140575" y="23078"/>
                </a:lnTo>
                <a:lnTo>
                  <a:pt x="0" y="2307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ustDataLst>
      <p:tags r:id="rId1"/>
    </p:custDataLst>
    <p:extLst>
      <p:ext uri="{BB962C8B-B14F-4D97-AF65-F5344CB8AC3E}">
        <p14:creationId xmlns:p14="http://schemas.microsoft.com/office/powerpoint/2010/main" val="64728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236C35-643B-437D-89C7-056B2AF8BB40}"/>
              </a:ext>
            </a:extLst>
          </p:cNvPr>
          <p:cNvSpPr>
            <a:spLocks noGrp="1"/>
          </p:cNvSpPr>
          <p:nvPr>
            <p:ph idx="1" hasCustomPrompt="1"/>
          </p:nvPr>
        </p:nvSpPr>
        <p:spPr/>
        <p:txBody>
          <a:bodyPr/>
          <a:lstStyle>
            <a:lvl1pPr>
              <a:defRPr/>
            </a:lvl1pPr>
          </a:lstStyle>
          <a:p>
            <a:pPr lvl="0"/>
            <a:r>
              <a:rPr lang="en-US"/>
              <a:t>Click to add content.</a:t>
            </a:r>
            <a:br>
              <a:rPr lang="en-US"/>
            </a:br>
            <a:r>
              <a:rPr lang="en-US"/>
              <a:t>When pasting copy from other slides, be sure to right-click and choose ‘Keep text only’. </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076A52-E47C-4AA6-BC59-9677947B8150}"/>
              </a:ext>
            </a:extLst>
          </p:cNvPr>
          <p:cNvSpPr>
            <a:spLocks noGrp="1"/>
          </p:cNvSpPr>
          <p:nvPr>
            <p:ph type="dt" sz="half" idx="10"/>
          </p:nvPr>
        </p:nvSpPr>
        <p:spPr/>
        <p:txBody>
          <a:bodyPr/>
          <a:lstStyle/>
          <a:p>
            <a:fld id="{CF27FD44-8CBE-404F-B3DD-781D04DA4966}" type="datetime1">
              <a:rPr lang="en-US" smtClean="0"/>
              <a:t>8/9/2021</a:t>
            </a:fld>
            <a:endParaRPr lang="en-US"/>
          </a:p>
        </p:txBody>
      </p:sp>
      <p:sp>
        <p:nvSpPr>
          <p:cNvPr id="5" name="Footer Placeholder 4">
            <a:extLst>
              <a:ext uri="{FF2B5EF4-FFF2-40B4-BE49-F238E27FC236}">
                <a16:creationId xmlns:a16="http://schemas.microsoft.com/office/drawing/2014/main" id="{52A68554-8E5C-49BE-8837-19B9616849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F3B37B-F0E3-40AB-8010-A89DF40BC525}"/>
              </a:ext>
            </a:extLst>
          </p:cNvPr>
          <p:cNvSpPr>
            <a:spLocks noGrp="1"/>
          </p:cNvSpPr>
          <p:nvPr>
            <p:ph type="sldNum" sz="quarter" idx="12"/>
          </p:nvPr>
        </p:nvSpPr>
        <p:spPr/>
        <p:txBody>
          <a:bodyPr/>
          <a:lstStyle/>
          <a:p>
            <a:fld id="{6CF604AB-361E-4C46-974B-750849D808F4}" type="slidenum">
              <a:rPr lang="en-US" smtClean="0"/>
              <a:t>‹#›</a:t>
            </a:fld>
            <a:endParaRPr lang="en-US"/>
          </a:p>
        </p:txBody>
      </p:sp>
      <p:sp>
        <p:nvSpPr>
          <p:cNvPr id="7" name="Title 6">
            <a:extLst>
              <a:ext uri="{FF2B5EF4-FFF2-40B4-BE49-F238E27FC236}">
                <a16:creationId xmlns:a16="http://schemas.microsoft.com/office/drawing/2014/main" id="{84B345D4-3755-4251-AFC9-5E6D7FD38A4C}"/>
              </a:ext>
            </a:extLst>
          </p:cNvPr>
          <p:cNvSpPr>
            <a:spLocks noGrp="1"/>
          </p:cNvSpPr>
          <p:nvPr>
            <p:ph type="title" hasCustomPrompt="1"/>
          </p:nvPr>
        </p:nvSpPr>
        <p:spPr/>
        <p:txBody>
          <a:bodyPr/>
          <a:lstStyle>
            <a:lvl1pPr>
              <a:defRPr/>
            </a:lvl1pPr>
          </a:lstStyle>
          <a:p>
            <a:r>
              <a:rPr lang="en-US"/>
              <a:t>Click to add title</a:t>
            </a:r>
          </a:p>
        </p:txBody>
      </p:sp>
    </p:spTree>
    <p:custDataLst>
      <p:tags r:id="rId1"/>
    </p:custDataLst>
    <p:extLst>
      <p:ext uri="{BB962C8B-B14F-4D97-AF65-F5344CB8AC3E}">
        <p14:creationId xmlns:p14="http://schemas.microsoft.com/office/powerpoint/2010/main" val="2702953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A34B9215-66E7-434C-BB4F-91B2CA2229A8}"/>
              </a:ext>
            </a:extLst>
          </p:cNvPr>
          <p:cNvSpPr>
            <a:spLocks noGrp="1"/>
          </p:cNvSpPr>
          <p:nvPr>
            <p:ph type="pic" sz="quarter" idx="13" hasCustomPrompt="1"/>
          </p:nvPr>
        </p:nvSpPr>
        <p:spPr>
          <a:xfrm>
            <a:off x="0" y="2122487"/>
            <a:ext cx="6038850" cy="4735513"/>
          </a:xfrm>
          <a:custGeom>
            <a:avLst/>
            <a:gdLst>
              <a:gd name="connsiteX0" fmla="*/ 0 w 6038850"/>
              <a:gd name="connsiteY0" fmla="*/ 0 h 4735513"/>
              <a:gd name="connsiteX1" fmla="*/ 5875196 w 6038850"/>
              <a:gd name="connsiteY1" fmla="*/ 0 h 4735513"/>
              <a:gd name="connsiteX2" fmla="*/ 5875196 w 6038850"/>
              <a:gd name="connsiteY2" fmla="*/ 23078 h 4735513"/>
              <a:gd name="connsiteX3" fmla="*/ 6015771 w 6038850"/>
              <a:gd name="connsiteY3" fmla="*/ 23078 h 4735513"/>
              <a:gd name="connsiteX4" fmla="*/ 6015771 w 6038850"/>
              <a:gd name="connsiteY4" fmla="*/ 163653 h 4735513"/>
              <a:gd name="connsiteX5" fmla="*/ 6038850 w 6038850"/>
              <a:gd name="connsiteY5" fmla="*/ 163653 h 4735513"/>
              <a:gd name="connsiteX6" fmla="*/ 6038850 w 6038850"/>
              <a:gd name="connsiteY6" fmla="*/ 4735513 h 4735513"/>
              <a:gd name="connsiteX7" fmla="*/ 0 w 6038850"/>
              <a:gd name="connsiteY7" fmla="*/ 4735513 h 473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38850" h="4735513">
                <a:moveTo>
                  <a:pt x="0" y="0"/>
                </a:moveTo>
                <a:lnTo>
                  <a:pt x="5875196" y="0"/>
                </a:lnTo>
                <a:lnTo>
                  <a:pt x="5875196" y="23078"/>
                </a:lnTo>
                <a:lnTo>
                  <a:pt x="6015771" y="23078"/>
                </a:lnTo>
                <a:lnTo>
                  <a:pt x="6015771" y="163653"/>
                </a:lnTo>
                <a:lnTo>
                  <a:pt x="6038850" y="163653"/>
                </a:lnTo>
                <a:lnTo>
                  <a:pt x="6038850" y="4735513"/>
                </a:lnTo>
                <a:lnTo>
                  <a:pt x="0" y="4735513"/>
                </a:lnTo>
                <a:close/>
              </a:path>
            </a:pathLst>
          </a:custGeom>
          <a:solidFill>
            <a:schemeClr val="accent2"/>
          </a:solidFill>
        </p:spPr>
        <p:txBody>
          <a:bodyPr wrap="square" bIns="180000">
            <a:noAutofit/>
          </a:bodyPr>
          <a:lstStyle>
            <a:lvl1pPr algn="ctr">
              <a:buNone/>
              <a:defRPr sz="1800">
                <a:solidFill>
                  <a:schemeClr val="bg1"/>
                </a:solidFill>
              </a:defRPr>
            </a:lvl1pPr>
          </a:lstStyle>
          <a:p>
            <a:r>
              <a:rPr lang="en-US"/>
              <a:t>To add an image here: </a:t>
            </a:r>
            <a:br>
              <a:rPr lang="en-US"/>
            </a:br>
            <a:r>
              <a:rPr lang="en-US"/>
              <a:t>Click the icon and insert a file from your </a:t>
            </a:r>
            <a:br>
              <a:rPr lang="en-US"/>
            </a:br>
            <a:r>
              <a:rPr lang="en-US"/>
              <a:t>computer. Alternatively, you can fill this </a:t>
            </a:r>
            <a:br>
              <a:rPr lang="en-US"/>
            </a:br>
            <a:r>
              <a:rPr lang="en-US"/>
              <a:t>shape with a solid </a:t>
            </a:r>
            <a:r>
              <a:rPr lang="en-US" err="1"/>
              <a:t>colour</a:t>
            </a:r>
            <a:r>
              <a:rPr lang="en-US"/>
              <a:t> using the shape fill options.</a:t>
            </a:r>
            <a:br>
              <a:rPr lang="en-US"/>
            </a:br>
            <a:br>
              <a:rPr lang="en-US"/>
            </a:br>
            <a:br>
              <a:rPr lang="en-US"/>
            </a:br>
            <a:r>
              <a:rPr lang="en-US"/>
              <a:t> Images can be scaled within this frame </a:t>
            </a:r>
            <a:br>
              <a:rPr lang="en-US"/>
            </a:br>
            <a:r>
              <a:rPr lang="en-US"/>
              <a:t>by using the Crop feature in </a:t>
            </a:r>
            <a:br>
              <a:rPr lang="en-US"/>
            </a:br>
            <a:r>
              <a:rPr lang="en-US"/>
              <a:t>the Picture Format tab of the ribbon.</a:t>
            </a:r>
          </a:p>
        </p:txBody>
      </p:sp>
      <p:sp>
        <p:nvSpPr>
          <p:cNvPr id="2" name="Title 1">
            <a:extLst>
              <a:ext uri="{FF2B5EF4-FFF2-40B4-BE49-F238E27FC236}">
                <a16:creationId xmlns:a16="http://schemas.microsoft.com/office/drawing/2014/main" id="{5B1DEB41-52CA-4160-84A5-B2AFC41E99A4}"/>
              </a:ext>
            </a:extLst>
          </p:cNvPr>
          <p:cNvSpPr>
            <a:spLocks noGrp="1"/>
          </p:cNvSpPr>
          <p:nvPr>
            <p:ph type="title" hasCustomPrompt="1"/>
          </p:nvPr>
        </p:nvSpPr>
        <p:spPr>
          <a:xfrm>
            <a:off x="6153152" y="2122487"/>
            <a:ext cx="5467347" cy="3216275"/>
          </a:xfrm>
        </p:spPr>
        <p:txBody>
          <a:bodyPr tIns="0" bIns="0" anchor="b"/>
          <a:lstStyle>
            <a:lvl1pPr>
              <a:defRPr sz="6000" b="1"/>
            </a:lvl1pPr>
          </a:lstStyle>
          <a:p>
            <a:r>
              <a:rPr lang="en-US"/>
              <a:t>Click to add title</a:t>
            </a:r>
          </a:p>
        </p:txBody>
      </p:sp>
      <p:sp>
        <p:nvSpPr>
          <p:cNvPr id="3" name="Text Placeholder 2">
            <a:extLst>
              <a:ext uri="{FF2B5EF4-FFF2-40B4-BE49-F238E27FC236}">
                <a16:creationId xmlns:a16="http://schemas.microsoft.com/office/drawing/2014/main" id="{B687DC84-C93C-432A-8F65-424A25D92729}"/>
              </a:ext>
            </a:extLst>
          </p:cNvPr>
          <p:cNvSpPr>
            <a:spLocks noGrp="1"/>
          </p:cNvSpPr>
          <p:nvPr>
            <p:ph type="body" idx="1" hasCustomPrompt="1"/>
          </p:nvPr>
        </p:nvSpPr>
        <p:spPr>
          <a:xfrm>
            <a:off x="6153152" y="5453063"/>
            <a:ext cx="5467347" cy="709404"/>
          </a:xfrm>
        </p:spPr>
        <p:txBody>
          <a:bodyPr anchor="t" anchorCtr="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sp>
        <p:nvSpPr>
          <p:cNvPr id="4" name="Date Placeholder 3">
            <a:extLst>
              <a:ext uri="{FF2B5EF4-FFF2-40B4-BE49-F238E27FC236}">
                <a16:creationId xmlns:a16="http://schemas.microsoft.com/office/drawing/2014/main" id="{2DF7EF6C-068E-424B-8229-16C59C431445}"/>
              </a:ext>
            </a:extLst>
          </p:cNvPr>
          <p:cNvSpPr>
            <a:spLocks noGrp="1"/>
          </p:cNvSpPr>
          <p:nvPr>
            <p:ph type="dt" sz="half" idx="10"/>
          </p:nvPr>
        </p:nvSpPr>
        <p:spPr>
          <a:xfrm>
            <a:off x="6153149" y="6230345"/>
            <a:ext cx="1746251" cy="216755"/>
          </a:xfrm>
        </p:spPr>
        <p:txBody>
          <a:bodyPr/>
          <a:lstStyle/>
          <a:p>
            <a:fld id="{AB57E53A-EED0-48C6-9195-C7EFCCAA767D}" type="datetime1">
              <a:rPr lang="en-US" smtClean="0"/>
              <a:t>8/9/2021</a:t>
            </a:fld>
            <a:endParaRPr lang="en-US"/>
          </a:p>
        </p:txBody>
      </p:sp>
      <p:sp>
        <p:nvSpPr>
          <p:cNvPr id="5" name="Footer Placeholder 4">
            <a:extLst>
              <a:ext uri="{FF2B5EF4-FFF2-40B4-BE49-F238E27FC236}">
                <a16:creationId xmlns:a16="http://schemas.microsoft.com/office/drawing/2014/main" id="{0027EA2F-73AF-47ED-A2DE-F38DAC020A7C}"/>
              </a:ext>
            </a:extLst>
          </p:cNvPr>
          <p:cNvSpPr>
            <a:spLocks noGrp="1"/>
          </p:cNvSpPr>
          <p:nvPr>
            <p:ph type="ftr" sz="quarter" idx="11"/>
          </p:nvPr>
        </p:nvSpPr>
        <p:spPr>
          <a:xfrm>
            <a:off x="8013699" y="6230346"/>
            <a:ext cx="3606800" cy="501388"/>
          </a:xfrm>
        </p:spPr>
        <p:txBody>
          <a:bodyPr/>
          <a:lstStyle/>
          <a:p>
            <a:endParaRPr lang="en-US"/>
          </a:p>
        </p:txBody>
      </p:sp>
      <p:sp>
        <p:nvSpPr>
          <p:cNvPr id="6" name="Slide Number Placeholder 5">
            <a:extLst>
              <a:ext uri="{FF2B5EF4-FFF2-40B4-BE49-F238E27FC236}">
                <a16:creationId xmlns:a16="http://schemas.microsoft.com/office/drawing/2014/main" id="{7A056F4F-5684-44B6-859A-1F8FA59B932E}"/>
              </a:ext>
            </a:extLst>
          </p:cNvPr>
          <p:cNvSpPr>
            <a:spLocks noGrp="1"/>
          </p:cNvSpPr>
          <p:nvPr>
            <p:ph type="sldNum" sz="quarter" idx="12"/>
          </p:nvPr>
        </p:nvSpPr>
        <p:spPr>
          <a:xfrm>
            <a:off x="6153150" y="6514978"/>
            <a:ext cx="1746250" cy="216755"/>
          </a:xfrm>
        </p:spPr>
        <p:txBody>
          <a:bodyPr/>
          <a:lstStyle/>
          <a:p>
            <a:fld id="{6CF604AB-361E-4C46-974B-750849D808F4}" type="slidenum">
              <a:rPr lang="en-US" smtClean="0"/>
              <a:t>‹#›</a:t>
            </a:fld>
            <a:endParaRPr lang="en-US"/>
          </a:p>
        </p:txBody>
      </p:sp>
      <p:sp>
        <p:nvSpPr>
          <p:cNvPr id="14" name="Cross 13">
            <a:extLst>
              <a:ext uri="{FF2B5EF4-FFF2-40B4-BE49-F238E27FC236}">
                <a16:creationId xmlns:a16="http://schemas.microsoft.com/office/drawing/2014/main" id="{3CC8FF57-3C67-48E7-9FE2-0727818DABFF}"/>
              </a:ext>
            </a:extLst>
          </p:cNvPr>
          <p:cNvSpPr/>
          <p:nvPr userDrawn="1"/>
        </p:nvSpPr>
        <p:spPr>
          <a:xfrm>
            <a:off x="5875196" y="1958834"/>
            <a:ext cx="327308" cy="327306"/>
          </a:xfrm>
          <a:prstGeom prst="plus">
            <a:avLst>
              <a:gd name="adj" fmla="val 4294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ustDataLst>
      <p:tags r:id="rId1"/>
    </p:custDataLst>
    <p:extLst>
      <p:ext uri="{BB962C8B-B14F-4D97-AF65-F5344CB8AC3E}">
        <p14:creationId xmlns:p14="http://schemas.microsoft.com/office/powerpoint/2010/main" val="3957402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B9C3-3713-4448-B0A3-33F130FDA66F}"/>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7F5870B0-3A8B-4228-9424-6A383FD9C958}"/>
              </a:ext>
            </a:extLst>
          </p:cNvPr>
          <p:cNvSpPr>
            <a:spLocks noGrp="1"/>
          </p:cNvSpPr>
          <p:nvPr>
            <p:ph sz="half" idx="1" hasCustomPrompt="1"/>
          </p:nvPr>
        </p:nvSpPr>
        <p:spPr>
          <a:xfrm>
            <a:off x="571499" y="1289050"/>
            <a:ext cx="5467351" cy="4883150"/>
          </a:xfrm>
        </p:spPr>
        <p:txBody>
          <a:bodyPr anchor="t" anchorCtr="0"/>
          <a:lstStyle>
            <a:lvl1pPr>
              <a:defRPr sz="2400"/>
            </a:lvl1pPr>
            <a:lvl2pPr>
              <a:defRPr sz="2000"/>
            </a:lvl2pPr>
            <a:lvl3pPr>
              <a:defRPr sz="1800"/>
            </a:lvl3pPr>
            <a:lvl4pPr>
              <a:defRPr sz="1600"/>
            </a:lvl4pPr>
            <a:lvl5pPr>
              <a:defRPr sz="1600"/>
            </a:lvl5pPr>
          </a:lstStyle>
          <a:p>
            <a:pPr lvl="0"/>
            <a:r>
              <a:rPr lang="en-US"/>
              <a:t>Click to add content. </a:t>
            </a:r>
            <a:br>
              <a:rPr lang="en-US"/>
            </a:br>
            <a:r>
              <a:rPr lang="en-US"/>
              <a:t>When pasting copy from other slides, be sure to right-click and choose ‘Keep text only’. </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520683-1B1D-4AF6-AE20-7867E850E283}"/>
              </a:ext>
            </a:extLst>
          </p:cNvPr>
          <p:cNvSpPr>
            <a:spLocks noGrp="1"/>
          </p:cNvSpPr>
          <p:nvPr>
            <p:ph sz="half" idx="2" hasCustomPrompt="1"/>
          </p:nvPr>
        </p:nvSpPr>
        <p:spPr>
          <a:xfrm>
            <a:off x="6153152" y="1289050"/>
            <a:ext cx="5467348" cy="4883150"/>
          </a:xfrm>
        </p:spPr>
        <p:txBody>
          <a:bodyPr anchor="t" anchorCtr="0">
            <a:noAutofit/>
          </a:bodyPr>
          <a:lstStyle>
            <a:lvl1pPr>
              <a:defRPr sz="2400"/>
            </a:lvl1pPr>
            <a:lvl2pPr>
              <a:defRPr sz="2000"/>
            </a:lvl2pPr>
            <a:lvl3pPr>
              <a:defRPr sz="1800"/>
            </a:lvl3pPr>
            <a:lvl4pPr>
              <a:defRPr sz="1600"/>
            </a:lvl4pPr>
            <a:lvl5pPr>
              <a:defRPr sz="1600"/>
            </a:lvl5pPr>
          </a:lstStyle>
          <a:p>
            <a:pPr lvl="0"/>
            <a:r>
              <a:rPr lang="en-US"/>
              <a:t>Click to add content.</a:t>
            </a:r>
            <a:br>
              <a:rPr lang="en-US"/>
            </a:br>
            <a:r>
              <a:rPr lang="en-US"/>
              <a:t>When pasting copy from other slides, be sure to right-click and choose ‘Keep text only’. </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6074A2-B85D-4A72-8A11-922677CDC6EB}"/>
              </a:ext>
            </a:extLst>
          </p:cNvPr>
          <p:cNvSpPr>
            <a:spLocks noGrp="1"/>
          </p:cNvSpPr>
          <p:nvPr>
            <p:ph type="dt" sz="half" idx="10"/>
          </p:nvPr>
        </p:nvSpPr>
        <p:spPr/>
        <p:txBody>
          <a:bodyPr/>
          <a:lstStyle/>
          <a:p>
            <a:fld id="{B9187268-02AF-4F90-A8D3-B2BDF263EDC3}" type="datetime1">
              <a:rPr lang="en-US" smtClean="0"/>
              <a:t>8/9/2021</a:t>
            </a:fld>
            <a:endParaRPr lang="en-US"/>
          </a:p>
        </p:txBody>
      </p:sp>
      <p:sp>
        <p:nvSpPr>
          <p:cNvPr id="6" name="Footer Placeholder 5">
            <a:extLst>
              <a:ext uri="{FF2B5EF4-FFF2-40B4-BE49-F238E27FC236}">
                <a16:creationId xmlns:a16="http://schemas.microsoft.com/office/drawing/2014/main" id="{34DA926A-1AD5-412D-A431-0B1C617C9A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8CDC28-013C-4F13-8C91-D60837E922B5}"/>
              </a:ext>
            </a:extLst>
          </p:cNvPr>
          <p:cNvSpPr>
            <a:spLocks noGrp="1"/>
          </p:cNvSpPr>
          <p:nvPr>
            <p:ph type="sldNum" sz="quarter" idx="12"/>
          </p:nvPr>
        </p:nvSpPr>
        <p:spPr/>
        <p:txBody>
          <a:bodyPr/>
          <a:lstStyle/>
          <a:p>
            <a:fld id="{6CF604AB-361E-4C46-974B-750849D808F4}" type="slidenum">
              <a:rPr lang="en-US" smtClean="0"/>
              <a:t>‹#›</a:t>
            </a:fld>
            <a:endParaRPr lang="en-US"/>
          </a:p>
        </p:txBody>
      </p:sp>
    </p:spTree>
    <p:custDataLst>
      <p:tags r:id="rId1"/>
    </p:custDataLst>
    <p:extLst>
      <p:ext uri="{BB962C8B-B14F-4D97-AF65-F5344CB8AC3E}">
        <p14:creationId xmlns:p14="http://schemas.microsoft.com/office/powerpoint/2010/main" val="2481323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5F870BB-C073-4739-8201-91B4FAA69E81}"/>
              </a:ext>
            </a:extLst>
          </p:cNvPr>
          <p:cNvSpPr>
            <a:spLocks noGrp="1"/>
          </p:cNvSpPr>
          <p:nvPr>
            <p:ph type="body" idx="1" hasCustomPrompt="1"/>
          </p:nvPr>
        </p:nvSpPr>
        <p:spPr>
          <a:xfrm>
            <a:off x="571500" y="1289050"/>
            <a:ext cx="5467348" cy="7191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heading</a:t>
            </a:r>
          </a:p>
        </p:txBody>
      </p:sp>
      <p:sp>
        <p:nvSpPr>
          <p:cNvPr id="4" name="Content Placeholder 3">
            <a:extLst>
              <a:ext uri="{FF2B5EF4-FFF2-40B4-BE49-F238E27FC236}">
                <a16:creationId xmlns:a16="http://schemas.microsoft.com/office/drawing/2014/main" id="{42405711-CE83-4B79-8AA0-CD0303E66814}"/>
              </a:ext>
            </a:extLst>
          </p:cNvPr>
          <p:cNvSpPr>
            <a:spLocks noGrp="1"/>
          </p:cNvSpPr>
          <p:nvPr>
            <p:ph sz="half" idx="2" hasCustomPrompt="1"/>
          </p:nvPr>
        </p:nvSpPr>
        <p:spPr>
          <a:xfrm>
            <a:off x="571500" y="2122487"/>
            <a:ext cx="5467350" cy="4049713"/>
          </a:xfrm>
        </p:spPr>
        <p:txBody>
          <a:bodyPr anchor="t" anchorCtr="0"/>
          <a:lstStyle>
            <a:lvl1pPr>
              <a:defRPr sz="2400"/>
            </a:lvl1pPr>
            <a:lvl2pPr>
              <a:defRPr sz="2000"/>
            </a:lvl2pPr>
            <a:lvl3pPr>
              <a:defRPr sz="1800"/>
            </a:lvl3pPr>
            <a:lvl4pPr>
              <a:defRPr sz="1600"/>
            </a:lvl4pPr>
            <a:lvl5pPr>
              <a:defRPr sz="1600"/>
            </a:lvl5pPr>
          </a:lstStyle>
          <a:p>
            <a:pPr lvl="0"/>
            <a:r>
              <a:rPr lang="en-US"/>
              <a:t>Click to add content.</a:t>
            </a:r>
            <a:br>
              <a:rPr lang="en-US"/>
            </a:br>
            <a:r>
              <a:rPr lang="en-US"/>
              <a:t>When pasting copy from other slides, be sure to right-click and choose ‘Keep text only’. </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3646C1-6C4A-470E-BD1F-DE62D54FEE93}"/>
              </a:ext>
            </a:extLst>
          </p:cNvPr>
          <p:cNvSpPr>
            <a:spLocks noGrp="1"/>
          </p:cNvSpPr>
          <p:nvPr>
            <p:ph type="body" sz="quarter" idx="3" hasCustomPrompt="1"/>
          </p:nvPr>
        </p:nvSpPr>
        <p:spPr>
          <a:xfrm>
            <a:off x="6153150" y="1289050"/>
            <a:ext cx="5467348" cy="7191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heading</a:t>
            </a:r>
          </a:p>
        </p:txBody>
      </p:sp>
      <p:sp>
        <p:nvSpPr>
          <p:cNvPr id="6" name="Content Placeholder 5">
            <a:extLst>
              <a:ext uri="{FF2B5EF4-FFF2-40B4-BE49-F238E27FC236}">
                <a16:creationId xmlns:a16="http://schemas.microsoft.com/office/drawing/2014/main" id="{1022B1AE-C984-4707-8ED4-1360150FBD12}"/>
              </a:ext>
            </a:extLst>
          </p:cNvPr>
          <p:cNvSpPr>
            <a:spLocks noGrp="1"/>
          </p:cNvSpPr>
          <p:nvPr>
            <p:ph sz="quarter" idx="4" hasCustomPrompt="1"/>
          </p:nvPr>
        </p:nvSpPr>
        <p:spPr>
          <a:xfrm>
            <a:off x="6153150" y="2122488"/>
            <a:ext cx="5467348" cy="4049711"/>
          </a:xfrm>
        </p:spPr>
        <p:txBody>
          <a:bodyPr anchor="t" anchorCtr="0"/>
          <a:lstStyle>
            <a:lvl1pPr>
              <a:defRPr sz="2400"/>
            </a:lvl1pPr>
            <a:lvl2pPr>
              <a:defRPr sz="2000"/>
            </a:lvl2pPr>
            <a:lvl3pPr>
              <a:defRPr sz="1800"/>
            </a:lvl3pPr>
            <a:lvl4pPr>
              <a:defRPr sz="1600"/>
            </a:lvl4pPr>
            <a:lvl5pPr>
              <a:defRPr sz="1600"/>
            </a:lvl5pPr>
          </a:lstStyle>
          <a:p>
            <a:pPr lvl="0"/>
            <a:r>
              <a:rPr lang="en-US"/>
              <a:t>Click to add content.</a:t>
            </a:r>
            <a:br>
              <a:rPr lang="en-US"/>
            </a:br>
            <a:r>
              <a:rPr lang="en-US"/>
              <a:t>When pasting copy from other slides, be sure to right-click and choose ‘Keep text only’. </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20865F-F1F3-4F2E-9879-2F84A51824A0}"/>
              </a:ext>
            </a:extLst>
          </p:cNvPr>
          <p:cNvSpPr>
            <a:spLocks noGrp="1"/>
          </p:cNvSpPr>
          <p:nvPr>
            <p:ph type="dt" sz="half" idx="10"/>
          </p:nvPr>
        </p:nvSpPr>
        <p:spPr/>
        <p:txBody>
          <a:bodyPr/>
          <a:lstStyle/>
          <a:p>
            <a:fld id="{7827592C-995D-4D2A-8E1F-35F59EDC27DB}" type="datetime1">
              <a:rPr lang="en-US" smtClean="0"/>
              <a:t>8/9/2021</a:t>
            </a:fld>
            <a:endParaRPr lang="en-US"/>
          </a:p>
        </p:txBody>
      </p:sp>
      <p:sp>
        <p:nvSpPr>
          <p:cNvPr id="8" name="Footer Placeholder 7">
            <a:extLst>
              <a:ext uri="{FF2B5EF4-FFF2-40B4-BE49-F238E27FC236}">
                <a16:creationId xmlns:a16="http://schemas.microsoft.com/office/drawing/2014/main" id="{CBD9F91A-3753-4C98-8309-BC5B68DBE7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6786D9-F1F0-4988-B969-652A87F4BE20}"/>
              </a:ext>
            </a:extLst>
          </p:cNvPr>
          <p:cNvSpPr>
            <a:spLocks noGrp="1"/>
          </p:cNvSpPr>
          <p:nvPr>
            <p:ph type="sldNum" sz="quarter" idx="12"/>
          </p:nvPr>
        </p:nvSpPr>
        <p:spPr/>
        <p:txBody>
          <a:bodyPr/>
          <a:lstStyle/>
          <a:p>
            <a:fld id="{6CF604AB-361E-4C46-974B-750849D808F4}" type="slidenum">
              <a:rPr lang="en-US" smtClean="0"/>
              <a:t>‹#›</a:t>
            </a:fld>
            <a:endParaRPr lang="en-US"/>
          </a:p>
        </p:txBody>
      </p:sp>
      <p:sp>
        <p:nvSpPr>
          <p:cNvPr id="10" name="Title 9">
            <a:extLst>
              <a:ext uri="{FF2B5EF4-FFF2-40B4-BE49-F238E27FC236}">
                <a16:creationId xmlns:a16="http://schemas.microsoft.com/office/drawing/2014/main" id="{4997E919-7DDA-4F19-BCEC-7FBE09B0D54F}"/>
              </a:ext>
            </a:extLst>
          </p:cNvPr>
          <p:cNvSpPr>
            <a:spLocks noGrp="1"/>
          </p:cNvSpPr>
          <p:nvPr>
            <p:ph type="title" hasCustomPrompt="1"/>
          </p:nvPr>
        </p:nvSpPr>
        <p:spPr/>
        <p:txBody>
          <a:bodyPr/>
          <a:lstStyle>
            <a:lvl1pPr>
              <a:defRPr/>
            </a:lvl1pPr>
          </a:lstStyle>
          <a:p>
            <a:r>
              <a:rPr lang="en-US"/>
              <a:t>Click to add title</a:t>
            </a:r>
          </a:p>
        </p:txBody>
      </p:sp>
    </p:spTree>
    <p:custDataLst>
      <p:tags r:id="rId1"/>
    </p:custDataLst>
    <p:extLst>
      <p:ext uri="{BB962C8B-B14F-4D97-AF65-F5344CB8AC3E}">
        <p14:creationId xmlns:p14="http://schemas.microsoft.com/office/powerpoint/2010/main" val="627318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8CDEA-353C-40BB-9336-0D74906AB6E9}"/>
              </a:ext>
            </a:extLst>
          </p:cNvPr>
          <p:cNvSpPr>
            <a:spLocks noGrp="1"/>
          </p:cNvSpPr>
          <p:nvPr>
            <p:ph type="title" hasCustomPrompt="1"/>
          </p:nvPr>
        </p:nvSpPr>
        <p:spPr/>
        <p:txBody>
          <a:bodyPr/>
          <a:lstStyle>
            <a:lvl1pPr>
              <a:defRPr/>
            </a:lvl1pPr>
          </a:lstStyle>
          <a:p>
            <a:r>
              <a:rPr lang="en-US"/>
              <a:t>Click to add title</a:t>
            </a:r>
          </a:p>
        </p:txBody>
      </p:sp>
      <p:sp>
        <p:nvSpPr>
          <p:cNvPr id="3" name="Date Placeholder 2">
            <a:extLst>
              <a:ext uri="{FF2B5EF4-FFF2-40B4-BE49-F238E27FC236}">
                <a16:creationId xmlns:a16="http://schemas.microsoft.com/office/drawing/2014/main" id="{9157275D-1BA7-4795-96C3-8AD723BE3E74}"/>
              </a:ext>
            </a:extLst>
          </p:cNvPr>
          <p:cNvSpPr>
            <a:spLocks noGrp="1"/>
          </p:cNvSpPr>
          <p:nvPr>
            <p:ph type="dt" sz="half" idx="10"/>
          </p:nvPr>
        </p:nvSpPr>
        <p:spPr/>
        <p:txBody>
          <a:bodyPr/>
          <a:lstStyle/>
          <a:p>
            <a:fld id="{F74B95ED-2A91-4CB9-B045-1CEE2ECB7231}" type="datetime1">
              <a:rPr lang="en-US" smtClean="0"/>
              <a:t>8/9/2021</a:t>
            </a:fld>
            <a:endParaRPr lang="en-US"/>
          </a:p>
        </p:txBody>
      </p:sp>
      <p:sp>
        <p:nvSpPr>
          <p:cNvPr id="4" name="Footer Placeholder 3">
            <a:extLst>
              <a:ext uri="{FF2B5EF4-FFF2-40B4-BE49-F238E27FC236}">
                <a16:creationId xmlns:a16="http://schemas.microsoft.com/office/drawing/2014/main" id="{632B265E-97C8-4B8A-BAD6-857BF44E64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52EF78-F0B5-4C5F-8663-2673B5DA585D}"/>
              </a:ext>
            </a:extLst>
          </p:cNvPr>
          <p:cNvSpPr>
            <a:spLocks noGrp="1"/>
          </p:cNvSpPr>
          <p:nvPr>
            <p:ph type="sldNum" sz="quarter" idx="12"/>
          </p:nvPr>
        </p:nvSpPr>
        <p:spPr/>
        <p:txBody>
          <a:bodyPr/>
          <a:lstStyle/>
          <a:p>
            <a:fld id="{6CF604AB-361E-4C46-974B-750849D808F4}" type="slidenum">
              <a:rPr lang="en-US" smtClean="0"/>
              <a:t>‹#›</a:t>
            </a:fld>
            <a:endParaRPr lang="en-US"/>
          </a:p>
        </p:txBody>
      </p:sp>
    </p:spTree>
    <p:custDataLst>
      <p:tags r:id="rId1"/>
    </p:custDataLst>
    <p:extLst>
      <p:ext uri="{BB962C8B-B14F-4D97-AF65-F5344CB8AC3E}">
        <p14:creationId xmlns:p14="http://schemas.microsoft.com/office/powerpoint/2010/main" val="4029653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4ED785-F2EE-4E32-82AC-90735F43A730}"/>
              </a:ext>
            </a:extLst>
          </p:cNvPr>
          <p:cNvSpPr>
            <a:spLocks noGrp="1"/>
          </p:cNvSpPr>
          <p:nvPr>
            <p:ph type="dt" sz="half" idx="10"/>
          </p:nvPr>
        </p:nvSpPr>
        <p:spPr/>
        <p:txBody>
          <a:bodyPr/>
          <a:lstStyle/>
          <a:p>
            <a:fld id="{A3326B09-737B-47C8-9713-2BA20801AE90}" type="datetime1">
              <a:rPr lang="en-US" smtClean="0"/>
              <a:t>8/9/2021</a:t>
            </a:fld>
            <a:endParaRPr lang="en-US"/>
          </a:p>
        </p:txBody>
      </p:sp>
      <p:sp>
        <p:nvSpPr>
          <p:cNvPr id="3" name="Footer Placeholder 2">
            <a:extLst>
              <a:ext uri="{FF2B5EF4-FFF2-40B4-BE49-F238E27FC236}">
                <a16:creationId xmlns:a16="http://schemas.microsoft.com/office/drawing/2014/main" id="{47F0EFD4-F571-4040-8ADD-AD629CE307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F94082-72D4-4C5E-A689-3155AA4F2367}"/>
              </a:ext>
            </a:extLst>
          </p:cNvPr>
          <p:cNvSpPr>
            <a:spLocks noGrp="1"/>
          </p:cNvSpPr>
          <p:nvPr>
            <p:ph type="sldNum" sz="quarter" idx="12"/>
          </p:nvPr>
        </p:nvSpPr>
        <p:spPr/>
        <p:txBody>
          <a:bodyPr/>
          <a:lstStyle/>
          <a:p>
            <a:fld id="{6CF604AB-361E-4C46-974B-750849D808F4}" type="slidenum">
              <a:rPr lang="en-US" smtClean="0"/>
              <a:t>‹#›</a:t>
            </a:fld>
            <a:endParaRPr lang="en-US"/>
          </a:p>
        </p:txBody>
      </p:sp>
    </p:spTree>
    <p:custDataLst>
      <p:tags r:id="rId1"/>
    </p:custDataLst>
    <p:extLst>
      <p:ext uri="{BB962C8B-B14F-4D97-AF65-F5344CB8AC3E}">
        <p14:creationId xmlns:p14="http://schemas.microsoft.com/office/powerpoint/2010/main" val="862735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E58FA5C-FA14-4892-AB5C-C79FAA51CEAE}"/>
              </a:ext>
            </a:extLst>
          </p:cNvPr>
          <p:cNvSpPr/>
          <p:nvPr userDrawn="1"/>
        </p:nvSpPr>
        <p:spPr>
          <a:xfrm>
            <a:off x="0" y="0"/>
            <a:ext cx="5181600" cy="6172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4A1773F4-8BEC-4916-9232-7E103EAC9213}"/>
              </a:ext>
            </a:extLst>
          </p:cNvPr>
          <p:cNvSpPr>
            <a:spLocks noGrp="1"/>
          </p:cNvSpPr>
          <p:nvPr>
            <p:ph type="title" hasCustomPrompt="1"/>
          </p:nvPr>
        </p:nvSpPr>
        <p:spPr>
          <a:xfrm>
            <a:off x="571501" y="457199"/>
            <a:ext cx="3606800" cy="3673355"/>
          </a:xfrm>
        </p:spPr>
        <p:txBody>
          <a:bodyPr anchor="b"/>
          <a:lstStyle>
            <a:lvl1pPr>
              <a:defRPr sz="3200">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335A8BAE-50F0-4575-B59C-340E81755242}"/>
              </a:ext>
            </a:extLst>
          </p:cNvPr>
          <p:cNvSpPr>
            <a:spLocks noGrp="1"/>
          </p:cNvSpPr>
          <p:nvPr>
            <p:ph idx="1" hasCustomPrompt="1"/>
          </p:nvPr>
        </p:nvSpPr>
        <p:spPr>
          <a:xfrm>
            <a:off x="6153150" y="457200"/>
            <a:ext cx="5467350" cy="5714999"/>
          </a:xfrm>
        </p:spPr>
        <p:txBody>
          <a:bodyPr>
            <a:no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add content.</a:t>
            </a:r>
            <a:br>
              <a:rPr lang="en-US"/>
            </a:br>
            <a:r>
              <a:rPr lang="en-US"/>
              <a:t>When pasting copy from other slides, be sure to right-click and choose ‘Keep text only’. </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FC0DA6-FFFD-4510-BE8D-DA1AB4BC8AE5}"/>
              </a:ext>
            </a:extLst>
          </p:cNvPr>
          <p:cNvSpPr>
            <a:spLocks noGrp="1"/>
          </p:cNvSpPr>
          <p:nvPr>
            <p:ph type="body" sz="half" idx="2" hasCustomPrompt="1"/>
          </p:nvPr>
        </p:nvSpPr>
        <p:spPr>
          <a:xfrm>
            <a:off x="571501" y="4294208"/>
            <a:ext cx="3606800" cy="1574780"/>
          </a:xfrm>
        </p:spPr>
        <p:txBody>
          <a:bodyPr anchor="t" anchorCtr="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text</a:t>
            </a:r>
          </a:p>
        </p:txBody>
      </p:sp>
      <p:sp>
        <p:nvSpPr>
          <p:cNvPr id="5" name="Date Placeholder 4">
            <a:extLst>
              <a:ext uri="{FF2B5EF4-FFF2-40B4-BE49-F238E27FC236}">
                <a16:creationId xmlns:a16="http://schemas.microsoft.com/office/drawing/2014/main" id="{9754B834-7A13-450D-AB1A-B32109E40B03}"/>
              </a:ext>
            </a:extLst>
          </p:cNvPr>
          <p:cNvSpPr>
            <a:spLocks noGrp="1"/>
          </p:cNvSpPr>
          <p:nvPr>
            <p:ph type="dt" sz="half" idx="10"/>
          </p:nvPr>
        </p:nvSpPr>
        <p:spPr/>
        <p:txBody>
          <a:bodyPr/>
          <a:lstStyle/>
          <a:p>
            <a:fld id="{C17F5131-4FE4-4458-A754-4898786FF7E1}" type="datetime1">
              <a:rPr lang="en-US" smtClean="0"/>
              <a:t>8/9/2021</a:t>
            </a:fld>
            <a:endParaRPr lang="en-US"/>
          </a:p>
        </p:txBody>
      </p:sp>
      <p:sp>
        <p:nvSpPr>
          <p:cNvPr id="6" name="Footer Placeholder 5">
            <a:extLst>
              <a:ext uri="{FF2B5EF4-FFF2-40B4-BE49-F238E27FC236}">
                <a16:creationId xmlns:a16="http://schemas.microsoft.com/office/drawing/2014/main" id="{3FD75D6D-989C-4DD8-A548-AD0B9D179D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491EA-3659-488E-AB54-FD6F608523C9}"/>
              </a:ext>
            </a:extLst>
          </p:cNvPr>
          <p:cNvSpPr>
            <a:spLocks noGrp="1"/>
          </p:cNvSpPr>
          <p:nvPr>
            <p:ph type="sldNum" sz="quarter" idx="12"/>
          </p:nvPr>
        </p:nvSpPr>
        <p:spPr/>
        <p:txBody>
          <a:bodyPr/>
          <a:lstStyle/>
          <a:p>
            <a:fld id="{6CF604AB-361E-4C46-974B-750849D808F4}" type="slidenum">
              <a:rPr lang="en-US" smtClean="0"/>
              <a:t>‹#›</a:t>
            </a:fld>
            <a:endParaRPr lang="en-US"/>
          </a:p>
        </p:txBody>
      </p:sp>
      <p:sp>
        <p:nvSpPr>
          <p:cNvPr id="9" name="Cross 8">
            <a:extLst>
              <a:ext uri="{FF2B5EF4-FFF2-40B4-BE49-F238E27FC236}">
                <a16:creationId xmlns:a16="http://schemas.microsoft.com/office/drawing/2014/main" id="{F71B19C5-CB77-4842-92E2-31D45F4A1B33}"/>
              </a:ext>
            </a:extLst>
          </p:cNvPr>
          <p:cNvSpPr/>
          <p:nvPr userDrawn="1"/>
        </p:nvSpPr>
        <p:spPr>
          <a:xfrm>
            <a:off x="5017946" y="6008547"/>
            <a:ext cx="327308" cy="327306"/>
          </a:xfrm>
          <a:prstGeom prst="plus">
            <a:avLst>
              <a:gd name="adj" fmla="val 4294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ustDataLst>
      <p:tags r:id="rId1"/>
    </p:custDataLst>
    <p:extLst>
      <p:ext uri="{BB962C8B-B14F-4D97-AF65-F5344CB8AC3E}">
        <p14:creationId xmlns:p14="http://schemas.microsoft.com/office/powerpoint/2010/main" val="765211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C5B2A79-F43D-44BA-A772-95C702630290}"/>
              </a:ext>
            </a:extLst>
          </p:cNvPr>
          <p:cNvSpPr>
            <a:spLocks noGrp="1"/>
          </p:cNvSpPr>
          <p:nvPr>
            <p:ph type="pic" idx="1" hasCustomPrompt="1"/>
          </p:nvPr>
        </p:nvSpPr>
        <p:spPr>
          <a:xfrm>
            <a:off x="571500" y="1"/>
            <a:ext cx="11620500" cy="3257549"/>
          </a:xfrm>
          <a:custGeom>
            <a:avLst/>
            <a:gdLst>
              <a:gd name="connsiteX0" fmla="*/ 0 w 11620500"/>
              <a:gd name="connsiteY0" fmla="*/ 0 h 3257549"/>
              <a:gd name="connsiteX1" fmla="*/ 11620500 w 11620500"/>
              <a:gd name="connsiteY1" fmla="*/ 0 h 3257549"/>
              <a:gd name="connsiteX2" fmla="*/ 11620500 w 11620500"/>
              <a:gd name="connsiteY2" fmla="*/ 3257549 h 3257549"/>
              <a:gd name="connsiteX3" fmla="*/ 163653 w 11620500"/>
              <a:gd name="connsiteY3" fmla="*/ 3257549 h 3257549"/>
              <a:gd name="connsiteX4" fmla="*/ 163653 w 11620500"/>
              <a:gd name="connsiteY4" fmla="*/ 3234471 h 3257549"/>
              <a:gd name="connsiteX5" fmla="*/ 23078 w 11620500"/>
              <a:gd name="connsiteY5" fmla="*/ 3234471 h 3257549"/>
              <a:gd name="connsiteX6" fmla="*/ 23078 w 11620500"/>
              <a:gd name="connsiteY6" fmla="*/ 3093896 h 3257549"/>
              <a:gd name="connsiteX7" fmla="*/ 0 w 11620500"/>
              <a:gd name="connsiteY7" fmla="*/ 3093896 h 3257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20500" h="3257549">
                <a:moveTo>
                  <a:pt x="0" y="0"/>
                </a:moveTo>
                <a:lnTo>
                  <a:pt x="11620500" y="0"/>
                </a:lnTo>
                <a:lnTo>
                  <a:pt x="11620500" y="3257549"/>
                </a:lnTo>
                <a:lnTo>
                  <a:pt x="163653" y="3257549"/>
                </a:lnTo>
                <a:lnTo>
                  <a:pt x="163653" y="3234471"/>
                </a:lnTo>
                <a:lnTo>
                  <a:pt x="23078" y="3234471"/>
                </a:lnTo>
                <a:lnTo>
                  <a:pt x="23078" y="3093896"/>
                </a:lnTo>
                <a:lnTo>
                  <a:pt x="0" y="3093896"/>
                </a:lnTo>
                <a:close/>
              </a:path>
            </a:pathLst>
          </a:custGeom>
          <a:solidFill>
            <a:schemeClr val="accent2"/>
          </a:solidFill>
        </p:spPr>
        <p:txBody>
          <a:bodyPr wrap="square" bIns="180000">
            <a:noAutofit/>
          </a:bodyPr>
          <a:lstStyle>
            <a:lvl1pPr marL="0" indent="0" algn="ctr">
              <a:buNone/>
              <a:defRPr sz="16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To add an image here: </a:t>
            </a:r>
            <a:br>
              <a:rPr lang="en-US"/>
            </a:br>
            <a:r>
              <a:rPr lang="en-US"/>
              <a:t>Click the icon and insert a file from your </a:t>
            </a:r>
            <a:br>
              <a:rPr lang="en-US"/>
            </a:br>
            <a:r>
              <a:rPr lang="en-US"/>
              <a:t>computer. Alternatively, you can fill this </a:t>
            </a:r>
            <a:br>
              <a:rPr lang="en-US"/>
            </a:br>
            <a:r>
              <a:rPr lang="en-US"/>
              <a:t>shape with a solid </a:t>
            </a:r>
            <a:r>
              <a:rPr lang="en-US" err="1"/>
              <a:t>colour</a:t>
            </a:r>
            <a:r>
              <a:rPr lang="en-US"/>
              <a:t> using the shape fill options.</a:t>
            </a:r>
            <a:br>
              <a:rPr lang="en-US"/>
            </a:br>
            <a:br>
              <a:rPr lang="en-US"/>
            </a:br>
            <a:br>
              <a:rPr lang="en-US"/>
            </a:br>
            <a:r>
              <a:rPr lang="en-US"/>
              <a:t> Images can be scaled within this frame </a:t>
            </a:r>
            <a:br>
              <a:rPr lang="en-US"/>
            </a:br>
            <a:r>
              <a:rPr lang="en-US"/>
              <a:t>by using the Crop feature in </a:t>
            </a:r>
            <a:br>
              <a:rPr lang="en-US"/>
            </a:br>
            <a:r>
              <a:rPr lang="en-US"/>
              <a:t>the Picture Format tab of the ribbon.</a:t>
            </a:r>
          </a:p>
        </p:txBody>
      </p:sp>
      <p:sp>
        <p:nvSpPr>
          <p:cNvPr id="2" name="Title 1">
            <a:extLst>
              <a:ext uri="{FF2B5EF4-FFF2-40B4-BE49-F238E27FC236}">
                <a16:creationId xmlns:a16="http://schemas.microsoft.com/office/drawing/2014/main" id="{2CDF838D-B8A1-466E-B842-BE506902FC17}"/>
              </a:ext>
            </a:extLst>
          </p:cNvPr>
          <p:cNvSpPr>
            <a:spLocks noGrp="1"/>
          </p:cNvSpPr>
          <p:nvPr>
            <p:ph type="title" hasCustomPrompt="1"/>
          </p:nvPr>
        </p:nvSpPr>
        <p:spPr>
          <a:xfrm>
            <a:off x="571500" y="3787774"/>
            <a:ext cx="3606801" cy="2384425"/>
          </a:xfrm>
        </p:spPr>
        <p:txBody>
          <a:bodyPr anchor="ctr" anchorCtr="0"/>
          <a:lstStyle>
            <a:lvl1pPr>
              <a:defRPr sz="3200"/>
            </a:lvl1pPr>
          </a:lstStyle>
          <a:p>
            <a:r>
              <a:rPr lang="en-US"/>
              <a:t>Click to add title</a:t>
            </a:r>
          </a:p>
        </p:txBody>
      </p:sp>
      <p:sp>
        <p:nvSpPr>
          <p:cNvPr id="4" name="Text Placeholder 3">
            <a:extLst>
              <a:ext uri="{FF2B5EF4-FFF2-40B4-BE49-F238E27FC236}">
                <a16:creationId xmlns:a16="http://schemas.microsoft.com/office/drawing/2014/main" id="{7B066555-0BD6-4064-9978-7DA8CE572802}"/>
              </a:ext>
            </a:extLst>
          </p:cNvPr>
          <p:cNvSpPr>
            <a:spLocks noGrp="1"/>
          </p:cNvSpPr>
          <p:nvPr>
            <p:ph type="body" sz="half" idx="2" hasCustomPrompt="1"/>
          </p:nvPr>
        </p:nvSpPr>
        <p:spPr>
          <a:xfrm>
            <a:off x="4292600" y="3787774"/>
            <a:ext cx="7327900" cy="23844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text</a:t>
            </a:r>
          </a:p>
        </p:txBody>
      </p:sp>
      <p:sp>
        <p:nvSpPr>
          <p:cNvPr id="5" name="Date Placeholder 4">
            <a:extLst>
              <a:ext uri="{FF2B5EF4-FFF2-40B4-BE49-F238E27FC236}">
                <a16:creationId xmlns:a16="http://schemas.microsoft.com/office/drawing/2014/main" id="{C02644AE-025A-4486-AF9D-B8F94F191608}"/>
              </a:ext>
            </a:extLst>
          </p:cNvPr>
          <p:cNvSpPr>
            <a:spLocks noGrp="1"/>
          </p:cNvSpPr>
          <p:nvPr>
            <p:ph type="dt" sz="half" idx="10"/>
          </p:nvPr>
        </p:nvSpPr>
        <p:spPr/>
        <p:txBody>
          <a:bodyPr/>
          <a:lstStyle/>
          <a:p>
            <a:fld id="{9336EA90-A0AA-4C59-B847-330F5DEE2742}" type="datetime1">
              <a:rPr lang="en-US" smtClean="0"/>
              <a:t>8/9/2021</a:t>
            </a:fld>
            <a:endParaRPr lang="en-US"/>
          </a:p>
        </p:txBody>
      </p:sp>
      <p:sp>
        <p:nvSpPr>
          <p:cNvPr id="6" name="Footer Placeholder 5">
            <a:extLst>
              <a:ext uri="{FF2B5EF4-FFF2-40B4-BE49-F238E27FC236}">
                <a16:creationId xmlns:a16="http://schemas.microsoft.com/office/drawing/2014/main" id="{BE2D0A8A-2869-414C-93A6-BB2C7D5B77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04FCBD-D1EF-4660-B256-3B4145F5E735}"/>
              </a:ext>
            </a:extLst>
          </p:cNvPr>
          <p:cNvSpPr>
            <a:spLocks noGrp="1"/>
          </p:cNvSpPr>
          <p:nvPr>
            <p:ph type="sldNum" sz="quarter" idx="12"/>
          </p:nvPr>
        </p:nvSpPr>
        <p:spPr/>
        <p:txBody>
          <a:bodyPr/>
          <a:lstStyle/>
          <a:p>
            <a:fld id="{6CF604AB-361E-4C46-974B-750849D808F4}" type="slidenum">
              <a:rPr lang="en-US" smtClean="0"/>
              <a:t>‹#›</a:t>
            </a:fld>
            <a:endParaRPr lang="en-US"/>
          </a:p>
        </p:txBody>
      </p:sp>
      <p:sp>
        <p:nvSpPr>
          <p:cNvPr id="10" name="Cross 9">
            <a:extLst>
              <a:ext uri="{FF2B5EF4-FFF2-40B4-BE49-F238E27FC236}">
                <a16:creationId xmlns:a16="http://schemas.microsoft.com/office/drawing/2014/main" id="{8F29503F-4CB8-4294-8F10-523430CF4065}"/>
              </a:ext>
            </a:extLst>
          </p:cNvPr>
          <p:cNvSpPr/>
          <p:nvPr userDrawn="1"/>
        </p:nvSpPr>
        <p:spPr>
          <a:xfrm>
            <a:off x="407845" y="3093897"/>
            <a:ext cx="327308" cy="327306"/>
          </a:xfrm>
          <a:prstGeom prst="plus">
            <a:avLst>
              <a:gd name="adj" fmla="val 4294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ustDataLst>
      <p:tags r:id="rId1"/>
    </p:custDataLst>
    <p:extLst>
      <p:ext uri="{BB962C8B-B14F-4D97-AF65-F5344CB8AC3E}">
        <p14:creationId xmlns:p14="http://schemas.microsoft.com/office/powerpoint/2010/main" val="2008056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A16CB01B-A0D4-4C8A-8EE7-67864CF7C88B}"/>
              </a:ext>
            </a:extLst>
          </p:cNvPr>
          <p:cNvSpPr>
            <a:spLocks noGrp="1"/>
          </p:cNvSpPr>
          <p:nvPr>
            <p:ph type="pic" sz="quarter" idx="13" hasCustomPrompt="1"/>
          </p:nvPr>
        </p:nvSpPr>
        <p:spPr>
          <a:xfrm>
            <a:off x="0" y="0"/>
            <a:ext cx="5181600" cy="6172200"/>
          </a:xfrm>
          <a:custGeom>
            <a:avLst/>
            <a:gdLst>
              <a:gd name="connsiteX0" fmla="*/ 0 w 5181600"/>
              <a:gd name="connsiteY0" fmla="*/ 0 h 6172200"/>
              <a:gd name="connsiteX1" fmla="*/ 5181600 w 5181600"/>
              <a:gd name="connsiteY1" fmla="*/ 0 h 6172200"/>
              <a:gd name="connsiteX2" fmla="*/ 5181600 w 5181600"/>
              <a:gd name="connsiteY2" fmla="*/ 6008547 h 6172200"/>
              <a:gd name="connsiteX3" fmla="*/ 5158521 w 5181600"/>
              <a:gd name="connsiteY3" fmla="*/ 6008547 h 6172200"/>
              <a:gd name="connsiteX4" fmla="*/ 5158521 w 5181600"/>
              <a:gd name="connsiteY4" fmla="*/ 6149122 h 6172200"/>
              <a:gd name="connsiteX5" fmla="*/ 5017946 w 5181600"/>
              <a:gd name="connsiteY5" fmla="*/ 6149122 h 6172200"/>
              <a:gd name="connsiteX6" fmla="*/ 5017946 w 5181600"/>
              <a:gd name="connsiteY6" fmla="*/ 6172200 h 6172200"/>
              <a:gd name="connsiteX7" fmla="*/ 0 w 5181600"/>
              <a:gd name="connsiteY7" fmla="*/ 617220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1600" h="6172200">
                <a:moveTo>
                  <a:pt x="0" y="0"/>
                </a:moveTo>
                <a:lnTo>
                  <a:pt x="5181600" y="0"/>
                </a:lnTo>
                <a:lnTo>
                  <a:pt x="5181600" y="6008547"/>
                </a:lnTo>
                <a:lnTo>
                  <a:pt x="5158521" y="6008547"/>
                </a:lnTo>
                <a:lnTo>
                  <a:pt x="5158521" y="6149122"/>
                </a:lnTo>
                <a:lnTo>
                  <a:pt x="5017946" y="6149122"/>
                </a:lnTo>
                <a:lnTo>
                  <a:pt x="5017946" y="6172200"/>
                </a:lnTo>
                <a:lnTo>
                  <a:pt x="0" y="6172200"/>
                </a:lnTo>
                <a:close/>
              </a:path>
            </a:pathLst>
          </a:custGeom>
          <a:solidFill>
            <a:schemeClr val="accent2"/>
          </a:solidFill>
        </p:spPr>
        <p:txBody>
          <a:bodyPr wrap="square" bIns="180000">
            <a:noAutofit/>
          </a:bodyPr>
          <a:lstStyle>
            <a:lvl1pPr algn="ctr">
              <a:buNone/>
              <a:defRPr sz="1600">
                <a:solidFill>
                  <a:schemeClr val="bg1"/>
                </a:solidFill>
              </a:defRPr>
            </a:lvl1pPr>
          </a:lstStyle>
          <a:p>
            <a:r>
              <a:rPr lang="en-US"/>
              <a:t>To add an image here: </a:t>
            </a:r>
            <a:br>
              <a:rPr lang="en-US"/>
            </a:br>
            <a:r>
              <a:rPr lang="en-US"/>
              <a:t>Click the icon and insert a file from your </a:t>
            </a:r>
            <a:br>
              <a:rPr lang="en-US"/>
            </a:br>
            <a:r>
              <a:rPr lang="en-US"/>
              <a:t>computer. Alternatively, you can fill this </a:t>
            </a:r>
            <a:br>
              <a:rPr lang="en-US"/>
            </a:br>
            <a:r>
              <a:rPr lang="en-US"/>
              <a:t>shape with a solid </a:t>
            </a:r>
            <a:r>
              <a:rPr lang="en-US" err="1"/>
              <a:t>colour</a:t>
            </a:r>
            <a:r>
              <a:rPr lang="en-US"/>
              <a:t> using the shape fill options.</a:t>
            </a:r>
            <a:br>
              <a:rPr lang="en-US"/>
            </a:br>
            <a:br>
              <a:rPr lang="en-US"/>
            </a:br>
            <a:br>
              <a:rPr lang="en-US"/>
            </a:br>
            <a:r>
              <a:rPr lang="en-US"/>
              <a:t> Images can be scaled within this frame </a:t>
            </a:r>
            <a:br>
              <a:rPr lang="en-US"/>
            </a:br>
            <a:r>
              <a:rPr lang="en-US"/>
              <a:t>by using the Crop feature in </a:t>
            </a:r>
            <a:br>
              <a:rPr lang="en-US"/>
            </a:br>
            <a:r>
              <a:rPr lang="en-US"/>
              <a:t>the Picture Format tab of the ribbon.</a:t>
            </a:r>
          </a:p>
        </p:txBody>
      </p:sp>
      <p:sp>
        <p:nvSpPr>
          <p:cNvPr id="3" name="Date Placeholder 2">
            <a:extLst>
              <a:ext uri="{FF2B5EF4-FFF2-40B4-BE49-F238E27FC236}">
                <a16:creationId xmlns:a16="http://schemas.microsoft.com/office/drawing/2014/main" id="{769548D8-244E-4EB9-B20E-1D79D5021DB5}"/>
              </a:ext>
            </a:extLst>
          </p:cNvPr>
          <p:cNvSpPr>
            <a:spLocks noGrp="1"/>
          </p:cNvSpPr>
          <p:nvPr>
            <p:ph type="dt" sz="half" idx="10"/>
          </p:nvPr>
        </p:nvSpPr>
        <p:spPr/>
        <p:txBody>
          <a:bodyPr/>
          <a:lstStyle/>
          <a:p>
            <a:fld id="{B4F42A16-DEA7-4245-8ED9-F463AF8949EE}" type="datetime1">
              <a:rPr lang="en-US" smtClean="0"/>
              <a:t>8/9/2021</a:t>
            </a:fld>
            <a:endParaRPr lang="en-US"/>
          </a:p>
        </p:txBody>
      </p:sp>
      <p:sp>
        <p:nvSpPr>
          <p:cNvPr id="4" name="Footer Placeholder 3">
            <a:extLst>
              <a:ext uri="{FF2B5EF4-FFF2-40B4-BE49-F238E27FC236}">
                <a16:creationId xmlns:a16="http://schemas.microsoft.com/office/drawing/2014/main" id="{D13AD102-FA55-4DE4-BA3E-50C4DDB5E9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BB61B7-F25C-443C-AE7C-4C3200BFD266}"/>
              </a:ext>
            </a:extLst>
          </p:cNvPr>
          <p:cNvSpPr>
            <a:spLocks noGrp="1"/>
          </p:cNvSpPr>
          <p:nvPr>
            <p:ph type="sldNum" sz="quarter" idx="12"/>
          </p:nvPr>
        </p:nvSpPr>
        <p:spPr/>
        <p:txBody>
          <a:bodyPr/>
          <a:lstStyle/>
          <a:p>
            <a:pPr algn="l"/>
            <a:fld id="{6CF604AB-361E-4C46-974B-750849D808F4}" type="slidenum">
              <a:rPr lang="en-US" smtClean="0"/>
              <a:pPr algn="l"/>
              <a:t>‹#›</a:t>
            </a:fld>
            <a:endParaRPr lang="en-US"/>
          </a:p>
        </p:txBody>
      </p:sp>
      <p:sp>
        <p:nvSpPr>
          <p:cNvPr id="10" name="Cross 9">
            <a:extLst>
              <a:ext uri="{FF2B5EF4-FFF2-40B4-BE49-F238E27FC236}">
                <a16:creationId xmlns:a16="http://schemas.microsoft.com/office/drawing/2014/main" id="{DDB05091-BC44-45C9-AFB2-AFCC0671BDE8}"/>
              </a:ext>
            </a:extLst>
          </p:cNvPr>
          <p:cNvSpPr/>
          <p:nvPr userDrawn="1"/>
        </p:nvSpPr>
        <p:spPr>
          <a:xfrm>
            <a:off x="5017946" y="6008547"/>
            <a:ext cx="327308" cy="327306"/>
          </a:xfrm>
          <a:prstGeom prst="plus">
            <a:avLst>
              <a:gd name="adj" fmla="val 4294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ustDataLst>
      <p:tags r:id="rId1"/>
    </p:custDataLst>
    <p:extLst>
      <p:ext uri="{BB962C8B-B14F-4D97-AF65-F5344CB8AC3E}">
        <p14:creationId xmlns:p14="http://schemas.microsoft.com/office/powerpoint/2010/main" val="391010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with Pictur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69428088-0ACF-4ACE-B161-2448A26D62F9}"/>
              </a:ext>
            </a:extLst>
          </p:cNvPr>
          <p:cNvSpPr>
            <a:spLocks noGrp="1"/>
          </p:cNvSpPr>
          <p:nvPr>
            <p:ph type="pic" sz="quarter" idx="13" hasCustomPrompt="1"/>
          </p:nvPr>
        </p:nvSpPr>
        <p:spPr>
          <a:xfrm>
            <a:off x="4292600" y="0"/>
            <a:ext cx="7899400" cy="6172200"/>
          </a:xfrm>
          <a:custGeom>
            <a:avLst/>
            <a:gdLst>
              <a:gd name="connsiteX0" fmla="*/ 0 w 7899400"/>
              <a:gd name="connsiteY0" fmla="*/ 0 h 6172200"/>
              <a:gd name="connsiteX1" fmla="*/ 7735746 w 7899400"/>
              <a:gd name="connsiteY1" fmla="*/ 0 h 6172200"/>
              <a:gd name="connsiteX2" fmla="*/ 7735746 w 7899400"/>
              <a:gd name="connsiteY2" fmla="*/ 23078 h 6172200"/>
              <a:gd name="connsiteX3" fmla="*/ 7876321 w 7899400"/>
              <a:gd name="connsiteY3" fmla="*/ 23078 h 6172200"/>
              <a:gd name="connsiteX4" fmla="*/ 7876321 w 7899400"/>
              <a:gd name="connsiteY4" fmla="*/ 163653 h 6172200"/>
              <a:gd name="connsiteX5" fmla="*/ 7899400 w 7899400"/>
              <a:gd name="connsiteY5" fmla="*/ 163653 h 6172200"/>
              <a:gd name="connsiteX6" fmla="*/ 7899400 w 7899400"/>
              <a:gd name="connsiteY6" fmla="*/ 6172200 h 6172200"/>
              <a:gd name="connsiteX7" fmla="*/ 163654 w 7899400"/>
              <a:gd name="connsiteY7" fmla="*/ 6172200 h 6172200"/>
              <a:gd name="connsiteX8" fmla="*/ 163654 w 7899400"/>
              <a:gd name="connsiteY8" fmla="*/ 6149122 h 6172200"/>
              <a:gd name="connsiteX9" fmla="*/ 23079 w 7899400"/>
              <a:gd name="connsiteY9" fmla="*/ 6149122 h 6172200"/>
              <a:gd name="connsiteX10" fmla="*/ 23079 w 7899400"/>
              <a:gd name="connsiteY10" fmla="*/ 6008547 h 6172200"/>
              <a:gd name="connsiteX11" fmla="*/ 0 w 7899400"/>
              <a:gd name="connsiteY11" fmla="*/ 6008547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99400" h="6172200">
                <a:moveTo>
                  <a:pt x="0" y="0"/>
                </a:moveTo>
                <a:lnTo>
                  <a:pt x="7735746" y="0"/>
                </a:lnTo>
                <a:lnTo>
                  <a:pt x="7735746" y="23078"/>
                </a:lnTo>
                <a:lnTo>
                  <a:pt x="7876321" y="23078"/>
                </a:lnTo>
                <a:lnTo>
                  <a:pt x="7876321" y="163653"/>
                </a:lnTo>
                <a:lnTo>
                  <a:pt x="7899400" y="163653"/>
                </a:lnTo>
                <a:lnTo>
                  <a:pt x="7899400" y="6172200"/>
                </a:lnTo>
                <a:lnTo>
                  <a:pt x="163654" y="6172200"/>
                </a:lnTo>
                <a:lnTo>
                  <a:pt x="163654" y="6149122"/>
                </a:lnTo>
                <a:lnTo>
                  <a:pt x="23079" y="6149122"/>
                </a:lnTo>
                <a:lnTo>
                  <a:pt x="23079" y="6008547"/>
                </a:lnTo>
                <a:lnTo>
                  <a:pt x="0" y="6008547"/>
                </a:lnTo>
                <a:close/>
              </a:path>
            </a:pathLst>
          </a:custGeom>
          <a:solidFill>
            <a:schemeClr val="bg2"/>
          </a:solidFill>
        </p:spPr>
        <p:txBody>
          <a:bodyPr wrap="square" bIns="180000">
            <a:noAutofit/>
          </a:bodyPr>
          <a:lstStyle>
            <a:lvl1pPr algn="ctr">
              <a:buNone/>
              <a:defRPr sz="1600"/>
            </a:lvl1pPr>
          </a:lstStyle>
          <a:p>
            <a:r>
              <a:rPr lang="en-US"/>
              <a:t>To add an image here: </a:t>
            </a:r>
            <a:br>
              <a:rPr lang="en-US"/>
            </a:br>
            <a:r>
              <a:rPr lang="en-US"/>
              <a:t>Click the icon and insert a file from your </a:t>
            </a:r>
            <a:br>
              <a:rPr lang="en-US"/>
            </a:br>
            <a:r>
              <a:rPr lang="en-US"/>
              <a:t>computer. Alternatively, you can fill this </a:t>
            </a:r>
            <a:br>
              <a:rPr lang="en-US"/>
            </a:br>
            <a:r>
              <a:rPr lang="en-US"/>
              <a:t>shape with a solid </a:t>
            </a:r>
            <a:r>
              <a:rPr lang="en-US" err="1"/>
              <a:t>colour</a:t>
            </a:r>
            <a:r>
              <a:rPr lang="en-US"/>
              <a:t> using the shape fill options.</a:t>
            </a:r>
            <a:br>
              <a:rPr lang="en-US"/>
            </a:br>
            <a:br>
              <a:rPr lang="en-US"/>
            </a:br>
            <a:br>
              <a:rPr lang="en-US"/>
            </a:br>
            <a:r>
              <a:rPr lang="en-US"/>
              <a:t> Images can be scaled within this frame </a:t>
            </a:r>
            <a:br>
              <a:rPr lang="en-US"/>
            </a:br>
            <a:r>
              <a:rPr lang="en-US"/>
              <a:t>by using the Crop feature in </a:t>
            </a:r>
            <a:br>
              <a:rPr lang="en-US"/>
            </a:br>
            <a:r>
              <a:rPr lang="en-US"/>
              <a:t>the Picture Format tab of the ribbon.</a:t>
            </a:r>
          </a:p>
        </p:txBody>
      </p:sp>
      <p:sp>
        <p:nvSpPr>
          <p:cNvPr id="14" name="Cross 13">
            <a:extLst>
              <a:ext uri="{FF2B5EF4-FFF2-40B4-BE49-F238E27FC236}">
                <a16:creationId xmlns:a16="http://schemas.microsoft.com/office/drawing/2014/main" id="{A65F3B2A-181B-46F2-8379-2D43A9CE2E59}"/>
              </a:ext>
            </a:extLst>
          </p:cNvPr>
          <p:cNvSpPr/>
          <p:nvPr userDrawn="1"/>
        </p:nvSpPr>
        <p:spPr>
          <a:xfrm>
            <a:off x="4128946" y="6008547"/>
            <a:ext cx="327308" cy="327306"/>
          </a:xfrm>
          <a:prstGeom prst="plus">
            <a:avLst>
              <a:gd name="adj" fmla="val 42949"/>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DEB7B204-601E-4DF0-94A7-67B0115607EC}"/>
              </a:ext>
            </a:extLst>
          </p:cNvPr>
          <p:cNvSpPr>
            <a:spLocks noGrp="1"/>
          </p:cNvSpPr>
          <p:nvPr>
            <p:ph type="ctrTitle" hasCustomPrompt="1"/>
          </p:nvPr>
        </p:nvSpPr>
        <p:spPr>
          <a:xfrm>
            <a:off x="571501" y="457200"/>
            <a:ext cx="3606799" cy="4048125"/>
          </a:xfrm>
        </p:spPr>
        <p:txBody>
          <a:bodyPr anchor="b"/>
          <a:lstStyle>
            <a:lvl1pPr algn="l">
              <a:defRPr sz="6000"/>
            </a:lvl1pPr>
          </a:lstStyle>
          <a:p>
            <a:r>
              <a:rPr lang="en-US"/>
              <a:t>Click to add title</a:t>
            </a:r>
          </a:p>
        </p:txBody>
      </p:sp>
      <p:sp>
        <p:nvSpPr>
          <p:cNvPr id="3" name="Subtitle 2">
            <a:extLst>
              <a:ext uri="{FF2B5EF4-FFF2-40B4-BE49-F238E27FC236}">
                <a16:creationId xmlns:a16="http://schemas.microsoft.com/office/drawing/2014/main" id="{C0A2838F-6C36-4763-9626-59CCB55F6F90}"/>
              </a:ext>
            </a:extLst>
          </p:cNvPr>
          <p:cNvSpPr>
            <a:spLocks noGrp="1"/>
          </p:cNvSpPr>
          <p:nvPr>
            <p:ph type="subTitle" idx="1" hasCustomPrompt="1"/>
          </p:nvPr>
        </p:nvSpPr>
        <p:spPr>
          <a:xfrm>
            <a:off x="571500" y="4619625"/>
            <a:ext cx="3606799" cy="1542842"/>
          </a:xfrm>
        </p:spPr>
        <p:txBody>
          <a:bodyPr anchor="t" anchorCtr="0">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Date Placeholder 3">
            <a:extLst>
              <a:ext uri="{FF2B5EF4-FFF2-40B4-BE49-F238E27FC236}">
                <a16:creationId xmlns:a16="http://schemas.microsoft.com/office/drawing/2014/main" id="{1E780330-2D61-48CE-9DFB-9BDD16B9C810}"/>
              </a:ext>
            </a:extLst>
          </p:cNvPr>
          <p:cNvSpPr>
            <a:spLocks noGrp="1"/>
          </p:cNvSpPr>
          <p:nvPr>
            <p:ph type="dt" sz="half" idx="10"/>
          </p:nvPr>
        </p:nvSpPr>
        <p:spPr/>
        <p:txBody>
          <a:bodyPr/>
          <a:lstStyle/>
          <a:p>
            <a:fld id="{E5FD8E41-2309-4382-A7C6-0EB768FDB41E}" type="datetime1">
              <a:rPr lang="en-US" smtClean="0"/>
              <a:t>8/9/2021</a:t>
            </a:fld>
            <a:endParaRPr lang="en-US"/>
          </a:p>
        </p:txBody>
      </p:sp>
      <p:sp>
        <p:nvSpPr>
          <p:cNvPr id="5" name="Footer Placeholder 4">
            <a:extLst>
              <a:ext uri="{FF2B5EF4-FFF2-40B4-BE49-F238E27FC236}">
                <a16:creationId xmlns:a16="http://schemas.microsoft.com/office/drawing/2014/main" id="{649F92A6-40D4-4347-B51D-B83AD0D90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80B7E-21BB-4A9B-BE06-2EB1CC968D07}"/>
              </a:ext>
            </a:extLst>
          </p:cNvPr>
          <p:cNvSpPr>
            <a:spLocks noGrp="1"/>
          </p:cNvSpPr>
          <p:nvPr>
            <p:ph type="sldNum" sz="quarter" idx="12"/>
          </p:nvPr>
        </p:nvSpPr>
        <p:spPr/>
        <p:txBody>
          <a:bodyPr/>
          <a:lstStyle/>
          <a:p>
            <a:fld id="{6CF604AB-361E-4C46-974B-750849D808F4}" type="slidenum">
              <a:rPr lang="en-US" smtClean="0"/>
              <a:t>‹#›</a:t>
            </a:fld>
            <a:endParaRPr lang="en-US"/>
          </a:p>
        </p:txBody>
      </p:sp>
      <p:sp>
        <p:nvSpPr>
          <p:cNvPr id="15" name="Freeform: Shape 14">
            <a:extLst>
              <a:ext uri="{FF2B5EF4-FFF2-40B4-BE49-F238E27FC236}">
                <a16:creationId xmlns:a16="http://schemas.microsoft.com/office/drawing/2014/main" id="{F4E0B384-8324-4834-98D9-8BE3150C86DA}"/>
              </a:ext>
            </a:extLst>
          </p:cNvPr>
          <p:cNvSpPr/>
          <p:nvPr userDrawn="1"/>
        </p:nvSpPr>
        <p:spPr>
          <a:xfrm>
            <a:off x="12028346" y="0"/>
            <a:ext cx="163654" cy="163653"/>
          </a:xfrm>
          <a:custGeom>
            <a:avLst/>
            <a:gdLst>
              <a:gd name="connsiteX0" fmla="*/ 0 w 163654"/>
              <a:gd name="connsiteY0" fmla="*/ 0 h 163653"/>
              <a:gd name="connsiteX1" fmla="*/ 163654 w 163654"/>
              <a:gd name="connsiteY1" fmla="*/ 0 h 163653"/>
              <a:gd name="connsiteX2" fmla="*/ 163654 w 163654"/>
              <a:gd name="connsiteY2" fmla="*/ 163653 h 163653"/>
              <a:gd name="connsiteX3" fmla="*/ 140575 w 163654"/>
              <a:gd name="connsiteY3" fmla="*/ 163653 h 163653"/>
              <a:gd name="connsiteX4" fmla="*/ 140575 w 163654"/>
              <a:gd name="connsiteY4" fmla="*/ 23078 h 163653"/>
              <a:gd name="connsiteX5" fmla="*/ 0 w 163654"/>
              <a:gd name="connsiteY5" fmla="*/ 23078 h 163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654" h="163653">
                <a:moveTo>
                  <a:pt x="0" y="0"/>
                </a:moveTo>
                <a:lnTo>
                  <a:pt x="163654" y="0"/>
                </a:lnTo>
                <a:lnTo>
                  <a:pt x="163654" y="163653"/>
                </a:lnTo>
                <a:lnTo>
                  <a:pt x="140575" y="163653"/>
                </a:lnTo>
                <a:lnTo>
                  <a:pt x="140575" y="23078"/>
                </a:lnTo>
                <a:lnTo>
                  <a:pt x="0" y="2307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ustDataLst>
      <p:tags r:id="rId1"/>
    </p:custDataLst>
    <p:extLst>
      <p:ext uri="{BB962C8B-B14F-4D97-AF65-F5344CB8AC3E}">
        <p14:creationId xmlns:p14="http://schemas.microsoft.com/office/powerpoint/2010/main" val="1706643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15FC4-688F-46A5-8F8D-7D385A53AC45}"/>
              </a:ext>
            </a:extLst>
          </p:cNvPr>
          <p:cNvSpPr>
            <a:spLocks noGrp="1"/>
          </p:cNvSpPr>
          <p:nvPr>
            <p:ph type="title" hasCustomPrompt="1"/>
          </p:nvPr>
        </p:nvSpPr>
        <p:spPr/>
        <p:txBody>
          <a:bodyPr/>
          <a:lstStyle>
            <a:lvl1pPr>
              <a:defRPr/>
            </a:lvl1pPr>
          </a:lstStyle>
          <a:p>
            <a:r>
              <a:rPr lang="en-US"/>
              <a:t>Click to add title</a:t>
            </a:r>
          </a:p>
        </p:txBody>
      </p:sp>
      <p:sp>
        <p:nvSpPr>
          <p:cNvPr id="3" name="Vertical Text Placeholder 2">
            <a:extLst>
              <a:ext uri="{FF2B5EF4-FFF2-40B4-BE49-F238E27FC236}">
                <a16:creationId xmlns:a16="http://schemas.microsoft.com/office/drawing/2014/main" id="{99C97538-5FCC-4F35-9F5B-FFAC4053E8E5}"/>
              </a:ext>
            </a:extLst>
          </p:cNvPr>
          <p:cNvSpPr>
            <a:spLocks noGrp="1"/>
          </p:cNvSpPr>
          <p:nvPr>
            <p:ph type="body" orient="vert" idx="1" hasCustomPrompt="1"/>
          </p:nvPr>
        </p:nvSpPr>
        <p:spPr/>
        <p:txBody>
          <a:bodyPr vert="eaVert"/>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7E0D02-CBAE-40D9-8471-6EE75778B656}"/>
              </a:ext>
            </a:extLst>
          </p:cNvPr>
          <p:cNvSpPr>
            <a:spLocks noGrp="1"/>
          </p:cNvSpPr>
          <p:nvPr>
            <p:ph type="dt" sz="half" idx="10"/>
          </p:nvPr>
        </p:nvSpPr>
        <p:spPr/>
        <p:txBody>
          <a:bodyPr/>
          <a:lstStyle/>
          <a:p>
            <a:fld id="{C2FCD6AA-491B-4DC0-B122-B09A974D853D}" type="datetime1">
              <a:rPr lang="en-US" smtClean="0"/>
              <a:t>8/9/2021</a:t>
            </a:fld>
            <a:endParaRPr lang="en-US"/>
          </a:p>
        </p:txBody>
      </p:sp>
      <p:sp>
        <p:nvSpPr>
          <p:cNvPr id="5" name="Footer Placeholder 4">
            <a:extLst>
              <a:ext uri="{FF2B5EF4-FFF2-40B4-BE49-F238E27FC236}">
                <a16:creationId xmlns:a16="http://schemas.microsoft.com/office/drawing/2014/main" id="{4697C3FF-8FB8-4A88-B2E9-67DB46B852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468EC4-5339-4480-B3EA-B38B5B3A1836}"/>
              </a:ext>
            </a:extLst>
          </p:cNvPr>
          <p:cNvSpPr>
            <a:spLocks noGrp="1"/>
          </p:cNvSpPr>
          <p:nvPr>
            <p:ph type="sldNum" sz="quarter" idx="12"/>
          </p:nvPr>
        </p:nvSpPr>
        <p:spPr/>
        <p:txBody>
          <a:bodyPr/>
          <a:lstStyle/>
          <a:p>
            <a:fld id="{6CF604AB-361E-4C46-974B-750849D808F4}" type="slidenum">
              <a:rPr lang="en-US" smtClean="0"/>
              <a:t>‹#›</a:t>
            </a:fld>
            <a:endParaRPr lang="en-US"/>
          </a:p>
        </p:txBody>
      </p:sp>
    </p:spTree>
    <p:custDataLst>
      <p:tags r:id="rId1"/>
    </p:custDataLst>
    <p:extLst>
      <p:ext uri="{BB962C8B-B14F-4D97-AF65-F5344CB8AC3E}">
        <p14:creationId xmlns:p14="http://schemas.microsoft.com/office/powerpoint/2010/main" val="39580372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9B0D3A-4C3C-4ECF-B48D-542B768B6D68}"/>
              </a:ext>
            </a:extLst>
          </p:cNvPr>
          <p:cNvSpPr>
            <a:spLocks noGrp="1"/>
          </p:cNvSpPr>
          <p:nvPr>
            <p:ph type="title" orient="vert" hasCustomPrompt="1"/>
          </p:nvPr>
        </p:nvSpPr>
        <p:spPr>
          <a:xfrm>
            <a:off x="9874250" y="457199"/>
            <a:ext cx="1746250" cy="5719763"/>
          </a:xfrm>
        </p:spPr>
        <p:txBody>
          <a:bodyPr vert="eaVert"/>
          <a:lstStyle>
            <a:lvl1pPr>
              <a:defRPr/>
            </a:lvl1pPr>
          </a:lstStyle>
          <a:p>
            <a:r>
              <a:rPr lang="en-US"/>
              <a:t>Click to add title</a:t>
            </a:r>
          </a:p>
        </p:txBody>
      </p:sp>
      <p:sp>
        <p:nvSpPr>
          <p:cNvPr id="3" name="Vertical Text Placeholder 2">
            <a:extLst>
              <a:ext uri="{FF2B5EF4-FFF2-40B4-BE49-F238E27FC236}">
                <a16:creationId xmlns:a16="http://schemas.microsoft.com/office/drawing/2014/main" id="{D08A72AA-A601-42C1-91D5-9C29D6FB6A82}"/>
              </a:ext>
            </a:extLst>
          </p:cNvPr>
          <p:cNvSpPr>
            <a:spLocks noGrp="1"/>
          </p:cNvSpPr>
          <p:nvPr>
            <p:ph type="body" orient="vert" idx="1" hasCustomPrompt="1"/>
          </p:nvPr>
        </p:nvSpPr>
        <p:spPr>
          <a:xfrm>
            <a:off x="571500" y="457199"/>
            <a:ext cx="9188450" cy="5719763"/>
          </a:xfrm>
        </p:spPr>
        <p:txBody>
          <a:bodyPr vert="eaVert"/>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9B0F00-2C1B-45C5-AE30-1B7DC1F4BBDD}"/>
              </a:ext>
            </a:extLst>
          </p:cNvPr>
          <p:cNvSpPr>
            <a:spLocks noGrp="1"/>
          </p:cNvSpPr>
          <p:nvPr>
            <p:ph type="dt" sz="half" idx="10"/>
          </p:nvPr>
        </p:nvSpPr>
        <p:spPr/>
        <p:txBody>
          <a:bodyPr/>
          <a:lstStyle/>
          <a:p>
            <a:fld id="{0DB2BB4D-48D3-4062-96A3-9D6554E029A3}" type="datetime1">
              <a:rPr lang="en-US" smtClean="0"/>
              <a:t>8/9/2021</a:t>
            </a:fld>
            <a:endParaRPr lang="en-US"/>
          </a:p>
        </p:txBody>
      </p:sp>
      <p:sp>
        <p:nvSpPr>
          <p:cNvPr id="5" name="Footer Placeholder 4">
            <a:extLst>
              <a:ext uri="{FF2B5EF4-FFF2-40B4-BE49-F238E27FC236}">
                <a16:creationId xmlns:a16="http://schemas.microsoft.com/office/drawing/2014/main" id="{C6703453-B382-4668-9D60-2647703029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15A4D0-7843-4AA9-B268-3FFD71EF7C64}"/>
              </a:ext>
            </a:extLst>
          </p:cNvPr>
          <p:cNvSpPr>
            <a:spLocks noGrp="1"/>
          </p:cNvSpPr>
          <p:nvPr>
            <p:ph type="sldNum" sz="quarter" idx="12"/>
          </p:nvPr>
        </p:nvSpPr>
        <p:spPr/>
        <p:txBody>
          <a:bodyPr/>
          <a:lstStyle/>
          <a:p>
            <a:fld id="{6CF604AB-361E-4C46-974B-750849D808F4}" type="slidenum">
              <a:rPr lang="en-US" smtClean="0"/>
              <a:t>‹#›</a:t>
            </a:fld>
            <a:endParaRPr lang="en-US"/>
          </a:p>
        </p:txBody>
      </p:sp>
    </p:spTree>
    <p:custDataLst>
      <p:tags r:id="rId1"/>
    </p:custDataLst>
    <p:extLst>
      <p:ext uri="{BB962C8B-B14F-4D97-AF65-F5344CB8AC3E}">
        <p14:creationId xmlns:p14="http://schemas.microsoft.com/office/powerpoint/2010/main" val="933815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7F29C3-933D-482D-84EF-11B95B009540}"/>
              </a:ext>
            </a:extLst>
          </p:cNvPr>
          <p:cNvSpPr>
            <a:spLocks noGrp="1"/>
          </p:cNvSpPr>
          <p:nvPr>
            <p:ph type="title"/>
          </p:nvPr>
        </p:nvSpPr>
        <p:spPr>
          <a:xfrm>
            <a:off x="571499" y="455613"/>
            <a:ext cx="11048999" cy="719137"/>
          </a:xfrm>
          <a:prstGeom prst="rect">
            <a:avLst/>
          </a:prstGeom>
        </p:spPr>
        <p:txBody>
          <a:bodyPr vert="horz" lIns="0" tIns="45720" rIns="0" bIns="45720" rtlCol="0" anchor="ctr">
            <a:normAutofit/>
          </a:bodyPr>
          <a:lstStyle/>
          <a:p>
            <a:r>
              <a:rPr lang="en-US" dirty="0"/>
              <a:t>Click to add title</a:t>
            </a:r>
          </a:p>
        </p:txBody>
      </p:sp>
      <p:sp>
        <p:nvSpPr>
          <p:cNvPr id="3" name="Text Placeholder 2">
            <a:extLst>
              <a:ext uri="{FF2B5EF4-FFF2-40B4-BE49-F238E27FC236}">
                <a16:creationId xmlns:a16="http://schemas.microsoft.com/office/drawing/2014/main" id="{099958B6-9882-4ABF-9B10-BD45B1F0EB84}"/>
              </a:ext>
            </a:extLst>
          </p:cNvPr>
          <p:cNvSpPr>
            <a:spLocks noGrp="1"/>
          </p:cNvSpPr>
          <p:nvPr>
            <p:ph type="body" idx="1"/>
          </p:nvPr>
        </p:nvSpPr>
        <p:spPr>
          <a:xfrm>
            <a:off x="571500" y="1289050"/>
            <a:ext cx="11049000" cy="4883150"/>
          </a:xfrm>
          <a:prstGeom prst="rect">
            <a:avLst/>
          </a:prstGeom>
        </p:spPr>
        <p:txBody>
          <a:bodyPr vert="horz" lIns="0" tIns="0" rIns="0" bIns="0" rtlCol="0" anchor="ctr" anchorCtr="0">
            <a:normAutofit/>
          </a:bodyPr>
          <a:lstStyle/>
          <a:p>
            <a:pPr lvl="0"/>
            <a:r>
              <a:rPr lang="en-US" dirty="0"/>
              <a:t>Click to add content. </a:t>
            </a:r>
            <a:br>
              <a:rPr lang="en-US" dirty="0"/>
            </a:br>
            <a:r>
              <a:rPr lang="en-US" dirty="0"/>
              <a:t>When pasting copy from other slides, be sure to right-click and choose ‘Keep text only’. </a:t>
            </a:r>
            <a:br>
              <a:rPr lang="en-US" dirty="0"/>
            </a:br>
            <a:r>
              <a:rPr lang="en-US" dirty="0"/>
              <a:t>To increase bullet level, select your text and press Tab.</a:t>
            </a:r>
            <a:br>
              <a:rPr lang="en-US" dirty="0"/>
            </a:br>
            <a:r>
              <a:rPr lang="en-US" dirty="0"/>
              <a:t>To decrease bullet level, select your bullet text and press Shift + Tab.</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6760891-480A-45FF-A1E2-D3E3DBADCC74}"/>
              </a:ext>
            </a:extLst>
          </p:cNvPr>
          <p:cNvSpPr>
            <a:spLocks noGrp="1"/>
          </p:cNvSpPr>
          <p:nvPr>
            <p:ph type="dt" sz="half" idx="2"/>
          </p:nvPr>
        </p:nvSpPr>
        <p:spPr>
          <a:xfrm>
            <a:off x="571499" y="6230345"/>
            <a:ext cx="1746251" cy="216755"/>
          </a:xfrm>
          <a:prstGeom prst="rect">
            <a:avLst/>
          </a:prstGeom>
        </p:spPr>
        <p:txBody>
          <a:bodyPr vert="horz" lIns="0" tIns="0" rIns="0" bIns="0" rtlCol="0" anchor="ctr"/>
          <a:lstStyle>
            <a:lvl1pPr algn="l">
              <a:defRPr sz="1200">
                <a:solidFill>
                  <a:schemeClr val="tx1">
                    <a:tint val="75000"/>
                  </a:schemeClr>
                </a:solidFill>
              </a:defRPr>
            </a:lvl1pPr>
          </a:lstStyle>
          <a:p>
            <a:fld id="{00B7FEF3-FFC2-4E92-998E-9D360FDDF0AB}" type="datetime1">
              <a:rPr lang="en-US" smtClean="0"/>
              <a:t>8/9/2021</a:t>
            </a:fld>
            <a:endParaRPr lang="en-US"/>
          </a:p>
        </p:txBody>
      </p:sp>
      <p:sp>
        <p:nvSpPr>
          <p:cNvPr id="5" name="Footer Placeholder 4">
            <a:extLst>
              <a:ext uri="{FF2B5EF4-FFF2-40B4-BE49-F238E27FC236}">
                <a16:creationId xmlns:a16="http://schemas.microsoft.com/office/drawing/2014/main" id="{E70194D3-3BF0-4BE2-83CA-5F074D87E8B3}"/>
              </a:ext>
            </a:extLst>
          </p:cNvPr>
          <p:cNvSpPr>
            <a:spLocks noGrp="1"/>
          </p:cNvSpPr>
          <p:nvPr>
            <p:ph type="ftr" sz="quarter" idx="3"/>
          </p:nvPr>
        </p:nvSpPr>
        <p:spPr>
          <a:xfrm>
            <a:off x="2432050" y="6514978"/>
            <a:ext cx="7327900" cy="21675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13A8D8-1B61-4F73-8C1A-576C70EFEC4F}"/>
              </a:ext>
            </a:extLst>
          </p:cNvPr>
          <p:cNvSpPr>
            <a:spLocks noGrp="1"/>
          </p:cNvSpPr>
          <p:nvPr>
            <p:ph type="sldNum" sz="quarter" idx="4"/>
          </p:nvPr>
        </p:nvSpPr>
        <p:spPr>
          <a:xfrm>
            <a:off x="571500" y="6514978"/>
            <a:ext cx="1746250" cy="216755"/>
          </a:xfrm>
          <a:prstGeom prst="rect">
            <a:avLst/>
          </a:prstGeom>
        </p:spPr>
        <p:txBody>
          <a:bodyPr vert="horz" lIns="0" tIns="0" rIns="0" bIns="0" rtlCol="0" anchor="ctr"/>
          <a:lstStyle>
            <a:lvl1pPr algn="l">
              <a:defRPr sz="1200">
                <a:solidFill>
                  <a:schemeClr val="tx1">
                    <a:tint val="75000"/>
                  </a:schemeClr>
                </a:solidFill>
              </a:defRPr>
            </a:lvl1pPr>
          </a:lstStyle>
          <a:p>
            <a:pPr algn="l"/>
            <a:fld id="{6CF604AB-361E-4C46-974B-750849D808F4}" type="slidenum">
              <a:rPr lang="en-US" smtClean="0"/>
              <a:pPr algn="l"/>
              <a:t>‹#›</a:t>
            </a:fld>
            <a:endParaRPr lang="en-US"/>
          </a:p>
        </p:txBody>
      </p:sp>
    </p:spTree>
    <p:custDataLst>
      <p:tags r:id="rId15"/>
    </p:custDataLst>
    <p:extLst>
      <p:ext uri="{BB962C8B-B14F-4D97-AF65-F5344CB8AC3E}">
        <p14:creationId xmlns:p14="http://schemas.microsoft.com/office/powerpoint/2010/main" val="197686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1" r:id="rId10"/>
    <p:sldLayoutId id="2147483660" r:id="rId11"/>
    <p:sldLayoutId id="2147483658" r:id="rId12"/>
    <p:sldLayoutId id="2147483659"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97BFC1"/>
          </p15:clr>
        </p15:guide>
        <p15:guide id="2" pos="7680" userDrawn="1">
          <p15:clr>
            <a:srgbClr val="97BFC1"/>
          </p15:clr>
        </p15:guide>
        <p15:guide id="3" pos="360" userDrawn="1">
          <p15:clr>
            <a:srgbClr val="97BFC1"/>
          </p15:clr>
        </p15:guide>
        <p15:guide id="4" pos="1460" userDrawn="1">
          <p15:clr>
            <a:srgbClr val="97BFC1"/>
          </p15:clr>
        </p15:guide>
        <p15:guide id="5" pos="1532" userDrawn="1">
          <p15:clr>
            <a:srgbClr val="97BFC1"/>
          </p15:clr>
        </p15:guide>
        <p15:guide id="6" pos="2632" userDrawn="1">
          <p15:clr>
            <a:srgbClr val="97BFC1"/>
          </p15:clr>
        </p15:guide>
        <p15:guide id="7" pos="2704" userDrawn="1">
          <p15:clr>
            <a:srgbClr val="97BFC1"/>
          </p15:clr>
        </p15:guide>
        <p15:guide id="8" pos="3804" userDrawn="1">
          <p15:clr>
            <a:srgbClr val="97BFC1"/>
          </p15:clr>
        </p15:guide>
        <p15:guide id="9" pos="3876" userDrawn="1">
          <p15:clr>
            <a:srgbClr val="97BFC1"/>
          </p15:clr>
        </p15:guide>
        <p15:guide id="10" pos="4976" userDrawn="1">
          <p15:clr>
            <a:srgbClr val="97BFC1"/>
          </p15:clr>
        </p15:guide>
        <p15:guide id="11" pos="5048" userDrawn="1">
          <p15:clr>
            <a:srgbClr val="97BFC1"/>
          </p15:clr>
        </p15:guide>
        <p15:guide id="12" pos="6148" userDrawn="1">
          <p15:clr>
            <a:srgbClr val="97BFC1"/>
          </p15:clr>
        </p15:guide>
        <p15:guide id="13" pos="6220" userDrawn="1">
          <p15:clr>
            <a:srgbClr val="97BFC1"/>
          </p15:clr>
        </p15:guide>
        <p15:guide id="14" pos="7320" userDrawn="1">
          <p15:clr>
            <a:srgbClr val="97BFC1"/>
          </p15:clr>
        </p15:guide>
        <p15:guide id="15" orient="horz" userDrawn="1">
          <p15:clr>
            <a:srgbClr val="97BFC1"/>
          </p15:clr>
        </p15:guide>
        <p15:guide id="16" orient="horz" pos="4320" userDrawn="1">
          <p15:clr>
            <a:srgbClr val="97BFC1"/>
          </p15:clr>
        </p15:guide>
        <p15:guide id="17" orient="horz" pos="288" userDrawn="1">
          <p15:clr>
            <a:srgbClr val="97BFC1"/>
          </p15:clr>
        </p15:guide>
        <p15:guide id="18" orient="horz" pos="740" userDrawn="1">
          <p15:clr>
            <a:srgbClr val="97BFC1"/>
          </p15:clr>
        </p15:guide>
        <p15:guide id="19" orient="horz" pos="812" userDrawn="1">
          <p15:clr>
            <a:srgbClr val="97BFC1"/>
          </p15:clr>
        </p15:guide>
        <p15:guide id="20" orient="horz" pos="1265" userDrawn="1">
          <p15:clr>
            <a:srgbClr val="97BFC1"/>
          </p15:clr>
        </p15:guide>
        <p15:guide id="21" orient="horz" pos="1337" userDrawn="1">
          <p15:clr>
            <a:srgbClr val="97BFC1"/>
          </p15:clr>
        </p15:guide>
        <p15:guide id="22" orient="horz" pos="1789" userDrawn="1">
          <p15:clr>
            <a:srgbClr val="97BFC1"/>
          </p15:clr>
        </p15:guide>
        <p15:guide id="23" orient="horz" pos="1861" userDrawn="1">
          <p15:clr>
            <a:srgbClr val="97BFC1"/>
          </p15:clr>
        </p15:guide>
        <p15:guide id="24" orient="horz" pos="2314" userDrawn="1">
          <p15:clr>
            <a:srgbClr val="97BFC1"/>
          </p15:clr>
        </p15:guide>
        <p15:guide id="25" orient="horz" pos="2386" userDrawn="1">
          <p15:clr>
            <a:srgbClr val="97BFC1"/>
          </p15:clr>
        </p15:guide>
        <p15:guide id="26" orient="horz" pos="2838" userDrawn="1">
          <p15:clr>
            <a:srgbClr val="97BFC1"/>
          </p15:clr>
        </p15:guide>
        <p15:guide id="27" orient="horz" pos="2910" userDrawn="1">
          <p15:clr>
            <a:srgbClr val="97BFC1"/>
          </p15:clr>
        </p15:guide>
        <p15:guide id="28" orient="horz" pos="3363" userDrawn="1">
          <p15:clr>
            <a:srgbClr val="97BFC1"/>
          </p15:clr>
        </p15:guide>
        <p15:guide id="29" orient="horz" pos="3435" userDrawn="1">
          <p15:clr>
            <a:srgbClr val="97BFC1"/>
          </p15:clr>
        </p15:guide>
        <p15:guide id="30" orient="horz" pos="3888" userDrawn="1">
          <p15:clr>
            <a:srgbClr val="97BFC1"/>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www.brightcarbon.com/" TargetMode="Externa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www.brightcarbon.com/" TargetMode="Externa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1.xml"/><Relationship Id="rId1" Type="http://schemas.openxmlformats.org/officeDocument/2006/relationships/tags" Target="../tags/tag18.xml"/><Relationship Id="rId5" Type="http://schemas.openxmlformats.org/officeDocument/2006/relationships/image" Target="../media/image1.jpeg"/><Relationship Id="rId4" Type="http://schemas.openxmlformats.org/officeDocument/2006/relationships/hyperlink" Target="http://www.brightcarbon.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0.xml"/><Relationship Id="rId1" Type="http://schemas.openxmlformats.org/officeDocument/2006/relationships/tags" Target="../tags/tag19.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tags" Target="../tags/tag2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6.xml"/><Relationship Id="rId1" Type="http://schemas.openxmlformats.org/officeDocument/2006/relationships/tags" Target="../tags/tag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hyperlink" Target="https://www.brightcarbon.com/blog/insert-powerpoint-icons-office-365/" TargetMode="External"/><Relationship Id="rId2" Type="http://schemas.openxmlformats.org/officeDocument/2006/relationships/slideLayout" Target="../slideLayouts/slideLayout6.xml"/><Relationship Id="rId1" Type="http://schemas.openxmlformats.org/officeDocument/2006/relationships/tags" Target="../tags/tag30.xml"/><Relationship Id="rId5" Type="http://schemas.openxmlformats.org/officeDocument/2006/relationships/hyperlink" Target="https://www.brightcarbon.com/blog/customise-presentation-icons-in-powerpoint/" TargetMode="External"/><Relationship Id="rId4" Type="http://schemas.openxmlformats.org/officeDocument/2006/relationships/hyperlink" Target="https://www.brightcarbon.com/blog/best-free-design-resources/" TargetMode="External"/></Relationships>
</file>

<file path=ppt/slides/_rels/slide16.xml.rels><?xml version="1.0" encoding="UTF-8" standalone="yes"?>
<Relationships xmlns="http://schemas.openxmlformats.org/package/2006/relationships"><Relationship Id="rId117" Type="http://schemas.openxmlformats.org/officeDocument/2006/relationships/tags" Target="../tags/tag147.xml"/><Relationship Id="rId21" Type="http://schemas.openxmlformats.org/officeDocument/2006/relationships/tags" Target="../tags/tag51.xml"/><Relationship Id="rId42" Type="http://schemas.openxmlformats.org/officeDocument/2006/relationships/tags" Target="../tags/tag72.xml"/><Relationship Id="rId63" Type="http://schemas.openxmlformats.org/officeDocument/2006/relationships/tags" Target="../tags/tag93.xml"/><Relationship Id="rId84" Type="http://schemas.openxmlformats.org/officeDocument/2006/relationships/tags" Target="../tags/tag114.xml"/><Relationship Id="rId138" Type="http://schemas.openxmlformats.org/officeDocument/2006/relationships/tags" Target="../tags/tag168.xml"/><Relationship Id="rId159" Type="http://schemas.openxmlformats.org/officeDocument/2006/relationships/tags" Target="../tags/tag189.xml"/><Relationship Id="rId170" Type="http://schemas.openxmlformats.org/officeDocument/2006/relationships/tags" Target="../tags/tag200.xml"/><Relationship Id="rId107" Type="http://schemas.openxmlformats.org/officeDocument/2006/relationships/tags" Target="../tags/tag137.xml"/><Relationship Id="rId11" Type="http://schemas.openxmlformats.org/officeDocument/2006/relationships/tags" Target="../tags/tag41.xml"/><Relationship Id="rId32" Type="http://schemas.openxmlformats.org/officeDocument/2006/relationships/tags" Target="../tags/tag62.xml"/><Relationship Id="rId53" Type="http://schemas.openxmlformats.org/officeDocument/2006/relationships/tags" Target="../tags/tag83.xml"/><Relationship Id="rId74" Type="http://schemas.openxmlformats.org/officeDocument/2006/relationships/tags" Target="../tags/tag104.xml"/><Relationship Id="rId128" Type="http://schemas.openxmlformats.org/officeDocument/2006/relationships/tags" Target="../tags/tag158.xml"/><Relationship Id="rId149" Type="http://schemas.openxmlformats.org/officeDocument/2006/relationships/tags" Target="../tags/tag179.xml"/><Relationship Id="rId5" Type="http://schemas.openxmlformats.org/officeDocument/2006/relationships/tags" Target="../tags/tag35.xml"/><Relationship Id="rId95" Type="http://schemas.openxmlformats.org/officeDocument/2006/relationships/tags" Target="../tags/tag125.xml"/><Relationship Id="rId160" Type="http://schemas.openxmlformats.org/officeDocument/2006/relationships/tags" Target="../tags/tag190.xml"/><Relationship Id="rId22" Type="http://schemas.openxmlformats.org/officeDocument/2006/relationships/tags" Target="../tags/tag52.xml"/><Relationship Id="rId43" Type="http://schemas.openxmlformats.org/officeDocument/2006/relationships/tags" Target="../tags/tag73.xml"/><Relationship Id="rId64" Type="http://schemas.openxmlformats.org/officeDocument/2006/relationships/tags" Target="../tags/tag94.xml"/><Relationship Id="rId118" Type="http://schemas.openxmlformats.org/officeDocument/2006/relationships/tags" Target="../tags/tag148.xml"/><Relationship Id="rId139" Type="http://schemas.openxmlformats.org/officeDocument/2006/relationships/tags" Target="../tags/tag169.xml"/><Relationship Id="rId85" Type="http://schemas.openxmlformats.org/officeDocument/2006/relationships/tags" Target="../tags/tag115.xml"/><Relationship Id="rId150" Type="http://schemas.openxmlformats.org/officeDocument/2006/relationships/tags" Target="../tags/tag180.xml"/><Relationship Id="rId171" Type="http://schemas.openxmlformats.org/officeDocument/2006/relationships/tags" Target="../tags/tag201.xml"/><Relationship Id="rId12" Type="http://schemas.openxmlformats.org/officeDocument/2006/relationships/tags" Target="../tags/tag42.xml"/><Relationship Id="rId33" Type="http://schemas.openxmlformats.org/officeDocument/2006/relationships/tags" Target="../tags/tag63.xml"/><Relationship Id="rId108" Type="http://schemas.openxmlformats.org/officeDocument/2006/relationships/tags" Target="../tags/tag138.xml"/><Relationship Id="rId129" Type="http://schemas.openxmlformats.org/officeDocument/2006/relationships/tags" Target="../tags/tag159.xml"/><Relationship Id="rId54" Type="http://schemas.openxmlformats.org/officeDocument/2006/relationships/tags" Target="../tags/tag84.xml"/><Relationship Id="rId75" Type="http://schemas.openxmlformats.org/officeDocument/2006/relationships/tags" Target="../tags/tag105.xml"/><Relationship Id="rId96" Type="http://schemas.openxmlformats.org/officeDocument/2006/relationships/tags" Target="../tags/tag126.xml"/><Relationship Id="rId140" Type="http://schemas.openxmlformats.org/officeDocument/2006/relationships/tags" Target="../tags/tag170.xml"/><Relationship Id="rId161" Type="http://schemas.openxmlformats.org/officeDocument/2006/relationships/tags" Target="../tags/tag191.xml"/><Relationship Id="rId6" Type="http://schemas.openxmlformats.org/officeDocument/2006/relationships/tags" Target="../tags/tag36.xml"/><Relationship Id="rId23" Type="http://schemas.openxmlformats.org/officeDocument/2006/relationships/tags" Target="../tags/tag53.xml"/><Relationship Id="rId28" Type="http://schemas.openxmlformats.org/officeDocument/2006/relationships/tags" Target="../tags/tag58.xml"/><Relationship Id="rId49" Type="http://schemas.openxmlformats.org/officeDocument/2006/relationships/tags" Target="../tags/tag79.xml"/><Relationship Id="rId114" Type="http://schemas.openxmlformats.org/officeDocument/2006/relationships/tags" Target="../tags/tag144.xml"/><Relationship Id="rId119" Type="http://schemas.openxmlformats.org/officeDocument/2006/relationships/tags" Target="../tags/tag149.xml"/><Relationship Id="rId44" Type="http://schemas.openxmlformats.org/officeDocument/2006/relationships/tags" Target="../tags/tag74.xml"/><Relationship Id="rId60" Type="http://schemas.openxmlformats.org/officeDocument/2006/relationships/tags" Target="../tags/tag90.xml"/><Relationship Id="rId65" Type="http://schemas.openxmlformats.org/officeDocument/2006/relationships/tags" Target="../tags/tag95.xml"/><Relationship Id="rId81" Type="http://schemas.openxmlformats.org/officeDocument/2006/relationships/tags" Target="../tags/tag111.xml"/><Relationship Id="rId86" Type="http://schemas.openxmlformats.org/officeDocument/2006/relationships/tags" Target="../tags/tag116.xml"/><Relationship Id="rId130" Type="http://schemas.openxmlformats.org/officeDocument/2006/relationships/tags" Target="../tags/tag160.xml"/><Relationship Id="rId135" Type="http://schemas.openxmlformats.org/officeDocument/2006/relationships/tags" Target="../tags/tag165.xml"/><Relationship Id="rId151" Type="http://schemas.openxmlformats.org/officeDocument/2006/relationships/tags" Target="../tags/tag181.xml"/><Relationship Id="rId156" Type="http://schemas.openxmlformats.org/officeDocument/2006/relationships/tags" Target="../tags/tag186.xml"/><Relationship Id="rId177" Type="http://schemas.openxmlformats.org/officeDocument/2006/relationships/tags" Target="../tags/tag207.xml"/><Relationship Id="rId172" Type="http://schemas.openxmlformats.org/officeDocument/2006/relationships/tags" Target="../tags/tag202.xml"/><Relationship Id="rId13" Type="http://schemas.openxmlformats.org/officeDocument/2006/relationships/tags" Target="../tags/tag43.xml"/><Relationship Id="rId18" Type="http://schemas.openxmlformats.org/officeDocument/2006/relationships/tags" Target="../tags/tag48.xml"/><Relationship Id="rId39" Type="http://schemas.openxmlformats.org/officeDocument/2006/relationships/tags" Target="../tags/tag69.xml"/><Relationship Id="rId109" Type="http://schemas.openxmlformats.org/officeDocument/2006/relationships/tags" Target="../tags/tag139.xml"/><Relationship Id="rId34" Type="http://schemas.openxmlformats.org/officeDocument/2006/relationships/tags" Target="../tags/tag64.xml"/><Relationship Id="rId50" Type="http://schemas.openxmlformats.org/officeDocument/2006/relationships/tags" Target="../tags/tag80.xml"/><Relationship Id="rId55" Type="http://schemas.openxmlformats.org/officeDocument/2006/relationships/tags" Target="../tags/tag85.xml"/><Relationship Id="rId76" Type="http://schemas.openxmlformats.org/officeDocument/2006/relationships/tags" Target="../tags/tag106.xml"/><Relationship Id="rId97" Type="http://schemas.openxmlformats.org/officeDocument/2006/relationships/tags" Target="../tags/tag127.xml"/><Relationship Id="rId104" Type="http://schemas.openxmlformats.org/officeDocument/2006/relationships/tags" Target="../tags/tag134.xml"/><Relationship Id="rId120" Type="http://schemas.openxmlformats.org/officeDocument/2006/relationships/tags" Target="../tags/tag150.xml"/><Relationship Id="rId125" Type="http://schemas.openxmlformats.org/officeDocument/2006/relationships/tags" Target="../tags/tag155.xml"/><Relationship Id="rId141" Type="http://schemas.openxmlformats.org/officeDocument/2006/relationships/tags" Target="../tags/tag171.xml"/><Relationship Id="rId146" Type="http://schemas.openxmlformats.org/officeDocument/2006/relationships/tags" Target="../tags/tag176.xml"/><Relationship Id="rId167" Type="http://schemas.openxmlformats.org/officeDocument/2006/relationships/tags" Target="../tags/tag197.xml"/><Relationship Id="rId7" Type="http://schemas.openxmlformats.org/officeDocument/2006/relationships/tags" Target="../tags/tag37.xml"/><Relationship Id="rId71" Type="http://schemas.openxmlformats.org/officeDocument/2006/relationships/tags" Target="../tags/tag101.xml"/><Relationship Id="rId92" Type="http://schemas.openxmlformats.org/officeDocument/2006/relationships/tags" Target="../tags/tag122.xml"/><Relationship Id="rId162" Type="http://schemas.openxmlformats.org/officeDocument/2006/relationships/tags" Target="../tags/tag192.xml"/><Relationship Id="rId2" Type="http://schemas.openxmlformats.org/officeDocument/2006/relationships/tags" Target="../tags/tag32.xml"/><Relationship Id="rId29" Type="http://schemas.openxmlformats.org/officeDocument/2006/relationships/tags" Target="../tags/tag59.xml"/><Relationship Id="rId24" Type="http://schemas.openxmlformats.org/officeDocument/2006/relationships/tags" Target="../tags/tag54.xml"/><Relationship Id="rId40" Type="http://schemas.openxmlformats.org/officeDocument/2006/relationships/tags" Target="../tags/tag70.xml"/><Relationship Id="rId45" Type="http://schemas.openxmlformats.org/officeDocument/2006/relationships/tags" Target="../tags/tag75.xml"/><Relationship Id="rId66" Type="http://schemas.openxmlformats.org/officeDocument/2006/relationships/tags" Target="../tags/tag96.xml"/><Relationship Id="rId87" Type="http://schemas.openxmlformats.org/officeDocument/2006/relationships/tags" Target="../tags/tag117.xml"/><Relationship Id="rId110" Type="http://schemas.openxmlformats.org/officeDocument/2006/relationships/tags" Target="../tags/tag140.xml"/><Relationship Id="rId115" Type="http://schemas.openxmlformats.org/officeDocument/2006/relationships/tags" Target="../tags/tag145.xml"/><Relationship Id="rId131" Type="http://schemas.openxmlformats.org/officeDocument/2006/relationships/tags" Target="../tags/tag161.xml"/><Relationship Id="rId136" Type="http://schemas.openxmlformats.org/officeDocument/2006/relationships/tags" Target="../tags/tag166.xml"/><Relationship Id="rId157" Type="http://schemas.openxmlformats.org/officeDocument/2006/relationships/tags" Target="../tags/tag187.xml"/><Relationship Id="rId178" Type="http://schemas.openxmlformats.org/officeDocument/2006/relationships/tags" Target="../tags/tag208.xml"/><Relationship Id="rId61" Type="http://schemas.openxmlformats.org/officeDocument/2006/relationships/tags" Target="../tags/tag91.xml"/><Relationship Id="rId82" Type="http://schemas.openxmlformats.org/officeDocument/2006/relationships/tags" Target="../tags/tag112.xml"/><Relationship Id="rId152" Type="http://schemas.openxmlformats.org/officeDocument/2006/relationships/tags" Target="../tags/tag182.xml"/><Relationship Id="rId173" Type="http://schemas.openxmlformats.org/officeDocument/2006/relationships/tags" Target="../tags/tag203.xml"/><Relationship Id="rId19" Type="http://schemas.openxmlformats.org/officeDocument/2006/relationships/tags" Target="../tags/tag49.xml"/><Relationship Id="rId14" Type="http://schemas.openxmlformats.org/officeDocument/2006/relationships/tags" Target="../tags/tag44.xml"/><Relationship Id="rId30" Type="http://schemas.openxmlformats.org/officeDocument/2006/relationships/tags" Target="../tags/tag60.xml"/><Relationship Id="rId35" Type="http://schemas.openxmlformats.org/officeDocument/2006/relationships/tags" Target="../tags/tag65.xml"/><Relationship Id="rId56" Type="http://schemas.openxmlformats.org/officeDocument/2006/relationships/tags" Target="../tags/tag86.xml"/><Relationship Id="rId77" Type="http://schemas.openxmlformats.org/officeDocument/2006/relationships/tags" Target="../tags/tag107.xml"/><Relationship Id="rId100" Type="http://schemas.openxmlformats.org/officeDocument/2006/relationships/tags" Target="../tags/tag130.xml"/><Relationship Id="rId105" Type="http://schemas.openxmlformats.org/officeDocument/2006/relationships/tags" Target="../tags/tag135.xml"/><Relationship Id="rId126" Type="http://schemas.openxmlformats.org/officeDocument/2006/relationships/tags" Target="../tags/tag156.xml"/><Relationship Id="rId147" Type="http://schemas.openxmlformats.org/officeDocument/2006/relationships/tags" Target="../tags/tag177.xml"/><Relationship Id="rId168" Type="http://schemas.openxmlformats.org/officeDocument/2006/relationships/tags" Target="../tags/tag198.xml"/><Relationship Id="rId8" Type="http://schemas.openxmlformats.org/officeDocument/2006/relationships/tags" Target="../tags/tag38.xml"/><Relationship Id="rId51" Type="http://schemas.openxmlformats.org/officeDocument/2006/relationships/tags" Target="../tags/tag81.xml"/><Relationship Id="rId72" Type="http://schemas.openxmlformats.org/officeDocument/2006/relationships/tags" Target="../tags/tag102.xml"/><Relationship Id="rId93" Type="http://schemas.openxmlformats.org/officeDocument/2006/relationships/tags" Target="../tags/tag123.xml"/><Relationship Id="rId98" Type="http://schemas.openxmlformats.org/officeDocument/2006/relationships/tags" Target="../tags/tag128.xml"/><Relationship Id="rId121" Type="http://schemas.openxmlformats.org/officeDocument/2006/relationships/tags" Target="../tags/tag151.xml"/><Relationship Id="rId142" Type="http://schemas.openxmlformats.org/officeDocument/2006/relationships/tags" Target="../tags/tag172.xml"/><Relationship Id="rId163" Type="http://schemas.openxmlformats.org/officeDocument/2006/relationships/tags" Target="../tags/tag193.xml"/><Relationship Id="rId3" Type="http://schemas.openxmlformats.org/officeDocument/2006/relationships/tags" Target="../tags/tag33.xml"/><Relationship Id="rId25" Type="http://schemas.openxmlformats.org/officeDocument/2006/relationships/tags" Target="../tags/tag55.xml"/><Relationship Id="rId46" Type="http://schemas.openxmlformats.org/officeDocument/2006/relationships/tags" Target="../tags/tag76.xml"/><Relationship Id="rId67" Type="http://schemas.openxmlformats.org/officeDocument/2006/relationships/tags" Target="../tags/tag97.xml"/><Relationship Id="rId116" Type="http://schemas.openxmlformats.org/officeDocument/2006/relationships/tags" Target="../tags/tag146.xml"/><Relationship Id="rId137" Type="http://schemas.openxmlformats.org/officeDocument/2006/relationships/tags" Target="../tags/tag167.xml"/><Relationship Id="rId158" Type="http://schemas.openxmlformats.org/officeDocument/2006/relationships/tags" Target="../tags/tag188.xml"/><Relationship Id="rId20" Type="http://schemas.openxmlformats.org/officeDocument/2006/relationships/tags" Target="../tags/tag50.xml"/><Relationship Id="rId41" Type="http://schemas.openxmlformats.org/officeDocument/2006/relationships/tags" Target="../tags/tag71.xml"/><Relationship Id="rId62" Type="http://schemas.openxmlformats.org/officeDocument/2006/relationships/tags" Target="../tags/tag92.xml"/><Relationship Id="rId83" Type="http://schemas.openxmlformats.org/officeDocument/2006/relationships/tags" Target="../tags/tag113.xml"/><Relationship Id="rId88" Type="http://schemas.openxmlformats.org/officeDocument/2006/relationships/tags" Target="../tags/tag118.xml"/><Relationship Id="rId111" Type="http://schemas.openxmlformats.org/officeDocument/2006/relationships/tags" Target="../tags/tag141.xml"/><Relationship Id="rId132" Type="http://schemas.openxmlformats.org/officeDocument/2006/relationships/tags" Target="../tags/tag162.xml"/><Relationship Id="rId153" Type="http://schemas.openxmlformats.org/officeDocument/2006/relationships/tags" Target="../tags/tag183.xml"/><Relationship Id="rId174" Type="http://schemas.openxmlformats.org/officeDocument/2006/relationships/tags" Target="../tags/tag204.xml"/><Relationship Id="rId179" Type="http://schemas.openxmlformats.org/officeDocument/2006/relationships/slideLayout" Target="../slideLayouts/slideLayout6.xml"/><Relationship Id="rId15" Type="http://schemas.openxmlformats.org/officeDocument/2006/relationships/tags" Target="../tags/tag45.xml"/><Relationship Id="rId36" Type="http://schemas.openxmlformats.org/officeDocument/2006/relationships/tags" Target="../tags/tag66.xml"/><Relationship Id="rId57" Type="http://schemas.openxmlformats.org/officeDocument/2006/relationships/tags" Target="../tags/tag87.xml"/><Relationship Id="rId106" Type="http://schemas.openxmlformats.org/officeDocument/2006/relationships/tags" Target="../tags/tag136.xml"/><Relationship Id="rId127" Type="http://schemas.openxmlformats.org/officeDocument/2006/relationships/tags" Target="../tags/tag157.xml"/><Relationship Id="rId10" Type="http://schemas.openxmlformats.org/officeDocument/2006/relationships/tags" Target="../tags/tag40.xml"/><Relationship Id="rId31" Type="http://schemas.openxmlformats.org/officeDocument/2006/relationships/tags" Target="../tags/tag61.xml"/><Relationship Id="rId52" Type="http://schemas.openxmlformats.org/officeDocument/2006/relationships/tags" Target="../tags/tag82.xml"/><Relationship Id="rId73" Type="http://schemas.openxmlformats.org/officeDocument/2006/relationships/tags" Target="../tags/tag103.xml"/><Relationship Id="rId78" Type="http://schemas.openxmlformats.org/officeDocument/2006/relationships/tags" Target="../tags/tag108.xml"/><Relationship Id="rId94" Type="http://schemas.openxmlformats.org/officeDocument/2006/relationships/tags" Target="../tags/tag124.xml"/><Relationship Id="rId99" Type="http://schemas.openxmlformats.org/officeDocument/2006/relationships/tags" Target="../tags/tag129.xml"/><Relationship Id="rId101" Type="http://schemas.openxmlformats.org/officeDocument/2006/relationships/tags" Target="../tags/tag131.xml"/><Relationship Id="rId122" Type="http://schemas.openxmlformats.org/officeDocument/2006/relationships/tags" Target="../tags/tag152.xml"/><Relationship Id="rId143" Type="http://schemas.openxmlformats.org/officeDocument/2006/relationships/tags" Target="../tags/tag173.xml"/><Relationship Id="rId148" Type="http://schemas.openxmlformats.org/officeDocument/2006/relationships/tags" Target="../tags/tag178.xml"/><Relationship Id="rId164" Type="http://schemas.openxmlformats.org/officeDocument/2006/relationships/tags" Target="../tags/tag194.xml"/><Relationship Id="rId169" Type="http://schemas.openxmlformats.org/officeDocument/2006/relationships/tags" Target="../tags/tag199.xml"/><Relationship Id="rId4" Type="http://schemas.openxmlformats.org/officeDocument/2006/relationships/tags" Target="../tags/tag34.xml"/><Relationship Id="rId9" Type="http://schemas.openxmlformats.org/officeDocument/2006/relationships/tags" Target="../tags/tag39.xml"/><Relationship Id="rId26" Type="http://schemas.openxmlformats.org/officeDocument/2006/relationships/tags" Target="../tags/tag56.xml"/><Relationship Id="rId47" Type="http://schemas.openxmlformats.org/officeDocument/2006/relationships/tags" Target="../tags/tag77.xml"/><Relationship Id="rId68" Type="http://schemas.openxmlformats.org/officeDocument/2006/relationships/tags" Target="../tags/tag98.xml"/><Relationship Id="rId89" Type="http://schemas.openxmlformats.org/officeDocument/2006/relationships/tags" Target="../tags/tag119.xml"/><Relationship Id="rId112" Type="http://schemas.openxmlformats.org/officeDocument/2006/relationships/tags" Target="../tags/tag142.xml"/><Relationship Id="rId133" Type="http://schemas.openxmlformats.org/officeDocument/2006/relationships/tags" Target="../tags/tag163.xml"/><Relationship Id="rId154" Type="http://schemas.openxmlformats.org/officeDocument/2006/relationships/tags" Target="../tags/tag184.xml"/><Relationship Id="rId175" Type="http://schemas.openxmlformats.org/officeDocument/2006/relationships/tags" Target="../tags/tag205.xml"/><Relationship Id="rId16" Type="http://schemas.openxmlformats.org/officeDocument/2006/relationships/tags" Target="../tags/tag46.xml"/><Relationship Id="rId37" Type="http://schemas.openxmlformats.org/officeDocument/2006/relationships/tags" Target="../tags/tag67.xml"/><Relationship Id="rId58" Type="http://schemas.openxmlformats.org/officeDocument/2006/relationships/tags" Target="../tags/tag88.xml"/><Relationship Id="rId79" Type="http://schemas.openxmlformats.org/officeDocument/2006/relationships/tags" Target="../tags/tag109.xml"/><Relationship Id="rId102" Type="http://schemas.openxmlformats.org/officeDocument/2006/relationships/tags" Target="../tags/tag132.xml"/><Relationship Id="rId123" Type="http://schemas.openxmlformats.org/officeDocument/2006/relationships/tags" Target="../tags/tag153.xml"/><Relationship Id="rId144" Type="http://schemas.openxmlformats.org/officeDocument/2006/relationships/tags" Target="../tags/tag174.xml"/><Relationship Id="rId90" Type="http://schemas.openxmlformats.org/officeDocument/2006/relationships/tags" Target="../tags/tag120.xml"/><Relationship Id="rId165" Type="http://schemas.openxmlformats.org/officeDocument/2006/relationships/tags" Target="../tags/tag195.xml"/><Relationship Id="rId27" Type="http://schemas.openxmlformats.org/officeDocument/2006/relationships/tags" Target="../tags/tag57.xml"/><Relationship Id="rId48" Type="http://schemas.openxmlformats.org/officeDocument/2006/relationships/tags" Target="../tags/tag78.xml"/><Relationship Id="rId69" Type="http://schemas.openxmlformats.org/officeDocument/2006/relationships/tags" Target="../tags/tag99.xml"/><Relationship Id="rId113" Type="http://schemas.openxmlformats.org/officeDocument/2006/relationships/tags" Target="../tags/tag143.xml"/><Relationship Id="rId134" Type="http://schemas.openxmlformats.org/officeDocument/2006/relationships/tags" Target="../tags/tag164.xml"/><Relationship Id="rId80" Type="http://schemas.openxmlformats.org/officeDocument/2006/relationships/tags" Target="../tags/tag110.xml"/><Relationship Id="rId155" Type="http://schemas.openxmlformats.org/officeDocument/2006/relationships/tags" Target="../tags/tag185.xml"/><Relationship Id="rId176" Type="http://schemas.openxmlformats.org/officeDocument/2006/relationships/tags" Target="../tags/tag206.xml"/><Relationship Id="rId17" Type="http://schemas.openxmlformats.org/officeDocument/2006/relationships/tags" Target="../tags/tag47.xml"/><Relationship Id="rId38" Type="http://schemas.openxmlformats.org/officeDocument/2006/relationships/tags" Target="../tags/tag68.xml"/><Relationship Id="rId59" Type="http://schemas.openxmlformats.org/officeDocument/2006/relationships/tags" Target="../tags/tag89.xml"/><Relationship Id="rId103" Type="http://schemas.openxmlformats.org/officeDocument/2006/relationships/tags" Target="../tags/tag133.xml"/><Relationship Id="rId124" Type="http://schemas.openxmlformats.org/officeDocument/2006/relationships/tags" Target="../tags/tag154.xml"/><Relationship Id="rId70" Type="http://schemas.openxmlformats.org/officeDocument/2006/relationships/tags" Target="../tags/tag100.xml"/><Relationship Id="rId91" Type="http://schemas.openxmlformats.org/officeDocument/2006/relationships/tags" Target="../tags/tag121.xml"/><Relationship Id="rId145" Type="http://schemas.openxmlformats.org/officeDocument/2006/relationships/tags" Target="../tags/tag175.xml"/><Relationship Id="rId166" Type="http://schemas.openxmlformats.org/officeDocument/2006/relationships/tags" Target="../tags/tag196.xml"/><Relationship Id="rId1" Type="http://schemas.openxmlformats.org/officeDocument/2006/relationships/tags" Target="../tags/tag31.xml"/></Relationships>
</file>

<file path=ppt/slides/_rels/slide17.xml.rels><?xml version="1.0" encoding="UTF-8" standalone="yes"?>
<Relationships xmlns="http://schemas.openxmlformats.org/package/2006/relationships"><Relationship Id="rId13" Type="http://schemas.openxmlformats.org/officeDocument/2006/relationships/tags" Target="../tags/tag221.xml"/><Relationship Id="rId18" Type="http://schemas.openxmlformats.org/officeDocument/2006/relationships/tags" Target="../tags/tag226.xml"/><Relationship Id="rId26" Type="http://schemas.openxmlformats.org/officeDocument/2006/relationships/tags" Target="../tags/tag234.xml"/><Relationship Id="rId39" Type="http://schemas.openxmlformats.org/officeDocument/2006/relationships/tags" Target="../tags/tag247.xml"/><Relationship Id="rId21" Type="http://schemas.openxmlformats.org/officeDocument/2006/relationships/tags" Target="../tags/tag229.xml"/><Relationship Id="rId34" Type="http://schemas.openxmlformats.org/officeDocument/2006/relationships/tags" Target="../tags/tag242.xml"/><Relationship Id="rId42" Type="http://schemas.openxmlformats.org/officeDocument/2006/relationships/tags" Target="../tags/tag250.xml"/><Relationship Id="rId47" Type="http://schemas.openxmlformats.org/officeDocument/2006/relationships/tags" Target="../tags/tag255.xml"/><Relationship Id="rId50" Type="http://schemas.openxmlformats.org/officeDocument/2006/relationships/tags" Target="../tags/tag258.xml"/><Relationship Id="rId7" Type="http://schemas.openxmlformats.org/officeDocument/2006/relationships/tags" Target="../tags/tag215.xml"/><Relationship Id="rId2" Type="http://schemas.openxmlformats.org/officeDocument/2006/relationships/tags" Target="../tags/tag210.xml"/><Relationship Id="rId16" Type="http://schemas.openxmlformats.org/officeDocument/2006/relationships/tags" Target="../tags/tag224.xml"/><Relationship Id="rId29" Type="http://schemas.openxmlformats.org/officeDocument/2006/relationships/tags" Target="../tags/tag237.xml"/><Relationship Id="rId11" Type="http://schemas.openxmlformats.org/officeDocument/2006/relationships/tags" Target="../tags/tag219.xml"/><Relationship Id="rId24" Type="http://schemas.openxmlformats.org/officeDocument/2006/relationships/tags" Target="../tags/tag232.xml"/><Relationship Id="rId32" Type="http://schemas.openxmlformats.org/officeDocument/2006/relationships/tags" Target="../tags/tag240.xml"/><Relationship Id="rId37" Type="http://schemas.openxmlformats.org/officeDocument/2006/relationships/tags" Target="../tags/tag245.xml"/><Relationship Id="rId40" Type="http://schemas.openxmlformats.org/officeDocument/2006/relationships/tags" Target="../tags/tag248.xml"/><Relationship Id="rId45" Type="http://schemas.openxmlformats.org/officeDocument/2006/relationships/tags" Target="../tags/tag253.xml"/><Relationship Id="rId53" Type="http://schemas.openxmlformats.org/officeDocument/2006/relationships/notesSlide" Target="../notesSlides/notesSlide1.xml"/><Relationship Id="rId5" Type="http://schemas.openxmlformats.org/officeDocument/2006/relationships/tags" Target="../tags/tag213.xml"/><Relationship Id="rId10" Type="http://schemas.openxmlformats.org/officeDocument/2006/relationships/tags" Target="../tags/tag218.xml"/><Relationship Id="rId19" Type="http://schemas.openxmlformats.org/officeDocument/2006/relationships/tags" Target="../tags/tag227.xml"/><Relationship Id="rId31" Type="http://schemas.openxmlformats.org/officeDocument/2006/relationships/tags" Target="../tags/tag239.xml"/><Relationship Id="rId44" Type="http://schemas.openxmlformats.org/officeDocument/2006/relationships/tags" Target="../tags/tag252.xml"/><Relationship Id="rId52" Type="http://schemas.openxmlformats.org/officeDocument/2006/relationships/slideLayout" Target="../slideLayouts/slideLayout6.xml"/><Relationship Id="rId4" Type="http://schemas.openxmlformats.org/officeDocument/2006/relationships/tags" Target="../tags/tag212.xml"/><Relationship Id="rId9" Type="http://schemas.openxmlformats.org/officeDocument/2006/relationships/tags" Target="../tags/tag217.xml"/><Relationship Id="rId14" Type="http://schemas.openxmlformats.org/officeDocument/2006/relationships/tags" Target="../tags/tag222.xml"/><Relationship Id="rId22" Type="http://schemas.openxmlformats.org/officeDocument/2006/relationships/tags" Target="../tags/tag230.xml"/><Relationship Id="rId27" Type="http://schemas.openxmlformats.org/officeDocument/2006/relationships/tags" Target="../tags/tag235.xml"/><Relationship Id="rId30" Type="http://schemas.openxmlformats.org/officeDocument/2006/relationships/tags" Target="../tags/tag238.xml"/><Relationship Id="rId35" Type="http://schemas.openxmlformats.org/officeDocument/2006/relationships/tags" Target="../tags/tag243.xml"/><Relationship Id="rId43" Type="http://schemas.openxmlformats.org/officeDocument/2006/relationships/tags" Target="../tags/tag251.xml"/><Relationship Id="rId48" Type="http://schemas.openxmlformats.org/officeDocument/2006/relationships/tags" Target="../tags/tag256.xml"/><Relationship Id="rId8" Type="http://schemas.openxmlformats.org/officeDocument/2006/relationships/tags" Target="../tags/tag216.xml"/><Relationship Id="rId51" Type="http://schemas.openxmlformats.org/officeDocument/2006/relationships/tags" Target="../tags/tag259.xml"/><Relationship Id="rId3" Type="http://schemas.openxmlformats.org/officeDocument/2006/relationships/tags" Target="../tags/tag211.xml"/><Relationship Id="rId12" Type="http://schemas.openxmlformats.org/officeDocument/2006/relationships/tags" Target="../tags/tag220.xml"/><Relationship Id="rId17" Type="http://schemas.openxmlformats.org/officeDocument/2006/relationships/tags" Target="../tags/tag225.xml"/><Relationship Id="rId25" Type="http://schemas.openxmlformats.org/officeDocument/2006/relationships/tags" Target="../tags/tag233.xml"/><Relationship Id="rId33" Type="http://schemas.openxmlformats.org/officeDocument/2006/relationships/tags" Target="../tags/tag241.xml"/><Relationship Id="rId38" Type="http://schemas.openxmlformats.org/officeDocument/2006/relationships/tags" Target="../tags/tag246.xml"/><Relationship Id="rId46" Type="http://schemas.openxmlformats.org/officeDocument/2006/relationships/tags" Target="../tags/tag254.xml"/><Relationship Id="rId20" Type="http://schemas.openxmlformats.org/officeDocument/2006/relationships/tags" Target="../tags/tag228.xml"/><Relationship Id="rId41" Type="http://schemas.openxmlformats.org/officeDocument/2006/relationships/tags" Target="../tags/tag249.xml"/><Relationship Id="rId1" Type="http://schemas.openxmlformats.org/officeDocument/2006/relationships/tags" Target="../tags/tag209.xml"/><Relationship Id="rId6" Type="http://schemas.openxmlformats.org/officeDocument/2006/relationships/tags" Target="../tags/tag214.xml"/><Relationship Id="rId15" Type="http://schemas.openxmlformats.org/officeDocument/2006/relationships/tags" Target="../tags/tag223.xml"/><Relationship Id="rId23" Type="http://schemas.openxmlformats.org/officeDocument/2006/relationships/tags" Target="../tags/tag231.xml"/><Relationship Id="rId28" Type="http://schemas.openxmlformats.org/officeDocument/2006/relationships/tags" Target="../tags/tag236.xml"/><Relationship Id="rId36" Type="http://schemas.openxmlformats.org/officeDocument/2006/relationships/tags" Target="../tags/tag244.xml"/><Relationship Id="rId49" Type="http://schemas.openxmlformats.org/officeDocument/2006/relationships/tags" Target="../tags/tag257.xml"/></Relationships>
</file>

<file path=ppt/slides/_rels/slide18.xml.rels><?xml version="1.0" encoding="UTF-8" standalone="yes"?>
<Relationships xmlns="http://schemas.openxmlformats.org/package/2006/relationships"><Relationship Id="rId13" Type="http://schemas.openxmlformats.org/officeDocument/2006/relationships/tags" Target="../tags/tag273.xml"/><Relationship Id="rId18" Type="http://schemas.openxmlformats.org/officeDocument/2006/relationships/tags" Target="../tags/tag278.xml"/><Relationship Id="rId26" Type="http://schemas.openxmlformats.org/officeDocument/2006/relationships/tags" Target="../tags/tag286.xml"/><Relationship Id="rId39" Type="http://schemas.openxmlformats.org/officeDocument/2006/relationships/tags" Target="../tags/tag299.xml"/><Relationship Id="rId21" Type="http://schemas.openxmlformats.org/officeDocument/2006/relationships/tags" Target="../tags/tag281.xml"/><Relationship Id="rId34" Type="http://schemas.openxmlformats.org/officeDocument/2006/relationships/tags" Target="../tags/tag294.xml"/><Relationship Id="rId42" Type="http://schemas.openxmlformats.org/officeDocument/2006/relationships/tags" Target="../tags/tag302.xml"/><Relationship Id="rId47" Type="http://schemas.openxmlformats.org/officeDocument/2006/relationships/tags" Target="../tags/tag307.xml"/><Relationship Id="rId50" Type="http://schemas.openxmlformats.org/officeDocument/2006/relationships/tags" Target="../tags/tag310.xml"/><Relationship Id="rId55" Type="http://schemas.openxmlformats.org/officeDocument/2006/relationships/tags" Target="../tags/tag315.xml"/><Relationship Id="rId7" Type="http://schemas.openxmlformats.org/officeDocument/2006/relationships/tags" Target="../tags/tag267.xml"/><Relationship Id="rId2" Type="http://schemas.openxmlformats.org/officeDocument/2006/relationships/tags" Target="../tags/tag262.xml"/><Relationship Id="rId16" Type="http://schemas.openxmlformats.org/officeDocument/2006/relationships/tags" Target="../tags/tag276.xml"/><Relationship Id="rId29" Type="http://schemas.openxmlformats.org/officeDocument/2006/relationships/tags" Target="../tags/tag289.xml"/><Relationship Id="rId11" Type="http://schemas.openxmlformats.org/officeDocument/2006/relationships/tags" Target="../tags/tag271.xml"/><Relationship Id="rId24" Type="http://schemas.openxmlformats.org/officeDocument/2006/relationships/tags" Target="../tags/tag284.xml"/><Relationship Id="rId32" Type="http://schemas.openxmlformats.org/officeDocument/2006/relationships/tags" Target="../tags/tag292.xml"/><Relationship Id="rId37" Type="http://schemas.openxmlformats.org/officeDocument/2006/relationships/tags" Target="../tags/tag297.xml"/><Relationship Id="rId40" Type="http://schemas.openxmlformats.org/officeDocument/2006/relationships/tags" Target="../tags/tag300.xml"/><Relationship Id="rId45" Type="http://schemas.openxmlformats.org/officeDocument/2006/relationships/tags" Target="../tags/tag305.xml"/><Relationship Id="rId53" Type="http://schemas.openxmlformats.org/officeDocument/2006/relationships/tags" Target="../tags/tag313.xml"/><Relationship Id="rId58" Type="http://schemas.openxmlformats.org/officeDocument/2006/relationships/notesSlide" Target="../notesSlides/notesSlide2.xml"/><Relationship Id="rId5" Type="http://schemas.openxmlformats.org/officeDocument/2006/relationships/tags" Target="../tags/tag265.xml"/><Relationship Id="rId19" Type="http://schemas.openxmlformats.org/officeDocument/2006/relationships/tags" Target="../tags/tag279.xml"/><Relationship Id="rId4" Type="http://schemas.openxmlformats.org/officeDocument/2006/relationships/tags" Target="../tags/tag264.xml"/><Relationship Id="rId9" Type="http://schemas.openxmlformats.org/officeDocument/2006/relationships/tags" Target="../tags/tag269.xml"/><Relationship Id="rId14" Type="http://schemas.openxmlformats.org/officeDocument/2006/relationships/tags" Target="../tags/tag274.xml"/><Relationship Id="rId22" Type="http://schemas.openxmlformats.org/officeDocument/2006/relationships/tags" Target="../tags/tag282.xml"/><Relationship Id="rId27" Type="http://schemas.openxmlformats.org/officeDocument/2006/relationships/tags" Target="../tags/tag287.xml"/><Relationship Id="rId30" Type="http://schemas.openxmlformats.org/officeDocument/2006/relationships/tags" Target="../tags/tag290.xml"/><Relationship Id="rId35" Type="http://schemas.openxmlformats.org/officeDocument/2006/relationships/tags" Target="../tags/tag295.xml"/><Relationship Id="rId43" Type="http://schemas.openxmlformats.org/officeDocument/2006/relationships/tags" Target="../tags/tag303.xml"/><Relationship Id="rId48" Type="http://schemas.openxmlformats.org/officeDocument/2006/relationships/tags" Target="../tags/tag308.xml"/><Relationship Id="rId56" Type="http://schemas.openxmlformats.org/officeDocument/2006/relationships/tags" Target="../tags/tag316.xml"/><Relationship Id="rId8" Type="http://schemas.openxmlformats.org/officeDocument/2006/relationships/tags" Target="../tags/tag268.xml"/><Relationship Id="rId51" Type="http://schemas.openxmlformats.org/officeDocument/2006/relationships/tags" Target="../tags/tag311.xml"/><Relationship Id="rId3" Type="http://schemas.openxmlformats.org/officeDocument/2006/relationships/tags" Target="../tags/tag263.xml"/><Relationship Id="rId12" Type="http://schemas.openxmlformats.org/officeDocument/2006/relationships/tags" Target="../tags/tag272.xml"/><Relationship Id="rId17" Type="http://schemas.openxmlformats.org/officeDocument/2006/relationships/tags" Target="../tags/tag277.xml"/><Relationship Id="rId25" Type="http://schemas.openxmlformats.org/officeDocument/2006/relationships/tags" Target="../tags/tag285.xml"/><Relationship Id="rId33" Type="http://schemas.openxmlformats.org/officeDocument/2006/relationships/tags" Target="../tags/tag293.xml"/><Relationship Id="rId38" Type="http://schemas.openxmlformats.org/officeDocument/2006/relationships/tags" Target="../tags/tag298.xml"/><Relationship Id="rId46" Type="http://schemas.openxmlformats.org/officeDocument/2006/relationships/tags" Target="../tags/tag306.xml"/><Relationship Id="rId20" Type="http://schemas.openxmlformats.org/officeDocument/2006/relationships/tags" Target="../tags/tag280.xml"/><Relationship Id="rId41" Type="http://schemas.openxmlformats.org/officeDocument/2006/relationships/tags" Target="../tags/tag301.xml"/><Relationship Id="rId54" Type="http://schemas.openxmlformats.org/officeDocument/2006/relationships/tags" Target="../tags/tag314.xml"/><Relationship Id="rId1" Type="http://schemas.openxmlformats.org/officeDocument/2006/relationships/tags" Target="../tags/tag261.xml"/><Relationship Id="rId6" Type="http://schemas.openxmlformats.org/officeDocument/2006/relationships/tags" Target="../tags/tag266.xml"/><Relationship Id="rId15" Type="http://schemas.openxmlformats.org/officeDocument/2006/relationships/tags" Target="../tags/tag275.xml"/><Relationship Id="rId23" Type="http://schemas.openxmlformats.org/officeDocument/2006/relationships/tags" Target="../tags/tag283.xml"/><Relationship Id="rId28" Type="http://schemas.openxmlformats.org/officeDocument/2006/relationships/tags" Target="../tags/tag288.xml"/><Relationship Id="rId36" Type="http://schemas.openxmlformats.org/officeDocument/2006/relationships/tags" Target="../tags/tag296.xml"/><Relationship Id="rId49" Type="http://schemas.openxmlformats.org/officeDocument/2006/relationships/tags" Target="../tags/tag309.xml"/><Relationship Id="rId57" Type="http://schemas.openxmlformats.org/officeDocument/2006/relationships/slideLayout" Target="../slideLayouts/slideLayout6.xml"/><Relationship Id="rId10" Type="http://schemas.openxmlformats.org/officeDocument/2006/relationships/tags" Target="../tags/tag270.xml"/><Relationship Id="rId31" Type="http://schemas.openxmlformats.org/officeDocument/2006/relationships/tags" Target="../tags/tag291.xml"/><Relationship Id="rId44" Type="http://schemas.openxmlformats.org/officeDocument/2006/relationships/tags" Target="../tags/tag304.xml"/><Relationship Id="rId52" Type="http://schemas.openxmlformats.org/officeDocument/2006/relationships/tags" Target="../tags/tag312.xml"/></Relationships>
</file>

<file path=ppt/slides/_rels/slide19.xml.rels><?xml version="1.0" encoding="UTF-8" standalone="yes"?>
<Relationships xmlns="http://schemas.openxmlformats.org/package/2006/relationships"><Relationship Id="rId26" Type="http://schemas.openxmlformats.org/officeDocument/2006/relationships/tags" Target="../tags/tag343.xml"/><Relationship Id="rId21" Type="http://schemas.openxmlformats.org/officeDocument/2006/relationships/tags" Target="../tags/tag338.xml"/><Relationship Id="rId42" Type="http://schemas.openxmlformats.org/officeDocument/2006/relationships/tags" Target="../tags/tag359.xml"/><Relationship Id="rId47" Type="http://schemas.openxmlformats.org/officeDocument/2006/relationships/tags" Target="../tags/tag364.xml"/><Relationship Id="rId63" Type="http://schemas.openxmlformats.org/officeDocument/2006/relationships/tags" Target="../tags/tag380.xml"/><Relationship Id="rId68" Type="http://schemas.openxmlformats.org/officeDocument/2006/relationships/tags" Target="../tags/tag385.xml"/><Relationship Id="rId7" Type="http://schemas.openxmlformats.org/officeDocument/2006/relationships/tags" Target="../tags/tag324.xml"/><Relationship Id="rId71" Type="http://schemas.openxmlformats.org/officeDocument/2006/relationships/notesSlide" Target="../notesSlides/notesSlide3.xml"/><Relationship Id="rId2" Type="http://schemas.openxmlformats.org/officeDocument/2006/relationships/tags" Target="../tags/tag319.xml"/><Relationship Id="rId16" Type="http://schemas.openxmlformats.org/officeDocument/2006/relationships/tags" Target="../tags/tag333.xml"/><Relationship Id="rId29" Type="http://schemas.openxmlformats.org/officeDocument/2006/relationships/tags" Target="../tags/tag346.xml"/><Relationship Id="rId11" Type="http://schemas.openxmlformats.org/officeDocument/2006/relationships/tags" Target="../tags/tag328.xml"/><Relationship Id="rId24" Type="http://schemas.openxmlformats.org/officeDocument/2006/relationships/tags" Target="../tags/tag341.xml"/><Relationship Id="rId32" Type="http://schemas.openxmlformats.org/officeDocument/2006/relationships/tags" Target="../tags/tag349.xml"/><Relationship Id="rId37" Type="http://schemas.openxmlformats.org/officeDocument/2006/relationships/tags" Target="../tags/tag354.xml"/><Relationship Id="rId40" Type="http://schemas.openxmlformats.org/officeDocument/2006/relationships/tags" Target="../tags/tag357.xml"/><Relationship Id="rId45" Type="http://schemas.openxmlformats.org/officeDocument/2006/relationships/tags" Target="../tags/tag362.xml"/><Relationship Id="rId53" Type="http://schemas.openxmlformats.org/officeDocument/2006/relationships/tags" Target="../tags/tag370.xml"/><Relationship Id="rId58" Type="http://schemas.openxmlformats.org/officeDocument/2006/relationships/tags" Target="../tags/tag375.xml"/><Relationship Id="rId66" Type="http://schemas.openxmlformats.org/officeDocument/2006/relationships/tags" Target="../tags/tag383.xml"/><Relationship Id="rId5" Type="http://schemas.openxmlformats.org/officeDocument/2006/relationships/tags" Target="../tags/tag322.xml"/><Relationship Id="rId61" Type="http://schemas.openxmlformats.org/officeDocument/2006/relationships/tags" Target="../tags/tag378.xml"/><Relationship Id="rId19" Type="http://schemas.openxmlformats.org/officeDocument/2006/relationships/tags" Target="../tags/tag336.xml"/><Relationship Id="rId14" Type="http://schemas.openxmlformats.org/officeDocument/2006/relationships/tags" Target="../tags/tag331.xml"/><Relationship Id="rId22" Type="http://schemas.openxmlformats.org/officeDocument/2006/relationships/tags" Target="../tags/tag339.xml"/><Relationship Id="rId27" Type="http://schemas.openxmlformats.org/officeDocument/2006/relationships/tags" Target="../tags/tag344.xml"/><Relationship Id="rId30" Type="http://schemas.openxmlformats.org/officeDocument/2006/relationships/tags" Target="../tags/tag347.xml"/><Relationship Id="rId35" Type="http://schemas.openxmlformats.org/officeDocument/2006/relationships/tags" Target="../tags/tag352.xml"/><Relationship Id="rId43" Type="http://schemas.openxmlformats.org/officeDocument/2006/relationships/tags" Target="../tags/tag360.xml"/><Relationship Id="rId48" Type="http://schemas.openxmlformats.org/officeDocument/2006/relationships/tags" Target="../tags/tag365.xml"/><Relationship Id="rId56" Type="http://schemas.openxmlformats.org/officeDocument/2006/relationships/tags" Target="../tags/tag373.xml"/><Relationship Id="rId64" Type="http://schemas.openxmlformats.org/officeDocument/2006/relationships/tags" Target="../tags/tag381.xml"/><Relationship Id="rId69" Type="http://schemas.openxmlformats.org/officeDocument/2006/relationships/tags" Target="../tags/tag386.xml"/><Relationship Id="rId8" Type="http://schemas.openxmlformats.org/officeDocument/2006/relationships/tags" Target="../tags/tag325.xml"/><Relationship Id="rId51" Type="http://schemas.openxmlformats.org/officeDocument/2006/relationships/tags" Target="../tags/tag368.xml"/><Relationship Id="rId3" Type="http://schemas.openxmlformats.org/officeDocument/2006/relationships/tags" Target="../tags/tag320.xml"/><Relationship Id="rId12" Type="http://schemas.openxmlformats.org/officeDocument/2006/relationships/tags" Target="../tags/tag329.xml"/><Relationship Id="rId17" Type="http://schemas.openxmlformats.org/officeDocument/2006/relationships/tags" Target="../tags/tag334.xml"/><Relationship Id="rId25" Type="http://schemas.openxmlformats.org/officeDocument/2006/relationships/tags" Target="../tags/tag342.xml"/><Relationship Id="rId33" Type="http://schemas.openxmlformats.org/officeDocument/2006/relationships/tags" Target="../tags/tag350.xml"/><Relationship Id="rId38" Type="http://schemas.openxmlformats.org/officeDocument/2006/relationships/tags" Target="../tags/tag355.xml"/><Relationship Id="rId46" Type="http://schemas.openxmlformats.org/officeDocument/2006/relationships/tags" Target="../tags/tag363.xml"/><Relationship Id="rId59" Type="http://schemas.openxmlformats.org/officeDocument/2006/relationships/tags" Target="../tags/tag376.xml"/><Relationship Id="rId67" Type="http://schemas.openxmlformats.org/officeDocument/2006/relationships/tags" Target="../tags/tag384.xml"/><Relationship Id="rId20" Type="http://schemas.openxmlformats.org/officeDocument/2006/relationships/tags" Target="../tags/tag337.xml"/><Relationship Id="rId41" Type="http://schemas.openxmlformats.org/officeDocument/2006/relationships/tags" Target="../tags/tag358.xml"/><Relationship Id="rId54" Type="http://schemas.openxmlformats.org/officeDocument/2006/relationships/tags" Target="../tags/tag371.xml"/><Relationship Id="rId62" Type="http://schemas.openxmlformats.org/officeDocument/2006/relationships/tags" Target="../tags/tag379.xml"/><Relationship Id="rId70" Type="http://schemas.openxmlformats.org/officeDocument/2006/relationships/slideLayout" Target="../slideLayouts/slideLayout6.xml"/><Relationship Id="rId1" Type="http://schemas.openxmlformats.org/officeDocument/2006/relationships/tags" Target="../tags/tag318.xml"/><Relationship Id="rId6" Type="http://schemas.openxmlformats.org/officeDocument/2006/relationships/tags" Target="../tags/tag323.xml"/><Relationship Id="rId15" Type="http://schemas.openxmlformats.org/officeDocument/2006/relationships/tags" Target="../tags/tag332.xml"/><Relationship Id="rId23" Type="http://schemas.openxmlformats.org/officeDocument/2006/relationships/tags" Target="../tags/tag340.xml"/><Relationship Id="rId28" Type="http://schemas.openxmlformats.org/officeDocument/2006/relationships/tags" Target="../tags/tag345.xml"/><Relationship Id="rId36" Type="http://schemas.openxmlformats.org/officeDocument/2006/relationships/tags" Target="../tags/tag353.xml"/><Relationship Id="rId49" Type="http://schemas.openxmlformats.org/officeDocument/2006/relationships/tags" Target="../tags/tag366.xml"/><Relationship Id="rId57" Type="http://schemas.openxmlformats.org/officeDocument/2006/relationships/tags" Target="../tags/tag374.xml"/><Relationship Id="rId10" Type="http://schemas.openxmlformats.org/officeDocument/2006/relationships/tags" Target="../tags/tag327.xml"/><Relationship Id="rId31" Type="http://schemas.openxmlformats.org/officeDocument/2006/relationships/tags" Target="../tags/tag348.xml"/><Relationship Id="rId44" Type="http://schemas.openxmlformats.org/officeDocument/2006/relationships/tags" Target="../tags/tag361.xml"/><Relationship Id="rId52" Type="http://schemas.openxmlformats.org/officeDocument/2006/relationships/tags" Target="../tags/tag369.xml"/><Relationship Id="rId60" Type="http://schemas.openxmlformats.org/officeDocument/2006/relationships/tags" Target="../tags/tag377.xml"/><Relationship Id="rId65" Type="http://schemas.openxmlformats.org/officeDocument/2006/relationships/tags" Target="../tags/tag382.xml"/><Relationship Id="rId4" Type="http://schemas.openxmlformats.org/officeDocument/2006/relationships/tags" Target="../tags/tag321.xml"/><Relationship Id="rId9" Type="http://schemas.openxmlformats.org/officeDocument/2006/relationships/tags" Target="../tags/tag326.xml"/><Relationship Id="rId13" Type="http://schemas.openxmlformats.org/officeDocument/2006/relationships/tags" Target="../tags/tag330.xml"/><Relationship Id="rId18" Type="http://schemas.openxmlformats.org/officeDocument/2006/relationships/tags" Target="../tags/tag335.xml"/><Relationship Id="rId39" Type="http://schemas.openxmlformats.org/officeDocument/2006/relationships/tags" Target="../tags/tag356.xml"/><Relationship Id="rId34" Type="http://schemas.openxmlformats.org/officeDocument/2006/relationships/tags" Target="../tags/tag351.xml"/><Relationship Id="rId50" Type="http://schemas.openxmlformats.org/officeDocument/2006/relationships/tags" Target="../tags/tag367.xml"/><Relationship Id="rId55" Type="http://schemas.openxmlformats.org/officeDocument/2006/relationships/tags" Target="../tags/tag372.xml"/></Relationships>
</file>

<file path=ppt/slides/_rels/slide20.xml.rels><?xml version="1.0" encoding="UTF-8" standalone="yes"?>
<Relationships xmlns="http://schemas.openxmlformats.org/package/2006/relationships"><Relationship Id="rId8" Type="http://schemas.openxmlformats.org/officeDocument/2006/relationships/tags" Target="../tags/tag395.xml"/><Relationship Id="rId13" Type="http://schemas.openxmlformats.org/officeDocument/2006/relationships/tags" Target="../tags/tag400.xml"/><Relationship Id="rId18" Type="http://schemas.openxmlformats.org/officeDocument/2006/relationships/tags" Target="../tags/tag405.xml"/><Relationship Id="rId26" Type="http://schemas.openxmlformats.org/officeDocument/2006/relationships/tags" Target="../tags/tag413.xml"/><Relationship Id="rId3" Type="http://schemas.openxmlformats.org/officeDocument/2006/relationships/tags" Target="../tags/tag390.xml"/><Relationship Id="rId21" Type="http://schemas.openxmlformats.org/officeDocument/2006/relationships/tags" Target="../tags/tag408.xml"/><Relationship Id="rId7" Type="http://schemas.openxmlformats.org/officeDocument/2006/relationships/tags" Target="../tags/tag394.xml"/><Relationship Id="rId12" Type="http://schemas.openxmlformats.org/officeDocument/2006/relationships/tags" Target="../tags/tag399.xml"/><Relationship Id="rId17" Type="http://schemas.openxmlformats.org/officeDocument/2006/relationships/tags" Target="../tags/tag404.xml"/><Relationship Id="rId25" Type="http://schemas.openxmlformats.org/officeDocument/2006/relationships/tags" Target="../tags/tag412.xml"/><Relationship Id="rId2" Type="http://schemas.openxmlformats.org/officeDocument/2006/relationships/tags" Target="../tags/tag389.xml"/><Relationship Id="rId16" Type="http://schemas.openxmlformats.org/officeDocument/2006/relationships/tags" Target="../tags/tag403.xml"/><Relationship Id="rId20" Type="http://schemas.openxmlformats.org/officeDocument/2006/relationships/tags" Target="../tags/tag407.xml"/><Relationship Id="rId29" Type="http://schemas.openxmlformats.org/officeDocument/2006/relationships/slideLayout" Target="../slideLayouts/slideLayout6.xml"/><Relationship Id="rId1" Type="http://schemas.openxmlformats.org/officeDocument/2006/relationships/tags" Target="../tags/tag388.xml"/><Relationship Id="rId6" Type="http://schemas.openxmlformats.org/officeDocument/2006/relationships/tags" Target="../tags/tag393.xml"/><Relationship Id="rId11" Type="http://schemas.openxmlformats.org/officeDocument/2006/relationships/tags" Target="../tags/tag398.xml"/><Relationship Id="rId24" Type="http://schemas.openxmlformats.org/officeDocument/2006/relationships/tags" Target="../tags/tag411.xml"/><Relationship Id="rId5" Type="http://schemas.openxmlformats.org/officeDocument/2006/relationships/tags" Target="../tags/tag392.xml"/><Relationship Id="rId15" Type="http://schemas.openxmlformats.org/officeDocument/2006/relationships/tags" Target="../tags/tag402.xml"/><Relationship Id="rId23" Type="http://schemas.openxmlformats.org/officeDocument/2006/relationships/tags" Target="../tags/tag410.xml"/><Relationship Id="rId28" Type="http://schemas.openxmlformats.org/officeDocument/2006/relationships/tags" Target="../tags/tag415.xml"/><Relationship Id="rId10" Type="http://schemas.openxmlformats.org/officeDocument/2006/relationships/tags" Target="../tags/tag397.xml"/><Relationship Id="rId19" Type="http://schemas.openxmlformats.org/officeDocument/2006/relationships/tags" Target="../tags/tag406.xml"/><Relationship Id="rId4" Type="http://schemas.openxmlformats.org/officeDocument/2006/relationships/tags" Target="../tags/tag391.xml"/><Relationship Id="rId9" Type="http://schemas.openxmlformats.org/officeDocument/2006/relationships/tags" Target="../tags/tag396.xml"/><Relationship Id="rId14" Type="http://schemas.openxmlformats.org/officeDocument/2006/relationships/tags" Target="../tags/tag401.xml"/><Relationship Id="rId22" Type="http://schemas.openxmlformats.org/officeDocument/2006/relationships/tags" Target="../tags/tag409.xml"/><Relationship Id="rId27" Type="http://schemas.openxmlformats.org/officeDocument/2006/relationships/tags" Target="../tags/tag414.xml"/><Relationship Id="rId30" Type="http://schemas.openxmlformats.org/officeDocument/2006/relationships/notesSlide" Target="../notesSlides/notesSlide4.xml"/></Relationships>
</file>

<file path=ppt/slides/_rels/slide21.xml.rels><?xml version="1.0" encoding="UTF-8" standalone="yes"?>
<Relationships xmlns="http://schemas.openxmlformats.org/package/2006/relationships"><Relationship Id="rId13" Type="http://schemas.openxmlformats.org/officeDocument/2006/relationships/tags" Target="../tags/tag429.xml"/><Relationship Id="rId18" Type="http://schemas.openxmlformats.org/officeDocument/2006/relationships/tags" Target="../tags/tag434.xml"/><Relationship Id="rId26" Type="http://schemas.openxmlformats.org/officeDocument/2006/relationships/tags" Target="../tags/tag442.xml"/><Relationship Id="rId39" Type="http://schemas.openxmlformats.org/officeDocument/2006/relationships/tags" Target="../tags/tag455.xml"/><Relationship Id="rId21" Type="http://schemas.openxmlformats.org/officeDocument/2006/relationships/tags" Target="../tags/tag437.xml"/><Relationship Id="rId34" Type="http://schemas.openxmlformats.org/officeDocument/2006/relationships/tags" Target="../tags/tag450.xml"/><Relationship Id="rId42" Type="http://schemas.openxmlformats.org/officeDocument/2006/relationships/tags" Target="../tags/tag458.xml"/><Relationship Id="rId47" Type="http://schemas.openxmlformats.org/officeDocument/2006/relationships/tags" Target="../tags/tag463.xml"/><Relationship Id="rId50" Type="http://schemas.openxmlformats.org/officeDocument/2006/relationships/tags" Target="../tags/tag466.xml"/><Relationship Id="rId7" Type="http://schemas.openxmlformats.org/officeDocument/2006/relationships/tags" Target="../tags/tag423.xml"/><Relationship Id="rId2" Type="http://schemas.openxmlformats.org/officeDocument/2006/relationships/tags" Target="../tags/tag418.xml"/><Relationship Id="rId16" Type="http://schemas.openxmlformats.org/officeDocument/2006/relationships/tags" Target="../tags/tag432.xml"/><Relationship Id="rId29" Type="http://schemas.openxmlformats.org/officeDocument/2006/relationships/tags" Target="../tags/tag445.xml"/><Relationship Id="rId11" Type="http://schemas.openxmlformats.org/officeDocument/2006/relationships/tags" Target="../tags/tag427.xml"/><Relationship Id="rId24" Type="http://schemas.openxmlformats.org/officeDocument/2006/relationships/tags" Target="../tags/tag440.xml"/><Relationship Id="rId32" Type="http://schemas.openxmlformats.org/officeDocument/2006/relationships/tags" Target="../tags/tag448.xml"/><Relationship Id="rId37" Type="http://schemas.openxmlformats.org/officeDocument/2006/relationships/tags" Target="../tags/tag453.xml"/><Relationship Id="rId40" Type="http://schemas.openxmlformats.org/officeDocument/2006/relationships/tags" Target="../tags/tag456.xml"/><Relationship Id="rId45" Type="http://schemas.openxmlformats.org/officeDocument/2006/relationships/tags" Target="../tags/tag461.xml"/><Relationship Id="rId53" Type="http://schemas.openxmlformats.org/officeDocument/2006/relationships/slideLayout" Target="../slideLayouts/slideLayout6.xml"/><Relationship Id="rId5" Type="http://schemas.openxmlformats.org/officeDocument/2006/relationships/tags" Target="../tags/tag421.xml"/><Relationship Id="rId10" Type="http://schemas.openxmlformats.org/officeDocument/2006/relationships/tags" Target="../tags/tag426.xml"/><Relationship Id="rId19" Type="http://schemas.openxmlformats.org/officeDocument/2006/relationships/tags" Target="../tags/tag435.xml"/><Relationship Id="rId31" Type="http://schemas.openxmlformats.org/officeDocument/2006/relationships/tags" Target="../tags/tag447.xml"/><Relationship Id="rId44" Type="http://schemas.openxmlformats.org/officeDocument/2006/relationships/tags" Target="../tags/tag460.xml"/><Relationship Id="rId52" Type="http://schemas.openxmlformats.org/officeDocument/2006/relationships/tags" Target="../tags/tag468.xml"/><Relationship Id="rId4" Type="http://schemas.openxmlformats.org/officeDocument/2006/relationships/tags" Target="../tags/tag420.xml"/><Relationship Id="rId9" Type="http://schemas.openxmlformats.org/officeDocument/2006/relationships/tags" Target="../tags/tag425.xml"/><Relationship Id="rId14" Type="http://schemas.openxmlformats.org/officeDocument/2006/relationships/tags" Target="../tags/tag430.xml"/><Relationship Id="rId22" Type="http://schemas.openxmlformats.org/officeDocument/2006/relationships/tags" Target="../tags/tag438.xml"/><Relationship Id="rId27" Type="http://schemas.openxmlformats.org/officeDocument/2006/relationships/tags" Target="../tags/tag443.xml"/><Relationship Id="rId30" Type="http://schemas.openxmlformats.org/officeDocument/2006/relationships/tags" Target="../tags/tag446.xml"/><Relationship Id="rId35" Type="http://schemas.openxmlformats.org/officeDocument/2006/relationships/tags" Target="../tags/tag451.xml"/><Relationship Id="rId43" Type="http://schemas.openxmlformats.org/officeDocument/2006/relationships/tags" Target="../tags/tag459.xml"/><Relationship Id="rId48" Type="http://schemas.openxmlformats.org/officeDocument/2006/relationships/tags" Target="../tags/tag464.xml"/><Relationship Id="rId8" Type="http://schemas.openxmlformats.org/officeDocument/2006/relationships/tags" Target="../tags/tag424.xml"/><Relationship Id="rId51" Type="http://schemas.openxmlformats.org/officeDocument/2006/relationships/tags" Target="../tags/tag467.xml"/><Relationship Id="rId3" Type="http://schemas.openxmlformats.org/officeDocument/2006/relationships/tags" Target="../tags/tag419.xml"/><Relationship Id="rId12" Type="http://schemas.openxmlformats.org/officeDocument/2006/relationships/tags" Target="../tags/tag428.xml"/><Relationship Id="rId17" Type="http://schemas.openxmlformats.org/officeDocument/2006/relationships/tags" Target="../tags/tag433.xml"/><Relationship Id="rId25" Type="http://schemas.openxmlformats.org/officeDocument/2006/relationships/tags" Target="../tags/tag441.xml"/><Relationship Id="rId33" Type="http://schemas.openxmlformats.org/officeDocument/2006/relationships/tags" Target="../tags/tag449.xml"/><Relationship Id="rId38" Type="http://schemas.openxmlformats.org/officeDocument/2006/relationships/tags" Target="../tags/tag454.xml"/><Relationship Id="rId46" Type="http://schemas.openxmlformats.org/officeDocument/2006/relationships/tags" Target="../tags/tag462.xml"/><Relationship Id="rId20" Type="http://schemas.openxmlformats.org/officeDocument/2006/relationships/tags" Target="../tags/tag436.xml"/><Relationship Id="rId41" Type="http://schemas.openxmlformats.org/officeDocument/2006/relationships/tags" Target="../tags/tag457.xml"/><Relationship Id="rId54" Type="http://schemas.openxmlformats.org/officeDocument/2006/relationships/notesSlide" Target="../notesSlides/notesSlide5.xml"/><Relationship Id="rId1" Type="http://schemas.openxmlformats.org/officeDocument/2006/relationships/tags" Target="../tags/tag417.xml"/><Relationship Id="rId6" Type="http://schemas.openxmlformats.org/officeDocument/2006/relationships/tags" Target="../tags/tag422.xml"/><Relationship Id="rId15" Type="http://schemas.openxmlformats.org/officeDocument/2006/relationships/tags" Target="../tags/tag431.xml"/><Relationship Id="rId23" Type="http://schemas.openxmlformats.org/officeDocument/2006/relationships/tags" Target="../tags/tag439.xml"/><Relationship Id="rId28" Type="http://schemas.openxmlformats.org/officeDocument/2006/relationships/tags" Target="../tags/tag444.xml"/><Relationship Id="rId36" Type="http://schemas.openxmlformats.org/officeDocument/2006/relationships/tags" Target="../tags/tag452.xml"/><Relationship Id="rId49" Type="http://schemas.openxmlformats.org/officeDocument/2006/relationships/tags" Target="../tags/tag465.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70.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7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47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473.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6.xml"/><Relationship Id="rId1" Type="http://schemas.openxmlformats.org/officeDocument/2006/relationships/tags" Target="../tags/tag474.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ags" Target="../tags/tag475.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6.xml"/><Relationship Id="rId1" Type="http://schemas.openxmlformats.org/officeDocument/2006/relationships/tags" Target="../tags/tag476.xml"/><Relationship Id="rId5" Type="http://schemas.openxmlformats.org/officeDocument/2006/relationships/hyperlink" Target="https://www.brightcarbon.com/blog/compress-powerpoint-presentations/" TargetMode="Externa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hyperlink" Target="https://www.brightcarbon.com/?s=accessibility" TargetMode="External"/><Relationship Id="rId2" Type="http://schemas.openxmlformats.org/officeDocument/2006/relationships/slideLayout" Target="../slideLayouts/slideLayout6.xml"/><Relationship Id="rId1" Type="http://schemas.openxmlformats.org/officeDocument/2006/relationships/tags" Target="../tags/tag477.xml"/></Relationships>
</file>

<file path=ppt/slides/_rels/slide30.xml.rels><?xml version="1.0" encoding="UTF-8" standalone="yes"?>
<Relationships xmlns="http://schemas.openxmlformats.org/package/2006/relationships"><Relationship Id="rId8" Type="http://schemas.openxmlformats.org/officeDocument/2006/relationships/hyperlink" Target="https://www.brightcarbon.com/blog/visual-communication/" TargetMode="External"/><Relationship Id="rId3" Type="http://schemas.openxmlformats.org/officeDocument/2006/relationships/image" Target="../media/image15.png"/><Relationship Id="rId7" Type="http://schemas.openxmlformats.org/officeDocument/2006/relationships/hyperlink" Target="https://www.brightcarbon.com/blog/powerpoint-productivity/" TargetMode="External"/><Relationship Id="rId2" Type="http://schemas.openxmlformats.org/officeDocument/2006/relationships/slideLayout" Target="../slideLayouts/slideLayout6.xml"/><Relationship Id="rId1" Type="http://schemas.openxmlformats.org/officeDocument/2006/relationships/tags" Target="../tags/tag478.xml"/><Relationship Id="rId6" Type="http://schemas.openxmlformats.org/officeDocument/2006/relationships/hyperlink" Target="https://www.brightcarbon.com/blog/powerpoint-animation/" TargetMode="External"/><Relationship Id="rId5" Type="http://schemas.openxmlformats.org/officeDocument/2006/relationships/hyperlink" Target="https://www.brightcarbon.com/blog/presentation-skills/" TargetMode="External"/><Relationship Id="rId4" Type="http://schemas.openxmlformats.org/officeDocument/2006/relationships/hyperlink" Target="https://www.brightcarbon.com/blog/powerpoint-des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15D4-98A2-4E1E-86EF-525043446C8A}"/>
              </a:ext>
            </a:extLst>
          </p:cNvPr>
          <p:cNvSpPr>
            <a:spLocks noGrp="1"/>
          </p:cNvSpPr>
          <p:nvPr>
            <p:ph type="ctrTitle"/>
          </p:nvPr>
        </p:nvSpPr>
        <p:spPr>
          <a:xfrm>
            <a:off x="571501" y="1913924"/>
            <a:ext cx="9188450" cy="2353275"/>
          </a:xfrm>
        </p:spPr>
        <p:txBody>
          <a:bodyPr/>
          <a:lstStyle/>
          <a:p>
            <a:r>
              <a:rPr lang="en-US" dirty="0"/>
              <a:t>PowerPoint toolkit</a:t>
            </a:r>
          </a:p>
        </p:txBody>
      </p:sp>
      <p:sp>
        <p:nvSpPr>
          <p:cNvPr id="3" name="Subtitle 2">
            <a:extLst>
              <a:ext uri="{FF2B5EF4-FFF2-40B4-BE49-F238E27FC236}">
                <a16:creationId xmlns:a16="http://schemas.microsoft.com/office/drawing/2014/main" id="{156150D1-E4C4-4FD1-86AE-F0F3569F33AC}"/>
              </a:ext>
            </a:extLst>
          </p:cNvPr>
          <p:cNvSpPr>
            <a:spLocks noGrp="1"/>
          </p:cNvSpPr>
          <p:nvPr>
            <p:ph type="subTitle" idx="1"/>
          </p:nvPr>
        </p:nvSpPr>
        <p:spPr>
          <a:xfrm>
            <a:off x="571500" y="4384134"/>
            <a:ext cx="9188450" cy="1433827"/>
          </a:xfrm>
        </p:spPr>
        <p:txBody>
          <a:bodyPr/>
          <a:lstStyle/>
          <a:p>
            <a:r>
              <a:rPr lang="en-US"/>
              <a:t>by </a:t>
            </a:r>
            <a:r>
              <a:rPr lang="en-US" err="1"/>
              <a:t>BrightCarbon</a:t>
            </a:r>
            <a:endParaRPr lang="en-US"/>
          </a:p>
        </p:txBody>
      </p:sp>
      <p:sp>
        <p:nvSpPr>
          <p:cNvPr id="5" name="Date Placeholder 4">
            <a:extLst>
              <a:ext uri="{FF2B5EF4-FFF2-40B4-BE49-F238E27FC236}">
                <a16:creationId xmlns:a16="http://schemas.microsoft.com/office/drawing/2014/main" id="{44124F2F-8C24-4A4E-9DAC-1D4A568CFD28}"/>
              </a:ext>
            </a:extLst>
          </p:cNvPr>
          <p:cNvSpPr>
            <a:spLocks noGrp="1"/>
          </p:cNvSpPr>
          <p:nvPr>
            <p:ph type="dt" sz="half" idx="10"/>
          </p:nvPr>
        </p:nvSpPr>
        <p:spPr>
          <a:xfrm>
            <a:off x="571499" y="6230345"/>
            <a:ext cx="1746251" cy="216755"/>
          </a:xfrm>
        </p:spPr>
        <p:txBody>
          <a:bodyPr/>
          <a:lstStyle/>
          <a:p>
            <a:fld id="{BCBED336-0FC9-4896-870C-D6468FA40ABA}" type="datetime1">
              <a:rPr lang="en-US" smtClean="0"/>
              <a:t>8/9/2021</a:t>
            </a:fld>
            <a:endParaRPr lang="en-US"/>
          </a:p>
        </p:txBody>
      </p:sp>
      <p:sp>
        <p:nvSpPr>
          <p:cNvPr id="6" name="Footer Placeholder 5">
            <a:extLst>
              <a:ext uri="{FF2B5EF4-FFF2-40B4-BE49-F238E27FC236}">
                <a16:creationId xmlns:a16="http://schemas.microsoft.com/office/drawing/2014/main" id="{31D91A04-4494-4154-BC4A-F4335478290E}"/>
              </a:ext>
            </a:extLst>
          </p:cNvPr>
          <p:cNvSpPr>
            <a:spLocks noGrp="1"/>
          </p:cNvSpPr>
          <p:nvPr>
            <p:ph type="ftr" sz="quarter" idx="11"/>
          </p:nvPr>
        </p:nvSpPr>
        <p:spPr>
          <a:xfrm>
            <a:off x="2432050" y="6514978"/>
            <a:ext cx="7327900" cy="216755"/>
          </a:xfrm>
        </p:spPr>
        <p:txBody>
          <a:bodyPr/>
          <a:lstStyle/>
          <a:p>
            <a:endParaRPr lang="en-US"/>
          </a:p>
        </p:txBody>
      </p:sp>
      <p:sp>
        <p:nvSpPr>
          <p:cNvPr id="7" name="Slide Number Placeholder 6">
            <a:extLst>
              <a:ext uri="{FF2B5EF4-FFF2-40B4-BE49-F238E27FC236}">
                <a16:creationId xmlns:a16="http://schemas.microsoft.com/office/drawing/2014/main" id="{0CA0EFD6-ED46-4351-B4BE-52D5B1B17C8A}"/>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1</a:t>
            </a:fld>
            <a:endParaRPr lang="en-US"/>
          </a:p>
        </p:txBody>
      </p:sp>
      <p:pic>
        <p:nvPicPr>
          <p:cNvPr id="4" name="Picture 3" descr="Logo, company name&#10;&#10;Description automatically generated">
            <a:hlinkClick r:id="rId3"/>
            <a:extLst>
              <a:ext uri="{FF2B5EF4-FFF2-40B4-BE49-F238E27FC236}">
                <a16:creationId xmlns:a16="http://schemas.microsoft.com/office/drawing/2014/main" id="{98E417FF-157A-45CE-9A81-A950D12E6A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511" y="5217706"/>
            <a:ext cx="2300078" cy="837228"/>
          </a:xfrm>
          <a:prstGeom prst="rect">
            <a:avLst/>
          </a:prstGeom>
        </p:spPr>
      </p:pic>
    </p:spTree>
    <p:custDataLst>
      <p:tags r:id="rId1"/>
    </p:custDataLst>
    <p:extLst>
      <p:ext uri="{BB962C8B-B14F-4D97-AF65-F5344CB8AC3E}">
        <p14:creationId xmlns:p14="http://schemas.microsoft.com/office/powerpoint/2010/main" val="1034888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8AA0941-BFC9-4AEA-95C2-60458427EBB9}"/>
              </a:ext>
            </a:extLst>
          </p:cNvPr>
          <p:cNvSpPr txBox="1"/>
          <p:nvPr/>
        </p:nvSpPr>
        <p:spPr>
          <a:xfrm>
            <a:off x="571500" y="1914525"/>
            <a:ext cx="5467350" cy="3719031"/>
          </a:xfrm>
          <a:prstGeom prst="rect">
            <a:avLst/>
          </a:prstGeom>
          <a:noFill/>
        </p:spPr>
        <p:txBody>
          <a:bodyPr wrap="square">
            <a:spAutoFit/>
          </a:bodyPr>
          <a:lstStyle/>
          <a:p>
            <a:pPr>
              <a:lnSpc>
                <a:spcPct val="120000"/>
              </a:lnSpc>
            </a:pPr>
            <a:r>
              <a:rPr lang="en-US"/>
              <a:t>This PowerPoint toolkit has been provided by </a:t>
            </a:r>
            <a:r>
              <a:rPr lang="en-US" err="1"/>
              <a:t>BrightCarbon</a:t>
            </a:r>
            <a:r>
              <a:rPr lang="en-US"/>
              <a:t>, leaders in effective visual sales, marketing, HR, and training presentations, and engaging eLearning.</a:t>
            </a:r>
          </a:p>
          <a:p>
            <a:pPr>
              <a:lnSpc>
                <a:spcPct val="120000"/>
              </a:lnSpc>
            </a:pPr>
            <a:endParaRPr lang="en-US"/>
          </a:p>
          <a:p>
            <a:pPr>
              <a:lnSpc>
                <a:spcPct val="120000"/>
              </a:lnSpc>
            </a:pPr>
            <a:r>
              <a:rPr lang="en-US"/>
              <a:t>Each element is designed to work within new or existing PowerPoint presentations. You can use whole slides, or copy and paste individual elements into your existing presentations. The </a:t>
            </a:r>
            <a:r>
              <a:rPr lang="en-US" err="1"/>
              <a:t>colours</a:t>
            </a:r>
            <a:r>
              <a:rPr lang="en-US"/>
              <a:t> will change automatically to match your existing PowerPoint template. </a:t>
            </a:r>
          </a:p>
        </p:txBody>
      </p:sp>
      <p:grpSp>
        <p:nvGrpSpPr>
          <p:cNvPr id="17" name="Group 16">
            <a:extLst>
              <a:ext uri="{FF2B5EF4-FFF2-40B4-BE49-F238E27FC236}">
                <a16:creationId xmlns:a16="http://schemas.microsoft.com/office/drawing/2014/main" id="{CBF71144-A0F0-4370-9AB9-EB33FE554817}"/>
              </a:ext>
            </a:extLst>
          </p:cNvPr>
          <p:cNvGrpSpPr/>
          <p:nvPr/>
        </p:nvGrpSpPr>
        <p:grpSpPr>
          <a:xfrm>
            <a:off x="7850046" y="1914525"/>
            <a:ext cx="3770454" cy="2967901"/>
            <a:chOff x="7850046" y="1853477"/>
            <a:chExt cx="3770454" cy="2967901"/>
          </a:xfrm>
        </p:grpSpPr>
        <p:sp>
          <p:nvSpPr>
            <p:cNvPr id="15" name="Rectangle 14">
              <a:hlinkClick r:id="rId3"/>
              <a:extLst>
                <a:ext uri="{FF2B5EF4-FFF2-40B4-BE49-F238E27FC236}">
                  <a16:creationId xmlns:a16="http://schemas.microsoft.com/office/drawing/2014/main" id="{6BA35B81-43D6-4517-A39C-3959EFE9364F}"/>
                </a:ext>
              </a:extLst>
            </p:cNvPr>
            <p:cNvSpPr/>
            <p:nvPr/>
          </p:nvSpPr>
          <p:spPr>
            <a:xfrm>
              <a:off x="8013700" y="1853477"/>
              <a:ext cx="3606800" cy="28042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nSpc>
                  <a:spcPct val="120000"/>
                </a:lnSpc>
              </a:pPr>
              <a:r>
                <a:rPr lang="en-US"/>
                <a:t>For more information on how to use this toolkit or how </a:t>
              </a:r>
              <a:r>
                <a:rPr lang="en-US" err="1"/>
                <a:t>BrightCarbon</a:t>
              </a:r>
              <a:r>
                <a:rPr lang="en-US"/>
                <a:t> can help you, please visit </a:t>
              </a:r>
              <a:r>
                <a:rPr lang="en-US" b="1">
                  <a:latin typeface="+mj-lt"/>
                </a:rPr>
                <a:t>www.brightcarbon.com  </a:t>
              </a:r>
            </a:p>
          </p:txBody>
        </p:sp>
        <p:sp>
          <p:nvSpPr>
            <p:cNvPr id="16" name="Cross 15">
              <a:extLst>
                <a:ext uri="{FF2B5EF4-FFF2-40B4-BE49-F238E27FC236}">
                  <a16:creationId xmlns:a16="http://schemas.microsoft.com/office/drawing/2014/main" id="{731901D8-671A-4285-ADB5-88D048224F27}"/>
                </a:ext>
              </a:extLst>
            </p:cNvPr>
            <p:cNvSpPr/>
            <p:nvPr/>
          </p:nvSpPr>
          <p:spPr>
            <a:xfrm>
              <a:off x="7850046" y="4494072"/>
              <a:ext cx="327308" cy="327306"/>
            </a:xfrm>
            <a:prstGeom prst="plus">
              <a:avLst>
                <a:gd name="adj" fmla="val 4294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Date Placeholder 1">
            <a:extLst>
              <a:ext uri="{FF2B5EF4-FFF2-40B4-BE49-F238E27FC236}">
                <a16:creationId xmlns:a16="http://schemas.microsoft.com/office/drawing/2014/main" id="{78097934-AB8E-4A1A-8DD5-61160D2C834E}"/>
              </a:ext>
            </a:extLst>
          </p:cNvPr>
          <p:cNvSpPr>
            <a:spLocks noGrp="1"/>
          </p:cNvSpPr>
          <p:nvPr>
            <p:ph type="dt" sz="half" idx="10"/>
          </p:nvPr>
        </p:nvSpPr>
        <p:spPr>
          <a:xfrm>
            <a:off x="571499" y="6230345"/>
            <a:ext cx="1746251" cy="216755"/>
          </a:xfrm>
        </p:spPr>
        <p:txBody>
          <a:bodyPr/>
          <a:lstStyle/>
          <a:p>
            <a:fld id="{672BF2FC-B183-4074-AE4A-4D9E7DB3152E}" type="datetime1">
              <a:rPr lang="en-US" smtClean="0"/>
              <a:t>8/9/2021</a:t>
            </a:fld>
            <a:endParaRPr lang="en-US"/>
          </a:p>
        </p:txBody>
      </p:sp>
      <p:sp>
        <p:nvSpPr>
          <p:cNvPr id="3" name="Footer Placeholder 2">
            <a:extLst>
              <a:ext uri="{FF2B5EF4-FFF2-40B4-BE49-F238E27FC236}">
                <a16:creationId xmlns:a16="http://schemas.microsoft.com/office/drawing/2014/main" id="{17F58A10-8E2A-41EB-B1F5-F0FD4105F986}"/>
              </a:ext>
            </a:extLst>
          </p:cNvPr>
          <p:cNvSpPr>
            <a:spLocks noGrp="1"/>
          </p:cNvSpPr>
          <p:nvPr>
            <p:ph type="ftr" sz="quarter" idx="11"/>
          </p:nvPr>
        </p:nvSpPr>
        <p:spPr>
          <a:xfrm>
            <a:off x="2432050" y="6514978"/>
            <a:ext cx="7327900" cy="216755"/>
          </a:xfrm>
        </p:spPr>
        <p:txBody>
          <a:bodyPr/>
          <a:lstStyle/>
          <a:p>
            <a:endParaRPr lang="en-US"/>
          </a:p>
        </p:txBody>
      </p:sp>
      <p:sp>
        <p:nvSpPr>
          <p:cNvPr id="4" name="Slide Number Placeholder 3">
            <a:extLst>
              <a:ext uri="{FF2B5EF4-FFF2-40B4-BE49-F238E27FC236}">
                <a16:creationId xmlns:a16="http://schemas.microsoft.com/office/drawing/2014/main" id="{6E87B8D4-9D06-41D1-80D8-E34E59769EB9}"/>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2</a:t>
            </a:fld>
            <a:endParaRPr lang="en-US"/>
          </a:p>
        </p:txBody>
      </p:sp>
    </p:spTree>
    <p:custDataLst>
      <p:tags r:id="rId1"/>
    </p:custDataLst>
    <p:extLst>
      <p:ext uri="{BB962C8B-B14F-4D97-AF65-F5344CB8AC3E}">
        <p14:creationId xmlns:p14="http://schemas.microsoft.com/office/powerpoint/2010/main" val="23354936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lose - up of a plant&#10;&#10;Description automatically generated">
            <a:extLst>
              <a:ext uri="{FF2B5EF4-FFF2-40B4-BE49-F238E27FC236}">
                <a16:creationId xmlns:a16="http://schemas.microsoft.com/office/drawing/2014/main" id="{AFE783EA-0847-4D12-ABA0-F5CC817E2B2A}"/>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23955" b="23955"/>
          <a:stretch/>
        </p:blipFill>
        <p:spPr>
          <a:xfrm>
            <a:off x="4292600" y="0"/>
            <a:ext cx="7899400" cy="6172200"/>
          </a:xfrm>
        </p:spPr>
      </p:pic>
      <p:sp>
        <p:nvSpPr>
          <p:cNvPr id="4" name="Title 3">
            <a:extLst>
              <a:ext uri="{FF2B5EF4-FFF2-40B4-BE49-F238E27FC236}">
                <a16:creationId xmlns:a16="http://schemas.microsoft.com/office/drawing/2014/main" id="{D6907E2B-2223-4AF0-BC68-F7723655182D}"/>
              </a:ext>
            </a:extLst>
          </p:cNvPr>
          <p:cNvSpPr>
            <a:spLocks noGrp="1"/>
          </p:cNvSpPr>
          <p:nvPr>
            <p:ph type="ctrTitle"/>
          </p:nvPr>
        </p:nvSpPr>
        <p:spPr>
          <a:xfrm>
            <a:off x="571501" y="457200"/>
            <a:ext cx="3606799" cy="4048125"/>
          </a:xfrm>
        </p:spPr>
        <p:txBody>
          <a:bodyPr>
            <a:normAutofit/>
          </a:bodyPr>
          <a:lstStyle/>
          <a:p>
            <a:r>
              <a:rPr lang="en-US" dirty="0"/>
              <a:t>Toolkit slides</a:t>
            </a:r>
          </a:p>
        </p:txBody>
      </p:sp>
      <p:sp>
        <p:nvSpPr>
          <p:cNvPr id="5" name="Subtitle 4">
            <a:extLst>
              <a:ext uri="{FF2B5EF4-FFF2-40B4-BE49-F238E27FC236}">
                <a16:creationId xmlns:a16="http://schemas.microsoft.com/office/drawing/2014/main" id="{06F32C07-F3E2-4ADA-A04C-619747C222A4}"/>
              </a:ext>
            </a:extLst>
          </p:cNvPr>
          <p:cNvSpPr>
            <a:spLocks noGrp="1"/>
          </p:cNvSpPr>
          <p:nvPr>
            <p:ph type="subTitle" idx="1"/>
          </p:nvPr>
        </p:nvSpPr>
        <p:spPr>
          <a:xfrm>
            <a:off x="571500" y="4619625"/>
            <a:ext cx="3606799" cy="1542842"/>
          </a:xfrm>
        </p:spPr>
        <p:txBody>
          <a:bodyPr/>
          <a:lstStyle/>
          <a:p>
            <a:r>
              <a:rPr lang="en-US"/>
              <a:t>by </a:t>
            </a:r>
            <a:r>
              <a:rPr lang="en-US" err="1"/>
              <a:t>BrightCarbon</a:t>
            </a:r>
            <a:endParaRPr lang="en-US"/>
          </a:p>
        </p:txBody>
      </p:sp>
      <p:sp>
        <p:nvSpPr>
          <p:cNvPr id="13" name="Date Placeholder 12">
            <a:extLst>
              <a:ext uri="{FF2B5EF4-FFF2-40B4-BE49-F238E27FC236}">
                <a16:creationId xmlns:a16="http://schemas.microsoft.com/office/drawing/2014/main" id="{4C4C5DC5-5624-47ED-BDD1-F71D41E44721}"/>
              </a:ext>
            </a:extLst>
          </p:cNvPr>
          <p:cNvSpPr>
            <a:spLocks noGrp="1"/>
          </p:cNvSpPr>
          <p:nvPr>
            <p:ph type="dt" sz="half" idx="10"/>
          </p:nvPr>
        </p:nvSpPr>
        <p:spPr>
          <a:xfrm>
            <a:off x="571499" y="6230345"/>
            <a:ext cx="1746251" cy="216755"/>
          </a:xfrm>
        </p:spPr>
        <p:txBody>
          <a:bodyPr/>
          <a:lstStyle/>
          <a:p>
            <a:fld id="{4D1D7C57-1CA2-4D5F-ABEC-69AD0B781F30}" type="datetime1">
              <a:rPr lang="en-US" smtClean="0"/>
              <a:t>8/9/2021</a:t>
            </a:fld>
            <a:endParaRPr lang="en-US"/>
          </a:p>
        </p:txBody>
      </p:sp>
      <p:sp>
        <p:nvSpPr>
          <p:cNvPr id="14" name="Footer Placeholder 13">
            <a:extLst>
              <a:ext uri="{FF2B5EF4-FFF2-40B4-BE49-F238E27FC236}">
                <a16:creationId xmlns:a16="http://schemas.microsoft.com/office/drawing/2014/main" id="{B7E11D39-05DE-4A8F-9229-52862A617FA4}"/>
              </a:ext>
            </a:extLst>
          </p:cNvPr>
          <p:cNvSpPr>
            <a:spLocks noGrp="1"/>
          </p:cNvSpPr>
          <p:nvPr>
            <p:ph type="ftr" sz="quarter" idx="11"/>
          </p:nvPr>
        </p:nvSpPr>
        <p:spPr>
          <a:xfrm>
            <a:off x="2432050" y="6514978"/>
            <a:ext cx="7327900" cy="216755"/>
          </a:xfrm>
        </p:spPr>
        <p:txBody>
          <a:bodyPr/>
          <a:lstStyle/>
          <a:p>
            <a:endParaRPr lang="en-US"/>
          </a:p>
        </p:txBody>
      </p:sp>
      <p:sp>
        <p:nvSpPr>
          <p:cNvPr id="15" name="Slide Number Placeholder 14">
            <a:extLst>
              <a:ext uri="{FF2B5EF4-FFF2-40B4-BE49-F238E27FC236}">
                <a16:creationId xmlns:a16="http://schemas.microsoft.com/office/drawing/2014/main" id="{399A31DC-C221-4F38-BCA5-6932E3ADA2FB}"/>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3</a:t>
            </a:fld>
            <a:endParaRPr lang="en-US"/>
          </a:p>
        </p:txBody>
      </p:sp>
      <p:pic>
        <p:nvPicPr>
          <p:cNvPr id="9" name="Picture 8" descr="Logo, company name&#10;&#10;Description automatically generated">
            <a:hlinkClick r:id="rId4"/>
            <a:extLst>
              <a:ext uri="{FF2B5EF4-FFF2-40B4-BE49-F238E27FC236}">
                <a16:creationId xmlns:a16="http://schemas.microsoft.com/office/drawing/2014/main" id="{CDF1E7E3-1095-453D-A954-BD3AD0B3FE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063" y="5576522"/>
            <a:ext cx="2300078" cy="837228"/>
          </a:xfrm>
          <a:prstGeom prst="rect">
            <a:avLst/>
          </a:prstGeom>
        </p:spPr>
      </p:pic>
    </p:spTree>
    <p:custDataLst>
      <p:tags r:id="rId1"/>
    </p:custDataLst>
    <p:extLst>
      <p:ext uri="{BB962C8B-B14F-4D97-AF65-F5344CB8AC3E}">
        <p14:creationId xmlns:p14="http://schemas.microsoft.com/office/powerpoint/2010/main" val="2916573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descr="A picture containing indoor, flower&#10;&#10;Description automatically generated">
            <a:extLst>
              <a:ext uri="{FF2B5EF4-FFF2-40B4-BE49-F238E27FC236}">
                <a16:creationId xmlns:a16="http://schemas.microsoft.com/office/drawing/2014/main" id="{5706DD44-2B13-4301-9E34-D4A28C48656C}"/>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7203" r="17203"/>
          <a:stretch/>
        </p:blipFill>
        <p:spPr>
          <a:xfrm>
            <a:off x="0" y="0"/>
            <a:ext cx="5181600" cy="6172200"/>
          </a:xfrm>
        </p:spPr>
      </p:pic>
      <p:sp>
        <p:nvSpPr>
          <p:cNvPr id="4" name="Date Placeholder 3">
            <a:extLst>
              <a:ext uri="{FF2B5EF4-FFF2-40B4-BE49-F238E27FC236}">
                <a16:creationId xmlns:a16="http://schemas.microsoft.com/office/drawing/2014/main" id="{6BFA3B98-6552-4075-A980-34FDC06A2A04}"/>
              </a:ext>
            </a:extLst>
          </p:cNvPr>
          <p:cNvSpPr>
            <a:spLocks noGrp="1"/>
          </p:cNvSpPr>
          <p:nvPr>
            <p:ph type="dt" sz="half" idx="10"/>
          </p:nvPr>
        </p:nvSpPr>
        <p:spPr>
          <a:xfrm>
            <a:off x="571499" y="6230345"/>
            <a:ext cx="1746251" cy="216755"/>
          </a:xfrm>
        </p:spPr>
        <p:txBody>
          <a:bodyPr/>
          <a:lstStyle/>
          <a:p>
            <a:fld id="{88489240-9E2A-4700-8148-D6C4B1588F27}" type="datetime1">
              <a:rPr lang="en-US" smtClean="0"/>
              <a:t>8/9/2021</a:t>
            </a:fld>
            <a:endParaRPr lang="en-US"/>
          </a:p>
        </p:txBody>
      </p:sp>
      <p:sp>
        <p:nvSpPr>
          <p:cNvPr id="5" name="Footer Placeholder 4">
            <a:extLst>
              <a:ext uri="{FF2B5EF4-FFF2-40B4-BE49-F238E27FC236}">
                <a16:creationId xmlns:a16="http://schemas.microsoft.com/office/drawing/2014/main" id="{0C4AD9CE-B350-432C-912E-9990BB59B353}"/>
              </a:ext>
            </a:extLst>
          </p:cNvPr>
          <p:cNvSpPr>
            <a:spLocks noGrp="1"/>
          </p:cNvSpPr>
          <p:nvPr>
            <p:ph type="ftr" sz="quarter" idx="11"/>
          </p:nvPr>
        </p:nvSpPr>
        <p:spPr>
          <a:xfrm>
            <a:off x="2432050" y="6514978"/>
            <a:ext cx="7327900" cy="216755"/>
          </a:xfrm>
        </p:spPr>
        <p:txBody>
          <a:bodyPr/>
          <a:lstStyle/>
          <a:p>
            <a:endParaRPr lang="en-US"/>
          </a:p>
        </p:txBody>
      </p:sp>
      <p:sp>
        <p:nvSpPr>
          <p:cNvPr id="6" name="Slide Number Placeholder 5">
            <a:extLst>
              <a:ext uri="{FF2B5EF4-FFF2-40B4-BE49-F238E27FC236}">
                <a16:creationId xmlns:a16="http://schemas.microsoft.com/office/drawing/2014/main" id="{B7097C03-8BE7-4C73-84DA-878DEB8F8EBD}"/>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4</a:t>
            </a:fld>
            <a:endParaRPr lang="en-US"/>
          </a:p>
        </p:txBody>
      </p:sp>
      <p:sp>
        <p:nvSpPr>
          <p:cNvPr id="7" name="Title 1">
            <a:extLst>
              <a:ext uri="{FF2B5EF4-FFF2-40B4-BE49-F238E27FC236}">
                <a16:creationId xmlns:a16="http://schemas.microsoft.com/office/drawing/2014/main" id="{AAEB4C5B-3D5A-4FBE-BAFC-AD397B93BA36}"/>
              </a:ext>
            </a:extLst>
          </p:cNvPr>
          <p:cNvSpPr txBox="1">
            <a:spLocks/>
          </p:cNvSpPr>
          <p:nvPr/>
        </p:nvSpPr>
        <p:spPr>
          <a:xfrm>
            <a:off x="6153150" y="1290638"/>
            <a:ext cx="5467350" cy="717550"/>
          </a:xfrm>
          <a:prstGeom prst="rect">
            <a:avLst/>
          </a:prstGeom>
        </p:spPr>
        <p:txBody>
          <a:bodyPr lIns="0" tIns="0" rIns="0" bIns="0" anchor="b"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Agenda</a:t>
            </a:r>
          </a:p>
        </p:txBody>
      </p:sp>
      <p:sp>
        <p:nvSpPr>
          <p:cNvPr id="12" name="Rectangle 11">
            <a:extLst>
              <a:ext uri="{FF2B5EF4-FFF2-40B4-BE49-F238E27FC236}">
                <a16:creationId xmlns:a16="http://schemas.microsoft.com/office/drawing/2014/main" id="{72A61854-D645-4448-87CA-3FB1B2021399}"/>
              </a:ext>
            </a:extLst>
          </p:cNvPr>
          <p:cNvSpPr/>
          <p:nvPr/>
        </p:nvSpPr>
        <p:spPr>
          <a:xfrm>
            <a:off x="0" y="4619625"/>
            <a:ext cx="4178300" cy="1082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76000" tIns="216000" rIns="91440" bIns="216000" numCol="1" spcCol="0" rtlCol="0" fromWordArt="0" anchor="ctr" anchorCtr="0" forceAA="0" compatLnSpc="1">
            <a:prstTxWarp prst="textNoShape">
              <a:avLst/>
            </a:prstTxWarp>
            <a:spAutoFit/>
          </a:bodyPr>
          <a:lstStyle/>
          <a:p>
            <a:r>
              <a:rPr lang="en-US" sz="1400"/>
              <a:t>Top tip:</a:t>
            </a:r>
          </a:p>
          <a:p>
            <a:r>
              <a:rPr lang="en-US" sz="1400" b="1"/>
              <a:t>Unsplash.com </a:t>
            </a:r>
            <a:r>
              <a:rPr lang="en-US" sz="1400"/>
              <a:t>is a great resource </a:t>
            </a:r>
            <a:br>
              <a:rPr lang="en-US" sz="1400"/>
            </a:br>
            <a:r>
              <a:rPr lang="en-US" sz="1400"/>
              <a:t>for great free photography.</a:t>
            </a:r>
          </a:p>
        </p:txBody>
      </p:sp>
      <p:graphicFrame>
        <p:nvGraphicFramePr>
          <p:cNvPr id="13" name="Table 31">
            <a:extLst>
              <a:ext uri="{FF2B5EF4-FFF2-40B4-BE49-F238E27FC236}">
                <a16:creationId xmlns:a16="http://schemas.microsoft.com/office/drawing/2014/main" id="{91526231-485E-4D3C-86AA-0DB9F210D9DF}"/>
              </a:ext>
            </a:extLst>
          </p:cNvPr>
          <p:cNvGraphicFramePr>
            <a:graphicFrameLocks noGrp="1"/>
          </p:cNvGraphicFramePr>
          <p:nvPr>
            <p:extLst>
              <p:ext uri="{D42A27DB-BD31-4B8C-83A1-F6EECF244321}">
                <p14:modId xmlns:p14="http://schemas.microsoft.com/office/powerpoint/2010/main" val="362070090"/>
              </p:ext>
            </p:extLst>
          </p:nvPr>
        </p:nvGraphicFramePr>
        <p:xfrm>
          <a:off x="6153150" y="2122487"/>
          <a:ext cx="5467350" cy="2727326"/>
        </p:xfrm>
        <a:graphic>
          <a:graphicData uri="http://schemas.openxmlformats.org/drawingml/2006/table">
            <a:tbl>
              <a:tblPr firstRow="1" bandRow="1">
                <a:tableStyleId>{5C22544A-7EE6-4342-B048-85BDC9FD1C3A}</a:tableStyleId>
              </a:tblPr>
              <a:tblGrid>
                <a:gridCol w="938771">
                  <a:extLst>
                    <a:ext uri="{9D8B030D-6E8A-4147-A177-3AD203B41FA5}">
                      <a16:colId xmlns:a16="http://schemas.microsoft.com/office/drawing/2014/main" val="4004662295"/>
                    </a:ext>
                  </a:extLst>
                </a:gridCol>
                <a:gridCol w="4528579">
                  <a:extLst>
                    <a:ext uri="{9D8B030D-6E8A-4147-A177-3AD203B41FA5}">
                      <a16:colId xmlns:a16="http://schemas.microsoft.com/office/drawing/2014/main" val="223240307"/>
                    </a:ext>
                  </a:extLst>
                </a:gridCol>
              </a:tblGrid>
              <a:tr h="442040">
                <a:tc>
                  <a:txBody>
                    <a:bodyPr/>
                    <a:lstStyle/>
                    <a:p>
                      <a:pPr algn="l"/>
                      <a:r>
                        <a:rPr lang="en-GB" sz="1800" b="1">
                          <a:solidFill>
                            <a:schemeClr val="tx1"/>
                          </a:solidFill>
                        </a:rPr>
                        <a:t>01</a:t>
                      </a:r>
                    </a:p>
                  </a:txBody>
                  <a:tcPr marL="36000" marR="0" marT="72000" marB="36000" anchor="ctr">
                    <a:lnL w="12700" cmpd="sng">
                      <a:noFill/>
                    </a:lnL>
                    <a:lnR w="12700" cmpd="sng">
                      <a:noFill/>
                    </a:lnR>
                    <a:lnT w="12700" cmpd="sng">
                      <a:noFill/>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200" b="0">
                          <a:solidFill>
                            <a:schemeClr val="tx1"/>
                          </a:solidFill>
                        </a:rPr>
                        <a:t>Body</a:t>
                      </a:r>
                    </a:p>
                  </a:txBody>
                  <a:tcPr marL="36000" marR="180000" marT="72000" marB="36000" anchor="ctr">
                    <a:lnL w="12700" cmpd="sng">
                      <a:noFill/>
                    </a:lnL>
                    <a:lnR w="12700" cmpd="sng">
                      <a:noFill/>
                    </a:lnR>
                    <a:lnT w="12700" cmpd="sng">
                      <a:noFill/>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88328563"/>
                  </a:ext>
                </a:extLst>
              </a:tr>
              <a:tr h="442040">
                <a:tc>
                  <a:txBody>
                    <a:bodyPr/>
                    <a:lstStyle/>
                    <a:p>
                      <a:pPr algn="l"/>
                      <a:r>
                        <a:rPr lang="en-GB" sz="1800" b="1">
                          <a:solidFill>
                            <a:schemeClr val="tx1"/>
                          </a:solidFill>
                        </a:rPr>
                        <a:t>02</a:t>
                      </a:r>
                    </a:p>
                  </a:txBody>
                  <a:tcPr marL="36000" marR="0" marT="72000" marB="36000" anchor="ctr">
                    <a:lnL w="12700" cmpd="sng">
                      <a:noFill/>
                    </a:lnL>
                    <a:lnR w="12700" cmpd="sng">
                      <a:noFill/>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rPr>
                        <a:t>Body</a:t>
                      </a:r>
                    </a:p>
                  </a:txBody>
                  <a:tcPr marL="36000" marR="180000" marT="72000" marB="36000" anchor="ctr">
                    <a:lnL w="12700" cmpd="sng">
                      <a:noFill/>
                    </a:lnL>
                    <a:lnR w="12700" cmpd="sng">
                      <a:noFill/>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4126647"/>
                  </a:ext>
                </a:extLst>
              </a:tr>
              <a:tr h="442040">
                <a:tc>
                  <a:txBody>
                    <a:bodyPr/>
                    <a:lstStyle/>
                    <a:p>
                      <a:pPr algn="l"/>
                      <a:r>
                        <a:rPr lang="en-GB" sz="1800" b="1">
                          <a:solidFill>
                            <a:schemeClr val="tx1"/>
                          </a:solidFill>
                        </a:rPr>
                        <a:t>03</a:t>
                      </a:r>
                    </a:p>
                  </a:txBody>
                  <a:tcPr marL="36000" marR="0" marT="72000" marB="36000" anchor="ctr">
                    <a:lnL w="12700" cmpd="sng">
                      <a:noFill/>
                    </a:lnL>
                    <a:lnR w="12700" cmpd="sng">
                      <a:noFill/>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rPr>
                        <a:t>Body</a:t>
                      </a:r>
                    </a:p>
                  </a:txBody>
                  <a:tcPr marL="36000" marR="180000" marT="72000" marB="36000" anchor="ctr">
                    <a:lnL w="12700" cmpd="sng">
                      <a:noFill/>
                    </a:lnL>
                    <a:lnR w="12700" cmpd="sng">
                      <a:noFill/>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9155876"/>
                  </a:ext>
                </a:extLst>
              </a:tr>
              <a:tr h="442040">
                <a:tc>
                  <a:txBody>
                    <a:bodyPr/>
                    <a:lstStyle/>
                    <a:p>
                      <a:pPr algn="l"/>
                      <a:r>
                        <a:rPr lang="en-GB" sz="1800" b="1">
                          <a:solidFill>
                            <a:schemeClr val="tx1"/>
                          </a:solidFill>
                        </a:rPr>
                        <a:t>04</a:t>
                      </a:r>
                    </a:p>
                  </a:txBody>
                  <a:tcPr marL="36000" marR="0" marT="72000" marB="36000" anchor="ctr">
                    <a:lnL w="12700" cmpd="sng">
                      <a:noFill/>
                    </a:lnL>
                    <a:lnR w="12700" cmpd="sng">
                      <a:noFill/>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rPr>
                        <a:t>Body</a:t>
                      </a:r>
                    </a:p>
                  </a:txBody>
                  <a:tcPr marL="36000" marR="180000" marT="72000" marB="36000" anchor="ctr">
                    <a:lnL w="12700" cmpd="sng">
                      <a:noFill/>
                    </a:lnL>
                    <a:lnR w="12700" cmpd="sng">
                      <a:noFill/>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3190546"/>
                  </a:ext>
                </a:extLst>
              </a:tr>
              <a:tr h="442040">
                <a:tc>
                  <a:txBody>
                    <a:bodyPr/>
                    <a:lstStyle/>
                    <a:p>
                      <a:pPr algn="l"/>
                      <a:r>
                        <a:rPr lang="en-GB" sz="1800" b="1">
                          <a:solidFill>
                            <a:schemeClr val="tx1"/>
                          </a:solidFill>
                        </a:rPr>
                        <a:t>05</a:t>
                      </a:r>
                    </a:p>
                  </a:txBody>
                  <a:tcPr marL="36000" marR="0" marT="72000" marB="36000" anchor="ctr">
                    <a:lnL w="12700" cmpd="sng">
                      <a:noFill/>
                    </a:lnL>
                    <a:lnR w="12700" cmpd="sng">
                      <a:noFill/>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rPr>
                        <a:t>Body</a:t>
                      </a:r>
                    </a:p>
                  </a:txBody>
                  <a:tcPr marL="36000" marR="180000" marT="72000" marB="36000" anchor="ctr">
                    <a:lnL w="12700" cmpd="sng">
                      <a:noFill/>
                    </a:lnL>
                    <a:lnR w="12700" cmpd="sng">
                      <a:noFill/>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9568710"/>
                  </a:ext>
                </a:extLst>
              </a:tr>
              <a:tr h="517126">
                <a:tc>
                  <a:txBody>
                    <a:bodyPr/>
                    <a:lstStyle/>
                    <a:p>
                      <a:pPr algn="l"/>
                      <a:r>
                        <a:rPr lang="en-GB" sz="1800" b="1">
                          <a:solidFill>
                            <a:schemeClr val="tx1"/>
                          </a:solidFill>
                        </a:rPr>
                        <a:t>##</a:t>
                      </a:r>
                    </a:p>
                  </a:txBody>
                  <a:tcPr marL="36000" marR="0" marT="72000" marB="36000" anchor="ctr">
                    <a:lnL w="12700" cmpd="sng">
                      <a:noFill/>
                    </a:lnL>
                    <a:lnR w="12700" cmpd="sng">
                      <a:noFill/>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To add more rows, simply press Tab. </a:t>
                      </a:r>
                      <a:br>
                        <a:rPr lang="en-US" sz="1200" dirty="0">
                          <a:solidFill>
                            <a:schemeClr val="tx1"/>
                          </a:solidFill>
                        </a:rPr>
                      </a:br>
                      <a:r>
                        <a:rPr lang="en-US" sz="1200" dirty="0">
                          <a:solidFill>
                            <a:schemeClr val="tx1"/>
                          </a:solidFill>
                        </a:rPr>
                        <a:t>Or use the insert rows buttons in the ribbon. </a:t>
                      </a:r>
                    </a:p>
                  </a:txBody>
                  <a:tcPr marL="36000" marR="180000" marT="72000" marB="36000" anchor="ctr">
                    <a:lnL w="12700" cmpd="sng">
                      <a:noFill/>
                    </a:lnL>
                    <a:lnR w="12700" cmpd="sng">
                      <a:noFill/>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2639283"/>
                  </a:ext>
                </a:extLst>
              </a:tr>
            </a:tbl>
          </a:graphicData>
        </a:graphic>
      </p:graphicFrame>
    </p:spTree>
    <p:custDataLst>
      <p:tags r:id="rId1"/>
    </p:custDataLst>
    <p:extLst>
      <p:ext uri="{BB962C8B-B14F-4D97-AF65-F5344CB8AC3E}">
        <p14:creationId xmlns:p14="http://schemas.microsoft.com/office/powerpoint/2010/main" val="2278113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4C309-0BB6-406A-AD7C-6E5B0DFB56E5}"/>
              </a:ext>
            </a:extLst>
          </p:cNvPr>
          <p:cNvSpPr>
            <a:spLocks noGrp="1"/>
          </p:cNvSpPr>
          <p:nvPr>
            <p:ph type="title"/>
          </p:nvPr>
        </p:nvSpPr>
        <p:spPr>
          <a:xfrm>
            <a:off x="571499" y="455613"/>
            <a:ext cx="11048999" cy="719137"/>
          </a:xfrm>
        </p:spPr>
        <p:txBody>
          <a:bodyPr/>
          <a:lstStyle/>
          <a:p>
            <a:r>
              <a:rPr lang="en-US"/>
              <a:t>Process diagram</a:t>
            </a:r>
          </a:p>
        </p:txBody>
      </p:sp>
      <p:sp>
        <p:nvSpPr>
          <p:cNvPr id="3" name="Date Placeholder 2">
            <a:extLst>
              <a:ext uri="{FF2B5EF4-FFF2-40B4-BE49-F238E27FC236}">
                <a16:creationId xmlns:a16="http://schemas.microsoft.com/office/drawing/2014/main" id="{2B49B160-7832-4680-B7B7-F974D5754F61}"/>
              </a:ext>
            </a:extLst>
          </p:cNvPr>
          <p:cNvSpPr>
            <a:spLocks noGrp="1"/>
          </p:cNvSpPr>
          <p:nvPr>
            <p:ph type="dt" sz="half" idx="10"/>
          </p:nvPr>
        </p:nvSpPr>
        <p:spPr>
          <a:xfrm>
            <a:off x="571499" y="6230345"/>
            <a:ext cx="1746251" cy="216755"/>
          </a:xfrm>
        </p:spPr>
        <p:txBody>
          <a:bodyPr/>
          <a:lstStyle/>
          <a:p>
            <a:fld id="{34D20094-662B-4618-99AB-6D86DCCD40AA}" type="datetime1">
              <a:rPr lang="en-US" smtClean="0"/>
              <a:pPr/>
              <a:t>8/9/2021</a:t>
            </a:fld>
            <a:endParaRPr lang="en-US"/>
          </a:p>
        </p:txBody>
      </p:sp>
      <p:sp>
        <p:nvSpPr>
          <p:cNvPr id="4" name="Footer Placeholder 3">
            <a:extLst>
              <a:ext uri="{FF2B5EF4-FFF2-40B4-BE49-F238E27FC236}">
                <a16:creationId xmlns:a16="http://schemas.microsoft.com/office/drawing/2014/main" id="{B25F2E95-7223-44D4-8830-152F004B8B17}"/>
              </a:ext>
            </a:extLst>
          </p:cNvPr>
          <p:cNvSpPr>
            <a:spLocks noGrp="1"/>
          </p:cNvSpPr>
          <p:nvPr>
            <p:ph type="ftr" sz="quarter" idx="11"/>
          </p:nvPr>
        </p:nvSpPr>
        <p:spPr>
          <a:xfrm>
            <a:off x="2432050" y="6514978"/>
            <a:ext cx="7327900" cy="216755"/>
          </a:xfrm>
        </p:spPr>
        <p:txBody>
          <a:bodyPr/>
          <a:lstStyle/>
          <a:p>
            <a:endParaRPr lang="en-US"/>
          </a:p>
        </p:txBody>
      </p:sp>
      <p:sp>
        <p:nvSpPr>
          <p:cNvPr id="5" name="Slide Number Placeholder 4">
            <a:extLst>
              <a:ext uri="{FF2B5EF4-FFF2-40B4-BE49-F238E27FC236}">
                <a16:creationId xmlns:a16="http://schemas.microsoft.com/office/drawing/2014/main" id="{FE6C0C78-7A45-4887-9402-543AD3DC8E0A}"/>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5</a:t>
            </a:fld>
            <a:endParaRPr lang="en-US"/>
          </a:p>
        </p:txBody>
      </p:sp>
      <p:grpSp>
        <p:nvGrpSpPr>
          <p:cNvPr id="12" name="Group 11">
            <a:extLst>
              <a:ext uri="{FF2B5EF4-FFF2-40B4-BE49-F238E27FC236}">
                <a16:creationId xmlns:a16="http://schemas.microsoft.com/office/drawing/2014/main" id="{7BBE97D0-3BB3-4F21-9739-85617FB9B934}"/>
              </a:ext>
            </a:extLst>
          </p:cNvPr>
          <p:cNvGrpSpPr/>
          <p:nvPr/>
        </p:nvGrpSpPr>
        <p:grpSpPr>
          <a:xfrm>
            <a:off x="4178300" y="1617533"/>
            <a:ext cx="347820" cy="4257675"/>
            <a:chOff x="4178300" y="457199"/>
            <a:chExt cx="347820" cy="4257675"/>
          </a:xfrm>
        </p:grpSpPr>
        <p:sp>
          <p:nvSpPr>
            <p:cNvPr id="11" name="Freeform: Shape 10">
              <a:extLst>
                <a:ext uri="{FF2B5EF4-FFF2-40B4-BE49-F238E27FC236}">
                  <a16:creationId xmlns:a16="http://schemas.microsoft.com/office/drawing/2014/main" id="{107CBF09-A862-4A3E-87A1-449F49E6B0B5}"/>
                </a:ext>
              </a:extLst>
            </p:cNvPr>
            <p:cNvSpPr/>
            <p:nvPr/>
          </p:nvSpPr>
          <p:spPr>
            <a:xfrm rot="5400000">
              <a:off x="3810167" y="2412128"/>
              <a:ext cx="1084086" cy="347820"/>
            </a:xfrm>
            <a:custGeom>
              <a:avLst/>
              <a:gdLst>
                <a:gd name="connsiteX0" fmla="*/ 0 w 1084086"/>
                <a:gd name="connsiteY0" fmla="*/ 347820 h 347820"/>
                <a:gd name="connsiteX1" fmla="*/ 542042 w 1084086"/>
                <a:gd name="connsiteY1" fmla="*/ 0 h 347820"/>
                <a:gd name="connsiteX2" fmla="*/ 1084086 w 1084086"/>
                <a:gd name="connsiteY2" fmla="*/ 347820 h 347820"/>
                <a:gd name="connsiteX3" fmla="*/ 882209 w 1084086"/>
                <a:gd name="connsiteY3" fmla="*/ 347820 h 347820"/>
                <a:gd name="connsiteX4" fmla="*/ 542042 w 1084086"/>
                <a:gd name="connsiteY4" fmla="*/ 129541 h 347820"/>
                <a:gd name="connsiteX5" fmla="*/ 201877 w 1084086"/>
                <a:gd name="connsiteY5" fmla="*/ 347820 h 34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4086" h="347820">
                  <a:moveTo>
                    <a:pt x="0" y="347820"/>
                  </a:moveTo>
                  <a:lnTo>
                    <a:pt x="542042" y="0"/>
                  </a:lnTo>
                  <a:lnTo>
                    <a:pt x="1084086" y="347820"/>
                  </a:lnTo>
                  <a:lnTo>
                    <a:pt x="882209" y="347820"/>
                  </a:lnTo>
                  <a:lnTo>
                    <a:pt x="542042" y="129541"/>
                  </a:lnTo>
                  <a:lnTo>
                    <a:pt x="201877" y="347820"/>
                  </a:lnTo>
                  <a:close/>
                </a:path>
              </a:pathLst>
            </a:cu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oAutofit/>
            </a:bodyPr>
            <a:lstStyle/>
            <a:p>
              <a:pPr algn="l">
                <a:lnSpc>
                  <a:spcPct val="120000"/>
                </a:lnSpc>
              </a:pPr>
              <a:endParaRPr lang="en-US"/>
            </a:p>
          </p:txBody>
        </p:sp>
        <p:sp>
          <p:nvSpPr>
            <p:cNvPr id="7" name="Freeform: Shape 6">
              <a:extLst>
                <a:ext uri="{FF2B5EF4-FFF2-40B4-BE49-F238E27FC236}">
                  <a16:creationId xmlns:a16="http://schemas.microsoft.com/office/drawing/2014/main" id="{BB0D1C34-B6AB-4874-82BD-4629A21A1FC1}"/>
                </a:ext>
              </a:extLst>
            </p:cNvPr>
            <p:cNvSpPr/>
            <p:nvPr/>
          </p:nvSpPr>
          <p:spPr>
            <a:xfrm rot="5400000">
              <a:off x="2158603" y="2476896"/>
              <a:ext cx="4257675" cy="218281"/>
            </a:xfrm>
            <a:custGeom>
              <a:avLst/>
              <a:gdLst>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857148 h 2948588"/>
                <a:gd name="connsiteX1" fmla="*/ 0 w 4257675"/>
                <a:gd name="connsiteY1" fmla="*/ 218281 h 2948588"/>
                <a:gd name="connsiteX2" fmla="*/ 1788667 w 4257675"/>
                <a:gd name="connsiteY2" fmla="*/ 218281 h 2948588"/>
                <a:gd name="connsiteX3" fmla="*/ 2128838 w 4257675"/>
                <a:gd name="connsiteY3" fmla="*/ 0 h 2948588"/>
                <a:gd name="connsiteX4" fmla="*/ 2469010 w 4257675"/>
                <a:gd name="connsiteY4" fmla="*/ 218281 h 2948588"/>
                <a:gd name="connsiteX5" fmla="*/ 4257675 w 4257675"/>
                <a:gd name="connsiteY5" fmla="*/ 218281 h 2948588"/>
                <a:gd name="connsiteX6" fmla="*/ 4257675 w 4257675"/>
                <a:gd name="connsiteY6" fmla="*/ 2857148 h 2948588"/>
                <a:gd name="connsiteX7" fmla="*/ 91440 w 4257675"/>
                <a:gd name="connsiteY7" fmla="*/ 2948588 h 2948588"/>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18281 h 2857148"/>
                <a:gd name="connsiteX1" fmla="*/ 1788667 w 4257675"/>
                <a:gd name="connsiteY1" fmla="*/ 218281 h 2857148"/>
                <a:gd name="connsiteX2" fmla="*/ 2128838 w 4257675"/>
                <a:gd name="connsiteY2" fmla="*/ 0 h 2857148"/>
                <a:gd name="connsiteX3" fmla="*/ 2469010 w 4257675"/>
                <a:gd name="connsiteY3" fmla="*/ 218281 h 2857148"/>
                <a:gd name="connsiteX4" fmla="*/ 4257675 w 4257675"/>
                <a:gd name="connsiteY4" fmla="*/ 218281 h 2857148"/>
                <a:gd name="connsiteX5" fmla="*/ 4257675 w 4257675"/>
                <a:gd name="connsiteY5" fmla="*/ 2857148 h 2857148"/>
                <a:gd name="connsiteX0" fmla="*/ 0 w 4257675"/>
                <a:gd name="connsiteY0" fmla="*/ 218281 h 218281"/>
                <a:gd name="connsiteX1" fmla="*/ 1788667 w 4257675"/>
                <a:gd name="connsiteY1" fmla="*/ 218281 h 218281"/>
                <a:gd name="connsiteX2" fmla="*/ 2128838 w 4257675"/>
                <a:gd name="connsiteY2" fmla="*/ 0 h 218281"/>
                <a:gd name="connsiteX3" fmla="*/ 2469010 w 4257675"/>
                <a:gd name="connsiteY3" fmla="*/ 218281 h 218281"/>
                <a:gd name="connsiteX4" fmla="*/ 4257675 w 4257675"/>
                <a:gd name="connsiteY4" fmla="*/ 218281 h 21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218281">
                  <a:moveTo>
                    <a:pt x="0" y="218281"/>
                  </a:moveTo>
                  <a:lnTo>
                    <a:pt x="1788667" y="218281"/>
                  </a:lnTo>
                  <a:lnTo>
                    <a:pt x="2128838" y="0"/>
                  </a:lnTo>
                  <a:lnTo>
                    <a:pt x="2469010" y="218281"/>
                  </a:lnTo>
                  <a:lnTo>
                    <a:pt x="4257675" y="218281"/>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oAutofit/>
            </a:bodyPr>
            <a:lstStyle/>
            <a:p>
              <a:pPr algn="l">
                <a:lnSpc>
                  <a:spcPct val="120000"/>
                </a:lnSpc>
              </a:pPr>
              <a:endParaRPr lang="en-US"/>
            </a:p>
          </p:txBody>
        </p:sp>
      </p:grpSp>
      <p:grpSp>
        <p:nvGrpSpPr>
          <p:cNvPr id="13" name="Group 12">
            <a:extLst>
              <a:ext uri="{FF2B5EF4-FFF2-40B4-BE49-F238E27FC236}">
                <a16:creationId xmlns:a16="http://schemas.microsoft.com/office/drawing/2014/main" id="{F46FAB9B-B9FC-4823-97A4-F5D3915A6A33}"/>
              </a:ext>
            </a:extLst>
          </p:cNvPr>
          <p:cNvGrpSpPr/>
          <p:nvPr/>
        </p:nvGrpSpPr>
        <p:grpSpPr>
          <a:xfrm>
            <a:off x="7899810" y="1617533"/>
            <a:ext cx="347820" cy="4257675"/>
            <a:chOff x="4178300" y="457199"/>
            <a:chExt cx="347820" cy="4257675"/>
          </a:xfrm>
        </p:grpSpPr>
        <p:sp>
          <p:nvSpPr>
            <p:cNvPr id="14" name="Freeform: Shape 13">
              <a:extLst>
                <a:ext uri="{FF2B5EF4-FFF2-40B4-BE49-F238E27FC236}">
                  <a16:creationId xmlns:a16="http://schemas.microsoft.com/office/drawing/2014/main" id="{CF09604B-4583-48F1-B982-467CD8E4FF5F}"/>
                </a:ext>
              </a:extLst>
            </p:cNvPr>
            <p:cNvSpPr/>
            <p:nvPr/>
          </p:nvSpPr>
          <p:spPr>
            <a:xfrm rot="5400000">
              <a:off x="3810167" y="2412128"/>
              <a:ext cx="1084086" cy="347820"/>
            </a:xfrm>
            <a:custGeom>
              <a:avLst/>
              <a:gdLst>
                <a:gd name="connsiteX0" fmla="*/ 0 w 1084086"/>
                <a:gd name="connsiteY0" fmla="*/ 347820 h 347820"/>
                <a:gd name="connsiteX1" fmla="*/ 542042 w 1084086"/>
                <a:gd name="connsiteY1" fmla="*/ 0 h 347820"/>
                <a:gd name="connsiteX2" fmla="*/ 1084086 w 1084086"/>
                <a:gd name="connsiteY2" fmla="*/ 347820 h 347820"/>
                <a:gd name="connsiteX3" fmla="*/ 882209 w 1084086"/>
                <a:gd name="connsiteY3" fmla="*/ 347820 h 347820"/>
                <a:gd name="connsiteX4" fmla="*/ 542042 w 1084086"/>
                <a:gd name="connsiteY4" fmla="*/ 129541 h 347820"/>
                <a:gd name="connsiteX5" fmla="*/ 201877 w 1084086"/>
                <a:gd name="connsiteY5" fmla="*/ 347820 h 34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4086" h="347820">
                  <a:moveTo>
                    <a:pt x="0" y="347820"/>
                  </a:moveTo>
                  <a:lnTo>
                    <a:pt x="542042" y="0"/>
                  </a:lnTo>
                  <a:lnTo>
                    <a:pt x="1084086" y="347820"/>
                  </a:lnTo>
                  <a:lnTo>
                    <a:pt x="882209" y="347820"/>
                  </a:lnTo>
                  <a:lnTo>
                    <a:pt x="542042" y="129541"/>
                  </a:lnTo>
                  <a:lnTo>
                    <a:pt x="201877" y="347820"/>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oAutofit/>
            </a:bodyPr>
            <a:lstStyle/>
            <a:p>
              <a:pPr algn="l">
                <a:lnSpc>
                  <a:spcPct val="120000"/>
                </a:lnSpc>
              </a:pPr>
              <a:endParaRPr lang="en-US"/>
            </a:p>
          </p:txBody>
        </p:sp>
        <p:sp>
          <p:nvSpPr>
            <p:cNvPr id="15" name="Freeform: Shape 14">
              <a:extLst>
                <a:ext uri="{FF2B5EF4-FFF2-40B4-BE49-F238E27FC236}">
                  <a16:creationId xmlns:a16="http://schemas.microsoft.com/office/drawing/2014/main" id="{B40C7B5E-70FB-4545-A451-33C9C4EFA74E}"/>
                </a:ext>
              </a:extLst>
            </p:cNvPr>
            <p:cNvSpPr/>
            <p:nvPr/>
          </p:nvSpPr>
          <p:spPr>
            <a:xfrm rot="5400000">
              <a:off x="2158603" y="2476896"/>
              <a:ext cx="4257675" cy="218281"/>
            </a:xfrm>
            <a:custGeom>
              <a:avLst/>
              <a:gdLst>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857148 h 2948588"/>
                <a:gd name="connsiteX1" fmla="*/ 0 w 4257675"/>
                <a:gd name="connsiteY1" fmla="*/ 218281 h 2948588"/>
                <a:gd name="connsiteX2" fmla="*/ 1788667 w 4257675"/>
                <a:gd name="connsiteY2" fmla="*/ 218281 h 2948588"/>
                <a:gd name="connsiteX3" fmla="*/ 2128838 w 4257675"/>
                <a:gd name="connsiteY3" fmla="*/ 0 h 2948588"/>
                <a:gd name="connsiteX4" fmla="*/ 2469010 w 4257675"/>
                <a:gd name="connsiteY4" fmla="*/ 218281 h 2948588"/>
                <a:gd name="connsiteX5" fmla="*/ 4257675 w 4257675"/>
                <a:gd name="connsiteY5" fmla="*/ 218281 h 2948588"/>
                <a:gd name="connsiteX6" fmla="*/ 4257675 w 4257675"/>
                <a:gd name="connsiteY6" fmla="*/ 2857148 h 2948588"/>
                <a:gd name="connsiteX7" fmla="*/ 91440 w 4257675"/>
                <a:gd name="connsiteY7" fmla="*/ 2948588 h 2948588"/>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18281 h 2857148"/>
                <a:gd name="connsiteX1" fmla="*/ 1788667 w 4257675"/>
                <a:gd name="connsiteY1" fmla="*/ 218281 h 2857148"/>
                <a:gd name="connsiteX2" fmla="*/ 2128838 w 4257675"/>
                <a:gd name="connsiteY2" fmla="*/ 0 h 2857148"/>
                <a:gd name="connsiteX3" fmla="*/ 2469010 w 4257675"/>
                <a:gd name="connsiteY3" fmla="*/ 218281 h 2857148"/>
                <a:gd name="connsiteX4" fmla="*/ 4257675 w 4257675"/>
                <a:gd name="connsiteY4" fmla="*/ 218281 h 2857148"/>
                <a:gd name="connsiteX5" fmla="*/ 4257675 w 4257675"/>
                <a:gd name="connsiteY5" fmla="*/ 2857148 h 2857148"/>
                <a:gd name="connsiteX0" fmla="*/ 0 w 4257675"/>
                <a:gd name="connsiteY0" fmla="*/ 218281 h 218281"/>
                <a:gd name="connsiteX1" fmla="*/ 1788667 w 4257675"/>
                <a:gd name="connsiteY1" fmla="*/ 218281 h 218281"/>
                <a:gd name="connsiteX2" fmla="*/ 2128838 w 4257675"/>
                <a:gd name="connsiteY2" fmla="*/ 0 h 218281"/>
                <a:gd name="connsiteX3" fmla="*/ 2469010 w 4257675"/>
                <a:gd name="connsiteY3" fmla="*/ 218281 h 218281"/>
                <a:gd name="connsiteX4" fmla="*/ 4257675 w 4257675"/>
                <a:gd name="connsiteY4" fmla="*/ 218281 h 21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218281">
                  <a:moveTo>
                    <a:pt x="0" y="218281"/>
                  </a:moveTo>
                  <a:lnTo>
                    <a:pt x="1788667" y="218281"/>
                  </a:lnTo>
                  <a:lnTo>
                    <a:pt x="2128838" y="0"/>
                  </a:lnTo>
                  <a:lnTo>
                    <a:pt x="2469010" y="218281"/>
                  </a:lnTo>
                  <a:lnTo>
                    <a:pt x="4257675" y="218281"/>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oAutofit/>
            </a:bodyPr>
            <a:lstStyle/>
            <a:p>
              <a:pPr algn="l">
                <a:lnSpc>
                  <a:spcPct val="120000"/>
                </a:lnSpc>
              </a:pPr>
              <a:endParaRPr lang="en-US"/>
            </a:p>
          </p:txBody>
        </p:sp>
      </p:grpSp>
      <p:cxnSp>
        <p:nvCxnSpPr>
          <p:cNvPr id="17" name="Straight Connector 16">
            <a:extLst>
              <a:ext uri="{FF2B5EF4-FFF2-40B4-BE49-F238E27FC236}">
                <a16:creationId xmlns:a16="http://schemas.microsoft.com/office/drawing/2014/main" id="{B03DCC01-9769-4A91-973C-99E8F3823394}"/>
              </a:ext>
            </a:extLst>
          </p:cNvPr>
          <p:cNvCxnSpPr/>
          <p:nvPr/>
        </p:nvCxnSpPr>
        <p:spPr>
          <a:xfrm>
            <a:off x="571500" y="1617534"/>
            <a:ext cx="0" cy="42576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B92CF4A-350E-4CE4-8A75-29D9D20CCA3E}"/>
              </a:ext>
            </a:extLst>
          </p:cNvPr>
          <p:cNvCxnSpPr/>
          <p:nvPr/>
        </p:nvCxnSpPr>
        <p:spPr>
          <a:xfrm>
            <a:off x="11620498" y="1617534"/>
            <a:ext cx="0" cy="42576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6B37BED-E6BE-4E36-A8DD-77C55B1106C8}"/>
              </a:ext>
            </a:extLst>
          </p:cNvPr>
          <p:cNvSpPr txBox="1"/>
          <p:nvPr/>
        </p:nvSpPr>
        <p:spPr>
          <a:xfrm>
            <a:off x="788188" y="2437338"/>
            <a:ext cx="3173429" cy="523220"/>
          </a:xfrm>
          <a:prstGeom prst="rect">
            <a:avLst/>
          </a:prstGeom>
          <a:noFill/>
        </p:spPr>
        <p:txBody>
          <a:bodyPr wrap="square" rtlCol="0" anchor="b" anchorCtr="0">
            <a:spAutoFit/>
          </a:bodyPr>
          <a:lstStyle/>
          <a:p>
            <a:r>
              <a:rPr lang="en-US" sz="2800">
                <a:solidFill>
                  <a:schemeClr val="accent1"/>
                </a:solidFill>
                <a:latin typeface="+mj-lt"/>
              </a:rPr>
              <a:t>Step 1</a:t>
            </a:r>
          </a:p>
        </p:txBody>
      </p:sp>
      <p:sp>
        <p:nvSpPr>
          <p:cNvPr id="21" name="TextBox 20">
            <a:extLst>
              <a:ext uri="{FF2B5EF4-FFF2-40B4-BE49-F238E27FC236}">
                <a16:creationId xmlns:a16="http://schemas.microsoft.com/office/drawing/2014/main" id="{1E265EE8-AA57-4D4D-A63B-A1A547642DD2}"/>
              </a:ext>
            </a:extLst>
          </p:cNvPr>
          <p:cNvSpPr txBox="1"/>
          <p:nvPr/>
        </p:nvSpPr>
        <p:spPr>
          <a:xfrm>
            <a:off x="788183" y="3074859"/>
            <a:ext cx="3173434" cy="2554545"/>
          </a:xfrm>
          <a:prstGeom prst="rect">
            <a:avLst/>
          </a:prstGeom>
          <a:noFill/>
        </p:spPr>
        <p:txBody>
          <a:bodyPr wrap="square" rtlCol="0">
            <a:spAutoFit/>
          </a:bodyPr>
          <a:lstStyle/>
          <a:p>
            <a:r>
              <a:rPr lang="en-US" sz="1600"/>
              <a:t>Lorem ipsum dolor sit amet, consectetuer adipiscing elit. Maecenas porttitor congue massa. Fusce posuere, magna sed pulvinar ultricies, purus lectus malesuada libero, sit amet commodo magna eros quis urna.</a:t>
            </a:r>
          </a:p>
          <a:p>
            <a:endParaRPr lang="en-US" sz="1600"/>
          </a:p>
          <a:p>
            <a:r>
              <a:rPr lang="en-US" sz="1600"/>
              <a:t>Nunc viverra imperdiet enim. Fusce est. Vivamus a </a:t>
            </a:r>
            <a:r>
              <a:rPr lang="en-US" sz="1600" err="1"/>
              <a:t>tellus</a:t>
            </a:r>
            <a:r>
              <a:rPr lang="en-US" sz="1600"/>
              <a:t>.</a:t>
            </a:r>
          </a:p>
        </p:txBody>
      </p:sp>
      <p:sp>
        <p:nvSpPr>
          <p:cNvPr id="22" name="TextBox 21">
            <a:extLst>
              <a:ext uri="{FF2B5EF4-FFF2-40B4-BE49-F238E27FC236}">
                <a16:creationId xmlns:a16="http://schemas.microsoft.com/office/drawing/2014/main" id="{934B4579-2BB7-485B-8581-3685F6ECEFFB}"/>
              </a:ext>
            </a:extLst>
          </p:cNvPr>
          <p:cNvSpPr txBox="1"/>
          <p:nvPr/>
        </p:nvSpPr>
        <p:spPr>
          <a:xfrm>
            <a:off x="4626248" y="2437338"/>
            <a:ext cx="3173429" cy="523220"/>
          </a:xfrm>
          <a:prstGeom prst="rect">
            <a:avLst/>
          </a:prstGeom>
          <a:noFill/>
        </p:spPr>
        <p:txBody>
          <a:bodyPr wrap="square" rtlCol="0" anchor="b" anchorCtr="0">
            <a:spAutoFit/>
          </a:bodyPr>
          <a:lstStyle/>
          <a:p>
            <a:r>
              <a:rPr lang="en-US" sz="2800">
                <a:solidFill>
                  <a:schemeClr val="accent2"/>
                </a:solidFill>
                <a:latin typeface="+mj-lt"/>
              </a:rPr>
              <a:t>Step 2</a:t>
            </a:r>
          </a:p>
        </p:txBody>
      </p:sp>
      <p:sp>
        <p:nvSpPr>
          <p:cNvPr id="23" name="TextBox 22">
            <a:extLst>
              <a:ext uri="{FF2B5EF4-FFF2-40B4-BE49-F238E27FC236}">
                <a16:creationId xmlns:a16="http://schemas.microsoft.com/office/drawing/2014/main" id="{C8506C09-88BD-4035-8D2E-137D13391BDB}"/>
              </a:ext>
            </a:extLst>
          </p:cNvPr>
          <p:cNvSpPr txBox="1"/>
          <p:nvPr/>
        </p:nvSpPr>
        <p:spPr>
          <a:xfrm>
            <a:off x="4626248" y="3074859"/>
            <a:ext cx="3173434" cy="2554545"/>
          </a:xfrm>
          <a:prstGeom prst="rect">
            <a:avLst/>
          </a:prstGeom>
          <a:noFill/>
        </p:spPr>
        <p:txBody>
          <a:bodyPr wrap="square" rtlCol="0">
            <a:spAutoFit/>
          </a:bodyPr>
          <a:lstStyle/>
          <a:p>
            <a:r>
              <a:rPr lang="en-US" sz="1600"/>
              <a:t>Lorem ipsum dolor sit amet, consectetuer adipiscing elit. Maecenas porttitor congue massa. Fusce posuere, magna sed pulvinar ultricies, purus lectus malesuada libero, sit amet commodo magna eros quis urna.</a:t>
            </a:r>
          </a:p>
          <a:p>
            <a:endParaRPr lang="en-US" sz="1600"/>
          </a:p>
          <a:p>
            <a:r>
              <a:rPr lang="en-US" sz="1600"/>
              <a:t>Nunc viverra imperdiet enim. Fusce est. Vivamus a </a:t>
            </a:r>
            <a:r>
              <a:rPr lang="en-US" sz="1600" err="1"/>
              <a:t>tellus</a:t>
            </a:r>
            <a:r>
              <a:rPr lang="en-US" sz="1600"/>
              <a:t>.</a:t>
            </a:r>
          </a:p>
        </p:txBody>
      </p:sp>
      <p:sp>
        <p:nvSpPr>
          <p:cNvPr id="24" name="TextBox 23">
            <a:extLst>
              <a:ext uri="{FF2B5EF4-FFF2-40B4-BE49-F238E27FC236}">
                <a16:creationId xmlns:a16="http://schemas.microsoft.com/office/drawing/2014/main" id="{81A2D311-B9E0-4124-B03F-96CCDD878ECE}"/>
              </a:ext>
            </a:extLst>
          </p:cNvPr>
          <p:cNvSpPr txBox="1"/>
          <p:nvPr/>
        </p:nvSpPr>
        <p:spPr>
          <a:xfrm>
            <a:off x="8347347" y="2437338"/>
            <a:ext cx="3173429" cy="523220"/>
          </a:xfrm>
          <a:prstGeom prst="rect">
            <a:avLst/>
          </a:prstGeom>
          <a:noFill/>
        </p:spPr>
        <p:txBody>
          <a:bodyPr wrap="square" rtlCol="0" anchor="b" anchorCtr="0">
            <a:spAutoFit/>
          </a:bodyPr>
          <a:lstStyle/>
          <a:p>
            <a:r>
              <a:rPr lang="en-US" sz="2800">
                <a:solidFill>
                  <a:schemeClr val="accent3"/>
                </a:solidFill>
                <a:latin typeface="+mj-lt"/>
              </a:rPr>
              <a:t>Step 3</a:t>
            </a:r>
          </a:p>
        </p:txBody>
      </p:sp>
      <p:sp>
        <p:nvSpPr>
          <p:cNvPr id="25" name="TextBox 24">
            <a:extLst>
              <a:ext uri="{FF2B5EF4-FFF2-40B4-BE49-F238E27FC236}">
                <a16:creationId xmlns:a16="http://schemas.microsoft.com/office/drawing/2014/main" id="{53295B68-0294-4221-89EC-07792857FC8C}"/>
              </a:ext>
            </a:extLst>
          </p:cNvPr>
          <p:cNvSpPr txBox="1"/>
          <p:nvPr/>
        </p:nvSpPr>
        <p:spPr>
          <a:xfrm>
            <a:off x="8347347" y="3074859"/>
            <a:ext cx="3173434" cy="2554545"/>
          </a:xfrm>
          <a:prstGeom prst="rect">
            <a:avLst/>
          </a:prstGeom>
          <a:noFill/>
        </p:spPr>
        <p:txBody>
          <a:bodyPr wrap="square" rtlCol="0">
            <a:spAutoFit/>
          </a:bodyPr>
          <a:lstStyle/>
          <a:p>
            <a:r>
              <a:rPr lang="en-US" sz="1600"/>
              <a:t>Lorem ipsum dolor sit amet, consectetuer adipiscing elit. Maecenas porttitor congue massa. Fusce posuere, magna sed pulvinar ultricies, purus lectus malesuada libero, sit amet commodo magna eros quis urna.</a:t>
            </a:r>
          </a:p>
          <a:p>
            <a:endParaRPr lang="en-US" sz="1600"/>
          </a:p>
          <a:p>
            <a:r>
              <a:rPr lang="en-US" sz="1600"/>
              <a:t>Nunc viverra imperdiet enim. Fusce est. Vivamus a </a:t>
            </a:r>
            <a:r>
              <a:rPr lang="en-US" sz="1600" err="1"/>
              <a:t>tellus</a:t>
            </a:r>
            <a:r>
              <a:rPr lang="en-US" sz="1600"/>
              <a:t>.</a:t>
            </a:r>
          </a:p>
        </p:txBody>
      </p:sp>
    </p:spTree>
    <p:custDataLst>
      <p:tags r:id="rId1"/>
    </p:custDataLst>
    <p:extLst>
      <p:ext uri="{BB962C8B-B14F-4D97-AF65-F5344CB8AC3E}">
        <p14:creationId xmlns:p14="http://schemas.microsoft.com/office/powerpoint/2010/main" val="1018223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4C309-0BB6-406A-AD7C-6E5B0DFB56E5}"/>
              </a:ext>
            </a:extLst>
          </p:cNvPr>
          <p:cNvSpPr>
            <a:spLocks noGrp="1"/>
          </p:cNvSpPr>
          <p:nvPr>
            <p:ph type="title"/>
          </p:nvPr>
        </p:nvSpPr>
        <p:spPr>
          <a:xfrm>
            <a:off x="571499" y="455613"/>
            <a:ext cx="11048999" cy="719137"/>
          </a:xfrm>
        </p:spPr>
        <p:txBody>
          <a:bodyPr/>
          <a:lstStyle/>
          <a:p>
            <a:r>
              <a:rPr lang="en-US"/>
              <a:t>Step-by-step diagram</a:t>
            </a:r>
          </a:p>
        </p:txBody>
      </p:sp>
      <p:sp>
        <p:nvSpPr>
          <p:cNvPr id="3" name="Date Placeholder 2">
            <a:extLst>
              <a:ext uri="{FF2B5EF4-FFF2-40B4-BE49-F238E27FC236}">
                <a16:creationId xmlns:a16="http://schemas.microsoft.com/office/drawing/2014/main" id="{80949384-82FD-49DC-8ACE-C7FAD882CA2C}"/>
              </a:ext>
            </a:extLst>
          </p:cNvPr>
          <p:cNvSpPr>
            <a:spLocks noGrp="1"/>
          </p:cNvSpPr>
          <p:nvPr>
            <p:ph type="dt" sz="half" idx="10"/>
          </p:nvPr>
        </p:nvSpPr>
        <p:spPr>
          <a:xfrm>
            <a:off x="571499" y="6230345"/>
            <a:ext cx="1746251" cy="216755"/>
          </a:xfrm>
        </p:spPr>
        <p:txBody>
          <a:bodyPr/>
          <a:lstStyle/>
          <a:p>
            <a:fld id="{A3208DD7-8058-4CD9-8BEE-3D934C9ACE84}" type="datetime1">
              <a:rPr lang="en-US" smtClean="0"/>
              <a:t>8/9/2021</a:t>
            </a:fld>
            <a:endParaRPr lang="en-US"/>
          </a:p>
        </p:txBody>
      </p:sp>
      <p:sp>
        <p:nvSpPr>
          <p:cNvPr id="4" name="Footer Placeholder 3">
            <a:extLst>
              <a:ext uri="{FF2B5EF4-FFF2-40B4-BE49-F238E27FC236}">
                <a16:creationId xmlns:a16="http://schemas.microsoft.com/office/drawing/2014/main" id="{4C424FA8-B782-4A33-8DA2-A2178FDE5EEC}"/>
              </a:ext>
            </a:extLst>
          </p:cNvPr>
          <p:cNvSpPr>
            <a:spLocks noGrp="1"/>
          </p:cNvSpPr>
          <p:nvPr>
            <p:ph type="ftr" sz="quarter" idx="11"/>
          </p:nvPr>
        </p:nvSpPr>
        <p:spPr>
          <a:xfrm>
            <a:off x="2432050" y="6514978"/>
            <a:ext cx="7327900" cy="216755"/>
          </a:xfrm>
        </p:spPr>
        <p:txBody>
          <a:bodyPr/>
          <a:lstStyle/>
          <a:p>
            <a:endParaRPr lang="en-US"/>
          </a:p>
        </p:txBody>
      </p:sp>
      <p:sp>
        <p:nvSpPr>
          <p:cNvPr id="5" name="Slide Number Placeholder 4">
            <a:extLst>
              <a:ext uri="{FF2B5EF4-FFF2-40B4-BE49-F238E27FC236}">
                <a16:creationId xmlns:a16="http://schemas.microsoft.com/office/drawing/2014/main" id="{D9EF232A-1F72-4024-A245-F8DFC2D9D871}"/>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6</a:t>
            </a:fld>
            <a:endParaRPr lang="en-US"/>
          </a:p>
        </p:txBody>
      </p:sp>
      <p:grpSp>
        <p:nvGrpSpPr>
          <p:cNvPr id="12" name="Group 11">
            <a:extLst>
              <a:ext uri="{FF2B5EF4-FFF2-40B4-BE49-F238E27FC236}">
                <a16:creationId xmlns:a16="http://schemas.microsoft.com/office/drawing/2014/main" id="{7BBE97D0-3BB3-4F21-9739-85617FB9B934}"/>
              </a:ext>
            </a:extLst>
          </p:cNvPr>
          <p:cNvGrpSpPr/>
          <p:nvPr/>
        </p:nvGrpSpPr>
        <p:grpSpPr>
          <a:xfrm>
            <a:off x="2317750" y="1574006"/>
            <a:ext cx="347820" cy="4257675"/>
            <a:chOff x="4178300" y="457199"/>
            <a:chExt cx="347820" cy="4257675"/>
          </a:xfrm>
        </p:grpSpPr>
        <p:sp>
          <p:nvSpPr>
            <p:cNvPr id="11" name="Freeform: Shape 10">
              <a:extLst>
                <a:ext uri="{FF2B5EF4-FFF2-40B4-BE49-F238E27FC236}">
                  <a16:creationId xmlns:a16="http://schemas.microsoft.com/office/drawing/2014/main" id="{107CBF09-A862-4A3E-87A1-449F49E6B0B5}"/>
                </a:ext>
              </a:extLst>
            </p:cNvPr>
            <p:cNvSpPr/>
            <p:nvPr/>
          </p:nvSpPr>
          <p:spPr>
            <a:xfrm rot="5400000">
              <a:off x="3810167" y="2412128"/>
              <a:ext cx="1084086" cy="347820"/>
            </a:xfrm>
            <a:custGeom>
              <a:avLst/>
              <a:gdLst>
                <a:gd name="connsiteX0" fmla="*/ 0 w 1084086"/>
                <a:gd name="connsiteY0" fmla="*/ 347820 h 347820"/>
                <a:gd name="connsiteX1" fmla="*/ 542042 w 1084086"/>
                <a:gd name="connsiteY1" fmla="*/ 0 h 347820"/>
                <a:gd name="connsiteX2" fmla="*/ 1084086 w 1084086"/>
                <a:gd name="connsiteY2" fmla="*/ 347820 h 347820"/>
                <a:gd name="connsiteX3" fmla="*/ 882209 w 1084086"/>
                <a:gd name="connsiteY3" fmla="*/ 347820 h 347820"/>
                <a:gd name="connsiteX4" fmla="*/ 542042 w 1084086"/>
                <a:gd name="connsiteY4" fmla="*/ 129541 h 347820"/>
                <a:gd name="connsiteX5" fmla="*/ 201877 w 1084086"/>
                <a:gd name="connsiteY5" fmla="*/ 347820 h 34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4086" h="347820">
                  <a:moveTo>
                    <a:pt x="0" y="347820"/>
                  </a:moveTo>
                  <a:lnTo>
                    <a:pt x="542042" y="0"/>
                  </a:lnTo>
                  <a:lnTo>
                    <a:pt x="1084086" y="347820"/>
                  </a:lnTo>
                  <a:lnTo>
                    <a:pt x="882209" y="347820"/>
                  </a:lnTo>
                  <a:lnTo>
                    <a:pt x="542042" y="129541"/>
                  </a:lnTo>
                  <a:lnTo>
                    <a:pt x="201877" y="347820"/>
                  </a:lnTo>
                  <a:close/>
                </a:path>
              </a:pathLst>
            </a:cu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oAutofit/>
            </a:bodyPr>
            <a:lstStyle/>
            <a:p>
              <a:pPr algn="l">
                <a:lnSpc>
                  <a:spcPct val="120000"/>
                </a:lnSpc>
              </a:pPr>
              <a:endParaRPr lang="en-US"/>
            </a:p>
          </p:txBody>
        </p:sp>
        <p:sp>
          <p:nvSpPr>
            <p:cNvPr id="7" name="Freeform: Shape 6">
              <a:extLst>
                <a:ext uri="{FF2B5EF4-FFF2-40B4-BE49-F238E27FC236}">
                  <a16:creationId xmlns:a16="http://schemas.microsoft.com/office/drawing/2014/main" id="{BB0D1C34-B6AB-4874-82BD-4629A21A1FC1}"/>
                </a:ext>
              </a:extLst>
            </p:cNvPr>
            <p:cNvSpPr/>
            <p:nvPr/>
          </p:nvSpPr>
          <p:spPr>
            <a:xfrm rot="5400000">
              <a:off x="2158603" y="2476896"/>
              <a:ext cx="4257675" cy="218281"/>
            </a:xfrm>
            <a:custGeom>
              <a:avLst/>
              <a:gdLst>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857148 h 2948588"/>
                <a:gd name="connsiteX1" fmla="*/ 0 w 4257675"/>
                <a:gd name="connsiteY1" fmla="*/ 218281 h 2948588"/>
                <a:gd name="connsiteX2" fmla="*/ 1788667 w 4257675"/>
                <a:gd name="connsiteY2" fmla="*/ 218281 h 2948588"/>
                <a:gd name="connsiteX3" fmla="*/ 2128838 w 4257675"/>
                <a:gd name="connsiteY3" fmla="*/ 0 h 2948588"/>
                <a:gd name="connsiteX4" fmla="*/ 2469010 w 4257675"/>
                <a:gd name="connsiteY4" fmla="*/ 218281 h 2948588"/>
                <a:gd name="connsiteX5" fmla="*/ 4257675 w 4257675"/>
                <a:gd name="connsiteY5" fmla="*/ 218281 h 2948588"/>
                <a:gd name="connsiteX6" fmla="*/ 4257675 w 4257675"/>
                <a:gd name="connsiteY6" fmla="*/ 2857148 h 2948588"/>
                <a:gd name="connsiteX7" fmla="*/ 91440 w 4257675"/>
                <a:gd name="connsiteY7" fmla="*/ 2948588 h 2948588"/>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18281 h 2857148"/>
                <a:gd name="connsiteX1" fmla="*/ 1788667 w 4257675"/>
                <a:gd name="connsiteY1" fmla="*/ 218281 h 2857148"/>
                <a:gd name="connsiteX2" fmla="*/ 2128838 w 4257675"/>
                <a:gd name="connsiteY2" fmla="*/ 0 h 2857148"/>
                <a:gd name="connsiteX3" fmla="*/ 2469010 w 4257675"/>
                <a:gd name="connsiteY3" fmla="*/ 218281 h 2857148"/>
                <a:gd name="connsiteX4" fmla="*/ 4257675 w 4257675"/>
                <a:gd name="connsiteY4" fmla="*/ 218281 h 2857148"/>
                <a:gd name="connsiteX5" fmla="*/ 4257675 w 4257675"/>
                <a:gd name="connsiteY5" fmla="*/ 2857148 h 2857148"/>
                <a:gd name="connsiteX0" fmla="*/ 0 w 4257675"/>
                <a:gd name="connsiteY0" fmla="*/ 218281 h 218281"/>
                <a:gd name="connsiteX1" fmla="*/ 1788667 w 4257675"/>
                <a:gd name="connsiteY1" fmla="*/ 218281 h 218281"/>
                <a:gd name="connsiteX2" fmla="*/ 2128838 w 4257675"/>
                <a:gd name="connsiteY2" fmla="*/ 0 h 218281"/>
                <a:gd name="connsiteX3" fmla="*/ 2469010 w 4257675"/>
                <a:gd name="connsiteY3" fmla="*/ 218281 h 218281"/>
                <a:gd name="connsiteX4" fmla="*/ 4257675 w 4257675"/>
                <a:gd name="connsiteY4" fmla="*/ 218281 h 21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218281">
                  <a:moveTo>
                    <a:pt x="0" y="218281"/>
                  </a:moveTo>
                  <a:lnTo>
                    <a:pt x="1788667" y="218281"/>
                  </a:lnTo>
                  <a:lnTo>
                    <a:pt x="2128838" y="0"/>
                  </a:lnTo>
                  <a:lnTo>
                    <a:pt x="2469010" y="218281"/>
                  </a:lnTo>
                  <a:lnTo>
                    <a:pt x="4257675" y="218281"/>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wrap="square" lIns="180000" tIns="180000" rIns="180000" bIns="180000" rtlCol="0" anchor="ctr">
              <a:noAutofit/>
            </a:bodyPr>
            <a:lstStyle/>
            <a:p>
              <a:pPr algn="l">
                <a:lnSpc>
                  <a:spcPct val="120000"/>
                </a:lnSpc>
              </a:pPr>
              <a:endParaRPr lang="en-US"/>
            </a:p>
          </p:txBody>
        </p:sp>
      </p:grpSp>
      <p:grpSp>
        <p:nvGrpSpPr>
          <p:cNvPr id="13" name="Group 12">
            <a:extLst>
              <a:ext uri="{FF2B5EF4-FFF2-40B4-BE49-F238E27FC236}">
                <a16:creationId xmlns:a16="http://schemas.microsoft.com/office/drawing/2014/main" id="{F46FAB9B-B9FC-4823-97A4-F5D3915A6A33}"/>
              </a:ext>
            </a:extLst>
          </p:cNvPr>
          <p:cNvGrpSpPr/>
          <p:nvPr/>
        </p:nvGrpSpPr>
        <p:grpSpPr>
          <a:xfrm>
            <a:off x="4178401" y="1574006"/>
            <a:ext cx="347820" cy="4257675"/>
            <a:chOff x="4178300" y="457199"/>
            <a:chExt cx="347820" cy="4257675"/>
          </a:xfrm>
        </p:grpSpPr>
        <p:sp>
          <p:nvSpPr>
            <p:cNvPr id="14" name="Freeform: Shape 13">
              <a:extLst>
                <a:ext uri="{FF2B5EF4-FFF2-40B4-BE49-F238E27FC236}">
                  <a16:creationId xmlns:a16="http://schemas.microsoft.com/office/drawing/2014/main" id="{CF09604B-4583-48F1-B982-467CD8E4FF5F}"/>
                </a:ext>
              </a:extLst>
            </p:cNvPr>
            <p:cNvSpPr/>
            <p:nvPr/>
          </p:nvSpPr>
          <p:spPr>
            <a:xfrm rot="5400000">
              <a:off x="3810167" y="2412128"/>
              <a:ext cx="1084086" cy="347820"/>
            </a:xfrm>
            <a:custGeom>
              <a:avLst/>
              <a:gdLst>
                <a:gd name="connsiteX0" fmla="*/ 0 w 1084086"/>
                <a:gd name="connsiteY0" fmla="*/ 347820 h 347820"/>
                <a:gd name="connsiteX1" fmla="*/ 542042 w 1084086"/>
                <a:gd name="connsiteY1" fmla="*/ 0 h 347820"/>
                <a:gd name="connsiteX2" fmla="*/ 1084086 w 1084086"/>
                <a:gd name="connsiteY2" fmla="*/ 347820 h 347820"/>
                <a:gd name="connsiteX3" fmla="*/ 882209 w 1084086"/>
                <a:gd name="connsiteY3" fmla="*/ 347820 h 347820"/>
                <a:gd name="connsiteX4" fmla="*/ 542042 w 1084086"/>
                <a:gd name="connsiteY4" fmla="*/ 129541 h 347820"/>
                <a:gd name="connsiteX5" fmla="*/ 201877 w 1084086"/>
                <a:gd name="connsiteY5" fmla="*/ 347820 h 34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4086" h="347820">
                  <a:moveTo>
                    <a:pt x="0" y="347820"/>
                  </a:moveTo>
                  <a:lnTo>
                    <a:pt x="542042" y="0"/>
                  </a:lnTo>
                  <a:lnTo>
                    <a:pt x="1084086" y="347820"/>
                  </a:lnTo>
                  <a:lnTo>
                    <a:pt x="882209" y="347820"/>
                  </a:lnTo>
                  <a:lnTo>
                    <a:pt x="542042" y="129541"/>
                  </a:lnTo>
                  <a:lnTo>
                    <a:pt x="201877" y="347820"/>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oAutofit/>
            </a:bodyPr>
            <a:lstStyle/>
            <a:p>
              <a:pPr algn="l">
                <a:lnSpc>
                  <a:spcPct val="120000"/>
                </a:lnSpc>
              </a:pPr>
              <a:endParaRPr lang="en-US"/>
            </a:p>
          </p:txBody>
        </p:sp>
        <p:sp>
          <p:nvSpPr>
            <p:cNvPr id="15" name="Freeform: Shape 14">
              <a:extLst>
                <a:ext uri="{FF2B5EF4-FFF2-40B4-BE49-F238E27FC236}">
                  <a16:creationId xmlns:a16="http://schemas.microsoft.com/office/drawing/2014/main" id="{B40C7B5E-70FB-4545-A451-33C9C4EFA74E}"/>
                </a:ext>
              </a:extLst>
            </p:cNvPr>
            <p:cNvSpPr/>
            <p:nvPr/>
          </p:nvSpPr>
          <p:spPr>
            <a:xfrm rot="5400000">
              <a:off x="2158603" y="2476896"/>
              <a:ext cx="4257675" cy="218281"/>
            </a:xfrm>
            <a:custGeom>
              <a:avLst/>
              <a:gdLst>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857148 h 2948588"/>
                <a:gd name="connsiteX1" fmla="*/ 0 w 4257675"/>
                <a:gd name="connsiteY1" fmla="*/ 218281 h 2948588"/>
                <a:gd name="connsiteX2" fmla="*/ 1788667 w 4257675"/>
                <a:gd name="connsiteY2" fmla="*/ 218281 h 2948588"/>
                <a:gd name="connsiteX3" fmla="*/ 2128838 w 4257675"/>
                <a:gd name="connsiteY3" fmla="*/ 0 h 2948588"/>
                <a:gd name="connsiteX4" fmla="*/ 2469010 w 4257675"/>
                <a:gd name="connsiteY4" fmla="*/ 218281 h 2948588"/>
                <a:gd name="connsiteX5" fmla="*/ 4257675 w 4257675"/>
                <a:gd name="connsiteY5" fmla="*/ 218281 h 2948588"/>
                <a:gd name="connsiteX6" fmla="*/ 4257675 w 4257675"/>
                <a:gd name="connsiteY6" fmla="*/ 2857148 h 2948588"/>
                <a:gd name="connsiteX7" fmla="*/ 91440 w 4257675"/>
                <a:gd name="connsiteY7" fmla="*/ 2948588 h 2948588"/>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18281 h 2857148"/>
                <a:gd name="connsiteX1" fmla="*/ 1788667 w 4257675"/>
                <a:gd name="connsiteY1" fmla="*/ 218281 h 2857148"/>
                <a:gd name="connsiteX2" fmla="*/ 2128838 w 4257675"/>
                <a:gd name="connsiteY2" fmla="*/ 0 h 2857148"/>
                <a:gd name="connsiteX3" fmla="*/ 2469010 w 4257675"/>
                <a:gd name="connsiteY3" fmla="*/ 218281 h 2857148"/>
                <a:gd name="connsiteX4" fmla="*/ 4257675 w 4257675"/>
                <a:gd name="connsiteY4" fmla="*/ 218281 h 2857148"/>
                <a:gd name="connsiteX5" fmla="*/ 4257675 w 4257675"/>
                <a:gd name="connsiteY5" fmla="*/ 2857148 h 2857148"/>
                <a:gd name="connsiteX0" fmla="*/ 0 w 4257675"/>
                <a:gd name="connsiteY0" fmla="*/ 218281 h 218281"/>
                <a:gd name="connsiteX1" fmla="*/ 1788667 w 4257675"/>
                <a:gd name="connsiteY1" fmla="*/ 218281 h 218281"/>
                <a:gd name="connsiteX2" fmla="*/ 2128838 w 4257675"/>
                <a:gd name="connsiteY2" fmla="*/ 0 h 218281"/>
                <a:gd name="connsiteX3" fmla="*/ 2469010 w 4257675"/>
                <a:gd name="connsiteY3" fmla="*/ 218281 h 218281"/>
                <a:gd name="connsiteX4" fmla="*/ 4257675 w 4257675"/>
                <a:gd name="connsiteY4" fmla="*/ 218281 h 21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218281">
                  <a:moveTo>
                    <a:pt x="0" y="218281"/>
                  </a:moveTo>
                  <a:lnTo>
                    <a:pt x="1788667" y="218281"/>
                  </a:lnTo>
                  <a:lnTo>
                    <a:pt x="2128838" y="0"/>
                  </a:lnTo>
                  <a:lnTo>
                    <a:pt x="2469010" y="218281"/>
                  </a:lnTo>
                  <a:lnTo>
                    <a:pt x="4257675" y="218281"/>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wrap="square" lIns="180000" tIns="180000" rIns="180000" bIns="180000" rtlCol="0" anchor="ctr">
              <a:noAutofit/>
            </a:bodyPr>
            <a:lstStyle/>
            <a:p>
              <a:pPr algn="l">
                <a:lnSpc>
                  <a:spcPct val="120000"/>
                </a:lnSpc>
              </a:pPr>
              <a:endParaRPr lang="en-US"/>
            </a:p>
          </p:txBody>
        </p:sp>
      </p:grpSp>
      <p:cxnSp>
        <p:nvCxnSpPr>
          <p:cNvPr id="17" name="Straight Connector 16">
            <a:extLst>
              <a:ext uri="{FF2B5EF4-FFF2-40B4-BE49-F238E27FC236}">
                <a16:creationId xmlns:a16="http://schemas.microsoft.com/office/drawing/2014/main" id="{B03DCC01-9769-4A91-973C-99E8F3823394}"/>
              </a:ext>
            </a:extLst>
          </p:cNvPr>
          <p:cNvCxnSpPr/>
          <p:nvPr/>
        </p:nvCxnSpPr>
        <p:spPr>
          <a:xfrm>
            <a:off x="571500" y="1574007"/>
            <a:ext cx="0" cy="42576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B92CF4A-350E-4CE4-8A75-29D9D20CCA3E}"/>
              </a:ext>
            </a:extLst>
          </p:cNvPr>
          <p:cNvCxnSpPr/>
          <p:nvPr/>
        </p:nvCxnSpPr>
        <p:spPr>
          <a:xfrm>
            <a:off x="11620498" y="1574007"/>
            <a:ext cx="0" cy="42576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6B37BED-E6BE-4E36-A8DD-77C55B1106C8}"/>
              </a:ext>
            </a:extLst>
          </p:cNvPr>
          <p:cNvSpPr txBox="1"/>
          <p:nvPr/>
        </p:nvSpPr>
        <p:spPr>
          <a:xfrm>
            <a:off x="741890" y="4692962"/>
            <a:ext cx="1446322" cy="400110"/>
          </a:xfrm>
          <a:prstGeom prst="rect">
            <a:avLst/>
          </a:prstGeom>
          <a:noFill/>
        </p:spPr>
        <p:txBody>
          <a:bodyPr wrap="square" rtlCol="0" anchor="b" anchorCtr="0">
            <a:spAutoFit/>
          </a:bodyPr>
          <a:lstStyle/>
          <a:p>
            <a:pPr algn="ctr"/>
            <a:r>
              <a:rPr lang="en-US" sz="2000">
                <a:solidFill>
                  <a:schemeClr val="accent1"/>
                </a:solidFill>
                <a:latin typeface="+mj-lt"/>
              </a:rPr>
              <a:t>Step 1</a:t>
            </a:r>
          </a:p>
        </p:txBody>
      </p:sp>
      <p:sp>
        <p:nvSpPr>
          <p:cNvPr id="22" name="TextBox 21">
            <a:extLst>
              <a:ext uri="{FF2B5EF4-FFF2-40B4-BE49-F238E27FC236}">
                <a16:creationId xmlns:a16="http://schemas.microsoft.com/office/drawing/2014/main" id="{934B4579-2BB7-485B-8581-3685F6ECEFFB}"/>
              </a:ext>
            </a:extLst>
          </p:cNvPr>
          <p:cNvSpPr txBox="1"/>
          <p:nvPr/>
        </p:nvSpPr>
        <p:spPr>
          <a:xfrm>
            <a:off x="2589105" y="4692962"/>
            <a:ext cx="1446322" cy="400110"/>
          </a:xfrm>
          <a:prstGeom prst="rect">
            <a:avLst/>
          </a:prstGeom>
          <a:noFill/>
        </p:spPr>
        <p:txBody>
          <a:bodyPr wrap="square" rtlCol="0" anchor="b" anchorCtr="0">
            <a:spAutoFit/>
          </a:bodyPr>
          <a:lstStyle/>
          <a:p>
            <a:pPr algn="ctr"/>
            <a:r>
              <a:rPr lang="en-US" sz="2000">
                <a:solidFill>
                  <a:schemeClr val="accent2"/>
                </a:solidFill>
                <a:latin typeface="+mj-lt"/>
              </a:rPr>
              <a:t>Step 2</a:t>
            </a:r>
          </a:p>
        </p:txBody>
      </p:sp>
      <p:sp>
        <p:nvSpPr>
          <p:cNvPr id="24" name="TextBox 23">
            <a:extLst>
              <a:ext uri="{FF2B5EF4-FFF2-40B4-BE49-F238E27FC236}">
                <a16:creationId xmlns:a16="http://schemas.microsoft.com/office/drawing/2014/main" id="{81A2D311-B9E0-4124-B03F-96CCDD878ECE}"/>
              </a:ext>
            </a:extLst>
          </p:cNvPr>
          <p:cNvSpPr txBox="1"/>
          <p:nvPr/>
        </p:nvSpPr>
        <p:spPr>
          <a:xfrm>
            <a:off x="4291211" y="4692962"/>
            <a:ext cx="1618302" cy="400110"/>
          </a:xfrm>
          <a:prstGeom prst="rect">
            <a:avLst/>
          </a:prstGeom>
          <a:noFill/>
        </p:spPr>
        <p:txBody>
          <a:bodyPr wrap="square" rtlCol="0" anchor="b" anchorCtr="0">
            <a:spAutoFit/>
          </a:bodyPr>
          <a:lstStyle/>
          <a:p>
            <a:pPr algn="ctr"/>
            <a:r>
              <a:rPr lang="en-US" sz="2000">
                <a:solidFill>
                  <a:schemeClr val="accent3"/>
                </a:solidFill>
                <a:latin typeface="+mj-lt"/>
              </a:rPr>
              <a:t>Step 3</a:t>
            </a:r>
          </a:p>
        </p:txBody>
      </p:sp>
      <p:grpSp>
        <p:nvGrpSpPr>
          <p:cNvPr id="19" name="Group 18">
            <a:extLst>
              <a:ext uri="{FF2B5EF4-FFF2-40B4-BE49-F238E27FC236}">
                <a16:creationId xmlns:a16="http://schemas.microsoft.com/office/drawing/2014/main" id="{FD2B6DD0-78D1-4E56-8212-C5819CCCCFE1}"/>
              </a:ext>
            </a:extLst>
          </p:cNvPr>
          <p:cNvGrpSpPr/>
          <p:nvPr/>
        </p:nvGrpSpPr>
        <p:grpSpPr>
          <a:xfrm>
            <a:off x="6039052" y="1574006"/>
            <a:ext cx="347820" cy="4257675"/>
            <a:chOff x="4178300" y="457199"/>
            <a:chExt cx="347820" cy="4257675"/>
          </a:xfrm>
        </p:grpSpPr>
        <p:sp>
          <p:nvSpPr>
            <p:cNvPr id="26" name="Freeform: Shape 25">
              <a:extLst>
                <a:ext uri="{FF2B5EF4-FFF2-40B4-BE49-F238E27FC236}">
                  <a16:creationId xmlns:a16="http://schemas.microsoft.com/office/drawing/2014/main" id="{987F3523-DC6D-43A8-AC5E-7B142F77E307}"/>
                </a:ext>
              </a:extLst>
            </p:cNvPr>
            <p:cNvSpPr/>
            <p:nvPr/>
          </p:nvSpPr>
          <p:spPr>
            <a:xfrm rot="5400000">
              <a:off x="3810167" y="2412128"/>
              <a:ext cx="1084086" cy="347820"/>
            </a:xfrm>
            <a:custGeom>
              <a:avLst/>
              <a:gdLst>
                <a:gd name="connsiteX0" fmla="*/ 0 w 1084086"/>
                <a:gd name="connsiteY0" fmla="*/ 347820 h 347820"/>
                <a:gd name="connsiteX1" fmla="*/ 542042 w 1084086"/>
                <a:gd name="connsiteY1" fmla="*/ 0 h 347820"/>
                <a:gd name="connsiteX2" fmla="*/ 1084086 w 1084086"/>
                <a:gd name="connsiteY2" fmla="*/ 347820 h 347820"/>
                <a:gd name="connsiteX3" fmla="*/ 882209 w 1084086"/>
                <a:gd name="connsiteY3" fmla="*/ 347820 h 347820"/>
                <a:gd name="connsiteX4" fmla="*/ 542042 w 1084086"/>
                <a:gd name="connsiteY4" fmla="*/ 129541 h 347820"/>
                <a:gd name="connsiteX5" fmla="*/ 201877 w 1084086"/>
                <a:gd name="connsiteY5" fmla="*/ 347820 h 34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4086" h="347820">
                  <a:moveTo>
                    <a:pt x="0" y="347820"/>
                  </a:moveTo>
                  <a:lnTo>
                    <a:pt x="542042" y="0"/>
                  </a:lnTo>
                  <a:lnTo>
                    <a:pt x="1084086" y="347820"/>
                  </a:lnTo>
                  <a:lnTo>
                    <a:pt x="882209" y="347820"/>
                  </a:lnTo>
                  <a:lnTo>
                    <a:pt x="542042" y="129541"/>
                  </a:lnTo>
                  <a:lnTo>
                    <a:pt x="201877" y="347820"/>
                  </a:lnTo>
                  <a:close/>
                </a:path>
              </a:pathLst>
            </a:cu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oAutofit/>
            </a:bodyPr>
            <a:lstStyle/>
            <a:p>
              <a:pPr algn="l">
                <a:lnSpc>
                  <a:spcPct val="120000"/>
                </a:lnSpc>
              </a:pPr>
              <a:endParaRPr lang="en-US"/>
            </a:p>
          </p:txBody>
        </p:sp>
        <p:sp>
          <p:nvSpPr>
            <p:cNvPr id="27" name="Freeform: Shape 26">
              <a:extLst>
                <a:ext uri="{FF2B5EF4-FFF2-40B4-BE49-F238E27FC236}">
                  <a16:creationId xmlns:a16="http://schemas.microsoft.com/office/drawing/2014/main" id="{C1254E9F-F6E3-4397-8039-67118F2A6290}"/>
                </a:ext>
              </a:extLst>
            </p:cNvPr>
            <p:cNvSpPr/>
            <p:nvPr/>
          </p:nvSpPr>
          <p:spPr>
            <a:xfrm rot="5400000">
              <a:off x="2158603" y="2476896"/>
              <a:ext cx="4257675" cy="218281"/>
            </a:xfrm>
            <a:custGeom>
              <a:avLst/>
              <a:gdLst>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857148 h 2948588"/>
                <a:gd name="connsiteX1" fmla="*/ 0 w 4257675"/>
                <a:gd name="connsiteY1" fmla="*/ 218281 h 2948588"/>
                <a:gd name="connsiteX2" fmla="*/ 1788667 w 4257675"/>
                <a:gd name="connsiteY2" fmla="*/ 218281 h 2948588"/>
                <a:gd name="connsiteX3" fmla="*/ 2128838 w 4257675"/>
                <a:gd name="connsiteY3" fmla="*/ 0 h 2948588"/>
                <a:gd name="connsiteX4" fmla="*/ 2469010 w 4257675"/>
                <a:gd name="connsiteY4" fmla="*/ 218281 h 2948588"/>
                <a:gd name="connsiteX5" fmla="*/ 4257675 w 4257675"/>
                <a:gd name="connsiteY5" fmla="*/ 218281 h 2948588"/>
                <a:gd name="connsiteX6" fmla="*/ 4257675 w 4257675"/>
                <a:gd name="connsiteY6" fmla="*/ 2857148 h 2948588"/>
                <a:gd name="connsiteX7" fmla="*/ 91440 w 4257675"/>
                <a:gd name="connsiteY7" fmla="*/ 2948588 h 2948588"/>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18281 h 2857148"/>
                <a:gd name="connsiteX1" fmla="*/ 1788667 w 4257675"/>
                <a:gd name="connsiteY1" fmla="*/ 218281 h 2857148"/>
                <a:gd name="connsiteX2" fmla="*/ 2128838 w 4257675"/>
                <a:gd name="connsiteY2" fmla="*/ 0 h 2857148"/>
                <a:gd name="connsiteX3" fmla="*/ 2469010 w 4257675"/>
                <a:gd name="connsiteY3" fmla="*/ 218281 h 2857148"/>
                <a:gd name="connsiteX4" fmla="*/ 4257675 w 4257675"/>
                <a:gd name="connsiteY4" fmla="*/ 218281 h 2857148"/>
                <a:gd name="connsiteX5" fmla="*/ 4257675 w 4257675"/>
                <a:gd name="connsiteY5" fmla="*/ 2857148 h 2857148"/>
                <a:gd name="connsiteX0" fmla="*/ 0 w 4257675"/>
                <a:gd name="connsiteY0" fmla="*/ 218281 h 218281"/>
                <a:gd name="connsiteX1" fmla="*/ 1788667 w 4257675"/>
                <a:gd name="connsiteY1" fmla="*/ 218281 h 218281"/>
                <a:gd name="connsiteX2" fmla="*/ 2128838 w 4257675"/>
                <a:gd name="connsiteY2" fmla="*/ 0 h 218281"/>
                <a:gd name="connsiteX3" fmla="*/ 2469010 w 4257675"/>
                <a:gd name="connsiteY3" fmla="*/ 218281 h 218281"/>
                <a:gd name="connsiteX4" fmla="*/ 4257675 w 4257675"/>
                <a:gd name="connsiteY4" fmla="*/ 218281 h 21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218281">
                  <a:moveTo>
                    <a:pt x="0" y="218281"/>
                  </a:moveTo>
                  <a:lnTo>
                    <a:pt x="1788667" y="218281"/>
                  </a:lnTo>
                  <a:lnTo>
                    <a:pt x="2128838" y="0"/>
                  </a:lnTo>
                  <a:lnTo>
                    <a:pt x="2469010" y="218281"/>
                  </a:lnTo>
                  <a:lnTo>
                    <a:pt x="4257675" y="218281"/>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wrap="square" lIns="180000" tIns="180000" rIns="180000" bIns="180000" rtlCol="0" anchor="ctr">
              <a:noAutofit/>
            </a:bodyPr>
            <a:lstStyle/>
            <a:p>
              <a:pPr algn="l">
                <a:lnSpc>
                  <a:spcPct val="120000"/>
                </a:lnSpc>
              </a:pPr>
              <a:endParaRPr lang="en-US"/>
            </a:p>
          </p:txBody>
        </p:sp>
      </p:grpSp>
      <p:grpSp>
        <p:nvGrpSpPr>
          <p:cNvPr id="28" name="Group 27">
            <a:extLst>
              <a:ext uri="{FF2B5EF4-FFF2-40B4-BE49-F238E27FC236}">
                <a16:creationId xmlns:a16="http://schemas.microsoft.com/office/drawing/2014/main" id="{804486DB-1F2A-4A30-A737-D01E8870E23D}"/>
              </a:ext>
            </a:extLst>
          </p:cNvPr>
          <p:cNvGrpSpPr/>
          <p:nvPr/>
        </p:nvGrpSpPr>
        <p:grpSpPr>
          <a:xfrm>
            <a:off x="7899805" y="1574006"/>
            <a:ext cx="347820" cy="4257675"/>
            <a:chOff x="4178300" y="457199"/>
            <a:chExt cx="347820" cy="4257675"/>
          </a:xfrm>
        </p:grpSpPr>
        <p:sp>
          <p:nvSpPr>
            <p:cNvPr id="29" name="Freeform: Shape 28">
              <a:extLst>
                <a:ext uri="{FF2B5EF4-FFF2-40B4-BE49-F238E27FC236}">
                  <a16:creationId xmlns:a16="http://schemas.microsoft.com/office/drawing/2014/main" id="{7BBB31BB-A6D4-4F8B-B732-CE1CB76E77A3}"/>
                </a:ext>
              </a:extLst>
            </p:cNvPr>
            <p:cNvSpPr/>
            <p:nvPr/>
          </p:nvSpPr>
          <p:spPr>
            <a:xfrm rot="5400000">
              <a:off x="3810167" y="2412128"/>
              <a:ext cx="1084086" cy="347820"/>
            </a:xfrm>
            <a:custGeom>
              <a:avLst/>
              <a:gdLst>
                <a:gd name="connsiteX0" fmla="*/ 0 w 1084086"/>
                <a:gd name="connsiteY0" fmla="*/ 347820 h 347820"/>
                <a:gd name="connsiteX1" fmla="*/ 542042 w 1084086"/>
                <a:gd name="connsiteY1" fmla="*/ 0 h 347820"/>
                <a:gd name="connsiteX2" fmla="*/ 1084086 w 1084086"/>
                <a:gd name="connsiteY2" fmla="*/ 347820 h 347820"/>
                <a:gd name="connsiteX3" fmla="*/ 882209 w 1084086"/>
                <a:gd name="connsiteY3" fmla="*/ 347820 h 347820"/>
                <a:gd name="connsiteX4" fmla="*/ 542042 w 1084086"/>
                <a:gd name="connsiteY4" fmla="*/ 129541 h 347820"/>
                <a:gd name="connsiteX5" fmla="*/ 201877 w 1084086"/>
                <a:gd name="connsiteY5" fmla="*/ 347820 h 34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4086" h="347820">
                  <a:moveTo>
                    <a:pt x="0" y="347820"/>
                  </a:moveTo>
                  <a:lnTo>
                    <a:pt x="542042" y="0"/>
                  </a:lnTo>
                  <a:lnTo>
                    <a:pt x="1084086" y="347820"/>
                  </a:lnTo>
                  <a:lnTo>
                    <a:pt x="882209" y="347820"/>
                  </a:lnTo>
                  <a:lnTo>
                    <a:pt x="542042" y="129541"/>
                  </a:lnTo>
                  <a:lnTo>
                    <a:pt x="201877" y="347820"/>
                  </a:lnTo>
                  <a:close/>
                </a:path>
              </a:pathLst>
            </a:cu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oAutofit/>
            </a:bodyPr>
            <a:lstStyle/>
            <a:p>
              <a:pPr algn="l">
                <a:lnSpc>
                  <a:spcPct val="120000"/>
                </a:lnSpc>
              </a:pPr>
              <a:endParaRPr lang="en-US"/>
            </a:p>
          </p:txBody>
        </p:sp>
        <p:sp>
          <p:nvSpPr>
            <p:cNvPr id="30" name="Freeform: Shape 29">
              <a:extLst>
                <a:ext uri="{FF2B5EF4-FFF2-40B4-BE49-F238E27FC236}">
                  <a16:creationId xmlns:a16="http://schemas.microsoft.com/office/drawing/2014/main" id="{926ADA47-44C3-4254-A17E-CC196A94EAF1}"/>
                </a:ext>
              </a:extLst>
            </p:cNvPr>
            <p:cNvSpPr/>
            <p:nvPr/>
          </p:nvSpPr>
          <p:spPr>
            <a:xfrm rot="5400000">
              <a:off x="2158603" y="2476896"/>
              <a:ext cx="4257675" cy="218281"/>
            </a:xfrm>
            <a:custGeom>
              <a:avLst/>
              <a:gdLst>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857148 h 2948588"/>
                <a:gd name="connsiteX1" fmla="*/ 0 w 4257675"/>
                <a:gd name="connsiteY1" fmla="*/ 218281 h 2948588"/>
                <a:gd name="connsiteX2" fmla="*/ 1788667 w 4257675"/>
                <a:gd name="connsiteY2" fmla="*/ 218281 h 2948588"/>
                <a:gd name="connsiteX3" fmla="*/ 2128838 w 4257675"/>
                <a:gd name="connsiteY3" fmla="*/ 0 h 2948588"/>
                <a:gd name="connsiteX4" fmla="*/ 2469010 w 4257675"/>
                <a:gd name="connsiteY4" fmla="*/ 218281 h 2948588"/>
                <a:gd name="connsiteX5" fmla="*/ 4257675 w 4257675"/>
                <a:gd name="connsiteY5" fmla="*/ 218281 h 2948588"/>
                <a:gd name="connsiteX6" fmla="*/ 4257675 w 4257675"/>
                <a:gd name="connsiteY6" fmla="*/ 2857148 h 2948588"/>
                <a:gd name="connsiteX7" fmla="*/ 91440 w 4257675"/>
                <a:gd name="connsiteY7" fmla="*/ 2948588 h 2948588"/>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18281 h 2857148"/>
                <a:gd name="connsiteX1" fmla="*/ 1788667 w 4257675"/>
                <a:gd name="connsiteY1" fmla="*/ 218281 h 2857148"/>
                <a:gd name="connsiteX2" fmla="*/ 2128838 w 4257675"/>
                <a:gd name="connsiteY2" fmla="*/ 0 h 2857148"/>
                <a:gd name="connsiteX3" fmla="*/ 2469010 w 4257675"/>
                <a:gd name="connsiteY3" fmla="*/ 218281 h 2857148"/>
                <a:gd name="connsiteX4" fmla="*/ 4257675 w 4257675"/>
                <a:gd name="connsiteY4" fmla="*/ 218281 h 2857148"/>
                <a:gd name="connsiteX5" fmla="*/ 4257675 w 4257675"/>
                <a:gd name="connsiteY5" fmla="*/ 2857148 h 2857148"/>
                <a:gd name="connsiteX0" fmla="*/ 0 w 4257675"/>
                <a:gd name="connsiteY0" fmla="*/ 218281 h 218281"/>
                <a:gd name="connsiteX1" fmla="*/ 1788667 w 4257675"/>
                <a:gd name="connsiteY1" fmla="*/ 218281 h 218281"/>
                <a:gd name="connsiteX2" fmla="*/ 2128838 w 4257675"/>
                <a:gd name="connsiteY2" fmla="*/ 0 h 218281"/>
                <a:gd name="connsiteX3" fmla="*/ 2469010 w 4257675"/>
                <a:gd name="connsiteY3" fmla="*/ 218281 h 218281"/>
                <a:gd name="connsiteX4" fmla="*/ 4257675 w 4257675"/>
                <a:gd name="connsiteY4" fmla="*/ 218281 h 21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218281">
                  <a:moveTo>
                    <a:pt x="0" y="218281"/>
                  </a:moveTo>
                  <a:lnTo>
                    <a:pt x="1788667" y="218281"/>
                  </a:lnTo>
                  <a:lnTo>
                    <a:pt x="2128838" y="0"/>
                  </a:lnTo>
                  <a:lnTo>
                    <a:pt x="2469010" y="218281"/>
                  </a:lnTo>
                  <a:lnTo>
                    <a:pt x="4257675" y="218281"/>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wrap="square" lIns="180000" tIns="180000" rIns="180000" bIns="180000" rtlCol="0" anchor="ctr">
              <a:noAutofit/>
            </a:bodyPr>
            <a:lstStyle/>
            <a:p>
              <a:pPr algn="l">
                <a:lnSpc>
                  <a:spcPct val="120000"/>
                </a:lnSpc>
              </a:pPr>
              <a:endParaRPr lang="en-US"/>
            </a:p>
          </p:txBody>
        </p:sp>
      </p:grpSp>
      <p:grpSp>
        <p:nvGrpSpPr>
          <p:cNvPr id="31" name="Group 30">
            <a:extLst>
              <a:ext uri="{FF2B5EF4-FFF2-40B4-BE49-F238E27FC236}">
                <a16:creationId xmlns:a16="http://schemas.microsoft.com/office/drawing/2014/main" id="{F3F50083-9EEE-4F82-8C9D-A1EF76A4C362}"/>
              </a:ext>
            </a:extLst>
          </p:cNvPr>
          <p:cNvGrpSpPr/>
          <p:nvPr/>
        </p:nvGrpSpPr>
        <p:grpSpPr>
          <a:xfrm>
            <a:off x="9781656" y="1574006"/>
            <a:ext cx="347820" cy="4257675"/>
            <a:chOff x="4178300" y="457199"/>
            <a:chExt cx="347820" cy="4257675"/>
          </a:xfrm>
        </p:grpSpPr>
        <p:sp>
          <p:nvSpPr>
            <p:cNvPr id="32" name="Freeform: Shape 31">
              <a:extLst>
                <a:ext uri="{FF2B5EF4-FFF2-40B4-BE49-F238E27FC236}">
                  <a16:creationId xmlns:a16="http://schemas.microsoft.com/office/drawing/2014/main" id="{307EDB09-A1F6-470F-BA42-6609EEBBE8FB}"/>
                </a:ext>
              </a:extLst>
            </p:cNvPr>
            <p:cNvSpPr/>
            <p:nvPr/>
          </p:nvSpPr>
          <p:spPr>
            <a:xfrm rot="5400000">
              <a:off x="3810167" y="2412128"/>
              <a:ext cx="1084086" cy="347820"/>
            </a:xfrm>
            <a:custGeom>
              <a:avLst/>
              <a:gdLst>
                <a:gd name="connsiteX0" fmla="*/ 0 w 1084086"/>
                <a:gd name="connsiteY0" fmla="*/ 347820 h 347820"/>
                <a:gd name="connsiteX1" fmla="*/ 542042 w 1084086"/>
                <a:gd name="connsiteY1" fmla="*/ 0 h 347820"/>
                <a:gd name="connsiteX2" fmla="*/ 1084086 w 1084086"/>
                <a:gd name="connsiteY2" fmla="*/ 347820 h 347820"/>
                <a:gd name="connsiteX3" fmla="*/ 882209 w 1084086"/>
                <a:gd name="connsiteY3" fmla="*/ 347820 h 347820"/>
                <a:gd name="connsiteX4" fmla="*/ 542042 w 1084086"/>
                <a:gd name="connsiteY4" fmla="*/ 129541 h 347820"/>
                <a:gd name="connsiteX5" fmla="*/ 201877 w 1084086"/>
                <a:gd name="connsiteY5" fmla="*/ 347820 h 34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4086" h="347820">
                  <a:moveTo>
                    <a:pt x="0" y="347820"/>
                  </a:moveTo>
                  <a:lnTo>
                    <a:pt x="542042" y="0"/>
                  </a:lnTo>
                  <a:lnTo>
                    <a:pt x="1084086" y="347820"/>
                  </a:lnTo>
                  <a:lnTo>
                    <a:pt x="882209" y="347820"/>
                  </a:lnTo>
                  <a:lnTo>
                    <a:pt x="542042" y="129541"/>
                  </a:lnTo>
                  <a:lnTo>
                    <a:pt x="201877" y="347820"/>
                  </a:lnTo>
                  <a:close/>
                </a:path>
              </a:pathLst>
            </a:cu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oAutofit/>
            </a:bodyPr>
            <a:lstStyle/>
            <a:p>
              <a:pPr algn="l">
                <a:lnSpc>
                  <a:spcPct val="120000"/>
                </a:lnSpc>
              </a:pPr>
              <a:endParaRPr lang="en-US"/>
            </a:p>
          </p:txBody>
        </p:sp>
        <p:sp>
          <p:nvSpPr>
            <p:cNvPr id="33" name="Freeform: Shape 32">
              <a:extLst>
                <a:ext uri="{FF2B5EF4-FFF2-40B4-BE49-F238E27FC236}">
                  <a16:creationId xmlns:a16="http://schemas.microsoft.com/office/drawing/2014/main" id="{D52D70B6-CFD3-4E76-AE53-8597E4610832}"/>
                </a:ext>
              </a:extLst>
            </p:cNvPr>
            <p:cNvSpPr/>
            <p:nvPr/>
          </p:nvSpPr>
          <p:spPr>
            <a:xfrm rot="5400000">
              <a:off x="2158603" y="2476896"/>
              <a:ext cx="4257675" cy="218281"/>
            </a:xfrm>
            <a:custGeom>
              <a:avLst/>
              <a:gdLst>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857148 h 2948588"/>
                <a:gd name="connsiteX1" fmla="*/ 0 w 4257675"/>
                <a:gd name="connsiteY1" fmla="*/ 218281 h 2948588"/>
                <a:gd name="connsiteX2" fmla="*/ 1788667 w 4257675"/>
                <a:gd name="connsiteY2" fmla="*/ 218281 h 2948588"/>
                <a:gd name="connsiteX3" fmla="*/ 2128838 w 4257675"/>
                <a:gd name="connsiteY3" fmla="*/ 0 h 2948588"/>
                <a:gd name="connsiteX4" fmla="*/ 2469010 w 4257675"/>
                <a:gd name="connsiteY4" fmla="*/ 218281 h 2948588"/>
                <a:gd name="connsiteX5" fmla="*/ 4257675 w 4257675"/>
                <a:gd name="connsiteY5" fmla="*/ 218281 h 2948588"/>
                <a:gd name="connsiteX6" fmla="*/ 4257675 w 4257675"/>
                <a:gd name="connsiteY6" fmla="*/ 2857148 h 2948588"/>
                <a:gd name="connsiteX7" fmla="*/ 91440 w 4257675"/>
                <a:gd name="connsiteY7" fmla="*/ 2948588 h 2948588"/>
                <a:gd name="connsiteX0" fmla="*/ 0 w 4257675"/>
                <a:gd name="connsiteY0" fmla="*/ 2857148 h 2857148"/>
                <a:gd name="connsiteX1" fmla="*/ 0 w 4257675"/>
                <a:gd name="connsiteY1" fmla="*/ 218281 h 2857148"/>
                <a:gd name="connsiteX2" fmla="*/ 1788667 w 4257675"/>
                <a:gd name="connsiteY2" fmla="*/ 218281 h 2857148"/>
                <a:gd name="connsiteX3" fmla="*/ 2128838 w 4257675"/>
                <a:gd name="connsiteY3" fmla="*/ 0 h 2857148"/>
                <a:gd name="connsiteX4" fmla="*/ 2469010 w 4257675"/>
                <a:gd name="connsiteY4" fmla="*/ 218281 h 2857148"/>
                <a:gd name="connsiteX5" fmla="*/ 4257675 w 4257675"/>
                <a:gd name="connsiteY5" fmla="*/ 218281 h 2857148"/>
                <a:gd name="connsiteX6" fmla="*/ 4257675 w 4257675"/>
                <a:gd name="connsiteY6" fmla="*/ 2857148 h 2857148"/>
                <a:gd name="connsiteX0" fmla="*/ 0 w 4257675"/>
                <a:gd name="connsiteY0" fmla="*/ 218281 h 2857148"/>
                <a:gd name="connsiteX1" fmla="*/ 1788667 w 4257675"/>
                <a:gd name="connsiteY1" fmla="*/ 218281 h 2857148"/>
                <a:gd name="connsiteX2" fmla="*/ 2128838 w 4257675"/>
                <a:gd name="connsiteY2" fmla="*/ 0 h 2857148"/>
                <a:gd name="connsiteX3" fmla="*/ 2469010 w 4257675"/>
                <a:gd name="connsiteY3" fmla="*/ 218281 h 2857148"/>
                <a:gd name="connsiteX4" fmla="*/ 4257675 w 4257675"/>
                <a:gd name="connsiteY4" fmla="*/ 218281 h 2857148"/>
                <a:gd name="connsiteX5" fmla="*/ 4257675 w 4257675"/>
                <a:gd name="connsiteY5" fmla="*/ 2857148 h 2857148"/>
                <a:gd name="connsiteX0" fmla="*/ 0 w 4257675"/>
                <a:gd name="connsiteY0" fmla="*/ 218281 h 218281"/>
                <a:gd name="connsiteX1" fmla="*/ 1788667 w 4257675"/>
                <a:gd name="connsiteY1" fmla="*/ 218281 h 218281"/>
                <a:gd name="connsiteX2" fmla="*/ 2128838 w 4257675"/>
                <a:gd name="connsiteY2" fmla="*/ 0 h 218281"/>
                <a:gd name="connsiteX3" fmla="*/ 2469010 w 4257675"/>
                <a:gd name="connsiteY3" fmla="*/ 218281 h 218281"/>
                <a:gd name="connsiteX4" fmla="*/ 4257675 w 4257675"/>
                <a:gd name="connsiteY4" fmla="*/ 218281 h 21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218281">
                  <a:moveTo>
                    <a:pt x="0" y="218281"/>
                  </a:moveTo>
                  <a:lnTo>
                    <a:pt x="1788667" y="218281"/>
                  </a:lnTo>
                  <a:lnTo>
                    <a:pt x="2128838" y="0"/>
                  </a:lnTo>
                  <a:lnTo>
                    <a:pt x="2469010" y="218281"/>
                  </a:lnTo>
                  <a:lnTo>
                    <a:pt x="4257675" y="218281"/>
                  </a:ln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wrap="square" lIns="180000" tIns="180000" rIns="180000" bIns="180000" rtlCol="0" anchor="ctr">
              <a:noAutofit/>
            </a:bodyPr>
            <a:lstStyle/>
            <a:p>
              <a:pPr algn="l">
                <a:lnSpc>
                  <a:spcPct val="120000"/>
                </a:lnSpc>
              </a:pPr>
              <a:endParaRPr lang="en-US"/>
            </a:p>
          </p:txBody>
        </p:sp>
      </p:grpSp>
      <p:sp>
        <p:nvSpPr>
          <p:cNvPr id="34" name="TextBox 33">
            <a:extLst>
              <a:ext uri="{FF2B5EF4-FFF2-40B4-BE49-F238E27FC236}">
                <a16:creationId xmlns:a16="http://schemas.microsoft.com/office/drawing/2014/main" id="{577F4724-60EF-4671-830C-002A5A5DFD2E}"/>
              </a:ext>
            </a:extLst>
          </p:cNvPr>
          <p:cNvSpPr txBox="1"/>
          <p:nvPr/>
        </p:nvSpPr>
        <p:spPr>
          <a:xfrm>
            <a:off x="6257333" y="4692962"/>
            <a:ext cx="1446322" cy="400110"/>
          </a:xfrm>
          <a:prstGeom prst="rect">
            <a:avLst/>
          </a:prstGeom>
          <a:noFill/>
        </p:spPr>
        <p:txBody>
          <a:bodyPr wrap="square" rtlCol="0" anchor="b" anchorCtr="0">
            <a:spAutoFit/>
          </a:bodyPr>
          <a:lstStyle/>
          <a:p>
            <a:pPr algn="ctr"/>
            <a:r>
              <a:rPr lang="en-US" sz="2000">
                <a:solidFill>
                  <a:schemeClr val="accent4"/>
                </a:solidFill>
                <a:latin typeface="+mj-lt"/>
              </a:rPr>
              <a:t>Step 4</a:t>
            </a:r>
          </a:p>
        </p:txBody>
      </p:sp>
      <p:sp>
        <p:nvSpPr>
          <p:cNvPr id="35" name="TextBox 34">
            <a:extLst>
              <a:ext uri="{FF2B5EF4-FFF2-40B4-BE49-F238E27FC236}">
                <a16:creationId xmlns:a16="http://schemas.microsoft.com/office/drawing/2014/main" id="{62E29ABC-B499-479C-AF3D-EE03E059B762}"/>
              </a:ext>
            </a:extLst>
          </p:cNvPr>
          <p:cNvSpPr txBox="1"/>
          <p:nvPr/>
        </p:nvSpPr>
        <p:spPr>
          <a:xfrm>
            <a:off x="8073715" y="4692962"/>
            <a:ext cx="1446322" cy="400110"/>
          </a:xfrm>
          <a:prstGeom prst="rect">
            <a:avLst/>
          </a:prstGeom>
          <a:noFill/>
        </p:spPr>
        <p:txBody>
          <a:bodyPr wrap="square" rtlCol="0" anchor="b" anchorCtr="0">
            <a:spAutoFit/>
          </a:bodyPr>
          <a:lstStyle/>
          <a:p>
            <a:pPr algn="ctr"/>
            <a:r>
              <a:rPr lang="en-US" sz="2000">
                <a:solidFill>
                  <a:schemeClr val="accent5"/>
                </a:solidFill>
                <a:latin typeface="+mj-lt"/>
              </a:rPr>
              <a:t>Step 5</a:t>
            </a:r>
          </a:p>
        </p:txBody>
      </p:sp>
      <p:sp>
        <p:nvSpPr>
          <p:cNvPr id="36" name="TextBox 35">
            <a:extLst>
              <a:ext uri="{FF2B5EF4-FFF2-40B4-BE49-F238E27FC236}">
                <a16:creationId xmlns:a16="http://schemas.microsoft.com/office/drawing/2014/main" id="{BB3052CC-76BD-42A3-BAB6-CAE8C5868574}"/>
              </a:ext>
            </a:extLst>
          </p:cNvPr>
          <p:cNvSpPr txBox="1"/>
          <p:nvPr/>
        </p:nvSpPr>
        <p:spPr>
          <a:xfrm>
            <a:off x="9955566" y="4692962"/>
            <a:ext cx="1446322" cy="400110"/>
          </a:xfrm>
          <a:prstGeom prst="rect">
            <a:avLst/>
          </a:prstGeom>
          <a:noFill/>
        </p:spPr>
        <p:txBody>
          <a:bodyPr wrap="square" rtlCol="0" anchor="b" anchorCtr="0">
            <a:spAutoFit/>
          </a:bodyPr>
          <a:lstStyle/>
          <a:p>
            <a:pPr algn="ctr"/>
            <a:r>
              <a:rPr lang="en-US" sz="2000">
                <a:solidFill>
                  <a:schemeClr val="accent6"/>
                </a:solidFill>
                <a:latin typeface="+mj-lt"/>
              </a:rPr>
              <a:t>Step 6</a:t>
            </a:r>
          </a:p>
        </p:txBody>
      </p:sp>
      <p:grpSp>
        <p:nvGrpSpPr>
          <p:cNvPr id="52" name="Group 51">
            <a:extLst>
              <a:ext uri="{FF2B5EF4-FFF2-40B4-BE49-F238E27FC236}">
                <a16:creationId xmlns:a16="http://schemas.microsoft.com/office/drawing/2014/main" id="{015F1806-A4B0-427D-B180-E374102E8603}"/>
              </a:ext>
            </a:extLst>
          </p:cNvPr>
          <p:cNvGrpSpPr>
            <a:grpSpLocks noChangeAspect="1"/>
          </p:cNvGrpSpPr>
          <p:nvPr/>
        </p:nvGrpSpPr>
        <p:grpSpPr>
          <a:xfrm>
            <a:off x="1158419" y="3467111"/>
            <a:ext cx="489734" cy="489734"/>
            <a:chOff x="-1110298" y="1164562"/>
            <a:chExt cx="852954" cy="852954"/>
          </a:xfrm>
          <a:noFill/>
        </p:grpSpPr>
        <p:sp>
          <p:nvSpPr>
            <p:cNvPr id="53" name="Oval 52">
              <a:extLst>
                <a:ext uri="{FF2B5EF4-FFF2-40B4-BE49-F238E27FC236}">
                  <a16:creationId xmlns:a16="http://schemas.microsoft.com/office/drawing/2014/main" id="{BBD08035-43E5-46D5-B848-B2C6719A8026}"/>
                </a:ext>
              </a:extLst>
            </p:cNvPr>
            <p:cNvSpPr/>
            <p:nvPr/>
          </p:nvSpPr>
          <p:spPr>
            <a:xfrm>
              <a:off x="-1110298" y="1164562"/>
              <a:ext cx="852954" cy="852954"/>
            </a:xfrm>
            <a:prstGeom prst="ellipse">
              <a:avLst/>
            </a:prstGeom>
            <a:grpFill/>
            <a:ln w="127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54" name="Freeform 81">
              <a:extLst>
                <a:ext uri="{FF2B5EF4-FFF2-40B4-BE49-F238E27FC236}">
                  <a16:creationId xmlns:a16="http://schemas.microsoft.com/office/drawing/2014/main" id="{F7E67617-4B5F-4743-88B8-D81FEA1998B8}"/>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grpFill/>
            <a:ln w="12700" cap="flat">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p>
          </p:txBody>
        </p:sp>
      </p:grpSp>
      <p:grpSp>
        <p:nvGrpSpPr>
          <p:cNvPr id="55" name="Group 54">
            <a:extLst>
              <a:ext uri="{FF2B5EF4-FFF2-40B4-BE49-F238E27FC236}">
                <a16:creationId xmlns:a16="http://schemas.microsoft.com/office/drawing/2014/main" id="{1199AB8E-5017-4FC6-B664-AB944E2DC556}"/>
              </a:ext>
            </a:extLst>
          </p:cNvPr>
          <p:cNvGrpSpPr>
            <a:grpSpLocks noChangeAspect="1"/>
          </p:cNvGrpSpPr>
          <p:nvPr/>
        </p:nvGrpSpPr>
        <p:grpSpPr>
          <a:xfrm>
            <a:off x="3067399" y="3467111"/>
            <a:ext cx="489734" cy="489734"/>
            <a:chOff x="-1110298" y="1164562"/>
            <a:chExt cx="852954" cy="852954"/>
          </a:xfrm>
          <a:noFill/>
        </p:grpSpPr>
        <p:sp>
          <p:nvSpPr>
            <p:cNvPr id="56" name="Oval 55">
              <a:extLst>
                <a:ext uri="{FF2B5EF4-FFF2-40B4-BE49-F238E27FC236}">
                  <a16:creationId xmlns:a16="http://schemas.microsoft.com/office/drawing/2014/main" id="{07E67484-0E35-42CD-B0E8-82B02C4B39B0}"/>
                </a:ext>
              </a:extLst>
            </p:cNvPr>
            <p:cNvSpPr/>
            <p:nvPr/>
          </p:nvSpPr>
          <p:spPr>
            <a:xfrm>
              <a:off x="-1110298" y="1164562"/>
              <a:ext cx="852954" cy="852954"/>
            </a:xfrm>
            <a:prstGeom prst="ellipse">
              <a:avLst/>
            </a:prstGeom>
            <a:grpFill/>
            <a:ln w="127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57" name="Freeform 81">
              <a:extLst>
                <a:ext uri="{FF2B5EF4-FFF2-40B4-BE49-F238E27FC236}">
                  <a16:creationId xmlns:a16="http://schemas.microsoft.com/office/drawing/2014/main" id="{87AAF20E-8409-4AC5-A3B4-5F5BC34337BB}"/>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grpFill/>
            <a:ln w="12700" cap="flat">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p>
          </p:txBody>
        </p:sp>
      </p:grpSp>
      <p:grpSp>
        <p:nvGrpSpPr>
          <p:cNvPr id="58" name="Group 57">
            <a:extLst>
              <a:ext uri="{FF2B5EF4-FFF2-40B4-BE49-F238E27FC236}">
                <a16:creationId xmlns:a16="http://schemas.microsoft.com/office/drawing/2014/main" id="{F4710CA4-6F04-4363-9DC8-F90025FE9940}"/>
              </a:ext>
            </a:extLst>
          </p:cNvPr>
          <p:cNvGrpSpPr>
            <a:grpSpLocks noChangeAspect="1"/>
          </p:cNvGrpSpPr>
          <p:nvPr/>
        </p:nvGrpSpPr>
        <p:grpSpPr>
          <a:xfrm>
            <a:off x="4909014" y="3467111"/>
            <a:ext cx="489734" cy="489734"/>
            <a:chOff x="-1110298" y="1164562"/>
            <a:chExt cx="852954" cy="852954"/>
          </a:xfrm>
          <a:noFill/>
        </p:grpSpPr>
        <p:sp>
          <p:nvSpPr>
            <p:cNvPr id="59" name="Oval 58">
              <a:extLst>
                <a:ext uri="{FF2B5EF4-FFF2-40B4-BE49-F238E27FC236}">
                  <a16:creationId xmlns:a16="http://schemas.microsoft.com/office/drawing/2014/main" id="{A9448A56-D71D-4BE7-AEA4-E945C1685EF3}"/>
                </a:ext>
              </a:extLst>
            </p:cNvPr>
            <p:cNvSpPr/>
            <p:nvPr/>
          </p:nvSpPr>
          <p:spPr>
            <a:xfrm>
              <a:off x="-1110298" y="1164562"/>
              <a:ext cx="852954" cy="852954"/>
            </a:xfrm>
            <a:prstGeom prst="ellipse">
              <a:avLst/>
            </a:prstGeom>
            <a:grpFill/>
            <a:ln w="127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60" name="Freeform 81">
              <a:extLst>
                <a:ext uri="{FF2B5EF4-FFF2-40B4-BE49-F238E27FC236}">
                  <a16:creationId xmlns:a16="http://schemas.microsoft.com/office/drawing/2014/main" id="{EC699793-0501-4C98-A114-FD4096614A53}"/>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grpFill/>
            <a:ln w="12700" cap="flat">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p>
          </p:txBody>
        </p:sp>
      </p:grpSp>
      <p:grpSp>
        <p:nvGrpSpPr>
          <p:cNvPr id="61" name="Group 60">
            <a:extLst>
              <a:ext uri="{FF2B5EF4-FFF2-40B4-BE49-F238E27FC236}">
                <a16:creationId xmlns:a16="http://schemas.microsoft.com/office/drawing/2014/main" id="{2EE52DEC-1A0C-4E4B-B9E1-2210434A6A94}"/>
              </a:ext>
            </a:extLst>
          </p:cNvPr>
          <p:cNvGrpSpPr>
            <a:grpSpLocks noChangeAspect="1"/>
          </p:cNvGrpSpPr>
          <p:nvPr/>
        </p:nvGrpSpPr>
        <p:grpSpPr>
          <a:xfrm>
            <a:off x="6750629" y="3467111"/>
            <a:ext cx="489734" cy="489734"/>
            <a:chOff x="-1110298" y="1164562"/>
            <a:chExt cx="852954" cy="852954"/>
          </a:xfrm>
          <a:noFill/>
        </p:grpSpPr>
        <p:sp>
          <p:nvSpPr>
            <p:cNvPr id="62" name="Oval 61">
              <a:extLst>
                <a:ext uri="{FF2B5EF4-FFF2-40B4-BE49-F238E27FC236}">
                  <a16:creationId xmlns:a16="http://schemas.microsoft.com/office/drawing/2014/main" id="{6DB38F22-9BBD-4262-A9EA-EAED1688D0ED}"/>
                </a:ext>
              </a:extLst>
            </p:cNvPr>
            <p:cNvSpPr/>
            <p:nvPr/>
          </p:nvSpPr>
          <p:spPr>
            <a:xfrm>
              <a:off x="-1110298" y="1164562"/>
              <a:ext cx="852954" cy="852954"/>
            </a:xfrm>
            <a:prstGeom prst="ellipse">
              <a:avLst/>
            </a:prstGeom>
            <a:grpFill/>
            <a:ln w="127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63" name="Freeform 81">
              <a:extLst>
                <a:ext uri="{FF2B5EF4-FFF2-40B4-BE49-F238E27FC236}">
                  <a16:creationId xmlns:a16="http://schemas.microsoft.com/office/drawing/2014/main" id="{9113C8F3-BD3B-4940-95DF-F5955C85380E}"/>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grpFill/>
            <a:ln w="12700" cap="flat">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p>
          </p:txBody>
        </p:sp>
      </p:grpSp>
      <p:grpSp>
        <p:nvGrpSpPr>
          <p:cNvPr id="64" name="Group 63">
            <a:extLst>
              <a:ext uri="{FF2B5EF4-FFF2-40B4-BE49-F238E27FC236}">
                <a16:creationId xmlns:a16="http://schemas.microsoft.com/office/drawing/2014/main" id="{5B4AB6C9-4010-4E5F-9066-55E38F57A820}"/>
              </a:ext>
            </a:extLst>
          </p:cNvPr>
          <p:cNvGrpSpPr>
            <a:grpSpLocks noChangeAspect="1"/>
          </p:cNvGrpSpPr>
          <p:nvPr/>
        </p:nvGrpSpPr>
        <p:grpSpPr>
          <a:xfrm>
            <a:off x="8592244" y="3467111"/>
            <a:ext cx="489734" cy="489734"/>
            <a:chOff x="-1110298" y="1164562"/>
            <a:chExt cx="852954" cy="852954"/>
          </a:xfrm>
          <a:noFill/>
        </p:grpSpPr>
        <p:sp>
          <p:nvSpPr>
            <p:cNvPr id="65" name="Oval 64">
              <a:extLst>
                <a:ext uri="{FF2B5EF4-FFF2-40B4-BE49-F238E27FC236}">
                  <a16:creationId xmlns:a16="http://schemas.microsoft.com/office/drawing/2014/main" id="{77BDE6FF-9DDB-48C0-9D75-331832171DE4}"/>
                </a:ext>
              </a:extLst>
            </p:cNvPr>
            <p:cNvSpPr/>
            <p:nvPr/>
          </p:nvSpPr>
          <p:spPr>
            <a:xfrm>
              <a:off x="-1110298" y="1164562"/>
              <a:ext cx="852954" cy="852954"/>
            </a:xfrm>
            <a:prstGeom prst="ellipse">
              <a:avLst/>
            </a:prstGeom>
            <a:grpFill/>
            <a:ln w="127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66" name="Freeform 81">
              <a:extLst>
                <a:ext uri="{FF2B5EF4-FFF2-40B4-BE49-F238E27FC236}">
                  <a16:creationId xmlns:a16="http://schemas.microsoft.com/office/drawing/2014/main" id="{13E811BC-500E-4CC1-89A2-C487559726FB}"/>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grpFill/>
            <a:ln w="12700" cap="flat">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p>
          </p:txBody>
        </p:sp>
      </p:grpSp>
      <p:grpSp>
        <p:nvGrpSpPr>
          <p:cNvPr id="67" name="Group 66">
            <a:extLst>
              <a:ext uri="{FF2B5EF4-FFF2-40B4-BE49-F238E27FC236}">
                <a16:creationId xmlns:a16="http://schemas.microsoft.com/office/drawing/2014/main" id="{E7F2858A-2855-46B7-8045-E2ABA18CA2D2}"/>
              </a:ext>
            </a:extLst>
          </p:cNvPr>
          <p:cNvGrpSpPr>
            <a:grpSpLocks noChangeAspect="1"/>
          </p:cNvGrpSpPr>
          <p:nvPr/>
        </p:nvGrpSpPr>
        <p:grpSpPr>
          <a:xfrm>
            <a:off x="10433860" y="3467111"/>
            <a:ext cx="489734" cy="489734"/>
            <a:chOff x="-1110298" y="1164562"/>
            <a:chExt cx="852954" cy="852954"/>
          </a:xfrm>
          <a:noFill/>
        </p:grpSpPr>
        <p:sp>
          <p:nvSpPr>
            <p:cNvPr id="68" name="Oval 67">
              <a:extLst>
                <a:ext uri="{FF2B5EF4-FFF2-40B4-BE49-F238E27FC236}">
                  <a16:creationId xmlns:a16="http://schemas.microsoft.com/office/drawing/2014/main" id="{E03D0FC4-5EE0-4A27-A631-F7462B4B425C}"/>
                </a:ext>
              </a:extLst>
            </p:cNvPr>
            <p:cNvSpPr/>
            <p:nvPr/>
          </p:nvSpPr>
          <p:spPr>
            <a:xfrm>
              <a:off x="-1110298" y="1164562"/>
              <a:ext cx="852954" cy="852954"/>
            </a:xfrm>
            <a:prstGeom prst="ellipse">
              <a:avLst/>
            </a:prstGeom>
            <a:grpFill/>
            <a:ln w="127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69" name="Freeform 81">
              <a:extLst>
                <a:ext uri="{FF2B5EF4-FFF2-40B4-BE49-F238E27FC236}">
                  <a16:creationId xmlns:a16="http://schemas.microsoft.com/office/drawing/2014/main" id="{45CD8CBB-6927-4FAE-BBF7-480EC476A066}"/>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grpFill/>
            <a:ln w="12700" cap="flat">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p>
          </p:txBody>
        </p:sp>
      </p:grpSp>
    </p:spTree>
    <p:custDataLst>
      <p:tags r:id="rId1"/>
    </p:custDataLst>
    <p:extLst>
      <p:ext uri="{BB962C8B-B14F-4D97-AF65-F5344CB8AC3E}">
        <p14:creationId xmlns:p14="http://schemas.microsoft.com/office/powerpoint/2010/main" val="1950901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B37B71-0C98-435A-BF87-05F6BB33A5CD}"/>
              </a:ext>
            </a:extLst>
          </p:cNvPr>
          <p:cNvSpPr txBox="1"/>
          <p:nvPr/>
        </p:nvSpPr>
        <p:spPr>
          <a:xfrm>
            <a:off x="571500" y="3096712"/>
            <a:ext cx="1947506" cy="400110"/>
          </a:xfrm>
          <a:prstGeom prst="rect">
            <a:avLst/>
          </a:prstGeom>
          <a:noFill/>
          <a:ln>
            <a:noFill/>
          </a:ln>
        </p:spPr>
        <p:txBody>
          <a:bodyPr wrap="square" lIns="0" rtlCol="0">
            <a:spAutoFit/>
          </a:bodyPr>
          <a:lstStyle/>
          <a:p>
            <a:pPr algn="ctr">
              <a:defRPr/>
            </a:pPr>
            <a:r>
              <a:rPr lang="en-US" sz="2000" cap="all">
                <a:latin typeface="+mj-lt"/>
                <a:cs typeface="Arial" panose="020B0604020202020204" pitchFamily="34" charset="0"/>
              </a:rPr>
              <a:t>KEY POINT</a:t>
            </a:r>
          </a:p>
        </p:txBody>
      </p:sp>
      <p:sp>
        <p:nvSpPr>
          <p:cNvPr id="2" name="Title 1">
            <a:extLst>
              <a:ext uri="{FF2B5EF4-FFF2-40B4-BE49-F238E27FC236}">
                <a16:creationId xmlns:a16="http://schemas.microsoft.com/office/drawing/2014/main" id="{63CFA403-9EC9-40E0-9DD4-AE6E860CB647}"/>
              </a:ext>
            </a:extLst>
          </p:cNvPr>
          <p:cNvSpPr>
            <a:spLocks noGrp="1"/>
          </p:cNvSpPr>
          <p:nvPr>
            <p:ph type="title"/>
          </p:nvPr>
        </p:nvSpPr>
        <p:spPr>
          <a:xfrm>
            <a:off x="571499" y="455613"/>
            <a:ext cx="11048999" cy="719137"/>
          </a:xfrm>
        </p:spPr>
        <p:txBody>
          <a:bodyPr/>
          <a:lstStyle/>
          <a:p>
            <a:r>
              <a:rPr lang="en-US" dirty="0"/>
              <a:t>Key messages</a:t>
            </a:r>
          </a:p>
        </p:txBody>
      </p:sp>
      <p:sp>
        <p:nvSpPr>
          <p:cNvPr id="28" name="Date Placeholder 27">
            <a:extLst>
              <a:ext uri="{FF2B5EF4-FFF2-40B4-BE49-F238E27FC236}">
                <a16:creationId xmlns:a16="http://schemas.microsoft.com/office/drawing/2014/main" id="{E83DF454-71CB-4C75-8398-3386AF2F0EB6}"/>
              </a:ext>
            </a:extLst>
          </p:cNvPr>
          <p:cNvSpPr>
            <a:spLocks noGrp="1"/>
          </p:cNvSpPr>
          <p:nvPr>
            <p:ph type="dt" sz="half" idx="10"/>
          </p:nvPr>
        </p:nvSpPr>
        <p:spPr>
          <a:xfrm>
            <a:off x="571499" y="6230345"/>
            <a:ext cx="1746251" cy="216755"/>
          </a:xfrm>
        </p:spPr>
        <p:txBody>
          <a:bodyPr/>
          <a:lstStyle/>
          <a:p>
            <a:fld id="{AD7E3005-F0DB-40CA-9BD9-D7C8B1F529FB}" type="datetime1">
              <a:rPr lang="en-US" smtClean="0"/>
              <a:t>8/9/2021</a:t>
            </a:fld>
            <a:endParaRPr lang="en-US"/>
          </a:p>
        </p:txBody>
      </p:sp>
      <p:sp>
        <p:nvSpPr>
          <p:cNvPr id="29" name="Footer Placeholder 28">
            <a:extLst>
              <a:ext uri="{FF2B5EF4-FFF2-40B4-BE49-F238E27FC236}">
                <a16:creationId xmlns:a16="http://schemas.microsoft.com/office/drawing/2014/main" id="{30215FCD-5BC3-4491-8549-D708E439FAA0}"/>
              </a:ext>
            </a:extLst>
          </p:cNvPr>
          <p:cNvSpPr>
            <a:spLocks noGrp="1"/>
          </p:cNvSpPr>
          <p:nvPr>
            <p:ph type="ftr" sz="quarter" idx="11"/>
          </p:nvPr>
        </p:nvSpPr>
        <p:spPr>
          <a:xfrm>
            <a:off x="2432050" y="6514978"/>
            <a:ext cx="7327900" cy="216755"/>
          </a:xfrm>
        </p:spPr>
        <p:txBody>
          <a:bodyPr/>
          <a:lstStyle/>
          <a:p>
            <a:endParaRPr lang="en-US"/>
          </a:p>
        </p:txBody>
      </p:sp>
      <p:sp>
        <p:nvSpPr>
          <p:cNvPr id="30" name="Slide Number Placeholder 29">
            <a:extLst>
              <a:ext uri="{FF2B5EF4-FFF2-40B4-BE49-F238E27FC236}">
                <a16:creationId xmlns:a16="http://schemas.microsoft.com/office/drawing/2014/main" id="{8F72DDB8-5210-4F24-AF5C-9BBDEE01CB83}"/>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7</a:t>
            </a:fld>
            <a:endParaRPr lang="en-US"/>
          </a:p>
        </p:txBody>
      </p:sp>
      <p:graphicFrame>
        <p:nvGraphicFramePr>
          <p:cNvPr id="3" name="Table 5">
            <a:extLst>
              <a:ext uri="{FF2B5EF4-FFF2-40B4-BE49-F238E27FC236}">
                <a16:creationId xmlns:a16="http://schemas.microsoft.com/office/drawing/2014/main" id="{85279402-5410-42F2-9EC6-8463D38250AA}"/>
              </a:ext>
            </a:extLst>
          </p:cNvPr>
          <p:cNvGraphicFramePr>
            <a:graphicFrameLocks noGrp="1"/>
          </p:cNvGraphicFramePr>
          <p:nvPr>
            <p:extLst>
              <p:ext uri="{D42A27DB-BD31-4B8C-83A1-F6EECF244321}">
                <p14:modId xmlns:p14="http://schemas.microsoft.com/office/powerpoint/2010/main" val="2387950411"/>
              </p:ext>
            </p:extLst>
          </p:nvPr>
        </p:nvGraphicFramePr>
        <p:xfrm>
          <a:off x="571500" y="3787776"/>
          <a:ext cx="1943078" cy="1550987"/>
        </p:xfrm>
        <a:graphic>
          <a:graphicData uri="http://schemas.openxmlformats.org/drawingml/2006/table">
            <a:tbl>
              <a:tblPr firstRow="1" bandRow="1">
                <a:tableStyleId>{5C22544A-7EE6-4342-B048-85BDC9FD1C3A}</a:tableStyleId>
              </a:tblPr>
              <a:tblGrid>
                <a:gridCol w="1943078">
                  <a:extLst>
                    <a:ext uri="{9D8B030D-6E8A-4147-A177-3AD203B41FA5}">
                      <a16:colId xmlns:a16="http://schemas.microsoft.com/office/drawing/2014/main" val="1987657694"/>
                    </a:ext>
                  </a:extLst>
                </a:gridCol>
              </a:tblGrid>
              <a:tr h="15509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kern="1200" noProof="0">
                          <a:solidFill>
                            <a:schemeClr val="tx1"/>
                          </a:solidFill>
                          <a:effectLst/>
                          <a:latin typeface="+mn-lt"/>
                          <a:ea typeface="+mn-ea"/>
                          <a:cs typeface="Arial" panose="020B0604020202020204" pitchFamily="34" charset="0"/>
                        </a:rPr>
                        <a:t>These callouts are great for highlighting key points or summarizing a section. </a:t>
                      </a:r>
                    </a:p>
                  </a:txBody>
                  <a:tcPr marL="78885" marR="78885" marT="39442" marB="39442"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5447277"/>
                  </a:ext>
                </a:extLst>
              </a:tr>
            </a:tbl>
          </a:graphicData>
        </a:graphic>
      </p:graphicFrame>
      <p:sp>
        <p:nvSpPr>
          <p:cNvPr id="5" name="TextBox 4">
            <a:extLst>
              <a:ext uri="{FF2B5EF4-FFF2-40B4-BE49-F238E27FC236}">
                <a16:creationId xmlns:a16="http://schemas.microsoft.com/office/drawing/2014/main" id="{108076B1-4725-41A3-8E13-270F0D295617}"/>
              </a:ext>
            </a:extLst>
          </p:cNvPr>
          <p:cNvSpPr txBox="1"/>
          <p:nvPr/>
        </p:nvSpPr>
        <p:spPr>
          <a:xfrm>
            <a:off x="2847981" y="3096712"/>
            <a:ext cx="1947506" cy="400110"/>
          </a:xfrm>
          <a:prstGeom prst="rect">
            <a:avLst/>
          </a:prstGeom>
          <a:noFill/>
          <a:ln>
            <a:noFill/>
          </a:ln>
        </p:spPr>
        <p:txBody>
          <a:bodyPr wrap="square" lIns="0" rtlCol="0">
            <a:spAutoFit/>
          </a:bodyPr>
          <a:lstStyle/>
          <a:p>
            <a:pPr algn="ctr">
              <a:defRPr/>
            </a:pPr>
            <a:r>
              <a:rPr lang="en-US" sz="2000" cap="all">
                <a:latin typeface="+mj-lt"/>
                <a:cs typeface="Arial" panose="020B0604020202020204" pitchFamily="34" charset="0"/>
              </a:rPr>
              <a:t>KEY POINT</a:t>
            </a:r>
          </a:p>
        </p:txBody>
      </p:sp>
      <p:sp>
        <p:nvSpPr>
          <p:cNvPr id="6" name="TextBox 5">
            <a:extLst>
              <a:ext uri="{FF2B5EF4-FFF2-40B4-BE49-F238E27FC236}">
                <a16:creationId xmlns:a16="http://schemas.microsoft.com/office/drawing/2014/main" id="{8EF9B379-C6C9-4C30-8B51-53BCB2025FE6}"/>
              </a:ext>
            </a:extLst>
          </p:cNvPr>
          <p:cNvSpPr txBox="1"/>
          <p:nvPr/>
        </p:nvSpPr>
        <p:spPr>
          <a:xfrm>
            <a:off x="5124462" y="3096712"/>
            <a:ext cx="1947506" cy="400110"/>
          </a:xfrm>
          <a:prstGeom prst="rect">
            <a:avLst/>
          </a:prstGeom>
          <a:noFill/>
          <a:ln>
            <a:noFill/>
          </a:ln>
        </p:spPr>
        <p:txBody>
          <a:bodyPr wrap="square" lIns="0" rtlCol="0">
            <a:spAutoFit/>
          </a:bodyPr>
          <a:lstStyle/>
          <a:p>
            <a:pPr algn="ctr">
              <a:defRPr/>
            </a:pPr>
            <a:r>
              <a:rPr lang="en-US" sz="2000" cap="all">
                <a:latin typeface="+mj-lt"/>
                <a:cs typeface="Arial" panose="020B0604020202020204" pitchFamily="34" charset="0"/>
              </a:rPr>
              <a:t>KEY POINT</a:t>
            </a:r>
          </a:p>
        </p:txBody>
      </p:sp>
      <p:sp>
        <p:nvSpPr>
          <p:cNvPr id="7" name="TextBox 6">
            <a:extLst>
              <a:ext uri="{FF2B5EF4-FFF2-40B4-BE49-F238E27FC236}">
                <a16:creationId xmlns:a16="http://schemas.microsoft.com/office/drawing/2014/main" id="{4048D1F0-5B33-46C3-8342-55F3BEC16E07}"/>
              </a:ext>
            </a:extLst>
          </p:cNvPr>
          <p:cNvSpPr txBox="1"/>
          <p:nvPr/>
        </p:nvSpPr>
        <p:spPr>
          <a:xfrm>
            <a:off x="7400942" y="3096712"/>
            <a:ext cx="1947506" cy="400110"/>
          </a:xfrm>
          <a:prstGeom prst="rect">
            <a:avLst/>
          </a:prstGeom>
          <a:noFill/>
          <a:ln>
            <a:noFill/>
          </a:ln>
        </p:spPr>
        <p:txBody>
          <a:bodyPr wrap="square" lIns="0" rtlCol="0">
            <a:spAutoFit/>
          </a:bodyPr>
          <a:lstStyle/>
          <a:p>
            <a:pPr algn="ctr">
              <a:defRPr/>
            </a:pPr>
            <a:r>
              <a:rPr lang="en-US" sz="2000" cap="all">
                <a:latin typeface="+mj-lt"/>
                <a:cs typeface="Arial" panose="020B0604020202020204" pitchFamily="34" charset="0"/>
              </a:rPr>
              <a:t>KEY POINT</a:t>
            </a:r>
          </a:p>
        </p:txBody>
      </p:sp>
      <p:sp>
        <p:nvSpPr>
          <p:cNvPr id="8" name="TextBox 7">
            <a:extLst>
              <a:ext uri="{FF2B5EF4-FFF2-40B4-BE49-F238E27FC236}">
                <a16:creationId xmlns:a16="http://schemas.microsoft.com/office/drawing/2014/main" id="{BD92AE93-AC5C-49E9-BC77-9F62269C3621}"/>
              </a:ext>
            </a:extLst>
          </p:cNvPr>
          <p:cNvSpPr txBox="1"/>
          <p:nvPr/>
        </p:nvSpPr>
        <p:spPr>
          <a:xfrm>
            <a:off x="9677422" y="3096712"/>
            <a:ext cx="1947506" cy="400110"/>
          </a:xfrm>
          <a:prstGeom prst="rect">
            <a:avLst/>
          </a:prstGeom>
          <a:noFill/>
          <a:ln>
            <a:noFill/>
          </a:ln>
        </p:spPr>
        <p:txBody>
          <a:bodyPr wrap="square" lIns="0" rtlCol="0">
            <a:spAutoFit/>
          </a:bodyPr>
          <a:lstStyle/>
          <a:p>
            <a:pPr algn="ctr">
              <a:defRPr/>
            </a:pPr>
            <a:r>
              <a:rPr lang="en-US" sz="2000" cap="all">
                <a:latin typeface="+mj-lt"/>
                <a:cs typeface="Arial" panose="020B0604020202020204" pitchFamily="34" charset="0"/>
              </a:rPr>
              <a:t>KEY POINT</a:t>
            </a:r>
          </a:p>
        </p:txBody>
      </p:sp>
      <p:graphicFrame>
        <p:nvGraphicFramePr>
          <p:cNvPr id="24" name="Table 5">
            <a:extLst>
              <a:ext uri="{FF2B5EF4-FFF2-40B4-BE49-F238E27FC236}">
                <a16:creationId xmlns:a16="http://schemas.microsoft.com/office/drawing/2014/main" id="{330846F7-CE78-4BA1-A2B8-69044ABF95A1}"/>
              </a:ext>
            </a:extLst>
          </p:cNvPr>
          <p:cNvGraphicFramePr>
            <a:graphicFrameLocks noGrp="1"/>
          </p:cNvGraphicFramePr>
          <p:nvPr>
            <p:extLst>
              <p:ext uri="{D42A27DB-BD31-4B8C-83A1-F6EECF244321}">
                <p14:modId xmlns:p14="http://schemas.microsoft.com/office/powerpoint/2010/main" val="1033287776"/>
              </p:ext>
            </p:extLst>
          </p:nvPr>
        </p:nvGraphicFramePr>
        <p:xfrm>
          <a:off x="2847981" y="3787776"/>
          <a:ext cx="1943078" cy="1550987"/>
        </p:xfrm>
        <a:graphic>
          <a:graphicData uri="http://schemas.openxmlformats.org/drawingml/2006/table">
            <a:tbl>
              <a:tblPr firstRow="1" bandRow="1">
                <a:tableStyleId>{5C22544A-7EE6-4342-B048-85BDC9FD1C3A}</a:tableStyleId>
              </a:tblPr>
              <a:tblGrid>
                <a:gridCol w="1943078">
                  <a:extLst>
                    <a:ext uri="{9D8B030D-6E8A-4147-A177-3AD203B41FA5}">
                      <a16:colId xmlns:a16="http://schemas.microsoft.com/office/drawing/2014/main" val="1987657694"/>
                    </a:ext>
                  </a:extLst>
                </a:gridCol>
              </a:tblGrid>
              <a:tr h="15509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kern="1200" noProof="0">
                          <a:solidFill>
                            <a:schemeClr val="tx1"/>
                          </a:solidFill>
                          <a:effectLst/>
                          <a:latin typeface="+mn-lt"/>
                          <a:ea typeface="+mn-ea"/>
                          <a:cs typeface="Arial" panose="020B0604020202020204" pitchFamily="34" charset="0"/>
                        </a:rPr>
                        <a:t>These callouts are great for highlighting key points or summarizing a section. </a:t>
                      </a:r>
                    </a:p>
                  </a:txBody>
                  <a:tcPr marL="78885" marR="78885" marT="39442" marB="39442"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5447277"/>
                  </a:ext>
                </a:extLst>
              </a:tr>
            </a:tbl>
          </a:graphicData>
        </a:graphic>
      </p:graphicFrame>
      <p:graphicFrame>
        <p:nvGraphicFramePr>
          <p:cNvPr id="25" name="Table 5">
            <a:extLst>
              <a:ext uri="{FF2B5EF4-FFF2-40B4-BE49-F238E27FC236}">
                <a16:creationId xmlns:a16="http://schemas.microsoft.com/office/drawing/2014/main" id="{2A6F7B98-EBBA-4F02-BC9C-DCC85C6DAE11}"/>
              </a:ext>
            </a:extLst>
          </p:cNvPr>
          <p:cNvGraphicFramePr>
            <a:graphicFrameLocks noGrp="1"/>
          </p:cNvGraphicFramePr>
          <p:nvPr>
            <p:extLst>
              <p:ext uri="{D42A27DB-BD31-4B8C-83A1-F6EECF244321}">
                <p14:modId xmlns:p14="http://schemas.microsoft.com/office/powerpoint/2010/main" val="1138640258"/>
              </p:ext>
            </p:extLst>
          </p:nvPr>
        </p:nvGraphicFramePr>
        <p:xfrm>
          <a:off x="5124462" y="3787776"/>
          <a:ext cx="1943078" cy="1550987"/>
        </p:xfrm>
        <a:graphic>
          <a:graphicData uri="http://schemas.openxmlformats.org/drawingml/2006/table">
            <a:tbl>
              <a:tblPr firstRow="1" bandRow="1">
                <a:tableStyleId>{5C22544A-7EE6-4342-B048-85BDC9FD1C3A}</a:tableStyleId>
              </a:tblPr>
              <a:tblGrid>
                <a:gridCol w="1943078">
                  <a:extLst>
                    <a:ext uri="{9D8B030D-6E8A-4147-A177-3AD203B41FA5}">
                      <a16:colId xmlns:a16="http://schemas.microsoft.com/office/drawing/2014/main" val="1987657694"/>
                    </a:ext>
                  </a:extLst>
                </a:gridCol>
              </a:tblGrid>
              <a:tr h="15509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kern="1200" noProof="0">
                          <a:solidFill>
                            <a:schemeClr val="tx1"/>
                          </a:solidFill>
                          <a:effectLst/>
                          <a:latin typeface="+mn-lt"/>
                          <a:ea typeface="+mn-ea"/>
                          <a:cs typeface="Arial" panose="020B0604020202020204" pitchFamily="34" charset="0"/>
                        </a:rPr>
                        <a:t>These callouts are great for highlighting key points or summarizing a section. </a:t>
                      </a:r>
                    </a:p>
                  </a:txBody>
                  <a:tcPr marL="78885" marR="78885" marT="39442" marB="39442"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5447277"/>
                  </a:ext>
                </a:extLst>
              </a:tr>
            </a:tbl>
          </a:graphicData>
        </a:graphic>
      </p:graphicFrame>
      <p:graphicFrame>
        <p:nvGraphicFramePr>
          <p:cNvPr id="26" name="Table 5">
            <a:extLst>
              <a:ext uri="{FF2B5EF4-FFF2-40B4-BE49-F238E27FC236}">
                <a16:creationId xmlns:a16="http://schemas.microsoft.com/office/drawing/2014/main" id="{A6F0EC6A-C7D9-446E-AE22-9DD9C149A2BC}"/>
              </a:ext>
            </a:extLst>
          </p:cNvPr>
          <p:cNvGraphicFramePr>
            <a:graphicFrameLocks noGrp="1"/>
          </p:cNvGraphicFramePr>
          <p:nvPr>
            <p:extLst>
              <p:ext uri="{D42A27DB-BD31-4B8C-83A1-F6EECF244321}">
                <p14:modId xmlns:p14="http://schemas.microsoft.com/office/powerpoint/2010/main" val="1393732889"/>
              </p:ext>
            </p:extLst>
          </p:nvPr>
        </p:nvGraphicFramePr>
        <p:xfrm>
          <a:off x="7400942" y="3787776"/>
          <a:ext cx="1943078" cy="1550987"/>
        </p:xfrm>
        <a:graphic>
          <a:graphicData uri="http://schemas.openxmlformats.org/drawingml/2006/table">
            <a:tbl>
              <a:tblPr firstRow="1" bandRow="1">
                <a:tableStyleId>{5C22544A-7EE6-4342-B048-85BDC9FD1C3A}</a:tableStyleId>
              </a:tblPr>
              <a:tblGrid>
                <a:gridCol w="1943078">
                  <a:extLst>
                    <a:ext uri="{9D8B030D-6E8A-4147-A177-3AD203B41FA5}">
                      <a16:colId xmlns:a16="http://schemas.microsoft.com/office/drawing/2014/main" val="1987657694"/>
                    </a:ext>
                  </a:extLst>
                </a:gridCol>
              </a:tblGrid>
              <a:tr h="15509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kern="1200" noProof="0">
                          <a:solidFill>
                            <a:schemeClr val="tx1"/>
                          </a:solidFill>
                          <a:effectLst/>
                          <a:latin typeface="+mn-lt"/>
                          <a:ea typeface="+mn-ea"/>
                          <a:cs typeface="Arial" panose="020B0604020202020204" pitchFamily="34" charset="0"/>
                        </a:rPr>
                        <a:t>These callouts are great for highlighting key points or summarizing a section. </a:t>
                      </a:r>
                    </a:p>
                  </a:txBody>
                  <a:tcPr marL="78885" marR="78885" marT="39442" marB="39442"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5447277"/>
                  </a:ext>
                </a:extLst>
              </a:tr>
            </a:tbl>
          </a:graphicData>
        </a:graphic>
      </p:graphicFrame>
      <p:graphicFrame>
        <p:nvGraphicFramePr>
          <p:cNvPr id="27" name="Table 5">
            <a:extLst>
              <a:ext uri="{FF2B5EF4-FFF2-40B4-BE49-F238E27FC236}">
                <a16:creationId xmlns:a16="http://schemas.microsoft.com/office/drawing/2014/main" id="{E94474CD-DE00-4FDB-A0F1-A01EEC72437E}"/>
              </a:ext>
            </a:extLst>
          </p:cNvPr>
          <p:cNvGraphicFramePr>
            <a:graphicFrameLocks noGrp="1"/>
          </p:cNvGraphicFramePr>
          <p:nvPr>
            <p:extLst>
              <p:ext uri="{D42A27DB-BD31-4B8C-83A1-F6EECF244321}">
                <p14:modId xmlns:p14="http://schemas.microsoft.com/office/powerpoint/2010/main" val="86976031"/>
              </p:ext>
            </p:extLst>
          </p:nvPr>
        </p:nvGraphicFramePr>
        <p:xfrm>
          <a:off x="9677422" y="3787776"/>
          <a:ext cx="1943078" cy="1550987"/>
        </p:xfrm>
        <a:graphic>
          <a:graphicData uri="http://schemas.openxmlformats.org/drawingml/2006/table">
            <a:tbl>
              <a:tblPr firstRow="1" bandRow="1">
                <a:tableStyleId>{5C22544A-7EE6-4342-B048-85BDC9FD1C3A}</a:tableStyleId>
              </a:tblPr>
              <a:tblGrid>
                <a:gridCol w="1943078">
                  <a:extLst>
                    <a:ext uri="{9D8B030D-6E8A-4147-A177-3AD203B41FA5}">
                      <a16:colId xmlns:a16="http://schemas.microsoft.com/office/drawing/2014/main" val="1987657694"/>
                    </a:ext>
                  </a:extLst>
                </a:gridCol>
              </a:tblGrid>
              <a:tr h="15509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kern="1200" noProof="0">
                          <a:solidFill>
                            <a:schemeClr val="tx1"/>
                          </a:solidFill>
                          <a:effectLst/>
                          <a:latin typeface="+mn-lt"/>
                          <a:ea typeface="+mn-ea"/>
                          <a:cs typeface="Arial" panose="020B0604020202020204" pitchFamily="34" charset="0"/>
                        </a:rPr>
                        <a:t>These callouts are great for highlighting key points or summarizing a section. </a:t>
                      </a:r>
                    </a:p>
                  </a:txBody>
                  <a:tcPr marL="78885" marR="78885" marT="39442" marB="39442"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5447277"/>
                  </a:ext>
                </a:extLst>
              </a:tr>
            </a:tbl>
          </a:graphicData>
        </a:graphic>
      </p:graphicFrame>
      <p:grpSp>
        <p:nvGrpSpPr>
          <p:cNvPr id="31" name="Group 30">
            <a:extLst>
              <a:ext uri="{FF2B5EF4-FFF2-40B4-BE49-F238E27FC236}">
                <a16:creationId xmlns:a16="http://schemas.microsoft.com/office/drawing/2014/main" id="{C171C77D-392C-474C-9C37-69B765D643E7}"/>
              </a:ext>
            </a:extLst>
          </p:cNvPr>
          <p:cNvGrpSpPr>
            <a:grpSpLocks noChangeAspect="1"/>
          </p:cNvGrpSpPr>
          <p:nvPr/>
        </p:nvGrpSpPr>
        <p:grpSpPr>
          <a:xfrm>
            <a:off x="1298172" y="2008188"/>
            <a:ext cx="489734" cy="489734"/>
            <a:chOff x="-1110298" y="1164562"/>
            <a:chExt cx="852954" cy="852954"/>
          </a:xfrm>
        </p:grpSpPr>
        <p:sp>
          <p:nvSpPr>
            <p:cNvPr id="32" name="Oval 31">
              <a:extLst>
                <a:ext uri="{FF2B5EF4-FFF2-40B4-BE49-F238E27FC236}">
                  <a16:creationId xmlns:a16="http://schemas.microsoft.com/office/drawing/2014/main" id="{1C75D57A-4B10-466C-898E-C6F19D0EA196}"/>
                </a:ext>
              </a:extLst>
            </p:cNvPr>
            <p:cNvSpPr/>
            <p:nvPr/>
          </p:nvSpPr>
          <p:spPr>
            <a:xfrm>
              <a:off x="-1110298" y="1164562"/>
              <a:ext cx="852954" cy="852954"/>
            </a:xfrm>
            <a:prstGeom prst="ellipse">
              <a:avLst/>
            </a:prstGeom>
            <a:solidFill>
              <a:schemeClr val="accent1"/>
            </a:solid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33" name="Freeform 81">
              <a:extLst>
                <a:ext uri="{FF2B5EF4-FFF2-40B4-BE49-F238E27FC236}">
                  <a16:creationId xmlns:a16="http://schemas.microsoft.com/office/drawing/2014/main" id="{801BB560-7EE2-47DE-8FB9-CDF3022BBA78}"/>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34" name="Group 33">
            <a:extLst>
              <a:ext uri="{FF2B5EF4-FFF2-40B4-BE49-F238E27FC236}">
                <a16:creationId xmlns:a16="http://schemas.microsoft.com/office/drawing/2014/main" id="{A2D455D5-30B4-45CE-BEAE-EC9BEC797506}"/>
              </a:ext>
            </a:extLst>
          </p:cNvPr>
          <p:cNvGrpSpPr>
            <a:grpSpLocks noChangeAspect="1"/>
          </p:cNvGrpSpPr>
          <p:nvPr/>
        </p:nvGrpSpPr>
        <p:grpSpPr>
          <a:xfrm>
            <a:off x="3575206" y="2008188"/>
            <a:ext cx="489734" cy="489734"/>
            <a:chOff x="-1110298" y="1164562"/>
            <a:chExt cx="852954" cy="852954"/>
          </a:xfrm>
        </p:grpSpPr>
        <p:sp>
          <p:nvSpPr>
            <p:cNvPr id="35" name="Oval 34">
              <a:extLst>
                <a:ext uri="{FF2B5EF4-FFF2-40B4-BE49-F238E27FC236}">
                  <a16:creationId xmlns:a16="http://schemas.microsoft.com/office/drawing/2014/main" id="{156C5C3C-F7C0-45E4-86CD-49CD571A10EA}"/>
                </a:ext>
              </a:extLst>
            </p:cNvPr>
            <p:cNvSpPr/>
            <p:nvPr/>
          </p:nvSpPr>
          <p:spPr>
            <a:xfrm>
              <a:off x="-1110298" y="1164562"/>
              <a:ext cx="852954" cy="852954"/>
            </a:xfrm>
            <a:prstGeom prst="ellipse">
              <a:avLst/>
            </a:prstGeom>
            <a:solidFill>
              <a:schemeClr val="accent2"/>
            </a:solid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36" name="Freeform 81">
              <a:extLst>
                <a:ext uri="{FF2B5EF4-FFF2-40B4-BE49-F238E27FC236}">
                  <a16:creationId xmlns:a16="http://schemas.microsoft.com/office/drawing/2014/main" id="{76609A51-7A9A-4ED0-AE14-00BD6A69B5C8}"/>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37" name="Group 36">
            <a:extLst>
              <a:ext uri="{FF2B5EF4-FFF2-40B4-BE49-F238E27FC236}">
                <a16:creationId xmlns:a16="http://schemas.microsoft.com/office/drawing/2014/main" id="{24B7C8DA-F89A-43D1-97E8-C8A68937C108}"/>
              </a:ext>
            </a:extLst>
          </p:cNvPr>
          <p:cNvGrpSpPr>
            <a:grpSpLocks noChangeAspect="1"/>
          </p:cNvGrpSpPr>
          <p:nvPr/>
        </p:nvGrpSpPr>
        <p:grpSpPr>
          <a:xfrm>
            <a:off x="5852240" y="2008188"/>
            <a:ext cx="489734" cy="489734"/>
            <a:chOff x="-1110298" y="1164562"/>
            <a:chExt cx="852954" cy="852954"/>
          </a:xfrm>
        </p:grpSpPr>
        <p:sp>
          <p:nvSpPr>
            <p:cNvPr id="38" name="Oval 37">
              <a:extLst>
                <a:ext uri="{FF2B5EF4-FFF2-40B4-BE49-F238E27FC236}">
                  <a16:creationId xmlns:a16="http://schemas.microsoft.com/office/drawing/2014/main" id="{2EA3C59E-9308-4EE1-97F5-2B70F6D11C25}"/>
                </a:ext>
              </a:extLst>
            </p:cNvPr>
            <p:cNvSpPr/>
            <p:nvPr/>
          </p:nvSpPr>
          <p:spPr>
            <a:xfrm>
              <a:off x="-1110298" y="1164562"/>
              <a:ext cx="852954" cy="852954"/>
            </a:xfrm>
            <a:prstGeom prst="ellipse">
              <a:avLst/>
            </a:prstGeom>
            <a:solidFill>
              <a:schemeClr val="accent3"/>
            </a:solid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39" name="Freeform 81">
              <a:extLst>
                <a:ext uri="{FF2B5EF4-FFF2-40B4-BE49-F238E27FC236}">
                  <a16:creationId xmlns:a16="http://schemas.microsoft.com/office/drawing/2014/main" id="{6BF8B71C-BB67-4527-82DD-D7C419E6C0F3}"/>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40" name="Group 39">
            <a:extLst>
              <a:ext uri="{FF2B5EF4-FFF2-40B4-BE49-F238E27FC236}">
                <a16:creationId xmlns:a16="http://schemas.microsoft.com/office/drawing/2014/main" id="{4854F9B8-E325-4759-9E45-B56250ECACAA}"/>
              </a:ext>
            </a:extLst>
          </p:cNvPr>
          <p:cNvGrpSpPr>
            <a:grpSpLocks noChangeAspect="1"/>
          </p:cNvGrpSpPr>
          <p:nvPr/>
        </p:nvGrpSpPr>
        <p:grpSpPr>
          <a:xfrm>
            <a:off x="8129274" y="2008188"/>
            <a:ext cx="489734" cy="489734"/>
            <a:chOff x="-1110298" y="1164562"/>
            <a:chExt cx="852954" cy="852954"/>
          </a:xfrm>
        </p:grpSpPr>
        <p:sp>
          <p:nvSpPr>
            <p:cNvPr id="41" name="Oval 40">
              <a:extLst>
                <a:ext uri="{FF2B5EF4-FFF2-40B4-BE49-F238E27FC236}">
                  <a16:creationId xmlns:a16="http://schemas.microsoft.com/office/drawing/2014/main" id="{CDFEC1D9-7D7D-4937-B92C-501940D41A75}"/>
                </a:ext>
              </a:extLst>
            </p:cNvPr>
            <p:cNvSpPr/>
            <p:nvPr/>
          </p:nvSpPr>
          <p:spPr>
            <a:xfrm>
              <a:off x="-1110298" y="1164562"/>
              <a:ext cx="852954" cy="852954"/>
            </a:xfrm>
            <a:prstGeom prst="ellipse">
              <a:avLst/>
            </a:prstGeom>
            <a:solidFill>
              <a:schemeClr val="accent4"/>
            </a:solid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42" name="Freeform 81">
              <a:extLst>
                <a:ext uri="{FF2B5EF4-FFF2-40B4-BE49-F238E27FC236}">
                  <a16:creationId xmlns:a16="http://schemas.microsoft.com/office/drawing/2014/main" id="{24B20EE8-5891-4519-BAEA-2F1182F46636}"/>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43" name="Group 42">
            <a:extLst>
              <a:ext uri="{FF2B5EF4-FFF2-40B4-BE49-F238E27FC236}">
                <a16:creationId xmlns:a16="http://schemas.microsoft.com/office/drawing/2014/main" id="{B9154A95-65B2-4FF0-B1D0-D1CDD2530654}"/>
              </a:ext>
            </a:extLst>
          </p:cNvPr>
          <p:cNvGrpSpPr>
            <a:grpSpLocks noChangeAspect="1"/>
          </p:cNvGrpSpPr>
          <p:nvPr/>
        </p:nvGrpSpPr>
        <p:grpSpPr>
          <a:xfrm>
            <a:off x="10406308" y="2008188"/>
            <a:ext cx="489734" cy="489734"/>
            <a:chOff x="-1110298" y="1164562"/>
            <a:chExt cx="852954" cy="852954"/>
          </a:xfrm>
        </p:grpSpPr>
        <p:sp>
          <p:nvSpPr>
            <p:cNvPr id="44" name="Oval 43">
              <a:extLst>
                <a:ext uri="{FF2B5EF4-FFF2-40B4-BE49-F238E27FC236}">
                  <a16:creationId xmlns:a16="http://schemas.microsoft.com/office/drawing/2014/main" id="{AA2F4E80-D120-4D6E-BD2B-9F1DA8B255BA}"/>
                </a:ext>
              </a:extLst>
            </p:cNvPr>
            <p:cNvSpPr/>
            <p:nvPr/>
          </p:nvSpPr>
          <p:spPr>
            <a:xfrm>
              <a:off x="-1110298" y="1164562"/>
              <a:ext cx="852954" cy="852954"/>
            </a:xfrm>
            <a:prstGeom prst="ellipse">
              <a:avLst/>
            </a:prstGeom>
            <a:solidFill>
              <a:schemeClr val="accent5"/>
            </a:solid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45" name="Freeform 81">
              <a:extLst>
                <a:ext uri="{FF2B5EF4-FFF2-40B4-BE49-F238E27FC236}">
                  <a16:creationId xmlns:a16="http://schemas.microsoft.com/office/drawing/2014/main" id="{291DE043-EDD2-449D-AECC-7E5ECDE417EC}"/>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spTree>
    <p:custDataLst>
      <p:tags r:id="rId1"/>
    </p:custDataLst>
    <p:extLst>
      <p:ext uri="{BB962C8B-B14F-4D97-AF65-F5344CB8AC3E}">
        <p14:creationId xmlns:p14="http://schemas.microsoft.com/office/powerpoint/2010/main" val="273080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33C87A8-931C-4F54-8080-99183BC7A9C0}"/>
              </a:ext>
            </a:extLst>
          </p:cNvPr>
          <p:cNvSpPr/>
          <p:nvPr/>
        </p:nvSpPr>
        <p:spPr>
          <a:xfrm>
            <a:off x="5057173" y="2755933"/>
            <a:ext cx="2077655" cy="2077655"/>
          </a:xfrm>
          <a:prstGeom prst="ellipse">
            <a:avLst/>
          </a:prstGeom>
          <a:no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GB" dirty="0"/>
          </a:p>
        </p:txBody>
      </p:sp>
      <p:sp>
        <p:nvSpPr>
          <p:cNvPr id="2" name="Title 1">
            <a:extLst>
              <a:ext uri="{FF2B5EF4-FFF2-40B4-BE49-F238E27FC236}">
                <a16:creationId xmlns:a16="http://schemas.microsoft.com/office/drawing/2014/main" id="{63CFA403-9EC9-40E0-9DD4-AE6E860CB647}"/>
              </a:ext>
            </a:extLst>
          </p:cNvPr>
          <p:cNvSpPr>
            <a:spLocks noGrp="1"/>
          </p:cNvSpPr>
          <p:nvPr>
            <p:ph type="title"/>
          </p:nvPr>
        </p:nvSpPr>
        <p:spPr>
          <a:xfrm>
            <a:off x="571499" y="455613"/>
            <a:ext cx="11048999" cy="719137"/>
          </a:xfrm>
        </p:spPr>
        <p:txBody>
          <a:bodyPr/>
          <a:lstStyle/>
          <a:p>
            <a:r>
              <a:rPr lang="en-US" dirty="0"/>
              <a:t>Key messages</a:t>
            </a:r>
          </a:p>
        </p:txBody>
      </p:sp>
      <p:sp>
        <p:nvSpPr>
          <p:cNvPr id="28" name="Date Placeholder 27">
            <a:extLst>
              <a:ext uri="{FF2B5EF4-FFF2-40B4-BE49-F238E27FC236}">
                <a16:creationId xmlns:a16="http://schemas.microsoft.com/office/drawing/2014/main" id="{E83DF454-71CB-4C75-8398-3386AF2F0EB6}"/>
              </a:ext>
            </a:extLst>
          </p:cNvPr>
          <p:cNvSpPr>
            <a:spLocks noGrp="1"/>
          </p:cNvSpPr>
          <p:nvPr>
            <p:ph type="dt" sz="half" idx="10"/>
          </p:nvPr>
        </p:nvSpPr>
        <p:spPr>
          <a:xfrm>
            <a:off x="571499" y="6230345"/>
            <a:ext cx="1746251" cy="216755"/>
          </a:xfrm>
        </p:spPr>
        <p:txBody>
          <a:bodyPr/>
          <a:lstStyle/>
          <a:p>
            <a:fld id="{AD7E3005-F0DB-40CA-9BD9-D7C8B1F529FB}" type="datetime1">
              <a:rPr lang="en-US" smtClean="0"/>
              <a:t>8/9/2021</a:t>
            </a:fld>
            <a:endParaRPr lang="en-US"/>
          </a:p>
        </p:txBody>
      </p:sp>
      <p:sp>
        <p:nvSpPr>
          <p:cNvPr id="29" name="Footer Placeholder 28">
            <a:extLst>
              <a:ext uri="{FF2B5EF4-FFF2-40B4-BE49-F238E27FC236}">
                <a16:creationId xmlns:a16="http://schemas.microsoft.com/office/drawing/2014/main" id="{30215FCD-5BC3-4491-8549-D708E439FAA0}"/>
              </a:ext>
            </a:extLst>
          </p:cNvPr>
          <p:cNvSpPr>
            <a:spLocks noGrp="1"/>
          </p:cNvSpPr>
          <p:nvPr>
            <p:ph type="ftr" sz="quarter" idx="11"/>
          </p:nvPr>
        </p:nvSpPr>
        <p:spPr>
          <a:xfrm>
            <a:off x="2432050" y="6514978"/>
            <a:ext cx="7327900" cy="216755"/>
          </a:xfrm>
        </p:spPr>
        <p:txBody>
          <a:bodyPr/>
          <a:lstStyle/>
          <a:p>
            <a:endParaRPr lang="en-US"/>
          </a:p>
        </p:txBody>
      </p:sp>
      <p:sp>
        <p:nvSpPr>
          <p:cNvPr id="30" name="Slide Number Placeholder 29">
            <a:extLst>
              <a:ext uri="{FF2B5EF4-FFF2-40B4-BE49-F238E27FC236}">
                <a16:creationId xmlns:a16="http://schemas.microsoft.com/office/drawing/2014/main" id="{8F72DDB8-5210-4F24-AF5C-9BBDEE01CB83}"/>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8</a:t>
            </a:fld>
            <a:endParaRPr lang="en-US"/>
          </a:p>
        </p:txBody>
      </p:sp>
      <p:grpSp>
        <p:nvGrpSpPr>
          <p:cNvPr id="31" name="Group 30">
            <a:extLst>
              <a:ext uri="{FF2B5EF4-FFF2-40B4-BE49-F238E27FC236}">
                <a16:creationId xmlns:a16="http://schemas.microsoft.com/office/drawing/2014/main" id="{C171C77D-392C-474C-9C37-69B765D643E7}"/>
              </a:ext>
            </a:extLst>
          </p:cNvPr>
          <p:cNvGrpSpPr>
            <a:grpSpLocks noChangeAspect="1"/>
          </p:cNvGrpSpPr>
          <p:nvPr/>
        </p:nvGrpSpPr>
        <p:grpSpPr>
          <a:xfrm>
            <a:off x="3874858" y="2381279"/>
            <a:ext cx="489734" cy="489734"/>
            <a:chOff x="-1110298" y="1164562"/>
            <a:chExt cx="852954" cy="852954"/>
          </a:xfrm>
        </p:grpSpPr>
        <p:sp>
          <p:nvSpPr>
            <p:cNvPr id="32" name="Oval 31">
              <a:extLst>
                <a:ext uri="{FF2B5EF4-FFF2-40B4-BE49-F238E27FC236}">
                  <a16:creationId xmlns:a16="http://schemas.microsoft.com/office/drawing/2014/main" id="{1C75D57A-4B10-466C-898E-C6F19D0EA196}"/>
                </a:ext>
              </a:extLst>
            </p:cNvPr>
            <p:cNvSpPr/>
            <p:nvPr/>
          </p:nvSpPr>
          <p:spPr>
            <a:xfrm>
              <a:off x="-1110298" y="1164562"/>
              <a:ext cx="852954" cy="852954"/>
            </a:xfrm>
            <a:prstGeom prst="ellipse">
              <a:avLst/>
            </a:prstGeom>
            <a:solidFill>
              <a:schemeClr val="accent1"/>
            </a:solid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33" name="Freeform 81">
              <a:extLst>
                <a:ext uri="{FF2B5EF4-FFF2-40B4-BE49-F238E27FC236}">
                  <a16:creationId xmlns:a16="http://schemas.microsoft.com/office/drawing/2014/main" id="{801BB560-7EE2-47DE-8FB9-CDF3022BBA78}"/>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37" name="Group 36">
            <a:extLst>
              <a:ext uri="{FF2B5EF4-FFF2-40B4-BE49-F238E27FC236}">
                <a16:creationId xmlns:a16="http://schemas.microsoft.com/office/drawing/2014/main" id="{24B7C8DA-F89A-43D1-97E8-C8A68937C108}"/>
              </a:ext>
            </a:extLst>
          </p:cNvPr>
          <p:cNvGrpSpPr>
            <a:grpSpLocks noChangeAspect="1"/>
          </p:cNvGrpSpPr>
          <p:nvPr/>
        </p:nvGrpSpPr>
        <p:grpSpPr>
          <a:xfrm>
            <a:off x="3876398" y="4586089"/>
            <a:ext cx="489734" cy="489734"/>
            <a:chOff x="-1110298" y="1164562"/>
            <a:chExt cx="852954" cy="852954"/>
          </a:xfrm>
        </p:grpSpPr>
        <p:sp>
          <p:nvSpPr>
            <p:cNvPr id="38" name="Oval 37">
              <a:extLst>
                <a:ext uri="{FF2B5EF4-FFF2-40B4-BE49-F238E27FC236}">
                  <a16:creationId xmlns:a16="http://schemas.microsoft.com/office/drawing/2014/main" id="{2EA3C59E-9308-4EE1-97F5-2B70F6D11C25}"/>
                </a:ext>
              </a:extLst>
            </p:cNvPr>
            <p:cNvSpPr/>
            <p:nvPr/>
          </p:nvSpPr>
          <p:spPr>
            <a:xfrm>
              <a:off x="-1110298" y="1164562"/>
              <a:ext cx="852954" cy="852954"/>
            </a:xfrm>
            <a:prstGeom prst="ellipse">
              <a:avLst/>
            </a:prstGeom>
            <a:solidFill>
              <a:schemeClr val="accent3"/>
            </a:solid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39" name="Freeform 81">
              <a:extLst>
                <a:ext uri="{FF2B5EF4-FFF2-40B4-BE49-F238E27FC236}">
                  <a16:creationId xmlns:a16="http://schemas.microsoft.com/office/drawing/2014/main" id="{6BF8B71C-BB67-4527-82DD-D7C419E6C0F3}"/>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40" name="Group 39">
            <a:extLst>
              <a:ext uri="{FF2B5EF4-FFF2-40B4-BE49-F238E27FC236}">
                <a16:creationId xmlns:a16="http://schemas.microsoft.com/office/drawing/2014/main" id="{4854F9B8-E325-4759-9E45-B56250ECACAA}"/>
              </a:ext>
            </a:extLst>
          </p:cNvPr>
          <p:cNvGrpSpPr>
            <a:grpSpLocks noChangeAspect="1"/>
          </p:cNvGrpSpPr>
          <p:nvPr/>
        </p:nvGrpSpPr>
        <p:grpSpPr>
          <a:xfrm>
            <a:off x="7743346" y="2381279"/>
            <a:ext cx="489734" cy="489734"/>
            <a:chOff x="-1110298" y="1164562"/>
            <a:chExt cx="852954" cy="852954"/>
          </a:xfrm>
        </p:grpSpPr>
        <p:sp>
          <p:nvSpPr>
            <p:cNvPr id="41" name="Oval 40">
              <a:extLst>
                <a:ext uri="{FF2B5EF4-FFF2-40B4-BE49-F238E27FC236}">
                  <a16:creationId xmlns:a16="http://schemas.microsoft.com/office/drawing/2014/main" id="{CDFEC1D9-7D7D-4937-B92C-501940D41A75}"/>
                </a:ext>
              </a:extLst>
            </p:cNvPr>
            <p:cNvSpPr/>
            <p:nvPr/>
          </p:nvSpPr>
          <p:spPr>
            <a:xfrm>
              <a:off x="-1110298" y="1164562"/>
              <a:ext cx="852954" cy="852954"/>
            </a:xfrm>
            <a:prstGeom prst="ellipse">
              <a:avLst/>
            </a:prstGeom>
            <a:solidFill>
              <a:schemeClr val="accent4"/>
            </a:solid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42" name="Freeform 81">
              <a:extLst>
                <a:ext uri="{FF2B5EF4-FFF2-40B4-BE49-F238E27FC236}">
                  <a16:creationId xmlns:a16="http://schemas.microsoft.com/office/drawing/2014/main" id="{24B20EE8-5891-4519-BAEA-2F1182F46636}"/>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grpSp>
        <p:nvGrpSpPr>
          <p:cNvPr id="43" name="Group 42">
            <a:extLst>
              <a:ext uri="{FF2B5EF4-FFF2-40B4-BE49-F238E27FC236}">
                <a16:creationId xmlns:a16="http://schemas.microsoft.com/office/drawing/2014/main" id="{B9154A95-65B2-4FF0-B1D0-D1CDD2530654}"/>
              </a:ext>
            </a:extLst>
          </p:cNvPr>
          <p:cNvGrpSpPr>
            <a:grpSpLocks noChangeAspect="1"/>
          </p:cNvGrpSpPr>
          <p:nvPr/>
        </p:nvGrpSpPr>
        <p:grpSpPr>
          <a:xfrm>
            <a:off x="7780535" y="4586089"/>
            <a:ext cx="489734" cy="489734"/>
            <a:chOff x="-1110298" y="1164562"/>
            <a:chExt cx="852954" cy="852954"/>
          </a:xfrm>
        </p:grpSpPr>
        <p:sp>
          <p:nvSpPr>
            <p:cNvPr id="44" name="Oval 43">
              <a:extLst>
                <a:ext uri="{FF2B5EF4-FFF2-40B4-BE49-F238E27FC236}">
                  <a16:creationId xmlns:a16="http://schemas.microsoft.com/office/drawing/2014/main" id="{AA2F4E80-D120-4D6E-BD2B-9F1DA8B255BA}"/>
                </a:ext>
              </a:extLst>
            </p:cNvPr>
            <p:cNvSpPr/>
            <p:nvPr/>
          </p:nvSpPr>
          <p:spPr>
            <a:xfrm>
              <a:off x="-1110298" y="1164562"/>
              <a:ext cx="852954" cy="852954"/>
            </a:xfrm>
            <a:prstGeom prst="ellipse">
              <a:avLst/>
            </a:prstGeom>
            <a:solidFill>
              <a:schemeClr val="accent5"/>
            </a:solid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45" name="Freeform 81">
              <a:extLst>
                <a:ext uri="{FF2B5EF4-FFF2-40B4-BE49-F238E27FC236}">
                  <a16:creationId xmlns:a16="http://schemas.microsoft.com/office/drawing/2014/main" id="{291DE043-EDD2-449D-AECC-7E5ECDE417EC}"/>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sp>
        <p:nvSpPr>
          <p:cNvPr id="4" name="TextBox 3">
            <a:extLst>
              <a:ext uri="{FF2B5EF4-FFF2-40B4-BE49-F238E27FC236}">
                <a16:creationId xmlns:a16="http://schemas.microsoft.com/office/drawing/2014/main" id="{6BB37B71-0C98-435A-BF87-05F6BB33A5CD}"/>
              </a:ext>
            </a:extLst>
          </p:cNvPr>
          <p:cNvSpPr txBox="1"/>
          <p:nvPr/>
        </p:nvSpPr>
        <p:spPr>
          <a:xfrm>
            <a:off x="5408519" y="3440817"/>
            <a:ext cx="1374963" cy="707886"/>
          </a:xfrm>
          <a:prstGeom prst="rect">
            <a:avLst/>
          </a:prstGeom>
          <a:noFill/>
          <a:ln>
            <a:noFill/>
          </a:ln>
        </p:spPr>
        <p:txBody>
          <a:bodyPr wrap="square" lIns="0" rtlCol="0">
            <a:spAutoFit/>
          </a:bodyPr>
          <a:lstStyle/>
          <a:p>
            <a:pPr algn="ctr">
              <a:defRPr/>
            </a:pPr>
            <a:r>
              <a:rPr lang="en-US" sz="2000" cap="all" dirty="0">
                <a:latin typeface="+mj-lt"/>
                <a:cs typeface="Arial" panose="020B0604020202020204" pitchFamily="34" charset="0"/>
              </a:rPr>
              <a:t>KEY POINT</a:t>
            </a:r>
          </a:p>
        </p:txBody>
      </p:sp>
      <p:sp>
        <p:nvSpPr>
          <p:cNvPr id="11" name="TextBox 10">
            <a:extLst>
              <a:ext uri="{FF2B5EF4-FFF2-40B4-BE49-F238E27FC236}">
                <a16:creationId xmlns:a16="http://schemas.microsoft.com/office/drawing/2014/main" id="{3985E08C-B9D7-49BA-B4AE-17675B612FD7}"/>
              </a:ext>
            </a:extLst>
          </p:cNvPr>
          <p:cNvSpPr txBox="1"/>
          <p:nvPr/>
        </p:nvSpPr>
        <p:spPr>
          <a:xfrm>
            <a:off x="8442849" y="2289563"/>
            <a:ext cx="3067291" cy="738664"/>
          </a:xfrm>
          <a:prstGeom prst="rect">
            <a:avLst/>
          </a:prstGeom>
          <a:noFill/>
        </p:spPr>
        <p:txBody>
          <a:bodyPr wrap="square" rtlCol="0">
            <a:spAutoFit/>
          </a:bodyPr>
          <a:lstStyle/>
          <a:p>
            <a:r>
              <a:rPr lang="en-US" sz="1400" dirty="0">
                <a:cs typeface="Arial" panose="020B0604020202020204" pitchFamily="34" charset="0"/>
              </a:rPr>
              <a:t>These callouts are great for highlighting key points or summarizing a section. </a:t>
            </a:r>
          </a:p>
        </p:txBody>
      </p:sp>
      <p:sp>
        <p:nvSpPr>
          <p:cNvPr id="46" name="TextBox 45">
            <a:extLst>
              <a:ext uri="{FF2B5EF4-FFF2-40B4-BE49-F238E27FC236}">
                <a16:creationId xmlns:a16="http://schemas.microsoft.com/office/drawing/2014/main" id="{B24BD423-1DC9-4067-BB66-F65300451888}"/>
              </a:ext>
            </a:extLst>
          </p:cNvPr>
          <p:cNvSpPr txBox="1"/>
          <p:nvPr/>
        </p:nvSpPr>
        <p:spPr>
          <a:xfrm>
            <a:off x="8442849" y="4524537"/>
            <a:ext cx="3067291" cy="738664"/>
          </a:xfrm>
          <a:prstGeom prst="rect">
            <a:avLst/>
          </a:prstGeom>
          <a:noFill/>
        </p:spPr>
        <p:txBody>
          <a:bodyPr wrap="square" rtlCol="0">
            <a:spAutoFit/>
          </a:bodyPr>
          <a:lstStyle/>
          <a:p>
            <a:r>
              <a:rPr lang="en-US" sz="1400" dirty="0">
                <a:cs typeface="Arial" panose="020B0604020202020204" pitchFamily="34" charset="0"/>
              </a:rPr>
              <a:t>These callouts are great for highlighting key points or summarizing a section. </a:t>
            </a:r>
          </a:p>
        </p:txBody>
      </p:sp>
      <p:sp>
        <p:nvSpPr>
          <p:cNvPr id="47" name="TextBox 46">
            <a:extLst>
              <a:ext uri="{FF2B5EF4-FFF2-40B4-BE49-F238E27FC236}">
                <a16:creationId xmlns:a16="http://schemas.microsoft.com/office/drawing/2014/main" id="{6B14C5CF-7D5F-44AE-B775-23BCB74C2E5E}"/>
              </a:ext>
            </a:extLst>
          </p:cNvPr>
          <p:cNvSpPr txBox="1"/>
          <p:nvPr/>
        </p:nvSpPr>
        <p:spPr>
          <a:xfrm>
            <a:off x="657888" y="2289563"/>
            <a:ext cx="3067291" cy="738664"/>
          </a:xfrm>
          <a:prstGeom prst="rect">
            <a:avLst/>
          </a:prstGeom>
          <a:noFill/>
        </p:spPr>
        <p:txBody>
          <a:bodyPr wrap="square" rtlCol="0">
            <a:spAutoFit/>
          </a:bodyPr>
          <a:lstStyle/>
          <a:p>
            <a:pPr algn="r"/>
            <a:r>
              <a:rPr lang="en-US" sz="1400" dirty="0">
                <a:cs typeface="Arial" panose="020B0604020202020204" pitchFamily="34" charset="0"/>
              </a:rPr>
              <a:t>These callouts are great for highlighting key points or summarizing a section. </a:t>
            </a:r>
          </a:p>
        </p:txBody>
      </p:sp>
      <p:sp>
        <p:nvSpPr>
          <p:cNvPr id="48" name="TextBox 47">
            <a:extLst>
              <a:ext uri="{FF2B5EF4-FFF2-40B4-BE49-F238E27FC236}">
                <a16:creationId xmlns:a16="http://schemas.microsoft.com/office/drawing/2014/main" id="{CB3E3231-DB78-4BD1-9DE5-AFDF218F13B7}"/>
              </a:ext>
            </a:extLst>
          </p:cNvPr>
          <p:cNvSpPr txBox="1"/>
          <p:nvPr/>
        </p:nvSpPr>
        <p:spPr>
          <a:xfrm>
            <a:off x="657888" y="4524537"/>
            <a:ext cx="3067291" cy="738664"/>
          </a:xfrm>
          <a:prstGeom prst="rect">
            <a:avLst/>
          </a:prstGeom>
          <a:noFill/>
        </p:spPr>
        <p:txBody>
          <a:bodyPr wrap="square" rtlCol="0">
            <a:spAutoFit/>
          </a:bodyPr>
          <a:lstStyle/>
          <a:p>
            <a:pPr algn="r"/>
            <a:r>
              <a:rPr lang="en-US" sz="1400" dirty="0">
                <a:cs typeface="Arial" panose="020B0604020202020204" pitchFamily="34" charset="0"/>
              </a:rPr>
              <a:t>These callouts are great for highlighting key points or summarizing a section. </a:t>
            </a:r>
          </a:p>
        </p:txBody>
      </p:sp>
      <p:sp>
        <p:nvSpPr>
          <p:cNvPr id="12" name="Freeform: Shape 11">
            <a:extLst>
              <a:ext uri="{FF2B5EF4-FFF2-40B4-BE49-F238E27FC236}">
                <a16:creationId xmlns:a16="http://schemas.microsoft.com/office/drawing/2014/main" id="{659FAD8F-F242-41B0-9449-BC363798870F}"/>
              </a:ext>
            </a:extLst>
          </p:cNvPr>
          <p:cNvSpPr/>
          <p:nvPr/>
        </p:nvSpPr>
        <p:spPr>
          <a:xfrm>
            <a:off x="6875362" y="2622823"/>
            <a:ext cx="891251" cy="474562"/>
          </a:xfrm>
          <a:custGeom>
            <a:avLst/>
            <a:gdLst>
              <a:gd name="connsiteX0" fmla="*/ 891251 w 891251"/>
              <a:gd name="connsiteY0" fmla="*/ 0 h 474562"/>
              <a:gd name="connsiteX1" fmla="*/ 474562 w 891251"/>
              <a:gd name="connsiteY1" fmla="*/ 0 h 474562"/>
              <a:gd name="connsiteX2" fmla="*/ 0 w 891251"/>
              <a:gd name="connsiteY2" fmla="*/ 474562 h 474562"/>
            </a:gdLst>
            <a:ahLst/>
            <a:cxnLst>
              <a:cxn ang="0">
                <a:pos x="connsiteX0" y="connsiteY0"/>
              </a:cxn>
              <a:cxn ang="0">
                <a:pos x="connsiteX1" y="connsiteY1"/>
              </a:cxn>
              <a:cxn ang="0">
                <a:pos x="connsiteX2" y="connsiteY2"/>
              </a:cxn>
            </a:cxnLst>
            <a:rect l="l" t="t" r="r" b="b"/>
            <a:pathLst>
              <a:path w="891251" h="474562">
                <a:moveTo>
                  <a:pt x="891251" y="0"/>
                </a:moveTo>
                <a:lnTo>
                  <a:pt x="474562" y="0"/>
                </a:lnTo>
                <a:lnTo>
                  <a:pt x="0" y="474562"/>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Freeform: Shape 48">
            <a:extLst>
              <a:ext uri="{FF2B5EF4-FFF2-40B4-BE49-F238E27FC236}">
                <a16:creationId xmlns:a16="http://schemas.microsoft.com/office/drawing/2014/main" id="{CB9D9A90-A37D-4707-97F2-76E7E08EDB91}"/>
              </a:ext>
            </a:extLst>
          </p:cNvPr>
          <p:cNvSpPr/>
          <p:nvPr/>
        </p:nvSpPr>
        <p:spPr>
          <a:xfrm flipH="1">
            <a:off x="4333696" y="2622823"/>
            <a:ext cx="982942" cy="474562"/>
          </a:xfrm>
          <a:custGeom>
            <a:avLst/>
            <a:gdLst>
              <a:gd name="connsiteX0" fmla="*/ 891251 w 891251"/>
              <a:gd name="connsiteY0" fmla="*/ 0 h 474562"/>
              <a:gd name="connsiteX1" fmla="*/ 474562 w 891251"/>
              <a:gd name="connsiteY1" fmla="*/ 0 h 474562"/>
              <a:gd name="connsiteX2" fmla="*/ 0 w 891251"/>
              <a:gd name="connsiteY2" fmla="*/ 474562 h 474562"/>
            </a:gdLst>
            <a:ahLst/>
            <a:cxnLst>
              <a:cxn ang="0">
                <a:pos x="connsiteX0" y="connsiteY0"/>
              </a:cxn>
              <a:cxn ang="0">
                <a:pos x="connsiteX1" y="connsiteY1"/>
              </a:cxn>
              <a:cxn ang="0">
                <a:pos x="connsiteX2" y="connsiteY2"/>
              </a:cxn>
            </a:cxnLst>
            <a:rect l="l" t="t" r="r" b="b"/>
            <a:pathLst>
              <a:path w="891251" h="474562">
                <a:moveTo>
                  <a:pt x="891251" y="0"/>
                </a:moveTo>
                <a:lnTo>
                  <a:pt x="474562" y="0"/>
                </a:lnTo>
                <a:lnTo>
                  <a:pt x="0" y="474562"/>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Freeform: Shape 49">
            <a:extLst>
              <a:ext uri="{FF2B5EF4-FFF2-40B4-BE49-F238E27FC236}">
                <a16:creationId xmlns:a16="http://schemas.microsoft.com/office/drawing/2014/main" id="{CB8A9884-A2D3-49AB-BF80-DD7FECE6453B}"/>
              </a:ext>
            </a:extLst>
          </p:cNvPr>
          <p:cNvSpPr/>
          <p:nvPr/>
        </p:nvSpPr>
        <p:spPr>
          <a:xfrm flipV="1">
            <a:off x="6875362" y="4434261"/>
            <a:ext cx="891251" cy="415040"/>
          </a:xfrm>
          <a:custGeom>
            <a:avLst/>
            <a:gdLst>
              <a:gd name="connsiteX0" fmla="*/ 891251 w 891251"/>
              <a:gd name="connsiteY0" fmla="*/ 0 h 474562"/>
              <a:gd name="connsiteX1" fmla="*/ 474562 w 891251"/>
              <a:gd name="connsiteY1" fmla="*/ 0 h 474562"/>
              <a:gd name="connsiteX2" fmla="*/ 0 w 891251"/>
              <a:gd name="connsiteY2" fmla="*/ 474562 h 474562"/>
            </a:gdLst>
            <a:ahLst/>
            <a:cxnLst>
              <a:cxn ang="0">
                <a:pos x="connsiteX0" y="connsiteY0"/>
              </a:cxn>
              <a:cxn ang="0">
                <a:pos x="connsiteX1" y="connsiteY1"/>
              </a:cxn>
              <a:cxn ang="0">
                <a:pos x="connsiteX2" y="connsiteY2"/>
              </a:cxn>
            </a:cxnLst>
            <a:rect l="l" t="t" r="r" b="b"/>
            <a:pathLst>
              <a:path w="891251" h="474562">
                <a:moveTo>
                  <a:pt x="891251" y="0"/>
                </a:moveTo>
                <a:lnTo>
                  <a:pt x="474562" y="0"/>
                </a:lnTo>
                <a:lnTo>
                  <a:pt x="0" y="474562"/>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Freeform: Shape 50">
            <a:extLst>
              <a:ext uri="{FF2B5EF4-FFF2-40B4-BE49-F238E27FC236}">
                <a16:creationId xmlns:a16="http://schemas.microsoft.com/office/drawing/2014/main" id="{C1E045B0-DB94-45FE-9FBF-28A237BB65C2}"/>
              </a:ext>
            </a:extLst>
          </p:cNvPr>
          <p:cNvSpPr/>
          <p:nvPr/>
        </p:nvSpPr>
        <p:spPr>
          <a:xfrm flipH="1" flipV="1">
            <a:off x="4333696" y="4434261"/>
            <a:ext cx="982942" cy="415040"/>
          </a:xfrm>
          <a:custGeom>
            <a:avLst/>
            <a:gdLst>
              <a:gd name="connsiteX0" fmla="*/ 891251 w 891251"/>
              <a:gd name="connsiteY0" fmla="*/ 0 h 474562"/>
              <a:gd name="connsiteX1" fmla="*/ 474562 w 891251"/>
              <a:gd name="connsiteY1" fmla="*/ 0 h 474562"/>
              <a:gd name="connsiteX2" fmla="*/ 0 w 891251"/>
              <a:gd name="connsiteY2" fmla="*/ 474562 h 474562"/>
            </a:gdLst>
            <a:ahLst/>
            <a:cxnLst>
              <a:cxn ang="0">
                <a:pos x="connsiteX0" y="connsiteY0"/>
              </a:cxn>
              <a:cxn ang="0">
                <a:pos x="connsiteX1" y="connsiteY1"/>
              </a:cxn>
              <a:cxn ang="0">
                <a:pos x="connsiteX2" y="connsiteY2"/>
              </a:cxn>
            </a:cxnLst>
            <a:rect l="l" t="t" r="r" b="b"/>
            <a:pathLst>
              <a:path w="891251" h="474562">
                <a:moveTo>
                  <a:pt x="891251" y="0"/>
                </a:moveTo>
                <a:lnTo>
                  <a:pt x="474562" y="0"/>
                </a:lnTo>
                <a:lnTo>
                  <a:pt x="0" y="474562"/>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975281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0" name="Oval 29">
            <a:extLst>
              <a:ext uri="{FF2B5EF4-FFF2-40B4-BE49-F238E27FC236}">
                <a16:creationId xmlns:a16="http://schemas.microsoft.com/office/drawing/2014/main" id="{097E64CE-8542-40A7-B384-45443EC11623}"/>
              </a:ext>
            </a:extLst>
          </p:cNvPr>
          <p:cNvSpPr/>
          <p:nvPr/>
        </p:nvSpPr>
        <p:spPr>
          <a:xfrm>
            <a:off x="11204575" y="4797416"/>
            <a:ext cx="831850" cy="8318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sp>
        <p:nvSpPr>
          <p:cNvPr id="2" name="Title 1">
            <a:extLst>
              <a:ext uri="{FF2B5EF4-FFF2-40B4-BE49-F238E27FC236}">
                <a16:creationId xmlns:a16="http://schemas.microsoft.com/office/drawing/2014/main" id="{70F1CA55-F8D0-4C8E-ABCD-CE2C165FE205}"/>
              </a:ext>
            </a:extLst>
          </p:cNvPr>
          <p:cNvSpPr>
            <a:spLocks noGrp="1"/>
          </p:cNvSpPr>
          <p:nvPr>
            <p:ph type="title"/>
          </p:nvPr>
        </p:nvSpPr>
        <p:spPr>
          <a:xfrm>
            <a:off x="571499" y="455613"/>
            <a:ext cx="11048999" cy="719137"/>
          </a:xfrm>
        </p:spPr>
        <p:txBody>
          <a:bodyPr/>
          <a:lstStyle/>
          <a:p>
            <a:r>
              <a:rPr lang="en-GB"/>
              <a:t>Timeline</a:t>
            </a:r>
            <a:endParaRPr lang="en-US"/>
          </a:p>
        </p:txBody>
      </p:sp>
      <p:sp>
        <p:nvSpPr>
          <p:cNvPr id="39" name="Date Placeholder 38">
            <a:extLst>
              <a:ext uri="{FF2B5EF4-FFF2-40B4-BE49-F238E27FC236}">
                <a16:creationId xmlns:a16="http://schemas.microsoft.com/office/drawing/2014/main" id="{9ADA9B4D-25B5-49CD-A681-5E81675D11C5}"/>
              </a:ext>
            </a:extLst>
          </p:cNvPr>
          <p:cNvSpPr>
            <a:spLocks noGrp="1"/>
          </p:cNvSpPr>
          <p:nvPr>
            <p:ph type="dt" sz="half" idx="10"/>
          </p:nvPr>
        </p:nvSpPr>
        <p:spPr>
          <a:xfrm>
            <a:off x="571499" y="6230345"/>
            <a:ext cx="1746251" cy="216755"/>
          </a:xfrm>
        </p:spPr>
        <p:txBody>
          <a:bodyPr/>
          <a:lstStyle/>
          <a:p>
            <a:fld id="{A76E69E9-D05F-428E-B543-2981B6E24BC4}" type="datetime1">
              <a:rPr lang="en-US" smtClean="0"/>
              <a:t>8/9/2021</a:t>
            </a:fld>
            <a:endParaRPr lang="en-US"/>
          </a:p>
        </p:txBody>
      </p:sp>
      <p:sp>
        <p:nvSpPr>
          <p:cNvPr id="40" name="Footer Placeholder 39">
            <a:extLst>
              <a:ext uri="{FF2B5EF4-FFF2-40B4-BE49-F238E27FC236}">
                <a16:creationId xmlns:a16="http://schemas.microsoft.com/office/drawing/2014/main" id="{EC323892-B2A5-40C8-B77D-91114EA60661}"/>
              </a:ext>
            </a:extLst>
          </p:cNvPr>
          <p:cNvSpPr>
            <a:spLocks noGrp="1"/>
          </p:cNvSpPr>
          <p:nvPr>
            <p:ph type="ftr" sz="quarter" idx="11"/>
          </p:nvPr>
        </p:nvSpPr>
        <p:spPr>
          <a:xfrm>
            <a:off x="2432050" y="6514978"/>
            <a:ext cx="7327900" cy="216755"/>
          </a:xfrm>
        </p:spPr>
        <p:txBody>
          <a:bodyPr/>
          <a:lstStyle/>
          <a:p>
            <a:endParaRPr lang="en-US"/>
          </a:p>
        </p:txBody>
      </p:sp>
      <p:sp>
        <p:nvSpPr>
          <p:cNvPr id="41" name="Slide Number Placeholder 40">
            <a:extLst>
              <a:ext uri="{FF2B5EF4-FFF2-40B4-BE49-F238E27FC236}">
                <a16:creationId xmlns:a16="http://schemas.microsoft.com/office/drawing/2014/main" id="{6CCB17CB-31D9-4958-9500-A9F51B7EA45A}"/>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9</a:t>
            </a:fld>
            <a:endParaRPr lang="en-US"/>
          </a:p>
        </p:txBody>
      </p:sp>
      <p:cxnSp>
        <p:nvCxnSpPr>
          <p:cNvPr id="3" name="Straight Connector 2">
            <a:extLst>
              <a:ext uri="{FF2B5EF4-FFF2-40B4-BE49-F238E27FC236}">
                <a16:creationId xmlns:a16="http://schemas.microsoft.com/office/drawing/2014/main" id="{FA771B4B-A235-4D5F-8FD3-51983421D285}"/>
              </a:ext>
            </a:extLst>
          </p:cNvPr>
          <p:cNvCxnSpPr>
            <a:cxnSpLocks/>
          </p:cNvCxnSpPr>
          <p:nvPr/>
        </p:nvCxnSpPr>
        <p:spPr>
          <a:xfrm>
            <a:off x="0" y="5208915"/>
            <a:ext cx="11620500" cy="0"/>
          </a:xfrm>
          <a:prstGeom prst="line">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4D46605-EC8F-4476-8966-3829DBFB06A1}"/>
              </a:ext>
            </a:extLst>
          </p:cNvPr>
          <p:cNvSpPr txBox="1"/>
          <p:nvPr/>
        </p:nvSpPr>
        <p:spPr>
          <a:xfrm>
            <a:off x="408490" y="5376554"/>
            <a:ext cx="1002656" cy="523220"/>
          </a:xfrm>
          <a:prstGeom prst="rect">
            <a:avLst/>
          </a:prstGeom>
          <a:noFill/>
          <a:ln>
            <a:noFill/>
          </a:ln>
        </p:spPr>
        <p:txBody>
          <a:bodyPr wrap="square" rtlCol="0">
            <a:spAutoFit/>
          </a:bodyPr>
          <a:lstStyle/>
          <a:p>
            <a:pPr algn="ctr"/>
            <a:r>
              <a:rPr lang="en-GB" sz="1400">
                <a:latin typeface="+mj-lt"/>
              </a:rPr>
              <a:t>Jan</a:t>
            </a:r>
            <a:br>
              <a:rPr lang="en-GB" sz="1400">
                <a:latin typeface="+mj-lt"/>
              </a:rPr>
            </a:br>
            <a:r>
              <a:rPr lang="en-GB" sz="1400">
                <a:latin typeface="+mj-lt"/>
              </a:rPr>
              <a:t>2020</a:t>
            </a:r>
          </a:p>
        </p:txBody>
      </p:sp>
      <p:sp>
        <p:nvSpPr>
          <p:cNvPr id="9" name="TextBox 8">
            <a:extLst>
              <a:ext uri="{FF2B5EF4-FFF2-40B4-BE49-F238E27FC236}">
                <a16:creationId xmlns:a16="http://schemas.microsoft.com/office/drawing/2014/main" id="{71893074-3724-4BBF-900C-1F952BF73A69}"/>
              </a:ext>
            </a:extLst>
          </p:cNvPr>
          <p:cNvSpPr txBox="1"/>
          <p:nvPr/>
        </p:nvSpPr>
        <p:spPr>
          <a:xfrm>
            <a:off x="1939518" y="5376554"/>
            <a:ext cx="1002656" cy="523220"/>
          </a:xfrm>
          <a:prstGeom prst="rect">
            <a:avLst/>
          </a:prstGeom>
          <a:noFill/>
          <a:ln>
            <a:noFill/>
          </a:ln>
        </p:spPr>
        <p:txBody>
          <a:bodyPr wrap="square" rtlCol="0">
            <a:spAutoFit/>
          </a:bodyPr>
          <a:lstStyle/>
          <a:p>
            <a:pPr algn="ctr"/>
            <a:r>
              <a:rPr lang="en-GB" sz="1400">
                <a:latin typeface="+mj-lt"/>
              </a:rPr>
              <a:t>Jun</a:t>
            </a:r>
            <a:br>
              <a:rPr lang="en-GB" sz="1400">
                <a:latin typeface="+mj-lt"/>
              </a:rPr>
            </a:br>
            <a:r>
              <a:rPr lang="en-GB" sz="1400">
                <a:latin typeface="+mj-lt"/>
              </a:rPr>
              <a:t>2020</a:t>
            </a:r>
          </a:p>
        </p:txBody>
      </p:sp>
      <p:sp>
        <p:nvSpPr>
          <p:cNvPr id="12" name="TextBox 11">
            <a:extLst>
              <a:ext uri="{FF2B5EF4-FFF2-40B4-BE49-F238E27FC236}">
                <a16:creationId xmlns:a16="http://schemas.microsoft.com/office/drawing/2014/main" id="{74B4E685-3CE0-42AE-9C71-4C7E573BA6A0}"/>
              </a:ext>
            </a:extLst>
          </p:cNvPr>
          <p:cNvSpPr txBox="1"/>
          <p:nvPr/>
        </p:nvSpPr>
        <p:spPr>
          <a:xfrm>
            <a:off x="3470546" y="5376554"/>
            <a:ext cx="1002656" cy="523220"/>
          </a:xfrm>
          <a:prstGeom prst="rect">
            <a:avLst/>
          </a:prstGeom>
          <a:noFill/>
          <a:ln>
            <a:noFill/>
          </a:ln>
        </p:spPr>
        <p:txBody>
          <a:bodyPr wrap="square" rtlCol="0">
            <a:spAutoFit/>
          </a:bodyPr>
          <a:lstStyle/>
          <a:p>
            <a:pPr algn="ctr"/>
            <a:r>
              <a:rPr lang="en-GB" sz="1400">
                <a:latin typeface="+mj-lt"/>
              </a:rPr>
              <a:t>Jan</a:t>
            </a:r>
            <a:br>
              <a:rPr lang="en-GB" sz="1400">
                <a:latin typeface="+mj-lt"/>
              </a:rPr>
            </a:br>
            <a:r>
              <a:rPr lang="en-GB" sz="1400">
                <a:latin typeface="+mj-lt"/>
              </a:rPr>
              <a:t>2021</a:t>
            </a:r>
          </a:p>
        </p:txBody>
      </p:sp>
      <p:sp>
        <p:nvSpPr>
          <p:cNvPr id="15" name="TextBox 14">
            <a:extLst>
              <a:ext uri="{FF2B5EF4-FFF2-40B4-BE49-F238E27FC236}">
                <a16:creationId xmlns:a16="http://schemas.microsoft.com/office/drawing/2014/main" id="{1AFD247F-0BF5-468E-8A93-1C4F5E6DFBCA}"/>
              </a:ext>
            </a:extLst>
          </p:cNvPr>
          <p:cNvSpPr txBox="1"/>
          <p:nvPr/>
        </p:nvSpPr>
        <p:spPr>
          <a:xfrm>
            <a:off x="5001574" y="5376554"/>
            <a:ext cx="1002656" cy="523220"/>
          </a:xfrm>
          <a:prstGeom prst="rect">
            <a:avLst/>
          </a:prstGeom>
          <a:noFill/>
          <a:ln>
            <a:noFill/>
          </a:ln>
        </p:spPr>
        <p:txBody>
          <a:bodyPr wrap="square" rtlCol="0">
            <a:spAutoFit/>
          </a:bodyPr>
          <a:lstStyle/>
          <a:p>
            <a:pPr algn="ctr"/>
            <a:r>
              <a:rPr lang="en-GB" sz="1400">
                <a:latin typeface="+mj-lt"/>
              </a:rPr>
              <a:t>Jun</a:t>
            </a:r>
            <a:br>
              <a:rPr lang="en-GB" sz="1400">
                <a:latin typeface="+mj-lt"/>
              </a:rPr>
            </a:br>
            <a:r>
              <a:rPr lang="en-GB" sz="1400">
                <a:latin typeface="+mj-lt"/>
              </a:rPr>
              <a:t>2021</a:t>
            </a:r>
          </a:p>
        </p:txBody>
      </p:sp>
      <p:sp>
        <p:nvSpPr>
          <p:cNvPr id="18" name="TextBox 17">
            <a:extLst>
              <a:ext uri="{FF2B5EF4-FFF2-40B4-BE49-F238E27FC236}">
                <a16:creationId xmlns:a16="http://schemas.microsoft.com/office/drawing/2014/main" id="{390420D7-8204-4476-A6A3-D9153D079760}"/>
              </a:ext>
            </a:extLst>
          </p:cNvPr>
          <p:cNvSpPr txBox="1"/>
          <p:nvPr/>
        </p:nvSpPr>
        <p:spPr>
          <a:xfrm>
            <a:off x="6532602" y="5376554"/>
            <a:ext cx="1002656" cy="523220"/>
          </a:xfrm>
          <a:prstGeom prst="rect">
            <a:avLst/>
          </a:prstGeom>
          <a:noFill/>
          <a:ln>
            <a:noFill/>
          </a:ln>
        </p:spPr>
        <p:txBody>
          <a:bodyPr wrap="square" rtlCol="0">
            <a:spAutoFit/>
          </a:bodyPr>
          <a:lstStyle/>
          <a:p>
            <a:pPr algn="ctr"/>
            <a:r>
              <a:rPr lang="en-GB" sz="1400">
                <a:latin typeface="+mj-lt"/>
              </a:rPr>
              <a:t>Jan</a:t>
            </a:r>
            <a:br>
              <a:rPr lang="en-GB" sz="1400">
                <a:latin typeface="+mj-lt"/>
              </a:rPr>
            </a:br>
            <a:r>
              <a:rPr lang="en-GB" sz="1400">
                <a:latin typeface="+mj-lt"/>
              </a:rPr>
              <a:t>2022</a:t>
            </a:r>
          </a:p>
        </p:txBody>
      </p:sp>
      <p:sp>
        <p:nvSpPr>
          <p:cNvPr id="21" name="TextBox 20">
            <a:extLst>
              <a:ext uri="{FF2B5EF4-FFF2-40B4-BE49-F238E27FC236}">
                <a16:creationId xmlns:a16="http://schemas.microsoft.com/office/drawing/2014/main" id="{947A8CFF-555B-470A-8F41-BB6BE34D72D5}"/>
              </a:ext>
            </a:extLst>
          </p:cNvPr>
          <p:cNvSpPr txBox="1"/>
          <p:nvPr/>
        </p:nvSpPr>
        <p:spPr>
          <a:xfrm>
            <a:off x="8063630" y="5376554"/>
            <a:ext cx="1002656" cy="523220"/>
          </a:xfrm>
          <a:prstGeom prst="rect">
            <a:avLst/>
          </a:prstGeom>
          <a:noFill/>
          <a:ln>
            <a:noFill/>
          </a:ln>
        </p:spPr>
        <p:txBody>
          <a:bodyPr wrap="square" rtlCol="0">
            <a:spAutoFit/>
          </a:bodyPr>
          <a:lstStyle/>
          <a:p>
            <a:pPr algn="ctr"/>
            <a:r>
              <a:rPr lang="en-GB" sz="1400">
                <a:latin typeface="+mj-lt"/>
              </a:rPr>
              <a:t>Jun</a:t>
            </a:r>
            <a:br>
              <a:rPr lang="en-GB" sz="1400">
                <a:latin typeface="+mj-lt"/>
              </a:rPr>
            </a:br>
            <a:r>
              <a:rPr lang="en-GB" sz="1400">
                <a:latin typeface="+mj-lt"/>
              </a:rPr>
              <a:t>2022</a:t>
            </a:r>
          </a:p>
        </p:txBody>
      </p:sp>
      <p:grpSp>
        <p:nvGrpSpPr>
          <p:cNvPr id="32" name="Group 31">
            <a:extLst>
              <a:ext uri="{FF2B5EF4-FFF2-40B4-BE49-F238E27FC236}">
                <a16:creationId xmlns:a16="http://schemas.microsoft.com/office/drawing/2014/main" id="{6673E2D3-E1C6-4BC6-A889-CD50EF21783E}"/>
              </a:ext>
            </a:extLst>
          </p:cNvPr>
          <p:cNvGrpSpPr/>
          <p:nvPr/>
        </p:nvGrpSpPr>
        <p:grpSpPr>
          <a:xfrm>
            <a:off x="909818" y="3499872"/>
            <a:ext cx="1352550" cy="1709044"/>
            <a:chOff x="909818" y="2295267"/>
            <a:chExt cx="1352550" cy="1709044"/>
          </a:xfrm>
        </p:grpSpPr>
        <p:sp>
          <p:nvSpPr>
            <p:cNvPr id="5" name="TextBox 4">
              <a:extLst>
                <a:ext uri="{FF2B5EF4-FFF2-40B4-BE49-F238E27FC236}">
                  <a16:creationId xmlns:a16="http://schemas.microsoft.com/office/drawing/2014/main" id="{2EFB51CD-05A1-44F8-A9C2-E1974BDCDB1B}"/>
                </a:ext>
              </a:extLst>
            </p:cNvPr>
            <p:cNvSpPr txBox="1"/>
            <p:nvPr/>
          </p:nvSpPr>
          <p:spPr>
            <a:xfrm>
              <a:off x="909818" y="2295267"/>
              <a:ext cx="1352550" cy="861774"/>
            </a:xfrm>
            <a:prstGeom prst="rect">
              <a:avLst/>
            </a:prstGeom>
            <a:noFill/>
            <a:ln>
              <a:noFill/>
            </a:ln>
          </p:spPr>
          <p:txBody>
            <a:bodyPr wrap="square" lIns="108000" tIns="0" rIns="108000" bIns="0" rtlCol="0">
              <a:spAutoFit/>
            </a:bodyPr>
            <a:lstStyle/>
            <a:p>
              <a:r>
                <a:rPr lang="en-GB" sz="1400"/>
                <a:t>Milestone information can be added here</a:t>
              </a:r>
            </a:p>
          </p:txBody>
        </p:sp>
        <p:cxnSp>
          <p:nvCxnSpPr>
            <p:cNvPr id="4" name="Straight Connector 3">
              <a:extLst>
                <a:ext uri="{FF2B5EF4-FFF2-40B4-BE49-F238E27FC236}">
                  <a16:creationId xmlns:a16="http://schemas.microsoft.com/office/drawing/2014/main" id="{1E070B6A-58E3-460C-BF3A-F4EB9CE5CE17}"/>
                </a:ext>
              </a:extLst>
            </p:cNvPr>
            <p:cNvCxnSpPr>
              <a:cxnSpLocks/>
            </p:cNvCxnSpPr>
            <p:nvPr/>
          </p:nvCxnSpPr>
          <p:spPr>
            <a:xfrm flipV="1">
              <a:off x="909818" y="2295267"/>
              <a:ext cx="0" cy="17090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CFBB425C-960D-4573-B17C-96A5680DE8D2}"/>
              </a:ext>
            </a:extLst>
          </p:cNvPr>
          <p:cNvGrpSpPr/>
          <p:nvPr/>
        </p:nvGrpSpPr>
        <p:grpSpPr>
          <a:xfrm>
            <a:off x="3971874" y="3499872"/>
            <a:ext cx="1352550" cy="1709044"/>
            <a:chOff x="3674790" y="2295267"/>
            <a:chExt cx="1352550" cy="1709044"/>
          </a:xfrm>
        </p:grpSpPr>
        <p:sp>
          <p:nvSpPr>
            <p:cNvPr id="11" name="TextBox 10">
              <a:extLst>
                <a:ext uri="{FF2B5EF4-FFF2-40B4-BE49-F238E27FC236}">
                  <a16:creationId xmlns:a16="http://schemas.microsoft.com/office/drawing/2014/main" id="{E059A217-D017-4F12-AB36-1CA1C0A55AF7}"/>
                </a:ext>
              </a:extLst>
            </p:cNvPr>
            <p:cNvSpPr txBox="1"/>
            <p:nvPr/>
          </p:nvSpPr>
          <p:spPr>
            <a:xfrm>
              <a:off x="3674790" y="2295267"/>
              <a:ext cx="1352550" cy="861774"/>
            </a:xfrm>
            <a:prstGeom prst="rect">
              <a:avLst/>
            </a:prstGeom>
            <a:noFill/>
            <a:ln>
              <a:noFill/>
            </a:ln>
          </p:spPr>
          <p:txBody>
            <a:bodyPr wrap="square" lIns="108000" tIns="0" rIns="108000" bIns="0" rtlCol="0">
              <a:spAutoFit/>
            </a:bodyPr>
            <a:lstStyle/>
            <a:p>
              <a:r>
                <a:rPr lang="en-GB" sz="1400"/>
                <a:t>Milestone information can be added here</a:t>
              </a:r>
            </a:p>
          </p:txBody>
        </p:sp>
        <p:cxnSp>
          <p:nvCxnSpPr>
            <p:cNvPr id="10" name="Straight Connector 9">
              <a:extLst>
                <a:ext uri="{FF2B5EF4-FFF2-40B4-BE49-F238E27FC236}">
                  <a16:creationId xmlns:a16="http://schemas.microsoft.com/office/drawing/2014/main" id="{9811A456-1846-4E5C-B751-E519D316EB70}"/>
                </a:ext>
              </a:extLst>
            </p:cNvPr>
            <p:cNvCxnSpPr>
              <a:cxnSpLocks/>
            </p:cNvCxnSpPr>
            <p:nvPr/>
          </p:nvCxnSpPr>
          <p:spPr>
            <a:xfrm flipV="1">
              <a:off x="3674790" y="2295267"/>
              <a:ext cx="0" cy="17090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A1720544-6385-4615-AF1A-318E6B03930B}"/>
              </a:ext>
            </a:extLst>
          </p:cNvPr>
          <p:cNvGrpSpPr/>
          <p:nvPr/>
        </p:nvGrpSpPr>
        <p:grpSpPr>
          <a:xfrm>
            <a:off x="7033930" y="3499872"/>
            <a:ext cx="1352550" cy="1709044"/>
            <a:chOff x="6439762" y="2295267"/>
            <a:chExt cx="1352550" cy="1709044"/>
          </a:xfrm>
        </p:grpSpPr>
        <p:sp>
          <p:nvSpPr>
            <p:cNvPr id="17" name="TextBox 16">
              <a:extLst>
                <a:ext uri="{FF2B5EF4-FFF2-40B4-BE49-F238E27FC236}">
                  <a16:creationId xmlns:a16="http://schemas.microsoft.com/office/drawing/2014/main" id="{EC18FED0-E74E-400C-AA91-77D433B7466C}"/>
                </a:ext>
              </a:extLst>
            </p:cNvPr>
            <p:cNvSpPr txBox="1"/>
            <p:nvPr/>
          </p:nvSpPr>
          <p:spPr>
            <a:xfrm>
              <a:off x="6439762" y="2295267"/>
              <a:ext cx="1352550" cy="861774"/>
            </a:xfrm>
            <a:prstGeom prst="rect">
              <a:avLst/>
            </a:prstGeom>
            <a:noFill/>
            <a:ln>
              <a:noFill/>
            </a:ln>
          </p:spPr>
          <p:txBody>
            <a:bodyPr wrap="square" lIns="108000" tIns="0" rIns="108000" bIns="0" rtlCol="0">
              <a:spAutoFit/>
            </a:bodyPr>
            <a:lstStyle/>
            <a:p>
              <a:r>
                <a:rPr lang="en-GB" sz="1400"/>
                <a:t>Milestone information can be added here</a:t>
              </a:r>
            </a:p>
          </p:txBody>
        </p:sp>
        <p:cxnSp>
          <p:nvCxnSpPr>
            <p:cNvPr id="16" name="Straight Connector 15">
              <a:extLst>
                <a:ext uri="{FF2B5EF4-FFF2-40B4-BE49-F238E27FC236}">
                  <a16:creationId xmlns:a16="http://schemas.microsoft.com/office/drawing/2014/main" id="{82489DAB-BF84-423A-B657-9291DBA81504}"/>
                </a:ext>
              </a:extLst>
            </p:cNvPr>
            <p:cNvCxnSpPr>
              <a:cxnSpLocks/>
            </p:cNvCxnSpPr>
            <p:nvPr/>
          </p:nvCxnSpPr>
          <p:spPr>
            <a:xfrm flipV="1">
              <a:off x="6439762" y="2295267"/>
              <a:ext cx="0" cy="17090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21CA1CA0-3500-4E45-98FC-9189C0C4CCC4}"/>
              </a:ext>
            </a:extLst>
          </p:cNvPr>
          <p:cNvGrpSpPr/>
          <p:nvPr/>
        </p:nvGrpSpPr>
        <p:grpSpPr>
          <a:xfrm>
            <a:off x="10095985" y="3499872"/>
            <a:ext cx="1352550" cy="1709044"/>
            <a:chOff x="10095985" y="2295267"/>
            <a:chExt cx="1352550" cy="1709044"/>
          </a:xfrm>
        </p:grpSpPr>
        <p:cxnSp>
          <p:nvCxnSpPr>
            <p:cNvPr id="22" name="Straight Connector 21">
              <a:extLst>
                <a:ext uri="{FF2B5EF4-FFF2-40B4-BE49-F238E27FC236}">
                  <a16:creationId xmlns:a16="http://schemas.microsoft.com/office/drawing/2014/main" id="{62D8FE63-79EB-4B2C-8153-7356C39F6CDA}"/>
                </a:ext>
              </a:extLst>
            </p:cNvPr>
            <p:cNvCxnSpPr>
              <a:cxnSpLocks/>
            </p:cNvCxnSpPr>
            <p:nvPr/>
          </p:nvCxnSpPr>
          <p:spPr>
            <a:xfrm flipV="1">
              <a:off x="10095985" y="2295267"/>
              <a:ext cx="0" cy="17090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A2F39C05-3A62-4053-B98C-97B788F42D83}"/>
                </a:ext>
              </a:extLst>
            </p:cNvPr>
            <p:cNvSpPr txBox="1"/>
            <p:nvPr/>
          </p:nvSpPr>
          <p:spPr>
            <a:xfrm>
              <a:off x="10095985" y="2295267"/>
              <a:ext cx="1352550" cy="861774"/>
            </a:xfrm>
            <a:prstGeom prst="rect">
              <a:avLst/>
            </a:prstGeom>
            <a:noFill/>
            <a:ln>
              <a:noFill/>
            </a:ln>
          </p:spPr>
          <p:txBody>
            <a:bodyPr wrap="square" lIns="108000" tIns="0" rIns="108000" bIns="0" rtlCol="0">
              <a:spAutoFit/>
            </a:bodyPr>
            <a:lstStyle/>
            <a:p>
              <a:r>
                <a:rPr lang="en-GB" sz="1400"/>
                <a:t>Milestone information can be added here</a:t>
              </a:r>
            </a:p>
          </p:txBody>
        </p:sp>
      </p:grpSp>
      <p:sp>
        <p:nvSpPr>
          <p:cNvPr id="24" name="TextBox 23">
            <a:extLst>
              <a:ext uri="{FF2B5EF4-FFF2-40B4-BE49-F238E27FC236}">
                <a16:creationId xmlns:a16="http://schemas.microsoft.com/office/drawing/2014/main" id="{F056928A-C473-4839-87D0-832D6586109C}"/>
              </a:ext>
            </a:extLst>
          </p:cNvPr>
          <p:cNvSpPr txBox="1"/>
          <p:nvPr/>
        </p:nvSpPr>
        <p:spPr>
          <a:xfrm>
            <a:off x="9594657" y="5376554"/>
            <a:ext cx="1002656" cy="523220"/>
          </a:xfrm>
          <a:prstGeom prst="rect">
            <a:avLst/>
          </a:prstGeom>
          <a:noFill/>
          <a:ln>
            <a:noFill/>
          </a:ln>
        </p:spPr>
        <p:txBody>
          <a:bodyPr wrap="square" rtlCol="0">
            <a:spAutoFit/>
          </a:bodyPr>
          <a:lstStyle/>
          <a:p>
            <a:pPr algn="ctr"/>
            <a:r>
              <a:rPr lang="en-GB" sz="1400">
                <a:latin typeface="+mj-lt"/>
              </a:rPr>
              <a:t>Jan</a:t>
            </a:r>
            <a:br>
              <a:rPr lang="en-GB" sz="1400">
                <a:latin typeface="+mj-lt"/>
              </a:rPr>
            </a:br>
            <a:r>
              <a:rPr lang="en-GB" sz="1400">
                <a:latin typeface="+mj-lt"/>
              </a:rPr>
              <a:t>2023</a:t>
            </a:r>
          </a:p>
        </p:txBody>
      </p:sp>
      <p:grpSp>
        <p:nvGrpSpPr>
          <p:cNvPr id="33" name="Group 32">
            <a:extLst>
              <a:ext uri="{FF2B5EF4-FFF2-40B4-BE49-F238E27FC236}">
                <a16:creationId xmlns:a16="http://schemas.microsoft.com/office/drawing/2014/main" id="{5F3E1459-00F9-4783-864C-3FAC33BF852F}"/>
              </a:ext>
            </a:extLst>
          </p:cNvPr>
          <p:cNvGrpSpPr/>
          <p:nvPr/>
        </p:nvGrpSpPr>
        <p:grpSpPr>
          <a:xfrm>
            <a:off x="2440846" y="1661805"/>
            <a:ext cx="1352550" cy="3547112"/>
            <a:chOff x="2292304" y="457200"/>
            <a:chExt cx="1352550" cy="3547112"/>
          </a:xfrm>
        </p:grpSpPr>
        <p:sp>
          <p:nvSpPr>
            <p:cNvPr id="8" name="TextBox 7">
              <a:extLst>
                <a:ext uri="{FF2B5EF4-FFF2-40B4-BE49-F238E27FC236}">
                  <a16:creationId xmlns:a16="http://schemas.microsoft.com/office/drawing/2014/main" id="{302FDD19-AB34-4666-9B9E-08F360439DC2}"/>
                </a:ext>
              </a:extLst>
            </p:cNvPr>
            <p:cNvSpPr txBox="1"/>
            <p:nvPr/>
          </p:nvSpPr>
          <p:spPr>
            <a:xfrm>
              <a:off x="2292304" y="457200"/>
              <a:ext cx="1352550" cy="861774"/>
            </a:xfrm>
            <a:prstGeom prst="rect">
              <a:avLst/>
            </a:prstGeom>
            <a:noFill/>
            <a:ln>
              <a:noFill/>
            </a:ln>
          </p:spPr>
          <p:txBody>
            <a:bodyPr wrap="square" lIns="108000" tIns="0" rIns="108000" bIns="0" rtlCol="0">
              <a:spAutoFit/>
            </a:bodyPr>
            <a:lstStyle/>
            <a:p>
              <a:r>
                <a:rPr lang="en-GB" sz="1400"/>
                <a:t>Milestone information can be added here</a:t>
              </a:r>
            </a:p>
          </p:txBody>
        </p:sp>
        <p:cxnSp>
          <p:nvCxnSpPr>
            <p:cNvPr id="7" name="Straight Connector 6">
              <a:extLst>
                <a:ext uri="{FF2B5EF4-FFF2-40B4-BE49-F238E27FC236}">
                  <a16:creationId xmlns:a16="http://schemas.microsoft.com/office/drawing/2014/main" id="{4B4C1FF7-89B8-4E07-80BA-883AD23DD589}"/>
                </a:ext>
              </a:extLst>
            </p:cNvPr>
            <p:cNvCxnSpPr/>
            <p:nvPr/>
          </p:nvCxnSpPr>
          <p:spPr>
            <a:xfrm flipV="1">
              <a:off x="2292304" y="457200"/>
              <a:ext cx="0" cy="35471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8FDAC72B-6AEE-4B61-9F6B-D1ECC2A6F77D}"/>
              </a:ext>
            </a:extLst>
          </p:cNvPr>
          <p:cNvGrpSpPr/>
          <p:nvPr/>
        </p:nvGrpSpPr>
        <p:grpSpPr>
          <a:xfrm>
            <a:off x="5502902" y="1661805"/>
            <a:ext cx="1352550" cy="3547112"/>
            <a:chOff x="5057276" y="457200"/>
            <a:chExt cx="1352550" cy="3547112"/>
          </a:xfrm>
        </p:grpSpPr>
        <p:sp>
          <p:nvSpPr>
            <p:cNvPr id="14" name="TextBox 13">
              <a:extLst>
                <a:ext uri="{FF2B5EF4-FFF2-40B4-BE49-F238E27FC236}">
                  <a16:creationId xmlns:a16="http://schemas.microsoft.com/office/drawing/2014/main" id="{4533344F-A1AD-4401-B1FE-E8159B006CBC}"/>
                </a:ext>
              </a:extLst>
            </p:cNvPr>
            <p:cNvSpPr txBox="1"/>
            <p:nvPr/>
          </p:nvSpPr>
          <p:spPr>
            <a:xfrm>
              <a:off x="5057276" y="457200"/>
              <a:ext cx="1352550" cy="861774"/>
            </a:xfrm>
            <a:prstGeom prst="rect">
              <a:avLst/>
            </a:prstGeom>
            <a:noFill/>
            <a:ln>
              <a:noFill/>
            </a:ln>
          </p:spPr>
          <p:txBody>
            <a:bodyPr wrap="square" lIns="108000" tIns="0" rIns="108000" bIns="0" rtlCol="0">
              <a:spAutoFit/>
            </a:bodyPr>
            <a:lstStyle/>
            <a:p>
              <a:r>
                <a:rPr lang="en-GB" sz="1400"/>
                <a:t>Milestone information can be added here</a:t>
              </a:r>
            </a:p>
          </p:txBody>
        </p:sp>
        <p:cxnSp>
          <p:nvCxnSpPr>
            <p:cNvPr id="13" name="Straight Connector 12">
              <a:extLst>
                <a:ext uri="{FF2B5EF4-FFF2-40B4-BE49-F238E27FC236}">
                  <a16:creationId xmlns:a16="http://schemas.microsoft.com/office/drawing/2014/main" id="{74DBB338-4B49-4B43-B19C-4D3428A3AE0E}"/>
                </a:ext>
              </a:extLst>
            </p:cNvPr>
            <p:cNvCxnSpPr/>
            <p:nvPr/>
          </p:nvCxnSpPr>
          <p:spPr>
            <a:xfrm flipV="1">
              <a:off x="5057276" y="457200"/>
              <a:ext cx="0" cy="35471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859DC35C-1F37-4B35-9355-F0298BAC3873}"/>
              </a:ext>
            </a:extLst>
          </p:cNvPr>
          <p:cNvGrpSpPr/>
          <p:nvPr/>
        </p:nvGrpSpPr>
        <p:grpSpPr>
          <a:xfrm>
            <a:off x="8564958" y="1661805"/>
            <a:ext cx="1352550" cy="3547112"/>
            <a:chOff x="7822248" y="457200"/>
            <a:chExt cx="1352550" cy="3547112"/>
          </a:xfrm>
        </p:grpSpPr>
        <p:sp>
          <p:nvSpPr>
            <p:cNvPr id="20" name="TextBox 19">
              <a:extLst>
                <a:ext uri="{FF2B5EF4-FFF2-40B4-BE49-F238E27FC236}">
                  <a16:creationId xmlns:a16="http://schemas.microsoft.com/office/drawing/2014/main" id="{57128115-59A0-4303-BF59-683956F96399}"/>
                </a:ext>
              </a:extLst>
            </p:cNvPr>
            <p:cNvSpPr txBox="1"/>
            <p:nvPr/>
          </p:nvSpPr>
          <p:spPr>
            <a:xfrm>
              <a:off x="7822248" y="457200"/>
              <a:ext cx="1352550" cy="861774"/>
            </a:xfrm>
            <a:prstGeom prst="rect">
              <a:avLst/>
            </a:prstGeom>
            <a:noFill/>
            <a:ln>
              <a:noFill/>
            </a:ln>
          </p:spPr>
          <p:txBody>
            <a:bodyPr wrap="square" lIns="108000" tIns="0" rIns="108000" bIns="0" rtlCol="0">
              <a:spAutoFit/>
            </a:bodyPr>
            <a:lstStyle/>
            <a:p>
              <a:r>
                <a:rPr lang="en-GB" sz="1400"/>
                <a:t>Milestone information can be added here</a:t>
              </a:r>
            </a:p>
          </p:txBody>
        </p:sp>
        <p:cxnSp>
          <p:nvCxnSpPr>
            <p:cNvPr id="19" name="Straight Connector 18">
              <a:extLst>
                <a:ext uri="{FF2B5EF4-FFF2-40B4-BE49-F238E27FC236}">
                  <a16:creationId xmlns:a16="http://schemas.microsoft.com/office/drawing/2014/main" id="{497E8876-608C-418D-BD6C-E4C243841E0B}"/>
                </a:ext>
              </a:extLst>
            </p:cNvPr>
            <p:cNvCxnSpPr/>
            <p:nvPr/>
          </p:nvCxnSpPr>
          <p:spPr>
            <a:xfrm flipV="1">
              <a:off x="7822248" y="457200"/>
              <a:ext cx="0" cy="35471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1674151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4CC9-CBFC-4159-9927-A72103A05433}"/>
              </a:ext>
            </a:extLst>
          </p:cNvPr>
          <p:cNvSpPr>
            <a:spLocks noGrp="1"/>
          </p:cNvSpPr>
          <p:nvPr>
            <p:ph type="title"/>
          </p:nvPr>
        </p:nvSpPr>
        <p:spPr>
          <a:xfrm>
            <a:off x="571499" y="455613"/>
            <a:ext cx="11048999" cy="719137"/>
          </a:xfrm>
        </p:spPr>
        <p:txBody>
          <a:bodyPr/>
          <a:lstStyle/>
          <a:p>
            <a:r>
              <a:rPr lang="en-US"/>
              <a:t>Gantt chart</a:t>
            </a:r>
          </a:p>
        </p:txBody>
      </p:sp>
      <p:sp>
        <p:nvSpPr>
          <p:cNvPr id="3" name="Date Placeholder 2">
            <a:extLst>
              <a:ext uri="{FF2B5EF4-FFF2-40B4-BE49-F238E27FC236}">
                <a16:creationId xmlns:a16="http://schemas.microsoft.com/office/drawing/2014/main" id="{FFB6AF5F-0C8A-4AEF-B15C-E057F8F50B2C}"/>
              </a:ext>
            </a:extLst>
          </p:cNvPr>
          <p:cNvSpPr>
            <a:spLocks noGrp="1"/>
          </p:cNvSpPr>
          <p:nvPr>
            <p:ph type="dt" sz="half" idx="10"/>
          </p:nvPr>
        </p:nvSpPr>
        <p:spPr>
          <a:xfrm>
            <a:off x="571499" y="6230345"/>
            <a:ext cx="1746251" cy="216755"/>
          </a:xfrm>
        </p:spPr>
        <p:txBody>
          <a:bodyPr/>
          <a:lstStyle/>
          <a:p>
            <a:fld id="{A9A946DB-0401-4D4C-B30F-98552AA3FF82}" type="datetime1">
              <a:rPr lang="en-US" smtClean="0"/>
              <a:t>8/9/2021</a:t>
            </a:fld>
            <a:endParaRPr lang="en-US"/>
          </a:p>
        </p:txBody>
      </p:sp>
      <p:sp>
        <p:nvSpPr>
          <p:cNvPr id="4" name="Footer Placeholder 3">
            <a:extLst>
              <a:ext uri="{FF2B5EF4-FFF2-40B4-BE49-F238E27FC236}">
                <a16:creationId xmlns:a16="http://schemas.microsoft.com/office/drawing/2014/main" id="{538D5319-B657-4B7C-9F14-7ACA521AF367}"/>
              </a:ext>
            </a:extLst>
          </p:cNvPr>
          <p:cNvSpPr>
            <a:spLocks noGrp="1"/>
          </p:cNvSpPr>
          <p:nvPr>
            <p:ph type="ftr" sz="quarter" idx="11"/>
          </p:nvPr>
        </p:nvSpPr>
        <p:spPr>
          <a:xfrm>
            <a:off x="2432050" y="6514978"/>
            <a:ext cx="7327900" cy="216755"/>
          </a:xfrm>
        </p:spPr>
        <p:txBody>
          <a:bodyPr/>
          <a:lstStyle/>
          <a:p>
            <a:endParaRPr lang="en-US"/>
          </a:p>
        </p:txBody>
      </p:sp>
      <p:sp>
        <p:nvSpPr>
          <p:cNvPr id="5" name="Slide Number Placeholder 4">
            <a:extLst>
              <a:ext uri="{FF2B5EF4-FFF2-40B4-BE49-F238E27FC236}">
                <a16:creationId xmlns:a16="http://schemas.microsoft.com/office/drawing/2014/main" id="{61F412F6-0885-48BA-A1B6-89B6F6080C6E}"/>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10</a:t>
            </a:fld>
            <a:endParaRPr lang="en-US"/>
          </a:p>
        </p:txBody>
      </p:sp>
      <p:grpSp>
        <p:nvGrpSpPr>
          <p:cNvPr id="46" name="Group 45">
            <a:extLst>
              <a:ext uri="{FF2B5EF4-FFF2-40B4-BE49-F238E27FC236}">
                <a16:creationId xmlns:a16="http://schemas.microsoft.com/office/drawing/2014/main" id="{721CCBE6-220B-4D75-BCE1-EBE6FC766CB5}"/>
              </a:ext>
            </a:extLst>
          </p:cNvPr>
          <p:cNvGrpSpPr/>
          <p:nvPr/>
        </p:nvGrpSpPr>
        <p:grpSpPr>
          <a:xfrm>
            <a:off x="2432050" y="1599421"/>
            <a:ext cx="9188450" cy="4563255"/>
            <a:chOff x="2432050" y="0"/>
            <a:chExt cx="9188450" cy="5338763"/>
          </a:xfrm>
        </p:grpSpPr>
        <p:cxnSp>
          <p:nvCxnSpPr>
            <p:cNvPr id="11" name="Straight Connector 10">
              <a:extLst>
                <a:ext uri="{FF2B5EF4-FFF2-40B4-BE49-F238E27FC236}">
                  <a16:creationId xmlns:a16="http://schemas.microsoft.com/office/drawing/2014/main" id="{CB0EA73B-378B-4204-84B1-F958F7541643}"/>
                </a:ext>
              </a:extLst>
            </p:cNvPr>
            <p:cNvCxnSpPr/>
            <p:nvPr/>
          </p:nvCxnSpPr>
          <p:spPr>
            <a:xfrm flipV="1">
              <a:off x="2432050"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878F2FA-779F-4773-B571-0EECA3D69A33}"/>
                </a:ext>
              </a:extLst>
            </p:cNvPr>
            <p:cNvCxnSpPr/>
            <p:nvPr/>
          </p:nvCxnSpPr>
          <p:spPr>
            <a:xfrm flipV="1">
              <a:off x="2942519"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68AE4A7-B6C8-4820-8992-F06394F2D133}"/>
                </a:ext>
              </a:extLst>
            </p:cNvPr>
            <p:cNvCxnSpPr/>
            <p:nvPr/>
          </p:nvCxnSpPr>
          <p:spPr>
            <a:xfrm flipV="1">
              <a:off x="3452988"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1297131-D858-4BE1-8AC7-8AF2EF4833A1}"/>
                </a:ext>
              </a:extLst>
            </p:cNvPr>
            <p:cNvCxnSpPr/>
            <p:nvPr/>
          </p:nvCxnSpPr>
          <p:spPr>
            <a:xfrm flipV="1">
              <a:off x="3963457"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900B489-641D-4B35-94A8-D5A5AAB8065B}"/>
                </a:ext>
              </a:extLst>
            </p:cNvPr>
            <p:cNvCxnSpPr/>
            <p:nvPr/>
          </p:nvCxnSpPr>
          <p:spPr>
            <a:xfrm flipV="1">
              <a:off x="4473926"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6EDCDF7-AD80-402B-B529-BDD7A8D76D20}"/>
                </a:ext>
              </a:extLst>
            </p:cNvPr>
            <p:cNvCxnSpPr/>
            <p:nvPr/>
          </p:nvCxnSpPr>
          <p:spPr>
            <a:xfrm flipV="1">
              <a:off x="4984395"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2ACFB9D-D2CD-406B-A39E-93CCE386B408}"/>
                </a:ext>
              </a:extLst>
            </p:cNvPr>
            <p:cNvCxnSpPr/>
            <p:nvPr/>
          </p:nvCxnSpPr>
          <p:spPr>
            <a:xfrm flipV="1">
              <a:off x="5494864"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BD0C2F1-F997-4C75-A646-9EB99DDBDE54}"/>
                </a:ext>
              </a:extLst>
            </p:cNvPr>
            <p:cNvCxnSpPr/>
            <p:nvPr/>
          </p:nvCxnSpPr>
          <p:spPr>
            <a:xfrm flipV="1">
              <a:off x="6005333"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E9BA45D-46AE-47BE-92F8-092184F23DE3}"/>
                </a:ext>
              </a:extLst>
            </p:cNvPr>
            <p:cNvCxnSpPr/>
            <p:nvPr/>
          </p:nvCxnSpPr>
          <p:spPr>
            <a:xfrm flipV="1">
              <a:off x="6515802"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4835EF6-81A0-40EF-9FCB-AE41F3924C4F}"/>
                </a:ext>
              </a:extLst>
            </p:cNvPr>
            <p:cNvCxnSpPr/>
            <p:nvPr/>
          </p:nvCxnSpPr>
          <p:spPr>
            <a:xfrm flipV="1">
              <a:off x="7026271"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F286D14-5373-467D-A548-47D265CCF275}"/>
                </a:ext>
              </a:extLst>
            </p:cNvPr>
            <p:cNvCxnSpPr/>
            <p:nvPr/>
          </p:nvCxnSpPr>
          <p:spPr>
            <a:xfrm flipV="1">
              <a:off x="7536740"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36EA72F-F5E1-41AD-B98C-2F09E3335334}"/>
                </a:ext>
              </a:extLst>
            </p:cNvPr>
            <p:cNvCxnSpPr/>
            <p:nvPr/>
          </p:nvCxnSpPr>
          <p:spPr>
            <a:xfrm flipV="1">
              <a:off x="8047209"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4236F3E-A722-4846-BE32-A4C142C148B9}"/>
                </a:ext>
              </a:extLst>
            </p:cNvPr>
            <p:cNvCxnSpPr/>
            <p:nvPr/>
          </p:nvCxnSpPr>
          <p:spPr>
            <a:xfrm flipV="1">
              <a:off x="8557678"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E4A1-D6BC-4EBF-9A55-66F353A3BAC7}"/>
                </a:ext>
              </a:extLst>
            </p:cNvPr>
            <p:cNvCxnSpPr/>
            <p:nvPr/>
          </p:nvCxnSpPr>
          <p:spPr>
            <a:xfrm flipV="1">
              <a:off x="9068147"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5710471-AE90-4F70-894F-9BAD93D6D710}"/>
                </a:ext>
              </a:extLst>
            </p:cNvPr>
            <p:cNvCxnSpPr/>
            <p:nvPr/>
          </p:nvCxnSpPr>
          <p:spPr>
            <a:xfrm flipV="1">
              <a:off x="9578616"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77C0A5F-2ACC-42BB-A965-00C53EBF9AC9}"/>
                </a:ext>
              </a:extLst>
            </p:cNvPr>
            <p:cNvCxnSpPr/>
            <p:nvPr/>
          </p:nvCxnSpPr>
          <p:spPr>
            <a:xfrm flipV="1">
              <a:off x="10089085"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96102AE-1612-482D-AF3D-CE193EA156F9}"/>
                </a:ext>
              </a:extLst>
            </p:cNvPr>
            <p:cNvCxnSpPr/>
            <p:nvPr/>
          </p:nvCxnSpPr>
          <p:spPr>
            <a:xfrm flipV="1">
              <a:off x="10599554"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9FDD4D7-AB31-47CF-B0BF-71F4B71B53B1}"/>
                </a:ext>
              </a:extLst>
            </p:cNvPr>
            <p:cNvCxnSpPr/>
            <p:nvPr/>
          </p:nvCxnSpPr>
          <p:spPr>
            <a:xfrm flipV="1">
              <a:off x="11110023"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9F913B3-BB72-4D71-8786-5664971457DC}"/>
                </a:ext>
              </a:extLst>
            </p:cNvPr>
            <p:cNvCxnSpPr/>
            <p:nvPr/>
          </p:nvCxnSpPr>
          <p:spPr>
            <a:xfrm flipV="1">
              <a:off x="11620500" y="0"/>
              <a:ext cx="0" cy="533876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479836E5-D4A2-4710-8348-DDE3F8409036}"/>
              </a:ext>
            </a:extLst>
          </p:cNvPr>
          <p:cNvGrpSpPr/>
          <p:nvPr/>
        </p:nvGrpSpPr>
        <p:grpSpPr>
          <a:xfrm>
            <a:off x="571499" y="2112963"/>
            <a:ext cx="11620501" cy="307777"/>
            <a:chOff x="571499" y="1289050"/>
            <a:chExt cx="11620501" cy="307777"/>
          </a:xfrm>
        </p:grpSpPr>
        <p:sp>
          <p:nvSpPr>
            <p:cNvPr id="6" name="TextBox 5">
              <a:extLst>
                <a:ext uri="{FF2B5EF4-FFF2-40B4-BE49-F238E27FC236}">
                  <a16:creationId xmlns:a16="http://schemas.microsoft.com/office/drawing/2014/main" id="{4A13806F-EAB5-44D5-B016-E372D5BE773C}"/>
                </a:ext>
              </a:extLst>
            </p:cNvPr>
            <p:cNvSpPr txBox="1"/>
            <p:nvPr/>
          </p:nvSpPr>
          <p:spPr>
            <a:xfrm>
              <a:off x="571499" y="1289050"/>
              <a:ext cx="1746251" cy="307777"/>
            </a:xfrm>
            <a:prstGeom prst="rect">
              <a:avLst/>
            </a:prstGeom>
            <a:noFill/>
          </p:spPr>
          <p:txBody>
            <a:bodyPr wrap="square" rtlCol="0">
              <a:spAutoFit/>
            </a:bodyPr>
            <a:lstStyle/>
            <a:p>
              <a:r>
                <a:rPr lang="en-US" sz="1400"/>
                <a:t>Item 1</a:t>
              </a:r>
            </a:p>
          </p:txBody>
        </p:sp>
        <p:cxnSp>
          <p:nvCxnSpPr>
            <p:cNvPr id="32" name="Straight Connector 31">
              <a:extLst>
                <a:ext uri="{FF2B5EF4-FFF2-40B4-BE49-F238E27FC236}">
                  <a16:creationId xmlns:a16="http://schemas.microsoft.com/office/drawing/2014/main" id="{2C3CD1AB-4DC7-43A4-B690-309DE7409DAE}"/>
                </a:ext>
              </a:extLst>
            </p:cNvPr>
            <p:cNvCxnSpPr/>
            <p:nvPr/>
          </p:nvCxnSpPr>
          <p:spPr>
            <a:xfrm>
              <a:off x="571499" y="1289050"/>
              <a:ext cx="116205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7FA50BFD-1A92-41F9-B496-2AFB26A95CDB}"/>
              </a:ext>
            </a:extLst>
          </p:cNvPr>
          <p:cNvGrpSpPr/>
          <p:nvPr/>
        </p:nvGrpSpPr>
        <p:grpSpPr>
          <a:xfrm>
            <a:off x="571499" y="2946401"/>
            <a:ext cx="11620501" cy="307777"/>
            <a:chOff x="571499" y="2122488"/>
            <a:chExt cx="11620501" cy="307777"/>
          </a:xfrm>
        </p:grpSpPr>
        <p:sp>
          <p:nvSpPr>
            <p:cNvPr id="7" name="TextBox 6">
              <a:extLst>
                <a:ext uri="{FF2B5EF4-FFF2-40B4-BE49-F238E27FC236}">
                  <a16:creationId xmlns:a16="http://schemas.microsoft.com/office/drawing/2014/main" id="{DF433CC4-417D-4E52-82CB-974F2E0C7592}"/>
                </a:ext>
              </a:extLst>
            </p:cNvPr>
            <p:cNvSpPr txBox="1"/>
            <p:nvPr/>
          </p:nvSpPr>
          <p:spPr>
            <a:xfrm>
              <a:off x="571499" y="2122488"/>
              <a:ext cx="1746251" cy="307777"/>
            </a:xfrm>
            <a:prstGeom prst="rect">
              <a:avLst/>
            </a:prstGeom>
            <a:noFill/>
          </p:spPr>
          <p:txBody>
            <a:bodyPr wrap="square" rtlCol="0">
              <a:spAutoFit/>
            </a:bodyPr>
            <a:lstStyle/>
            <a:p>
              <a:r>
                <a:rPr lang="en-US" sz="1400"/>
                <a:t>Item 2</a:t>
              </a:r>
            </a:p>
          </p:txBody>
        </p:sp>
        <p:cxnSp>
          <p:nvCxnSpPr>
            <p:cNvPr id="33" name="Straight Connector 32">
              <a:extLst>
                <a:ext uri="{FF2B5EF4-FFF2-40B4-BE49-F238E27FC236}">
                  <a16:creationId xmlns:a16="http://schemas.microsoft.com/office/drawing/2014/main" id="{81F09869-57AD-4EE4-90DB-0B5169664C2D}"/>
                </a:ext>
              </a:extLst>
            </p:cNvPr>
            <p:cNvCxnSpPr/>
            <p:nvPr/>
          </p:nvCxnSpPr>
          <p:spPr>
            <a:xfrm>
              <a:off x="571499" y="2122488"/>
              <a:ext cx="116205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9A9BB5D9-C7A0-4BF8-87D3-AD3B43B380F9}"/>
              </a:ext>
            </a:extLst>
          </p:cNvPr>
          <p:cNvGrpSpPr/>
          <p:nvPr/>
        </p:nvGrpSpPr>
        <p:grpSpPr>
          <a:xfrm>
            <a:off x="571499" y="3778250"/>
            <a:ext cx="11620501" cy="307777"/>
            <a:chOff x="571499" y="2954337"/>
            <a:chExt cx="11620501" cy="307777"/>
          </a:xfrm>
        </p:grpSpPr>
        <p:sp>
          <p:nvSpPr>
            <p:cNvPr id="8" name="TextBox 7">
              <a:extLst>
                <a:ext uri="{FF2B5EF4-FFF2-40B4-BE49-F238E27FC236}">
                  <a16:creationId xmlns:a16="http://schemas.microsoft.com/office/drawing/2014/main" id="{9A10230C-F79D-42C6-9435-0515934709F3}"/>
                </a:ext>
              </a:extLst>
            </p:cNvPr>
            <p:cNvSpPr txBox="1"/>
            <p:nvPr/>
          </p:nvSpPr>
          <p:spPr>
            <a:xfrm>
              <a:off x="571499" y="2954337"/>
              <a:ext cx="1746251" cy="307777"/>
            </a:xfrm>
            <a:prstGeom prst="rect">
              <a:avLst/>
            </a:prstGeom>
            <a:noFill/>
          </p:spPr>
          <p:txBody>
            <a:bodyPr wrap="square" rtlCol="0">
              <a:spAutoFit/>
            </a:bodyPr>
            <a:lstStyle/>
            <a:p>
              <a:r>
                <a:rPr lang="en-US" sz="1400"/>
                <a:t>Item 3</a:t>
              </a:r>
            </a:p>
          </p:txBody>
        </p:sp>
        <p:cxnSp>
          <p:nvCxnSpPr>
            <p:cNvPr id="34" name="Straight Connector 33">
              <a:extLst>
                <a:ext uri="{FF2B5EF4-FFF2-40B4-BE49-F238E27FC236}">
                  <a16:creationId xmlns:a16="http://schemas.microsoft.com/office/drawing/2014/main" id="{AF781793-67DD-4D37-82F6-98520515A633}"/>
                </a:ext>
              </a:extLst>
            </p:cNvPr>
            <p:cNvCxnSpPr/>
            <p:nvPr/>
          </p:nvCxnSpPr>
          <p:spPr>
            <a:xfrm>
              <a:off x="571499" y="2954338"/>
              <a:ext cx="116205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888D89EE-1E1A-468F-9716-1CE9DA590A8B}"/>
              </a:ext>
            </a:extLst>
          </p:cNvPr>
          <p:cNvGrpSpPr/>
          <p:nvPr/>
        </p:nvGrpSpPr>
        <p:grpSpPr>
          <a:xfrm>
            <a:off x="571499" y="4611688"/>
            <a:ext cx="11620501" cy="307777"/>
            <a:chOff x="571499" y="3787775"/>
            <a:chExt cx="11620501" cy="307777"/>
          </a:xfrm>
        </p:grpSpPr>
        <p:sp>
          <p:nvSpPr>
            <p:cNvPr id="9" name="TextBox 8">
              <a:extLst>
                <a:ext uri="{FF2B5EF4-FFF2-40B4-BE49-F238E27FC236}">
                  <a16:creationId xmlns:a16="http://schemas.microsoft.com/office/drawing/2014/main" id="{5B1A6B56-B0A4-4C90-A09C-A620F31163B4}"/>
                </a:ext>
              </a:extLst>
            </p:cNvPr>
            <p:cNvSpPr txBox="1"/>
            <p:nvPr/>
          </p:nvSpPr>
          <p:spPr>
            <a:xfrm>
              <a:off x="571499" y="3787775"/>
              <a:ext cx="1746251" cy="307777"/>
            </a:xfrm>
            <a:prstGeom prst="rect">
              <a:avLst/>
            </a:prstGeom>
            <a:noFill/>
          </p:spPr>
          <p:txBody>
            <a:bodyPr wrap="square" rtlCol="0">
              <a:spAutoFit/>
            </a:bodyPr>
            <a:lstStyle/>
            <a:p>
              <a:r>
                <a:rPr lang="en-US" sz="1400"/>
                <a:t>Item 4</a:t>
              </a:r>
            </a:p>
          </p:txBody>
        </p:sp>
        <p:cxnSp>
          <p:nvCxnSpPr>
            <p:cNvPr id="35" name="Straight Connector 34">
              <a:extLst>
                <a:ext uri="{FF2B5EF4-FFF2-40B4-BE49-F238E27FC236}">
                  <a16:creationId xmlns:a16="http://schemas.microsoft.com/office/drawing/2014/main" id="{8E921E4D-454B-4B93-B088-4266B0E0D61A}"/>
                </a:ext>
              </a:extLst>
            </p:cNvPr>
            <p:cNvCxnSpPr/>
            <p:nvPr/>
          </p:nvCxnSpPr>
          <p:spPr>
            <a:xfrm>
              <a:off x="571499" y="3787775"/>
              <a:ext cx="116205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7" name="Straight Connector 36">
            <a:extLst>
              <a:ext uri="{FF2B5EF4-FFF2-40B4-BE49-F238E27FC236}">
                <a16:creationId xmlns:a16="http://schemas.microsoft.com/office/drawing/2014/main" id="{9DE5EB4B-CB88-401A-84FB-BDCFD432E75F}"/>
              </a:ext>
            </a:extLst>
          </p:cNvPr>
          <p:cNvCxnSpPr/>
          <p:nvPr/>
        </p:nvCxnSpPr>
        <p:spPr>
          <a:xfrm>
            <a:off x="2432050" y="2112963"/>
            <a:ext cx="2552345" cy="0"/>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E92FB01-98B1-4780-9BBC-9A98E8ED73FB}"/>
              </a:ext>
            </a:extLst>
          </p:cNvPr>
          <p:cNvCxnSpPr/>
          <p:nvPr/>
        </p:nvCxnSpPr>
        <p:spPr>
          <a:xfrm>
            <a:off x="3963457" y="2946401"/>
            <a:ext cx="2552345" cy="0"/>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7CE31B1-58EE-485E-85C9-BF3F4FF24811}"/>
              </a:ext>
            </a:extLst>
          </p:cNvPr>
          <p:cNvCxnSpPr>
            <a:cxnSpLocks/>
          </p:cNvCxnSpPr>
          <p:nvPr/>
        </p:nvCxnSpPr>
        <p:spPr>
          <a:xfrm>
            <a:off x="5494864" y="3778251"/>
            <a:ext cx="5104690" cy="0"/>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8138639-CFF9-471C-AC28-9D64EC524224}"/>
              </a:ext>
            </a:extLst>
          </p:cNvPr>
          <p:cNvCxnSpPr>
            <a:cxnSpLocks/>
          </p:cNvCxnSpPr>
          <p:nvPr/>
        </p:nvCxnSpPr>
        <p:spPr>
          <a:xfrm>
            <a:off x="3963457" y="4611688"/>
            <a:ext cx="510469" cy="0"/>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81BF8BC-2F59-429F-B0DA-B3B570C4B720}"/>
              </a:ext>
            </a:extLst>
          </p:cNvPr>
          <p:cNvCxnSpPr>
            <a:cxnSpLocks/>
          </p:cNvCxnSpPr>
          <p:nvPr/>
        </p:nvCxnSpPr>
        <p:spPr>
          <a:xfrm>
            <a:off x="4984394" y="4611688"/>
            <a:ext cx="510469" cy="0"/>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F24651E-079D-4B4D-8B3B-CD600A411D60}"/>
              </a:ext>
            </a:extLst>
          </p:cNvPr>
          <p:cNvCxnSpPr>
            <a:cxnSpLocks/>
          </p:cNvCxnSpPr>
          <p:nvPr/>
        </p:nvCxnSpPr>
        <p:spPr>
          <a:xfrm>
            <a:off x="7026271" y="4611688"/>
            <a:ext cx="510469" cy="0"/>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4DB3617-3F8F-4A3A-B384-EDA9295BB9AD}"/>
              </a:ext>
            </a:extLst>
          </p:cNvPr>
          <p:cNvCxnSpPr>
            <a:cxnSpLocks/>
          </p:cNvCxnSpPr>
          <p:nvPr/>
        </p:nvCxnSpPr>
        <p:spPr>
          <a:xfrm>
            <a:off x="8047209" y="4611688"/>
            <a:ext cx="510469" cy="0"/>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B05CADDA-F086-4E27-BF0A-48A0DB46D4F9}"/>
              </a:ext>
            </a:extLst>
          </p:cNvPr>
          <p:cNvSpPr/>
          <p:nvPr/>
        </p:nvSpPr>
        <p:spPr>
          <a:xfrm>
            <a:off x="2432050" y="1281113"/>
            <a:ext cx="2041870" cy="3530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lnSpc>
                <a:spcPct val="120000"/>
              </a:lnSpc>
            </a:pPr>
            <a:r>
              <a:rPr lang="en-US" sz="1400">
                <a:latin typeface="+mj-lt"/>
              </a:rPr>
              <a:t>2020</a:t>
            </a:r>
          </a:p>
        </p:txBody>
      </p:sp>
      <p:sp>
        <p:nvSpPr>
          <p:cNvPr id="52" name="Rectangle 51">
            <a:extLst>
              <a:ext uri="{FF2B5EF4-FFF2-40B4-BE49-F238E27FC236}">
                <a16:creationId xmlns:a16="http://schemas.microsoft.com/office/drawing/2014/main" id="{0E600893-CC36-4C55-9FAB-FA2473133369}"/>
              </a:ext>
            </a:extLst>
          </p:cNvPr>
          <p:cNvSpPr/>
          <p:nvPr/>
        </p:nvSpPr>
        <p:spPr>
          <a:xfrm>
            <a:off x="4473920" y="1281113"/>
            <a:ext cx="2041870" cy="353028"/>
          </a:xfrm>
          <a:prstGeom prst="rect">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lnSpc>
                <a:spcPct val="120000"/>
              </a:lnSpc>
            </a:pPr>
            <a:r>
              <a:rPr lang="en-US" sz="1400">
                <a:latin typeface="+mj-lt"/>
              </a:rPr>
              <a:t>2021</a:t>
            </a:r>
          </a:p>
        </p:txBody>
      </p:sp>
      <p:sp>
        <p:nvSpPr>
          <p:cNvPr id="53" name="Rectangle 52">
            <a:extLst>
              <a:ext uri="{FF2B5EF4-FFF2-40B4-BE49-F238E27FC236}">
                <a16:creationId xmlns:a16="http://schemas.microsoft.com/office/drawing/2014/main" id="{1FB71B49-DDF3-40FD-B2D7-21A112B85338}"/>
              </a:ext>
            </a:extLst>
          </p:cNvPr>
          <p:cNvSpPr/>
          <p:nvPr/>
        </p:nvSpPr>
        <p:spPr>
          <a:xfrm>
            <a:off x="6515805" y="1281113"/>
            <a:ext cx="2041870" cy="3530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lnSpc>
                <a:spcPct val="120000"/>
              </a:lnSpc>
            </a:pPr>
            <a:r>
              <a:rPr lang="en-US" sz="1400">
                <a:latin typeface="+mj-lt"/>
              </a:rPr>
              <a:t>2022</a:t>
            </a:r>
          </a:p>
        </p:txBody>
      </p:sp>
      <p:sp>
        <p:nvSpPr>
          <p:cNvPr id="54" name="Rectangle 53">
            <a:extLst>
              <a:ext uri="{FF2B5EF4-FFF2-40B4-BE49-F238E27FC236}">
                <a16:creationId xmlns:a16="http://schemas.microsoft.com/office/drawing/2014/main" id="{3124ADBA-D812-46A6-9054-BA783798C899}"/>
              </a:ext>
            </a:extLst>
          </p:cNvPr>
          <p:cNvSpPr/>
          <p:nvPr/>
        </p:nvSpPr>
        <p:spPr>
          <a:xfrm>
            <a:off x="8557660" y="1281113"/>
            <a:ext cx="2041870" cy="353028"/>
          </a:xfrm>
          <a:prstGeom prst="rect">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lnSpc>
                <a:spcPct val="120000"/>
              </a:lnSpc>
            </a:pPr>
            <a:r>
              <a:rPr lang="en-US" sz="1400">
                <a:latin typeface="+mj-lt"/>
              </a:rPr>
              <a:t>2023</a:t>
            </a:r>
          </a:p>
        </p:txBody>
      </p:sp>
      <p:sp>
        <p:nvSpPr>
          <p:cNvPr id="55" name="Arrow: Pentagon 54">
            <a:extLst>
              <a:ext uri="{FF2B5EF4-FFF2-40B4-BE49-F238E27FC236}">
                <a16:creationId xmlns:a16="http://schemas.microsoft.com/office/drawing/2014/main" id="{A140C0BA-CD55-4D3D-83BC-2948E8B8DCE5}"/>
              </a:ext>
            </a:extLst>
          </p:cNvPr>
          <p:cNvSpPr/>
          <p:nvPr/>
        </p:nvSpPr>
        <p:spPr>
          <a:xfrm>
            <a:off x="10599530" y="1281113"/>
            <a:ext cx="1165749" cy="353028"/>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lnSpc>
                <a:spcPct val="120000"/>
              </a:lnSpc>
            </a:pPr>
            <a:r>
              <a:rPr lang="en-US" sz="1400">
                <a:latin typeface="+mj-lt"/>
              </a:rPr>
              <a:t>2024</a:t>
            </a:r>
          </a:p>
        </p:txBody>
      </p:sp>
      <p:sp>
        <p:nvSpPr>
          <p:cNvPr id="56" name="TextBox 55">
            <a:extLst>
              <a:ext uri="{FF2B5EF4-FFF2-40B4-BE49-F238E27FC236}">
                <a16:creationId xmlns:a16="http://schemas.microsoft.com/office/drawing/2014/main" id="{85614CAC-BA55-4895-9422-D8B3C645923F}"/>
              </a:ext>
            </a:extLst>
          </p:cNvPr>
          <p:cNvSpPr txBox="1"/>
          <p:nvPr/>
        </p:nvSpPr>
        <p:spPr>
          <a:xfrm>
            <a:off x="2432051" y="1634141"/>
            <a:ext cx="449438" cy="288147"/>
          </a:xfrm>
          <a:prstGeom prst="rect">
            <a:avLst/>
          </a:prstGeom>
          <a:noFill/>
        </p:spPr>
        <p:txBody>
          <a:bodyPr wrap="square" lIns="36000" tIns="36000" rIns="36000" bIns="36000" rtlCol="0">
            <a:spAutoFit/>
          </a:bodyPr>
          <a:lstStyle/>
          <a:p>
            <a:r>
              <a:rPr lang="en-US" sz="1400" b="1">
                <a:latin typeface="+mj-lt"/>
              </a:rPr>
              <a:t>Q1</a:t>
            </a:r>
          </a:p>
        </p:txBody>
      </p:sp>
      <p:sp>
        <p:nvSpPr>
          <p:cNvPr id="57" name="TextBox 56">
            <a:extLst>
              <a:ext uri="{FF2B5EF4-FFF2-40B4-BE49-F238E27FC236}">
                <a16:creationId xmlns:a16="http://schemas.microsoft.com/office/drawing/2014/main" id="{6ADFFFDA-04D7-480C-8D5B-4F1DE404A4B5}"/>
              </a:ext>
            </a:extLst>
          </p:cNvPr>
          <p:cNvSpPr txBox="1"/>
          <p:nvPr/>
        </p:nvSpPr>
        <p:spPr>
          <a:xfrm>
            <a:off x="2942521" y="1634141"/>
            <a:ext cx="449438" cy="288147"/>
          </a:xfrm>
          <a:prstGeom prst="rect">
            <a:avLst/>
          </a:prstGeom>
          <a:noFill/>
        </p:spPr>
        <p:txBody>
          <a:bodyPr wrap="square" lIns="36000" tIns="36000" rIns="36000" bIns="36000" rtlCol="0">
            <a:spAutoFit/>
          </a:bodyPr>
          <a:lstStyle/>
          <a:p>
            <a:r>
              <a:rPr lang="en-US" sz="1400" b="1">
                <a:latin typeface="+mj-lt"/>
              </a:rPr>
              <a:t>Q2</a:t>
            </a:r>
          </a:p>
        </p:txBody>
      </p:sp>
      <p:sp>
        <p:nvSpPr>
          <p:cNvPr id="58" name="TextBox 57">
            <a:extLst>
              <a:ext uri="{FF2B5EF4-FFF2-40B4-BE49-F238E27FC236}">
                <a16:creationId xmlns:a16="http://schemas.microsoft.com/office/drawing/2014/main" id="{D9D8002E-865A-4E80-838D-4EA5CC10B082}"/>
              </a:ext>
            </a:extLst>
          </p:cNvPr>
          <p:cNvSpPr txBox="1"/>
          <p:nvPr/>
        </p:nvSpPr>
        <p:spPr>
          <a:xfrm>
            <a:off x="3452978" y="1634141"/>
            <a:ext cx="449438" cy="288147"/>
          </a:xfrm>
          <a:prstGeom prst="rect">
            <a:avLst/>
          </a:prstGeom>
          <a:noFill/>
        </p:spPr>
        <p:txBody>
          <a:bodyPr wrap="square" lIns="36000" tIns="36000" rIns="36000" bIns="36000" rtlCol="0">
            <a:spAutoFit/>
          </a:bodyPr>
          <a:lstStyle/>
          <a:p>
            <a:r>
              <a:rPr lang="en-US" sz="1400" b="1">
                <a:latin typeface="+mj-lt"/>
              </a:rPr>
              <a:t>Q3</a:t>
            </a:r>
          </a:p>
        </p:txBody>
      </p:sp>
      <p:sp>
        <p:nvSpPr>
          <p:cNvPr id="59" name="TextBox 58">
            <a:extLst>
              <a:ext uri="{FF2B5EF4-FFF2-40B4-BE49-F238E27FC236}">
                <a16:creationId xmlns:a16="http://schemas.microsoft.com/office/drawing/2014/main" id="{E4F74542-5644-4863-9E9B-A14B7F7665B3}"/>
              </a:ext>
            </a:extLst>
          </p:cNvPr>
          <p:cNvSpPr txBox="1"/>
          <p:nvPr/>
        </p:nvSpPr>
        <p:spPr>
          <a:xfrm>
            <a:off x="3963448" y="1634141"/>
            <a:ext cx="449438" cy="288147"/>
          </a:xfrm>
          <a:prstGeom prst="rect">
            <a:avLst/>
          </a:prstGeom>
          <a:noFill/>
        </p:spPr>
        <p:txBody>
          <a:bodyPr wrap="square" lIns="36000" tIns="36000" rIns="36000" bIns="36000" rtlCol="0">
            <a:spAutoFit/>
          </a:bodyPr>
          <a:lstStyle/>
          <a:p>
            <a:r>
              <a:rPr lang="en-US" sz="1400" b="1">
                <a:latin typeface="+mj-lt"/>
              </a:rPr>
              <a:t>Q4</a:t>
            </a:r>
          </a:p>
        </p:txBody>
      </p:sp>
      <p:sp>
        <p:nvSpPr>
          <p:cNvPr id="60" name="TextBox 59">
            <a:extLst>
              <a:ext uri="{FF2B5EF4-FFF2-40B4-BE49-F238E27FC236}">
                <a16:creationId xmlns:a16="http://schemas.microsoft.com/office/drawing/2014/main" id="{F56203DC-DC56-4AC2-9F6A-3A59B01BB283}"/>
              </a:ext>
            </a:extLst>
          </p:cNvPr>
          <p:cNvSpPr txBox="1"/>
          <p:nvPr/>
        </p:nvSpPr>
        <p:spPr>
          <a:xfrm>
            <a:off x="4473891" y="1634141"/>
            <a:ext cx="449438" cy="288147"/>
          </a:xfrm>
          <a:prstGeom prst="rect">
            <a:avLst/>
          </a:prstGeom>
          <a:noFill/>
        </p:spPr>
        <p:txBody>
          <a:bodyPr wrap="square" lIns="36000" tIns="36000" rIns="36000" bIns="36000" rtlCol="0">
            <a:spAutoFit/>
          </a:bodyPr>
          <a:lstStyle/>
          <a:p>
            <a:r>
              <a:rPr lang="en-US" sz="1400" b="1">
                <a:latin typeface="+mj-lt"/>
              </a:rPr>
              <a:t>Q1</a:t>
            </a:r>
          </a:p>
        </p:txBody>
      </p:sp>
      <p:sp>
        <p:nvSpPr>
          <p:cNvPr id="61" name="TextBox 60">
            <a:extLst>
              <a:ext uri="{FF2B5EF4-FFF2-40B4-BE49-F238E27FC236}">
                <a16:creationId xmlns:a16="http://schemas.microsoft.com/office/drawing/2014/main" id="{10C037EF-EA2A-42EE-8BD3-B50C3E5CC14E}"/>
              </a:ext>
            </a:extLst>
          </p:cNvPr>
          <p:cNvSpPr txBox="1"/>
          <p:nvPr/>
        </p:nvSpPr>
        <p:spPr>
          <a:xfrm>
            <a:off x="4984361" y="1634141"/>
            <a:ext cx="449438" cy="288147"/>
          </a:xfrm>
          <a:prstGeom prst="rect">
            <a:avLst/>
          </a:prstGeom>
          <a:noFill/>
        </p:spPr>
        <p:txBody>
          <a:bodyPr wrap="square" lIns="36000" tIns="36000" rIns="36000" bIns="36000" rtlCol="0">
            <a:spAutoFit/>
          </a:bodyPr>
          <a:lstStyle/>
          <a:p>
            <a:r>
              <a:rPr lang="en-US" sz="1400" b="1">
                <a:latin typeface="+mj-lt"/>
              </a:rPr>
              <a:t>Q2</a:t>
            </a:r>
          </a:p>
        </p:txBody>
      </p:sp>
      <p:sp>
        <p:nvSpPr>
          <p:cNvPr id="62" name="TextBox 61">
            <a:extLst>
              <a:ext uri="{FF2B5EF4-FFF2-40B4-BE49-F238E27FC236}">
                <a16:creationId xmlns:a16="http://schemas.microsoft.com/office/drawing/2014/main" id="{584214CE-4273-4AC7-95E9-E4C751E33114}"/>
              </a:ext>
            </a:extLst>
          </p:cNvPr>
          <p:cNvSpPr txBox="1"/>
          <p:nvPr/>
        </p:nvSpPr>
        <p:spPr>
          <a:xfrm>
            <a:off x="5494818" y="1634141"/>
            <a:ext cx="449438" cy="288147"/>
          </a:xfrm>
          <a:prstGeom prst="rect">
            <a:avLst/>
          </a:prstGeom>
          <a:noFill/>
        </p:spPr>
        <p:txBody>
          <a:bodyPr wrap="square" lIns="36000" tIns="36000" rIns="36000" bIns="36000" rtlCol="0">
            <a:spAutoFit/>
          </a:bodyPr>
          <a:lstStyle/>
          <a:p>
            <a:r>
              <a:rPr lang="en-US" sz="1400" b="1">
                <a:latin typeface="+mj-lt"/>
              </a:rPr>
              <a:t>Q3</a:t>
            </a:r>
          </a:p>
        </p:txBody>
      </p:sp>
      <p:sp>
        <p:nvSpPr>
          <p:cNvPr id="63" name="TextBox 62">
            <a:extLst>
              <a:ext uri="{FF2B5EF4-FFF2-40B4-BE49-F238E27FC236}">
                <a16:creationId xmlns:a16="http://schemas.microsoft.com/office/drawing/2014/main" id="{7A41A782-1DC7-48A9-92AA-F07EAFF8E7FA}"/>
              </a:ext>
            </a:extLst>
          </p:cNvPr>
          <p:cNvSpPr txBox="1"/>
          <p:nvPr/>
        </p:nvSpPr>
        <p:spPr>
          <a:xfrm>
            <a:off x="6005288" y="1634141"/>
            <a:ext cx="449438" cy="288147"/>
          </a:xfrm>
          <a:prstGeom prst="rect">
            <a:avLst/>
          </a:prstGeom>
          <a:noFill/>
        </p:spPr>
        <p:txBody>
          <a:bodyPr wrap="square" lIns="36000" tIns="36000" rIns="36000" bIns="36000" rtlCol="0">
            <a:spAutoFit/>
          </a:bodyPr>
          <a:lstStyle/>
          <a:p>
            <a:r>
              <a:rPr lang="en-US" sz="1400" b="1">
                <a:latin typeface="+mj-lt"/>
              </a:rPr>
              <a:t>Q4</a:t>
            </a:r>
          </a:p>
        </p:txBody>
      </p:sp>
      <p:sp>
        <p:nvSpPr>
          <p:cNvPr id="64" name="TextBox 63">
            <a:extLst>
              <a:ext uri="{FF2B5EF4-FFF2-40B4-BE49-F238E27FC236}">
                <a16:creationId xmlns:a16="http://schemas.microsoft.com/office/drawing/2014/main" id="{9C73823A-451C-4B16-BD99-EBFF87E841C4}"/>
              </a:ext>
            </a:extLst>
          </p:cNvPr>
          <p:cNvSpPr txBox="1"/>
          <p:nvPr/>
        </p:nvSpPr>
        <p:spPr>
          <a:xfrm>
            <a:off x="6515758" y="1634141"/>
            <a:ext cx="449438" cy="288147"/>
          </a:xfrm>
          <a:prstGeom prst="rect">
            <a:avLst/>
          </a:prstGeom>
          <a:noFill/>
        </p:spPr>
        <p:txBody>
          <a:bodyPr wrap="square" lIns="36000" tIns="36000" rIns="36000" bIns="36000" rtlCol="0">
            <a:spAutoFit/>
          </a:bodyPr>
          <a:lstStyle/>
          <a:p>
            <a:r>
              <a:rPr lang="en-US" sz="1400" b="1">
                <a:latin typeface="+mj-lt"/>
              </a:rPr>
              <a:t>Q1</a:t>
            </a:r>
          </a:p>
        </p:txBody>
      </p:sp>
      <p:sp>
        <p:nvSpPr>
          <p:cNvPr id="65" name="TextBox 64">
            <a:extLst>
              <a:ext uri="{FF2B5EF4-FFF2-40B4-BE49-F238E27FC236}">
                <a16:creationId xmlns:a16="http://schemas.microsoft.com/office/drawing/2014/main" id="{25177686-21BB-4865-A4FC-DCECE08D944F}"/>
              </a:ext>
            </a:extLst>
          </p:cNvPr>
          <p:cNvSpPr txBox="1"/>
          <p:nvPr/>
        </p:nvSpPr>
        <p:spPr>
          <a:xfrm>
            <a:off x="7026228" y="1634141"/>
            <a:ext cx="449438" cy="288147"/>
          </a:xfrm>
          <a:prstGeom prst="rect">
            <a:avLst/>
          </a:prstGeom>
          <a:noFill/>
        </p:spPr>
        <p:txBody>
          <a:bodyPr wrap="square" lIns="36000" tIns="36000" rIns="36000" bIns="36000" rtlCol="0">
            <a:spAutoFit/>
          </a:bodyPr>
          <a:lstStyle/>
          <a:p>
            <a:r>
              <a:rPr lang="en-US" sz="1400" b="1">
                <a:latin typeface="+mj-lt"/>
              </a:rPr>
              <a:t>Q2</a:t>
            </a:r>
          </a:p>
        </p:txBody>
      </p:sp>
      <p:sp>
        <p:nvSpPr>
          <p:cNvPr id="66" name="TextBox 65">
            <a:extLst>
              <a:ext uri="{FF2B5EF4-FFF2-40B4-BE49-F238E27FC236}">
                <a16:creationId xmlns:a16="http://schemas.microsoft.com/office/drawing/2014/main" id="{38BCDE9D-BA90-4C6E-856C-66E8C1F9E9A2}"/>
              </a:ext>
            </a:extLst>
          </p:cNvPr>
          <p:cNvSpPr txBox="1"/>
          <p:nvPr/>
        </p:nvSpPr>
        <p:spPr>
          <a:xfrm>
            <a:off x="7536685" y="1634141"/>
            <a:ext cx="449438" cy="288147"/>
          </a:xfrm>
          <a:prstGeom prst="rect">
            <a:avLst/>
          </a:prstGeom>
          <a:noFill/>
        </p:spPr>
        <p:txBody>
          <a:bodyPr wrap="square" lIns="36000" tIns="36000" rIns="36000" bIns="36000" rtlCol="0">
            <a:spAutoFit/>
          </a:bodyPr>
          <a:lstStyle/>
          <a:p>
            <a:r>
              <a:rPr lang="en-US" sz="1400" b="1">
                <a:latin typeface="+mj-lt"/>
              </a:rPr>
              <a:t>Q3</a:t>
            </a:r>
          </a:p>
        </p:txBody>
      </p:sp>
      <p:sp>
        <p:nvSpPr>
          <p:cNvPr id="67" name="TextBox 66">
            <a:extLst>
              <a:ext uri="{FF2B5EF4-FFF2-40B4-BE49-F238E27FC236}">
                <a16:creationId xmlns:a16="http://schemas.microsoft.com/office/drawing/2014/main" id="{78748E3D-FABC-481E-A5CD-21296CC2EACB}"/>
              </a:ext>
            </a:extLst>
          </p:cNvPr>
          <p:cNvSpPr txBox="1"/>
          <p:nvPr/>
        </p:nvSpPr>
        <p:spPr>
          <a:xfrm>
            <a:off x="8047155" y="1634141"/>
            <a:ext cx="449438" cy="288147"/>
          </a:xfrm>
          <a:prstGeom prst="rect">
            <a:avLst/>
          </a:prstGeom>
          <a:noFill/>
        </p:spPr>
        <p:txBody>
          <a:bodyPr wrap="square" lIns="36000" tIns="36000" rIns="36000" bIns="36000" rtlCol="0">
            <a:spAutoFit/>
          </a:bodyPr>
          <a:lstStyle/>
          <a:p>
            <a:r>
              <a:rPr lang="en-US" sz="1400" b="1">
                <a:latin typeface="+mj-lt"/>
              </a:rPr>
              <a:t>Q4</a:t>
            </a:r>
          </a:p>
        </p:txBody>
      </p:sp>
      <p:sp>
        <p:nvSpPr>
          <p:cNvPr id="68" name="TextBox 67">
            <a:extLst>
              <a:ext uri="{FF2B5EF4-FFF2-40B4-BE49-F238E27FC236}">
                <a16:creationId xmlns:a16="http://schemas.microsoft.com/office/drawing/2014/main" id="{BFAC79B3-5349-4BA6-8B22-8D2DFCC18400}"/>
              </a:ext>
            </a:extLst>
          </p:cNvPr>
          <p:cNvSpPr txBox="1"/>
          <p:nvPr/>
        </p:nvSpPr>
        <p:spPr>
          <a:xfrm>
            <a:off x="8557598" y="1634141"/>
            <a:ext cx="449438" cy="288147"/>
          </a:xfrm>
          <a:prstGeom prst="rect">
            <a:avLst/>
          </a:prstGeom>
          <a:noFill/>
        </p:spPr>
        <p:txBody>
          <a:bodyPr wrap="square" lIns="36000" tIns="36000" rIns="36000" bIns="36000" rtlCol="0">
            <a:spAutoFit/>
          </a:bodyPr>
          <a:lstStyle/>
          <a:p>
            <a:r>
              <a:rPr lang="en-US" sz="1400" b="1">
                <a:latin typeface="+mj-lt"/>
              </a:rPr>
              <a:t>Q1</a:t>
            </a:r>
          </a:p>
        </p:txBody>
      </p:sp>
      <p:sp>
        <p:nvSpPr>
          <p:cNvPr id="69" name="TextBox 68">
            <a:extLst>
              <a:ext uri="{FF2B5EF4-FFF2-40B4-BE49-F238E27FC236}">
                <a16:creationId xmlns:a16="http://schemas.microsoft.com/office/drawing/2014/main" id="{EB350FAC-CCBD-4059-8867-48FA626689C4}"/>
              </a:ext>
            </a:extLst>
          </p:cNvPr>
          <p:cNvSpPr txBox="1"/>
          <p:nvPr/>
        </p:nvSpPr>
        <p:spPr>
          <a:xfrm>
            <a:off x="9068068" y="1634141"/>
            <a:ext cx="449438" cy="288147"/>
          </a:xfrm>
          <a:prstGeom prst="rect">
            <a:avLst/>
          </a:prstGeom>
          <a:noFill/>
        </p:spPr>
        <p:txBody>
          <a:bodyPr wrap="square" lIns="36000" tIns="36000" rIns="36000" bIns="36000" rtlCol="0">
            <a:spAutoFit/>
          </a:bodyPr>
          <a:lstStyle/>
          <a:p>
            <a:r>
              <a:rPr lang="en-US" sz="1400" b="1">
                <a:latin typeface="+mj-lt"/>
              </a:rPr>
              <a:t>Q2</a:t>
            </a:r>
          </a:p>
        </p:txBody>
      </p:sp>
      <p:sp>
        <p:nvSpPr>
          <p:cNvPr id="70" name="TextBox 69">
            <a:extLst>
              <a:ext uri="{FF2B5EF4-FFF2-40B4-BE49-F238E27FC236}">
                <a16:creationId xmlns:a16="http://schemas.microsoft.com/office/drawing/2014/main" id="{FB085181-6F37-4600-958C-B63B3864ADD9}"/>
              </a:ext>
            </a:extLst>
          </p:cNvPr>
          <p:cNvSpPr txBox="1"/>
          <p:nvPr/>
        </p:nvSpPr>
        <p:spPr>
          <a:xfrm>
            <a:off x="9578525" y="1634141"/>
            <a:ext cx="449438" cy="288147"/>
          </a:xfrm>
          <a:prstGeom prst="rect">
            <a:avLst/>
          </a:prstGeom>
          <a:noFill/>
        </p:spPr>
        <p:txBody>
          <a:bodyPr wrap="square" lIns="36000" tIns="36000" rIns="36000" bIns="36000" rtlCol="0">
            <a:spAutoFit/>
          </a:bodyPr>
          <a:lstStyle/>
          <a:p>
            <a:r>
              <a:rPr lang="en-US" sz="1400" b="1">
                <a:latin typeface="+mj-lt"/>
              </a:rPr>
              <a:t>Q3</a:t>
            </a:r>
          </a:p>
        </p:txBody>
      </p:sp>
      <p:sp>
        <p:nvSpPr>
          <p:cNvPr id="71" name="TextBox 70">
            <a:extLst>
              <a:ext uri="{FF2B5EF4-FFF2-40B4-BE49-F238E27FC236}">
                <a16:creationId xmlns:a16="http://schemas.microsoft.com/office/drawing/2014/main" id="{01C71AE2-C703-421D-972C-A821F37BF3E2}"/>
              </a:ext>
            </a:extLst>
          </p:cNvPr>
          <p:cNvSpPr txBox="1"/>
          <p:nvPr/>
        </p:nvSpPr>
        <p:spPr>
          <a:xfrm>
            <a:off x="10088995" y="1634141"/>
            <a:ext cx="449438" cy="288147"/>
          </a:xfrm>
          <a:prstGeom prst="rect">
            <a:avLst/>
          </a:prstGeom>
          <a:noFill/>
        </p:spPr>
        <p:txBody>
          <a:bodyPr wrap="square" lIns="36000" tIns="36000" rIns="36000" bIns="36000" rtlCol="0">
            <a:spAutoFit/>
          </a:bodyPr>
          <a:lstStyle/>
          <a:p>
            <a:r>
              <a:rPr lang="en-US" sz="1400" b="1">
                <a:latin typeface="+mj-lt"/>
              </a:rPr>
              <a:t>Q4</a:t>
            </a:r>
          </a:p>
        </p:txBody>
      </p:sp>
      <p:sp>
        <p:nvSpPr>
          <p:cNvPr id="72" name="TextBox 71">
            <a:extLst>
              <a:ext uri="{FF2B5EF4-FFF2-40B4-BE49-F238E27FC236}">
                <a16:creationId xmlns:a16="http://schemas.microsoft.com/office/drawing/2014/main" id="{94F7FE6F-14A9-48BF-BFD5-28CF7BD17A68}"/>
              </a:ext>
            </a:extLst>
          </p:cNvPr>
          <p:cNvSpPr txBox="1"/>
          <p:nvPr/>
        </p:nvSpPr>
        <p:spPr>
          <a:xfrm>
            <a:off x="10599465" y="1634141"/>
            <a:ext cx="449438" cy="288147"/>
          </a:xfrm>
          <a:prstGeom prst="rect">
            <a:avLst/>
          </a:prstGeom>
          <a:noFill/>
        </p:spPr>
        <p:txBody>
          <a:bodyPr wrap="square" lIns="36000" tIns="36000" rIns="36000" bIns="36000" rtlCol="0">
            <a:spAutoFit/>
          </a:bodyPr>
          <a:lstStyle/>
          <a:p>
            <a:r>
              <a:rPr lang="en-US" sz="1400" b="1">
                <a:latin typeface="+mj-lt"/>
              </a:rPr>
              <a:t>Q1</a:t>
            </a:r>
          </a:p>
        </p:txBody>
      </p:sp>
      <p:sp>
        <p:nvSpPr>
          <p:cNvPr id="73" name="TextBox 72">
            <a:extLst>
              <a:ext uri="{FF2B5EF4-FFF2-40B4-BE49-F238E27FC236}">
                <a16:creationId xmlns:a16="http://schemas.microsoft.com/office/drawing/2014/main" id="{09247A61-E3C8-4F74-8958-70DEAEAC751F}"/>
              </a:ext>
            </a:extLst>
          </p:cNvPr>
          <p:cNvSpPr txBox="1"/>
          <p:nvPr/>
        </p:nvSpPr>
        <p:spPr>
          <a:xfrm>
            <a:off x="11109935" y="1634141"/>
            <a:ext cx="449438" cy="288147"/>
          </a:xfrm>
          <a:prstGeom prst="rect">
            <a:avLst/>
          </a:prstGeom>
          <a:noFill/>
        </p:spPr>
        <p:txBody>
          <a:bodyPr wrap="square" lIns="36000" tIns="36000" rIns="36000" bIns="36000" rtlCol="0">
            <a:spAutoFit/>
          </a:bodyPr>
          <a:lstStyle/>
          <a:p>
            <a:r>
              <a:rPr lang="en-US" sz="1400" b="1">
                <a:latin typeface="+mj-lt"/>
              </a:rPr>
              <a:t>Q2</a:t>
            </a:r>
          </a:p>
        </p:txBody>
      </p:sp>
      <p:grpSp>
        <p:nvGrpSpPr>
          <p:cNvPr id="78" name="Group 77">
            <a:extLst>
              <a:ext uri="{FF2B5EF4-FFF2-40B4-BE49-F238E27FC236}">
                <a16:creationId xmlns:a16="http://schemas.microsoft.com/office/drawing/2014/main" id="{4EFC5407-C85D-4C2D-A75E-A3DDE07D10F1}"/>
              </a:ext>
            </a:extLst>
          </p:cNvPr>
          <p:cNvGrpSpPr/>
          <p:nvPr/>
        </p:nvGrpSpPr>
        <p:grpSpPr>
          <a:xfrm>
            <a:off x="8590788" y="4846215"/>
            <a:ext cx="3029710" cy="1025767"/>
            <a:chOff x="7850046" y="3631958"/>
            <a:chExt cx="3029710" cy="1025767"/>
          </a:xfrm>
        </p:grpSpPr>
        <p:sp>
          <p:nvSpPr>
            <p:cNvPr id="79" name="Rectangle 78">
              <a:extLst>
                <a:ext uri="{FF2B5EF4-FFF2-40B4-BE49-F238E27FC236}">
                  <a16:creationId xmlns:a16="http://schemas.microsoft.com/office/drawing/2014/main" id="{A13D7E4E-CB39-402E-A07E-A0F855284D3B}"/>
                </a:ext>
              </a:extLst>
            </p:cNvPr>
            <p:cNvSpPr/>
            <p:nvPr/>
          </p:nvSpPr>
          <p:spPr>
            <a:xfrm>
              <a:off x="8013700" y="3795611"/>
              <a:ext cx="2866056" cy="8621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spAutoFit/>
            </a:bodyPr>
            <a:lstStyle/>
            <a:p>
              <a:pPr>
                <a:lnSpc>
                  <a:spcPct val="90000"/>
                </a:lnSpc>
                <a:spcAft>
                  <a:spcPts val="600"/>
                </a:spcAft>
              </a:pPr>
              <a:r>
                <a:rPr lang="en-US" sz="1200">
                  <a:solidFill>
                    <a:schemeClr val="bg1"/>
                  </a:solidFill>
                </a:rPr>
                <a:t>To edit an item’s duration, select it and then hold the Shift key while you drag the ends forward or backward.</a:t>
              </a:r>
              <a:endParaRPr lang="en-US" sz="1200" b="1">
                <a:solidFill>
                  <a:schemeClr val="bg1"/>
                </a:solidFill>
              </a:endParaRPr>
            </a:p>
          </p:txBody>
        </p:sp>
        <p:sp>
          <p:nvSpPr>
            <p:cNvPr id="80" name="Cross 79">
              <a:extLst>
                <a:ext uri="{FF2B5EF4-FFF2-40B4-BE49-F238E27FC236}">
                  <a16:creationId xmlns:a16="http://schemas.microsoft.com/office/drawing/2014/main" id="{33784464-DE06-4CE8-9A6C-EDE38B3B70E2}"/>
                </a:ext>
              </a:extLst>
            </p:cNvPr>
            <p:cNvSpPr/>
            <p:nvPr/>
          </p:nvSpPr>
          <p:spPr>
            <a:xfrm>
              <a:off x="7850046" y="3631958"/>
              <a:ext cx="327308" cy="327306"/>
            </a:xfrm>
            <a:prstGeom prst="plus">
              <a:avLst>
                <a:gd name="adj" fmla="val 4294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custDataLst>
      <p:tags r:id="rId1"/>
    </p:custDataLst>
    <p:extLst>
      <p:ext uri="{BB962C8B-B14F-4D97-AF65-F5344CB8AC3E}">
        <p14:creationId xmlns:p14="http://schemas.microsoft.com/office/powerpoint/2010/main" val="4253406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9DCE263D-F101-42AF-A8AF-8C96B8A75FD6}"/>
              </a:ext>
            </a:extLst>
          </p:cNvPr>
          <p:cNvSpPr/>
          <p:nvPr/>
        </p:nvSpPr>
        <p:spPr>
          <a:xfrm>
            <a:off x="5324638" y="0"/>
            <a:ext cx="6867363" cy="6858000"/>
          </a:xfrm>
          <a:custGeom>
            <a:avLst/>
            <a:gdLst>
              <a:gd name="connsiteX0" fmla="*/ 0 w 6867363"/>
              <a:gd name="connsiteY0" fmla="*/ 0 h 6858000"/>
              <a:gd name="connsiteX1" fmla="*/ 393540 w 6867363"/>
              <a:gd name="connsiteY1" fmla="*/ 0 h 6858000"/>
              <a:gd name="connsiteX2" fmla="*/ 521812 w 6867363"/>
              <a:gd name="connsiteY2" fmla="*/ 0 h 6858000"/>
              <a:gd name="connsiteX3" fmla="*/ 915352 w 6867363"/>
              <a:gd name="connsiteY3" fmla="*/ 0 h 6858000"/>
              <a:gd name="connsiteX4" fmla="*/ 6102482 w 6867363"/>
              <a:gd name="connsiteY4" fmla="*/ 0 h 6858000"/>
              <a:gd name="connsiteX5" fmla="*/ 6496022 w 6867363"/>
              <a:gd name="connsiteY5" fmla="*/ 0 h 6858000"/>
              <a:gd name="connsiteX6" fmla="*/ 6624294 w 6867363"/>
              <a:gd name="connsiteY6" fmla="*/ 0 h 6858000"/>
              <a:gd name="connsiteX7" fmla="*/ 6867363 w 6867363"/>
              <a:gd name="connsiteY7" fmla="*/ 0 h 6858000"/>
              <a:gd name="connsiteX8" fmla="*/ 6867363 w 6867363"/>
              <a:gd name="connsiteY8" fmla="*/ 6858000 h 6858000"/>
              <a:gd name="connsiteX9" fmla="*/ 6624294 w 6867363"/>
              <a:gd name="connsiteY9" fmla="*/ 6858000 h 6858000"/>
              <a:gd name="connsiteX10" fmla="*/ 6496022 w 6867363"/>
              <a:gd name="connsiteY10" fmla="*/ 6858000 h 6858000"/>
              <a:gd name="connsiteX11" fmla="*/ 6102482 w 6867363"/>
              <a:gd name="connsiteY11" fmla="*/ 6858000 h 6858000"/>
              <a:gd name="connsiteX12" fmla="*/ 915352 w 6867363"/>
              <a:gd name="connsiteY12" fmla="*/ 6858000 h 6858000"/>
              <a:gd name="connsiteX13" fmla="*/ 521812 w 6867363"/>
              <a:gd name="connsiteY13" fmla="*/ 6858000 h 6858000"/>
              <a:gd name="connsiteX14" fmla="*/ 393540 w 6867363"/>
              <a:gd name="connsiteY14" fmla="*/ 6858000 h 6858000"/>
              <a:gd name="connsiteX15" fmla="*/ 0 w 6867363"/>
              <a:gd name="connsiteY15" fmla="*/ 6858000 h 6858000"/>
              <a:gd name="connsiteX16" fmla="*/ 1093819 w 6867363"/>
              <a:gd name="connsiteY16"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67363" h="6858000">
                <a:moveTo>
                  <a:pt x="0" y="0"/>
                </a:moveTo>
                <a:lnTo>
                  <a:pt x="393540" y="0"/>
                </a:lnTo>
                <a:lnTo>
                  <a:pt x="521812" y="0"/>
                </a:lnTo>
                <a:lnTo>
                  <a:pt x="915352" y="0"/>
                </a:lnTo>
                <a:lnTo>
                  <a:pt x="6102482" y="0"/>
                </a:lnTo>
                <a:lnTo>
                  <a:pt x="6496022" y="0"/>
                </a:lnTo>
                <a:lnTo>
                  <a:pt x="6624294" y="0"/>
                </a:lnTo>
                <a:lnTo>
                  <a:pt x="6867363" y="0"/>
                </a:lnTo>
                <a:lnTo>
                  <a:pt x="6867363" y="6858000"/>
                </a:lnTo>
                <a:lnTo>
                  <a:pt x="6624294" y="6858000"/>
                </a:lnTo>
                <a:lnTo>
                  <a:pt x="6496022" y="6858000"/>
                </a:lnTo>
                <a:lnTo>
                  <a:pt x="6102482" y="6858000"/>
                </a:lnTo>
                <a:lnTo>
                  <a:pt x="915352" y="6858000"/>
                </a:lnTo>
                <a:lnTo>
                  <a:pt x="521812" y="6858000"/>
                </a:lnTo>
                <a:lnTo>
                  <a:pt x="393540" y="6858000"/>
                </a:lnTo>
                <a:lnTo>
                  <a:pt x="0" y="6858000"/>
                </a:lnTo>
                <a:lnTo>
                  <a:pt x="1093819" y="3429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oAutofit/>
          </a:bodyPr>
          <a:lstStyle/>
          <a:p>
            <a:pPr algn="l">
              <a:lnSpc>
                <a:spcPct val="120000"/>
              </a:lnSpc>
            </a:pPr>
            <a:endParaRPr lang="en-US"/>
          </a:p>
        </p:txBody>
      </p:sp>
      <p:sp>
        <p:nvSpPr>
          <p:cNvPr id="3" name="Date Placeholder 2">
            <a:extLst>
              <a:ext uri="{FF2B5EF4-FFF2-40B4-BE49-F238E27FC236}">
                <a16:creationId xmlns:a16="http://schemas.microsoft.com/office/drawing/2014/main" id="{63255597-2E09-4DFE-9403-4E87B3978CC4}"/>
              </a:ext>
            </a:extLst>
          </p:cNvPr>
          <p:cNvSpPr>
            <a:spLocks noGrp="1"/>
          </p:cNvSpPr>
          <p:nvPr>
            <p:ph type="dt" sz="half" idx="10"/>
          </p:nvPr>
        </p:nvSpPr>
        <p:spPr>
          <a:xfrm>
            <a:off x="571499" y="6230345"/>
            <a:ext cx="1746251" cy="216755"/>
          </a:xfrm>
        </p:spPr>
        <p:txBody>
          <a:bodyPr/>
          <a:lstStyle/>
          <a:p>
            <a:fld id="{9031AA8D-2A68-41C0-9FF5-CC0285572DC6}" type="datetime1">
              <a:rPr lang="en-US" smtClean="0"/>
              <a:t>8/9/2021</a:t>
            </a:fld>
            <a:endParaRPr lang="en-US"/>
          </a:p>
        </p:txBody>
      </p:sp>
      <p:sp>
        <p:nvSpPr>
          <p:cNvPr id="4" name="Footer Placeholder 3">
            <a:extLst>
              <a:ext uri="{FF2B5EF4-FFF2-40B4-BE49-F238E27FC236}">
                <a16:creationId xmlns:a16="http://schemas.microsoft.com/office/drawing/2014/main" id="{61B5FA3D-1358-472B-BA7B-C76C810606DF}"/>
              </a:ext>
            </a:extLst>
          </p:cNvPr>
          <p:cNvSpPr>
            <a:spLocks noGrp="1"/>
          </p:cNvSpPr>
          <p:nvPr>
            <p:ph type="ftr" sz="quarter" idx="11"/>
          </p:nvPr>
        </p:nvSpPr>
        <p:spPr>
          <a:xfrm>
            <a:off x="2432050" y="6514978"/>
            <a:ext cx="7327900" cy="216755"/>
          </a:xfrm>
        </p:spPr>
        <p:txBody>
          <a:bodyPr/>
          <a:lstStyle/>
          <a:p>
            <a:endParaRPr lang="en-US"/>
          </a:p>
        </p:txBody>
      </p:sp>
      <p:sp>
        <p:nvSpPr>
          <p:cNvPr id="5" name="Slide Number Placeholder 4">
            <a:extLst>
              <a:ext uri="{FF2B5EF4-FFF2-40B4-BE49-F238E27FC236}">
                <a16:creationId xmlns:a16="http://schemas.microsoft.com/office/drawing/2014/main" id="{75D57F2A-0257-4ADF-B15D-15FE3F89AB21}"/>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11</a:t>
            </a:fld>
            <a:endParaRPr lang="en-US"/>
          </a:p>
        </p:txBody>
      </p:sp>
      <p:grpSp>
        <p:nvGrpSpPr>
          <p:cNvPr id="10" name="Group 9">
            <a:extLst>
              <a:ext uri="{FF2B5EF4-FFF2-40B4-BE49-F238E27FC236}">
                <a16:creationId xmlns:a16="http://schemas.microsoft.com/office/drawing/2014/main" id="{F8C61201-BCC8-45DC-9F8E-7A3B7B7D3046}"/>
              </a:ext>
            </a:extLst>
          </p:cNvPr>
          <p:cNvGrpSpPr>
            <a:grpSpLocks noChangeAspect="1"/>
          </p:cNvGrpSpPr>
          <p:nvPr/>
        </p:nvGrpSpPr>
        <p:grpSpPr>
          <a:xfrm>
            <a:off x="2540414" y="1270636"/>
            <a:ext cx="558212" cy="558212"/>
            <a:chOff x="481758" y="4945384"/>
            <a:chExt cx="734471" cy="734471"/>
          </a:xfrm>
        </p:grpSpPr>
        <p:sp>
          <p:nvSpPr>
            <p:cNvPr id="11" name="Freeform: Shape 10">
              <a:extLst>
                <a:ext uri="{FF2B5EF4-FFF2-40B4-BE49-F238E27FC236}">
                  <a16:creationId xmlns:a16="http://schemas.microsoft.com/office/drawing/2014/main" id="{CFEE1CD3-10DB-4F11-8B31-E3EAD6447BFA}"/>
                </a:ext>
              </a:extLst>
            </p:cNvPr>
            <p:cNvSpPr/>
            <p:nvPr/>
          </p:nvSpPr>
          <p:spPr>
            <a:xfrm>
              <a:off x="481758" y="4945384"/>
              <a:ext cx="734471" cy="734471"/>
            </a:xfrm>
            <a:custGeom>
              <a:avLst/>
              <a:gdLst>
                <a:gd name="connsiteX0" fmla="*/ 1283599 w 1283598"/>
                <a:gd name="connsiteY0" fmla="*/ 641799 h 1283598"/>
                <a:gd name="connsiteX1" fmla="*/ 1252603 w 1283598"/>
                <a:gd name="connsiteY1" fmla="*/ 839525 h 1283598"/>
                <a:gd name="connsiteX2" fmla="*/ 641799 w 1283598"/>
                <a:gd name="connsiteY2" fmla="*/ 1283599 h 1283598"/>
                <a:gd name="connsiteX3" fmla="*/ 519179 w 1283598"/>
                <a:gd name="connsiteY3" fmla="*/ 1271848 h 1283598"/>
                <a:gd name="connsiteX4" fmla="*/ 4513 w 1283598"/>
                <a:gd name="connsiteY4" fmla="*/ 718267 h 1283598"/>
                <a:gd name="connsiteX5" fmla="*/ 0 w 1283598"/>
                <a:gd name="connsiteY5" fmla="*/ 641799 h 1283598"/>
                <a:gd name="connsiteX6" fmla="*/ 641799 w 1283598"/>
                <a:gd name="connsiteY6" fmla="*/ 0 h 1283598"/>
                <a:gd name="connsiteX7" fmla="*/ 1119338 w 1283598"/>
                <a:gd name="connsiteY7" fmla="*/ 212968 h 1283598"/>
                <a:gd name="connsiteX8" fmla="*/ 1283599 w 1283598"/>
                <a:gd name="connsiteY8" fmla="*/ 641799 h 128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3598" h="1283598">
                  <a:moveTo>
                    <a:pt x="1283599" y="641799"/>
                  </a:moveTo>
                  <a:cubicBezTo>
                    <a:pt x="1283599" y="710773"/>
                    <a:pt x="1272699" y="777278"/>
                    <a:pt x="1252603" y="839525"/>
                  </a:cubicBezTo>
                  <a:cubicBezTo>
                    <a:pt x="1169238" y="1097198"/>
                    <a:pt x="927318" y="1283599"/>
                    <a:pt x="641799" y="1283599"/>
                  </a:cubicBezTo>
                  <a:cubicBezTo>
                    <a:pt x="599819" y="1283599"/>
                    <a:pt x="558860" y="1279596"/>
                    <a:pt x="519179" y="1271848"/>
                  </a:cubicBezTo>
                  <a:cubicBezTo>
                    <a:pt x="247881" y="1219393"/>
                    <a:pt x="37467" y="996036"/>
                    <a:pt x="4513" y="718267"/>
                  </a:cubicBezTo>
                  <a:cubicBezTo>
                    <a:pt x="1533" y="693232"/>
                    <a:pt x="0" y="667686"/>
                    <a:pt x="0" y="641799"/>
                  </a:cubicBezTo>
                  <a:cubicBezTo>
                    <a:pt x="0" y="287307"/>
                    <a:pt x="287307" y="0"/>
                    <a:pt x="641799" y="0"/>
                  </a:cubicBezTo>
                  <a:cubicBezTo>
                    <a:pt x="831435" y="0"/>
                    <a:pt x="1001827" y="82258"/>
                    <a:pt x="1119338" y="212968"/>
                  </a:cubicBezTo>
                  <a:cubicBezTo>
                    <a:pt x="1221437" y="326648"/>
                    <a:pt x="1283599" y="476943"/>
                    <a:pt x="1283599" y="641799"/>
                  </a:cubicBezTo>
                  <a:close/>
                </a:path>
              </a:pathLst>
            </a:custGeom>
            <a:solidFill>
              <a:schemeClr val="tx1"/>
            </a:solidFill>
            <a:ln w="12700" cap="flat">
              <a:noFill/>
              <a:prstDash val="solid"/>
              <a:miter/>
            </a:ln>
          </p:spPr>
          <p:txBody>
            <a:bodyPr rtlCol="0" anchor="ctr"/>
            <a:lstStyle/>
            <a:p>
              <a:endParaRPr lang="en-GB"/>
            </a:p>
          </p:txBody>
        </p:sp>
        <p:grpSp>
          <p:nvGrpSpPr>
            <p:cNvPr id="12" name="Group 4">
              <a:extLst>
                <a:ext uri="{FF2B5EF4-FFF2-40B4-BE49-F238E27FC236}">
                  <a16:creationId xmlns:a16="http://schemas.microsoft.com/office/drawing/2014/main" id="{4FE29A42-18AC-4AC6-8792-C07B98AC254B}"/>
                </a:ext>
              </a:extLst>
            </p:cNvPr>
            <p:cNvGrpSpPr>
              <a:grpSpLocks noChangeAspect="1"/>
            </p:cNvGrpSpPr>
            <p:nvPr/>
          </p:nvGrpSpPr>
          <p:grpSpPr bwMode="auto">
            <a:xfrm>
              <a:off x="737141" y="5200767"/>
              <a:ext cx="223704" cy="223704"/>
              <a:chOff x="3816" y="2136"/>
              <a:chExt cx="48" cy="48"/>
            </a:xfrm>
          </p:grpSpPr>
          <p:sp>
            <p:nvSpPr>
              <p:cNvPr id="13" name="Line 5">
                <a:extLst>
                  <a:ext uri="{FF2B5EF4-FFF2-40B4-BE49-F238E27FC236}">
                    <a16:creationId xmlns:a16="http://schemas.microsoft.com/office/drawing/2014/main" id="{0044E932-0307-42C3-A37E-2652D9128223}"/>
                  </a:ext>
                </a:extLst>
              </p:cNvPr>
              <p:cNvSpPr>
                <a:spLocks noChangeShapeType="1"/>
              </p:cNvSpPr>
              <p:nvPr/>
            </p:nvSpPr>
            <p:spPr bwMode="auto">
              <a:xfrm>
                <a:off x="3816" y="2136"/>
                <a:ext cx="48" cy="48"/>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Line 6">
                <a:extLst>
                  <a:ext uri="{FF2B5EF4-FFF2-40B4-BE49-F238E27FC236}">
                    <a16:creationId xmlns:a16="http://schemas.microsoft.com/office/drawing/2014/main" id="{38A5CCFB-4A81-4117-88F6-20857971A459}"/>
                  </a:ext>
                </a:extLst>
              </p:cNvPr>
              <p:cNvSpPr>
                <a:spLocks noChangeShapeType="1"/>
              </p:cNvSpPr>
              <p:nvPr/>
            </p:nvSpPr>
            <p:spPr bwMode="auto">
              <a:xfrm flipV="1">
                <a:off x="3816" y="2136"/>
                <a:ext cx="48" cy="48"/>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15" name="Group 14">
            <a:extLst>
              <a:ext uri="{FF2B5EF4-FFF2-40B4-BE49-F238E27FC236}">
                <a16:creationId xmlns:a16="http://schemas.microsoft.com/office/drawing/2014/main" id="{5D7B5146-85B5-4D34-8A73-22DE2F01CE7E}"/>
              </a:ext>
            </a:extLst>
          </p:cNvPr>
          <p:cNvGrpSpPr>
            <a:grpSpLocks noChangeAspect="1"/>
          </p:cNvGrpSpPr>
          <p:nvPr/>
        </p:nvGrpSpPr>
        <p:grpSpPr>
          <a:xfrm>
            <a:off x="9093373" y="1253579"/>
            <a:ext cx="558212" cy="558212"/>
            <a:chOff x="1962309" y="5002111"/>
            <a:chExt cx="734471" cy="734471"/>
          </a:xfrm>
        </p:grpSpPr>
        <p:sp>
          <p:nvSpPr>
            <p:cNvPr id="16" name="Freeform: Shape 15">
              <a:extLst>
                <a:ext uri="{FF2B5EF4-FFF2-40B4-BE49-F238E27FC236}">
                  <a16:creationId xmlns:a16="http://schemas.microsoft.com/office/drawing/2014/main" id="{5AD66900-267D-4182-82CA-BD932C93FF11}"/>
                </a:ext>
              </a:extLst>
            </p:cNvPr>
            <p:cNvSpPr/>
            <p:nvPr/>
          </p:nvSpPr>
          <p:spPr>
            <a:xfrm>
              <a:off x="1962309" y="5002111"/>
              <a:ext cx="734471" cy="734471"/>
            </a:xfrm>
            <a:custGeom>
              <a:avLst/>
              <a:gdLst>
                <a:gd name="connsiteX0" fmla="*/ 1283599 w 1283598"/>
                <a:gd name="connsiteY0" fmla="*/ 641799 h 1283598"/>
                <a:gd name="connsiteX1" fmla="*/ 1252603 w 1283598"/>
                <a:gd name="connsiteY1" fmla="*/ 839525 h 1283598"/>
                <a:gd name="connsiteX2" fmla="*/ 641799 w 1283598"/>
                <a:gd name="connsiteY2" fmla="*/ 1283599 h 1283598"/>
                <a:gd name="connsiteX3" fmla="*/ 519179 w 1283598"/>
                <a:gd name="connsiteY3" fmla="*/ 1271848 h 1283598"/>
                <a:gd name="connsiteX4" fmla="*/ 4513 w 1283598"/>
                <a:gd name="connsiteY4" fmla="*/ 718267 h 1283598"/>
                <a:gd name="connsiteX5" fmla="*/ 0 w 1283598"/>
                <a:gd name="connsiteY5" fmla="*/ 641799 h 1283598"/>
                <a:gd name="connsiteX6" fmla="*/ 641799 w 1283598"/>
                <a:gd name="connsiteY6" fmla="*/ 0 h 1283598"/>
                <a:gd name="connsiteX7" fmla="*/ 1119338 w 1283598"/>
                <a:gd name="connsiteY7" fmla="*/ 212968 h 1283598"/>
                <a:gd name="connsiteX8" fmla="*/ 1283599 w 1283598"/>
                <a:gd name="connsiteY8" fmla="*/ 641799 h 128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3598" h="1283598">
                  <a:moveTo>
                    <a:pt x="1283599" y="641799"/>
                  </a:moveTo>
                  <a:cubicBezTo>
                    <a:pt x="1283599" y="710773"/>
                    <a:pt x="1272699" y="777278"/>
                    <a:pt x="1252603" y="839525"/>
                  </a:cubicBezTo>
                  <a:cubicBezTo>
                    <a:pt x="1169238" y="1097198"/>
                    <a:pt x="927318" y="1283599"/>
                    <a:pt x="641799" y="1283599"/>
                  </a:cubicBezTo>
                  <a:cubicBezTo>
                    <a:pt x="599819" y="1283599"/>
                    <a:pt x="558860" y="1279596"/>
                    <a:pt x="519179" y="1271848"/>
                  </a:cubicBezTo>
                  <a:cubicBezTo>
                    <a:pt x="247881" y="1219393"/>
                    <a:pt x="37467" y="996036"/>
                    <a:pt x="4513" y="718267"/>
                  </a:cubicBezTo>
                  <a:cubicBezTo>
                    <a:pt x="1533" y="693232"/>
                    <a:pt x="0" y="667686"/>
                    <a:pt x="0" y="641799"/>
                  </a:cubicBezTo>
                  <a:cubicBezTo>
                    <a:pt x="0" y="287307"/>
                    <a:pt x="287307" y="0"/>
                    <a:pt x="641799" y="0"/>
                  </a:cubicBezTo>
                  <a:cubicBezTo>
                    <a:pt x="831435" y="0"/>
                    <a:pt x="1001827" y="82258"/>
                    <a:pt x="1119338" y="212968"/>
                  </a:cubicBezTo>
                  <a:cubicBezTo>
                    <a:pt x="1221437" y="326648"/>
                    <a:pt x="1283599" y="476943"/>
                    <a:pt x="1283599" y="641799"/>
                  </a:cubicBezTo>
                  <a:close/>
                </a:path>
              </a:pathLst>
            </a:custGeom>
            <a:solidFill>
              <a:schemeClr val="accent1"/>
            </a:solidFill>
            <a:ln w="12700" cap="flat">
              <a:noFill/>
              <a:prstDash val="solid"/>
              <a:miter/>
            </a:ln>
          </p:spPr>
          <p:txBody>
            <a:bodyPr rtlCol="0" anchor="ctr"/>
            <a:lstStyle/>
            <a:p>
              <a:endParaRPr lang="en-GB"/>
            </a:p>
          </p:txBody>
        </p:sp>
        <p:sp>
          <p:nvSpPr>
            <p:cNvPr id="17" name="Freeform 10">
              <a:extLst>
                <a:ext uri="{FF2B5EF4-FFF2-40B4-BE49-F238E27FC236}">
                  <a16:creationId xmlns:a16="http://schemas.microsoft.com/office/drawing/2014/main" id="{2DC8AD08-CC1C-480E-B1CF-4232608EE0C3}"/>
                </a:ext>
              </a:extLst>
            </p:cNvPr>
            <p:cNvSpPr>
              <a:spLocks/>
            </p:cNvSpPr>
            <p:nvPr/>
          </p:nvSpPr>
          <p:spPr bwMode="auto">
            <a:xfrm>
              <a:off x="2184108" y="5276544"/>
              <a:ext cx="290872" cy="185604"/>
            </a:xfrm>
            <a:custGeom>
              <a:avLst/>
              <a:gdLst>
                <a:gd name="T0" fmla="*/ 0 w 105"/>
                <a:gd name="T1" fmla="*/ 27 h 67"/>
                <a:gd name="T2" fmla="*/ 40 w 105"/>
                <a:gd name="T3" fmla="*/ 67 h 67"/>
                <a:gd name="T4" fmla="*/ 105 w 105"/>
                <a:gd name="T5" fmla="*/ 0 h 67"/>
              </a:gdLst>
              <a:ahLst/>
              <a:cxnLst>
                <a:cxn ang="0">
                  <a:pos x="T0" y="T1"/>
                </a:cxn>
                <a:cxn ang="0">
                  <a:pos x="T2" y="T3"/>
                </a:cxn>
                <a:cxn ang="0">
                  <a:pos x="T4" y="T5"/>
                </a:cxn>
              </a:cxnLst>
              <a:rect l="0" t="0" r="r" b="b"/>
              <a:pathLst>
                <a:path w="105" h="67">
                  <a:moveTo>
                    <a:pt x="0" y="27"/>
                  </a:moveTo>
                  <a:lnTo>
                    <a:pt x="40" y="67"/>
                  </a:lnTo>
                  <a:lnTo>
                    <a:pt x="105" y="0"/>
                  </a:lnTo>
                </a:path>
              </a:pathLst>
            </a:cu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20" name="TextBox 19">
            <a:extLst>
              <a:ext uri="{FF2B5EF4-FFF2-40B4-BE49-F238E27FC236}">
                <a16:creationId xmlns:a16="http://schemas.microsoft.com/office/drawing/2014/main" id="{BEABCA20-0D43-4A13-811A-5554B79C4513}"/>
              </a:ext>
            </a:extLst>
          </p:cNvPr>
          <p:cNvSpPr txBox="1"/>
          <p:nvPr/>
        </p:nvSpPr>
        <p:spPr>
          <a:xfrm>
            <a:off x="571499" y="2029302"/>
            <a:ext cx="4496042" cy="461665"/>
          </a:xfrm>
          <a:prstGeom prst="rect">
            <a:avLst/>
          </a:prstGeom>
          <a:noFill/>
        </p:spPr>
        <p:txBody>
          <a:bodyPr wrap="square" rtlCol="0">
            <a:spAutoFit/>
          </a:bodyPr>
          <a:lstStyle/>
          <a:p>
            <a:pPr algn="ctr"/>
            <a:r>
              <a:rPr lang="en-US" sz="2400">
                <a:latin typeface="+mj-lt"/>
              </a:rPr>
              <a:t>Problem</a:t>
            </a:r>
          </a:p>
        </p:txBody>
      </p:sp>
      <p:sp>
        <p:nvSpPr>
          <p:cNvPr id="21" name="TextBox 20">
            <a:extLst>
              <a:ext uri="{FF2B5EF4-FFF2-40B4-BE49-F238E27FC236}">
                <a16:creationId xmlns:a16="http://schemas.microsoft.com/office/drawing/2014/main" id="{EBDA1CCD-D4A8-45AF-BB43-9858707AC54D}"/>
              </a:ext>
            </a:extLst>
          </p:cNvPr>
          <p:cNvSpPr txBox="1"/>
          <p:nvPr/>
        </p:nvSpPr>
        <p:spPr>
          <a:xfrm>
            <a:off x="7124458" y="2029302"/>
            <a:ext cx="4496042" cy="461665"/>
          </a:xfrm>
          <a:prstGeom prst="rect">
            <a:avLst/>
          </a:prstGeom>
          <a:noFill/>
        </p:spPr>
        <p:txBody>
          <a:bodyPr wrap="square" rtlCol="0">
            <a:spAutoFit/>
          </a:bodyPr>
          <a:lstStyle/>
          <a:p>
            <a:pPr algn="ctr"/>
            <a:r>
              <a:rPr lang="en-US" sz="2400">
                <a:solidFill>
                  <a:schemeClr val="accent1"/>
                </a:solidFill>
                <a:latin typeface="+mj-lt"/>
              </a:rPr>
              <a:t>Solution</a:t>
            </a:r>
          </a:p>
        </p:txBody>
      </p:sp>
      <p:sp>
        <p:nvSpPr>
          <p:cNvPr id="22" name="TextBox 21">
            <a:extLst>
              <a:ext uri="{FF2B5EF4-FFF2-40B4-BE49-F238E27FC236}">
                <a16:creationId xmlns:a16="http://schemas.microsoft.com/office/drawing/2014/main" id="{05F42832-DA4D-4348-83C1-1089A29A68A5}"/>
              </a:ext>
            </a:extLst>
          </p:cNvPr>
          <p:cNvSpPr txBox="1"/>
          <p:nvPr/>
        </p:nvSpPr>
        <p:spPr>
          <a:xfrm>
            <a:off x="571499" y="2828075"/>
            <a:ext cx="4496042" cy="2308324"/>
          </a:xfrm>
          <a:prstGeom prst="rect">
            <a:avLst/>
          </a:prstGeom>
          <a:noFill/>
        </p:spPr>
        <p:txBody>
          <a:bodyPr wrap="square" rtlCol="0">
            <a:spAutoFit/>
          </a:bodyPr>
          <a:lstStyle/>
          <a:p>
            <a:pPr algn="ctr"/>
            <a:r>
              <a:rPr lang="en-US"/>
              <a:t>Lorem ipsum dolor sit amet, consectetuer adipiscing elit. Maecenas porttitor congue massa. Fusce posuere, magna sed pulvinar ultricies, purus lectus malesuada libero, sit amet commodo magna eros quis urna.</a:t>
            </a:r>
          </a:p>
          <a:p>
            <a:pPr algn="ctr"/>
            <a:endParaRPr lang="en-US"/>
          </a:p>
          <a:p>
            <a:pPr algn="ctr"/>
            <a:r>
              <a:rPr lang="en-US"/>
              <a:t>Nunc viverra imperdiet enim. Fusce est. Vivamus a </a:t>
            </a:r>
            <a:r>
              <a:rPr lang="en-US" err="1"/>
              <a:t>tellus</a:t>
            </a:r>
            <a:r>
              <a:rPr lang="en-US"/>
              <a:t>.</a:t>
            </a:r>
          </a:p>
        </p:txBody>
      </p:sp>
      <p:sp>
        <p:nvSpPr>
          <p:cNvPr id="23" name="TextBox 22">
            <a:extLst>
              <a:ext uri="{FF2B5EF4-FFF2-40B4-BE49-F238E27FC236}">
                <a16:creationId xmlns:a16="http://schemas.microsoft.com/office/drawing/2014/main" id="{ECF7BFCF-B92F-4DF9-B5B7-59CF824C7B70}"/>
              </a:ext>
            </a:extLst>
          </p:cNvPr>
          <p:cNvSpPr txBox="1"/>
          <p:nvPr/>
        </p:nvSpPr>
        <p:spPr>
          <a:xfrm>
            <a:off x="7124458" y="2828075"/>
            <a:ext cx="4496042" cy="2308324"/>
          </a:xfrm>
          <a:prstGeom prst="rect">
            <a:avLst/>
          </a:prstGeom>
          <a:noFill/>
        </p:spPr>
        <p:txBody>
          <a:bodyPr wrap="square" rtlCol="0">
            <a:spAutoFit/>
          </a:bodyPr>
          <a:lstStyle/>
          <a:p>
            <a:pPr algn="ct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algn="ctr"/>
            <a:endParaRPr lang="en-US"/>
          </a:p>
          <a:p>
            <a:pPr algn="ct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r>
              <a:rPr lang="en-US"/>
              <a:t>.</a:t>
            </a:r>
          </a:p>
        </p:txBody>
      </p:sp>
    </p:spTree>
    <p:custDataLst>
      <p:tags r:id="rId1"/>
    </p:custDataLst>
    <p:extLst>
      <p:ext uri="{BB962C8B-B14F-4D97-AF65-F5344CB8AC3E}">
        <p14:creationId xmlns:p14="http://schemas.microsoft.com/office/powerpoint/2010/main" val="773785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Arrow: Pentagon 9">
            <a:extLst>
              <a:ext uri="{FF2B5EF4-FFF2-40B4-BE49-F238E27FC236}">
                <a16:creationId xmlns:a16="http://schemas.microsoft.com/office/drawing/2014/main" id="{93492269-A9AF-4B15-8939-D94A2FCABE72}"/>
              </a:ext>
            </a:extLst>
          </p:cNvPr>
          <p:cNvSpPr/>
          <p:nvPr/>
        </p:nvSpPr>
        <p:spPr>
          <a:xfrm>
            <a:off x="0" y="2597594"/>
            <a:ext cx="2743200" cy="534716"/>
          </a:xfrm>
          <a:prstGeom prst="homePlate">
            <a:avLst>
              <a:gd name="adj" fmla="val 326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sp>
        <p:nvSpPr>
          <p:cNvPr id="2" name="Title 1">
            <a:extLst>
              <a:ext uri="{FF2B5EF4-FFF2-40B4-BE49-F238E27FC236}">
                <a16:creationId xmlns:a16="http://schemas.microsoft.com/office/drawing/2014/main" id="{2D88C1A3-C784-4321-9A84-13F2778941B0}"/>
              </a:ext>
            </a:extLst>
          </p:cNvPr>
          <p:cNvSpPr>
            <a:spLocks noGrp="1"/>
          </p:cNvSpPr>
          <p:nvPr>
            <p:ph type="title"/>
          </p:nvPr>
        </p:nvSpPr>
        <p:spPr>
          <a:xfrm>
            <a:off x="571499" y="455613"/>
            <a:ext cx="11048999" cy="719137"/>
          </a:xfrm>
        </p:spPr>
        <p:txBody>
          <a:bodyPr/>
          <a:lstStyle/>
          <a:p>
            <a:r>
              <a:rPr lang="en-GB"/>
              <a:t>Device holders</a:t>
            </a:r>
            <a:endParaRPr lang="en-US"/>
          </a:p>
        </p:txBody>
      </p:sp>
      <p:sp>
        <p:nvSpPr>
          <p:cNvPr id="12" name="Date Placeholder 11">
            <a:extLst>
              <a:ext uri="{FF2B5EF4-FFF2-40B4-BE49-F238E27FC236}">
                <a16:creationId xmlns:a16="http://schemas.microsoft.com/office/drawing/2014/main" id="{07F660A0-C092-4325-B448-30D4D98A3E88}"/>
              </a:ext>
            </a:extLst>
          </p:cNvPr>
          <p:cNvSpPr>
            <a:spLocks noGrp="1"/>
          </p:cNvSpPr>
          <p:nvPr>
            <p:ph type="dt" sz="half" idx="10"/>
          </p:nvPr>
        </p:nvSpPr>
        <p:spPr>
          <a:xfrm>
            <a:off x="571499" y="6230345"/>
            <a:ext cx="1746251" cy="216755"/>
          </a:xfrm>
        </p:spPr>
        <p:txBody>
          <a:bodyPr/>
          <a:lstStyle/>
          <a:p>
            <a:fld id="{30A75FC8-7EDA-4D2B-AAD8-0BD1EE38996F}" type="datetime1">
              <a:rPr lang="en-US" smtClean="0"/>
              <a:t>8/9/2021</a:t>
            </a:fld>
            <a:endParaRPr lang="en-US"/>
          </a:p>
        </p:txBody>
      </p:sp>
      <p:sp>
        <p:nvSpPr>
          <p:cNvPr id="13" name="Footer Placeholder 12">
            <a:extLst>
              <a:ext uri="{FF2B5EF4-FFF2-40B4-BE49-F238E27FC236}">
                <a16:creationId xmlns:a16="http://schemas.microsoft.com/office/drawing/2014/main" id="{357192AF-D927-41D8-B187-41F5187B0A20}"/>
              </a:ext>
            </a:extLst>
          </p:cNvPr>
          <p:cNvSpPr>
            <a:spLocks noGrp="1"/>
          </p:cNvSpPr>
          <p:nvPr>
            <p:ph type="ftr" sz="quarter" idx="11"/>
          </p:nvPr>
        </p:nvSpPr>
        <p:spPr>
          <a:xfrm>
            <a:off x="2432050" y="6514978"/>
            <a:ext cx="7327900" cy="216755"/>
          </a:xfrm>
        </p:spPr>
        <p:txBody>
          <a:bodyPr/>
          <a:lstStyle/>
          <a:p>
            <a:endParaRPr lang="en-US"/>
          </a:p>
        </p:txBody>
      </p:sp>
      <p:sp>
        <p:nvSpPr>
          <p:cNvPr id="14" name="Slide Number Placeholder 13">
            <a:extLst>
              <a:ext uri="{FF2B5EF4-FFF2-40B4-BE49-F238E27FC236}">
                <a16:creationId xmlns:a16="http://schemas.microsoft.com/office/drawing/2014/main" id="{B15F7811-B62D-4C0D-AD5E-A40FCAC89B61}"/>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12</a:t>
            </a:fld>
            <a:endParaRPr lang="en-US"/>
          </a:p>
        </p:txBody>
      </p:sp>
      <p:pic>
        <p:nvPicPr>
          <p:cNvPr id="4" name="Picture 3" descr="A picture containing shape&#10;&#10;Description automatically generated">
            <a:extLst>
              <a:ext uri="{FF2B5EF4-FFF2-40B4-BE49-F238E27FC236}">
                <a16:creationId xmlns:a16="http://schemas.microsoft.com/office/drawing/2014/main" id="{DC8B37B6-D718-4A60-B331-9696269D55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7746" y="1682899"/>
            <a:ext cx="2053828" cy="4162425"/>
          </a:xfrm>
          <a:prstGeom prst="rect">
            <a:avLst/>
          </a:prstGeom>
        </p:spPr>
      </p:pic>
      <p:pic>
        <p:nvPicPr>
          <p:cNvPr id="6" name="Picture 5" descr="A black rectangular object&#10;&#10;Description automatically generated with low confidence">
            <a:extLst>
              <a:ext uri="{FF2B5EF4-FFF2-40B4-BE49-F238E27FC236}">
                <a16:creationId xmlns:a16="http://schemas.microsoft.com/office/drawing/2014/main" id="{F446CA2F-6415-4FE6-A1B2-7E248185C01F}"/>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74110" y="1560363"/>
            <a:ext cx="7934961" cy="4284961"/>
          </a:xfrm>
          <a:prstGeom prst="rect">
            <a:avLst/>
          </a:prstGeom>
        </p:spPr>
      </p:pic>
      <p:sp>
        <p:nvSpPr>
          <p:cNvPr id="11" name="TextBox 10">
            <a:extLst>
              <a:ext uri="{FF2B5EF4-FFF2-40B4-BE49-F238E27FC236}">
                <a16:creationId xmlns:a16="http://schemas.microsoft.com/office/drawing/2014/main" id="{1D032194-A541-4AC4-951E-FD0CA1D04C32}"/>
              </a:ext>
            </a:extLst>
          </p:cNvPr>
          <p:cNvSpPr txBox="1"/>
          <p:nvPr/>
        </p:nvSpPr>
        <p:spPr>
          <a:xfrm>
            <a:off x="2926410" y="2384772"/>
            <a:ext cx="3030360" cy="2585323"/>
          </a:xfrm>
          <a:prstGeom prst="rect">
            <a:avLst/>
          </a:prstGeom>
          <a:noFill/>
        </p:spPr>
        <p:txBody>
          <a:bodyPr wrap="square" rtlCol="0">
            <a:spAutoFit/>
          </a:bodyPr>
          <a:lstStyle/>
          <a:p>
            <a:pPr algn="ctr"/>
            <a:r>
              <a:rPr lang="en-GB"/>
              <a:t>The screens in these devices have been cut out so you can place any content you like in them. </a:t>
            </a:r>
          </a:p>
          <a:p>
            <a:pPr algn="ctr"/>
            <a:endParaRPr lang="en-GB"/>
          </a:p>
          <a:p>
            <a:pPr algn="ctr"/>
            <a:r>
              <a:rPr lang="en-GB" b="1"/>
              <a:t>Simply add your image or text, crop it to the correct size and place it behind the device.</a:t>
            </a:r>
            <a:endParaRPr lang="en-US" b="1"/>
          </a:p>
        </p:txBody>
      </p:sp>
    </p:spTree>
    <p:custDataLst>
      <p:tags r:id="rId1"/>
    </p:custDataLst>
    <p:extLst>
      <p:ext uri="{BB962C8B-B14F-4D97-AF65-F5344CB8AC3E}">
        <p14:creationId xmlns:p14="http://schemas.microsoft.com/office/powerpoint/2010/main" val="410564838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F041E-640E-492E-8179-5BE2AC1C5DBB}"/>
              </a:ext>
            </a:extLst>
          </p:cNvPr>
          <p:cNvSpPr>
            <a:spLocks noGrp="1"/>
          </p:cNvSpPr>
          <p:nvPr>
            <p:ph type="title"/>
          </p:nvPr>
        </p:nvSpPr>
        <p:spPr>
          <a:xfrm>
            <a:off x="571499" y="455613"/>
            <a:ext cx="11048999" cy="719137"/>
          </a:xfrm>
        </p:spPr>
        <p:txBody>
          <a:bodyPr/>
          <a:lstStyle/>
          <a:p>
            <a:r>
              <a:rPr lang="en-GB"/>
              <a:t>Callout boxes</a:t>
            </a:r>
            <a:endParaRPr lang="en-US"/>
          </a:p>
        </p:txBody>
      </p:sp>
      <p:sp>
        <p:nvSpPr>
          <p:cNvPr id="21" name="Date Placeholder 20">
            <a:extLst>
              <a:ext uri="{FF2B5EF4-FFF2-40B4-BE49-F238E27FC236}">
                <a16:creationId xmlns:a16="http://schemas.microsoft.com/office/drawing/2014/main" id="{0823D0A2-AE97-4EB1-AA78-0870A36FCB58}"/>
              </a:ext>
            </a:extLst>
          </p:cNvPr>
          <p:cNvSpPr>
            <a:spLocks noGrp="1"/>
          </p:cNvSpPr>
          <p:nvPr>
            <p:ph type="dt" sz="half" idx="10"/>
          </p:nvPr>
        </p:nvSpPr>
        <p:spPr>
          <a:xfrm>
            <a:off x="571499" y="6230345"/>
            <a:ext cx="1746251" cy="216755"/>
          </a:xfrm>
        </p:spPr>
        <p:txBody>
          <a:bodyPr/>
          <a:lstStyle/>
          <a:p>
            <a:fld id="{99A0D38F-786F-4AC7-AD09-0A13B6CDCDC4}" type="datetime1">
              <a:rPr lang="en-US" smtClean="0"/>
              <a:t>8/9/2021</a:t>
            </a:fld>
            <a:endParaRPr lang="en-US"/>
          </a:p>
        </p:txBody>
      </p:sp>
      <p:sp>
        <p:nvSpPr>
          <p:cNvPr id="22" name="Footer Placeholder 21">
            <a:extLst>
              <a:ext uri="{FF2B5EF4-FFF2-40B4-BE49-F238E27FC236}">
                <a16:creationId xmlns:a16="http://schemas.microsoft.com/office/drawing/2014/main" id="{35EC8019-CEAC-4E2D-BFB7-C8ED8E5091D1}"/>
              </a:ext>
            </a:extLst>
          </p:cNvPr>
          <p:cNvSpPr>
            <a:spLocks noGrp="1"/>
          </p:cNvSpPr>
          <p:nvPr>
            <p:ph type="ftr" sz="quarter" idx="11"/>
          </p:nvPr>
        </p:nvSpPr>
        <p:spPr>
          <a:xfrm>
            <a:off x="2432050" y="6514978"/>
            <a:ext cx="7327900" cy="216755"/>
          </a:xfrm>
        </p:spPr>
        <p:txBody>
          <a:bodyPr/>
          <a:lstStyle/>
          <a:p>
            <a:endParaRPr lang="en-US"/>
          </a:p>
        </p:txBody>
      </p:sp>
      <p:sp>
        <p:nvSpPr>
          <p:cNvPr id="23" name="Slide Number Placeholder 22">
            <a:extLst>
              <a:ext uri="{FF2B5EF4-FFF2-40B4-BE49-F238E27FC236}">
                <a16:creationId xmlns:a16="http://schemas.microsoft.com/office/drawing/2014/main" id="{C6DF49DB-4E87-434C-A850-9E91257CBDB5}"/>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13</a:t>
            </a:fld>
            <a:endParaRPr lang="en-US"/>
          </a:p>
        </p:txBody>
      </p:sp>
      <p:graphicFrame>
        <p:nvGraphicFramePr>
          <p:cNvPr id="3" name="Table 2">
            <a:extLst>
              <a:ext uri="{FF2B5EF4-FFF2-40B4-BE49-F238E27FC236}">
                <a16:creationId xmlns:a16="http://schemas.microsoft.com/office/drawing/2014/main" id="{F87625FE-B2C4-4BEE-9770-6170882E5E5F}"/>
              </a:ext>
            </a:extLst>
          </p:cNvPr>
          <p:cNvGraphicFramePr>
            <a:graphicFrameLocks noGrp="1"/>
          </p:cNvGraphicFramePr>
          <p:nvPr>
            <p:extLst>
              <p:ext uri="{D42A27DB-BD31-4B8C-83A1-F6EECF244321}">
                <p14:modId xmlns:p14="http://schemas.microsoft.com/office/powerpoint/2010/main" val="958184863"/>
              </p:ext>
            </p:extLst>
          </p:nvPr>
        </p:nvGraphicFramePr>
        <p:xfrm>
          <a:off x="596900" y="2888548"/>
          <a:ext cx="3441700" cy="1993364"/>
        </p:xfrm>
        <a:graphic>
          <a:graphicData uri="http://schemas.openxmlformats.org/drawingml/2006/table">
            <a:tbl>
              <a:tblPr firstRow="1" bandRow="1">
                <a:tableStyleId>{5C22544A-7EE6-4342-B048-85BDC9FD1C3A}</a:tableStyleId>
              </a:tblPr>
              <a:tblGrid>
                <a:gridCol w="3441700">
                  <a:extLst>
                    <a:ext uri="{9D8B030D-6E8A-4147-A177-3AD203B41FA5}">
                      <a16:colId xmlns:a16="http://schemas.microsoft.com/office/drawing/2014/main" val="1987657694"/>
                    </a:ext>
                  </a:extLst>
                </a:gridCol>
              </a:tblGrid>
              <a:tr h="3569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chemeClr val="tx2"/>
                          </a:solidFill>
                          <a:effectLst/>
                          <a:uLnTx/>
                          <a:uFillTx/>
                          <a:latin typeface="+mj-lt"/>
                          <a:ea typeface="+mn-ea"/>
                          <a:cs typeface="+mn-cs"/>
                        </a:rPr>
                        <a:t>XX%</a:t>
                      </a:r>
                    </a:p>
                  </a:txBody>
                  <a:tcPr marL="0" marR="0" marT="39442" marB="39442" anchor="b">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5447277"/>
                  </a:ext>
                </a:extLst>
              </a:tr>
              <a:tr h="476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chemeClr val="tx2"/>
                          </a:solidFill>
                          <a:effectLst/>
                          <a:uLnTx/>
                          <a:uFillTx/>
                          <a:latin typeface="+mn-lt"/>
                          <a:ea typeface="+mn-ea"/>
                          <a:cs typeface="+mn-cs"/>
                        </a:rPr>
                        <a:t>This callout is great for emphasising a key figure, or an important statistic. </a:t>
                      </a:r>
                      <a:br>
                        <a:rPr kumimoji="0" lang="en-GB" sz="1600" b="0" i="0" u="none" strike="noStrike" kern="1200" cap="none" spc="0" normalizeH="0" baseline="0" noProof="0">
                          <a:ln>
                            <a:noFill/>
                          </a:ln>
                          <a:solidFill>
                            <a:schemeClr val="tx2"/>
                          </a:solidFill>
                          <a:effectLst/>
                          <a:uLnTx/>
                          <a:uFillTx/>
                          <a:latin typeface="+mn-lt"/>
                          <a:ea typeface="+mn-ea"/>
                          <a:cs typeface="+mn-cs"/>
                        </a:rPr>
                      </a:br>
                      <a:r>
                        <a:rPr kumimoji="0" lang="en-GB" sz="1600" b="0" i="0" u="none" strike="noStrike" kern="1200" cap="none" spc="0" normalizeH="0" baseline="0" noProof="0">
                          <a:ln>
                            <a:noFill/>
                          </a:ln>
                          <a:solidFill>
                            <a:schemeClr val="tx2"/>
                          </a:solidFill>
                          <a:effectLst/>
                          <a:uLnTx/>
                          <a:uFillTx/>
                          <a:latin typeface="+mn-lt"/>
                          <a:ea typeface="+mn-ea"/>
                          <a:cs typeface="+mn-cs"/>
                        </a:rPr>
                        <a:t>The box will grow as you type. </a:t>
                      </a:r>
                      <a:endParaRPr kumimoji="0" lang="en-GB" sz="1800" b="0" i="0" u="none" strike="noStrike" kern="1200" cap="none" spc="0" normalizeH="0" baseline="0" noProof="0">
                        <a:ln>
                          <a:noFill/>
                        </a:ln>
                        <a:solidFill>
                          <a:schemeClr val="tx2"/>
                        </a:solidFill>
                        <a:effectLst/>
                        <a:uLnTx/>
                        <a:uFillTx/>
                        <a:latin typeface="+mn-lt"/>
                        <a:ea typeface="+mn-ea"/>
                        <a:cs typeface="+mn-cs"/>
                      </a:endParaRPr>
                    </a:p>
                  </a:txBody>
                  <a:tcPr marL="0" marR="0" marT="180000" marB="18000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999413"/>
                  </a:ext>
                </a:extLst>
              </a:tr>
            </a:tbl>
          </a:graphicData>
        </a:graphic>
      </p:graphicFrame>
      <p:graphicFrame>
        <p:nvGraphicFramePr>
          <p:cNvPr id="5" name="Table 5">
            <a:extLst>
              <a:ext uri="{FF2B5EF4-FFF2-40B4-BE49-F238E27FC236}">
                <a16:creationId xmlns:a16="http://schemas.microsoft.com/office/drawing/2014/main" id="{48A9AEE6-9502-478D-8CCF-A774506211BF}"/>
              </a:ext>
            </a:extLst>
          </p:cNvPr>
          <p:cNvGraphicFramePr>
            <a:graphicFrameLocks noGrp="1"/>
          </p:cNvGraphicFramePr>
          <p:nvPr>
            <p:extLst>
              <p:ext uri="{D42A27DB-BD31-4B8C-83A1-F6EECF244321}">
                <p14:modId xmlns:p14="http://schemas.microsoft.com/office/powerpoint/2010/main" val="3923062452"/>
              </p:ext>
            </p:extLst>
          </p:nvPr>
        </p:nvGraphicFramePr>
        <p:xfrm>
          <a:off x="8014819" y="3787775"/>
          <a:ext cx="3605681" cy="1550987"/>
        </p:xfrm>
        <a:graphic>
          <a:graphicData uri="http://schemas.openxmlformats.org/drawingml/2006/table">
            <a:tbl>
              <a:tblPr firstRow="1" bandRow="1">
                <a:tableStyleId>{5C22544A-7EE6-4342-B048-85BDC9FD1C3A}</a:tableStyleId>
              </a:tblPr>
              <a:tblGrid>
                <a:gridCol w="3605681">
                  <a:extLst>
                    <a:ext uri="{9D8B030D-6E8A-4147-A177-3AD203B41FA5}">
                      <a16:colId xmlns:a16="http://schemas.microsoft.com/office/drawing/2014/main" val="1987657694"/>
                    </a:ext>
                  </a:extLst>
                </a:gridCol>
              </a:tblGrid>
              <a:tr h="15509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chemeClr val="tx2"/>
                          </a:solidFill>
                          <a:effectLst/>
                          <a:uLnTx/>
                          <a:uFillTx/>
                          <a:latin typeface="+mn-lt"/>
                          <a:ea typeface="+mn-ea"/>
                          <a:cs typeface="+mn-cs"/>
                        </a:rPr>
                        <a:t>This callout is a great way to visualise a percentage. Click the chart to edit the data. Select the figure in the middle to edit the number. </a:t>
                      </a:r>
                    </a:p>
                  </a:txBody>
                  <a:tcPr marL="78885" marR="78885" marT="39442" marB="62114"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5447277"/>
                  </a:ext>
                </a:extLst>
              </a:tr>
            </a:tbl>
          </a:graphicData>
        </a:graphic>
      </p:graphicFrame>
      <p:graphicFrame>
        <p:nvGraphicFramePr>
          <p:cNvPr id="13" name="Table 5">
            <a:extLst>
              <a:ext uri="{FF2B5EF4-FFF2-40B4-BE49-F238E27FC236}">
                <a16:creationId xmlns:a16="http://schemas.microsoft.com/office/drawing/2014/main" id="{70D9A43A-E392-401E-99B0-E68387A7BD7E}"/>
              </a:ext>
            </a:extLst>
          </p:cNvPr>
          <p:cNvGraphicFramePr>
            <a:graphicFrameLocks noGrp="1"/>
          </p:cNvGraphicFramePr>
          <p:nvPr>
            <p:extLst>
              <p:ext uri="{D42A27DB-BD31-4B8C-83A1-F6EECF244321}">
                <p14:modId xmlns:p14="http://schemas.microsoft.com/office/powerpoint/2010/main" val="3868077528"/>
              </p:ext>
            </p:extLst>
          </p:nvPr>
        </p:nvGraphicFramePr>
        <p:xfrm>
          <a:off x="4292600" y="3787776"/>
          <a:ext cx="3606800" cy="1550986"/>
        </p:xfrm>
        <a:graphic>
          <a:graphicData uri="http://schemas.openxmlformats.org/drawingml/2006/table">
            <a:tbl>
              <a:tblPr firstRow="1" bandRow="1">
                <a:tableStyleId>{5C22544A-7EE6-4342-B048-85BDC9FD1C3A}</a:tableStyleId>
              </a:tblPr>
              <a:tblGrid>
                <a:gridCol w="3606800">
                  <a:extLst>
                    <a:ext uri="{9D8B030D-6E8A-4147-A177-3AD203B41FA5}">
                      <a16:colId xmlns:a16="http://schemas.microsoft.com/office/drawing/2014/main" val="1987657694"/>
                    </a:ext>
                  </a:extLst>
                </a:gridCol>
              </a:tblGrid>
              <a:tr h="15509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chemeClr val="tx2"/>
                          </a:solidFill>
                          <a:effectLst/>
                          <a:uLnTx/>
                          <a:uFillTx/>
                          <a:latin typeface="+mn-lt"/>
                          <a:ea typeface="+mn-ea"/>
                          <a:cs typeface="+mn-cs"/>
                        </a:rPr>
                        <a:t>This callout can be used together with iconography like this, or to accompany other diagrams. </a:t>
                      </a:r>
                    </a:p>
                  </a:txBody>
                  <a:tcPr marL="78885" marR="78885" marT="39442" marB="39442"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5447277"/>
                  </a:ext>
                </a:extLst>
              </a:tr>
            </a:tbl>
          </a:graphicData>
        </a:graphic>
      </p:graphicFrame>
      <p:grpSp>
        <p:nvGrpSpPr>
          <p:cNvPr id="20" name="Group 19">
            <a:extLst>
              <a:ext uri="{FF2B5EF4-FFF2-40B4-BE49-F238E27FC236}">
                <a16:creationId xmlns:a16="http://schemas.microsoft.com/office/drawing/2014/main" id="{A49632E2-048E-4669-A853-3A4B27B8EAFC}"/>
              </a:ext>
            </a:extLst>
          </p:cNvPr>
          <p:cNvGrpSpPr/>
          <p:nvPr/>
        </p:nvGrpSpPr>
        <p:grpSpPr>
          <a:xfrm>
            <a:off x="9100910" y="2279898"/>
            <a:ext cx="1440000" cy="1440000"/>
            <a:chOff x="9100910" y="1051141"/>
            <a:chExt cx="1440000" cy="1440000"/>
          </a:xfrm>
        </p:grpSpPr>
        <p:graphicFrame>
          <p:nvGraphicFramePr>
            <p:cNvPr id="4" name="Content Placeholder 9">
              <a:extLst>
                <a:ext uri="{FF2B5EF4-FFF2-40B4-BE49-F238E27FC236}">
                  <a16:creationId xmlns:a16="http://schemas.microsoft.com/office/drawing/2014/main" id="{00163873-A1C8-42B3-8874-A73E9B8A6FAF}"/>
                </a:ext>
              </a:extLst>
            </p:cNvPr>
            <p:cNvGraphicFramePr>
              <a:graphicFrameLocks/>
            </p:cNvGraphicFramePr>
            <p:nvPr>
              <p:extLst>
                <p:ext uri="{D42A27DB-BD31-4B8C-83A1-F6EECF244321}">
                  <p14:modId xmlns:p14="http://schemas.microsoft.com/office/powerpoint/2010/main" val="3760275011"/>
                </p:ext>
              </p:extLst>
            </p:nvPr>
          </p:nvGraphicFramePr>
          <p:xfrm>
            <a:off x="9100910" y="1051141"/>
            <a:ext cx="1440000" cy="1440000"/>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
              <a:extLst>
                <a:ext uri="{FF2B5EF4-FFF2-40B4-BE49-F238E27FC236}">
                  <a16:creationId xmlns:a16="http://schemas.microsoft.com/office/drawing/2014/main" id="{273F4E4E-5B73-4258-987A-33FD813BB11B}"/>
                </a:ext>
              </a:extLst>
            </p:cNvPr>
            <p:cNvSpPr txBox="1">
              <a:spLocks/>
            </p:cNvSpPr>
            <p:nvPr/>
          </p:nvSpPr>
          <p:spPr>
            <a:xfrm>
              <a:off x="9232398" y="1182629"/>
              <a:ext cx="1177024" cy="1177024"/>
            </a:xfrm>
            <a:prstGeom prst="ellipse">
              <a:avLst/>
            </a:prstGeom>
            <a:solidFill>
              <a:schemeClr val="bg1"/>
            </a:solidFill>
            <a:ln>
              <a:solidFill>
                <a:schemeClr val="tx1"/>
              </a:solidFill>
            </a:ln>
          </p:spPr>
          <p:txBody>
            <a:bodyPr wrap="none" lIns="0" rIns="0" rtlCol="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2800">
                  <a:solidFill>
                    <a:schemeClr val="tx2"/>
                  </a:solidFill>
                  <a:latin typeface="+mj-lt"/>
                </a:rPr>
                <a:t>30%</a:t>
              </a:r>
              <a:endParaRPr lang="en-US" sz="2800">
                <a:solidFill>
                  <a:schemeClr val="tx2"/>
                </a:solidFill>
                <a:latin typeface="+mj-lt"/>
              </a:endParaRPr>
            </a:p>
          </p:txBody>
        </p:sp>
      </p:grpSp>
      <p:grpSp>
        <p:nvGrpSpPr>
          <p:cNvPr id="24" name="Group 23">
            <a:extLst>
              <a:ext uri="{FF2B5EF4-FFF2-40B4-BE49-F238E27FC236}">
                <a16:creationId xmlns:a16="http://schemas.microsoft.com/office/drawing/2014/main" id="{586B9273-B981-495B-950A-712C50CD9A85}"/>
              </a:ext>
            </a:extLst>
          </p:cNvPr>
          <p:cNvGrpSpPr>
            <a:grpSpLocks noChangeAspect="1"/>
          </p:cNvGrpSpPr>
          <p:nvPr/>
        </p:nvGrpSpPr>
        <p:grpSpPr>
          <a:xfrm>
            <a:off x="5851131" y="3484764"/>
            <a:ext cx="489734" cy="489734"/>
            <a:chOff x="-1110298" y="1164562"/>
            <a:chExt cx="852954" cy="852954"/>
          </a:xfrm>
        </p:grpSpPr>
        <p:sp>
          <p:nvSpPr>
            <p:cNvPr id="26" name="Oval 25">
              <a:extLst>
                <a:ext uri="{FF2B5EF4-FFF2-40B4-BE49-F238E27FC236}">
                  <a16:creationId xmlns:a16="http://schemas.microsoft.com/office/drawing/2014/main" id="{A1BF11CE-6E21-4DA6-A380-4796A8882F22}"/>
                </a:ext>
              </a:extLst>
            </p:cNvPr>
            <p:cNvSpPr/>
            <p:nvPr/>
          </p:nvSpPr>
          <p:spPr>
            <a:xfrm>
              <a:off x="-1110298" y="1164562"/>
              <a:ext cx="852954" cy="852954"/>
            </a:xfrm>
            <a:prstGeom prst="ellipse">
              <a:avLst/>
            </a:prstGeom>
            <a:solidFill>
              <a:schemeClr val="accent1"/>
            </a:solid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1351">
                <a:solidFill>
                  <a:schemeClr val="tx1"/>
                </a:solidFill>
              </a:endParaRPr>
            </a:p>
          </p:txBody>
        </p:sp>
        <p:sp>
          <p:nvSpPr>
            <p:cNvPr id="25" name="Freeform 81">
              <a:extLst>
                <a:ext uri="{FF2B5EF4-FFF2-40B4-BE49-F238E27FC236}">
                  <a16:creationId xmlns:a16="http://schemas.microsoft.com/office/drawing/2014/main" id="{7AA7B017-C09D-4167-ACF3-AC2F46DDEA46}"/>
                </a:ext>
              </a:extLst>
            </p:cNvPr>
            <p:cNvSpPr>
              <a:spLocks/>
            </p:cNvSpPr>
            <p:nvPr/>
          </p:nvSpPr>
          <p:spPr bwMode="auto">
            <a:xfrm>
              <a:off x="-849607" y="1478085"/>
              <a:ext cx="345356" cy="240376"/>
            </a:xfrm>
            <a:custGeom>
              <a:avLst/>
              <a:gdLst>
                <a:gd name="T0" fmla="*/ 106 w 125"/>
                <a:gd name="T1" fmla="*/ 0 h 105"/>
                <a:gd name="T2" fmla="*/ 38 w 125"/>
                <a:gd name="T3" fmla="*/ 67 h 105"/>
                <a:gd name="T4" fmla="*/ 19 w 125"/>
                <a:gd name="T5" fmla="*/ 48 h 105"/>
                <a:gd name="T6" fmla="*/ 0 w 125"/>
                <a:gd name="T7" fmla="*/ 67 h 105"/>
                <a:gd name="T8" fmla="*/ 38 w 125"/>
                <a:gd name="T9" fmla="*/ 105 h 105"/>
                <a:gd name="T10" fmla="*/ 125 w 125"/>
                <a:gd name="T11" fmla="*/ 18 h 105"/>
                <a:gd name="T12" fmla="*/ 106 w 125"/>
                <a:gd name="T13" fmla="*/ 0 h 105"/>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3040 w 10000"/>
                <a:gd name="connsiteY5" fmla="*/ 6381 h 10000"/>
                <a:gd name="connsiteX6" fmla="*/ 4168 w 10000"/>
                <a:gd name="connsiteY6"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5" fmla="*/ 4168 w 10000"/>
                <a:gd name="connsiteY5" fmla="*/ 7723 h 10000"/>
                <a:gd name="connsiteX0" fmla="*/ 1520 w 10000"/>
                <a:gd name="connsiteY0" fmla="*/ 4571 h 10000"/>
                <a:gd name="connsiteX1" fmla="*/ 0 w 10000"/>
                <a:gd name="connsiteY1" fmla="*/ 6381 h 10000"/>
                <a:gd name="connsiteX2" fmla="*/ 3040 w 10000"/>
                <a:gd name="connsiteY2" fmla="*/ 10000 h 10000"/>
                <a:gd name="connsiteX3" fmla="*/ 10000 w 10000"/>
                <a:gd name="connsiteY3" fmla="*/ 1714 h 10000"/>
                <a:gd name="connsiteX4" fmla="*/ 8480 w 10000"/>
                <a:gd name="connsiteY4" fmla="*/ 0 h 10000"/>
                <a:gd name="connsiteX0" fmla="*/ 0 w 10000"/>
                <a:gd name="connsiteY0" fmla="*/ 6381 h 10000"/>
                <a:gd name="connsiteX1" fmla="*/ 3040 w 10000"/>
                <a:gd name="connsiteY1" fmla="*/ 10000 h 10000"/>
                <a:gd name="connsiteX2" fmla="*/ 10000 w 10000"/>
                <a:gd name="connsiteY2" fmla="*/ 1714 h 10000"/>
                <a:gd name="connsiteX3" fmla="*/ 8480 w 10000"/>
                <a:gd name="connsiteY3" fmla="*/ 0 h 10000"/>
                <a:gd name="connsiteX0" fmla="*/ 0 w 10000"/>
                <a:gd name="connsiteY0" fmla="*/ 4667 h 8286"/>
                <a:gd name="connsiteX1" fmla="*/ 3040 w 10000"/>
                <a:gd name="connsiteY1" fmla="*/ 8286 h 8286"/>
                <a:gd name="connsiteX2" fmla="*/ 10000 w 10000"/>
                <a:gd name="connsiteY2" fmla="*/ 0 h 8286"/>
              </a:gdLst>
              <a:ahLst/>
              <a:cxnLst>
                <a:cxn ang="0">
                  <a:pos x="connsiteX0" y="connsiteY0"/>
                </a:cxn>
                <a:cxn ang="0">
                  <a:pos x="connsiteX1" y="connsiteY1"/>
                </a:cxn>
                <a:cxn ang="0">
                  <a:pos x="connsiteX2" y="connsiteY2"/>
                </a:cxn>
              </a:cxnLst>
              <a:rect l="l" t="t" r="r" b="b"/>
              <a:pathLst>
                <a:path w="10000" h="8286">
                  <a:moveTo>
                    <a:pt x="0" y="4667"/>
                  </a:moveTo>
                  <a:lnTo>
                    <a:pt x="3040" y="8286"/>
                  </a:lnTo>
                  <a:lnTo>
                    <a:pt x="10000" y="0"/>
                  </a:ln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351"/>
            </a:p>
          </p:txBody>
        </p:sp>
      </p:grpSp>
    </p:spTree>
    <p:custDataLst>
      <p:tags r:id="rId1"/>
    </p:custDataLst>
    <p:extLst>
      <p:ext uri="{BB962C8B-B14F-4D97-AF65-F5344CB8AC3E}">
        <p14:creationId xmlns:p14="http://schemas.microsoft.com/office/powerpoint/2010/main" val="3272387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D5747-BDFA-4E28-9549-2D43B89BE12E}"/>
              </a:ext>
            </a:extLst>
          </p:cNvPr>
          <p:cNvSpPr>
            <a:spLocks noGrp="1"/>
          </p:cNvSpPr>
          <p:nvPr>
            <p:ph type="title"/>
          </p:nvPr>
        </p:nvSpPr>
        <p:spPr>
          <a:xfrm>
            <a:off x="571499" y="455613"/>
            <a:ext cx="11048999" cy="719137"/>
          </a:xfrm>
        </p:spPr>
        <p:txBody>
          <a:bodyPr/>
          <a:lstStyle/>
          <a:p>
            <a:r>
              <a:rPr lang="en-US"/>
              <a:t>SmartArt</a:t>
            </a:r>
          </a:p>
        </p:txBody>
      </p:sp>
      <p:sp>
        <p:nvSpPr>
          <p:cNvPr id="40" name="Date Placeholder 39">
            <a:extLst>
              <a:ext uri="{FF2B5EF4-FFF2-40B4-BE49-F238E27FC236}">
                <a16:creationId xmlns:a16="http://schemas.microsoft.com/office/drawing/2014/main" id="{9FCFE570-F7A8-4EBD-A0FB-6E7E84E8CCB8}"/>
              </a:ext>
            </a:extLst>
          </p:cNvPr>
          <p:cNvSpPr>
            <a:spLocks noGrp="1"/>
          </p:cNvSpPr>
          <p:nvPr>
            <p:ph type="dt" sz="half" idx="10"/>
          </p:nvPr>
        </p:nvSpPr>
        <p:spPr>
          <a:xfrm>
            <a:off x="571499" y="6230345"/>
            <a:ext cx="1746251" cy="216755"/>
          </a:xfrm>
        </p:spPr>
        <p:txBody>
          <a:bodyPr/>
          <a:lstStyle/>
          <a:p>
            <a:fld id="{F16D9BD9-B25B-4A7F-BE95-BF0F3E5945D6}" type="datetime1">
              <a:rPr lang="en-US" smtClean="0"/>
              <a:t>8/9/2021</a:t>
            </a:fld>
            <a:endParaRPr lang="en-US"/>
          </a:p>
        </p:txBody>
      </p:sp>
      <p:sp>
        <p:nvSpPr>
          <p:cNvPr id="41" name="Footer Placeholder 40">
            <a:extLst>
              <a:ext uri="{FF2B5EF4-FFF2-40B4-BE49-F238E27FC236}">
                <a16:creationId xmlns:a16="http://schemas.microsoft.com/office/drawing/2014/main" id="{2F04EF34-E665-4DD1-BD58-360EC5442D5D}"/>
              </a:ext>
            </a:extLst>
          </p:cNvPr>
          <p:cNvSpPr>
            <a:spLocks noGrp="1"/>
          </p:cNvSpPr>
          <p:nvPr>
            <p:ph type="ftr" sz="quarter" idx="11"/>
          </p:nvPr>
        </p:nvSpPr>
        <p:spPr>
          <a:xfrm>
            <a:off x="2432050" y="6514978"/>
            <a:ext cx="7327900" cy="216755"/>
          </a:xfrm>
        </p:spPr>
        <p:txBody>
          <a:bodyPr/>
          <a:lstStyle/>
          <a:p>
            <a:endParaRPr lang="en-US"/>
          </a:p>
        </p:txBody>
      </p:sp>
      <p:sp>
        <p:nvSpPr>
          <p:cNvPr id="42" name="Slide Number Placeholder 41">
            <a:extLst>
              <a:ext uri="{FF2B5EF4-FFF2-40B4-BE49-F238E27FC236}">
                <a16:creationId xmlns:a16="http://schemas.microsoft.com/office/drawing/2014/main" id="{25CB7685-287B-4588-97C9-AEA735E4002C}"/>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14</a:t>
            </a:fld>
            <a:endParaRPr lang="en-US"/>
          </a:p>
        </p:txBody>
      </p:sp>
      <p:graphicFrame>
        <p:nvGraphicFramePr>
          <p:cNvPr id="3" name="Diagram 2">
            <a:extLst>
              <a:ext uri="{FF2B5EF4-FFF2-40B4-BE49-F238E27FC236}">
                <a16:creationId xmlns:a16="http://schemas.microsoft.com/office/drawing/2014/main" id="{7BF4A68E-9C86-4D0B-A9E1-7153167732D4}"/>
              </a:ext>
            </a:extLst>
          </p:cNvPr>
          <p:cNvGraphicFramePr/>
          <p:nvPr>
            <p:extLst>
              <p:ext uri="{D42A27DB-BD31-4B8C-83A1-F6EECF244321}">
                <p14:modId xmlns:p14="http://schemas.microsoft.com/office/powerpoint/2010/main" val="3516399321"/>
              </p:ext>
            </p:extLst>
          </p:nvPr>
        </p:nvGraphicFramePr>
        <p:xfrm>
          <a:off x="732472" y="1667934"/>
          <a:ext cx="4977448" cy="37856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8" name="Group 37">
            <a:extLst>
              <a:ext uri="{FF2B5EF4-FFF2-40B4-BE49-F238E27FC236}">
                <a16:creationId xmlns:a16="http://schemas.microsoft.com/office/drawing/2014/main" id="{AE3D6650-C639-4558-A2A2-CA4B16F2641A}"/>
              </a:ext>
            </a:extLst>
          </p:cNvPr>
          <p:cNvGrpSpPr/>
          <p:nvPr/>
        </p:nvGrpSpPr>
        <p:grpSpPr>
          <a:xfrm>
            <a:off x="6275071" y="1130867"/>
            <a:ext cx="5275897" cy="1685424"/>
            <a:chOff x="6275071" y="668588"/>
            <a:chExt cx="5275897" cy="1685424"/>
          </a:xfrm>
        </p:grpSpPr>
        <p:sp>
          <p:nvSpPr>
            <p:cNvPr id="5" name="TextBox 4">
              <a:extLst>
                <a:ext uri="{FF2B5EF4-FFF2-40B4-BE49-F238E27FC236}">
                  <a16:creationId xmlns:a16="http://schemas.microsoft.com/office/drawing/2014/main" id="{0CE30AE4-CFCD-4A0E-A910-6A4AB7E36A8D}"/>
                </a:ext>
              </a:extLst>
            </p:cNvPr>
            <p:cNvSpPr txBox="1"/>
            <p:nvPr/>
          </p:nvSpPr>
          <p:spPr>
            <a:xfrm>
              <a:off x="6275071" y="772160"/>
              <a:ext cx="2747782" cy="1384995"/>
            </a:xfrm>
            <a:prstGeom prst="rect">
              <a:avLst/>
            </a:prstGeom>
            <a:noFill/>
          </p:spPr>
          <p:txBody>
            <a:bodyPr wrap="square">
              <a:spAutoFit/>
            </a:bodyPr>
            <a:lstStyle/>
            <a:p>
              <a:r>
                <a:rPr lang="en-GB" sz="1400"/>
                <a:t>Use SmartArt to quickly create editable visual diagrams</a:t>
              </a:r>
              <a:r>
                <a:rPr lang="en-GB" sz="1400" baseline="0"/>
                <a:t>. You can easily add or remove elements by editing the bullet points when you select the diagram and click </a:t>
              </a:r>
              <a:r>
                <a:rPr lang="en-GB" sz="1400" baseline="0">
                  <a:solidFill>
                    <a:schemeClr val="accent1"/>
                  </a:solidFill>
                </a:rPr>
                <a:t>this button</a:t>
              </a:r>
              <a:r>
                <a:rPr lang="en-GB" sz="1400" baseline="0"/>
                <a:t>. </a:t>
              </a:r>
            </a:p>
          </p:txBody>
        </p:sp>
        <p:grpSp>
          <p:nvGrpSpPr>
            <p:cNvPr id="37" name="Group 36">
              <a:extLst>
                <a:ext uri="{FF2B5EF4-FFF2-40B4-BE49-F238E27FC236}">
                  <a16:creationId xmlns:a16="http://schemas.microsoft.com/office/drawing/2014/main" id="{17B12750-65C1-4604-9DBE-2B03AB4E21D5}"/>
                </a:ext>
              </a:extLst>
            </p:cNvPr>
            <p:cNvGrpSpPr/>
            <p:nvPr/>
          </p:nvGrpSpPr>
          <p:grpSpPr>
            <a:xfrm>
              <a:off x="8752840" y="668588"/>
              <a:ext cx="2798128" cy="1685424"/>
              <a:chOff x="8752840" y="668588"/>
              <a:chExt cx="2798128" cy="1685424"/>
            </a:xfrm>
          </p:grpSpPr>
          <p:grpSp>
            <p:nvGrpSpPr>
              <p:cNvPr id="35" name="Group 34">
                <a:extLst>
                  <a:ext uri="{FF2B5EF4-FFF2-40B4-BE49-F238E27FC236}">
                    <a16:creationId xmlns:a16="http://schemas.microsoft.com/office/drawing/2014/main" id="{60D75D2D-660C-42E7-8E8D-F0A31DE19200}"/>
                  </a:ext>
                </a:extLst>
              </p:cNvPr>
              <p:cNvGrpSpPr/>
              <p:nvPr/>
            </p:nvGrpSpPr>
            <p:grpSpPr>
              <a:xfrm>
                <a:off x="9343565" y="668588"/>
                <a:ext cx="2207403" cy="1685424"/>
                <a:chOff x="9343565" y="668588"/>
                <a:chExt cx="2207403" cy="1685424"/>
              </a:xfrm>
            </p:grpSpPr>
            <p:pic>
              <p:nvPicPr>
                <p:cNvPr id="30" name="Picture 29">
                  <a:extLst>
                    <a:ext uri="{FF2B5EF4-FFF2-40B4-BE49-F238E27FC236}">
                      <a16:creationId xmlns:a16="http://schemas.microsoft.com/office/drawing/2014/main" id="{8B88FFCA-4DEA-48B8-AE09-3F145F2F69F9}"/>
                    </a:ext>
                  </a:extLst>
                </p:cNvPr>
                <p:cNvPicPr>
                  <a:picLocks noChangeAspect="1"/>
                </p:cNvPicPr>
                <p:nvPr/>
              </p:nvPicPr>
              <p:blipFill>
                <a:blip r:embed="rId8"/>
                <a:stretch>
                  <a:fillRect/>
                </a:stretch>
              </p:blipFill>
              <p:spPr>
                <a:xfrm>
                  <a:off x="9343565" y="668588"/>
                  <a:ext cx="2207403" cy="1685424"/>
                </a:xfrm>
                <a:prstGeom prst="rect">
                  <a:avLst/>
                </a:prstGeom>
              </p:spPr>
            </p:pic>
            <p:sp>
              <p:nvSpPr>
                <p:cNvPr id="34" name="Freeform: Shape 33">
                  <a:extLst>
                    <a:ext uri="{FF2B5EF4-FFF2-40B4-BE49-F238E27FC236}">
                      <a16:creationId xmlns:a16="http://schemas.microsoft.com/office/drawing/2014/main" id="{EF768F6F-02D6-4F01-ADEE-12F0B29EFD2D}"/>
                    </a:ext>
                  </a:extLst>
                </p:cNvPr>
                <p:cNvSpPr/>
                <p:nvPr/>
              </p:nvSpPr>
              <p:spPr>
                <a:xfrm>
                  <a:off x="9343565" y="668588"/>
                  <a:ext cx="2207403" cy="1685424"/>
                </a:xfrm>
                <a:custGeom>
                  <a:avLst/>
                  <a:gdLst>
                    <a:gd name="connsiteX0" fmla="*/ 0 w 2207403"/>
                    <a:gd name="connsiteY0" fmla="*/ 0 h 1685424"/>
                    <a:gd name="connsiteX1" fmla="*/ 2207403 w 2207403"/>
                    <a:gd name="connsiteY1" fmla="*/ 0 h 1685424"/>
                    <a:gd name="connsiteX2" fmla="*/ 2207403 w 2207403"/>
                    <a:gd name="connsiteY2" fmla="*/ 1685424 h 1685424"/>
                    <a:gd name="connsiteX3" fmla="*/ 0 w 2207403"/>
                    <a:gd name="connsiteY3" fmla="*/ 1685424 h 1685424"/>
                    <a:gd name="connsiteX4" fmla="*/ 0 w 2207403"/>
                    <a:gd name="connsiteY4" fmla="*/ 987492 h 1685424"/>
                    <a:gd name="connsiteX5" fmla="*/ 232235 w 2207403"/>
                    <a:gd name="connsiteY5" fmla="*/ 987492 h 1685424"/>
                    <a:gd name="connsiteX6" fmla="*/ 232235 w 2207403"/>
                    <a:gd name="connsiteY6" fmla="*/ 697932 h 1685424"/>
                    <a:gd name="connsiteX7" fmla="*/ 0 w 2207403"/>
                    <a:gd name="connsiteY7" fmla="*/ 697932 h 168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7403" h="1685424">
                      <a:moveTo>
                        <a:pt x="0" y="0"/>
                      </a:moveTo>
                      <a:lnTo>
                        <a:pt x="2207403" y="0"/>
                      </a:lnTo>
                      <a:lnTo>
                        <a:pt x="2207403" y="1685424"/>
                      </a:lnTo>
                      <a:lnTo>
                        <a:pt x="0" y="1685424"/>
                      </a:lnTo>
                      <a:lnTo>
                        <a:pt x="0" y="987492"/>
                      </a:lnTo>
                      <a:lnTo>
                        <a:pt x="232235" y="987492"/>
                      </a:lnTo>
                      <a:lnTo>
                        <a:pt x="232235" y="697932"/>
                      </a:lnTo>
                      <a:lnTo>
                        <a:pt x="0" y="697932"/>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oAutofit/>
                </a:bodyPr>
                <a:lstStyle/>
                <a:p>
                  <a:pPr algn="l">
                    <a:lnSpc>
                      <a:spcPct val="120000"/>
                    </a:lnSpc>
                  </a:pPr>
                  <a:endParaRPr lang="en-US"/>
                </a:p>
              </p:txBody>
            </p:sp>
          </p:grpSp>
          <p:grpSp>
            <p:nvGrpSpPr>
              <p:cNvPr id="36" name="Group 35">
                <a:extLst>
                  <a:ext uri="{FF2B5EF4-FFF2-40B4-BE49-F238E27FC236}">
                    <a16:creationId xmlns:a16="http://schemas.microsoft.com/office/drawing/2014/main" id="{8E772618-1BF8-4A1A-A4A7-05621F1F09E8}"/>
                  </a:ext>
                </a:extLst>
              </p:cNvPr>
              <p:cNvGrpSpPr/>
              <p:nvPr/>
            </p:nvGrpSpPr>
            <p:grpSpPr>
              <a:xfrm>
                <a:off x="8752840" y="1366520"/>
                <a:ext cx="822960" cy="650240"/>
                <a:chOff x="8752840" y="1366520"/>
                <a:chExt cx="822960" cy="650240"/>
              </a:xfrm>
            </p:grpSpPr>
            <p:sp>
              <p:nvSpPr>
                <p:cNvPr id="9" name="Rectangle 8">
                  <a:extLst>
                    <a:ext uri="{FF2B5EF4-FFF2-40B4-BE49-F238E27FC236}">
                      <a16:creationId xmlns:a16="http://schemas.microsoft.com/office/drawing/2014/main" id="{2D865E75-7972-408D-9EA4-0137A02EBC0E}"/>
                    </a:ext>
                  </a:extLst>
                </p:cNvPr>
                <p:cNvSpPr/>
                <p:nvPr/>
              </p:nvSpPr>
              <p:spPr>
                <a:xfrm>
                  <a:off x="9286240" y="1366520"/>
                  <a:ext cx="289560" cy="28956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sp>
              <p:nvSpPr>
                <p:cNvPr id="10" name="Freeform: Shape 9">
                  <a:extLst>
                    <a:ext uri="{FF2B5EF4-FFF2-40B4-BE49-F238E27FC236}">
                      <a16:creationId xmlns:a16="http://schemas.microsoft.com/office/drawing/2014/main" id="{B00A66CD-F1E9-4667-9120-C4BCE3D45249}"/>
                    </a:ext>
                  </a:extLst>
                </p:cNvPr>
                <p:cNvSpPr/>
                <p:nvPr/>
              </p:nvSpPr>
              <p:spPr>
                <a:xfrm>
                  <a:off x="8752840" y="1524000"/>
                  <a:ext cx="533400" cy="492760"/>
                </a:xfrm>
                <a:custGeom>
                  <a:avLst/>
                  <a:gdLst>
                    <a:gd name="connsiteX0" fmla="*/ 0 w 391160"/>
                    <a:gd name="connsiteY0" fmla="*/ 492760 h 492760"/>
                    <a:gd name="connsiteX1" fmla="*/ 198120 w 391160"/>
                    <a:gd name="connsiteY1" fmla="*/ 492760 h 492760"/>
                    <a:gd name="connsiteX2" fmla="*/ 198120 w 391160"/>
                    <a:gd name="connsiteY2" fmla="*/ 0 h 492760"/>
                    <a:gd name="connsiteX3" fmla="*/ 391160 w 391160"/>
                    <a:gd name="connsiteY3" fmla="*/ 0 h 492760"/>
                  </a:gdLst>
                  <a:ahLst/>
                  <a:cxnLst>
                    <a:cxn ang="0">
                      <a:pos x="connsiteX0" y="connsiteY0"/>
                    </a:cxn>
                    <a:cxn ang="0">
                      <a:pos x="connsiteX1" y="connsiteY1"/>
                    </a:cxn>
                    <a:cxn ang="0">
                      <a:pos x="connsiteX2" y="connsiteY2"/>
                    </a:cxn>
                    <a:cxn ang="0">
                      <a:pos x="connsiteX3" y="connsiteY3"/>
                    </a:cxn>
                  </a:cxnLst>
                  <a:rect l="l" t="t" r="r" b="b"/>
                  <a:pathLst>
                    <a:path w="391160" h="492760">
                      <a:moveTo>
                        <a:pt x="0" y="492760"/>
                      </a:moveTo>
                      <a:lnTo>
                        <a:pt x="198120" y="492760"/>
                      </a:lnTo>
                      <a:lnTo>
                        <a:pt x="198120" y="0"/>
                      </a:lnTo>
                      <a:lnTo>
                        <a:pt x="39116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11" name="TextBox 10">
            <a:extLst>
              <a:ext uri="{FF2B5EF4-FFF2-40B4-BE49-F238E27FC236}">
                <a16:creationId xmlns:a16="http://schemas.microsoft.com/office/drawing/2014/main" id="{44CB83F0-D7BD-4CD2-8C3C-AE8102630227}"/>
              </a:ext>
            </a:extLst>
          </p:cNvPr>
          <p:cNvSpPr txBox="1"/>
          <p:nvPr/>
        </p:nvSpPr>
        <p:spPr>
          <a:xfrm>
            <a:off x="6275071" y="4221629"/>
            <a:ext cx="2391409" cy="954107"/>
          </a:xfrm>
          <a:prstGeom prst="rect">
            <a:avLst/>
          </a:prstGeom>
          <a:noFill/>
        </p:spPr>
        <p:txBody>
          <a:bodyPr wrap="square">
            <a:spAutoFit/>
          </a:bodyPr>
          <a:lstStyle/>
          <a:p>
            <a:r>
              <a:rPr lang="en-US" sz="1400"/>
              <a:t>PowerPoint allows you to easily change the look of your SmartArt by selecting the Change Colors button:</a:t>
            </a:r>
            <a:endParaRPr lang="en-US" sz="1400" baseline="0"/>
          </a:p>
        </p:txBody>
      </p:sp>
      <p:pic>
        <p:nvPicPr>
          <p:cNvPr id="25" name="Picture 24">
            <a:extLst>
              <a:ext uri="{FF2B5EF4-FFF2-40B4-BE49-F238E27FC236}">
                <a16:creationId xmlns:a16="http://schemas.microsoft.com/office/drawing/2014/main" id="{9D53D07B-0E0C-44B5-BD02-9D9D71CC4531}"/>
              </a:ext>
            </a:extLst>
          </p:cNvPr>
          <p:cNvPicPr>
            <a:picLocks noChangeAspect="1"/>
          </p:cNvPicPr>
          <p:nvPr/>
        </p:nvPicPr>
        <p:blipFill>
          <a:blip r:embed="rId9"/>
          <a:srcRect l="2138" t="1263" r="1428" b="1073"/>
          <a:stretch>
            <a:fillRect/>
          </a:stretch>
        </p:blipFill>
        <p:spPr>
          <a:xfrm>
            <a:off x="9442447" y="3225165"/>
            <a:ext cx="1889900" cy="2947035"/>
          </a:xfrm>
          <a:custGeom>
            <a:avLst/>
            <a:gdLst>
              <a:gd name="connsiteX0" fmla="*/ 0 w 1889900"/>
              <a:gd name="connsiteY0" fmla="*/ 0 h 2947035"/>
              <a:gd name="connsiteX1" fmla="*/ 240033 w 1889900"/>
              <a:gd name="connsiteY1" fmla="*/ 0 h 2947035"/>
              <a:gd name="connsiteX2" fmla="*/ 240033 w 1889900"/>
              <a:gd name="connsiteY2" fmla="*/ 366394 h 2947035"/>
              <a:gd name="connsiteX3" fmla="*/ 1889900 w 1889900"/>
              <a:gd name="connsiteY3" fmla="*/ 366394 h 2947035"/>
              <a:gd name="connsiteX4" fmla="*/ 1889900 w 1889900"/>
              <a:gd name="connsiteY4" fmla="*/ 2947035 h 2947035"/>
              <a:gd name="connsiteX5" fmla="*/ 0 w 1889900"/>
              <a:gd name="connsiteY5" fmla="*/ 2947035 h 2947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9900" h="2947035">
                <a:moveTo>
                  <a:pt x="0" y="0"/>
                </a:moveTo>
                <a:lnTo>
                  <a:pt x="240033" y="0"/>
                </a:lnTo>
                <a:lnTo>
                  <a:pt x="240033" y="366394"/>
                </a:lnTo>
                <a:lnTo>
                  <a:pt x="1889900" y="366394"/>
                </a:lnTo>
                <a:lnTo>
                  <a:pt x="1889900" y="2947035"/>
                </a:lnTo>
                <a:lnTo>
                  <a:pt x="0" y="2947035"/>
                </a:lnTo>
                <a:close/>
              </a:path>
            </a:pathLst>
          </a:custGeom>
          <a:ln w="12700">
            <a:solidFill>
              <a:schemeClr val="bg1">
                <a:lumMod val="75000"/>
              </a:schemeClr>
            </a:solidFill>
          </a:ln>
        </p:spPr>
      </p:pic>
    </p:spTree>
    <p:custDataLst>
      <p:tags r:id="rId1"/>
    </p:custDataLst>
    <p:extLst>
      <p:ext uri="{BB962C8B-B14F-4D97-AF65-F5344CB8AC3E}">
        <p14:creationId xmlns:p14="http://schemas.microsoft.com/office/powerpoint/2010/main" val="942594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F5910-DFD8-42DA-A358-A1408AD8524B}"/>
              </a:ext>
            </a:extLst>
          </p:cNvPr>
          <p:cNvSpPr>
            <a:spLocks noGrp="1"/>
          </p:cNvSpPr>
          <p:nvPr>
            <p:ph type="title"/>
          </p:nvPr>
        </p:nvSpPr>
        <p:spPr>
          <a:xfrm>
            <a:off x="571499" y="455613"/>
            <a:ext cx="11048999" cy="719137"/>
          </a:xfrm>
        </p:spPr>
        <p:txBody>
          <a:bodyPr/>
          <a:lstStyle/>
          <a:p>
            <a:r>
              <a:rPr lang="en-GB"/>
              <a:t>Icons</a:t>
            </a:r>
            <a:endParaRPr lang="en-US"/>
          </a:p>
        </p:txBody>
      </p:sp>
      <p:sp>
        <p:nvSpPr>
          <p:cNvPr id="3" name="Date Placeholder 2">
            <a:extLst>
              <a:ext uri="{FF2B5EF4-FFF2-40B4-BE49-F238E27FC236}">
                <a16:creationId xmlns:a16="http://schemas.microsoft.com/office/drawing/2014/main" id="{F9E2CCB5-329C-4D32-903F-5438ADE1D5F4}"/>
              </a:ext>
            </a:extLst>
          </p:cNvPr>
          <p:cNvSpPr>
            <a:spLocks noGrp="1"/>
          </p:cNvSpPr>
          <p:nvPr>
            <p:ph type="dt" sz="half" idx="10"/>
          </p:nvPr>
        </p:nvSpPr>
        <p:spPr>
          <a:xfrm>
            <a:off x="571499" y="6230345"/>
            <a:ext cx="1746251" cy="216755"/>
          </a:xfrm>
        </p:spPr>
        <p:txBody>
          <a:bodyPr/>
          <a:lstStyle/>
          <a:p>
            <a:fld id="{585CA585-C509-42A4-A9AC-D2A1B4785B21}" type="datetime1">
              <a:rPr lang="en-US" smtClean="0"/>
              <a:t>8/9/2021</a:t>
            </a:fld>
            <a:endParaRPr lang="en-US"/>
          </a:p>
        </p:txBody>
      </p:sp>
      <p:sp>
        <p:nvSpPr>
          <p:cNvPr id="4" name="Footer Placeholder 3">
            <a:extLst>
              <a:ext uri="{FF2B5EF4-FFF2-40B4-BE49-F238E27FC236}">
                <a16:creationId xmlns:a16="http://schemas.microsoft.com/office/drawing/2014/main" id="{1A40F09E-845F-4E84-9A47-2031319A5BD0}"/>
              </a:ext>
            </a:extLst>
          </p:cNvPr>
          <p:cNvSpPr>
            <a:spLocks noGrp="1"/>
          </p:cNvSpPr>
          <p:nvPr>
            <p:ph type="ftr" sz="quarter" idx="11"/>
          </p:nvPr>
        </p:nvSpPr>
        <p:spPr>
          <a:xfrm>
            <a:off x="2432050" y="6514978"/>
            <a:ext cx="7327900" cy="216755"/>
          </a:xfrm>
        </p:spPr>
        <p:txBody>
          <a:bodyPr/>
          <a:lstStyle/>
          <a:p>
            <a:endParaRPr lang="en-US"/>
          </a:p>
        </p:txBody>
      </p:sp>
      <p:sp>
        <p:nvSpPr>
          <p:cNvPr id="5" name="Slide Number Placeholder 4">
            <a:extLst>
              <a:ext uri="{FF2B5EF4-FFF2-40B4-BE49-F238E27FC236}">
                <a16:creationId xmlns:a16="http://schemas.microsoft.com/office/drawing/2014/main" id="{1F023F51-3C1B-4451-8956-51331CC12F58}"/>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15</a:t>
            </a:fld>
            <a:endParaRPr lang="en-US"/>
          </a:p>
        </p:txBody>
      </p:sp>
      <p:sp>
        <p:nvSpPr>
          <p:cNvPr id="999" name="Rectangle 998">
            <a:extLst>
              <a:ext uri="{FF2B5EF4-FFF2-40B4-BE49-F238E27FC236}">
                <a16:creationId xmlns:a16="http://schemas.microsoft.com/office/drawing/2014/main" id="{9C3F35C0-06EB-40B6-91E4-22C3F32919A2}"/>
              </a:ext>
            </a:extLst>
          </p:cNvPr>
          <p:cNvSpPr/>
          <p:nvPr/>
        </p:nvSpPr>
        <p:spPr>
          <a:xfrm>
            <a:off x="8017287" y="4427931"/>
            <a:ext cx="4178300" cy="17442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216000" rIns="576000" bIns="216000" numCol="1" spcCol="0" rtlCol="0" fromWordArt="0" anchor="ctr" anchorCtr="0" forceAA="0" compatLnSpc="1">
            <a:prstTxWarp prst="textNoShape">
              <a:avLst/>
            </a:prstTxWarp>
            <a:spAutoFit/>
          </a:bodyPr>
          <a:lstStyle/>
          <a:p>
            <a:pPr>
              <a:spcAft>
                <a:spcPts val="600"/>
              </a:spcAft>
            </a:pPr>
            <a:r>
              <a:rPr lang="en-US" sz="1400" b="1" dirty="0"/>
              <a:t>Top tips</a:t>
            </a:r>
          </a:p>
          <a:p>
            <a:pPr>
              <a:spcAft>
                <a:spcPts val="600"/>
              </a:spcAft>
            </a:pPr>
            <a:r>
              <a:rPr lang="en-US" sz="1400" dirty="0"/>
              <a:t>Icons are available in PowerPoint </a:t>
            </a:r>
            <a:r>
              <a:rPr lang="en-US" sz="1400" b="1" dirty="0"/>
              <a:t>Insert &gt; Icons</a:t>
            </a:r>
            <a:r>
              <a:rPr lang="en-US" sz="1400" dirty="0"/>
              <a:t> – </a:t>
            </a:r>
            <a:r>
              <a:rPr lang="en-US" sz="1400" dirty="0">
                <a:hlinkClick r:id="rId3"/>
              </a:rPr>
              <a:t>find out more here</a:t>
            </a:r>
            <a:r>
              <a:rPr lang="en-US" sz="1400" dirty="0"/>
              <a:t>.</a:t>
            </a:r>
          </a:p>
          <a:p>
            <a:pPr>
              <a:spcAft>
                <a:spcPts val="600"/>
              </a:spcAft>
            </a:pPr>
            <a:r>
              <a:rPr lang="en-US" sz="1400" dirty="0"/>
              <a:t>Find more </a:t>
            </a:r>
            <a:r>
              <a:rPr lang="en-US" sz="1400" dirty="0">
                <a:hlinkClick r:id="rId4"/>
              </a:rPr>
              <a:t>free icons and images here</a:t>
            </a:r>
            <a:r>
              <a:rPr lang="en-US" sz="1400" dirty="0"/>
              <a:t>.</a:t>
            </a:r>
          </a:p>
          <a:p>
            <a:pPr>
              <a:spcAft>
                <a:spcPts val="600"/>
              </a:spcAft>
            </a:pPr>
            <a:r>
              <a:rPr lang="en-US" sz="1400" b="1" dirty="0"/>
              <a:t>Customize icons </a:t>
            </a:r>
            <a:r>
              <a:rPr lang="en-US" sz="1400" dirty="0"/>
              <a:t>using </a:t>
            </a:r>
            <a:r>
              <a:rPr lang="en-US" sz="1400" dirty="0">
                <a:hlinkClick r:id="rId5"/>
              </a:rPr>
              <a:t>these techniques</a:t>
            </a:r>
            <a:r>
              <a:rPr lang="en-US" sz="1400" dirty="0"/>
              <a:t>.</a:t>
            </a:r>
          </a:p>
        </p:txBody>
      </p:sp>
      <p:grpSp>
        <p:nvGrpSpPr>
          <p:cNvPr id="988" name="Graphic 20" descr="Badge Tick1 outline">
            <a:extLst>
              <a:ext uri="{FF2B5EF4-FFF2-40B4-BE49-F238E27FC236}">
                <a16:creationId xmlns:a16="http://schemas.microsoft.com/office/drawing/2014/main" id="{91E28F7D-993F-4AD6-8631-0A481E91053D}"/>
              </a:ext>
            </a:extLst>
          </p:cNvPr>
          <p:cNvGrpSpPr>
            <a:grpSpLocks noChangeAspect="1"/>
          </p:cNvGrpSpPr>
          <p:nvPr/>
        </p:nvGrpSpPr>
        <p:grpSpPr>
          <a:xfrm>
            <a:off x="6273437" y="1840410"/>
            <a:ext cx="300688" cy="300688"/>
            <a:chOff x="13578856" y="-807639"/>
            <a:chExt cx="724109" cy="724109"/>
          </a:xfrm>
          <a:solidFill>
            <a:schemeClr val="tx1"/>
          </a:solidFill>
        </p:grpSpPr>
        <p:sp>
          <p:nvSpPr>
            <p:cNvPr id="989" name="Freeform: Shape 988">
              <a:extLst>
                <a:ext uri="{FF2B5EF4-FFF2-40B4-BE49-F238E27FC236}">
                  <a16:creationId xmlns:a16="http://schemas.microsoft.com/office/drawing/2014/main" id="{1D058079-72C0-4927-9C0C-016E7D888AF5}"/>
                </a:ext>
              </a:extLst>
            </p:cNvPr>
            <p:cNvSpPr/>
            <p:nvPr/>
          </p:nvSpPr>
          <p:spPr>
            <a:xfrm>
              <a:off x="13578856" y="-807639"/>
              <a:ext cx="724109" cy="724109"/>
            </a:xfrm>
            <a:custGeom>
              <a:avLst/>
              <a:gdLst>
                <a:gd name="connsiteX0" fmla="*/ 362160 w 724109"/>
                <a:gd name="connsiteY0" fmla="*/ 0 h 724109"/>
                <a:gd name="connsiteX1" fmla="*/ 0 w 724109"/>
                <a:gd name="connsiteY1" fmla="*/ 361950 h 724109"/>
                <a:gd name="connsiteX2" fmla="*/ 361950 w 724109"/>
                <a:gd name="connsiteY2" fmla="*/ 724110 h 724109"/>
                <a:gd name="connsiteX3" fmla="*/ 724110 w 724109"/>
                <a:gd name="connsiteY3" fmla="*/ 362160 h 724109"/>
                <a:gd name="connsiteX4" fmla="*/ 724110 w 724109"/>
                <a:gd name="connsiteY4" fmla="*/ 362045 h 724109"/>
                <a:gd name="connsiteX5" fmla="*/ 362445 w 724109"/>
                <a:gd name="connsiteY5" fmla="*/ 0 h 724109"/>
                <a:gd name="connsiteX6" fmla="*/ 362160 w 724109"/>
                <a:gd name="connsiteY6" fmla="*/ 0 h 724109"/>
                <a:gd name="connsiteX7" fmla="*/ 362160 w 724109"/>
                <a:gd name="connsiteY7" fmla="*/ 705050 h 724109"/>
                <a:gd name="connsiteX8" fmla="*/ 19050 w 724109"/>
                <a:gd name="connsiteY8" fmla="*/ 362150 h 724109"/>
                <a:gd name="connsiteX9" fmla="*/ 361950 w 724109"/>
                <a:gd name="connsiteY9" fmla="*/ 19040 h 724109"/>
                <a:gd name="connsiteX10" fmla="*/ 705060 w 724109"/>
                <a:gd name="connsiteY10" fmla="*/ 361941 h 724109"/>
                <a:gd name="connsiteX11" fmla="*/ 705060 w 724109"/>
                <a:gd name="connsiteY11" fmla="*/ 362074 h 724109"/>
                <a:gd name="connsiteX12" fmla="*/ 362160 w 724109"/>
                <a:gd name="connsiteY12" fmla="*/ 705079 h 72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109" h="724109">
                  <a:moveTo>
                    <a:pt x="362160" y="0"/>
                  </a:moveTo>
                  <a:cubicBezTo>
                    <a:pt x="162202" y="-58"/>
                    <a:pt x="58" y="161993"/>
                    <a:pt x="0" y="361950"/>
                  </a:cubicBezTo>
                  <a:cubicBezTo>
                    <a:pt x="-58" y="561907"/>
                    <a:pt x="161993" y="724051"/>
                    <a:pt x="361950" y="724110"/>
                  </a:cubicBezTo>
                  <a:cubicBezTo>
                    <a:pt x="561907" y="724168"/>
                    <a:pt x="724051" y="562117"/>
                    <a:pt x="724110" y="362160"/>
                  </a:cubicBezTo>
                  <a:cubicBezTo>
                    <a:pt x="724110" y="362121"/>
                    <a:pt x="724110" y="362083"/>
                    <a:pt x="724110" y="362045"/>
                  </a:cubicBezTo>
                  <a:cubicBezTo>
                    <a:pt x="724214" y="162198"/>
                    <a:pt x="562292" y="105"/>
                    <a:pt x="362445" y="0"/>
                  </a:cubicBezTo>
                  <a:cubicBezTo>
                    <a:pt x="362350" y="0"/>
                    <a:pt x="362255" y="0"/>
                    <a:pt x="362160" y="0"/>
                  </a:cubicBezTo>
                  <a:close/>
                  <a:moveTo>
                    <a:pt x="362160" y="705050"/>
                  </a:moveTo>
                  <a:cubicBezTo>
                    <a:pt x="172724" y="705108"/>
                    <a:pt x="19108" y="551586"/>
                    <a:pt x="19050" y="362150"/>
                  </a:cubicBezTo>
                  <a:cubicBezTo>
                    <a:pt x="18992" y="172714"/>
                    <a:pt x="172514" y="19099"/>
                    <a:pt x="361950" y="19040"/>
                  </a:cubicBezTo>
                  <a:cubicBezTo>
                    <a:pt x="551386" y="18982"/>
                    <a:pt x="705001" y="172504"/>
                    <a:pt x="705060" y="361941"/>
                  </a:cubicBezTo>
                  <a:cubicBezTo>
                    <a:pt x="705060" y="361985"/>
                    <a:pt x="705060" y="362029"/>
                    <a:pt x="705060" y="362074"/>
                  </a:cubicBezTo>
                  <a:cubicBezTo>
                    <a:pt x="704871" y="551391"/>
                    <a:pt x="551477" y="704832"/>
                    <a:pt x="362160" y="705079"/>
                  </a:cubicBezTo>
                  <a:close/>
                </a:path>
              </a:pathLst>
            </a:custGeom>
            <a:grpFill/>
            <a:ln w="9525" cap="flat">
              <a:noFill/>
              <a:prstDash val="solid"/>
              <a:miter/>
            </a:ln>
          </p:spPr>
          <p:txBody>
            <a:bodyPr rtlCol="0" anchor="ctr"/>
            <a:lstStyle/>
            <a:p>
              <a:endParaRPr lang="en-GB"/>
            </a:p>
          </p:txBody>
        </p:sp>
        <p:sp>
          <p:nvSpPr>
            <p:cNvPr id="990" name="Freeform: Shape 989">
              <a:extLst>
                <a:ext uri="{FF2B5EF4-FFF2-40B4-BE49-F238E27FC236}">
                  <a16:creationId xmlns:a16="http://schemas.microsoft.com/office/drawing/2014/main" id="{79C58DC4-145B-4ED7-BE16-AA9E446F6310}"/>
                </a:ext>
              </a:extLst>
            </p:cNvPr>
            <p:cNvSpPr/>
            <p:nvPr/>
          </p:nvSpPr>
          <p:spPr>
            <a:xfrm>
              <a:off x="13746572" y="-597269"/>
              <a:ext cx="412699" cy="293636"/>
            </a:xfrm>
            <a:custGeom>
              <a:avLst/>
              <a:gdLst>
                <a:gd name="connsiteX0" fmla="*/ 132531 w 412699"/>
                <a:gd name="connsiteY0" fmla="*/ 266700 h 293636"/>
                <a:gd name="connsiteX1" fmla="*/ 13468 w 412699"/>
                <a:gd name="connsiteY1" fmla="*/ 147638 h 293636"/>
                <a:gd name="connsiteX2" fmla="*/ 0 w 412699"/>
                <a:gd name="connsiteY2" fmla="*/ 161106 h 293636"/>
                <a:gd name="connsiteX3" fmla="*/ 132531 w 412699"/>
                <a:gd name="connsiteY3" fmla="*/ 293637 h 293636"/>
                <a:gd name="connsiteX4" fmla="*/ 412699 w 412699"/>
                <a:gd name="connsiteY4" fmla="*/ 13468 h 293636"/>
                <a:gd name="connsiteX5" fmla="*/ 399231 w 412699"/>
                <a:gd name="connsiteY5" fmla="*/ 0 h 293636"/>
                <a:gd name="connsiteX6" fmla="*/ 132531 w 412699"/>
                <a:gd name="connsiteY6" fmla="*/ 266700 h 293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2699" h="293636">
                  <a:moveTo>
                    <a:pt x="132531" y="266700"/>
                  </a:moveTo>
                  <a:lnTo>
                    <a:pt x="13468" y="147638"/>
                  </a:lnTo>
                  <a:lnTo>
                    <a:pt x="0" y="161106"/>
                  </a:lnTo>
                  <a:lnTo>
                    <a:pt x="132531" y="293637"/>
                  </a:lnTo>
                  <a:lnTo>
                    <a:pt x="412699" y="13468"/>
                  </a:lnTo>
                  <a:lnTo>
                    <a:pt x="399231" y="0"/>
                  </a:lnTo>
                  <a:lnTo>
                    <a:pt x="132531" y="266700"/>
                  </a:lnTo>
                  <a:close/>
                </a:path>
              </a:pathLst>
            </a:custGeom>
            <a:grpFill/>
            <a:ln w="9525" cap="flat">
              <a:noFill/>
              <a:prstDash val="solid"/>
              <a:miter/>
            </a:ln>
          </p:spPr>
          <p:txBody>
            <a:bodyPr rtlCol="0" anchor="ctr"/>
            <a:lstStyle/>
            <a:p>
              <a:endParaRPr lang="en-GB"/>
            </a:p>
          </p:txBody>
        </p:sp>
      </p:grpSp>
      <p:grpSp>
        <p:nvGrpSpPr>
          <p:cNvPr id="1000" name="Graphic 22" descr="Branching diagram outline">
            <a:extLst>
              <a:ext uri="{FF2B5EF4-FFF2-40B4-BE49-F238E27FC236}">
                <a16:creationId xmlns:a16="http://schemas.microsoft.com/office/drawing/2014/main" id="{D0097C5B-FCC9-46D0-B7CD-7110A6717190}"/>
              </a:ext>
            </a:extLst>
          </p:cNvPr>
          <p:cNvGrpSpPr>
            <a:grpSpLocks noChangeAspect="1"/>
          </p:cNvGrpSpPr>
          <p:nvPr/>
        </p:nvGrpSpPr>
        <p:grpSpPr>
          <a:xfrm>
            <a:off x="2042927" y="2772954"/>
            <a:ext cx="296247" cy="296247"/>
            <a:chOff x="14042614" y="577641"/>
            <a:chExt cx="647700" cy="647700"/>
          </a:xfrm>
          <a:solidFill>
            <a:schemeClr val="tx1"/>
          </a:solidFill>
        </p:grpSpPr>
        <p:sp>
          <p:nvSpPr>
            <p:cNvPr id="1001" name="Freeform: Shape 1000">
              <a:extLst>
                <a:ext uri="{FF2B5EF4-FFF2-40B4-BE49-F238E27FC236}">
                  <a16:creationId xmlns:a16="http://schemas.microsoft.com/office/drawing/2014/main" id="{35A3049D-53E1-4D1B-8DCA-E19AA99BF7A4}"/>
                </a:ext>
              </a:extLst>
            </p:cNvPr>
            <p:cNvSpPr/>
            <p:nvPr/>
          </p:nvSpPr>
          <p:spPr>
            <a:xfrm>
              <a:off x="14099764" y="756796"/>
              <a:ext cx="533400" cy="288055"/>
            </a:xfrm>
            <a:custGeom>
              <a:avLst/>
              <a:gdLst>
                <a:gd name="connsiteX0" fmla="*/ 533400 w 533400"/>
                <a:gd name="connsiteY0" fmla="*/ 0 h 288055"/>
                <a:gd name="connsiteX1" fmla="*/ 514350 w 533400"/>
                <a:gd name="connsiteY1" fmla="*/ 1819 h 288055"/>
                <a:gd name="connsiteX2" fmla="*/ 514350 w 533400"/>
                <a:gd name="connsiteY2" fmla="*/ 135169 h 288055"/>
                <a:gd name="connsiteX3" fmla="*/ 276225 w 533400"/>
                <a:gd name="connsiteY3" fmla="*/ 135169 h 288055"/>
                <a:gd name="connsiteX4" fmla="*/ 276225 w 533400"/>
                <a:gd name="connsiteY4" fmla="*/ 1334 h 288055"/>
                <a:gd name="connsiteX5" fmla="*/ 266700 w 533400"/>
                <a:gd name="connsiteY5" fmla="*/ 1819 h 288055"/>
                <a:gd name="connsiteX6" fmla="*/ 257175 w 533400"/>
                <a:gd name="connsiteY6" fmla="*/ 1334 h 288055"/>
                <a:gd name="connsiteX7" fmla="*/ 257175 w 533400"/>
                <a:gd name="connsiteY7" fmla="*/ 135169 h 288055"/>
                <a:gd name="connsiteX8" fmla="*/ 19050 w 533400"/>
                <a:gd name="connsiteY8" fmla="*/ 135169 h 288055"/>
                <a:gd name="connsiteX9" fmla="*/ 19050 w 533400"/>
                <a:gd name="connsiteY9" fmla="*/ 1819 h 288055"/>
                <a:gd name="connsiteX10" fmla="*/ 0 w 533400"/>
                <a:gd name="connsiteY10" fmla="*/ 0 h 288055"/>
                <a:gd name="connsiteX11" fmla="*/ 0 w 533400"/>
                <a:gd name="connsiteY11" fmla="*/ 154219 h 288055"/>
                <a:gd name="connsiteX12" fmla="*/ 257175 w 533400"/>
                <a:gd name="connsiteY12" fmla="*/ 154219 h 288055"/>
                <a:gd name="connsiteX13" fmla="*/ 257175 w 533400"/>
                <a:gd name="connsiteY13" fmla="*/ 288055 h 288055"/>
                <a:gd name="connsiteX14" fmla="*/ 266700 w 533400"/>
                <a:gd name="connsiteY14" fmla="*/ 287569 h 288055"/>
                <a:gd name="connsiteX15" fmla="*/ 276225 w 533400"/>
                <a:gd name="connsiteY15" fmla="*/ 288055 h 288055"/>
                <a:gd name="connsiteX16" fmla="*/ 276225 w 533400"/>
                <a:gd name="connsiteY16" fmla="*/ 154219 h 288055"/>
                <a:gd name="connsiteX17" fmla="*/ 533400 w 533400"/>
                <a:gd name="connsiteY17" fmla="*/ 154219 h 288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3400" h="288055">
                  <a:moveTo>
                    <a:pt x="533400" y="0"/>
                  </a:moveTo>
                  <a:cubicBezTo>
                    <a:pt x="527119" y="1187"/>
                    <a:pt x="520742" y="1795"/>
                    <a:pt x="514350" y="1819"/>
                  </a:cubicBezTo>
                  <a:lnTo>
                    <a:pt x="514350" y="135169"/>
                  </a:lnTo>
                  <a:lnTo>
                    <a:pt x="276225" y="135169"/>
                  </a:lnTo>
                  <a:lnTo>
                    <a:pt x="276225" y="1334"/>
                  </a:lnTo>
                  <a:cubicBezTo>
                    <a:pt x="273082" y="1619"/>
                    <a:pt x="269919" y="1819"/>
                    <a:pt x="266700" y="1819"/>
                  </a:cubicBezTo>
                  <a:cubicBezTo>
                    <a:pt x="263481" y="1819"/>
                    <a:pt x="260318" y="1619"/>
                    <a:pt x="257175" y="1334"/>
                  </a:cubicBezTo>
                  <a:lnTo>
                    <a:pt x="257175" y="135169"/>
                  </a:lnTo>
                  <a:lnTo>
                    <a:pt x="19050" y="135169"/>
                  </a:lnTo>
                  <a:lnTo>
                    <a:pt x="19050" y="1819"/>
                  </a:lnTo>
                  <a:cubicBezTo>
                    <a:pt x="12658" y="1795"/>
                    <a:pt x="6281" y="1187"/>
                    <a:pt x="0" y="0"/>
                  </a:cubicBezTo>
                  <a:lnTo>
                    <a:pt x="0" y="154219"/>
                  </a:lnTo>
                  <a:lnTo>
                    <a:pt x="257175" y="154219"/>
                  </a:lnTo>
                  <a:lnTo>
                    <a:pt x="257175" y="288055"/>
                  </a:lnTo>
                  <a:cubicBezTo>
                    <a:pt x="260318" y="287769"/>
                    <a:pt x="263481" y="287569"/>
                    <a:pt x="266700" y="287569"/>
                  </a:cubicBezTo>
                  <a:cubicBezTo>
                    <a:pt x="269919" y="287569"/>
                    <a:pt x="273082" y="287769"/>
                    <a:pt x="276225" y="288055"/>
                  </a:cubicBezTo>
                  <a:lnTo>
                    <a:pt x="276225" y="154219"/>
                  </a:lnTo>
                  <a:lnTo>
                    <a:pt x="533400" y="154219"/>
                  </a:lnTo>
                  <a:close/>
                </a:path>
              </a:pathLst>
            </a:custGeom>
            <a:grpFill/>
            <a:ln w="9525" cap="flat">
              <a:noFill/>
              <a:prstDash val="solid"/>
              <a:miter/>
            </a:ln>
          </p:spPr>
          <p:txBody>
            <a:bodyPr rtlCol="0" anchor="ctr"/>
            <a:lstStyle/>
            <a:p>
              <a:endParaRPr lang="en-GB"/>
            </a:p>
          </p:txBody>
        </p:sp>
        <p:sp>
          <p:nvSpPr>
            <p:cNvPr id="1002" name="Freeform: Shape 1001">
              <a:extLst>
                <a:ext uri="{FF2B5EF4-FFF2-40B4-BE49-F238E27FC236}">
                  <a16:creationId xmlns:a16="http://schemas.microsoft.com/office/drawing/2014/main" id="{24744C5B-4A4F-4CF6-A355-0A0FDB4D67E6}"/>
                </a:ext>
              </a:extLst>
            </p:cNvPr>
            <p:cNvSpPr/>
            <p:nvPr/>
          </p:nvSpPr>
          <p:spPr>
            <a:xfrm>
              <a:off x="14042614" y="577641"/>
              <a:ext cx="152400" cy="152400"/>
            </a:xfrm>
            <a:custGeom>
              <a:avLst/>
              <a:gdLst>
                <a:gd name="connsiteX0" fmla="*/ 76200 w 152400"/>
                <a:gd name="connsiteY0" fmla="*/ 19050 h 152400"/>
                <a:gd name="connsiteX1" fmla="*/ 133350 w 152400"/>
                <a:gd name="connsiteY1" fmla="*/ 76200 h 152400"/>
                <a:gd name="connsiteX2" fmla="*/ 76200 w 152400"/>
                <a:gd name="connsiteY2" fmla="*/ 133350 h 152400"/>
                <a:gd name="connsiteX3" fmla="*/ 19050 w 152400"/>
                <a:gd name="connsiteY3" fmla="*/ 76200 h 152400"/>
                <a:gd name="connsiteX4" fmla="*/ 76200 w 152400"/>
                <a:gd name="connsiteY4" fmla="*/ 19050 h 152400"/>
                <a:gd name="connsiteX5" fmla="*/ 76200 w 152400"/>
                <a:gd name="connsiteY5" fmla="*/ 0 h 152400"/>
                <a:gd name="connsiteX6" fmla="*/ 0 w 152400"/>
                <a:gd name="connsiteY6" fmla="*/ 76200 h 152400"/>
                <a:gd name="connsiteX7" fmla="*/ 76200 w 152400"/>
                <a:gd name="connsiteY7" fmla="*/ 152400 h 152400"/>
                <a:gd name="connsiteX8" fmla="*/ 152400 w 152400"/>
                <a:gd name="connsiteY8" fmla="*/ 76200 h 152400"/>
                <a:gd name="connsiteX9" fmla="*/ 76200 w 152400"/>
                <a:gd name="connsiteY9"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400" h="152400">
                  <a:moveTo>
                    <a:pt x="76200" y="19050"/>
                  </a:moveTo>
                  <a:cubicBezTo>
                    <a:pt x="107763" y="19050"/>
                    <a:pt x="133350" y="44637"/>
                    <a:pt x="133350" y="76200"/>
                  </a:cubicBezTo>
                  <a:cubicBezTo>
                    <a:pt x="133350" y="107763"/>
                    <a:pt x="107763" y="133350"/>
                    <a:pt x="76200" y="133350"/>
                  </a:cubicBezTo>
                  <a:cubicBezTo>
                    <a:pt x="44637" y="133350"/>
                    <a:pt x="19050" y="107763"/>
                    <a:pt x="19050" y="76200"/>
                  </a:cubicBezTo>
                  <a:cubicBezTo>
                    <a:pt x="19087" y="44652"/>
                    <a:pt x="44652" y="19087"/>
                    <a:pt x="76200" y="19050"/>
                  </a:cubicBezTo>
                  <a:moveTo>
                    <a:pt x="76200" y="0"/>
                  </a:moveTo>
                  <a:cubicBezTo>
                    <a:pt x="34116" y="0"/>
                    <a:pt x="0" y="34116"/>
                    <a:pt x="0" y="76200"/>
                  </a:cubicBezTo>
                  <a:cubicBezTo>
                    <a:pt x="0" y="118284"/>
                    <a:pt x="34116" y="152400"/>
                    <a:pt x="76200" y="152400"/>
                  </a:cubicBezTo>
                  <a:cubicBezTo>
                    <a:pt x="118284" y="152400"/>
                    <a:pt x="152400" y="118284"/>
                    <a:pt x="152400" y="76200"/>
                  </a:cubicBezTo>
                  <a:cubicBezTo>
                    <a:pt x="152400" y="34116"/>
                    <a:pt x="118284" y="0"/>
                    <a:pt x="76200" y="0"/>
                  </a:cubicBezTo>
                  <a:close/>
                </a:path>
              </a:pathLst>
            </a:custGeom>
            <a:grpFill/>
            <a:ln w="9525" cap="flat">
              <a:noFill/>
              <a:prstDash val="solid"/>
              <a:miter/>
            </a:ln>
          </p:spPr>
          <p:txBody>
            <a:bodyPr rtlCol="0" anchor="ctr"/>
            <a:lstStyle/>
            <a:p>
              <a:endParaRPr lang="en-GB"/>
            </a:p>
          </p:txBody>
        </p:sp>
        <p:sp>
          <p:nvSpPr>
            <p:cNvPr id="1003" name="Freeform: Shape 1002">
              <a:extLst>
                <a:ext uri="{FF2B5EF4-FFF2-40B4-BE49-F238E27FC236}">
                  <a16:creationId xmlns:a16="http://schemas.microsoft.com/office/drawing/2014/main" id="{271739E6-1885-406C-AA5D-E148761E1340}"/>
                </a:ext>
              </a:extLst>
            </p:cNvPr>
            <p:cNvSpPr/>
            <p:nvPr/>
          </p:nvSpPr>
          <p:spPr>
            <a:xfrm>
              <a:off x="14290264" y="577641"/>
              <a:ext cx="152400" cy="152400"/>
            </a:xfrm>
            <a:custGeom>
              <a:avLst/>
              <a:gdLst>
                <a:gd name="connsiteX0" fmla="*/ 76200 w 152400"/>
                <a:gd name="connsiteY0" fmla="*/ 19050 h 152400"/>
                <a:gd name="connsiteX1" fmla="*/ 133350 w 152400"/>
                <a:gd name="connsiteY1" fmla="*/ 76200 h 152400"/>
                <a:gd name="connsiteX2" fmla="*/ 76200 w 152400"/>
                <a:gd name="connsiteY2" fmla="*/ 133350 h 152400"/>
                <a:gd name="connsiteX3" fmla="*/ 19050 w 152400"/>
                <a:gd name="connsiteY3" fmla="*/ 76200 h 152400"/>
                <a:gd name="connsiteX4" fmla="*/ 76200 w 152400"/>
                <a:gd name="connsiteY4" fmla="*/ 19050 h 152400"/>
                <a:gd name="connsiteX5" fmla="*/ 76200 w 152400"/>
                <a:gd name="connsiteY5" fmla="*/ 0 h 152400"/>
                <a:gd name="connsiteX6" fmla="*/ 0 w 152400"/>
                <a:gd name="connsiteY6" fmla="*/ 76200 h 152400"/>
                <a:gd name="connsiteX7" fmla="*/ 76200 w 152400"/>
                <a:gd name="connsiteY7" fmla="*/ 152400 h 152400"/>
                <a:gd name="connsiteX8" fmla="*/ 152400 w 152400"/>
                <a:gd name="connsiteY8" fmla="*/ 76200 h 152400"/>
                <a:gd name="connsiteX9" fmla="*/ 76200 w 152400"/>
                <a:gd name="connsiteY9"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400" h="152400">
                  <a:moveTo>
                    <a:pt x="76200" y="19050"/>
                  </a:moveTo>
                  <a:cubicBezTo>
                    <a:pt x="107763" y="19050"/>
                    <a:pt x="133350" y="44637"/>
                    <a:pt x="133350" y="76200"/>
                  </a:cubicBezTo>
                  <a:cubicBezTo>
                    <a:pt x="133350" y="107763"/>
                    <a:pt x="107763" y="133350"/>
                    <a:pt x="76200" y="133350"/>
                  </a:cubicBezTo>
                  <a:cubicBezTo>
                    <a:pt x="44637" y="133350"/>
                    <a:pt x="19050" y="107763"/>
                    <a:pt x="19050" y="76200"/>
                  </a:cubicBezTo>
                  <a:cubicBezTo>
                    <a:pt x="19087" y="44652"/>
                    <a:pt x="44652" y="19087"/>
                    <a:pt x="76200" y="19050"/>
                  </a:cubicBezTo>
                  <a:moveTo>
                    <a:pt x="76200" y="0"/>
                  </a:moveTo>
                  <a:cubicBezTo>
                    <a:pt x="34116" y="0"/>
                    <a:pt x="0" y="34116"/>
                    <a:pt x="0" y="76200"/>
                  </a:cubicBezTo>
                  <a:cubicBezTo>
                    <a:pt x="0" y="118284"/>
                    <a:pt x="34116" y="152400"/>
                    <a:pt x="76200" y="152400"/>
                  </a:cubicBezTo>
                  <a:cubicBezTo>
                    <a:pt x="118284" y="152400"/>
                    <a:pt x="152400" y="118284"/>
                    <a:pt x="152400" y="76200"/>
                  </a:cubicBezTo>
                  <a:cubicBezTo>
                    <a:pt x="152400" y="34116"/>
                    <a:pt x="118284" y="0"/>
                    <a:pt x="76200" y="0"/>
                  </a:cubicBezTo>
                  <a:close/>
                </a:path>
              </a:pathLst>
            </a:custGeom>
            <a:grpFill/>
            <a:ln w="9525" cap="flat">
              <a:noFill/>
              <a:prstDash val="solid"/>
              <a:miter/>
            </a:ln>
          </p:spPr>
          <p:txBody>
            <a:bodyPr rtlCol="0" anchor="ctr"/>
            <a:lstStyle/>
            <a:p>
              <a:endParaRPr lang="en-GB"/>
            </a:p>
          </p:txBody>
        </p:sp>
        <p:sp>
          <p:nvSpPr>
            <p:cNvPr id="1004" name="Freeform: Shape 1003">
              <a:extLst>
                <a:ext uri="{FF2B5EF4-FFF2-40B4-BE49-F238E27FC236}">
                  <a16:creationId xmlns:a16="http://schemas.microsoft.com/office/drawing/2014/main" id="{584060E5-86DD-4AF1-91E2-EBD9CF85034D}"/>
                </a:ext>
              </a:extLst>
            </p:cNvPr>
            <p:cNvSpPr/>
            <p:nvPr/>
          </p:nvSpPr>
          <p:spPr>
            <a:xfrm>
              <a:off x="14537914" y="577641"/>
              <a:ext cx="152400" cy="152400"/>
            </a:xfrm>
            <a:custGeom>
              <a:avLst/>
              <a:gdLst>
                <a:gd name="connsiteX0" fmla="*/ 76200 w 152400"/>
                <a:gd name="connsiteY0" fmla="*/ 19050 h 152400"/>
                <a:gd name="connsiteX1" fmla="*/ 133350 w 152400"/>
                <a:gd name="connsiteY1" fmla="*/ 76200 h 152400"/>
                <a:gd name="connsiteX2" fmla="*/ 76200 w 152400"/>
                <a:gd name="connsiteY2" fmla="*/ 133350 h 152400"/>
                <a:gd name="connsiteX3" fmla="*/ 19050 w 152400"/>
                <a:gd name="connsiteY3" fmla="*/ 76200 h 152400"/>
                <a:gd name="connsiteX4" fmla="*/ 76200 w 152400"/>
                <a:gd name="connsiteY4" fmla="*/ 19050 h 152400"/>
                <a:gd name="connsiteX5" fmla="*/ 76200 w 152400"/>
                <a:gd name="connsiteY5" fmla="*/ 0 h 152400"/>
                <a:gd name="connsiteX6" fmla="*/ 0 w 152400"/>
                <a:gd name="connsiteY6" fmla="*/ 76200 h 152400"/>
                <a:gd name="connsiteX7" fmla="*/ 76200 w 152400"/>
                <a:gd name="connsiteY7" fmla="*/ 152400 h 152400"/>
                <a:gd name="connsiteX8" fmla="*/ 152400 w 152400"/>
                <a:gd name="connsiteY8" fmla="*/ 76200 h 152400"/>
                <a:gd name="connsiteX9" fmla="*/ 76200 w 152400"/>
                <a:gd name="connsiteY9"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400" h="152400">
                  <a:moveTo>
                    <a:pt x="76200" y="19050"/>
                  </a:moveTo>
                  <a:cubicBezTo>
                    <a:pt x="107763" y="19050"/>
                    <a:pt x="133350" y="44637"/>
                    <a:pt x="133350" y="76200"/>
                  </a:cubicBezTo>
                  <a:cubicBezTo>
                    <a:pt x="133350" y="107763"/>
                    <a:pt x="107763" y="133350"/>
                    <a:pt x="76200" y="133350"/>
                  </a:cubicBezTo>
                  <a:cubicBezTo>
                    <a:pt x="44637" y="133350"/>
                    <a:pt x="19050" y="107763"/>
                    <a:pt x="19050" y="76200"/>
                  </a:cubicBezTo>
                  <a:cubicBezTo>
                    <a:pt x="19087" y="44652"/>
                    <a:pt x="44652" y="19087"/>
                    <a:pt x="76200" y="19050"/>
                  </a:cubicBezTo>
                  <a:moveTo>
                    <a:pt x="76200" y="0"/>
                  </a:moveTo>
                  <a:cubicBezTo>
                    <a:pt x="34116" y="0"/>
                    <a:pt x="0" y="34116"/>
                    <a:pt x="0" y="76200"/>
                  </a:cubicBezTo>
                  <a:cubicBezTo>
                    <a:pt x="0" y="118284"/>
                    <a:pt x="34116" y="152400"/>
                    <a:pt x="76200" y="152400"/>
                  </a:cubicBezTo>
                  <a:cubicBezTo>
                    <a:pt x="118284" y="152400"/>
                    <a:pt x="152400" y="118284"/>
                    <a:pt x="152400" y="76200"/>
                  </a:cubicBezTo>
                  <a:cubicBezTo>
                    <a:pt x="152400" y="34116"/>
                    <a:pt x="118284" y="0"/>
                    <a:pt x="76200" y="0"/>
                  </a:cubicBezTo>
                  <a:close/>
                </a:path>
              </a:pathLst>
            </a:custGeom>
            <a:grpFill/>
            <a:ln w="9525" cap="flat">
              <a:noFill/>
              <a:prstDash val="solid"/>
              <a:miter/>
            </a:ln>
          </p:spPr>
          <p:txBody>
            <a:bodyPr rtlCol="0" anchor="ctr"/>
            <a:lstStyle/>
            <a:p>
              <a:endParaRPr lang="en-GB"/>
            </a:p>
          </p:txBody>
        </p:sp>
        <p:sp>
          <p:nvSpPr>
            <p:cNvPr id="1005" name="Freeform: Shape 1004">
              <a:extLst>
                <a:ext uri="{FF2B5EF4-FFF2-40B4-BE49-F238E27FC236}">
                  <a16:creationId xmlns:a16="http://schemas.microsoft.com/office/drawing/2014/main" id="{B1CDE924-1817-4D1F-BAD0-0DA8B719EE38}"/>
                </a:ext>
              </a:extLst>
            </p:cNvPr>
            <p:cNvSpPr/>
            <p:nvPr/>
          </p:nvSpPr>
          <p:spPr>
            <a:xfrm>
              <a:off x="14290264" y="1072941"/>
              <a:ext cx="152400" cy="152400"/>
            </a:xfrm>
            <a:custGeom>
              <a:avLst/>
              <a:gdLst>
                <a:gd name="connsiteX0" fmla="*/ 76200 w 152400"/>
                <a:gd name="connsiteY0" fmla="*/ 19050 h 152400"/>
                <a:gd name="connsiteX1" fmla="*/ 133350 w 152400"/>
                <a:gd name="connsiteY1" fmla="*/ 76200 h 152400"/>
                <a:gd name="connsiteX2" fmla="*/ 76200 w 152400"/>
                <a:gd name="connsiteY2" fmla="*/ 133350 h 152400"/>
                <a:gd name="connsiteX3" fmla="*/ 19050 w 152400"/>
                <a:gd name="connsiteY3" fmla="*/ 76200 h 152400"/>
                <a:gd name="connsiteX4" fmla="*/ 76200 w 152400"/>
                <a:gd name="connsiteY4" fmla="*/ 19050 h 152400"/>
                <a:gd name="connsiteX5" fmla="*/ 76200 w 152400"/>
                <a:gd name="connsiteY5" fmla="*/ 0 h 152400"/>
                <a:gd name="connsiteX6" fmla="*/ 0 w 152400"/>
                <a:gd name="connsiteY6" fmla="*/ 76200 h 152400"/>
                <a:gd name="connsiteX7" fmla="*/ 76200 w 152400"/>
                <a:gd name="connsiteY7" fmla="*/ 152400 h 152400"/>
                <a:gd name="connsiteX8" fmla="*/ 152400 w 152400"/>
                <a:gd name="connsiteY8" fmla="*/ 76200 h 152400"/>
                <a:gd name="connsiteX9" fmla="*/ 76200 w 152400"/>
                <a:gd name="connsiteY9"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400" h="152400">
                  <a:moveTo>
                    <a:pt x="76200" y="19050"/>
                  </a:moveTo>
                  <a:cubicBezTo>
                    <a:pt x="107763" y="19050"/>
                    <a:pt x="133350" y="44637"/>
                    <a:pt x="133350" y="76200"/>
                  </a:cubicBezTo>
                  <a:cubicBezTo>
                    <a:pt x="133350" y="107763"/>
                    <a:pt x="107763" y="133350"/>
                    <a:pt x="76200" y="133350"/>
                  </a:cubicBezTo>
                  <a:cubicBezTo>
                    <a:pt x="44637" y="133350"/>
                    <a:pt x="19050" y="107763"/>
                    <a:pt x="19050" y="76200"/>
                  </a:cubicBezTo>
                  <a:cubicBezTo>
                    <a:pt x="19087" y="44652"/>
                    <a:pt x="44652" y="19087"/>
                    <a:pt x="76200" y="19050"/>
                  </a:cubicBezTo>
                  <a:moveTo>
                    <a:pt x="76200" y="0"/>
                  </a:moveTo>
                  <a:cubicBezTo>
                    <a:pt x="34116" y="0"/>
                    <a:pt x="0" y="34116"/>
                    <a:pt x="0" y="76200"/>
                  </a:cubicBezTo>
                  <a:cubicBezTo>
                    <a:pt x="0" y="118284"/>
                    <a:pt x="34116" y="152400"/>
                    <a:pt x="76200" y="152400"/>
                  </a:cubicBezTo>
                  <a:cubicBezTo>
                    <a:pt x="118284" y="152400"/>
                    <a:pt x="152400" y="118284"/>
                    <a:pt x="152400" y="76200"/>
                  </a:cubicBezTo>
                  <a:cubicBezTo>
                    <a:pt x="152400" y="34116"/>
                    <a:pt x="118284" y="0"/>
                    <a:pt x="76200" y="0"/>
                  </a:cubicBezTo>
                  <a:close/>
                </a:path>
              </a:pathLst>
            </a:custGeom>
            <a:grpFill/>
            <a:ln w="9525" cap="flat">
              <a:noFill/>
              <a:prstDash val="solid"/>
              <a:miter/>
            </a:ln>
          </p:spPr>
          <p:txBody>
            <a:bodyPr rtlCol="0" anchor="ctr"/>
            <a:lstStyle/>
            <a:p>
              <a:endParaRPr lang="en-GB"/>
            </a:p>
          </p:txBody>
        </p:sp>
      </p:grpSp>
      <p:grpSp>
        <p:nvGrpSpPr>
          <p:cNvPr id="571" name="Graphic 24" descr="Bullseye outline">
            <a:extLst>
              <a:ext uri="{FF2B5EF4-FFF2-40B4-BE49-F238E27FC236}">
                <a16:creationId xmlns:a16="http://schemas.microsoft.com/office/drawing/2014/main" id="{51E65DA4-10B5-4527-86A5-213E3D7E8B00}"/>
              </a:ext>
            </a:extLst>
          </p:cNvPr>
          <p:cNvGrpSpPr>
            <a:grpSpLocks noChangeAspect="1"/>
          </p:cNvGrpSpPr>
          <p:nvPr/>
        </p:nvGrpSpPr>
        <p:grpSpPr>
          <a:xfrm>
            <a:off x="6940399" y="2766641"/>
            <a:ext cx="308875" cy="308873"/>
            <a:chOff x="12598392" y="-750601"/>
            <a:chExt cx="743824" cy="743821"/>
          </a:xfrm>
          <a:solidFill>
            <a:schemeClr val="tx1"/>
          </a:solidFill>
        </p:grpSpPr>
        <p:sp>
          <p:nvSpPr>
            <p:cNvPr id="572" name="Freeform: Shape 571">
              <a:extLst>
                <a:ext uri="{FF2B5EF4-FFF2-40B4-BE49-F238E27FC236}">
                  <a16:creationId xmlns:a16="http://schemas.microsoft.com/office/drawing/2014/main" id="{4896B487-58FE-4334-8744-97473EF605BB}"/>
                </a:ext>
              </a:extLst>
            </p:cNvPr>
            <p:cNvSpPr/>
            <p:nvPr/>
          </p:nvSpPr>
          <p:spPr>
            <a:xfrm>
              <a:off x="12598392" y="-703034"/>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grpFill/>
            <a:ln w="9525" cap="flat">
              <a:noFill/>
              <a:prstDash val="solid"/>
              <a:miter/>
            </a:ln>
          </p:spPr>
          <p:txBody>
            <a:bodyPr rtlCol="0" anchor="ctr"/>
            <a:lstStyle/>
            <a:p>
              <a:endParaRPr lang="en-GB"/>
            </a:p>
          </p:txBody>
        </p:sp>
        <p:sp>
          <p:nvSpPr>
            <p:cNvPr id="573" name="Freeform: Shape 572">
              <a:extLst>
                <a:ext uri="{FF2B5EF4-FFF2-40B4-BE49-F238E27FC236}">
                  <a16:creationId xmlns:a16="http://schemas.microsoft.com/office/drawing/2014/main" id="{E4575C17-4C60-4F32-82F3-28DF83BABF72}"/>
                </a:ext>
              </a:extLst>
            </p:cNvPr>
            <p:cNvSpPr/>
            <p:nvPr/>
          </p:nvSpPr>
          <p:spPr>
            <a:xfrm>
              <a:off x="12722368" y="-579171"/>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noFill/>
              <a:prstDash val="solid"/>
              <a:miter/>
            </a:ln>
          </p:spPr>
          <p:txBody>
            <a:bodyPr rtlCol="0" anchor="ctr"/>
            <a:lstStyle/>
            <a:p>
              <a:endParaRPr lang="en-GB"/>
            </a:p>
          </p:txBody>
        </p:sp>
        <p:sp>
          <p:nvSpPr>
            <p:cNvPr id="574" name="Freeform: Shape 573">
              <a:extLst>
                <a:ext uri="{FF2B5EF4-FFF2-40B4-BE49-F238E27FC236}">
                  <a16:creationId xmlns:a16="http://schemas.microsoft.com/office/drawing/2014/main" id="{9219EC5E-65E0-4742-A679-4960EF06CD8A}"/>
                </a:ext>
              </a:extLst>
            </p:cNvPr>
            <p:cNvSpPr/>
            <p:nvPr/>
          </p:nvSpPr>
          <p:spPr>
            <a:xfrm>
              <a:off x="12846700" y="-455355"/>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noFill/>
              <a:prstDash val="solid"/>
              <a:miter/>
            </a:ln>
          </p:spPr>
          <p:txBody>
            <a:bodyPr rtlCol="0" anchor="ctr"/>
            <a:lstStyle/>
            <a:p>
              <a:endParaRPr lang="en-GB"/>
            </a:p>
          </p:txBody>
        </p:sp>
        <p:sp>
          <p:nvSpPr>
            <p:cNvPr id="575" name="Freeform: Shape 574">
              <a:extLst>
                <a:ext uri="{FF2B5EF4-FFF2-40B4-BE49-F238E27FC236}">
                  <a16:creationId xmlns:a16="http://schemas.microsoft.com/office/drawing/2014/main" id="{19F11289-94E2-4980-9F7D-50553EB7DE1B}"/>
                </a:ext>
              </a:extLst>
            </p:cNvPr>
            <p:cNvSpPr/>
            <p:nvPr/>
          </p:nvSpPr>
          <p:spPr>
            <a:xfrm>
              <a:off x="12937286" y="-750601"/>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noFill/>
              <a:prstDash val="solid"/>
              <a:miter/>
            </a:ln>
          </p:spPr>
          <p:txBody>
            <a:bodyPr rtlCol="0" anchor="ctr"/>
            <a:lstStyle/>
            <a:p>
              <a:endParaRPr lang="en-GB"/>
            </a:p>
          </p:txBody>
        </p:sp>
      </p:grpSp>
      <p:grpSp>
        <p:nvGrpSpPr>
          <p:cNvPr id="597" name="Group 596">
            <a:extLst>
              <a:ext uri="{FF2B5EF4-FFF2-40B4-BE49-F238E27FC236}">
                <a16:creationId xmlns:a16="http://schemas.microsoft.com/office/drawing/2014/main" id="{2794D94F-66E9-4705-8CB0-3FD8238F4006}"/>
              </a:ext>
            </a:extLst>
          </p:cNvPr>
          <p:cNvGrpSpPr>
            <a:grpSpLocks noChangeAspect="1"/>
          </p:cNvGrpSpPr>
          <p:nvPr/>
        </p:nvGrpSpPr>
        <p:grpSpPr>
          <a:xfrm>
            <a:off x="6286205" y="3796474"/>
            <a:ext cx="275152" cy="301606"/>
            <a:chOff x="16320139" y="74412"/>
            <a:chExt cx="695346" cy="762200"/>
          </a:xfrm>
          <a:solidFill>
            <a:schemeClr val="tx1"/>
          </a:solidFill>
        </p:grpSpPr>
        <p:sp>
          <p:nvSpPr>
            <p:cNvPr id="1007" name="Graphic 26" descr="Clipboard outline">
              <a:extLst>
                <a:ext uri="{FF2B5EF4-FFF2-40B4-BE49-F238E27FC236}">
                  <a16:creationId xmlns:a16="http://schemas.microsoft.com/office/drawing/2014/main" id="{94B330A0-E500-4889-845E-D90B0532AAA7}"/>
                </a:ext>
              </a:extLst>
            </p:cNvPr>
            <p:cNvSpPr/>
            <p:nvPr/>
          </p:nvSpPr>
          <p:spPr>
            <a:xfrm>
              <a:off x="16572549" y="122238"/>
              <a:ext cx="66677" cy="66675"/>
            </a:xfrm>
            <a:custGeom>
              <a:avLst/>
              <a:gdLst>
                <a:gd name="connsiteX0" fmla="*/ 33340 w 66677"/>
                <a:gd name="connsiteY0" fmla="*/ 66675 h 66675"/>
                <a:gd name="connsiteX1" fmla="*/ 66677 w 66677"/>
                <a:gd name="connsiteY1" fmla="*/ 33338 h 66675"/>
                <a:gd name="connsiteX2" fmla="*/ 33340 w 66677"/>
                <a:gd name="connsiteY2" fmla="*/ 0 h 66675"/>
                <a:gd name="connsiteX3" fmla="*/ 32387 w 66677"/>
                <a:gd name="connsiteY3" fmla="*/ 0 h 66675"/>
                <a:gd name="connsiteX4" fmla="*/ 2 w 66677"/>
                <a:gd name="connsiteY4" fmla="*/ 33338 h 66675"/>
                <a:gd name="connsiteX5" fmla="*/ 33340 w 66677"/>
                <a:gd name="connsiteY5" fmla="*/ 66675 h 66675"/>
                <a:gd name="connsiteX6" fmla="*/ 32711 w 66677"/>
                <a:gd name="connsiteY6" fmla="*/ 19050 h 66675"/>
                <a:gd name="connsiteX7" fmla="*/ 33340 w 66677"/>
                <a:gd name="connsiteY7" fmla="*/ 19050 h 66675"/>
                <a:gd name="connsiteX8" fmla="*/ 47626 w 66677"/>
                <a:gd name="connsiteY8" fmla="*/ 33338 h 66675"/>
                <a:gd name="connsiteX9" fmla="*/ 33339 w 66677"/>
                <a:gd name="connsiteY9" fmla="*/ 47625 h 66675"/>
                <a:gd name="connsiteX10" fmla="*/ 19051 w 66677"/>
                <a:gd name="connsiteY10" fmla="*/ 33337 h 66675"/>
                <a:gd name="connsiteX11" fmla="*/ 19052 w 66677"/>
                <a:gd name="connsiteY11" fmla="*/ 33204 h 66675"/>
                <a:gd name="connsiteX12" fmla="*/ 32711 w 66677"/>
                <a:gd name="connsiteY12" fmla="*/ 19050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677" h="66675">
                  <a:moveTo>
                    <a:pt x="33340" y="66675"/>
                  </a:moveTo>
                  <a:cubicBezTo>
                    <a:pt x="51751" y="66675"/>
                    <a:pt x="66677" y="51749"/>
                    <a:pt x="66677" y="33338"/>
                  </a:cubicBezTo>
                  <a:cubicBezTo>
                    <a:pt x="66677" y="14926"/>
                    <a:pt x="51751" y="0"/>
                    <a:pt x="33340" y="0"/>
                  </a:cubicBezTo>
                  <a:lnTo>
                    <a:pt x="32387" y="0"/>
                  </a:lnTo>
                  <a:cubicBezTo>
                    <a:pt x="14265" y="324"/>
                    <a:pt x="-200" y="15213"/>
                    <a:pt x="2" y="33338"/>
                  </a:cubicBezTo>
                  <a:cubicBezTo>
                    <a:pt x="34" y="51736"/>
                    <a:pt x="14941" y="66644"/>
                    <a:pt x="33340" y="66675"/>
                  </a:cubicBezTo>
                  <a:close/>
                  <a:moveTo>
                    <a:pt x="32711" y="19050"/>
                  </a:moveTo>
                  <a:lnTo>
                    <a:pt x="33340" y="19050"/>
                  </a:lnTo>
                  <a:cubicBezTo>
                    <a:pt x="41230" y="19050"/>
                    <a:pt x="47627" y="25447"/>
                    <a:pt x="47626" y="33338"/>
                  </a:cubicBezTo>
                  <a:cubicBezTo>
                    <a:pt x="47626" y="41229"/>
                    <a:pt x="41229" y="47625"/>
                    <a:pt x="33339" y="47625"/>
                  </a:cubicBezTo>
                  <a:cubicBezTo>
                    <a:pt x="25447" y="47625"/>
                    <a:pt x="19051" y="41228"/>
                    <a:pt x="19051" y="33337"/>
                  </a:cubicBezTo>
                  <a:cubicBezTo>
                    <a:pt x="19051" y="33293"/>
                    <a:pt x="19052" y="33248"/>
                    <a:pt x="19052" y="33204"/>
                  </a:cubicBezTo>
                  <a:cubicBezTo>
                    <a:pt x="18930" y="25530"/>
                    <a:pt x="25037" y="19201"/>
                    <a:pt x="32711" y="19050"/>
                  </a:cubicBezTo>
                  <a:close/>
                </a:path>
              </a:pathLst>
            </a:custGeom>
            <a:grpFill/>
            <a:ln w="9525" cap="flat">
              <a:noFill/>
              <a:prstDash val="solid"/>
              <a:miter/>
            </a:ln>
          </p:spPr>
          <p:txBody>
            <a:bodyPr rtlCol="0" anchor="ctr"/>
            <a:lstStyle/>
            <a:p>
              <a:endParaRPr lang="en-GB"/>
            </a:p>
          </p:txBody>
        </p:sp>
        <p:sp>
          <p:nvSpPr>
            <p:cNvPr id="1008" name="Graphic 26" descr="Clipboard outline">
              <a:extLst>
                <a:ext uri="{FF2B5EF4-FFF2-40B4-BE49-F238E27FC236}">
                  <a16:creationId xmlns:a16="http://schemas.microsoft.com/office/drawing/2014/main" id="{94B330A0-E500-4889-845E-D90B0532AAA7}"/>
                </a:ext>
              </a:extLst>
            </p:cNvPr>
            <p:cNvSpPr/>
            <p:nvPr/>
          </p:nvSpPr>
          <p:spPr>
            <a:xfrm>
              <a:off x="16396339" y="493713"/>
              <a:ext cx="209550" cy="19050"/>
            </a:xfrm>
            <a:custGeom>
              <a:avLst/>
              <a:gdLst>
                <a:gd name="connsiteX0" fmla="*/ 209550 w 209550"/>
                <a:gd name="connsiteY0" fmla="*/ 4591 h 19050"/>
                <a:gd name="connsiteX1" fmla="*/ 209550 w 209550"/>
                <a:gd name="connsiteY1" fmla="*/ 0 h 19050"/>
                <a:gd name="connsiteX2" fmla="*/ 0 w 209550"/>
                <a:gd name="connsiteY2" fmla="*/ 0 h 19050"/>
                <a:gd name="connsiteX3" fmla="*/ 0 w 209550"/>
                <a:gd name="connsiteY3" fmla="*/ 19050 h 19050"/>
                <a:gd name="connsiteX4" fmla="*/ 195120 w 209550"/>
                <a:gd name="connsiteY4" fmla="*/ 19050 h 19050"/>
                <a:gd name="connsiteX5" fmla="*/ 209550 w 209550"/>
                <a:gd name="connsiteY5" fmla="*/ 4591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19050">
                  <a:moveTo>
                    <a:pt x="209550" y="4591"/>
                  </a:moveTo>
                  <a:lnTo>
                    <a:pt x="209550" y="0"/>
                  </a:lnTo>
                  <a:lnTo>
                    <a:pt x="0" y="0"/>
                  </a:lnTo>
                  <a:lnTo>
                    <a:pt x="0" y="19050"/>
                  </a:lnTo>
                  <a:lnTo>
                    <a:pt x="195120" y="19050"/>
                  </a:lnTo>
                  <a:lnTo>
                    <a:pt x="209550" y="4591"/>
                  </a:lnTo>
                  <a:close/>
                </a:path>
              </a:pathLst>
            </a:custGeom>
            <a:grpFill/>
            <a:ln w="9525" cap="flat">
              <a:noFill/>
              <a:prstDash val="solid"/>
              <a:miter/>
            </a:ln>
          </p:spPr>
          <p:txBody>
            <a:bodyPr rtlCol="0" anchor="ctr"/>
            <a:lstStyle/>
            <a:p>
              <a:endParaRPr lang="en-GB"/>
            </a:p>
          </p:txBody>
        </p:sp>
        <p:sp>
          <p:nvSpPr>
            <p:cNvPr id="1009" name="Graphic 26" descr="Clipboard outline">
              <a:extLst>
                <a:ext uri="{FF2B5EF4-FFF2-40B4-BE49-F238E27FC236}">
                  <a16:creationId xmlns:a16="http://schemas.microsoft.com/office/drawing/2014/main" id="{94B330A0-E500-4889-845E-D90B0532AAA7}"/>
                </a:ext>
              </a:extLst>
            </p:cNvPr>
            <p:cNvSpPr/>
            <p:nvPr/>
          </p:nvSpPr>
          <p:spPr>
            <a:xfrm>
              <a:off x="16396339" y="608013"/>
              <a:ext cx="160410" cy="19050"/>
            </a:xfrm>
            <a:custGeom>
              <a:avLst/>
              <a:gdLst>
                <a:gd name="connsiteX0" fmla="*/ 0 w 160410"/>
                <a:gd name="connsiteY0" fmla="*/ 19050 h 19050"/>
                <a:gd name="connsiteX1" fmla="*/ 154086 w 160410"/>
                <a:gd name="connsiteY1" fmla="*/ 19050 h 19050"/>
                <a:gd name="connsiteX2" fmla="*/ 160411 w 160410"/>
                <a:gd name="connsiteY2" fmla="*/ 0 h 19050"/>
                <a:gd name="connsiteX3" fmla="*/ 0 w 160410"/>
                <a:gd name="connsiteY3" fmla="*/ 0 h 19050"/>
                <a:gd name="connsiteX4" fmla="*/ 0 w 160410"/>
                <a:gd name="connsiteY4" fmla="*/ 19050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410" h="19050">
                  <a:moveTo>
                    <a:pt x="0" y="19050"/>
                  </a:moveTo>
                  <a:lnTo>
                    <a:pt x="154086" y="19050"/>
                  </a:lnTo>
                  <a:lnTo>
                    <a:pt x="160411" y="0"/>
                  </a:lnTo>
                  <a:lnTo>
                    <a:pt x="0" y="0"/>
                  </a:lnTo>
                  <a:lnTo>
                    <a:pt x="0" y="19050"/>
                  </a:lnTo>
                  <a:close/>
                </a:path>
              </a:pathLst>
            </a:custGeom>
            <a:grpFill/>
            <a:ln w="9525" cap="flat">
              <a:noFill/>
              <a:prstDash val="solid"/>
              <a:miter/>
            </a:ln>
          </p:spPr>
          <p:txBody>
            <a:bodyPr rtlCol="0" anchor="ctr"/>
            <a:lstStyle/>
            <a:p>
              <a:endParaRPr lang="en-GB"/>
            </a:p>
          </p:txBody>
        </p:sp>
        <p:sp>
          <p:nvSpPr>
            <p:cNvPr id="1010" name="Graphic 26" descr="Clipboard outline">
              <a:extLst>
                <a:ext uri="{FF2B5EF4-FFF2-40B4-BE49-F238E27FC236}">
                  <a16:creationId xmlns:a16="http://schemas.microsoft.com/office/drawing/2014/main" id="{94B330A0-E500-4889-845E-D90B0532AAA7}"/>
                </a:ext>
              </a:extLst>
            </p:cNvPr>
            <p:cNvSpPr/>
            <p:nvPr/>
          </p:nvSpPr>
          <p:spPr>
            <a:xfrm>
              <a:off x="16396339" y="379413"/>
              <a:ext cx="328202" cy="19050"/>
            </a:xfrm>
            <a:custGeom>
              <a:avLst/>
              <a:gdLst>
                <a:gd name="connsiteX0" fmla="*/ 328203 w 328202"/>
                <a:gd name="connsiteY0" fmla="*/ 0 h 19050"/>
                <a:gd name="connsiteX1" fmla="*/ 0 w 328202"/>
                <a:gd name="connsiteY1" fmla="*/ 0 h 19050"/>
                <a:gd name="connsiteX2" fmla="*/ 0 w 328202"/>
                <a:gd name="connsiteY2" fmla="*/ 19050 h 19050"/>
                <a:gd name="connsiteX3" fmla="*/ 309191 w 328202"/>
                <a:gd name="connsiteY3" fmla="*/ 19050 h 19050"/>
                <a:gd name="connsiteX4" fmla="*/ 328203 w 328202"/>
                <a:gd name="connsiteY4" fmla="*/ 0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202" h="19050">
                  <a:moveTo>
                    <a:pt x="328203" y="0"/>
                  </a:moveTo>
                  <a:lnTo>
                    <a:pt x="0" y="0"/>
                  </a:lnTo>
                  <a:lnTo>
                    <a:pt x="0" y="19050"/>
                  </a:lnTo>
                  <a:lnTo>
                    <a:pt x="309191" y="19050"/>
                  </a:lnTo>
                  <a:lnTo>
                    <a:pt x="328203" y="0"/>
                  </a:lnTo>
                  <a:close/>
                </a:path>
              </a:pathLst>
            </a:custGeom>
            <a:grpFill/>
            <a:ln w="9525" cap="flat">
              <a:noFill/>
              <a:prstDash val="solid"/>
              <a:miter/>
            </a:ln>
          </p:spPr>
          <p:txBody>
            <a:bodyPr rtlCol="0" anchor="ctr"/>
            <a:lstStyle/>
            <a:p>
              <a:endParaRPr lang="en-GB"/>
            </a:p>
          </p:txBody>
        </p:sp>
        <p:sp>
          <p:nvSpPr>
            <p:cNvPr id="1011" name="Graphic 26" descr="Clipboard outline">
              <a:extLst>
                <a:ext uri="{FF2B5EF4-FFF2-40B4-BE49-F238E27FC236}">
                  <a16:creationId xmlns:a16="http://schemas.microsoft.com/office/drawing/2014/main" id="{94B330A0-E500-4889-845E-D90B0532AAA7}"/>
                </a:ext>
              </a:extLst>
            </p:cNvPr>
            <p:cNvSpPr/>
            <p:nvPr/>
          </p:nvSpPr>
          <p:spPr>
            <a:xfrm>
              <a:off x="16577314" y="198418"/>
              <a:ext cx="438171" cy="438360"/>
            </a:xfrm>
            <a:custGeom>
              <a:avLst/>
              <a:gdLst>
                <a:gd name="connsiteX0" fmla="*/ 392821 w 438171"/>
                <a:gd name="connsiteY0" fmla="*/ 6582 h 438360"/>
                <a:gd name="connsiteX1" fmla="*/ 361989 w 438171"/>
                <a:gd name="connsiteY1" fmla="*/ 6192 h 438360"/>
                <a:gd name="connsiteX2" fmla="*/ 361950 w 438171"/>
                <a:gd name="connsiteY2" fmla="*/ 6230 h 438360"/>
                <a:gd name="connsiteX3" fmla="*/ 361598 w 438171"/>
                <a:gd name="connsiteY3" fmla="*/ 6582 h 438360"/>
                <a:gd name="connsiteX4" fmla="*/ 34519 w 438171"/>
                <a:gd name="connsiteY4" fmla="*/ 334347 h 438360"/>
                <a:gd name="connsiteX5" fmla="*/ 0 w 438171"/>
                <a:gd name="connsiteY5" fmla="*/ 438360 h 438360"/>
                <a:gd name="connsiteX6" fmla="*/ 104489 w 438171"/>
                <a:gd name="connsiteY6" fmla="*/ 403880 h 438360"/>
                <a:gd name="connsiteX7" fmla="*/ 431121 w 438171"/>
                <a:gd name="connsiteY7" fmla="*/ 76048 h 438360"/>
                <a:gd name="connsiteX8" fmla="*/ 433026 w 438171"/>
                <a:gd name="connsiteY8" fmla="*/ 46807 h 438360"/>
                <a:gd name="connsiteX9" fmla="*/ 32718 w 438171"/>
                <a:gd name="connsiteY9" fmla="*/ 400270 h 438360"/>
                <a:gd name="connsiteX10" fmla="*/ 49530 w 438171"/>
                <a:gd name="connsiteY10" fmla="*/ 349587 h 438360"/>
                <a:gd name="connsiteX11" fmla="*/ 89708 w 438171"/>
                <a:gd name="connsiteY11" fmla="*/ 352589 h 438360"/>
                <a:gd name="connsiteX12" fmla="*/ 90869 w 438171"/>
                <a:gd name="connsiteY12" fmla="*/ 388325 h 438360"/>
                <a:gd name="connsiteX13" fmla="*/ 38138 w 438171"/>
                <a:gd name="connsiteY13" fmla="*/ 405728 h 438360"/>
                <a:gd name="connsiteX14" fmla="*/ 101775 w 438171"/>
                <a:gd name="connsiteY14" fmla="*/ 337519 h 438360"/>
                <a:gd name="connsiteX15" fmla="*/ 71857 w 438171"/>
                <a:gd name="connsiteY15" fmla="*/ 323936 h 438360"/>
                <a:gd name="connsiteX16" fmla="*/ 324269 w 438171"/>
                <a:gd name="connsiteY16" fmla="*/ 71000 h 438360"/>
                <a:gd name="connsiteX17" fmla="*/ 366836 w 438171"/>
                <a:gd name="connsiteY17" fmla="*/ 113577 h 438360"/>
                <a:gd name="connsiteX18" fmla="*/ 115252 w 438171"/>
                <a:gd name="connsiteY18" fmla="*/ 366113 h 438360"/>
                <a:gd name="connsiteX19" fmla="*/ 101775 w 438171"/>
                <a:gd name="connsiteY19" fmla="*/ 337519 h 438360"/>
                <a:gd name="connsiteX20" fmla="*/ 418529 w 438171"/>
                <a:gd name="connsiteY20" fmla="*/ 61751 h 438360"/>
                <a:gd name="connsiteX21" fmla="*/ 418062 w 438171"/>
                <a:gd name="connsiteY21" fmla="*/ 62161 h 438360"/>
                <a:gd name="connsiteX22" fmla="*/ 417624 w 438171"/>
                <a:gd name="connsiteY22" fmla="*/ 62609 h 438360"/>
                <a:gd name="connsiteX23" fmla="*/ 380286 w 438171"/>
                <a:gd name="connsiteY23" fmla="*/ 100080 h 438360"/>
                <a:gd name="connsiteX24" fmla="*/ 337718 w 438171"/>
                <a:gd name="connsiteY24" fmla="*/ 57522 h 438360"/>
                <a:gd name="connsiteX25" fmla="*/ 375285 w 438171"/>
                <a:gd name="connsiteY25" fmla="*/ 19851 h 438360"/>
                <a:gd name="connsiteX26" fmla="*/ 377190 w 438171"/>
                <a:gd name="connsiteY26" fmla="*/ 19070 h 438360"/>
                <a:gd name="connsiteX27" fmla="*/ 379305 w 438171"/>
                <a:gd name="connsiteY27" fmla="*/ 20022 h 438360"/>
                <a:gd name="connsiteX28" fmla="*/ 418805 w 438171"/>
                <a:gd name="connsiteY28" fmla="*/ 59580 h 438360"/>
                <a:gd name="connsiteX29" fmla="*/ 418529 w 438171"/>
                <a:gd name="connsiteY29" fmla="*/ 61751 h 43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8171" h="438360">
                  <a:moveTo>
                    <a:pt x="392821" y="6582"/>
                  </a:moveTo>
                  <a:cubicBezTo>
                    <a:pt x="384415" y="-2040"/>
                    <a:pt x="370611" y="-2214"/>
                    <a:pt x="361989" y="6192"/>
                  </a:cubicBezTo>
                  <a:cubicBezTo>
                    <a:pt x="361976" y="6204"/>
                    <a:pt x="361963" y="6218"/>
                    <a:pt x="361950" y="6230"/>
                  </a:cubicBezTo>
                  <a:lnTo>
                    <a:pt x="361598" y="6582"/>
                  </a:lnTo>
                  <a:lnTo>
                    <a:pt x="34519" y="334347"/>
                  </a:lnTo>
                  <a:lnTo>
                    <a:pt x="0" y="438360"/>
                  </a:lnTo>
                  <a:lnTo>
                    <a:pt x="104489" y="403880"/>
                  </a:lnTo>
                  <a:lnTo>
                    <a:pt x="431121" y="76048"/>
                  </a:lnTo>
                  <a:cubicBezTo>
                    <a:pt x="439719" y="68498"/>
                    <a:pt x="440571" y="55409"/>
                    <a:pt x="433026" y="46807"/>
                  </a:cubicBezTo>
                  <a:close/>
                  <a:moveTo>
                    <a:pt x="32718" y="400270"/>
                  </a:moveTo>
                  <a:lnTo>
                    <a:pt x="49530" y="349587"/>
                  </a:lnTo>
                  <a:cubicBezTo>
                    <a:pt x="61453" y="339321"/>
                    <a:pt x="79442" y="340664"/>
                    <a:pt x="89708" y="352589"/>
                  </a:cubicBezTo>
                  <a:cubicBezTo>
                    <a:pt x="98452" y="362745"/>
                    <a:pt x="98936" y="377623"/>
                    <a:pt x="90869" y="388325"/>
                  </a:cubicBezTo>
                  <a:lnTo>
                    <a:pt x="38138" y="405728"/>
                  </a:lnTo>
                  <a:close/>
                  <a:moveTo>
                    <a:pt x="101775" y="337519"/>
                  </a:moveTo>
                  <a:cubicBezTo>
                    <a:pt x="93750" y="329555"/>
                    <a:pt x="83134" y="324736"/>
                    <a:pt x="71857" y="323936"/>
                  </a:cubicBezTo>
                  <a:lnTo>
                    <a:pt x="324269" y="71000"/>
                  </a:lnTo>
                  <a:lnTo>
                    <a:pt x="366836" y="113577"/>
                  </a:lnTo>
                  <a:lnTo>
                    <a:pt x="115252" y="366113"/>
                  </a:lnTo>
                  <a:cubicBezTo>
                    <a:pt x="114174" y="355318"/>
                    <a:pt x="109416" y="345221"/>
                    <a:pt x="101775" y="337519"/>
                  </a:cubicBezTo>
                  <a:close/>
                  <a:moveTo>
                    <a:pt x="418529" y="61751"/>
                  </a:moveTo>
                  <a:lnTo>
                    <a:pt x="418062" y="62161"/>
                  </a:lnTo>
                  <a:lnTo>
                    <a:pt x="417624" y="62609"/>
                  </a:lnTo>
                  <a:lnTo>
                    <a:pt x="380286" y="100080"/>
                  </a:lnTo>
                  <a:lnTo>
                    <a:pt x="337718" y="57522"/>
                  </a:lnTo>
                  <a:lnTo>
                    <a:pt x="375285" y="19851"/>
                  </a:lnTo>
                  <a:cubicBezTo>
                    <a:pt x="375792" y="19349"/>
                    <a:pt x="376477" y="19068"/>
                    <a:pt x="377190" y="19070"/>
                  </a:cubicBezTo>
                  <a:cubicBezTo>
                    <a:pt x="377998" y="19074"/>
                    <a:pt x="378766" y="19420"/>
                    <a:pt x="379305" y="20022"/>
                  </a:cubicBezTo>
                  <a:lnTo>
                    <a:pt x="418805" y="59580"/>
                  </a:lnTo>
                  <a:cubicBezTo>
                    <a:pt x="419263" y="60272"/>
                    <a:pt x="419146" y="61196"/>
                    <a:pt x="418529" y="61751"/>
                  </a:cubicBezTo>
                  <a:close/>
                </a:path>
              </a:pathLst>
            </a:custGeom>
            <a:grpFill/>
            <a:ln w="9525" cap="flat">
              <a:noFill/>
              <a:prstDash val="solid"/>
              <a:miter/>
            </a:ln>
          </p:spPr>
          <p:txBody>
            <a:bodyPr rtlCol="0" anchor="ctr"/>
            <a:lstStyle/>
            <a:p>
              <a:endParaRPr lang="en-GB"/>
            </a:p>
          </p:txBody>
        </p:sp>
        <p:sp>
          <p:nvSpPr>
            <p:cNvPr id="1012" name="Graphic 26" descr="Clipboard outline">
              <a:extLst>
                <a:ext uri="{FF2B5EF4-FFF2-40B4-BE49-F238E27FC236}">
                  <a16:creationId xmlns:a16="http://schemas.microsoft.com/office/drawing/2014/main" id="{94B330A0-E500-4889-845E-D90B0532AAA7}"/>
                </a:ext>
              </a:extLst>
            </p:cNvPr>
            <p:cNvSpPr/>
            <p:nvPr/>
          </p:nvSpPr>
          <p:spPr>
            <a:xfrm>
              <a:off x="16320139" y="74412"/>
              <a:ext cx="571500" cy="762200"/>
            </a:xfrm>
            <a:custGeom>
              <a:avLst/>
              <a:gdLst>
                <a:gd name="connsiteX0" fmla="*/ 571500 w 571500"/>
                <a:gd name="connsiteY0" fmla="*/ 357778 h 762200"/>
                <a:gd name="connsiteX1" fmla="*/ 552450 w 571500"/>
                <a:gd name="connsiteY1" fmla="*/ 376895 h 762200"/>
                <a:gd name="connsiteX2" fmla="*/ 552450 w 571500"/>
                <a:gd name="connsiteY2" fmla="*/ 724100 h 762200"/>
                <a:gd name="connsiteX3" fmla="*/ 533400 w 571500"/>
                <a:gd name="connsiteY3" fmla="*/ 743150 h 762200"/>
                <a:gd name="connsiteX4" fmla="*/ 38100 w 571500"/>
                <a:gd name="connsiteY4" fmla="*/ 743150 h 762200"/>
                <a:gd name="connsiteX5" fmla="*/ 19050 w 571500"/>
                <a:gd name="connsiteY5" fmla="*/ 724100 h 762200"/>
                <a:gd name="connsiteX6" fmla="*/ 19050 w 571500"/>
                <a:gd name="connsiteY6" fmla="*/ 104775 h 762200"/>
                <a:gd name="connsiteX7" fmla="*/ 38100 w 571500"/>
                <a:gd name="connsiteY7" fmla="*/ 85725 h 762200"/>
                <a:gd name="connsiteX8" fmla="*/ 142875 w 571500"/>
                <a:gd name="connsiteY8" fmla="*/ 85725 h 762200"/>
                <a:gd name="connsiteX9" fmla="*/ 142875 w 571500"/>
                <a:gd name="connsiteY9" fmla="*/ 181175 h 762200"/>
                <a:gd name="connsiteX10" fmla="*/ 428625 w 571500"/>
                <a:gd name="connsiteY10" fmla="*/ 181175 h 762200"/>
                <a:gd name="connsiteX11" fmla="*/ 428625 w 571500"/>
                <a:gd name="connsiteY11" fmla="*/ 85725 h 762200"/>
                <a:gd name="connsiteX12" fmla="*/ 533400 w 571500"/>
                <a:gd name="connsiteY12" fmla="*/ 85725 h 762200"/>
                <a:gd name="connsiteX13" fmla="*/ 552450 w 571500"/>
                <a:gd name="connsiteY13" fmla="*/ 104775 h 762200"/>
                <a:gd name="connsiteX14" fmla="*/ 552450 w 571500"/>
                <a:gd name="connsiteY14" fmla="*/ 156677 h 762200"/>
                <a:gd name="connsiteX15" fmla="*/ 571500 w 571500"/>
                <a:gd name="connsiteY15" fmla="*/ 137627 h 762200"/>
                <a:gd name="connsiteX16" fmla="*/ 571500 w 571500"/>
                <a:gd name="connsiteY16" fmla="*/ 104775 h 762200"/>
                <a:gd name="connsiteX17" fmla="*/ 533400 w 571500"/>
                <a:gd name="connsiteY17" fmla="*/ 66675 h 762200"/>
                <a:gd name="connsiteX18" fmla="*/ 390525 w 571500"/>
                <a:gd name="connsiteY18" fmla="*/ 66675 h 762200"/>
                <a:gd name="connsiteX19" fmla="*/ 390525 w 571500"/>
                <a:gd name="connsiteY19" fmla="*/ 47625 h 762200"/>
                <a:gd name="connsiteX20" fmla="*/ 342900 w 571500"/>
                <a:gd name="connsiteY20" fmla="*/ 0 h 762200"/>
                <a:gd name="connsiteX21" fmla="*/ 228600 w 571500"/>
                <a:gd name="connsiteY21" fmla="*/ 0 h 762200"/>
                <a:gd name="connsiteX22" fmla="*/ 180975 w 571500"/>
                <a:gd name="connsiteY22" fmla="*/ 47625 h 762200"/>
                <a:gd name="connsiteX23" fmla="*/ 180975 w 571500"/>
                <a:gd name="connsiteY23" fmla="*/ 66675 h 762200"/>
                <a:gd name="connsiteX24" fmla="*/ 38100 w 571500"/>
                <a:gd name="connsiteY24" fmla="*/ 66675 h 762200"/>
                <a:gd name="connsiteX25" fmla="*/ 0 w 571500"/>
                <a:gd name="connsiteY25" fmla="*/ 104775 h 762200"/>
                <a:gd name="connsiteX26" fmla="*/ 0 w 571500"/>
                <a:gd name="connsiteY26" fmla="*/ 724100 h 762200"/>
                <a:gd name="connsiteX27" fmla="*/ 38100 w 571500"/>
                <a:gd name="connsiteY27" fmla="*/ 762200 h 762200"/>
                <a:gd name="connsiteX28" fmla="*/ 533400 w 571500"/>
                <a:gd name="connsiteY28" fmla="*/ 762200 h 762200"/>
                <a:gd name="connsiteX29" fmla="*/ 571500 w 571500"/>
                <a:gd name="connsiteY29" fmla="*/ 724100 h 762200"/>
                <a:gd name="connsiteX30" fmla="*/ 161925 w 571500"/>
                <a:gd name="connsiteY30" fmla="*/ 85725 h 762200"/>
                <a:gd name="connsiteX31" fmla="*/ 200025 w 571500"/>
                <a:gd name="connsiteY31" fmla="*/ 85725 h 762200"/>
                <a:gd name="connsiteX32" fmla="*/ 200025 w 571500"/>
                <a:gd name="connsiteY32" fmla="*/ 47625 h 762200"/>
                <a:gd name="connsiteX33" fmla="*/ 228600 w 571500"/>
                <a:gd name="connsiteY33" fmla="*/ 19050 h 762200"/>
                <a:gd name="connsiteX34" fmla="*/ 342900 w 571500"/>
                <a:gd name="connsiteY34" fmla="*/ 19050 h 762200"/>
                <a:gd name="connsiteX35" fmla="*/ 371475 w 571500"/>
                <a:gd name="connsiteY35" fmla="*/ 47625 h 762200"/>
                <a:gd name="connsiteX36" fmla="*/ 371475 w 571500"/>
                <a:gd name="connsiteY36" fmla="*/ 85725 h 762200"/>
                <a:gd name="connsiteX37" fmla="*/ 409575 w 571500"/>
                <a:gd name="connsiteY37" fmla="*/ 85725 h 762200"/>
                <a:gd name="connsiteX38" fmla="*/ 409575 w 571500"/>
                <a:gd name="connsiteY38" fmla="*/ 162125 h 762200"/>
                <a:gd name="connsiteX39" fmla="*/ 161925 w 571500"/>
                <a:gd name="connsiteY39" fmla="*/ 162125 h 76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71500" h="762200">
                  <a:moveTo>
                    <a:pt x="571500" y="357778"/>
                  </a:moveTo>
                  <a:lnTo>
                    <a:pt x="552450" y="376895"/>
                  </a:lnTo>
                  <a:lnTo>
                    <a:pt x="552450" y="724100"/>
                  </a:lnTo>
                  <a:cubicBezTo>
                    <a:pt x="552450" y="734621"/>
                    <a:pt x="543921" y="743150"/>
                    <a:pt x="533400" y="743150"/>
                  </a:cubicBezTo>
                  <a:lnTo>
                    <a:pt x="38100" y="743150"/>
                  </a:lnTo>
                  <a:cubicBezTo>
                    <a:pt x="27579" y="743150"/>
                    <a:pt x="19050" y="734621"/>
                    <a:pt x="19050" y="724100"/>
                  </a:cubicBezTo>
                  <a:lnTo>
                    <a:pt x="19050" y="104775"/>
                  </a:lnTo>
                  <a:cubicBezTo>
                    <a:pt x="19050" y="94254"/>
                    <a:pt x="27579" y="85725"/>
                    <a:pt x="38100" y="85725"/>
                  </a:cubicBezTo>
                  <a:lnTo>
                    <a:pt x="142875" y="85725"/>
                  </a:lnTo>
                  <a:lnTo>
                    <a:pt x="142875" y="181175"/>
                  </a:lnTo>
                  <a:lnTo>
                    <a:pt x="428625" y="181175"/>
                  </a:lnTo>
                  <a:lnTo>
                    <a:pt x="428625" y="85725"/>
                  </a:lnTo>
                  <a:lnTo>
                    <a:pt x="533400" y="85725"/>
                  </a:lnTo>
                  <a:cubicBezTo>
                    <a:pt x="543921" y="85725"/>
                    <a:pt x="552450" y="94254"/>
                    <a:pt x="552450" y="104775"/>
                  </a:cubicBezTo>
                  <a:lnTo>
                    <a:pt x="552450" y="156677"/>
                  </a:lnTo>
                  <a:lnTo>
                    <a:pt x="571500" y="137627"/>
                  </a:lnTo>
                  <a:lnTo>
                    <a:pt x="571500" y="104775"/>
                  </a:lnTo>
                  <a:cubicBezTo>
                    <a:pt x="571500" y="83733"/>
                    <a:pt x="554442" y="66675"/>
                    <a:pt x="533400" y="66675"/>
                  </a:cubicBezTo>
                  <a:lnTo>
                    <a:pt x="390525" y="66675"/>
                  </a:lnTo>
                  <a:lnTo>
                    <a:pt x="390525" y="47625"/>
                  </a:lnTo>
                  <a:cubicBezTo>
                    <a:pt x="390488" y="21338"/>
                    <a:pt x="369187" y="37"/>
                    <a:pt x="342900" y="0"/>
                  </a:cubicBezTo>
                  <a:lnTo>
                    <a:pt x="228600" y="0"/>
                  </a:lnTo>
                  <a:cubicBezTo>
                    <a:pt x="202310" y="32"/>
                    <a:pt x="181006" y="21335"/>
                    <a:pt x="180975" y="47625"/>
                  </a:cubicBezTo>
                  <a:lnTo>
                    <a:pt x="180975" y="66675"/>
                  </a:lnTo>
                  <a:lnTo>
                    <a:pt x="38100" y="66675"/>
                  </a:lnTo>
                  <a:cubicBezTo>
                    <a:pt x="17069" y="66702"/>
                    <a:pt x="27" y="83744"/>
                    <a:pt x="0" y="104775"/>
                  </a:cubicBezTo>
                  <a:lnTo>
                    <a:pt x="0" y="724100"/>
                  </a:lnTo>
                  <a:cubicBezTo>
                    <a:pt x="0" y="745142"/>
                    <a:pt x="17058" y="762200"/>
                    <a:pt x="38100" y="762200"/>
                  </a:cubicBezTo>
                  <a:lnTo>
                    <a:pt x="533400" y="762200"/>
                  </a:lnTo>
                  <a:cubicBezTo>
                    <a:pt x="554442" y="762200"/>
                    <a:pt x="571500" y="745142"/>
                    <a:pt x="571500" y="724100"/>
                  </a:cubicBezTo>
                  <a:close/>
                  <a:moveTo>
                    <a:pt x="161925" y="85725"/>
                  </a:moveTo>
                  <a:lnTo>
                    <a:pt x="200025" y="85725"/>
                  </a:lnTo>
                  <a:lnTo>
                    <a:pt x="200025" y="47625"/>
                  </a:lnTo>
                  <a:cubicBezTo>
                    <a:pt x="200025" y="31843"/>
                    <a:pt x="212818" y="19050"/>
                    <a:pt x="228600" y="19050"/>
                  </a:cubicBezTo>
                  <a:lnTo>
                    <a:pt x="342900" y="19050"/>
                  </a:lnTo>
                  <a:cubicBezTo>
                    <a:pt x="358682" y="19050"/>
                    <a:pt x="371475" y="31843"/>
                    <a:pt x="371475" y="47625"/>
                  </a:cubicBezTo>
                  <a:lnTo>
                    <a:pt x="371475" y="85725"/>
                  </a:lnTo>
                  <a:lnTo>
                    <a:pt x="409575" y="85725"/>
                  </a:lnTo>
                  <a:lnTo>
                    <a:pt x="409575" y="162125"/>
                  </a:lnTo>
                  <a:lnTo>
                    <a:pt x="161925" y="162125"/>
                  </a:lnTo>
                  <a:close/>
                </a:path>
              </a:pathLst>
            </a:custGeom>
            <a:grpFill/>
            <a:ln w="9525" cap="flat">
              <a:noFill/>
              <a:prstDash val="solid"/>
              <a:miter/>
            </a:ln>
          </p:spPr>
          <p:txBody>
            <a:bodyPr rtlCol="0" anchor="ctr"/>
            <a:lstStyle/>
            <a:p>
              <a:endParaRPr lang="en-GB"/>
            </a:p>
          </p:txBody>
        </p:sp>
      </p:grpSp>
      <p:grpSp>
        <p:nvGrpSpPr>
          <p:cNvPr id="533" name="Graphic 28" descr="Clipboard Checked outline">
            <a:extLst>
              <a:ext uri="{FF2B5EF4-FFF2-40B4-BE49-F238E27FC236}">
                <a16:creationId xmlns:a16="http://schemas.microsoft.com/office/drawing/2014/main" id="{EB8C09A4-99F1-47E2-B860-B7FE5A217206}"/>
              </a:ext>
            </a:extLst>
          </p:cNvPr>
          <p:cNvGrpSpPr>
            <a:grpSpLocks noChangeAspect="1"/>
          </p:cNvGrpSpPr>
          <p:nvPr/>
        </p:nvGrpSpPr>
        <p:grpSpPr>
          <a:xfrm>
            <a:off x="6981764" y="3796474"/>
            <a:ext cx="226145" cy="301606"/>
            <a:chOff x="17650666" y="-118756"/>
            <a:chExt cx="571500" cy="762200"/>
          </a:xfrm>
          <a:solidFill>
            <a:schemeClr val="tx1"/>
          </a:solidFill>
        </p:grpSpPr>
        <p:sp>
          <p:nvSpPr>
            <p:cNvPr id="535" name="Freeform: Shape 534">
              <a:extLst>
                <a:ext uri="{FF2B5EF4-FFF2-40B4-BE49-F238E27FC236}">
                  <a16:creationId xmlns:a16="http://schemas.microsoft.com/office/drawing/2014/main" id="{DFE431A5-609B-4369-96BC-D38774DF4BE3}"/>
                </a:ext>
              </a:extLst>
            </p:cNvPr>
            <p:cNvSpPr/>
            <p:nvPr/>
          </p:nvSpPr>
          <p:spPr>
            <a:xfrm>
              <a:off x="17903076" y="-70931"/>
              <a:ext cx="66677" cy="66675"/>
            </a:xfrm>
            <a:custGeom>
              <a:avLst/>
              <a:gdLst>
                <a:gd name="connsiteX0" fmla="*/ 33340 w 66677"/>
                <a:gd name="connsiteY0" fmla="*/ 66675 h 66675"/>
                <a:gd name="connsiteX1" fmla="*/ 66677 w 66677"/>
                <a:gd name="connsiteY1" fmla="*/ 33338 h 66675"/>
                <a:gd name="connsiteX2" fmla="*/ 33340 w 66677"/>
                <a:gd name="connsiteY2" fmla="*/ 0 h 66675"/>
                <a:gd name="connsiteX3" fmla="*/ 32387 w 66677"/>
                <a:gd name="connsiteY3" fmla="*/ 0 h 66675"/>
                <a:gd name="connsiteX4" fmla="*/ 2 w 66677"/>
                <a:gd name="connsiteY4" fmla="*/ 33338 h 66675"/>
                <a:gd name="connsiteX5" fmla="*/ 33340 w 66677"/>
                <a:gd name="connsiteY5" fmla="*/ 66675 h 66675"/>
                <a:gd name="connsiteX6" fmla="*/ 22938 w 66677"/>
                <a:gd name="connsiteY6" fmla="*/ 23241 h 66675"/>
                <a:gd name="connsiteX7" fmla="*/ 32711 w 66677"/>
                <a:gd name="connsiteY7" fmla="*/ 19050 h 66675"/>
                <a:gd name="connsiteX8" fmla="*/ 33340 w 66677"/>
                <a:gd name="connsiteY8" fmla="*/ 19050 h 66675"/>
                <a:gd name="connsiteX9" fmla="*/ 47626 w 66677"/>
                <a:gd name="connsiteY9" fmla="*/ 33338 h 66675"/>
                <a:gd name="connsiteX10" fmla="*/ 33338 w 66677"/>
                <a:gd name="connsiteY10" fmla="*/ 47625 h 66675"/>
                <a:gd name="connsiteX11" fmla="*/ 19051 w 66677"/>
                <a:gd name="connsiteY11" fmla="*/ 33337 h 66675"/>
                <a:gd name="connsiteX12" fmla="*/ 19052 w 66677"/>
                <a:gd name="connsiteY12" fmla="*/ 33195 h 66675"/>
                <a:gd name="connsiteX13" fmla="*/ 22929 w 66677"/>
                <a:gd name="connsiteY13" fmla="*/ 23270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677" h="66675">
                  <a:moveTo>
                    <a:pt x="33340" y="66675"/>
                  </a:moveTo>
                  <a:cubicBezTo>
                    <a:pt x="51751" y="66675"/>
                    <a:pt x="66677" y="51749"/>
                    <a:pt x="66677" y="33338"/>
                  </a:cubicBezTo>
                  <a:cubicBezTo>
                    <a:pt x="66677" y="14926"/>
                    <a:pt x="51751" y="0"/>
                    <a:pt x="33340" y="0"/>
                  </a:cubicBezTo>
                  <a:lnTo>
                    <a:pt x="32387" y="0"/>
                  </a:lnTo>
                  <a:cubicBezTo>
                    <a:pt x="14265" y="324"/>
                    <a:pt x="-200" y="15213"/>
                    <a:pt x="2" y="33338"/>
                  </a:cubicBezTo>
                  <a:cubicBezTo>
                    <a:pt x="34" y="51736"/>
                    <a:pt x="14941" y="66644"/>
                    <a:pt x="33340" y="66675"/>
                  </a:cubicBezTo>
                  <a:close/>
                  <a:moveTo>
                    <a:pt x="22938" y="23241"/>
                  </a:moveTo>
                  <a:cubicBezTo>
                    <a:pt x="25508" y="20600"/>
                    <a:pt x="29026" y="19091"/>
                    <a:pt x="32711" y="19050"/>
                  </a:cubicBezTo>
                  <a:lnTo>
                    <a:pt x="33340" y="19050"/>
                  </a:lnTo>
                  <a:cubicBezTo>
                    <a:pt x="41230" y="19050"/>
                    <a:pt x="47627" y="25447"/>
                    <a:pt x="47626" y="33338"/>
                  </a:cubicBezTo>
                  <a:cubicBezTo>
                    <a:pt x="47626" y="41229"/>
                    <a:pt x="41229" y="47625"/>
                    <a:pt x="33338" y="47625"/>
                  </a:cubicBezTo>
                  <a:cubicBezTo>
                    <a:pt x="25447" y="47625"/>
                    <a:pt x="19051" y="41228"/>
                    <a:pt x="19051" y="33337"/>
                  </a:cubicBezTo>
                  <a:cubicBezTo>
                    <a:pt x="19051" y="33290"/>
                    <a:pt x="19052" y="33242"/>
                    <a:pt x="19052" y="33195"/>
                  </a:cubicBezTo>
                  <a:cubicBezTo>
                    <a:pt x="18965" y="29501"/>
                    <a:pt x="20362" y="25927"/>
                    <a:pt x="22929" y="23270"/>
                  </a:cubicBezTo>
                  <a:close/>
                </a:path>
              </a:pathLst>
            </a:custGeom>
            <a:grpFill/>
            <a:ln w="9525" cap="flat">
              <a:noFill/>
              <a:prstDash val="solid"/>
              <a:miter/>
            </a:ln>
          </p:spPr>
          <p:txBody>
            <a:bodyPr rtlCol="0" anchor="ctr"/>
            <a:lstStyle/>
            <a:p>
              <a:endParaRPr lang="en-GB"/>
            </a:p>
          </p:txBody>
        </p:sp>
        <p:sp>
          <p:nvSpPr>
            <p:cNvPr id="537" name="Freeform: Shape 536">
              <a:extLst>
                <a:ext uri="{FF2B5EF4-FFF2-40B4-BE49-F238E27FC236}">
                  <a16:creationId xmlns:a16="http://schemas.microsoft.com/office/drawing/2014/main" id="{177E4F03-B7B9-4CB0-9380-578DFAB220E6}"/>
                </a:ext>
              </a:extLst>
            </p:cNvPr>
            <p:cNvSpPr/>
            <p:nvPr/>
          </p:nvSpPr>
          <p:spPr>
            <a:xfrm>
              <a:off x="17746335" y="122340"/>
              <a:ext cx="127768" cy="96402"/>
            </a:xfrm>
            <a:custGeom>
              <a:avLst/>
              <a:gdLst>
                <a:gd name="connsiteX0" fmla="*/ 127768 w 127768"/>
                <a:gd name="connsiteY0" fmla="*/ 13468 h 96402"/>
                <a:gd name="connsiteX1" fmla="*/ 114300 w 127768"/>
                <a:gd name="connsiteY1" fmla="*/ 0 h 96402"/>
                <a:gd name="connsiteX2" fmla="*/ 44834 w 127768"/>
                <a:gd name="connsiteY2" fmla="*/ 69456 h 96402"/>
                <a:gd name="connsiteX3" fmla="*/ 13468 w 127768"/>
                <a:gd name="connsiteY3" fmla="*/ 38100 h 96402"/>
                <a:gd name="connsiteX4" fmla="*/ 0 w 127768"/>
                <a:gd name="connsiteY4" fmla="*/ 51568 h 96402"/>
                <a:gd name="connsiteX5" fmla="*/ 44834 w 127768"/>
                <a:gd name="connsiteY5" fmla="*/ 96403 h 96402"/>
                <a:gd name="connsiteX6" fmla="*/ 127768 w 127768"/>
                <a:gd name="connsiteY6" fmla="*/ 13468 h 9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68" h="96402">
                  <a:moveTo>
                    <a:pt x="127768" y="13468"/>
                  </a:moveTo>
                  <a:lnTo>
                    <a:pt x="114300" y="0"/>
                  </a:lnTo>
                  <a:lnTo>
                    <a:pt x="44834" y="69456"/>
                  </a:lnTo>
                  <a:lnTo>
                    <a:pt x="13468" y="38100"/>
                  </a:lnTo>
                  <a:lnTo>
                    <a:pt x="0" y="51568"/>
                  </a:lnTo>
                  <a:lnTo>
                    <a:pt x="44834" y="96403"/>
                  </a:lnTo>
                  <a:lnTo>
                    <a:pt x="127768" y="13468"/>
                  </a:lnTo>
                  <a:close/>
                </a:path>
              </a:pathLst>
            </a:custGeom>
            <a:grpFill/>
            <a:ln w="9525" cap="flat">
              <a:noFill/>
              <a:prstDash val="solid"/>
              <a:miter/>
            </a:ln>
          </p:spPr>
          <p:txBody>
            <a:bodyPr rtlCol="0" anchor="ctr"/>
            <a:lstStyle/>
            <a:p>
              <a:endParaRPr lang="en-GB"/>
            </a:p>
          </p:txBody>
        </p:sp>
        <p:sp>
          <p:nvSpPr>
            <p:cNvPr id="539" name="Freeform: Shape 538">
              <a:extLst>
                <a:ext uri="{FF2B5EF4-FFF2-40B4-BE49-F238E27FC236}">
                  <a16:creationId xmlns:a16="http://schemas.microsoft.com/office/drawing/2014/main" id="{A8614B41-31FA-4264-8D18-98FA9DD9BF39}"/>
                </a:ext>
              </a:extLst>
            </p:cNvPr>
            <p:cNvSpPr/>
            <p:nvPr/>
          </p:nvSpPr>
          <p:spPr>
            <a:xfrm>
              <a:off x="17926900" y="157649"/>
              <a:ext cx="200025" cy="19050"/>
            </a:xfrm>
            <a:custGeom>
              <a:avLst/>
              <a:gdLst>
                <a:gd name="connsiteX0" fmla="*/ 0 w 200025"/>
                <a:gd name="connsiteY0" fmla="*/ 0 h 19050"/>
                <a:gd name="connsiteX1" fmla="*/ 200025 w 200025"/>
                <a:gd name="connsiteY1" fmla="*/ 0 h 19050"/>
                <a:gd name="connsiteX2" fmla="*/ 200025 w 200025"/>
                <a:gd name="connsiteY2" fmla="*/ 19050 h 19050"/>
                <a:gd name="connsiteX3" fmla="*/ 0 w 20002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00025" h="19050">
                  <a:moveTo>
                    <a:pt x="0" y="0"/>
                  </a:moveTo>
                  <a:lnTo>
                    <a:pt x="200025" y="0"/>
                  </a:lnTo>
                  <a:lnTo>
                    <a:pt x="200025" y="19050"/>
                  </a:lnTo>
                  <a:lnTo>
                    <a:pt x="0" y="19050"/>
                  </a:lnTo>
                  <a:close/>
                </a:path>
              </a:pathLst>
            </a:custGeom>
            <a:grpFill/>
            <a:ln w="9525" cap="flat">
              <a:noFill/>
              <a:prstDash val="solid"/>
              <a:miter/>
            </a:ln>
          </p:spPr>
          <p:txBody>
            <a:bodyPr rtlCol="0" anchor="ctr"/>
            <a:lstStyle/>
            <a:p>
              <a:endParaRPr lang="en-GB"/>
            </a:p>
          </p:txBody>
        </p:sp>
        <p:sp>
          <p:nvSpPr>
            <p:cNvPr id="540" name="Freeform: Shape 539">
              <a:extLst>
                <a:ext uri="{FF2B5EF4-FFF2-40B4-BE49-F238E27FC236}">
                  <a16:creationId xmlns:a16="http://schemas.microsoft.com/office/drawing/2014/main" id="{4D7423EC-3876-4AA0-8D2B-ABADFCBBF971}"/>
                </a:ext>
              </a:extLst>
            </p:cNvPr>
            <p:cNvSpPr/>
            <p:nvPr/>
          </p:nvSpPr>
          <p:spPr>
            <a:xfrm>
              <a:off x="17746335" y="236659"/>
              <a:ext cx="127768" cy="96402"/>
            </a:xfrm>
            <a:custGeom>
              <a:avLst/>
              <a:gdLst>
                <a:gd name="connsiteX0" fmla="*/ 127768 w 127768"/>
                <a:gd name="connsiteY0" fmla="*/ 13468 h 96402"/>
                <a:gd name="connsiteX1" fmla="*/ 114300 w 127768"/>
                <a:gd name="connsiteY1" fmla="*/ 0 h 96402"/>
                <a:gd name="connsiteX2" fmla="*/ 44834 w 127768"/>
                <a:gd name="connsiteY2" fmla="*/ 69466 h 96402"/>
                <a:gd name="connsiteX3" fmla="*/ 13468 w 127768"/>
                <a:gd name="connsiteY3" fmla="*/ 38100 h 96402"/>
                <a:gd name="connsiteX4" fmla="*/ 0 w 127768"/>
                <a:gd name="connsiteY4" fmla="*/ 51568 h 96402"/>
                <a:gd name="connsiteX5" fmla="*/ 44834 w 127768"/>
                <a:gd name="connsiteY5" fmla="*/ 96403 h 96402"/>
                <a:gd name="connsiteX6" fmla="*/ 127768 w 127768"/>
                <a:gd name="connsiteY6" fmla="*/ 13468 h 9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68" h="96402">
                  <a:moveTo>
                    <a:pt x="127768" y="13468"/>
                  </a:moveTo>
                  <a:lnTo>
                    <a:pt x="114300" y="0"/>
                  </a:lnTo>
                  <a:lnTo>
                    <a:pt x="44834" y="69466"/>
                  </a:lnTo>
                  <a:lnTo>
                    <a:pt x="13468" y="38100"/>
                  </a:lnTo>
                  <a:lnTo>
                    <a:pt x="0" y="51568"/>
                  </a:lnTo>
                  <a:lnTo>
                    <a:pt x="44834" y="96403"/>
                  </a:lnTo>
                  <a:lnTo>
                    <a:pt x="127768" y="13468"/>
                  </a:lnTo>
                  <a:close/>
                </a:path>
              </a:pathLst>
            </a:custGeom>
            <a:grpFill/>
            <a:ln w="9525" cap="flat">
              <a:noFill/>
              <a:prstDash val="solid"/>
              <a:miter/>
            </a:ln>
          </p:spPr>
          <p:txBody>
            <a:bodyPr rtlCol="0" anchor="ctr"/>
            <a:lstStyle/>
            <a:p>
              <a:endParaRPr lang="en-GB"/>
            </a:p>
          </p:txBody>
        </p:sp>
        <p:sp>
          <p:nvSpPr>
            <p:cNvPr id="541" name="Freeform: Shape 540">
              <a:extLst>
                <a:ext uri="{FF2B5EF4-FFF2-40B4-BE49-F238E27FC236}">
                  <a16:creationId xmlns:a16="http://schemas.microsoft.com/office/drawing/2014/main" id="{7A5C222E-B2FF-40CB-8923-AF11F4FE5A16}"/>
                </a:ext>
              </a:extLst>
            </p:cNvPr>
            <p:cNvSpPr/>
            <p:nvPr/>
          </p:nvSpPr>
          <p:spPr>
            <a:xfrm>
              <a:off x="17926900" y="271969"/>
              <a:ext cx="200025" cy="19050"/>
            </a:xfrm>
            <a:custGeom>
              <a:avLst/>
              <a:gdLst>
                <a:gd name="connsiteX0" fmla="*/ 0 w 200025"/>
                <a:gd name="connsiteY0" fmla="*/ 0 h 19050"/>
                <a:gd name="connsiteX1" fmla="*/ 200025 w 200025"/>
                <a:gd name="connsiteY1" fmla="*/ 0 h 19050"/>
                <a:gd name="connsiteX2" fmla="*/ 200025 w 200025"/>
                <a:gd name="connsiteY2" fmla="*/ 19050 h 19050"/>
                <a:gd name="connsiteX3" fmla="*/ 0 w 20002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00025" h="19050">
                  <a:moveTo>
                    <a:pt x="0" y="0"/>
                  </a:moveTo>
                  <a:lnTo>
                    <a:pt x="200025" y="0"/>
                  </a:lnTo>
                  <a:lnTo>
                    <a:pt x="200025" y="19050"/>
                  </a:lnTo>
                  <a:lnTo>
                    <a:pt x="0" y="19050"/>
                  </a:lnTo>
                  <a:close/>
                </a:path>
              </a:pathLst>
            </a:custGeom>
            <a:grpFill/>
            <a:ln w="9525" cap="flat">
              <a:noFill/>
              <a:prstDash val="solid"/>
              <a:miter/>
            </a:ln>
          </p:spPr>
          <p:txBody>
            <a:bodyPr rtlCol="0" anchor="ctr"/>
            <a:lstStyle/>
            <a:p>
              <a:endParaRPr lang="en-GB"/>
            </a:p>
          </p:txBody>
        </p:sp>
        <p:sp>
          <p:nvSpPr>
            <p:cNvPr id="542" name="Freeform: Shape 541">
              <a:extLst>
                <a:ext uri="{FF2B5EF4-FFF2-40B4-BE49-F238E27FC236}">
                  <a16:creationId xmlns:a16="http://schemas.microsoft.com/office/drawing/2014/main" id="{B8E47D03-3F68-4119-8044-2E4FBC327ECE}"/>
                </a:ext>
              </a:extLst>
            </p:cNvPr>
            <p:cNvSpPr/>
            <p:nvPr/>
          </p:nvSpPr>
          <p:spPr>
            <a:xfrm>
              <a:off x="17746335" y="350959"/>
              <a:ext cx="127768" cy="96402"/>
            </a:xfrm>
            <a:custGeom>
              <a:avLst/>
              <a:gdLst>
                <a:gd name="connsiteX0" fmla="*/ 127768 w 127768"/>
                <a:gd name="connsiteY0" fmla="*/ 13468 h 96402"/>
                <a:gd name="connsiteX1" fmla="*/ 114300 w 127768"/>
                <a:gd name="connsiteY1" fmla="*/ 0 h 96402"/>
                <a:gd name="connsiteX2" fmla="*/ 44834 w 127768"/>
                <a:gd name="connsiteY2" fmla="*/ 69466 h 96402"/>
                <a:gd name="connsiteX3" fmla="*/ 13468 w 127768"/>
                <a:gd name="connsiteY3" fmla="*/ 38100 h 96402"/>
                <a:gd name="connsiteX4" fmla="*/ 0 w 127768"/>
                <a:gd name="connsiteY4" fmla="*/ 51568 h 96402"/>
                <a:gd name="connsiteX5" fmla="*/ 44834 w 127768"/>
                <a:gd name="connsiteY5" fmla="*/ 96403 h 96402"/>
                <a:gd name="connsiteX6" fmla="*/ 127768 w 127768"/>
                <a:gd name="connsiteY6" fmla="*/ 13468 h 9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68" h="96402">
                  <a:moveTo>
                    <a:pt x="127768" y="13468"/>
                  </a:moveTo>
                  <a:lnTo>
                    <a:pt x="114300" y="0"/>
                  </a:lnTo>
                  <a:lnTo>
                    <a:pt x="44834" y="69466"/>
                  </a:lnTo>
                  <a:lnTo>
                    <a:pt x="13468" y="38100"/>
                  </a:lnTo>
                  <a:lnTo>
                    <a:pt x="0" y="51568"/>
                  </a:lnTo>
                  <a:lnTo>
                    <a:pt x="44834" y="96403"/>
                  </a:lnTo>
                  <a:lnTo>
                    <a:pt x="127768" y="13468"/>
                  </a:lnTo>
                  <a:close/>
                </a:path>
              </a:pathLst>
            </a:custGeom>
            <a:grpFill/>
            <a:ln w="9525" cap="flat">
              <a:noFill/>
              <a:prstDash val="solid"/>
              <a:miter/>
            </a:ln>
          </p:spPr>
          <p:txBody>
            <a:bodyPr rtlCol="0" anchor="ctr"/>
            <a:lstStyle/>
            <a:p>
              <a:endParaRPr lang="en-GB"/>
            </a:p>
          </p:txBody>
        </p:sp>
        <p:sp>
          <p:nvSpPr>
            <p:cNvPr id="565" name="Freeform: Shape 564">
              <a:extLst>
                <a:ext uri="{FF2B5EF4-FFF2-40B4-BE49-F238E27FC236}">
                  <a16:creationId xmlns:a16="http://schemas.microsoft.com/office/drawing/2014/main" id="{EE57029E-B933-4970-B135-3989F66044D5}"/>
                </a:ext>
              </a:extLst>
            </p:cNvPr>
            <p:cNvSpPr/>
            <p:nvPr/>
          </p:nvSpPr>
          <p:spPr>
            <a:xfrm>
              <a:off x="17926900" y="386269"/>
              <a:ext cx="200025" cy="19050"/>
            </a:xfrm>
            <a:custGeom>
              <a:avLst/>
              <a:gdLst>
                <a:gd name="connsiteX0" fmla="*/ 0 w 200025"/>
                <a:gd name="connsiteY0" fmla="*/ 0 h 19050"/>
                <a:gd name="connsiteX1" fmla="*/ 200025 w 200025"/>
                <a:gd name="connsiteY1" fmla="*/ 0 h 19050"/>
                <a:gd name="connsiteX2" fmla="*/ 200025 w 200025"/>
                <a:gd name="connsiteY2" fmla="*/ 19050 h 19050"/>
                <a:gd name="connsiteX3" fmla="*/ 0 w 20002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00025" h="19050">
                  <a:moveTo>
                    <a:pt x="0" y="0"/>
                  </a:moveTo>
                  <a:lnTo>
                    <a:pt x="200025" y="0"/>
                  </a:lnTo>
                  <a:lnTo>
                    <a:pt x="200025" y="19050"/>
                  </a:lnTo>
                  <a:lnTo>
                    <a:pt x="0" y="19050"/>
                  </a:lnTo>
                  <a:close/>
                </a:path>
              </a:pathLst>
            </a:custGeom>
            <a:grpFill/>
            <a:ln w="9525" cap="flat">
              <a:noFill/>
              <a:prstDash val="solid"/>
              <a:miter/>
            </a:ln>
          </p:spPr>
          <p:txBody>
            <a:bodyPr rtlCol="0" anchor="ctr"/>
            <a:lstStyle/>
            <a:p>
              <a:endParaRPr lang="en-GB"/>
            </a:p>
          </p:txBody>
        </p:sp>
        <p:sp>
          <p:nvSpPr>
            <p:cNvPr id="566" name="Freeform: Shape 565">
              <a:extLst>
                <a:ext uri="{FF2B5EF4-FFF2-40B4-BE49-F238E27FC236}">
                  <a16:creationId xmlns:a16="http://schemas.microsoft.com/office/drawing/2014/main" id="{722F85DD-7E82-454E-9E2E-F44AEE332558}"/>
                </a:ext>
              </a:extLst>
            </p:cNvPr>
            <p:cNvSpPr/>
            <p:nvPr/>
          </p:nvSpPr>
          <p:spPr>
            <a:xfrm>
              <a:off x="17746335" y="465259"/>
              <a:ext cx="127768" cy="96402"/>
            </a:xfrm>
            <a:custGeom>
              <a:avLst/>
              <a:gdLst>
                <a:gd name="connsiteX0" fmla="*/ 127768 w 127768"/>
                <a:gd name="connsiteY0" fmla="*/ 13468 h 96402"/>
                <a:gd name="connsiteX1" fmla="*/ 114300 w 127768"/>
                <a:gd name="connsiteY1" fmla="*/ 0 h 96402"/>
                <a:gd name="connsiteX2" fmla="*/ 44834 w 127768"/>
                <a:gd name="connsiteY2" fmla="*/ 69466 h 96402"/>
                <a:gd name="connsiteX3" fmla="*/ 13468 w 127768"/>
                <a:gd name="connsiteY3" fmla="*/ 38100 h 96402"/>
                <a:gd name="connsiteX4" fmla="*/ 0 w 127768"/>
                <a:gd name="connsiteY4" fmla="*/ 51568 h 96402"/>
                <a:gd name="connsiteX5" fmla="*/ 44834 w 127768"/>
                <a:gd name="connsiteY5" fmla="*/ 96403 h 96402"/>
                <a:gd name="connsiteX6" fmla="*/ 127768 w 127768"/>
                <a:gd name="connsiteY6" fmla="*/ 13468 h 9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68" h="96402">
                  <a:moveTo>
                    <a:pt x="127768" y="13468"/>
                  </a:moveTo>
                  <a:lnTo>
                    <a:pt x="114300" y="0"/>
                  </a:lnTo>
                  <a:lnTo>
                    <a:pt x="44834" y="69466"/>
                  </a:lnTo>
                  <a:lnTo>
                    <a:pt x="13468" y="38100"/>
                  </a:lnTo>
                  <a:lnTo>
                    <a:pt x="0" y="51568"/>
                  </a:lnTo>
                  <a:lnTo>
                    <a:pt x="44834" y="96403"/>
                  </a:lnTo>
                  <a:lnTo>
                    <a:pt x="127768" y="13468"/>
                  </a:lnTo>
                  <a:close/>
                </a:path>
              </a:pathLst>
            </a:custGeom>
            <a:grpFill/>
            <a:ln w="9525" cap="flat">
              <a:noFill/>
              <a:prstDash val="solid"/>
              <a:miter/>
            </a:ln>
          </p:spPr>
          <p:txBody>
            <a:bodyPr rtlCol="0" anchor="ctr"/>
            <a:lstStyle/>
            <a:p>
              <a:endParaRPr lang="en-GB"/>
            </a:p>
          </p:txBody>
        </p:sp>
        <p:sp>
          <p:nvSpPr>
            <p:cNvPr id="991" name="Freeform: Shape 990">
              <a:extLst>
                <a:ext uri="{FF2B5EF4-FFF2-40B4-BE49-F238E27FC236}">
                  <a16:creationId xmlns:a16="http://schemas.microsoft.com/office/drawing/2014/main" id="{AD263FB1-3366-483D-9DA7-97E54FBCB7EB}"/>
                </a:ext>
              </a:extLst>
            </p:cNvPr>
            <p:cNvSpPr/>
            <p:nvPr/>
          </p:nvSpPr>
          <p:spPr>
            <a:xfrm>
              <a:off x="17926900" y="500569"/>
              <a:ext cx="200025" cy="19050"/>
            </a:xfrm>
            <a:custGeom>
              <a:avLst/>
              <a:gdLst>
                <a:gd name="connsiteX0" fmla="*/ 0 w 200025"/>
                <a:gd name="connsiteY0" fmla="*/ 0 h 19050"/>
                <a:gd name="connsiteX1" fmla="*/ 200025 w 200025"/>
                <a:gd name="connsiteY1" fmla="*/ 0 h 19050"/>
                <a:gd name="connsiteX2" fmla="*/ 200025 w 200025"/>
                <a:gd name="connsiteY2" fmla="*/ 19050 h 19050"/>
                <a:gd name="connsiteX3" fmla="*/ 0 w 20002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00025" h="19050">
                  <a:moveTo>
                    <a:pt x="0" y="0"/>
                  </a:moveTo>
                  <a:lnTo>
                    <a:pt x="200025" y="0"/>
                  </a:lnTo>
                  <a:lnTo>
                    <a:pt x="200025" y="19050"/>
                  </a:lnTo>
                  <a:lnTo>
                    <a:pt x="0" y="19050"/>
                  </a:lnTo>
                  <a:close/>
                </a:path>
              </a:pathLst>
            </a:custGeom>
            <a:grpFill/>
            <a:ln w="9525" cap="flat">
              <a:noFill/>
              <a:prstDash val="solid"/>
              <a:miter/>
            </a:ln>
          </p:spPr>
          <p:txBody>
            <a:bodyPr rtlCol="0" anchor="ctr"/>
            <a:lstStyle/>
            <a:p>
              <a:endParaRPr lang="en-GB"/>
            </a:p>
          </p:txBody>
        </p:sp>
        <p:sp>
          <p:nvSpPr>
            <p:cNvPr id="992" name="Freeform: Shape 991">
              <a:extLst>
                <a:ext uri="{FF2B5EF4-FFF2-40B4-BE49-F238E27FC236}">
                  <a16:creationId xmlns:a16="http://schemas.microsoft.com/office/drawing/2014/main" id="{FB0D22B3-5342-4410-AB03-E1B8BFBBAEED}"/>
                </a:ext>
              </a:extLst>
            </p:cNvPr>
            <p:cNvSpPr/>
            <p:nvPr/>
          </p:nvSpPr>
          <p:spPr>
            <a:xfrm>
              <a:off x="17650666" y="-118756"/>
              <a:ext cx="571500" cy="762200"/>
            </a:xfrm>
            <a:custGeom>
              <a:avLst/>
              <a:gdLst>
                <a:gd name="connsiteX0" fmla="*/ 571500 w 571500"/>
                <a:gd name="connsiteY0" fmla="*/ 104775 h 762200"/>
                <a:gd name="connsiteX1" fmla="*/ 533400 w 571500"/>
                <a:gd name="connsiteY1" fmla="*/ 66675 h 762200"/>
                <a:gd name="connsiteX2" fmla="*/ 390525 w 571500"/>
                <a:gd name="connsiteY2" fmla="*/ 66675 h 762200"/>
                <a:gd name="connsiteX3" fmla="*/ 390525 w 571500"/>
                <a:gd name="connsiteY3" fmla="*/ 47625 h 762200"/>
                <a:gd name="connsiteX4" fmla="*/ 342900 w 571500"/>
                <a:gd name="connsiteY4" fmla="*/ 0 h 762200"/>
                <a:gd name="connsiteX5" fmla="*/ 228600 w 571500"/>
                <a:gd name="connsiteY5" fmla="*/ 0 h 762200"/>
                <a:gd name="connsiteX6" fmla="*/ 180975 w 571500"/>
                <a:gd name="connsiteY6" fmla="*/ 47625 h 762200"/>
                <a:gd name="connsiteX7" fmla="*/ 180975 w 571500"/>
                <a:gd name="connsiteY7" fmla="*/ 66675 h 762200"/>
                <a:gd name="connsiteX8" fmla="*/ 38100 w 571500"/>
                <a:gd name="connsiteY8" fmla="*/ 66675 h 762200"/>
                <a:gd name="connsiteX9" fmla="*/ 0 w 571500"/>
                <a:gd name="connsiteY9" fmla="*/ 104775 h 762200"/>
                <a:gd name="connsiteX10" fmla="*/ 0 w 571500"/>
                <a:gd name="connsiteY10" fmla="*/ 724100 h 762200"/>
                <a:gd name="connsiteX11" fmla="*/ 38100 w 571500"/>
                <a:gd name="connsiteY11" fmla="*/ 762200 h 762200"/>
                <a:gd name="connsiteX12" fmla="*/ 533400 w 571500"/>
                <a:gd name="connsiteY12" fmla="*/ 762200 h 762200"/>
                <a:gd name="connsiteX13" fmla="*/ 571500 w 571500"/>
                <a:gd name="connsiteY13" fmla="*/ 724100 h 762200"/>
                <a:gd name="connsiteX14" fmla="*/ 161925 w 571500"/>
                <a:gd name="connsiteY14" fmla="*/ 85725 h 762200"/>
                <a:gd name="connsiteX15" fmla="*/ 200025 w 571500"/>
                <a:gd name="connsiteY15" fmla="*/ 85725 h 762200"/>
                <a:gd name="connsiteX16" fmla="*/ 200025 w 571500"/>
                <a:gd name="connsiteY16" fmla="*/ 47625 h 762200"/>
                <a:gd name="connsiteX17" fmla="*/ 228600 w 571500"/>
                <a:gd name="connsiteY17" fmla="*/ 19050 h 762200"/>
                <a:gd name="connsiteX18" fmla="*/ 342900 w 571500"/>
                <a:gd name="connsiteY18" fmla="*/ 19050 h 762200"/>
                <a:gd name="connsiteX19" fmla="*/ 371475 w 571500"/>
                <a:gd name="connsiteY19" fmla="*/ 47625 h 762200"/>
                <a:gd name="connsiteX20" fmla="*/ 371475 w 571500"/>
                <a:gd name="connsiteY20" fmla="*/ 85725 h 762200"/>
                <a:gd name="connsiteX21" fmla="*/ 409575 w 571500"/>
                <a:gd name="connsiteY21" fmla="*/ 85725 h 762200"/>
                <a:gd name="connsiteX22" fmla="*/ 409575 w 571500"/>
                <a:gd name="connsiteY22" fmla="*/ 162125 h 762200"/>
                <a:gd name="connsiteX23" fmla="*/ 161925 w 571500"/>
                <a:gd name="connsiteY23" fmla="*/ 162125 h 762200"/>
                <a:gd name="connsiteX24" fmla="*/ 533400 w 571500"/>
                <a:gd name="connsiteY24" fmla="*/ 743150 h 762200"/>
                <a:gd name="connsiteX25" fmla="*/ 38100 w 571500"/>
                <a:gd name="connsiteY25" fmla="*/ 743150 h 762200"/>
                <a:gd name="connsiteX26" fmla="*/ 19050 w 571500"/>
                <a:gd name="connsiteY26" fmla="*/ 724100 h 762200"/>
                <a:gd name="connsiteX27" fmla="*/ 19050 w 571500"/>
                <a:gd name="connsiteY27" fmla="*/ 104775 h 762200"/>
                <a:gd name="connsiteX28" fmla="*/ 38100 w 571500"/>
                <a:gd name="connsiteY28" fmla="*/ 85725 h 762200"/>
                <a:gd name="connsiteX29" fmla="*/ 142875 w 571500"/>
                <a:gd name="connsiteY29" fmla="*/ 85725 h 762200"/>
                <a:gd name="connsiteX30" fmla="*/ 142875 w 571500"/>
                <a:gd name="connsiteY30" fmla="*/ 181175 h 762200"/>
                <a:gd name="connsiteX31" fmla="*/ 428625 w 571500"/>
                <a:gd name="connsiteY31" fmla="*/ 181175 h 762200"/>
                <a:gd name="connsiteX32" fmla="*/ 428625 w 571500"/>
                <a:gd name="connsiteY32" fmla="*/ 85725 h 762200"/>
                <a:gd name="connsiteX33" fmla="*/ 533400 w 571500"/>
                <a:gd name="connsiteY33" fmla="*/ 85725 h 762200"/>
                <a:gd name="connsiteX34" fmla="*/ 552450 w 571500"/>
                <a:gd name="connsiteY34" fmla="*/ 104775 h 762200"/>
                <a:gd name="connsiteX35" fmla="*/ 552450 w 571500"/>
                <a:gd name="connsiteY35" fmla="*/ 724100 h 762200"/>
                <a:gd name="connsiteX36" fmla="*/ 533400 w 571500"/>
                <a:gd name="connsiteY36" fmla="*/ 743150 h 76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71500" h="762200">
                  <a:moveTo>
                    <a:pt x="571500" y="104775"/>
                  </a:moveTo>
                  <a:cubicBezTo>
                    <a:pt x="571500" y="83733"/>
                    <a:pt x="554442" y="66675"/>
                    <a:pt x="533400" y="66675"/>
                  </a:cubicBezTo>
                  <a:lnTo>
                    <a:pt x="390525" y="66675"/>
                  </a:lnTo>
                  <a:lnTo>
                    <a:pt x="390525" y="47625"/>
                  </a:lnTo>
                  <a:cubicBezTo>
                    <a:pt x="390494" y="21335"/>
                    <a:pt x="369190" y="32"/>
                    <a:pt x="342900" y="0"/>
                  </a:cubicBezTo>
                  <a:lnTo>
                    <a:pt x="228600" y="0"/>
                  </a:lnTo>
                  <a:cubicBezTo>
                    <a:pt x="202310" y="32"/>
                    <a:pt x="181006" y="21335"/>
                    <a:pt x="180975" y="47625"/>
                  </a:cubicBezTo>
                  <a:lnTo>
                    <a:pt x="180975" y="66675"/>
                  </a:lnTo>
                  <a:lnTo>
                    <a:pt x="38100" y="66675"/>
                  </a:lnTo>
                  <a:cubicBezTo>
                    <a:pt x="17058" y="66675"/>
                    <a:pt x="0" y="83733"/>
                    <a:pt x="0" y="104775"/>
                  </a:cubicBezTo>
                  <a:lnTo>
                    <a:pt x="0" y="724100"/>
                  </a:lnTo>
                  <a:cubicBezTo>
                    <a:pt x="0" y="745142"/>
                    <a:pt x="17058" y="762200"/>
                    <a:pt x="38100" y="762200"/>
                  </a:cubicBezTo>
                  <a:lnTo>
                    <a:pt x="533400" y="762200"/>
                  </a:lnTo>
                  <a:cubicBezTo>
                    <a:pt x="554442" y="762200"/>
                    <a:pt x="571500" y="745142"/>
                    <a:pt x="571500" y="724100"/>
                  </a:cubicBezTo>
                  <a:close/>
                  <a:moveTo>
                    <a:pt x="161925" y="85725"/>
                  </a:moveTo>
                  <a:lnTo>
                    <a:pt x="200025" y="85725"/>
                  </a:lnTo>
                  <a:lnTo>
                    <a:pt x="200025" y="47625"/>
                  </a:lnTo>
                  <a:cubicBezTo>
                    <a:pt x="200025" y="31843"/>
                    <a:pt x="212818" y="19050"/>
                    <a:pt x="228600" y="19050"/>
                  </a:cubicBezTo>
                  <a:lnTo>
                    <a:pt x="342900" y="19050"/>
                  </a:lnTo>
                  <a:cubicBezTo>
                    <a:pt x="358682" y="19050"/>
                    <a:pt x="371475" y="31843"/>
                    <a:pt x="371475" y="47625"/>
                  </a:cubicBezTo>
                  <a:lnTo>
                    <a:pt x="371475" y="85725"/>
                  </a:lnTo>
                  <a:lnTo>
                    <a:pt x="409575" y="85725"/>
                  </a:lnTo>
                  <a:lnTo>
                    <a:pt x="409575" y="162125"/>
                  </a:lnTo>
                  <a:lnTo>
                    <a:pt x="161925" y="162125"/>
                  </a:lnTo>
                  <a:close/>
                  <a:moveTo>
                    <a:pt x="533400" y="743150"/>
                  </a:moveTo>
                  <a:lnTo>
                    <a:pt x="38100" y="743150"/>
                  </a:lnTo>
                  <a:cubicBezTo>
                    <a:pt x="27579" y="743150"/>
                    <a:pt x="19050" y="734621"/>
                    <a:pt x="19050" y="724100"/>
                  </a:cubicBezTo>
                  <a:lnTo>
                    <a:pt x="19050" y="104775"/>
                  </a:lnTo>
                  <a:cubicBezTo>
                    <a:pt x="19050" y="94254"/>
                    <a:pt x="27579" y="85725"/>
                    <a:pt x="38100" y="85725"/>
                  </a:cubicBezTo>
                  <a:lnTo>
                    <a:pt x="142875" y="85725"/>
                  </a:lnTo>
                  <a:lnTo>
                    <a:pt x="142875" y="181175"/>
                  </a:lnTo>
                  <a:lnTo>
                    <a:pt x="428625" y="181175"/>
                  </a:lnTo>
                  <a:lnTo>
                    <a:pt x="428625" y="85725"/>
                  </a:lnTo>
                  <a:lnTo>
                    <a:pt x="533400" y="85725"/>
                  </a:lnTo>
                  <a:cubicBezTo>
                    <a:pt x="543921" y="85725"/>
                    <a:pt x="552450" y="94254"/>
                    <a:pt x="552450" y="104775"/>
                  </a:cubicBezTo>
                  <a:lnTo>
                    <a:pt x="552450" y="724100"/>
                  </a:lnTo>
                  <a:cubicBezTo>
                    <a:pt x="552450" y="734621"/>
                    <a:pt x="543921" y="743150"/>
                    <a:pt x="533400" y="743150"/>
                  </a:cubicBezTo>
                  <a:close/>
                </a:path>
              </a:pathLst>
            </a:custGeom>
            <a:grpFill/>
            <a:ln w="9525" cap="flat">
              <a:noFill/>
              <a:prstDash val="solid"/>
              <a:miter/>
            </a:ln>
          </p:spPr>
          <p:txBody>
            <a:bodyPr rtlCol="0" anchor="ctr"/>
            <a:lstStyle/>
            <a:p>
              <a:endParaRPr lang="en-GB"/>
            </a:p>
          </p:txBody>
        </p:sp>
      </p:grpSp>
      <p:grpSp>
        <p:nvGrpSpPr>
          <p:cNvPr id="635" name="Group 634">
            <a:extLst>
              <a:ext uri="{FF2B5EF4-FFF2-40B4-BE49-F238E27FC236}">
                <a16:creationId xmlns:a16="http://schemas.microsoft.com/office/drawing/2014/main" id="{8A098A9E-2A31-43BA-8C4B-8905CD49ED17}"/>
              </a:ext>
            </a:extLst>
          </p:cNvPr>
          <p:cNvGrpSpPr>
            <a:grpSpLocks noChangeAspect="1"/>
          </p:cNvGrpSpPr>
          <p:nvPr/>
        </p:nvGrpSpPr>
        <p:grpSpPr>
          <a:xfrm>
            <a:off x="2033718" y="3789944"/>
            <a:ext cx="314666" cy="314666"/>
            <a:chOff x="19867141" y="5364027"/>
            <a:chExt cx="647700" cy="647700"/>
          </a:xfrm>
          <a:solidFill>
            <a:schemeClr val="tx1"/>
          </a:solidFill>
        </p:grpSpPr>
        <p:sp>
          <p:nvSpPr>
            <p:cNvPr id="905" name="Freeform: Shape 904">
              <a:extLst>
                <a:ext uri="{FF2B5EF4-FFF2-40B4-BE49-F238E27FC236}">
                  <a16:creationId xmlns:a16="http://schemas.microsoft.com/office/drawing/2014/main" id="{7A3B855E-B70D-481B-BF94-A8C3B501452B}"/>
                </a:ext>
              </a:extLst>
            </p:cNvPr>
            <p:cNvSpPr/>
            <p:nvPr/>
          </p:nvSpPr>
          <p:spPr>
            <a:xfrm>
              <a:off x="19867141" y="5364027"/>
              <a:ext cx="647700" cy="647700"/>
            </a:xfrm>
            <a:custGeom>
              <a:avLst/>
              <a:gdLst>
                <a:gd name="connsiteX0" fmla="*/ 514350 w 647700"/>
                <a:gd name="connsiteY0" fmla="*/ 57150 h 647700"/>
                <a:gd name="connsiteX1" fmla="*/ 514350 w 647700"/>
                <a:gd name="connsiteY1" fmla="*/ 9525 h 647700"/>
                <a:gd name="connsiteX2" fmla="*/ 504825 w 647700"/>
                <a:gd name="connsiteY2" fmla="*/ 0 h 647700"/>
                <a:gd name="connsiteX3" fmla="*/ 495300 w 647700"/>
                <a:gd name="connsiteY3" fmla="*/ 9525 h 647700"/>
                <a:gd name="connsiteX4" fmla="*/ 495300 w 647700"/>
                <a:gd name="connsiteY4" fmla="*/ 57150 h 647700"/>
                <a:gd name="connsiteX5" fmla="*/ 152400 w 647700"/>
                <a:gd name="connsiteY5" fmla="*/ 57150 h 647700"/>
                <a:gd name="connsiteX6" fmla="*/ 152400 w 647700"/>
                <a:gd name="connsiteY6" fmla="*/ 9525 h 647700"/>
                <a:gd name="connsiteX7" fmla="*/ 142875 w 647700"/>
                <a:gd name="connsiteY7" fmla="*/ 0 h 647700"/>
                <a:gd name="connsiteX8" fmla="*/ 133350 w 647700"/>
                <a:gd name="connsiteY8" fmla="*/ 9525 h 647700"/>
                <a:gd name="connsiteX9" fmla="*/ 133350 w 647700"/>
                <a:gd name="connsiteY9" fmla="*/ 57150 h 647700"/>
                <a:gd name="connsiteX10" fmla="*/ 0 w 647700"/>
                <a:gd name="connsiteY10" fmla="*/ 57150 h 647700"/>
                <a:gd name="connsiteX11" fmla="*/ 0 w 647700"/>
                <a:gd name="connsiteY11" fmla="*/ 647700 h 647700"/>
                <a:gd name="connsiteX12" fmla="*/ 647700 w 647700"/>
                <a:gd name="connsiteY12" fmla="*/ 647700 h 647700"/>
                <a:gd name="connsiteX13" fmla="*/ 647700 w 647700"/>
                <a:gd name="connsiteY13" fmla="*/ 57150 h 647700"/>
                <a:gd name="connsiteX14" fmla="*/ 628650 w 647700"/>
                <a:gd name="connsiteY14" fmla="*/ 628650 h 647700"/>
                <a:gd name="connsiteX15" fmla="*/ 19050 w 647700"/>
                <a:gd name="connsiteY15" fmla="*/ 628650 h 647700"/>
                <a:gd name="connsiteX16" fmla="*/ 19050 w 647700"/>
                <a:gd name="connsiteY16" fmla="*/ 209550 h 647700"/>
                <a:gd name="connsiteX17" fmla="*/ 628650 w 647700"/>
                <a:gd name="connsiteY17" fmla="*/ 209550 h 647700"/>
                <a:gd name="connsiteX18" fmla="*/ 19050 w 647700"/>
                <a:gd name="connsiteY18" fmla="*/ 190500 h 647700"/>
                <a:gd name="connsiteX19" fmla="*/ 19050 w 647700"/>
                <a:gd name="connsiteY19" fmla="*/ 76200 h 647700"/>
                <a:gd name="connsiteX20" fmla="*/ 133350 w 647700"/>
                <a:gd name="connsiteY20" fmla="*/ 76200 h 647700"/>
                <a:gd name="connsiteX21" fmla="*/ 133350 w 647700"/>
                <a:gd name="connsiteY21" fmla="*/ 114300 h 647700"/>
                <a:gd name="connsiteX22" fmla="*/ 142875 w 647700"/>
                <a:gd name="connsiteY22" fmla="*/ 123825 h 647700"/>
                <a:gd name="connsiteX23" fmla="*/ 152400 w 647700"/>
                <a:gd name="connsiteY23" fmla="*/ 114300 h 647700"/>
                <a:gd name="connsiteX24" fmla="*/ 152400 w 647700"/>
                <a:gd name="connsiteY24" fmla="*/ 76200 h 647700"/>
                <a:gd name="connsiteX25" fmla="*/ 495300 w 647700"/>
                <a:gd name="connsiteY25" fmla="*/ 76200 h 647700"/>
                <a:gd name="connsiteX26" fmla="*/ 495300 w 647700"/>
                <a:gd name="connsiteY26" fmla="*/ 114300 h 647700"/>
                <a:gd name="connsiteX27" fmla="*/ 504825 w 647700"/>
                <a:gd name="connsiteY27" fmla="*/ 123825 h 647700"/>
                <a:gd name="connsiteX28" fmla="*/ 514350 w 647700"/>
                <a:gd name="connsiteY28" fmla="*/ 114300 h 647700"/>
                <a:gd name="connsiteX29" fmla="*/ 514350 w 647700"/>
                <a:gd name="connsiteY29" fmla="*/ 76200 h 647700"/>
                <a:gd name="connsiteX30" fmla="*/ 628650 w 647700"/>
                <a:gd name="connsiteY30" fmla="*/ 76200 h 647700"/>
                <a:gd name="connsiteX31" fmla="*/ 628650 w 647700"/>
                <a:gd name="connsiteY31" fmla="*/ 19050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47700" h="647700">
                  <a:moveTo>
                    <a:pt x="514350" y="57150"/>
                  </a:moveTo>
                  <a:lnTo>
                    <a:pt x="514350" y="9525"/>
                  </a:lnTo>
                  <a:cubicBezTo>
                    <a:pt x="514350" y="4264"/>
                    <a:pt x="510086" y="0"/>
                    <a:pt x="504825" y="0"/>
                  </a:cubicBezTo>
                  <a:cubicBezTo>
                    <a:pt x="499564" y="0"/>
                    <a:pt x="495300" y="4264"/>
                    <a:pt x="495300" y="9525"/>
                  </a:cubicBezTo>
                  <a:lnTo>
                    <a:pt x="495300" y="57150"/>
                  </a:lnTo>
                  <a:lnTo>
                    <a:pt x="152400" y="57150"/>
                  </a:lnTo>
                  <a:lnTo>
                    <a:pt x="152400" y="9525"/>
                  </a:lnTo>
                  <a:cubicBezTo>
                    <a:pt x="152400" y="4264"/>
                    <a:pt x="148136" y="0"/>
                    <a:pt x="142875" y="0"/>
                  </a:cubicBezTo>
                  <a:cubicBezTo>
                    <a:pt x="137614" y="0"/>
                    <a:pt x="133350" y="4264"/>
                    <a:pt x="133350" y="9525"/>
                  </a:cubicBezTo>
                  <a:lnTo>
                    <a:pt x="133350" y="57150"/>
                  </a:lnTo>
                  <a:lnTo>
                    <a:pt x="0" y="57150"/>
                  </a:lnTo>
                  <a:lnTo>
                    <a:pt x="0" y="647700"/>
                  </a:lnTo>
                  <a:lnTo>
                    <a:pt x="647700" y="647700"/>
                  </a:lnTo>
                  <a:lnTo>
                    <a:pt x="647700" y="57150"/>
                  </a:lnTo>
                  <a:close/>
                  <a:moveTo>
                    <a:pt x="628650" y="628650"/>
                  </a:moveTo>
                  <a:lnTo>
                    <a:pt x="19050" y="628650"/>
                  </a:lnTo>
                  <a:lnTo>
                    <a:pt x="19050" y="209550"/>
                  </a:lnTo>
                  <a:lnTo>
                    <a:pt x="628650" y="209550"/>
                  </a:lnTo>
                  <a:close/>
                  <a:moveTo>
                    <a:pt x="19050" y="190500"/>
                  </a:moveTo>
                  <a:lnTo>
                    <a:pt x="19050" y="76200"/>
                  </a:lnTo>
                  <a:lnTo>
                    <a:pt x="133350" y="76200"/>
                  </a:lnTo>
                  <a:lnTo>
                    <a:pt x="133350" y="114300"/>
                  </a:lnTo>
                  <a:cubicBezTo>
                    <a:pt x="133350" y="119561"/>
                    <a:pt x="137614" y="123825"/>
                    <a:pt x="142875" y="123825"/>
                  </a:cubicBezTo>
                  <a:cubicBezTo>
                    <a:pt x="148136" y="123825"/>
                    <a:pt x="152400" y="119561"/>
                    <a:pt x="152400" y="114300"/>
                  </a:cubicBezTo>
                  <a:lnTo>
                    <a:pt x="152400" y="76200"/>
                  </a:lnTo>
                  <a:lnTo>
                    <a:pt x="495300" y="76200"/>
                  </a:lnTo>
                  <a:lnTo>
                    <a:pt x="495300" y="114300"/>
                  </a:lnTo>
                  <a:cubicBezTo>
                    <a:pt x="495300" y="119561"/>
                    <a:pt x="499564" y="123825"/>
                    <a:pt x="504825" y="123825"/>
                  </a:cubicBezTo>
                  <a:cubicBezTo>
                    <a:pt x="510086" y="123825"/>
                    <a:pt x="514350" y="119561"/>
                    <a:pt x="514350" y="114300"/>
                  </a:cubicBezTo>
                  <a:lnTo>
                    <a:pt x="514350" y="76200"/>
                  </a:lnTo>
                  <a:lnTo>
                    <a:pt x="628650" y="76200"/>
                  </a:lnTo>
                  <a:lnTo>
                    <a:pt x="628650" y="190500"/>
                  </a:lnTo>
                  <a:close/>
                </a:path>
              </a:pathLst>
            </a:custGeom>
            <a:grpFill/>
            <a:ln w="9525" cap="flat">
              <a:noFill/>
              <a:prstDash val="solid"/>
              <a:miter/>
            </a:ln>
          </p:spPr>
          <p:txBody>
            <a:bodyPr rtlCol="0" anchor="ctr"/>
            <a:lstStyle/>
            <a:p>
              <a:endParaRPr lang="en-GB"/>
            </a:p>
          </p:txBody>
        </p:sp>
        <p:sp>
          <p:nvSpPr>
            <p:cNvPr id="906" name="Freeform: Shape 905">
              <a:extLst>
                <a:ext uri="{FF2B5EF4-FFF2-40B4-BE49-F238E27FC236}">
                  <a16:creationId xmlns:a16="http://schemas.microsoft.com/office/drawing/2014/main" id="{6DCCB97C-3164-40E6-812C-9E637E06A823}"/>
                </a:ext>
              </a:extLst>
            </p:cNvPr>
            <p:cNvSpPr/>
            <p:nvPr/>
          </p:nvSpPr>
          <p:spPr>
            <a:xfrm>
              <a:off x="19943341" y="5630727"/>
              <a:ext cx="495300" cy="304800"/>
            </a:xfrm>
            <a:custGeom>
              <a:avLst/>
              <a:gdLst>
                <a:gd name="connsiteX0" fmla="*/ 180975 w 495300"/>
                <a:gd name="connsiteY0" fmla="*/ 304800 h 304800"/>
                <a:gd name="connsiteX1" fmla="*/ 495300 w 495300"/>
                <a:gd name="connsiteY1" fmla="*/ 304800 h 304800"/>
                <a:gd name="connsiteX2" fmla="*/ 495300 w 495300"/>
                <a:gd name="connsiteY2" fmla="*/ 0 h 304800"/>
                <a:gd name="connsiteX3" fmla="*/ 0 w 495300"/>
                <a:gd name="connsiteY3" fmla="*/ 0 h 304800"/>
                <a:gd name="connsiteX4" fmla="*/ 0 w 495300"/>
                <a:gd name="connsiteY4" fmla="*/ 304800 h 304800"/>
                <a:gd name="connsiteX5" fmla="*/ 180975 w 495300"/>
                <a:gd name="connsiteY5" fmla="*/ 304800 h 304800"/>
                <a:gd name="connsiteX6" fmla="*/ 180975 w 495300"/>
                <a:gd name="connsiteY6" fmla="*/ 285750 h 304800"/>
                <a:gd name="connsiteX7" fmla="*/ 180975 w 495300"/>
                <a:gd name="connsiteY7" fmla="*/ 209550 h 304800"/>
                <a:gd name="connsiteX8" fmla="*/ 314325 w 495300"/>
                <a:gd name="connsiteY8" fmla="*/ 209550 h 304800"/>
                <a:gd name="connsiteX9" fmla="*/ 314325 w 495300"/>
                <a:gd name="connsiteY9" fmla="*/ 285750 h 304800"/>
                <a:gd name="connsiteX10" fmla="*/ 180975 w 495300"/>
                <a:gd name="connsiteY10" fmla="*/ 114300 h 304800"/>
                <a:gd name="connsiteX11" fmla="*/ 314325 w 495300"/>
                <a:gd name="connsiteY11" fmla="*/ 114300 h 304800"/>
                <a:gd name="connsiteX12" fmla="*/ 314325 w 495300"/>
                <a:gd name="connsiteY12" fmla="*/ 190500 h 304800"/>
                <a:gd name="connsiteX13" fmla="*/ 180975 w 495300"/>
                <a:gd name="connsiteY13" fmla="*/ 190500 h 304800"/>
                <a:gd name="connsiteX14" fmla="*/ 161925 w 495300"/>
                <a:gd name="connsiteY14" fmla="*/ 190500 h 304800"/>
                <a:gd name="connsiteX15" fmla="*/ 19050 w 495300"/>
                <a:gd name="connsiteY15" fmla="*/ 190500 h 304800"/>
                <a:gd name="connsiteX16" fmla="*/ 19050 w 495300"/>
                <a:gd name="connsiteY16" fmla="*/ 114300 h 304800"/>
                <a:gd name="connsiteX17" fmla="*/ 161925 w 495300"/>
                <a:gd name="connsiteY17" fmla="*/ 114300 h 304800"/>
                <a:gd name="connsiteX18" fmla="*/ 333375 w 495300"/>
                <a:gd name="connsiteY18" fmla="*/ 114300 h 304800"/>
                <a:gd name="connsiteX19" fmla="*/ 476250 w 495300"/>
                <a:gd name="connsiteY19" fmla="*/ 114300 h 304800"/>
                <a:gd name="connsiteX20" fmla="*/ 476250 w 495300"/>
                <a:gd name="connsiteY20" fmla="*/ 190500 h 304800"/>
                <a:gd name="connsiteX21" fmla="*/ 333375 w 495300"/>
                <a:gd name="connsiteY21" fmla="*/ 190500 h 304800"/>
                <a:gd name="connsiteX22" fmla="*/ 333375 w 495300"/>
                <a:gd name="connsiteY22" fmla="*/ 285750 h 304800"/>
                <a:gd name="connsiteX23" fmla="*/ 333375 w 495300"/>
                <a:gd name="connsiteY23" fmla="*/ 209550 h 304800"/>
                <a:gd name="connsiteX24" fmla="*/ 476250 w 495300"/>
                <a:gd name="connsiteY24" fmla="*/ 209550 h 304800"/>
                <a:gd name="connsiteX25" fmla="*/ 476250 w 495300"/>
                <a:gd name="connsiteY25" fmla="*/ 285750 h 304800"/>
                <a:gd name="connsiteX26" fmla="*/ 476250 w 495300"/>
                <a:gd name="connsiteY26" fmla="*/ 19050 h 304800"/>
                <a:gd name="connsiteX27" fmla="*/ 476250 w 495300"/>
                <a:gd name="connsiteY27" fmla="*/ 95250 h 304800"/>
                <a:gd name="connsiteX28" fmla="*/ 333375 w 495300"/>
                <a:gd name="connsiteY28" fmla="*/ 95250 h 304800"/>
                <a:gd name="connsiteX29" fmla="*/ 333375 w 495300"/>
                <a:gd name="connsiteY29" fmla="*/ 19050 h 304800"/>
                <a:gd name="connsiteX30" fmla="*/ 314325 w 495300"/>
                <a:gd name="connsiteY30" fmla="*/ 19050 h 304800"/>
                <a:gd name="connsiteX31" fmla="*/ 314325 w 495300"/>
                <a:gd name="connsiteY31" fmla="*/ 95250 h 304800"/>
                <a:gd name="connsiteX32" fmla="*/ 180975 w 495300"/>
                <a:gd name="connsiteY32" fmla="*/ 95250 h 304800"/>
                <a:gd name="connsiteX33" fmla="*/ 180975 w 495300"/>
                <a:gd name="connsiteY33" fmla="*/ 19050 h 304800"/>
                <a:gd name="connsiteX34" fmla="*/ 161925 w 495300"/>
                <a:gd name="connsiteY34" fmla="*/ 19050 h 304800"/>
                <a:gd name="connsiteX35" fmla="*/ 161925 w 495300"/>
                <a:gd name="connsiteY35" fmla="*/ 95250 h 304800"/>
                <a:gd name="connsiteX36" fmla="*/ 19050 w 495300"/>
                <a:gd name="connsiteY36" fmla="*/ 95250 h 304800"/>
                <a:gd name="connsiteX37" fmla="*/ 19050 w 495300"/>
                <a:gd name="connsiteY37" fmla="*/ 19050 h 304800"/>
                <a:gd name="connsiteX38" fmla="*/ 19050 w 495300"/>
                <a:gd name="connsiteY38" fmla="*/ 285750 h 304800"/>
                <a:gd name="connsiteX39" fmla="*/ 19050 w 495300"/>
                <a:gd name="connsiteY39" fmla="*/ 209550 h 304800"/>
                <a:gd name="connsiteX40" fmla="*/ 161925 w 495300"/>
                <a:gd name="connsiteY40" fmla="*/ 209550 h 304800"/>
                <a:gd name="connsiteX41" fmla="*/ 161925 w 495300"/>
                <a:gd name="connsiteY41" fmla="*/ 28575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95300" h="304800">
                  <a:moveTo>
                    <a:pt x="180975" y="304800"/>
                  </a:moveTo>
                  <a:lnTo>
                    <a:pt x="495300" y="304800"/>
                  </a:lnTo>
                  <a:lnTo>
                    <a:pt x="495300" y="0"/>
                  </a:lnTo>
                  <a:lnTo>
                    <a:pt x="0" y="0"/>
                  </a:lnTo>
                  <a:lnTo>
                    <a:pt x="0" y="304800"/>
                  </a:lnTo>
                  <a:lnTo>
                    <a:pt x="180975" y="304800"/>
                  </a:lnTo>
                  <a:close/>
                  <a:moveTo>
                    <a:pt x="180975" y="285750"/>
                  </a:moveTo>
                  <a:lnTo>
                    <a:pt x="180975" y="209550"/>
                  </a:lnTo>
                  <a:lnTo>
                    <a:pt x="314325" y="209550"/>
                  </a:lnTo>
                  <a:lnTo>
                    <a:pt x="314325" y="285750"/>
                  </a:lnTo>
                  <a:close/>
                  <a:moveTo>
                    <a:pt x="180975" y="114300"/>
                  </a:moveTo>
                  <a:lnTo>
                    <a:pt x="314325" y="114300"/>
                  </a:lnTo>
                  <a:lnTo>
                    <a:pt x="314325" y="190500"/>
                  </a:lnTo>
                  <a:lnTo>
                    <a:pt x="180975" y="190500"/>
                  </a:lnTo>
                  <a:close/>
                  <a:moveTo>
                    <a:pt x="161925" y="190500"/>
                  </a:moveTo>
                  <a:lnTo>
                    <a:pt x="19050" y="190500"/>
                  </a:lnTo>
                  <a:lnTo>
                    <a:pt x="19050" y="114300"/>
                  </a:lnTo>
                  <a:lnTo>
                    <a:pt x="161925" y="114300"/>
                  </a:lnTo>
                  <a:close/>
                  <a:moveTo>
                    <a:pt x="333375" y="114300"/>
                  </a:moveTo>
                  <a:lnTo>
                    <a:pt x="476250" y="114300"/>
                  </a:lnTo>
                  <a:lnTo>
                    <a:pt x="476250" y="190500"/>
                  </a:lnTo>
                  <a:lnTo>
                    <a:pt x="333375" y="190500"/>
                  </a:lnTo>
                  <a:close/>
                  <a:moveTo>
                    <a:pt x="333375" y="285750"/>
                  </a:moveTo>
                  <a:lnTo>
                    <a:pt x="333375" y="209550"/>
                  </a:lnTo>
                  <a:lnTo>
                    <a:pt x="476250" y="209550"/>
                  </a:lnTo>
                  <a:lnTo>
                    <a:pt x="476250" y="285750"/>
                  </a:lnTo>
                  <a:close/>
                  <a:moveTo>
                    <a:pt x="476250" y="19050"/>
                  </a:moveTo>
                  <a:lnTo>
                    <a:pt x="476250" y="95250"/>
                  </a:lnTo>
                  <a:lnTo>
                    <a:pt x="333375" y="95250"/>
                  </a:lnTo>
                  <a:lnTo>
                    <a:pt x="333375" y="19050"/>
                  </a:lnTo>
                  <a:close/>
                  <a:moveTo>
                    <a:pt x="314325" y="19050"/>
                  </a:moveTo>
                  <a:lnTo>
                    <a:pt x="314325" y="95250"/>
                  </a:lnTo>
                  <a:lnTo>
                    <a:pt x="180975" y="95250"/>
                  </a:lnTo>
                  <a:lnTo>
                    <a:pt x="180975" y="19050"/>
                  </a:lnTo>
                  <a:close/>
                  <a:moveTo>
                    <a:pt x="161925" y="19050"/>
                  </a:moveTo>
                  <a:lnTo>
                    <a:pt x="161925" y="95250"/>
                  </a:lnTo>
                  <a:lnTo>
                    <a:pt x="19050" y="95250"/>
                  </a:lnTo>
                  <a:lnTo>
                    <a:pt x="19050" y="19050"/>
                  </a:lnTo>
                  <a:close/>
                  <a:moveTo>
                    <a:pt x="19050" y="285750"/>
                  </a:moveTo>
                  <a:lnTo>
                    <a:pt x="19050" y="209550"/>
                  </a:lnTo>
                  <a:lnTo>
                    <a:pt x="161925" y="209550"/>
                  </a:lnTo>
                  <a:lnTo>
                    <a:pt x="161925" y="285750"/>
                  </a:lnTo>
                  <a:close/>
                </a:path>
              </a:pathLst>
            </a:custGeom>
            <a:grpFill/>
            <a:ln w="9525" cap="flat">
              <a:noFill/>
              <a:prstDash val="solid"/>
              <a:miter/>
            </a:ln>
          </p:spPr>
          <p:txBody>
            <a:bodyPr rtlCol="0" anchor="ctr"/>
            <a:lstStyle/>
            <a:p>
              <a:endParaRPr lang="en-GB"/>
            </a:p>
          </p:txBody>
        </p:sp>
      </p:grpSp>
      <p:grpSp>
        <p:nvGrpSpPr>
          <p:cNvPr id="492" name="Graphic 34" descr="Document outline">
            <a:extLst>
              <a:ext uri="{FF2B5EF4-FFF2-40B4-BE49-F238E27FC236}">
                <a16:creationId xmlns:a16="http://schemas.microsoft.com/office/drawing/2014/main" id="{F1E09426-4930-4F68-BA14-BEE4C41C4519}"/>
              </a:ext>
            </a:extLst>
          </p:cNvPr>
          <p:cNvGrpSpPr>
            <a:grpSpLocks noChangeAspect="1"/>
          </p:cNvGrpSpPr>
          <p:nvPr/>
        </p:nvGrpSpPr>
        <p:grpSpPr>
          <a:xfrm>
            <a:off x="5677176" y="3796514"/>
            <a:ext cx="226145" cy="301527"/>
            <a:chOff x="18531458" y="-118556"/>
            <a:chExt cx="571500" cy="762000"/>
          </a:xfrm>
          <a:solidFill>
            <a:schemeClr val="tx1"/>
          </a:solidFill>
        </p:grpSpPr>
        <p:sp>
          <p:nvSpPr>
            <p:cNvPr id="493" name="Freeform: Shape 492">
              <a:extLst>
                <a:ext uri="{FF2B5EF4-FFF2-40B4-BE49-F238E27FC236}">
                  <a16:creationId xmlns:a16="http://schemas.microsoft.com/office/drawing/2014/main" id="{97675D07-607E-4DE9-AC8C-50ABF59CDC8E}"/>
                </a:ext>
              </a:extLst>
            </p:cNvPr>
            <p:cNvSpPr/>
            <p:nvPr/>
          </p:nvSpPr>
          <p:spPr>
            <a:xfrm>
              <a:off x="18626708" y="205294"/>
              <a:ext cx="381000" cy="19050"/>
            </a:xfrm>
            <a:custGeom>
              <a:avLst/>
              <a:gdLst>
                <a:gd name="connsiteX0" fmla="*/ 0 w 381000"/>
                <a:gd name="connsiteY0" fmla="*/ 0 h 19050"/>
                <a:gd name="connsiteX1" fmla="*/ 381000 w 381000"/>
                <a:gd name="connsiteY1" fmla="*/ 0 h 19050"/>
                <a:gd name="connsiteX2" fmla="*/ 381000 w 381000"/>
                <a:gd name="connsiteY2" fmla="*/ 19050 h 19050"/>
                <a:gd name="connsiteX3" fmla="*/ 0 w 3810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381000" h="19050">
                  <a:moveTo>
                    <a:pt x="0" y="0"/>
                  </a:moveTo>
                  <a:lnTo>
                    <a:pt x="381000" y="0"/>
                  </a:lnTo>
                  <a:lnTo>
                    <a:pt x="381000" y="19050"/>
                  </a:lnTo>
                  <a:lnTo>
                    <a:pt x="0" y="19050"/>
                  </a:lnTo>
                  <a:close/>
                </a:path>
              </a:pathLst>
            </a:custGeom>
            <a:grpFill/>
            <a:ln w="9525" cap="flat">
              <a:noFill/>
              <a:prstDash val="solid"/>
              <a:miter/>
            </a:ln>
          </p:spPr>
          <p:txBody>
            <a:bodyPr rtlCol="0" anchor="ctr"/>
            <a:lstStyle/>
            <a:p>
              <a:endParaRPr lang="en-GB"/>
            </a:p>
          </p:txBody>
        </p:sp>
        <p:sp>
          <p:nvSpPr>
            <p:cNvPr id="516" name="Freeform: Shape 515">
              <a:extLst>
                <a:ext uri="{FF2B5EF4-FFF2-40B4-BE49-F238E27FC236}">
                  <a16:creationId xmlns:a16="http://schemas.microsoft.com/office/drawing/2014/main" id="{1E10D5F2-A2C7-4B62-B57B-8E8EB956FAA1}"/>
                </a:ext>
              </a:extLst>
            </p:cNvPr>
            <p:cNvSpPr/>
            <p:nvPr/>
          </p:nvSpPr>
          <p:spPr>
            <a:xfrm>
              <a:off x="18626708" y="129094"/>
              <a:ext cx="180975" cy="19050"/>
            </a:xfrm>
            <a:custGeom>
              <a:avLst/>
              <a:gdLst>
                <a:gd name="connsiteX0" fmla="*/ 0 w 180975"/>
                <a:gd name="connsiteY0" fmla="*/ 0 h 19050"/>
                <a:gd name="connsiteX1" fmla="*/ 180975 w 180975"/>
                <a:gd name="connsiteY1" fmla="*/ 0 h 19050"/>
                <a:gd name="connsiteX2" fmla="*/ 180975 w 180975"/>
                <a:gd name="connsiteY2" fmla="*/ 19050 h 19050"/>
                <a:gd name="connsiteX3" fmla="*/ 0 w 18097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80975" h="19050">
                  <a:moveTo>
                    <a:pt x="0" y="0"/>
                  </a:moveTo>
                  <a:lnTo>
                    <a:pt x="180975" y="0"/>
                  </a:lnTo>
                  <a:lnTo>
                    <a:pt x="180975" y="19050"/>
                  </a:lnTo>
                  <a:lnTo>
                    <a:pt x="0" y="19050"/>
                  </a:lnTo>
                  <a:close/>
                </a:path>
              </a:pathLst>
            </a:custGeom>
            <a:grpFill/>
            <a:ln w="9525" cap="flat">
              <a:noFill/>
              <a:prstDash val="solid"/>
              <a:miter/>
            </a:ln>
          </p:spPr>
          <p:txBody>
            <a:bodyPr rtlCol="0" anchor="ctr"/>
            <a:lstStyle/>
            <a:p>
              <a:endParaRPr lang="en-GB"/>
            </a:p>
          </p:txBody>
        </p:sp>
        <p:sp>
          <p:nvSpPr>
            <p:cNvPr id="518" name="Freeform: Shape 517">
              <a:extLst>
                <a:ext uri="{FF2B5EF4-FFF2-40B4-BE49-F238E27FC236}">
                  <a16:creationId xmlns:a16="http://schemas.microsoft.com/office/drawing/2014/main" id="{E8948D76-AB8A-432D-9E98-77F2AF79C8F9}"/>
                </a:ext>
              </a:extLst>
            </p:cNvPr>
            <p:cNvSpPr/>
            <p:nvPr/>
          </p:nvSpPr>
          <p:spPr>
            <a:xfrm>
              <a:off x="18626708" y="281494"/>
              <a:ext cx="381000" cy="19050"/>
            </a:xfrm>
            <a:custGeom>
              <a:avLst/>
              <a:gdLst>
                <a:gd name="connsiteX0" fmla="*/ 0 w 381000"/>
                <a:gd name="connsiteY0" fmla="*/ 0 h 19050"/>
                <a:gd name="connsiteX1" fmla="*/ 381000 w 381000"/>
                <a:gd name="connsiteY1" fmla="*/ 0 h 19050"/>
                <a:gd name="connsiteX2" fmla="*/ 381000 w 381000"/>
                <a:gd name="connsiteY2" fmla="*/ 19050 h 19050"/>
                <a:gd name="connsiteX3" fmla="*/ 0 w 3810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381000" h="19050">
                  <a:moveTo>
                    <a:pt x="0" y="0"/>
                  </a:moveTo>
                  <a:lnTo>
                    <a:pt x="381000" y="0"/>
                  </a:lnTo>
                  <a:lnTo>
                    <a:pt x="381000" y="19050"/>
                  </a:lnTo>
                  <a:lnTo>
                    <a:pt x="0" y="19050"/>
                  </a:lnTo>
                  <a:close/>
                </a:path>
              </a:pathLst>
            </a:custGeom>
            <a:grpFill/>
            <a:ln w="9525" cap="flat">
              <a:noFill/>
              <a:prstDash val="solid"/>
              <a:miter/>
            </a:ln>
          </p:spPr>
          <p:txBody>
            <a:bodyPr rtlCol="0" anchor="ctr"/>
            <a:lstStyle/>
            <a:p>
              <a:endParaRPr lang="en-GB"/>
            </a:p>
          </p:txBody>
        </p:sp>
        <p:sp>
          <p:nvSpPr>
            <p:cNvPr id="529" name="Freeform: Shape 528">
              <a:extLst>
                <a:ext uri="{FF2B5EF4-FFF2-40B4-BE49-F238E27FC236}">
                  <a16:creationId xmlns:a16="http://schemas.microsoft.com/office/drawing/2014/main" id="{5624C5DD-2E88-42BD-860F-26EF332B0F89}"/>
                </a:ext>
              </a:extLst>
            </p:cNvPr>
            <p:cNvSpPr/>
            <p:nvPr/>
          </p:nvSpPr>
          <p:spPr>
            <a:xfrm>
              <a:off x="18626708" y="357694"/>
              <a:ext cx="381000" cy="19050"/>
            </a:xfrm>
            <a:custGeom>
              <a:avLst/>
              <a:gdLst>
                <a:gd name="connsiteX0" fmla="*/ 0 w 381000"/>
                <a:gd name="connsiteY0" fmla="*/ 0 h 19050"/>
                <a:gd name="connsiteX1" fmla="*/ 381000 w 381000"/>
                <a:gd name="connsiteY1" fmla="*/ 0 h 19050"/>
                <a:gd name="connsiteX2" fmla="*/ 381000 w 381000"/>
                <a:gd name="connsiteY2" fmla="*/ 19050 h 19050"/>
                <a:gd name="connsiteX3" fmla="*/ 0 w 3810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381000" h="19050">
                  <a:moveTo>
                    <a:pt x="0" y="0"/>
                  </a:moveTo>
                  <a:lnTo>
                    <a:pt x="381000" y="0"/>
                  </a:lnTo>
                  <a:lnTo>
                    <a:pt x="381000" y="19050"/>
                  </a:lnTo>
                  <a:lnTo>
                    <a:pt x="0" y="19050"/>
                  </a:lnTo>
                  <a:close/>
                </a:path>
              </a:pathLst>
            </a:custGeom>
            <a:grpFill/>
            <a:ln w="9525" cap="flat">
              <a:noFill/>
              <a:prstDash val="solid"/>
              <a:miter/>
            </a:ln>
          </p:spPr>
          <p:txBody>
            <a:bodyPr rtlCol="0" anchor="ctr"/>
            <a:lstStyle/>
            <a:p>
              <a:endParaRPr lang="en-GB"/>
            </a:p>
          </p:txBody>
        </p:sp>
        <p:sp>
          <p:nvSpPr>
            <p:cNvPr id="530" name="Freeform: Shape 529">
              <a:extLst>
                <a:ext uri="{FF2B5EF4-FFF2-40B4-BE49-F238E27FC236}">
                  <a16:creationId xmlns:a16="http://schemas.microsoft.com/office/drawing/2014/main" id="{C0B9D71A-FAC7-4E8E-8365-60CF7910751E}"/>
                </a:ext>
              </a:extLst>
            </p:cNvPr>
            <p:cNvSpPr/>
            <p:nvPr/>
          </p:nvSpPr>
          <p:spPr>
            <a:xfrm>
              <a:off x="18626708" y="433894"/>
              <a:ext cx="381000" cy="19050"/>
            </a:xfrm>
            <a:custGeom>
              <a:avLst/>
              <a:gdLst>
                <a:gd name="connsiteX0" fmla="*/ 0 w 381000"/>
                <a:gd name="connsiteY0" fmla="*/ 0 h 19050"/>
                <a:gd name="connsiteX1" fmla="*/ 381000 w 381000"/>
                <a:gd name="connsiteY1" fmla="*/ 0 h 19050"/>
                <a:gd name="connsiteX2" fmla="*/ 381000 w 381000"/>
                <a:gd name="connsiteY2" fmla="*/ 19050 h 19050"/>
                <a:gd name="connsiteX3" fmla="*/ 0 w 3810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381000" h="19050">
                  <a:moveTo>
                    <a:pt x="0" y="0"/>
                  </a:moveTo>
                  <a:lnTo>
                    <a:pt x="381000" y="0"/>
                  </a:lnTo>
                  <a:lnTo>
                    <a:pt x="381000" y="19050"/>
                  </a:lnTo>
                  <a:lnTo>
                    <a:pt x="0" y="19050"/>
                  </a:lnTo>
                  <a:close/>
                </a:path>
              </a:pathLst>
            </a:custGeom>
            <a:grpFill/>
            <a:ln w="9525" cap="flat">
              <a:noFill/>
              <a:prstDash val="solid"/>
              <a:miter/>
            </a:ln>
          </p:spPr>
          <p:txBody>
            <a:bodyPr rtlCol="0" anchor="ctr"/>
            <a:lstStyle/>
            <a:p>
              <a:endParaRPr lang="en-GB"/>
            </a:p>
          </p:txBody>
        </p:sp>
        <p:sp>
          <p:nvSpPr>
            <p:cNvPr id="531" name="Freeform: Shape 530">
              <a:extLst>
                <a:ext uri="{FF2B5EF4-FFF2-40B4-BE49-F238E27FC236}">
                  <a16:creationId xmlns:a16="http://schemas.microsoft.com/office/drawing/2014/main" id="{2790D0A3-5532-41B1-8557-1346C8CEB964}"/>
                </a:ext>
              </a:extLst>
            </p:cNvPr>
            <p:cNvSpPr/>
            <p:nvPr/>
          </p:nvSpPr>
          <p:spPr>
            <a:xfrm>
              <a:off x="18626708" y="510094"/>
              <a:ext cx="381000" cy="19050"/>
            </a:xfrm>
            <a:custGeom>
              <a:avLst/>
              <a:gdLst>
                <a:gd name="connsiteX0" fmla="*/ 0 w 381000"/>
                <a:gd name="connsiteY0" fmla="*/ 0 h 19050"/>
                <a:gd name="connsiteX1" fmla="*/ 381000 w 381000"/>
                <a:gd name="connsiteY1" fmla="*/ 0 h 19050"/>
                <a:gd name="connsiteX2" fmla="*/ 381000 w 381000"/>
                <a:gd name="connsiteY2" fmla="*/ 19050 h 19050"/>
                <a:gd name="connsiteX3" fmla="*/ 0 w 3810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381000" h="19050">
                  <a:moveTo>
                    <a:pt x="0" y="0"/>
                  </a:moveTo>
                  <a:lnTo>
                    <a:pt x="381000" y="0"/>
                  </a:lnTo>
                  <a:lnTo>
                    <a:pt x="381000" y="19050"/>
                  </a:lnTo>
                  <a:lnTo>
                    <a:pt x="0" y="19050"/>
                  </a:lnTo>
                  <a:close/>
                </a:path>
              </a:pathLst>
            </a:custGeom>
            <a:grpFill/>
            <a:ln w="9525" cap="flat">
              <a:noFill/>
              <a:prstDash val="solid"/>
              <a:miter/>
            </a:ln>
          </p:spPr>
          <p:txBody>
            <a:bodyPr rtlCol="0" anchor="ctr"/>
            <a:lstStyle/>
            <a:p>
              <a:endParaRPr lang="en-GB"/>
            </a:p>
          </p:txBody>
        </p:sp>
        <p:sp>
          <p:nvSpPr>
            <p:cNvPr id="532" name="Freeform: Shape 531">
              <a:extLst>
                <a:ext uri="{FF2B5EF4-FFF2-40B4-BE49-F238E27FC236}">
                  <a16:creationId xmlns:a16="http://schemas.microsoft.com/office/drawing/2014/main" id="{B48E37B6-BC6B-4438-B4ED-18277906CA76}"/>
                </a:ext>
              </a:extLst>
            </p:cNvPr>
            <p:cNvSpPr/>
            <p:nvPr/>
          </p:nvSpPr>
          <p:spPr>
            <a:xfrm>
              <a:off x="18531458" y="-118556"/>
              <a:ext cx="571500" cy="762000"/>
            </a:xfrm>
            <a:custGeom>
              <a:avLst/>
              <a:gdLst>
                <a:gd name="connsiteX0" fmla="*/ 0 w 571500"/>
                <a:gd name="connsiteY0" fmla="*/ 0 h 762000"/>
                <a:gd name="connsiteX1" fmla="*/ 0 w 571500"/>
                <a:gd name="connsiteY1" fmla="*/ 762000 h 762000"/>
                <a:gd name="connsiteX2" fmla="*/ 571500 w 571500"/>
                <a:gd name="connsiteY2" fmla="*/ 762000 h 762000"/>
                <a:gd name="connsiteX3" fmla="*/ 571500 w 571500"/>
                <a:gd name="connsiteY3" fmla="*/ 205607 h 762000"/>
                <a:gd name="connsiteX4" fmla="*/ 365893 w 571500"/>
                <a:gd name="connsiteY4" fmla="*/ 0 h 762000"/>
                <a:gd name="connsiteX5" fmla="*/ 371637 w 571500"/>
                <a:gd name="connsiteY5" fmla="*/ 32680 h 762000"/>
                <a:gd name="connsiteX6" fmla="*/ 538820 w 571500"/>
                <a:gd name="connsiteY6" fmla="*/ 199863 h 762000"/>
                <a:gd name="connsiteX7" fmla="*/ 538819 w 571500"/>
                <a:gd name="connsiteY7" fmla="*/ 199997 h 762000"/>
                <a:gd name="connsiteX8" fmla="*/ 538753 w 571500"/>
                <a:gd name="connsiteY8" fmla="*/ 200025 h 762000"/>
                <a:gd name="connsiteX9" fmla="*/ 371475 w 571500"/>
                <a:gd name="connsiteY9" fmla="*/ 200025 h 762000"/>
                <a:gd name="connsiteX10" fmla="*/ 371475 w 571500"/>
                <a:gd name="connsiteY10" fmla="*/ 32747 h 762000"/>
                <a:gd name="connsiteX11" fmla="*/ 371571 w 571500"/>
                <a:gd name="connsiteY11" fmla="*/ 32653 h 762000"/>
                <a:gd name="connsiteX12" fmla="*/ 371637 w 571500"/>
                <a:gd name="connsiteY12" fmla="*/ 32680 h 762000"/>
                <a:gd name="connsiteX13" fmla="*/ 19050 w 571500"/>
                <a:gd name="connsiteY13" fmla="*/ 742950 h 762000"/>
                <a:gd name="connsiteX14" fmla="*/ 19050 w 571500"/>
                <a:gd name="connsiteY14" fmla="*/ 19050 h 762000"/>
                <a:gd name="connsiteX15" fmla="*/ 352425 w 571500"/>
                <a:gd name="connsiteY15" fmla="*/ 19050 h 762000"/>
                <a:gd name="connsiteX16" fmla="*/ 352425 w 571500"/>
                <a:gd name="connsiteY16" fmla="*/ 219075 h 762000"/>
                <a:gd name="connsiteX17" fmla="*/ 552450 w 571500"/>
                <a:gd name="connsiteY17" fmla="*/ 219075 h 762000"/>
                <a:gd name="connsiteX18" fmla="*/ 552450 w 571500"/>
                <a:gd name="connsiteY18" fmla="*/ 74295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1500" h="762000">
                  <a:moveTo>
                    <a:pt x="0" y="0"/>
                  </a:moveTo>
                  <a:lnTo>
                    <a:pt x="0" y="762000"/>
                  </a:lnTo>
                  <a:lnTo>
                    <a:pt x="571500" y="762000"/>
                  </a:lnTo>
                  <a:lnTo>
                    <a:pt x="571500" y="205607"/>
                  </a:lnTo>
                  <a:lnTo>
                    <a:pt x="365893" y="0"/>
                  </a:lnTo>
                  <a:close/>
                  <a:moveTo>
                    <a:pt x="371637" y="32680"/>
                  </a:moveTo>
                  <a:lnTo>
                    <a:pt x="538820" y="199863"/>
                  </a:lnTo>
                  <a:cubicBezTo>
                    <a:pt x="538857" y="199900"/>
                    <a:pt x="538856" y="199961"/>
                    <a:pt x="538819" y="199997"/>
                  </a:cubicBezTo>
                  <a:cubicBezTo>
                    <a:pt x="538801" y="200015"/>
                    <a:pt x="538778" y="200025"/>
                    <a:pt x="538753" y="200025"/>
                  </a:cubicBezTo>
                  <a:lnTo>
                    <a:pt x="371475" y="200025"/>
                  </a:lnTo>
                  <a:lnTo>
                    <a:pt x="371475" y="32747"/>
                  </a:lnTo>
                  <a:cubicBezTo>
                    <a:pt x="371476" y="32695"/>
                    <a:pt x="371519" y="32653"/>
                    <a:pt x="371571" y="32653"/>
                  </a:cubicBezTo>
                  <a:cubicBezTo>
                    <a:pt x="371596" y="32654"/>
                    <a:pt x="371620" y="32663"/>
                    <a:pt x="371637" y="32680"/>
                  </a:cubicBezTo>
                  <a:close/>
                  <a:moveTo>
                    <a:pt x="19050" y="742950"/>
                  </a:moveTo>
                  <a:lnTo>
                    <a:pt x="19050" y="19050"/>
                  </a:lnTo>
                  <a:lnTo>
                    <a:pt x="352425" y="19050"/>
                  </a:lnTo>
                  <a:lnTo>
                    <a:pt x="352425" y="219075"/>
                  </a:lnTo>
                  <a:lnTo>
                    <a:pt x="552450" y="219075"/>
                  </a:lnTo>
                  <a:lnTo>
                    <a:pt x="552450" y="742950"/>
                  </a:lnTo>
                  <a:close/>
                </a:path>
              </a:pathLst>
            </a:custGeom>
            <a:grpFill/>
            <a:ln w="9525" cap="flat">
              <a:noFill/>
              <a:prstDash val="solid"/>
              <a:miter/>
            </a:ln>
          </p:spPr>
          <p:txBody>
            <a:bodyPr rtlCol="0" anchor="ctr"/>
            <a:lstStyle/>
            <a:p>
              <a:endParaRPr lang="en-GB"/>
            </a:p>
          </p:txBody>
        </p:sp>
      </p:grpSp>
      <p:grpSp>
        <p:nvGrpSpPr>
          <p:cNvPr id="452" name="Graphic 36" descr="Double Tap Gesture outline">
            <a:extLst>
              <a:ext uri="{FF2B5EF4-FFF2-40B4-BE49-F238E27FC236}">
                <a16:creationId xmlns:a16="http://schemas.microsoft.com/office/drawing/2014/main" id="{734EF65A-524D-4BF9-A4E5-E3743B99DB63}"/>
              </a:ext>
            </a:extLst>
          </p:cNvPr>
          <p:cNvGrpSpPr>
            <a:grpSpLocks noChangeAspect="1"/>
          </p:cNvGrpSpPr>
          <p:nvPr/>
        </p:nvGrpSpPr>
        <p:grpSpPr>
          <a:xfrm>
            <a:off x="4252426" y="3747341"/>
            <a:ext cx="245343" cy="399873"/>
            <a:chOff x="17935037" y="1793217"/>
            <a:chExt cx="505005" cy="823086"/>
          </a:xfrm>
          <a:solidFill>
            <a:schemeClr val="tx1"/>
          </a:solidFill>
        </p:grpSpPr>
        <p:sp>
          <p:nvSpPr>
            <p:cNvPr id="453" name="Freeform: Shape 452">
              <a:extLst>
                <a:ext uri="{FF2B5EF4-FFF2-40B4-BE49-F238E27FC236}">
                  <a16:creationId xmlns:a16="http://schemas.microsoft.com/office/drawing/2014/main" id="{8FDE1A86-C808-4444-978A-1FBD2A4CD61C}"/>
                </a:ext>
              </a:extLst>
            </p:cNvPr>
            <p:cNvSpPr/>
            <p:nvPr/>
          </p:nvSpPr>
          <p:spPr>
            <a:xfrm>
              <a:off x="18000010" y="1840909"/>
              <a:ext cx="219078" cy="192093"/>
            </a:xfrm>
            <a:custGeom>
              <a:avLst/>
              <a:gdLst>
                <a:gd name="connsiteX0" fmla="*/ 115268 w 219078"/>
                <a:gd name="connsiteY0" fmla="*/ 19434 h 192093"/>
                <a:gd name="connsiteX1" fmla="*/ 199936 w 219078"/>
                <a:gd name="connsiteY1" fmla="*/ 104825 h 192093"/>
                <a:gd name="connsiteX2" fmla="*/ 181534 w 219078"/>
                <a:gd name="connsiteY2" fmla="*/ 164338 h 192093"/>
                <a:gd name="connsiteX3" fmla="*/ 181534 w 219078"/>
                <a:gd name="connsiteY3" fmla="*/ 192094 h 192093"/>
                <a:gd name="connsiteX4" fmla="*/ 192093 w 219078"/>
                <a:gd name="connsiteY4" fmla="*/ 37545 h 192093"/>
                <a:gd name="connsiteX5" fmla="*/ 37544 w 219078"/>
                <a:gd name="connsiteY5" fmla="*/ 26984 h 192093"/>
                <a:gd name="connsiteX6" fmla="*/ 26985 w 219078"/>
                <a:gd name="connsiteY6" fmla="*/ 181534 h 192093"/>
                <a:gd name="connsiteX7" fmla="*/ 37544 w 219078"/>
                <a:gd name="connsiteY7" fmla="*/ 192094 h 192093"/>
                <a:gd name="connsiteX8" fmla="*/ 37544 w 219078"/>
                <a:gd name="connsiteY8" fmla="*/ 164338 h 192093"/>
                <a:gd name="connsiteX9" fmla="*/ 54634 w 219078"/>
                <a:gd name="connsiteY9" fmla="*/ 37732 h 192093"/>
                <a:gd name="connsiteX10" fmla="*/ 115230 w 219078"/>
                <a:gd name="connsiteY10" fmla="*/ 19434 h 19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78" h="192093">
                  <a:moveTo>
                    <a:pt x="115268" y="19434"/>
                  </a:moveTo>
                  <a:cubicBezTo>
                    <a:pt x="160966" y="22520"/>
                    <a:pt x="197239" y="59104"/>
                    <a:pt x="199936" y="104825"/>
                  </a:cubicBezTo>
                  <a:cubicBezTo>
                    <a:pt x="201089" y="126221"/>
                    <a:pt x="194563" y="147327"/>
                    <a:pt x="181534" y="164338"/>
                  </a:cubicBezTo>
                  <a:lnTo>
                    <a:pt x="181534" y="192094"/>
                  </a:lnTo>
                  <a:cubicBezTo>
                    <a:pt x="227127" y="152332"/>
                    <a:pt x="231855" y="83138"/>
                    <a:pt x="192093" y="37545"/>
                  </a:cubicBezTo>
                  <a:cubicBezTo>
                    <a:pt x="152332" y="-8049"/>
                    <a:pt x="83138" y="-12777"/>
                    <a:pt x="37544" y="26984"/>
                  </a:cubicBezTo>
                  <a:cubicBezTo>
                    <a:pt x="-8049" y="66746"/>
                    <a:pt x="-12777" y="135941"/>
                    <a:pt x="26985" y="181534"/>
                  </a:cubicBezTo>
                  <a:cubicBezTo>
                    <a:pt x="30261" y="185290"/>
                    <a:pt x="33789" y="188818"/>
                    <a:pt x="37544" y="192094"/>
                  </a:cubicBezTo>
                  <a:lnTo>
                    <a:pt x="37544" y="164338"/>
                  </a:lnTo>
                  <a:cubicBezTo>
                    <a:pt x="7302" y="124657"/>
                    <a:pt x="14954" y="67974"/>
                    <a:pt x="54634" y="37732"/>
                  </a:cubicBezTo>
                  <a:cubicBezTo>
                    <a:pt x="71965" y="24524"/>
                    <a:pt x="93486" y="18025"/>
                    <a:pt x="115230" y="19434"/>
                  </a:cubicBezTo>
                  <a:close/>
                </a:path>
              </a:pathLst>
            </a:custGeom>
            <a:grpFill/>
            <a:ln w="9525" cap="flat">
              <a:noFill/>
              <a:prstDash val="solid"/>
              <a:miter/>
            </a:ln>
          </p:spPr>
          <p:txBody>
            <a:bodyPr rtlCol="0" anchor="ctr"/>
            <a:lstStyle/>
            <a:p>
              <a:endParaRPr lang="en-GB"/>
            </a:p>
          </p:txBody>
        </p:sp>
        <p:sp>
          <p:nvSpPr>
            <p:cNvPr id="454" name="Freeform: Shape 453">
              <a:extLst>
                <a:ext uri="{FF2B5EF4-FFF2-40B4-BE49-F238E27FC236}">
                  <a16:creationId xmlns:a16="http://schemas.microsoft.com/office/drawing/2014/main" id="{BECAD871-D5E9-4D95-B9C1-DECFE201B3DB}"/>
                </a:ext>
              </a:extLst>
            </p:cNvPr>
            <p:cNvSpPr/>
            <p:nvPr/>
          </p:nvSpPr>
          <p:spPr>
            <a:xfrm>
              <a:off x="17952363" y="1793217"/>
              <a:ext cx="314497" cy="296983"/>
            </a:xfrm>
            <a:custGeom>
              <a:avLst/>
              <a:gdLst>
                <a:gd name="connsiteX0" fmla="*/ 85229 w 314497"/>
                <a:gd name="connsiteY0" fmla="*/ 296983 h 296983"/>
                <a:gd name="connsiteX1" fmla="*/ 85229 w 314497"/>
                <a:gd name="connsiteY1" fmla="*/ 275076 h 296983"/>
                <a:gd name="connsiteX2" fmla="*/ 39329 w 314497"/>
                <a:gd name="connsiteY2" fmla="*/ 85224 h 296983"/>
                <a:gd name="connsiteX3" fmla="*/ 229181 w 314497"/>
                <a:gd name="connsiteY3" fmla="*/ 39325 h 296983"/>
                <a:gd name="connsiteX4" fmla="*/ 275081 w 314497"/>
                <a:gd name="connsiteY4" fmla="*/ 229176 h 296983"/>
                <a:gd name="connsiteX5" fmla="*/ 229181 w 314497"/>
                <a:gd name="connsiteY5" fmla="*/ 275076 h 296983"/>
                <a:gd name="connsiteX6" fmla="*/ 229181 w 314497"/>
                <a:gd name="connsiteY6" fmla="*/ 295812 h 296983"/>
                <a:gd name="connsiteX7" fmla="*/ 233181 w 314497"/>
                <a:gd name="connsiteY7" fmla="*/ 294916 h 296983"/>
                <a:gd name="connsiteX8" fmla="*/ 294916 w 314497"/>
                <a:gd name="connsiteY8" fmla="*/ 81316 h 296983"/>
                <a:gd name="connsiteX9" fmla="*/ 81316 w 314497"/>
                <a:gd name="connsiteY9" fmla="*/ 19581 h 296983"/>
                <a:gd name="connsiteX10" fmla="*/ 19581 w 314497"/>
                <a:gd name="connsiteY10" fmla="*/ 233181 h 296983"/>
                <a:gd name="connsiteX11" fmla="*/ 85191 w 314497"/>
                <a:gd name="connsiteY11" fmla="*/ 296983 h 29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4497" h="296983">
                  <a:moveTo>
                    <a:pt x="85229" y="296983"/>
                  </a:moveTo>
                  <a:lnTo>
                    <a:pt x="85229" y="275076"/>
                  </a:lnTo>
                  <a:cubicBezTo>
                    <a:pt x="20129" y="235325"/>
                    <a:pt x="-421" y="150326"/>
                    <a:pt x="39329" y="85224"/>
                  </a:cubicBezTo>
                  <a:cubicBezTo>
                    <a:pt x="79081" y="20124"/>
                    <a:pt x="164080" y="-426"/>
                    <a:pt x="229181" y="39325"/>
                  </a:cubicBezTo>
                  <a:cubicBezTo>
                    <a:pt x="294281" y="79076"/>
                    <a:pt x="314831" y="164075"/>
                    <a:pt x="275081" y="229176"/>
                  </a:cubicBezTo>
                  <a:cubicBezTo>
                    <a:pt x="263644" y="247906"/>
                    <a:pt x="247910" y="263640"/>
                    <a:pt x="229181" y="275076"/>
                  </a:cubicBezTo>
                  <a:lnTo>
                    <a:pt x="229181" y="295812"/>
                  </a:lnTo>
                  <a:cubicBezTo>
                    <a:pt x="230476" y="295421"/>
                    <a:pt x="231857" y="295240"/>
                    <a:pt x="233181" y="294916"/>
                  </a:cubicBezTo>
                  <a:cubicBezTo>
                    <a:pt x="309212" y="252980"/>
                    <a:pt x="336852" y="157349"/>
                    <a:pt x="294916" y="81316"/>
                  </a:cubicBezTo>
                  <a:cubicBezTo>
                    <a:pt x="252980" y="5285"/>
                    <a:pt x="157349" y="-22355"/>
                    <a:pt x="81316" y="19581"/>
                  </a:cubicBezTo>
                  <a:cubicBezTo>
                    <a:pt x="5285" y="61518"/>
                    <a:pt x="-22355" y="157149"/>
                    <a:pt x="19581" y="233181"/>
                  </a:cubicBezTo>
                  <a:cubicBezTo>
                    <a:pt x="34641" y="260483"/>
                    <a:pt x="57478" y="282692"/>
                    <a:pt x="85191" y="296983"/>
                  </a:cubicBezTo>
                  <a:close/>
                </a:path>
              </a:pathLst>
            </a:custGeom>
            <a:grpFill/>
            <a:ln w="9525" cap="flat">
              <a:noFill/>
              <a:prstDash val="solid"/>
              <a:miter/>
            </a:ln>
          </p:spPr>
          <p:txBody>
            <a:bodyPr rtlCol="0" anchor="ctr"/>
            <a:lstStyle/>
            <a:p>
              <a:endParaRPr lang="en-GB"/>
            </a:p>
          </p:txBody>
        </p:sp>
        <p:sp>
          <p:nvSpPr>
            <p:cNvPr id="486" name="Freeform: Shape 485">
              <a:extLst>
                <a:ext uri="{FF2B5EF4-FFF2-40B4-BE49-F238E27FC236}">
                  <a16:creationId xmlns:a16="http://schemas.microsoft.com/office/drawing/2014/main" id="{AB95798A-6103-4EB1-9102-FCD1C0A5E77C}"/>
                </a:ext>
              </a:extLst>
            </p:cNvPr>
            <p:cNvSpPr/>
            <p:nvPr/>
          </p:nvSpPr>
          <p:spPr>
            <a:xfrm>
              <a:off x="17935037" y="1898500"/>
              <a:ext cx="505005" cy="717804"/>
            </a:xfrm>
            <a:custGeom>
              <a:avLst/>
              <a:gdLst>
                <a:gd name="connsiteX0" fmla="*/ 443427 w 505005"/>
                <a:gd name="connsiteY0" fmla="*/ 275387 h 717804"/>
                <a:gd name="connsiteX1" fmla="*/ 417128 w 505005"/>
                <a:gd name="connsiteY1" fmla="*/ 281311 h 717804"/>
                <a:gd name="connsiteX2" fmla="*/ 344539 w 505005"/>
                <a:gd name="connsiteY2" fmla="*/ 233273 h 717804"/>
                <a:gd name="connsiteX3" fmla="*/ 325364 w 505005"/>
                <a:gd name="connsiteY3" fmla="*/ 240678 h 717804"/>
                <a:gd name="connsiteX4" fmla="*/ 243026 w 505005"/>
                <a:gd name="connsiteY4" fmla="*/ 212318 h 717804"/>
                <a:gd name="connsiteX5" fmla="*/ 227457 w 505005"/>
                <a:gd name="connsiteY5" fmla="*/ 223161 h 717804"/>
                <a:gd name="connsiteX6" fmla="*/ 227457 w 505005"/>
                <a:gd name="connsiteY6" fmla="*/ 52949 h 717804"/>
                <a:gd name="connsiteX7" fmla="*/ 174507 w 505005"/>
                <a:gd name="connsiteY7" fmla="*/ 0 h 717804"/>
                <a:gd name="connsiteX8" fmla="*/ 121558 w 505005"/>
                <a:gd name="connsiteY8" fmla="*/ 52949 h 717804"/>
                <a:gd name="connsiteX9" fmla="*/ 121558 w 505005"/>
                <a:gd name="connsiteY9" fmla="*/ 374523 h 717804"/>
                <a:gd name="connsiteX10" fmla="*/ 121377 w 505005"/>
                <a:gd name="connsiteY10" fmla="*/ 374523 h 717804"/>
                <a:gd name="connsiteX11" fmla="*/ 104632 w 505005"/>
                <a:gd name="connsiteY11" fmla="*/ 299380 h 717804"/>
                <a:gd name="connsiteX12" fmla="*/ 41952 w 505005"/>
                <a:gd name="connsiteY12" fmla="*/ 258584 h 717804"/>
                <a:gd name="connsiteX13" fmla="*/ 1155 w 505005"/>
                <a:gd name="connsiteY13" fmla="*/ 321264 h 717804"/>
                <a:gd name="connsiteX14" fmla="*/ 1400 w 505005"/>
                <a:gd name="connsiteY14" fmla="*/ 322364 h 717804"/>
                <a:gd name="connsiteX15" fmla="*/ 53445 w 505005"/>
                <a:gd name="connsiteY15" fmla="*/ 556136 h 717804"/>
                <a:gd name="connsiteX16" fmla="*/ 72895 w 505005"/>
                <a:gd name="connsiteY16" fmla="*/ 586511 h 717804"/>
                <a:gd name="connsiteX17" fmla="*/ 165030 w 505005"/>
                <a:gd name="connsiteY17" fmla="*/ 657235 h 717804"/>
                <a:gd name="connsiteX18" fmla="*/ 165030 w 505005"/>
                <a:gd name="connsiteY18" fmla="*/ 717804 h 717804"/>
                <a:gd name="connsiteX19" fmla="*/ 184080 w 505005"/>
                <a:gd name="connsiteY19" fmla="*/ 717804 h 717804"/>
                <a:gd name="connsiteX20" fmla="*/ 184080 w 505005"/>
                <a:gd name="connsiteY20" fmla="*/ 652567 h 717804"/>
                <a:gd name="connsiteX21" fmla="*/ 180346 w 505005"/>
                <a:gd name="connsiteY21" fmla="*/ 645014 h 717804"/>
                <a:gd name="connsiteX22" fmla="*/ 84458 w 505005"/>
                <a:gd name="connsiteY22" fmla="*/ 571405 h 717804"/>
                <a:gd name="connsiteX23" fmla="*/ 72076 w 505005"/>
                <a:gd name="connsiteY23" fmla="*/ 552031 h 717804"/>
                <a:gd name="connsiteX24" fmla="*/ 20021 w 505005"/>
                <a:gd name="connsiteY24" fmla="*/ 318221 h 717804"/>
                <a:gd name="connsiteX25" fmla="*/ 45710 w 505005"/>
                <a:gd name="connsiteY25" fmla="*/ 277854 h 717804"/>
                <a:gd name="connsiteX26" fmla="*/ 86077 w 505005"/>
                <a:gd name="connsiteY26" fmla="*/ 303543 h 717804"/>
                <a:gd name="connsiteX27" fmla="*/ 121739 w 505005"/>
                <a:gd name="connsiteY27" fmla="*/ 463563 h 717804"/>
                <a:gd name="connsiteX28" fmla="*/ 133307 w 505005"/>
                <a:gd name="connsiteY28" fmla="*/ 470775 h 717804"/>
                <a:gd name="connsiteX29" fmla="*/ 134074 w 505005"/>
                <a:gd name="connsiteY29" fmla="*/ 470564 h 717804"/>
                <a:gd name="connsiteX30" fmla="*/ 140646 w 505005"/>
                <a:gd name="connsiteY30" fmla="*/ 461162 h 717804"/>
                <a:gd name="connsiteX31" fmla="*/ 140646 w 505005"/>
                <a:gd name="connsiteY31" fmla="*/ 52949 h 717804"/>
                <a:gd name="connsiteX32" fmla="*/ 174546 w 505005"/>
                <a:gd name="connsiteY32" fmla="*/ 19050 h 717804"/>
                <a:gd name="connsiteX33" fmla="*/ 208445 w 505005"/>
                <a:gd name="connsiteY33" fmla="*/ 52949 h 717804"/>
                <a:gd name="connsiteX34" fmla="*/ 208445 w 505005"/>
                <a:gd name="connsiteY34" fmla="*/ 267262 h 717804"/>
                <a:gd name="connsiteX35" fmla="*/ 216065 w 505005"/>
                <a:gd name="connsiteY35" fmla="*/ 276958 h 717804"/>
                <a:gd name="connsiteX36" fmla="*/ 227303 w 505005"/>
                <a:gd name="connsiteY36" fmla="*/ 269531 h 717804"/>
                <a:gd name="connsiteX37" fmla="*/ 227495 w 505005"/>
                <a:gd name="connsiteY37" fmla="*/ 267614 h 717804"/>
                <a:gd name="connsiteX38" fmla="*/ 270030 w 505005"/>
                <a:gd name="connsiteY38" fmla="*/ 225148 h 717804"/>
                <a:gd name="connsiteX39" fmla="*/ 311363 w 505005"/>
                <a:gd name="connsiteY39" fmla="*/ 257899 h 717804"/>
                <a:gd name="connsiteX40" fmla="*/ 314439 w 505005"/>
                <a:gd name="connsiteY40" fmla="*/ 263290 h 717804"/>
                <a:gd name="connsiteX41" fmla="*/ 327317 w 505005"/>
                <a:gd name="connsiteY41" fmla="*/ 262976 h 717804"/>
                <a:gd name="connsiteX42" fmla="*/ 387399 w 505005"/>
                <a:gd name="connsiteY42" fmla="*/ 264078 h 717804"/>
                <a:gd name="connsiteX43" fmla="*/ 399297 w 505005"/>
                <a:gd name="connsiteY43" fmla="*/ 293513 h 717804"/>
                <a:gd name="connsiteX44" fmla="*/ 399107 w 505005"/>
                <a:gd name="connsiteY44" fmla="*/ 296951 h 717804"/>
                <a:gd name="connsiteX45" fmla="*/ 402479 w 505005"/>
                <a:gd name="connsiteY45" fmla="*/ 305753 h 717804"/>
                <a:gd name="connsiteX46" fmla="*/ 414918 w 505005"/>
                <a:gd name="connsiteY46" fmla="*/ 305457 h 717804"/>
                <a:gd name="connsiteX47" fmla="*/ 474914 w 505005"/>
                <a:gd name="connsiteY47" fmla="*/ 308340 h 717804"/>
                <a:gd name="connsiteX48" fmla="*/ 485946 w 505005"/>
                <a:gd name="connsiteY48" fmla="*/ 336890 h 717804"/>
                <a:gd name="connsiteX49" fmla="*/ 485946 w 505005"/>
                <a:gd name="connsiteY49" fmla="*/ 492757 h 717804"/>
                <a:gd name="connsiteX50" fmla="*/ 445132 w 505005"/>
                <a:gd name="connsiteY50" fmla="*/ 608819 h 717804"/>
                <a:gd name="connsiteX51" fmla="*/ 416557 w 505005"/>
                <a:gd name="connsiteY51" fmla="*/ 674542 h 717804"/>
                <a:gd name="connsiteX52" fmla="*/ 416557 w 505005"/>
                <a:gd name="connsiteY52" fmla="*/ 717795 h 717804"/>
                <a:gd name="connsiteX53" fmla="*/ 435607 w 505005"/>
                <a:gd name="connsiteY53" fmla="*/ 717795 h 717804"/>
                <a:gd name="connsiteX54" fmla="*/ 435607 w 505005"/>
                <a:gd name="connsiteY54" fmla="*/ 674580 h 717804"/>
                <a:gd name="connsiteX55" fmla="*/ 460162 w 505005"/>
                <a:gd name="connsiteY55" fmla="*/ 620544 h 717804"/>
                <a:gd name="connsiteX56" fmla="*/ 505006 w 505005"/>
                <a:gd name="connsiteY56" fmla="*/ 492757 h 717804"/>
                <a:gd name="connsiteX57" fmla="*/ 505006 w 505005"/>
                <a:gd name="connsiteY57" fmla="*/ 336880 h 717804"/>
                <a:gd name="connsiteX58" fmla="*/ 443427 w 505005"/>
                <a:gd name="connsiteY58" fmla="*/ 275387 h 7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5005" h="717804">
                  <a:moveTo>
                    <a:pt x="443427" y="275387"/>
                  </a:moveTo>
                  <a:cubicBezTo>
                    <a:pt x="434329" y="275382"/>
                    <a:pt x="425346" y="277406"/>
                    <a:pt x="417128" y="281311"/>
                  </a:cubicBezTo>
                  <a:cubicBezTo>
                    <a:pt x="410348" y="248001"/>
                    <a:pt x="377849" y="226493"/>
                    <a:pt x="344539" y="233273"/>
                  </a:cubicBezTo>
                  <a:cubicBezTo>
                    <a:pt x="337777" y="234649"/>
                    <a:pt x="331296" y="237153"/>
                    <a:pt x="325364" y="240678"/>
                  </a:cubicBezTo>
                  <a:cubicBezTo>
                    <a:pt x="310459" y="210109"/>
                    <a:pt x="273594" y="197412"/>
                    <a:pt x="243026" y="212318"/>
                  </a:cubicBezTo>
                  <a:cubicBezTo>
                    <a:pt x="237307" y="215107"/>
                    <a:pt x="232056" y="218765"/>
                    <a:pt x="227457" y="223161"/>
                  </a:cubicBezTo>
                  <a:lnTo>
                    <a:pt x="227457" y="52949"/>
                  </a:lnTo>
                  <a:cubicBezTo>
                    <a:pt x="227457" y="23706"/>
                    <a:pt x="203751" y="0"/>
                    <a:pt x="174507" y="0"/>
                  </a:cubicBezTo>
                  <a:cubicBezTo>
                    <a:pt x="145264" y="0"/>
                    <a:pt x="121558" y="23706"/>
                    <a:pt x="121558" y="52949"/>
                  </a:cubicBezTo>
                  <a:lnTo>
                    <a:pt x="121558" y="374523"/>
                  </a:lnTo>
                  <a:cubicBezTo>
                    <a:pt x="121558" y="374980"/>
                    <a:pt x="121482" y="374990"/>
                    <a:pt x="121377" y="374523"/>
                  </a:cubicBezTo>
                  <a:lnTo>
                    <a:pt x="104632" y="299380"/>
                  </a:lnTo>
                  <a:cubicBezTo>
                    <a:pt x="98589" y="270806"/>
                    <a:pt x="70526" y="252541"/>
                    <a:pt x="41952" y="258584"/>
                  </a:cubicBezTo>
                  <a:cubicBezTo>
                    <a:pt x="13378" y="264626"/>
                    <a:pt x="-4888" y="292690"/>
                    <a:pt x="1155" y="321264"/>
                  </a:cubicBezTo>
                  <a:cubicBezTo>
                    <a:pt x="1232" y="321632"/>
                    <a:pt x="1314" y="321998"/>
                    <a:pt x="1400" y="322364"/>
                  </a:cubicBezTo>
                  <a:lnTo>
                    <a:pt x="53445" y="556136"/>
                  </a:lnTo>
                  <a:cubicBezTo>
                    <a:pt x="56132" y="568242"/>
                    <a:pt x="63023" y="579005"/>
                    <a:pt x="72895" y="586511"/>
                  </a:cubicBezTo>
                  <a:lnTo>
                    <a:pt x="165030" y="657235"/>
                  </a:lnTo>
                  <a:lnTo>
                    <a:pt x="165030" y="717804"/>
                  </a:lnTo>
                  <a:lnTo>
                    <a:pt x="184080" y="717804"/>
                  </a:lnTo>
                  <a:lnTo>
                    <a:pt x="184080" y="652567"/>
                  </a:lnTo>
                  <a:cubicBezTo>
                    <a:pt x="184077" y="649606"/>
                    <a:pt x="182697" y="646814"/>
                    <a:pt x="180346" y="645014"/>
                  </a:cubicBezTo>
                  <a:lnTo>
                    <a:pt x="84458" y="571405"/>
                  </a:lnTo>
                  <a:cubicBezTo>
                    <a:pt x="78171" y="566614"/>
                    <a:pt x="73783" y="559749"/>
                    <a:pt x="72076" y="552031"/>
                  </a:cubicBezTo>
                  <a:lnTo>
                    <a:pt x="20021" y="318221"/>
                  </a:lnTo>
                  <a:cubicBezTo>
                    <a:pt x="15969" y="299980"/>
                    <a:pt x="27470" y="281907"/>
                    <a:pt x="45710" y="277854"/>
                  </a:cubicBezTo>
                  <a:cubicBezTo>
                    <a:pt x="63951" y="273801"/>
                    <a:pt x="82024" y="285302"/>
                    <a:pt x="86077" y="303543"/>
                  </a:cubicBezTo>
                  <a:lnTo>
                    <a:pt x="121739" y="463563"/>
                  </a:lnTo>
                  <a:cubicBezTo>
                    <a:pt x="122942" y="468749"/>
                    <a:pt x="128121" y="471978"/>
                    <a:pt x="133307" y="470775"/>
                  </a:cubicBezTo>
                  <a:cubicBezTo>
                    <a:pt x="133565" y="470715"/>
                    <a:pt x="133821" y="470645"/>
                    <a:pt x="134074" y="470564"/>
                  </a:cubicBezTo>
                  <a:cubicBezTo>
                    <a:pt x="138071" y="469185"/>
                    <a:pt x="140724" y="465390"/>
                    <a:pt x="140646" y="461162"/>
                  </a:cubicBezTo>
                  <a:lnTo>
                    <a:pt x="140646" y="52949"/>
                  </a:lnTo>
                  <a:cubicBezTo>
                    <a:pt x="140646" y="34227"/>
                    <a:pt x="155823" y="19050"/>
                    <a:pt x="174546" y="19050"/>
                  </a:cubicBezTo>
                  <a:cubicBezTo>
                    <a:pt x="193268" y="19050"/>
                    <a:pt x="208445" y="34227"/>
                    <a:pt x="208445" y="52949"/>
                  </a:cubicBezTo>
                  <a:lnTo>
                    <a:pt x="208445" y="267262"/>
                  </a:lnTo>
                  <a:cubicBezTo>
                    <a:pt x="208364" y="271892"/>
                    <a:pt x="211546" y="275943"/>
                    <a:pt x="216065" y="276958"/>
                  </a:cubicBezTo>
                  <a:cubicBezTo>
                    <a:pt x="221219" y="278011"/>
                    <a:pt x="226250" y="274685"/>
                    <a:pt x="227303" y="269531"/>
                  </a:cubicBezTo>
                  <a:cubicBezTo>
                    <a:pt x="227431" y="268900"/>
                    <a:pt x="227496" y="268258"/>
                    <a:pt x="227495" y="267614"/>
                  </a:cubicBezTo>
                  <a:cubicBezTo>
                    <a:pt x="227514" y="244142"/>
                    <a:pt x="246557" y="225129"/>
                    <a:pt x="270030" y="225148"/>
                  </a:cubicBezTo>
                  <a:cubicBezTo>
                    <a:pt x="289733" y="225164"/>
                    <a:pt x="306842" y="238720"/>
                    <a:pt x="311363" y="257899"/>
                  </a:cubicBezTo>
                  <a:cubicBezTo>
                    <a:pt x="311785" y="259979"/>
                    <a:pt x="312863" y="261869"/>
                    <a:pt x="314439" y="263290"/>
                  </a:cubicBezTo>
                  <a:cubicBezTo>
                    <a:pt x="318172" y="266516"/>
                    <a:pt x="323746" y="266381"/>
                    <a:pt x="327317" y="262976"/>
                  </a:cubicBezTo>
                  <a:cubicBezTo>
                    <a:pt x="344213" y="246689"/>
                    <a:pt x="371112" y="247182"/>
                    <a:pt x="387399" y="264078"/>
                  </a:cubicBezTo>
                  <a:cubicBezTo>
                    <a:pt x="395019" y="271984"/>
                    <a:pt x="399283" y="282532"/>
                    <a:pt x="399297" y="293513"/>
                  </a:cubicBezTo>
                  <a:cubicBezTo>
                    <a:pt x="399297" y="294662"/>
                    <a:pt x="399233" y="295809"/>
                    <a:pt x="399107" y="296951"/>
                  </a:cubicBezTo>
                  <a:cubicBezTo>
                    <a:pt x="398683" y="300265"/>
                    <a:pt x="399949" y="303570"/>
                    <a:pt x="402479" y="305753"/>
                  </a:cubicBezTo>
                  <a:cubicBezTo>
                    <a:pt x="406126" y="308750"/>
                    <a:pt x="411418" y="308624"/>
                    <a:pt x="414918" y="305457"/>
                  </a:cubicBezTo>
                  <a:cubicBezTo>
                    <a:pt x="432282" y="289687"/>
                    <a:pt x="459143" y="290977"/>
                    <a:pt x="474914" y="308340"/>
                  </a:cubicBezTo>
                  <a:cubicBezTo>
                    <a:pt x="482012" y="316155"/>
                    <a:pt x="485945" y="326333"/>
                    <a:pt x="485946" y="336890"/>
                  </a:cubicBezTo>
                  <a:lnTo>
                    <a:pt x="485946" y="492757"/>
                  </a:lnTo>
                  <a:cubicBezTo>
                    <a:pt x="485946" y="556498"/>
                    <a:pt x="464267" y="584302"/>
                    <a:pt x="445132" y="608819"/>
                  </a:cubicBezTo>
                  <a:cubicBezTo>
                    <a:pt x="430425" y="627669"/>
                    <a:pt x="416557" y="645471"/>
                    <a:pt x="416557" y="674542"/>
                  </a:cubicBezTo>
                  <a:lnTo>
                    <a:pt x="416557" y="717795"/>
                  </a:lnTo>
                  <a:lnTo>
                    <a:pt x="435607" y="717795"/>
                  </a:lnTo>
                  <a:lnTo>
                    <a:pt x="435607" y="674580"/>
                  </a:lnTo>
                  <a:cubicBezTo>
                    <a:pt x="435607" y="652024"/>
                    <a:pt x="446437" y="638127"/>
                    <a:pt x="460162" y="620544"/>
                  </a:cubicBezTo>
                  <a:cubicBezTo>
                    <a:pt x="480165" y="594932"/>
                    <a:pt x="505006" y="563051"/>
                    <a:pt x="505006" y="492757"/>
                  </a:cubicBezTo>
                  <a:lnTo>
                    <a:pt x="505006" y="336880"/>
                  </a:lnTo>
                  <a:cubicBezTo>
                    <a:pt x="504948" y="302909"/>
                    <a:pt x="477399" y="275397"/>
                    <a:pt x="443427" y="275387"/>
                  </a:cubicBezTo>
                  <a:close/>
                </a:path>
              </a:pathLst>
            </a:custGeom>
            <a:grpFill/>
            <a:ln w="9525" cap="flat">
              <a:noFill/>
              <a:prstDash val="solid"/>
              <a:miter/>
            </a:ln>
          </p:spPr>
          <p:txBody>
            <a:bodyPr rtlCol="0" anchor="ctr"/>
            <a:lstStyle/>
            <a:p>
              <a:endParaRPr lang="en-GB"/>
            </a:p>
          </p:txBody>
        </p:sp>
      </p:grpSp>
      <p:grpSp>
        <p:nvGrpSpPr>
          <p:cNvPr id="598" name="Group 597">
            <a:extLst>
              <a:ext uri="{FF2B5EF4-FFF2-40B4-BE49-F238E27FC236}">
                <a16:creationId xmlns:a16="http://schemas.microsoft.com/office/drawing/2014/main" id="{75F40363-8856-4CEA-8014-91885AB184BA}"/>
              </a:ext>
            </a:extLst>
          </p:cNvPr>
          <p:cNvGrpSpPr>
            <a:grpSpLocks noChangeAspect="1"/>
          </p:cNvGrpSpPr>
          <p:nvPr/>
        </p:nvGrpSpPr>
        <p:grpSpPr>
          <a:xfrm>
            <a:off x="4978745" y="3808454"/>
            <a:ext cx="268392" cy="277647"/>
            <a:chOff x="15053647" y="4687496"/>
            <a:chExt cx="552450" cy="571500"/>
          </a:xfrm>
          <a:solidFill>
            <a:schemeClr val="tx1"/>
          </a:solidFill>
        </p:grpSpPr>
        <p:sp>
          <p:nvSpPr>
            <p:cNvPr id="44" name="Graphic 38" descr="Download outline">
              <a:extLst>
                <a:ext uri="{FF2B5EF4-FFF2-40B4-BE49-F238E27FC236}">
                  <a16:creationId xmlns:a16="http://schemas.microsoft.com/office/drawing/2014/main" id="{F04130C0-998B-4A37-B478-2B20A475CB89}"/>
                </a:ext>
              </a:extLst>
            </p:cNvPr>
            <p:cNvSpPr/>
            <p:nvPr/>
          </p:nvSpPr>
          <p:spPr>
            <a:xfrm>
              <a:off x="15180005" y="4687496"/>
              <a:ext cx="299218" cy="413518"/>
            </a:xfrm>
            <a:custGeom>
              <a:avLst/>
              <a:gdLst>
                <a:gd name="connsiteX0" fmla="*/ 9525 w 299218"/>
                <a:gd name="connsiteY0" fmla="*/ 273434 h 413518"/>
                <a:gd name="connsiteX1" fmla="*/ 149609 w 299218"/>
                <a:gd name="connsiteY1" fmla="*/ 413518 h 413518"/>
                <a:gd name="connsiteX2" fmla="*/ 289693 w 299218"/>
                <a:gd name="connsiteY2" fmla="*/ 273434 h 413518"/>
                <a:gd name="connsiteX3" fmla="*/ 299218 w 299218"/>
                <a:gd name="connsiteY3" fmla="*/ 263909 h 413518"/>
                <a:gd name="connsiteX4" fmla="*/ 285750 w 299218"/>
                <a:gd name="connsiteY4" fmla="*/ 250441 h 413518"/>
                <a:gd name="connsiteX5" fmla="*/ 276225 w 299218"/>
                <a:gd name="connsiteY5" fmla="*/ 259966 h 413518"/>
                <a:gd name="connsiteX6" fmla="*/ 159296 w 299218"/>
                <a:gd name="connsiteY6" fmla="*/ 376895 h 413518"/>
                <a:gd name="connsiteX7" fmla="*/ 159162 w 299218"/>
                <a:gd name="connsiteY7" fmla="*/ 376894 h 413518"/>
                <a:gd name="connsiteX8" fmla="*/ 159134 w 299218"/>
                <a:gd name="connsiteY8" fmla="*/ 376828 h 413518"/>
                <a:gd name="connsiteX9" fmla="*/ 159134 w 299218"/>
                <a:gd name="connsiteY9" fmla="*/ 0 h 413518"/>
                <a:gd name="connsiteX10" fmla="*/ 140084 w 299218"/>
                <a:gd name="connsiteY10" fmla="*/ 0 h 413518"/>
                <a:gd name="connsiteX11" fmla="*/ 140084 w 299218"/>
                <a:gd name="connsiteY11" fmla="*/ 376828 h 413518"/>
                <a:gd name="connsiteX12" fmla="*/ 139988 w 299218"/>
                <a:gd name="connsiteY12" fmla="*/ 376922 h 413518"/>
                <a:gd name="connsiteX13" fmla="*/ 139922 w 299218"/>
                <a:gd name="connsiteY13" fmla="*/ 376895 h 413518"/>
                <a:gd name="connsiteX14" fmla="*/ 22993 w 299218"/>
                <a:gd name="connsiteY14" fmla="*/ 259966 h 413518"/>
                <a:gd name="connsiteX15" fmla="*/ 13468 w 299218"/>
                <a:gd name="connsiteY15" fmla="*/ 250441 h 413518"/>
                <a:gd name="connsiteX16" fmla="*/ 0 w 299218"/>
                <a:gd name="connsiteY16" fmla="*/ 263909 h 41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9218" h="413518">
                  <a:moveTo>
                    <a:pt x="9525" y="273434"/>
                  </a:moveTo>
                  <a:lnTo>
                    <a:pt x="149609" y="413518"/>
                  </a:lnTo>
                  <a:lnTo>
                    <a:pt x="289693" y="273434"/>
                  </a:lnTo>
                  <a:lnTo>
                    <a:pt x="299218" y="263909"/>
                  </a:lnTo>
                  <a:lnTo>
                    <a:pt x="285750" y="250441"/>
                  </a:lnTo>
                  <a:lnTo>
                    <a:pt x="276225" y="259966"/>
                  </a:lnTo>
                  <a:lnTo>
                    <a:pt x="159296" y="376895"/>
                  </a:lnTo>
                  <a:cubicBezTo>
                    <a:pt x="159259" y="376932"/>
                    <a:pt x="159198" y="376931"/>
                    <a:pt x="159162" y="376894"/>
                  </a:cubicBezTo>
                  <a:cubicBezTo>
                    <a:pt x="159145" y="376876"/>
                    <a:pt x="159134" y="376853"/>
                    <a:pt x="159134" y="376828"/>
                  </a:cubicBezTo>
                  <a:lnTo>
                    <a:pt x="159134" y="0"/>
                  </a:lnTo>
                  <a:lnTo>
                    <a:pt x="140084" y="0"/>
                  </a:lnTo>
                  <a:lnTo>
                    <a:pt x="140084" y="376828"/>
                  </a:lnTo>
                  <a:cubicBezTo>
                    <a:pt x="140083" y="376880"/>
                    <a:pt x="140040" y="376922"/>
                    <a:pt x="139988" y="376922"/>
                  </a:cubicBezTo>
                  <a:cubicBezTo>
                    <a:pt x="139963" y="376921"/>
                    <a:pt x="139939" y="376912"/>
                    <a:pt x="139922" y="376895"/>
                  </a:cubicBezTo>
                  <a:lnTo>
                    <a:pt x="22993" y="259966"/>
                  </a:lnTo>
                  <a:lnTo>
                    <a:pt x="13468" y="250441"/>
                  </a:lnTo>
                  <a:lnTo>
                    <a:pt x="0" y="263909"/>
                  </a:lnTo>
                  <a:close/>
                </a:path>
              </a:pathLst>
            </a:custGeom>
            <a:grpFill/>
            <a:ln w="9525" cap="flat">
              <a:noFill/>
              <a:prstDash val="solid"/>
              <a:miter/>
            </a:ln>
          </p:spPr>
          <p:txBody>
            <a:bodyPr rtlCol="0" anchor="ctr"/>
            <a:lstStyle/>
            <a:p>
              <a:endParaRPr lang="en-GB"/>
            </a:p>
          </p:txBody>
        </p:sp>
        <p:sp>
          <p:nvSpPr>
            <p:cNvPr id="45" name="Graphic 38" descr="Download outline">
              <a:extLst>
                <a:ext uri="{FF2B5EF4-FFF2-40B4-BE49-F238E27FC236}">
                  <a16:creationId xmlns:a16="http://schemas.microsoft.com/office/drawing/2014/main" id="{F04130C0-998B-4A37-B478-2B20A475CB89}"/>
                </a:ext>
              </a:extLst>
            </p:cNvPr>
            <p:cNvSpPr/>
            <p:nvPr/>
          </p:nvSpPr>
          <p:spPr>
            <a:xfrm>
              <a:off x="15053647" y="5049446"/>
              <a:ext cx="552450" cy="209550"/>
            </a:xfrm>
            <a:custGeom>
              <a:avLst/>
              <a:gdLst>
                <a:gd name="connsiteX0" fmla="*/ 533400 w 552450"/>
                <a:gd name="connsiteY0" fmla="*/ 190500 h 209550"/>
                <a:gd name="connsiteX1" fmla="*/ 19050 w 552450"/>
                <a:gd name="connsiteY1" fmla="*/ 190500 h 209550"/>
                <a:gd name="connsiteX2" fmla="*/ 19050 w 552450"/>
                <a:gd name="connsiteY2" fmla="*/ 0 h 209550"/>
                <a:gd name="connsiteX3" fmla="*/ 0 w 552450"/>
                <a:gd name="connsiteY3" fmla="*/ 0 h 209550"/>
                <a:gd name="connsiteX4" fmla="*/ 0 w 552450"/>
                <a:gd name="connsiteY4" fmla="*/ 209550 h 209550"/>
                <a:gd name="connsiteX5" fmla="*/ 552450 w 552450"/>
                <a:gd name="connsiteY5" fmla="*/ 209550 h 209550"/>
                <a:gd name="connsiteX6" fmla="*/ 552450 w 552450"/>
                <a:gd name="connsiteY6" fmla="*/ 0 h 209550"/>
                <a:gd name="connsiteX7" fmla="*/ 533400 w 552450"/>
                <a:gd name="connsiteY7" fmla="*/ 0 h 209550"/>
                <a:gd name="connsiteX8" fmla="*/ 533400 w 552450"/>
                <a:gd name="connsiteY8" fmla="*/ 19050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450" h="209550">
                  <a:moveTo>
                    <a:pt x="533400" y="190500"/>
                  </a:moveTo>
                  <a:lnTo>
                    <a:pt x="19050" y="190500"/>
                  </a:lnTo>
                  <a:lnTo>
                    <a:pt x="19050" y="0"/>
                  </a:lnTo>
                  <a:lnTo>
                    <a:pt x="0" y="0"/>
                  </a:lnTo>
                  <a:lnTo>
                    <a:pt x="0" y="209550"/>
                  </a:lnTo>
                  <a:lnTo>
                    <a:pt x="552450" y="209550"/>
                  </a:lnTo>
                  <a:lnTo>
                    <a:pt x="552450" y="0"/>
                  </a:lnTo>
                  <a:lnTo>
                    <a:pt x="533400" y="0"/>
                  </a:lnTo>
                  <a:lnTo>
                    <a:pt x="533400" y="190500"/>
                  </a:lnTo>
                  <a:close/>
                </a:path>
              </a:pathLst>
            </a:custGeom>
            <a:grpFill/>
            <a:ln w="9525" cap="flat">
              <a:noFill/>
              <a:prstDash val="solid"/>
              <a:miter/>
            </a:ln>
          </p:spPr>
          <p:txBody>
            <a:bodyPr rtlCol="0" anchor="ctr"/>
            <a:lstStyle/>
            <a:p>
              <a:endParaRPr lang="en-GB"/>
            </a:p>
          </p:txBody>
        </p:sp>
      </p:grpSp>
      <p:grpSp>
        <p:nvGrpSpPr>
          <p:cNvPr id="596" name="Group 595">
            <a:extLst>
              <a:ext uri="{FF2B5EF4-FFF2-40B4-BE49-F238E27FC236}">
                <a16:creationId xmlns:a16="http://schemas.microsoft.com/office/drawing/2014/main" id="{62FD7DBF-82F6-4BD7-8F18-E4AB552A7F6B}"/>
              </a:ext>
            </a:extLst>
          </p:cNvPr>
          <p:cNvGrpSpPr>
            <a:grpSpLocks noChangeAspect="1"/>
          </p:cNvGrpSpPr>
          <p:nvPr/>
        </p:nvGrpSpPr>
        <p:grpSpPr>
          <a:xfrm>
            <a:off x="578067" y="4901435"/>
            <a:ext cx="370196" cy="314666"/>
            <a:chOff x="18765726" y="1771764"/>
            <a:chExt cx="762000" cy="647700"/>
          </a:xfrm>
          <a:solidFill>
            <a:schemeClr val="tx1"/>
          </a:solidFill>
        </p:grpSpPr>
        <p:sp>
          <p:nvSpPr>
            <p:cNvPr id="907" name="Graphic 40" descr="Employee badge outline">
              <a:extLst>
                <a:ext uri="{FF2B5EF4-FFF2-40B4-BE49-F238E27FC236}">
                  <a16:creationId xmlns:a16="http://schemas.microsoft.com/office/drawing/2014/main" id="{C9B2AD23-A6A2-441F-9B6D-39807616D332}"/>
                </a:ext>
              </a:extLst>
            </p:cNvPr>
            <p:cNvSpPr/>
            <p:nvPr/>
          </p:nvSpPr>
          <p:spPr>
            <a:xfrm>
              <a:off x="18920621" y="2021357"/>
              <a:ext cx="147466" cy="147466"/>
            </a:xfrm>
            <a:custGeom>
              <a:avLst/>
              <a:gdLst>
                <a:gd name="connsiteX0" fmla="*/ 73704 w 147466"/>
                <a:gd name="connsiteY0" fmla="*/ 147466 h 147466"/>
                <a:gd name="connsiteX1" fmla="*/ 147466 w 147466"/>
                <a:gd name="connsiteY1" fmla="*/ 73762 h 147466"/>
                <a:gd name="connsiteX2" fmla="*/ 73762 w 147466"/>
                <a:gd name="connsiteY2" fmla="*/ 0 h 147466"/>
                <a:gd name="connsiteX3" fmla="*/ 0 w 147466"/>
                <a:gd name="connsiteY3" fmla="*/ 73704 h 147466"/>
                <a:gd name="connsiteX4" fmla="*/ 0 w 147466"/>
                <a:gd name="connsiteY4" fmla="*/ 73733 h 147466"/>
                <a:gd name="connsiteX5" fmla="*/ 73695 w 147466"/>
                <a:gd name="connsiteY5" fmla="*/ 147466 h 147466"/>
                <a:gd name="connsiteX6" fmla="*/ 73704 w 147466"/>
                <a:gd name="connsiteY6" fmla="*/ 147466 h 147466"/>
                <a:gd name="connsiteX7" fmla="*/ 73704 w 147466"/>
                <a:gd name="connsiteY7" fmla="*/ 19060 h 147466"/>
                <a:gd name="connsiteX8" fmla="*/ 128416 w 147466"/>
                <a:gd name="connsiteY8" fmla="*/ 73714 h 147466"/>
                <a:gd name="connsiteX9" fmla="*/ 73762 w 147466"/>
                <a:gd name="connsiteY9" fmla="*/ 128426 h 147466"/>
                <a:gd name="connsiteX10" fmla="*/ 19050 w 147466"/>
                <a:gd name="connsiteY10" fmla="*/ 73771 h 147466"/>
                <a:gd name="connsiteX11" fmla="*/ 19050 w 147466"/>
                <a:gd name="connsiteY11" fmla="*/ 73733 h 147466"/>
                <a:gd name="connsiteX12" fmla="*/ 73704 w 147466"/>
                <a:gd name="connsiteY12" fmla="*/ 19060 h 14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466" h="147466">
                  <a:moveTo>
                    <a:pt x="73704" y="147466"/>
                  </a:moveTo>
                  <a:cubicBezTo>
                    <a:pt x="114426" y="147482"/>
                    <a:pt x="147450" y="114483"/>
                    <a:pt x="147466" y="73762"/>
                  </a:cubicBezTo>
                  <a:cubicBezTo>
                    <a:pt x="147482" y="33040"/>
                    <a:pt x="114483" y="16"/>
                    <a:pt x="73762" y="0"/>
                  </a:cubicBezTo>
                  <a:cubicBezTo>
                    <a:pt x="33040" y="-16"/>
                    <a:pt x="16" y="32983"/>
                    <a:pt x="0" y="73704"/>
                  </a:cubicBezTo>
                  <a:cubicBezTo>
                    <a:pt x="0" y="73714"/>
                    <a:pt x="0" y="73724"/>
                    <a:pt x="0" y="73733"/>
                  </a:cubicBezTo>
                  <a:cubicBezTo>
                    <a:pt x="-10" y="114444"/>
                    <a:pt x="32984" y="147456"/>
                    <a:pt x="73695" y="147466"/>
                  </a:cubicBezTo>
                  <a:cubicBezTo>
                    <a:pt x="73698" y="147466"/>
                    <a:pt x="73702" y="147466"/>
                    <a:pt x="73704" y="147466"/>
                  </a:cubicBezTo>
                  <a:close/>
                  <a:moveTo>
                    <a:pt x="73704" y="19060"/>
                  </a:moveTo>
                  <a:cubicBezTo>
                    <a:pt x="103905" y="19043"/>
                    <a:pt x="128400" y="43513"/>
                    <a:pt x="128416" y="73714"/>
                  </a:cubicBezTo>
                  <a:cubicBezTo>
                    <a:pt x="128432" y="103915"/>
                    <a:pt x="103963" y="128409"/>
                    <a:pt x="73762" y="128426"/>
                  </a:cubicBezTo>
                  <a:cubicBezTo>
                    <a:pt x="43561" y="128442"/>
                    <a:pt x="19066" y="103972"/>
                    <a:pt x="19050" y="73771"/>
                  </a:cubicBezTo>
                  <a:cubicBezTo>
                    <a:pt x="19050" y="73759"/>
                    <a:pt x="19050" y="73745"/>
                    <a:pt x="19050" y="73733"/>
                  </a:cubicBezTo>
                  <a:cubicBezTo>
                    <a:pt x="19077" y="43556"/>
                    <a:pt x="43527" y="19097"/>
                    <a:pt x="73704" y="19060"/>
                  </a:cubicBezTo>
                  <a:close/>
                </a:path>
              </a:pathLst>
            </a:custGeom>
            <a:grpFill/>
            <a:ln w="9525" cap="flat">
              <a:noFill/>
              <a:prstDash val="solid"/>
              <a:miter/>
            </a:ln>
          </p:spPr>
          <p:txBody>
            <a:bodyPr rtlCol="0" anchor="ctr"/>
            <a:lstStyle/>
            <a:p>
              <a:endParaRPr lang="en-GB"/>
            </a:p>
          </p:txBody>
        </p:sp>
        <p:sp>
          <p:nvSpPr>
            <p:cNvPr id="908" name="Graphic 40" descr="Employee badge outline">
              <a:extLst>
                <a:ext uri="{FF2B5EF4-FFF2-40B4-BE49-F238E27FC236}">
                  <a16:creationId xmlns:a16="http://schemas.microsoft.com/office/drawing/2014/main" id="{C9B2AD23-A6A2-441F-9B6D-39807616D332}"/>
                </a:ext>
              </a:extLst>
            </p:cNvPr>
            <p:cNvSpPr/>
            <p:nvPr/>
          </p:nvSpPr>
          <p:spPr>
            <a:xfrm>
              <a:off x="18841926" y="2182291"/>
              <a:ext cx="304800" cy="151447"/>
            </a:xfrm>
            <a:custGeom>
              <a:avLst/>
              <a:gdLst>
                <a:gd name="connsiteX0" fmla="*/ 287026 w 304800"/>
                <a:gd name="connsiteY0" fmla="*/ 45006 h 151447"/>
                <a:gd name="connsiteX1" fmla="*/ 214074 w 304800"/>
                <a:gd name="connsiteY1" fmla="*/ 9306 h 151447"/>
                <a:gd name="connsiteX2" fmla="*/ 152400 w 304800"/>
                <a:gd name="connsiteY2" fmla="*/ 0 h 151447"/>
                <a:gd name="connsiteX3" fmla="*/ 90849 w 304800"/>
                <a:gd name="connsiteY3" fmla="*/ 9296 h 151447"/>
                <a:gd name="connsiteX4" fmla="*/ 17859 w 304800"/>
                <a:gd name="connsiteY4" fmla="*/ 44958 h 151447"/>
                <a:gd name="connsiteX5" fmla="*/ 0 w 304800"/>
                <a:gd name="connsiteY5" fmla="*/ 80963 h 151447"/>
                <a:gd name="connsiteX6" fmla="*/ 0 w 304800"/>
                <a:gd name="connsiteY6" fmla="*/ 151448 h 151447"/>
                <a:gd name="connsiteX7" fmla="*/ 304800 w 304800"/>
                <a:gd name="connsiteY7" fmla="*/ 151448 h 151447"/>
                <a:gd name="connsiteX8" fmla="*/ 304800 w 304800"/>
                <a:gd name="connsiteY8" fmla="*/ 80963 h 151447"/>
                <a:gd name="connsiteX9" fmla="*/ 287026 w 304800"/>
                <a:gd name="connsiteY9" fmla="*/ 45006 h 151447"/>
                <a:gd name="connsiteX10" fmla="*/ 285750 w 304800"/>
                <a:gd name="connsiteY10" fmla="*/ 132398 h 151447"/>
                <a:gd name="connsiteX11" fmla="*/ 19050 w 304800"/>
                <a:gd name="connsiteY11" fmla="*/ 132398 h 151447"/>
                <a:gd name="connsiteX12" fmla="*/ 19050 w 304800"/>
                <a:gd name="connsiteY12" fmla="*/ 80963 h 151447"/>
                <a:gd name="connsiteX13" fmla="*/ 29413 w 304800"/>
                <a:gd name="connsiteY13" fmla="*/ 60084 h 151447"/>
                <a:gd name="connsiteX14" fmla="*/ 95964 w 304800"/>
                <a:gd name="connsiteY14" fmla="*/ 27623 h 151447"/>
                <a:gd name="connsiteX15" fmla="*/ 152400 w 304800"/>
                <a:gd name="connsiteY15" fmla="*/ 19050 h 151447"/>
                <a:gd name="connsiteX16" fmla="*/ 208721 w 304800"/>
                <a:gd name="connsiteY16" fmla="*/ 27623 h 151447"/>
                <a:gd name="connsiteX17" fmla="*/ 275034 w 304800"/>
                <a:gd name="connsiteY17" fmla="*/ 59836 h 151447"/>
                <a:gd name="connsiteX18" fmla="*/ 285750 w 304800"/>
                <a:gd name="connsiteY18" fmla="*/ 80963 h 15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4800" h="151447">
                  <a:moveTo>
                    <a:pt x="287026" y="45006"/>
                  </a:moveTo>
                  <a:cubicBezTo>
                    <a:pt x="265371" y="28298"/>
                    <a:pt x="240555" y="16153"/>
                    <a:pt x="214074" y="9306"/>
                  </a:cubicBezTo>
                  <a:cubicBezTo>
                    <a:pt x="194088" y="3179"/>
                    <a:pt x="173305" y="44"/>
                    <a:pt x="152400" y="0"/>
                  </a:cubicBezTo>
                  <a:cubicBezTo>
                    <a:pt x="131560" y="341"/>
                    <a:pt x="110861" y="3467"/>
                    <a:pt x="90849" y="9296"/>
                  </a:cubicBezTo>
                  <a:cubicBezTo>
                    <a:pt x="64652" y="16905"/>
                    <a:pt x="39961" y="28968"/>
                    <a:pt x="17859" y="44958"/>
                  </a:cubicBezTo>
                  <a:cubicBezTo>
                    <a:pt x="6796" y="53665"/>
                    <a:pt x="238" y="66886"/>
                    <a:pt x="0" y="80963"/>
                  </a:cubicBezTo>
                  <a:lnTo>
                    <a:pt x="0" y="151448"/>
                  </a:lnTo>
                  <a:lnTo>
                    <a:pt x="304800" y="151448"/>
                  </a:lnTo>
                  <a:lnTo>
                    <a:pt x="304800" y="80963"/>
                  </a:lnTo>
                  <a:cubicBezTo>
                    <a:pt x="304577" y="66916"/>
                    <a:pt x="298051" y="53713"/>
                    <a:pt x="287026" y="45006"/>
                  </a:cubicBezTo>
                  <a:close/>
                  <a:moveTo>
                    <a:pt x="285750" y="132398"/>
                  </a:moveTo>
                  <a:lnTo>
                    <a:pt x="19050" y="132398"/>
                  </a:lnTo>
                  <a:lnTo>
                    <a:pt x="19050" y="80963"/>
                  </a:lnTo>
                  <a:cubicBezTo>
                    <a:pt x="19231" y="72809"/>
                    <a:pt x="23029" y="65159"/>
                    <a:pt x="29413" y="60084"/>
                  </a:cubicBezTo>
                  <a:cubicBezTo>
                    <a:pt x="49617" y="45603"/>
                    <a:pt x="72115" y="34628"/>
                    <a:pt x="95964" y="27623"/>
                  </a:cubicBezTo>
                  <a:cubicBezTo>
                    <a:pt x="114312" y="22270"/>
                    <a:pt x="133291" y="19388"/>
                    <a:pt x="152400" y="19050"/>
                  </a:cubicBezTo>
                  <a:cubicBezTo>
                    <a:pt x="171494" y="19112"/>
                    <a:pt x="190473" y="22001"/>
                    <a:pt x="208721" y="27623"/>
                  </a:cubicBezTo>
                  <a:cubicBezTo>
                    <a:pt x="232773" y="33777"/>
                    <a:pt x="255330" y="44734"/>
                    <a:pt x="275034" y="59836"/>
                  </a:cubicBezTo>
                  <a:cubicBezTo>
                    <a:pt x="281598" y="64912"/>
                    <a:pt x="285532" y="72668"/>
                    <a:pt x="285750" y="80963"/>
                  </a:cubicBezTo>
                  <a:close/>
                </a:path>
              </a:pathLst>
            </a:custGeom>
            <a:grpFill/>
            <a:ln w="9525" cap="flat">
              <a:noFill/>
              <a:prstDash val="solid"/>
              <a:miter/>
            </a:ln>
          </p:spPr>
          <p:txBody>
            <a:bodyPr rtlCol="0" anchor="ctr"/>
            <a:lstStyle/>
            <a:p>
              <a:endParaRPr lang="en-GB"/>
            </a:p>
          </p:txBody>
        </p:sp>
        <p:sp>
          <p:nvSpPr>
            <p:cNvPr id="910" name="Graphic 40" descr="Employee badge outline">
              <a:extLst>
                <a:ext uri="{FF2B5EF4-FFF2-40B4-BE49-F238E27FC236}">
                  <a16:creationId xmlns:a16="http://schemas.microsoft.com/office/drawing/2014/main" id="{C9B2AD23-A6A2-441F-9B6D-39807616D332}"/>
                </a:ext>
              </a:extLst>
            </p:cNvPr>
            <p:cNvSpPr/>
            <p:nvPr/>
          </p:nvSpPr>
          <p:spPr>
            <a:xfrm>
              <a:off x="19222926" y="2086089"/>
              <a:ext cx="228600" cy="19050"/>
            </a:xfrm>
            <a:custGeom>
              <a:avLst/>
              <a:gdLst>
                <a:gd name="connsiteX0" fmla="*/ 0 w 228600"/>
                <a:gd name="connsiteY0" fmla="*/ 0 h 19050"/>
                <a:gd name="connsiteX1" fmla="*/ 228600 w 228600"/>
                <a:gd name="connsiteY1" fmla="*/ 0 h 19050"/>
                <a:gd name="connsiteX2" fmla="*/ 228600 w 228600"/>
                <a:gd name="connsiteY2" fmla="*/ 19050 h 19050"/>
                <a:gd name="connsiteX3" fmla="*/ 0 w 2286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28600" h="19050">
                  <a:moveTo>
                    <a:pt x="0" y="0"/>
                  </a:moveTo>
                  <a:lnTo>
                    <a:pt x="228600" y="0"/>
                  </a:lnTo>
                  <a:lnTo>
                    <a:pt x="228600" y="19050"/>
                  </a:lnTo>
                  <a:lnTo>
                    <a:pt x="0" y="19050"/>
                  </a:lnTo>
                  <a:close/>
                </a:path>
              </a:pathLst>
            </a:custGeom>
            <a:grpFill/>
            <a:ln w="9525" cap="flat">
              <a:noFill/>
              <a:prstDash val="solid"/>
              <a:miter/>
            </a:ln>
          </p:spPr>
          <p:txBody>
            <a:bodyPr rtlCol="0" anchor="ctr"/>
            <a:lstStyle/>
            <a:p>
              <a:endParaRPr lang="en-GB"/>
            </a:p>
          </p:txBody>
        </p:sp>
        <p:sp>
          <p:nvSpPr>
            <p:cNvPr id="912" name="Graphic 40" descr="Employee badge outline">
              <a:extLst>
                <a:ext uri="{FF2B5EF4-FFF2-40B4-BE49-F238E27FC236}">
                  <a16:creationId xmlns:a16="http://schemas.microsoft.com/office/drawing/2014/main" id="{C9B2AD23-A6A2-441F-9B6D-39807616D332}"/>
                </a:ext>
              </a:extLst>
            </p:cNvPr>
            <p:cNvSpPr/>
            <p:nvPr/>
          </p:nvSpPr>
          <p:spPr>
            <a:xfrm>
              <a:off x="19222926" y="2162289"/>
              <a:ext cx="228600" cy="19050"/>
            </a:xfrm>
            <a:custGeom>
              <a:avLst/>
              <a:gdLst>
                <a:gd name="connsiteX0" fmla="*/ 0 w 228600"/>
                <a:gd name="connsiteY0" fmla="*/ 0 h 19050"/>
                <a:gd name="connsiteX1" fmla="*/ 228600 w 228600"/>
                <a:gd name="connsiteY1" fmla="*/ 0 h 19050"/>
                <a:gd name="connsiteX2" fmla="*/ 228600 w 228600"/>
                <a:gd name="connsiteY2" fmla="*/ 19050 h 19050"/>
                <a:gd name="connsiteX3" fmla="*/ 0 w 2286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28600" h="19050">
                  <a:moveTo>
                    <a:pt x="0" y="0"/>
                  </a:moveTo>
                  <a:lnTo>
                    <a:pt x="228600" y="0"/>
                  </a:lnTo>
                  <a:lnTo>
                    <a:pt x="228600" y="19050"/>
                  </a:lnTo>
                  <a:lnTo>
                    <a:pt x="0" y="19050"/>
                  </a:lnTo>
                  <a:close/>
                </a:path>
              </a:pathLst>
            </a:custGeom>
            <a:grpFill/>
            <a:ln w="9525" cap="flat">
              <a:noFill/>
              <a:prstDash val="solid"/>
              <a:miter/>
            </a:ln>
          </p:spPr>
          <p:txBody>
            <a:bodyPr rtlCol="0" anchor="ctr"/>
            <a:lstStyle/>
            <a:p>
              <a:endParaRPr lang="en-GB"/>
            </a:p>
          </p:txBody>
        </p:sp>
        <p:sp>
          <p:nvSpPr>
            <p:cNvPr id="913" name="Graphic 40" descr="Employee badge outline">
              <a:extLst>
                <a:ext uri="{FF2B5EF4-FFF2-40B4-BE49-F238E27FC236}">
                  <a16:creationId xmlns:a16="http://schemas.microsoft.com/office/drawing/2014/main" id="{C9B2AD23-A6A2-441F-9B6D-39807616D332}"/>
                </a:ext>
              </a:extLst>
            </p:cNvPr>
            <p:cNvSpPr/>
            <p:nvPr/>
          </p:nvSpPr>
          <p:spPr>
            <a:xfrm>
              <a:off x="19222926" y="2238489"/>
              <a:ext cx="228600" cy="19050"/>
            </a:xfrm>
            <a:custGeom>
              <a:avLst/>
              <a:gdLst>
                <a:gd name="connsiteX0" fmla="*/ 0 w 228600"/>
                <a:gd name="connsiteY0" fmla="*/ 0 h 19050"/>
                <a:gd name="connsiteX1" fmla="*/ 228600 w 228600"/>
                <a:gd name="connsiteY1" fmla="*/ 0 h 19050"/>
                <a:gd name="connsiteX2" fmla="*/ 228600 w 228600"/>
                <a:gd name="connsiteY2" fmla="*/ 19050 h 19050"/>
                <a:gd name="connsiteX3" fmla="*/ 0 w 2286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28600" h="19050">
                  <a:moveTo>
                    <a:pt x="0" y="0"/>
                  </a:moveTo>
                  <a:lnTo>
                    <a:pt x="228600" y="0"/>
                  </a:lnTo>
                  <a:lnTo>
                    <a:pt x="228600" y="19050"/>
                  </a:lnTo>
                  <a:lnTo>
                    <a:pt x="0" y="19050"/>
                  </a:lnTo>
                  <a:close/>
                </a:path>
              </a:pathLst>
            </a:custGeom>
            <a:grpFill/>
            <a:ln w="9525" cap="flat">
              <a:noFill/>
              <a:prstDash val="solid"/>
              <a:miter/>
            </a:ln>
          </p:spPr>
          <p:txBody>
            <a:bodyPr rtlCol="0" anchor="ctr"/>
            <a:lstStyle/>
            <a:p>
              <a:endParaRPr lang="en-GB"/>
            </a:p>
          </p:txBody>
        </p:sp>
        <p:sp>
          <p:nvSpPr>
            <p:cNvPr id="914" name="Graphic 40" descr="Employee badge outline">
              <a:extLst>
                <a:ext uri="{FF2B5EF4-FFF2-40B4-BE49-F238E27FC236}">
                  <a16:creationId xmlns:a16="http://schemas.microsoft.com/office/drawing/2014/main" id="{C9B2AD23-A6A2-441F-9B6D-39807616D332}"/>
                </a:ext>
              </a:extLst>
            </p:cNvPr>
            <p:cNvSpPr/>
            <p:nvPr/>
          </p:nvSpPr>
          <p:spPr>
            <a:xfrm>
              <a:off x="19222926" y="2314689"/>
              <a:ext cx="228600" cy="19050"/>
            </a:xfrm>
            <a:custGeom>
              <a:avLst/>
              <a:gdLst>
                <a:gd name="connsiteX0" fmla="*/ 0 w 228600"/>
                <a:gd name="connsiteY0" fmla="*/ 0 h 19050"/>
                <a:gd name="connsiteX1" fmla="*/ 228600 w 228600"/>
                <a:gd name="connsiteY1" fmla="*/ 0 h 19050"/>
                <a:gd name="connsiteX2" fmla="*/ 228600 w 228600"/>
                <a:gd name="connsiteY2" fmla="*/ 19050 h 19050"/>
                <a:gd name="connsiteX3" fmla="*/ 0 w 2286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28600" h="19050">
                  <a:moveTo>
                    <a:pt x="0" y="0"/>
                  </a:moveTo>
                  <a:lnTo>
                    <a:pt x="228600" y="0"/>
                  </a:lnTo>
                  <a:lnTo>
                    <a:pt x="228600" y="19050"/>
                  </a:lnTo>
                  <a:lnTo>
                    <a:pt x="0" y="19050"/>
                  </a:lnTo>
                  <a:close/>
                </a:path>
              </a:pathLst>
            </a:custGeom>
            <a:grpFill/>
            <a:ln w="9525" cap="flat">
              <a:noFill/>
              <a:prstDash val="solid"/>
              <a:miter/>
            </a:ln>
          </p:spPr>
          <p:txBody>
            <a:bodyPr rtlCol="0" anchor="ctr"/>
            <a:lstStyle/>
            <a:p>
              <a:endParaRPr lang="en-GB"/>
            </a:p>
          </p:txBody>
        </p:sp>
        <p:sp>
          <p:nvSpPr>
            <p:cNvPr id="448" name="Graphic 40" descr="Employee badge outline">
              <a:extLst>
                <a:ext uri="{FF2B5EF4-FFF2-40B4-BE49-F238E27FC236}">
                  <a16:creationId xmlns:a16="http://schemas.microsoft.com/office/drawing/2014/main" id="{C9B2AD23-A6A2-441F-9B6D-39807616D332}"/>
                </a:ext>
              </a:extLst>
            </p:cNvPr>
            <p:cNvSpPr/>
            <p:nvPr/>
          </p:nvSpPr>
          <p:spPr>
            <a:xfrm>
              <a:off x="18765726" y="1771764"/>
              <a:ext cx="762000" cy="647700"/>
            </a:xfrm>
            <a:custGeom>
              <a:avLst/>
              <a:gdLst>
                <a:gd name="connsiteX0" fmla="*/ 723900 w 762000"/>
                <a:gd name="connsiteY0" fmla="*/ 114300 h 647700"/>
                <a:gd name="connsiteX1" fmla="*/ 447675 w 762000"/>
                <a:gd name="connsiteY1" fmla="*/ 114300 h 647700"/>
                <a:gd name="connsiteX2" fmla="*/ 447675 w 762000"/>
                <a:gd name="connsiteY2" fmla="*/ 38100 h 647700"/>
                <a:gd name="connsiteX3" fmla="*/ 409575 w 762000"/>
                <a:gd name="connsiteY3" fmla="*/ 0 h 647700"/>
                <a:gd name="connsiteX4" fmla="*/ 352425 w 762000"/>
                <a:gd name="connsiteY4" fmla="*/ 0 h 647700"/>
                <a:gd name="connsiteX5" fmla="*/ 314325 w 762000"/>
                <a:gd name="connsiteY5" fmla="*/ 38100 h 647700"/>
                <a:gd name="connsiteX6" fmla="*/ 314325 w 762000"/>
                <a:gd name="connsiteY6" fmla="*/ 114300 h 647700"/>
                <a:gd name="connsiteX7" fmla="*/ 38100 w 762000"/>
                <a:gd name="connsiteY7" fmla="*/ 114300 h 647700"/>
                <a:gd name="connsiteX8" fmla="*/ 0 w 762000"/>
                <a:gd name="connsiteY8" fmla="*/ 152400 h 647700"/>
                <a:gd name="connsiteX9" fmla="*/ 0 w 762000"/>
                <a:gd name="connsiteY9" fmla="*/ 609600 h 647700"/>
                <a:gd name="connsiteX10" fmla="*/ 38100 w 762000"/>
                <a:gd name="connsiteY10" fmla="*/ 647700 h 647700"/>
                <a:gd name="connsiteX11" fmla="*/ 723900 w 762000"/>
                <a:gd name="connsiteY11" fmla="*/ 647700 h 647700"/>
                <a:gd name="connsiteX12" fmla="*/ 762000 w 762000"/>
                <a:gd name="connsiteY12" fmla="*/ 609600 h 647700"/>
                <a:gd name="connsiteX13" fmla="*/ 762000 w 762000"/>
                <a:gd name="connsiteY13" fmla="*/ 152400 h 647700"/>
                <a:gd name="connsiteX14" fmla="*/ 723900 w 762000"/>
                <a:gd name="connsiteY14" fmla="*/ 114300 h 647700"/>
                <a:gd name="connsiteX15" fmla="*/ 333375 w 762000"/>
                <a:gd name="connsiteY15" fmla="*/ 38100 h 647700"/>
                <a:gd name="connsiteX16" fmla="*/ 352425 w 762000"/>
                <a:gd name="connsiteY16" fmla="*/ 19050 h 647700"/>
                <a:gd name="connsiteX17" fmla="*/ 409575 w 762000"/>
                <a:gd name="connsiteY17" fmla="*/ 19050 h 647700"/>
                <a:gd name="connsiteX18" fmla="*/ 428625 w 762000"/>
                <a:gd name="connsiteY18" fmla="*/ 38100 h 647700"/>
                <a:gd name="connsiteX19" fmla="*/ 428625 w 762000"/>
                <a:gd name="connsiteY19" fmla="*/ 142875 h 647700"/>
                <a:gd name="connsiteX20" fmla="*/ 409575 w 762000"/>
                <a:gd name="connsiteY20" fmla="*/ 161925 h 647700"/>
                <a:gd name="connsiteX21" fmla="*/ 352425 w 762000"/>
                <a:gd name="connsiteY21" fmla="*/ 161925 h 647700"/>
                <a:gd name="connsiteX22" fmla="*/ 333375 w 762000"/>
                <a:gd name="connsiteY22" fmla="*/ 142875 h 647700"/>
                <a:gd name="connsiteX23" fmla="*/ 742950 w 762000"/>
                <a:gd name="connsiteY23" fmla="*/ 609600 h 647700"/>
                <a:gd name="connsiteX24" fmla="*/ 723900 w 762000"/>
                <a:gd name="connsiteY24" fmla="*/ 628650 h 647700"/>
                <a:gd name="connsiteX25" fmla="*/ 38100 w 762000"/>
                <a:gd name="connsiteY25" fmla="*/ 628650 h 647700"/>
                <a:gd name="connsiteX26" fmla="*/ 19050 w 762000"/>
                <a:gd name="connsiteY26" fmla="*/ 609600 h 647700"/>
                <a:gd name="connsiteX27" fmla="*/ 19050 w 762000"/>
                <a:gd name="connsiteY27" fmla="*/ 152400 h 647700"/>
                <a:gd name="connsiteX28" fmla="*/ 38100 w 762000"/>
                <a:gd name="connsiteY28" fmla="*/ 133350 h 647700"/>
                <a:gd name="connsiteX29" fmla="*/ 314325 w 762000"/>
                <a:gd name="connsiteY29" fmla="*/ 133350 h 647700"/>
                <a:gd name="connsiteX30" fmla="*/ 314325 w 762000"/>
                <a:gd name="connsiteY30" fmla="*/ 142875 h 647700"/>
                <a:gd name="connsiteX31" fmla="*/ 352425 w 762000"/>
                <a:gd name="connsiteY31" fmla="*/ 180975 h 647700"/>
                <a:gd name="connsiteX32" fmla="*/ 409575 w 762000"/>
                <a:gd name="connsiteY32" fmla="*/ 180975 h 647700"/>
                <a:gd name="connsiteX33" fmla="*/ 447675 w 762000"/>
                <a:gd name="connsiteY33" fmla="*/ 142875 h 647700"/>
                <a:gd name="connsiteX34" fmla="*/ 447675 w 762000"/>
                <a:gd name="connsiteY34" fmla="*/ 133350 h 647700"/>
                <a:gd name="connsiteX35" fmla="*/ 723900 w 762000"/>
                <a:gd name="connsiteY35" fmla="*/ 133350 h 647700"/>
                <a:gd name="connsiteX36" fmla="*/ 742950 w 762000"/>
                <a:gd name="connsiteY36" fmla="*/ 15240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62000" h="647700">
                  <a:moveTo>
                    <a:pt x="723900" y="114300"/>
                  </a:moveTo>
                  <a:lnTo>
                    <a:pt x="447675" y="114300"/>
                  </a:lnTo>
                  <a:lnTo>
                    <a:pt x="447675" y="38100"/>
                  </a:lnTo>
                  <a:cubicBezTo>
                    <a:pt x="447675" y="17058"/>
                    <a:pt x="430617" y="0"/>
                    <a:pt x="409575" y="0"/>
                  </a:cubicBezTo>
                  <a:lnTo>
                    <a:pt x="352425" y="0"/>
                  </a:lnTo>
                  <a:cubicBezTo>
                    <a:pt x="331383" y="0"/>
                    <a:pt x="314325" y="17058"/>
                    <a:pt x="314325" y="38100"/>
                  </a:cubicBezTo>
                  <a:lnTo>
                    <a:pt x="314325" y="114300"/>
                  </a:lnTo>
                  <a:lnTo>
                    <a:pt x="38100" y="114300"/>
                  </a:lnTo>
                  <a:cubicBezTo>
                    <a:pt x="17058" y="114300"/>
                    <a:pt x="0" y="131358"/>
                    <a:pt x="0" y="152400"/>
                  </a:cubicBezTo>
                  <a:lnTo>
                    <a:pt x="0" y="609600"/>
                  </a:lnTo>
                  <a:cubicBezTo>
                    <a:pt x="0" y="630642"/>
                    <a:pt x="17058" y="647700"/>
                    <a:pt x="38100" y="647700"/>
                  </a:cubicBezTo>
                  <a:lnTo>
                    <a:pt x="723900" y="647700"/>
                  </a:lnTo>
                  <a:cubicBezTo>
                    <a:pt x="744942" y="647700"/>
                    <a:pt x="762000" y="630642"/>
                    <a:pt x="762000" y="609600"/>
                  </a:cubicBezTo>
                  <a:lnTo>
                    <a:pt x="762000" y="152400"/>
                  </a:lnTo>
                  <a:cubicBezTo>
                    <a:pt x="762000" y="131358"/>
                    <a:pt x="744942" y="114300"/>
                    <a:pt x="723900" y="114300"/>
                  </a:cubicBezTo>
                  <a:close/>
                  <a:moveTo>
                    <a:pt x="333375" y="38100"/>
                  </a:moveTo>
                  <a:cubicBezTo>
                    <a:pt x="333375" y="27579"/>
                    <a:pt x="341904" y="19050"/>
                    <a:pt x="352425" y="19050"/>
                  </a:cubicBezTo>
                  <a:lnTo>
                    <a:pt x="409575" y="19050"/>
                  </a:lnTo>
                  <a:cubicBezTo>
                    <a:pt x="420096" y="19050"/>
                    <a:pt x="428625" y="27579"/>
                    <a:pt x="428625" y="38100"/>
                  </a:cubicBezTo>
                  <a:lnTo>
                    <a:pt x="428625" y="142875"/>
                  </a:lnTo>
                  <a:cubicBezTo>
                    <a:pt x="428625" y="153396"/>
                    <a:pt x="420096" y="161925"/>
                    <a:pt x="409575" y="161925"/>
                  </a:cubicBezTo>
                  <a:lnTo>
                    <a:pt x="352425" y="161925"/>
                  </a:lnTo>
                  <a:cubicBezTo>
                    <a:pt x="341904" y="161925"/>
                    <a:pt x="333375" y="153396"/>
                    <a:pt x="333375" y="142875"/>
                  </a:cubicBezTo>
                  <a:close/>
                  <a:moveTo>
                    <a:pt x="742950" y="609600"/>
                  </a:moveTo>
                  <a:cubicBezTo>
                    <a:pt x="742950" y="620121"/>
                    <a:pt x="734421" y="628650"/>
                    <a:pt x="723900" y="628650"/>
                  </a:cubicBezTo>
                  <a:lnTo>
                    <a:pt x="38100" y="628650"/>
                  </a:lnTo>
                  <a:cubicBezTo>
                    <a:pt x="27579" y="628650"/>
                    <a:pt x="19050" y="620121"/>
                    <a:pt x="19050" y="609600"/>
                  </a:cubicBezTo>
                  <a:lnTo>
                    <a:pt x="19050" y="152400"/>
                  </a:lnTo>
                  <a:cubicBezTo>
                    <a:pt x="19050" y="141879"/>
                    <a:pt x="27579" y="133350"/>
                    <a:pt x="38100" y="133350"/>
                  </a:cubicBezTo>
                  <a:lnTo>
                    <a:pt x="314325" y="133350"/>
                  </a:lnTo>
                  <a:lnTo>
                    <a:pt x="314325" y="142875"/>
                  </a:lnTo>
                  <a:cubicBezTo>
                    <a:pt x="314325" y="163917"/>
                    <a:pt x="331383" y="180975"/>
                    <a:pt x="352425" y="180975"/>
                  </a:cubicBezTo>
                  <a:lnTo>
                    <a:pt x="409575" y="180975"/>
                  </a:lnTo>
                  <a:cubicBezTo>
                    <a:pt x="430617" y="180975"/>
                    <a:pt x="447675" y="163917"/>
                    <a:pt x="447675" y="142875"/>
                  </a:cubicBezTo>
                  <a:lnTo>
                    <a:pt x="447675" y="133350"/>
                  </a:lnTo>
                  <a:lnTo>
                    <a:pt x="723900" y="133350"/>
                  </a:lnTo>
                  <a:cubicBezTo>
                    <a:pt x="734421" y="133350"/>
                    <a:pt x="742950" y="141879"/>
                    <a:pt x="742950" y="152400"/>
                  </a:cubicBezTo>
                  <a:close/>
                </a:path>
              </a:pathLst>
            </a:custGeom>
            <a:grpFill/>
            <a:ln w="9525" cap="flat">
              <a:noFill/>
              <a:prstDash val="solid"/>
              <a:miter/>
            </a:ln>
          </p:spPr>
          <p:txBody>
            <a:bodyPr rtlCol="0" anchor="ctr"/>
            <a:lstStyle/>
            <a:p>
              <a:endParaRPr lang="en-GB"/>
            </a:p>
          </p:txBody>
        </p:sp>
      </p:grpSp>
      <p:grpSp>
        <p:nvGrpSpPr>
          <p:cNvPr id="487" name="Graphic 46" descr="Follow outline">
            <a:extLst>
              <a:ext uri="{FF2B5EF4-FFF2-40B4-BE49-F238E27FC236}">
                <a16:creationId xmlns:a16="http://schemas.microsoft.com/office/drawing/2014/main" id="{A332BDD9-F1C1-48DD-96E4-F800AC14CC74}"/>
              </a:ext>
            </a:extLst>
          </p:cNvPr>
          <p:cNvGrpSpPr>
            <a:grpSpLocks noChangeAspect="1"/>
          </p:cNvGrpSpPr>
          <p:nvPr/>
        </p:nvGrpSpPr>
        <p:grpSpPr>
          <a:xfrm>
            <a:off x="2024463" y="4885239"/>
            <a:ext cx="333176" cy="347058"/>
            <a:chOff x="19971916" y="1658721"/>
            <a:chExt cx="685800" cy="714375"/>
          </a:xfrm>
          <a:solidFill>
            <a:schemeClr val="tx1"/>
          </a:solidFill>
        </p:grpSpPr>
        <p:sp>
          <p:nvSpPr>
            <p:cNvPr id="488" name="Freeform: Shape 487">
              <a:extLst>
                <a:ext uri="{FF2B5EF4-FFF2-40B4-BE49-F238E27FC236}">
                  <a16:creationId xmlns:a16="http://schemas.microsoft.com/office/drawing/2014/main" id="{6D7B34D0-5871-4D5E-8F4C-34D9B93009CA}"/>
                </a:ext>
              </a:extLst>
            </p:cNvPr>
            <p:cNvSpPr/>
            <p:nvPr/>
          </p:nvSpPr>
          <p:spPr>
            <a:xfrm>
              <a:off x="20124316" y="1658721"/>
              <a:ext cx="304800" cy="304800"/>
            </a:xfrm>
            <a:custGeom>
              <a:avLst/>
              <a:gdLst>
                <a:gd name="connsiteX0" fmla="*/ 152400 w 304800"/>
                <a:gd name="connsiteY0" fmla="*/ 304800 h 304800"/>
                <a:gd name="connsiteX1" fmla="*/ 304800 w 304800"/>
                <a:gd name="connsiteY1" fmla="*/ 152400 h 304800"/>
                <a:gd name="connsiteX2" fmla="*/ 152400 w 304800"/>
                <a:gd name="connsiteY2" fmla="*/ 0 h 304800"/>
                <a:gd name="connsiteX3" fmla="*/ 0 w 304800"/>
                <a:gd name="connsiteY3" fmla="*/ 152400 h 304800"/>
                <a:gd name="connsiteX4" fmla="*/ 152400 w 304800"/>
                <a:gd name="connsiteY4" fmla="*/ 304800 h 304800"/>
                <a:gd name="connsiteX5" fmla="*/ 152400 w 304800"/>
                <a:gd name="connsiteY5" fmla="*/ 19050 h 304800"/>
                <a:gd name="connsiteX6" fmla="*/ 285750 w 304800"/>
                <a:gd name="connsiteY6" fmla="*/ 152400 h 304800"/>
                <a:gd name="connsiteX7" fmla="*/ 152400 w 304800"/>
                <a:gd name="connsiteY7" fmla="*/ 285750 h 304800"/>
                <a:gd name="connsiteX8" fmla="*/ 19050 w 304800"/>
                <a:gd name="connsiteY8" fmla="*/ 152400 h 304800"/>
                <a:gd name="connsiteX9" fmla="*/ 152400 w 304800"/>
                <a:gd name="connsiteY9" fmla="*/ 1905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304800"/>
                  </a:moveTo>
                  <a:cubicBezTo>
                    <a:pt x="236569" y="304800"/>
                    <a:pt x="304800" y="236569"/>
                    <a:pt x="304800" y="152400"/>
                  </a:cubicBezTo>
                  <a:cubicBezTo>
                    <a:pt x="304800" y="68231"/>
                    <a:pt x="236569" y="0"/>
                    <a:pt x="152400" y="0"/>
                  </a:cubicBezTo>
                  <a:cubicBezTo>
                    <a:pt x="68231" y="0"/>
                    <a:pt x="0" y="68231"/>
                    <a:pt x="0" y="152400"/>
                  </a:cubicBezTo>
                  <a:cubicBezTo>
                    <a:pt x="0" y="236569"/>
                    <a:pt x="68231" y="304800"/>
                    <a:pt x="152400" y="304800"/>
                  </a:cubicBezTo>
                  <a:close/>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close/>
                </a:path>
              </a:pathLst>
            </a:custGeom>
            <a:grpFill/>
            <a:ln w="9525" cap="flat">
              <a:noFill/>
              <a:prstDash val="solid"/>
              <a:miter/>
            </a:ln>
          </p:spPr>
          <p:txBody>
            <a:bodyPr rtlCol="0" anchor="ctr"/>
            <a:lstStyle/>
            <a:p>
              <a:endParaRPr lang="en-GB"/>
            </a:p>
          </p:txBody>
        </p:sp>
        <p:sp>
          <p:nvSpPr>
            <p:cNvPr id="489" name="Freeform: Shape 488">
              <a:extLst>
                <a:ext uri="{FF2B5EF4-FFF2-40B4-BE49-F238E27FC236}">
                  <a16:creationId xmlns:a16="http://schemas.microsoft.com/office/drawing/2014/main" id="{5D60D807-31F7-4009-8B69-84CEE26D5981}"/>
                </a:ext>
              </a:extLst>
            </p:cNvPr>
            <p:cNvSpPr/>
            <p:nvPr/>
          </p:nvSpPr>
          <p:spPr>
            <a:xfrm>
              <a:off x="19971916" y="2001621"/>
              <a:ext cx="527227" cy="304800"/>
            </a:xfrm>
            <a:custGeom>
              <a:avLst/>
              <a:gdLst>
                <a:gd name="connsiteX0" fmla="*/ 496300 w 527227"/>
                <a:gd name="connsiteY0" fmla="*/ 63760 h 304800"/>
                <a:gd name="connsiteX1" fmla="*/ 527228 w 527227"/>
                <a:gd name="connsiteY1" fmla="*/ 57941 h 304800"/>
                <a:gd name="connsiteX2" fmla="*/ 429339 w 527227"/>
                <a:gd name="connsiteY2" fmla="*/ 18888 h 304800"/>
                <a:gd name="connsiteX3" fmla="*/ 304800 w 527227"/>
                <a:gd name="connsiteY3" fmla="*/ 0 h 304800"/>
                <a:gd name="connsiteX4" fmla="*/ 180375 w 527227"/>
                <a:gd name="connsiteY4" fmla="*/ 18821 h 304800"/>
                <a:gd name="connsiteX5" fmla="*/ 33109 w 527227"/>
                <a:gd name="connsiteY5" fmla="*/ 90659 h 304800"/>
                <a:gd name="connsiteX6" fmla="*/ 0 w 527227"/>
                <a:gd name="connsiteY6" fmla="*/ 157163 h 304800"/>
                <a:gd name="connsiteX7" fmla="*/ 0 w 527227"/>
                <a:gd name="connsiteY7" fmla="*/ 304800 h 304800"/>
                <a:gd name="connsiteX8" fmla="*/ 19050 w 527227"/>
                <a:gd name="connsiteY8" fmla="*/ 304800 h 304800"/>
                <a:gd name="connsiteX9" fmla="*/ 19050 w 527227"/>
                <a:gd name="connsiteY9" fmla="*/ 157163 h 304800"/>
                <a:gd name="connsiteX10" fmla="*/ 44653 w 527227"/>
                <a:gd name="connsiteY10" fmla="*/ 105813 h 304800"/>
                <a:gd name="connsiteX11" fmla="*/ 185509 w 527227"/>
                <a:gd name="connsiteY11" fmla="*/ 37233 h 304800"/>
                <a:gd name="connsiteX12" fmla="*/ 304800 w 527227"/>
                <a:gd name="connsiteY12" fmla="*/ 19050 h 304800"/>
                <a:gd name="connsiteX13" fmla="*/ 423986 w 527227"/>
                <a:gd name="connsiteY13" fmla="*/ 37148 h 304800"/>
                <a:gd name="connsiteX14" fmla="*/ 496300 w 527227"/>
                <a:gd name="connsiteY14" fmla="*/ 6376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7227" h="304800">
                  <a:moveTo>
                    <a:pt x="496300" y="63760"/>
                  </a:moveTo>
                  <a:cubicBezTo>
                    <a:pt x="506407" y="60870"/>
                    <a:pt x="516761" y="58922"/>
                    <a:pt x="527228" y="57941"/>
                  </a:cubicBezTo>
                  <a:cubicBezTo>
                    <a:pt x="496128" y="41376"/>
                    <a:pt x="463302" y="28279"/>
                    <a:pt x="429339" y="18888"/>
                  </a:cubicBezTo>
                  <a:cubicBezTo>
                    <a:pt x="388985" y="6484"/>
                    <a:pt x="347018" y="119"/>
                    <a:pt x="304800" y="0"/>
                  </a:cubicBezTo>
                  <a:cubicBezTo>
                    <a:pt x="262673" y="712"/>
                    <a:pt x="220829" y="7041"/>
                    <a:pt x="180375" y="18821"/>
                  </a:cubicBezTo>
                  <a:cubicBezTo>
                    <a:pt x="127586" y="34292"/>
                    <a:pt x="77795" y="58581"/>
                    <a:pt x="33109" y="90659"/>
                  </a:cubicBezTo>
                  <a:cubicBezTo>
                    <a:pt x="12629" y="106716"/>
                    <a:pt x="469" y="131142"/>
                    <a:pt x="0" y="157163"/>
                  </a:cubicBezTo>
                  <a:lnTo>
                    <a:pt x="0" y="304800"/>
                  </a:lnTo>
                  <a:lnTo>
                    <a:pt x="19050" y="304800"/>
                  </a:lnTo>
                  <a:lnTo>
                    <a:pt x="19050" y="157163"/>
                  </a:lnTo>
                  <a:cubicBezTo>
                    <a:pt x="19473" y="137078"/>
                    <a:pt x="28866" y="118238"/>
                    <a:pt x="44653" y="105813"/>
                  </a:cubicBezTo>
                  <a:cubicBezTo>
                    <a:pt x="87416" y="75197"/>
                    <a:pt x="135036" y="52012"/>
                    <a:pt x="185509" y="37233"/>
                  </a:cubicBezTo>
                  <a:cubicBezTo>
                    <a:pt x="224288" y="25897"/>
                    <a:pt x="264404" y="19782"/>
                    <a:pt x="304800" y="19050"/>
                  </a:cubicBezTo>
                  <a:cubicBezTo>
                    <a:pt x="345204" y="19168"/>
                    <a:pt x="385368" y="25267"/>
                    <a:pt x="423986" y="37148"/>
                  </a:cubicBezTo>
                  <a:cubicBezTo>
                    <a:pt x="448748" y="44121"/>
                    <a:pt x="472926" y="53019"/>
                    <a:pt x="496300" y="63760"/>
                  </a:cubicBezTo>
                  <a:close/>
                </a:path>
              </a:pathLst>
            </a:custGeom>
            <a:grpFill/>
            <a:ln w="9525" cap="flat">
              <a:noFill/>
              <a:prstDash val="solid"/>
              <a:miter/>
            </a:ln>
          </p:spPr>
          <p:txBody>
            <a:bodyPr rtlCol="0" anchor="ctr"/>
            <a:lstStyle/>
            <a:p>
              <a:endParaRPr lang="en-GB"/>
            </a:p>
          </p:txBody>
        </p:sp>
        <p:sp>
          <p:nvSpPr>
            <p:cNvPr id="490" name="Freeform: Shape 489">
              <a:extLst>
                <a:ext uri="{FF2B5EF4-FFF2-40B4-BE49-F238E27FC236}">
                  <a16:creationId xmlns:a16="http://schemas.microsoft.com/office/drawing/2014/main" id="{99B967F9-B397-4ED1-831A-33DADF40D0DA}"/>
                </a:ext>
              </a:extLst>
            </p:cNvPr>
            <p:cNvSpPr/>
            <p:nvPr/>
          </p:nvSpPr>
          <p:spPr>
            <a:xfrm>
              <a:off x="20371966" y="2087346"/>
              <a:ext cx="285750" cy="285750"/>
            </a:xfrm>
            <a:custGeom>
              <a:avLst/>
              <a:gdLst>
                <a:gd name="connsiteX0" fmla="*/ 142875 w 285750"/>
                <a:gd name="connsiteY0" fmla="*/ 0 h 285750"/>
                <a:gd name="connsiteX1" fmla="*/ 0 w 285750"/>
                <a:gd name="connsiteY1" fmla="*/ 142875 h 285750"/>
                <a:gd name="connsiteX2" fmla="*/ 142875 w 285750"/>
                <a:gd name="connsiteY2" fmla="*/ 285750 h 285750"/>
                <a:gd name="connsiteX3" fmla="*/ 285750 w 285750"/>
                <a:gd name="connsiteY3" fmla="*/ 142875 h 285750"/>
                <a:gd name="connsiteX4" fmla="*/ 142875 w 285750"/>
                <a:gd name="connsiteY4" fmla="*/ 0 h 285750"/>
                <a:gd name="connsiteX5" fmla="*/ 142875 w 285750"/>
                <a:gd name="connsiteY5" fmla="*/ 266700 h 285750"/>
                <a:gd name="connsiteX6" fmla="*/ 19050 w 285750"/>
                <a:gd name="connsiteY6" fmla="*/ 142875 h 285750"/>
                <a:gd name="connsiteX7" fmla="*/ 142875 w 285750"/>
                <a:gd name="connsiteY7" fmla="*/ 19050 h 285750"/>
                <a:gd name="connsiteX8" fmla="*/ 266700 w 285750"/>
                <a:gd name="connsiteY8" fmla="*/ 142875 h 285750"/>
                <a:gd name="connsiteX9" fmla="*/ 142875 w 285750"/>
                <a:gd name="connsiteY9" fmla="*/ 26670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0" h="285750">
                  <a:moveTo>
                    <a:pt x="142875" y="0"/>
                  </a:moveTo>
                  <a:cubicBezTo>
                    <a:pt x="63967" y="0"/>
                    <a:pt x="0" y="63967"/>
                    <a:pt x="0" y="142875"/>
                  </a:cubicBezTo>
                  <a:cubicBezTo>
                    <a:pt x="0" y="221783"/>
                    <a:pt x="63967" y="285750"/>
                    <a:pt x="142875" y="285750"/>
                  </a:cubicBezTo>
                  <a:cubicBezTo>
                    <a:pt x="221783" y="285750"/>
                    <a:pt x="285750" y="221783"/>
                    <a:pt x="285750" y="142875"/>
                  </a:cubicBezTo>
                  <a:cubicBezTo>
                    <a:pt x="285660" y="64004"/>
                    <a:pt x="221746" y="90"/>
                    <a:pt x="142875" y="0"/>
                  </a:cubicBezTo>
                  <a:close/>
                  <a:moveTo>
                    <a:pt x="142875" y="266700"/>
                  </a:moveTo>
                  <a:cubicBezTo>
                    <a:pt x="74488" y="266700"/>
                    <a:pt x="19050" y="211262"/>
                    <a:pt x="19050" y="142875"/>
                  </a:cubicBezTo>
                  <a:cubicBezTo>
                    <a:pt x="19050" y="74488"/>
                    <a:pt x="74488" y="19050"/>
                    <a:pt x="142875" y="19050"/>
                  </a:cubicBezTo>
                  <a:cubicBezTo>
                    <a:pt x="211262" y="19050"/>
                    <a:pt x="266700" y="74488"/>
                    <a:pt x="266700" y="142875"/>
                  </a:cubicBezTo>
                  <a:cubicBezTo>
                    <a:pt x="266621" y="211229"/>
                    <a:pt x="211229" y="266621"/>
                    <a:pt x="142875" y="266700"/>
                  </a:cubicBezTo>
                  <a:close/>
                </a:path>
              </a:pathLst>
            </a:custGeom>
            <a:grpFill/>
            <a:ln w="9525" cap="flat">
              <a:noFill/>
              <a:prstDash val="solid"/>
              <a:miter/>
            </a:ln>
          </p:spPr>
          <p:txBody>
            <a:bodyPr rtlCol="0" anchor="ctr"/>
            <a:lstStyle/>
            <a:p>
              <a:endParaRPr lang="en-GB"/>
            </a:p>
          </p:txBody>
        </p:sp>
        <p:sp>
          <p:nvSpPr>
            <p:cNvPr id="491" name="Freeform: Shape 490">
              <a:extLst>
                <a:ext uri="{FF2B5EF4-FFF2-40B4-BE49-F238E27FC236}">
                  <a16:creationId xmlns:a16="http://schemas.microsoft.com/office/drawing/2014/main" id="{7E1596FA-7E90-415C-9885-BFA3D25D1447}"/>
                </a:ext>
              </a:extLst>
            </p:cNvPr>
            <p:cNvSpPr/>
            <p:nvPr/>
          </p:nvSpPr>
          <p:spPr>
            <a:xfrm>
              <a:off x="20448166" y="2163546"/>
              <a:ext cx="133350" cy="133350"/>
            </a:xfrm>
            <a:custGeom>
              <a:avLst/>
              <a:gdLst>
                <a:gd name="connsiteX0" fmla="*/ 76200 w 133350"/>
                <a:gd name="connsiteY0" fmla="*/ 0 h 133350"/>
                <a:gd name="connsiteX1" fmla="*/ 57150 w 133350"/>
                <a:gd name="connsiteY1" fmla="*/ 0 h 133350"/>
                <a:gd name="connsiteX2" fmla="*/ 57150 w 133350"/>
                <a:gd name="connsiteY2" fmla="*/ 57150 h 133350"/>
                <a:gd name="connsiteX3" fmla="*/ 0 w 133350"/>
                <a:gd name="connsiteY3" fmla="*/ 57150 h 133350"/>
                <a:gd name="connsiteX4" fmla="*/ 0 w 133350"/>
                <a:gd name="connsiteY4" fmla="*/ 76200 h 133350"/>
                <a:gd name="connsiteX5" fmla="*/ 57150 w 133350"/>
                <a:gd name="connsiteY5" fmla="*/ 76200 h 133350"/>
                <a:gd name="connsiteX6" fmla="*/ 57150 w 133350"/>
                <a:gd name="connsiteY6" fmla="*/ 133350 h 133350"/>
                <a:gd name="connsiteX7" fmla="*/ 76200 w 133350"/>
                <a:gd name="connsiteY7" fmla="*/ 133350 h 133350"/>
                <a:gd name="connsiteX8" fmla="*/ 76200 w 133350"/>
                <a:gd name="connsiteY8" fmla="*/ 76200 h 133350"/>
                <a:gd name="connsiteX9" fmla="*/ 133350 w 133350"/>
                <a:gd name="connsiteY9" fmla="*/ 76200 h 133350"/>
                <a:gd name="connsiteX10" fmla="*/ 133350 w 133350"/>
                <a:gd name="connsiteY10" fmla="*/ 57150 h 133350"/>
                <a:gd name="connsiteX11" fmla="*/ 76200 w 133350"/>
                <a:gd name="connsiteY11" fmla="*/ 57150 h 133350"/>
                <a:gd name="connsiteX12" fmla="*/ 76200 w 133350"/>
                <a:gd name="connsiteY12"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350" h="133350">
                  <a:moveTo>
                    <a:pt x="76200" y="0"/>
                  </a:moveTo>
                  <a:lnTo>
                    <a:pt x="57150" y="0"/>
                  </a:lnTo>
                  <a:lnTo>
                    <a:pt x="57150" y="57150"/>
                  </a:lnTo>
                  <a:lnTo>
                    <a:pt x="0" y="57150"/>
                  </a:lnTo>
                  <a:lnTo>
                    <a:pt x="0" y="76200"/>
                  </a:lnTo>
                  <a:lnTo>
                    <a:pt x="57150" y="76200"/>
                  </a:lnTo>
                  <a:lnTo>
                    <a:pt x="57150" y="133350"/>
                  </a:lnTo>
                  <a:lnTo>
                    <a:pt x="76200" y="133350"/>
                  </a:lnTo>
                  <a:lnTo>
                    <a:pt x="76200" y="76200"/>
                  </a:lnTo>
                  <a:lnTo>
                    <a:pt x="133350" y="76200"/>
                  </a:lnTo>
                  <a:lnTo>
                    <a:pt x="133350" y="57150"/>
                  </a:lnTo>
                  <a:lnTo>
                    <a:pt x="76200" y="57150"/>
                  </a:lnTo>
                  <a:lnTo>
                    <a:pt x="76200" y="0"/>
                  </a:lnTo>
                  <a:close/>
                </a:path>
              </a:pathLst>
            </a:custGeom>
            <a:grpFill/>
            <a:ln w="9525" cap="flat">
              <a:noFill/>
              <a:prstDash val="solid"/>
              <a:miter/>
            </a:ln>
          </p:spPr>
          <p:txBody>
            <a:bodyPr rtlCol="0" anchor="ctr"/>
            <a:lstStyle/>
            <a:p>
              <a:endParaRPr lang="en-GB"/>
            </a:p>
          </p:txBody>
        </p:sp>
      </p:grpSp>
      <p:grpSp>
        <p:nvGrpSpPr>
          <p:cNvPr id="985" name="Graphic 48" descr="Forbidden outline">
            <a:extLst>
              <a:ext uri="{FF2B5EF4-FFF2-40B4-BE49-F238E27FC236}">
                <a16:creationId xmlns:a16="http://schemas.microsoft.com/office/drawing/2014/main" id="{813263BF-DEFE-48DA-A755-BD3EA1C37339}"/>
              </a:ext>
            </a:extLst>
          </p:cNvPr>
          <p:cNvGrpSpPr>
            <a:grpSpLocks noChangeAspect="1"/>
          </p:cNvGrpSpPr>
          <p:nvPr/>
        </p:nvGrpSpPr>
        <p:grpSpPr>
          <a:xfrm>
            <a:off x="6944492" y="1840410"/>
            <a:ext cx="300688" cy="300688"/>
            <a:chOff x="13319735" y="-1511004"/>
            <a:chExt cx="724109" cy="724109"/>
          </a:xfrm>
          <a:solidFill>
            <a:schemeClr val="tx1"/>
          </a:solidFill>
        </p:grpSpPr>
        <p:sp>
          <p:nvSpPr>
            <p:cNvPr id="986" name="Freeform: Shape 985">
              <a:extLst>
                <a:ext uri="{FF2B5EF4-FFF2-40B4-BE49-F238E27FC236}">
                  <a16:creationId xmlns:a16="http://schemas.microsoft.com/office/drawing/2014/main" id="{4BAA2132-C581-4852-B2DD-6353385156E2}"/>
                </a:ext>
              </a:extLst>
            </p:cNvPr>
            <p:cNvSpPr/>
            <p:nvPr/>
          </p:nvSpPr>
          <p:spPr>
            <a:xfrm>
              <a:off x="13319735" y="-1511004"/>
              <a:ext cx="724109" cy="724109"/>
            </a:xfrm>
            <a:custGeom>
              <a:avLst/>
              <a:gdLst>
                <a:gd name="connsiteX0" fmla="*/ 361950 w 724109"/>
                <a:gd name="connsiteY0" fmla="*/ 724110 h 724109"/>
                <a:gd name="connsiteX1" fmla="*/ 724110 w 724109"/>
                <a:gd name="connsiteY1" fmla="*/ 362160 h 724109"/>
                <a:gd name="connsiteX2" fmla="*/ 362160 w 724109"/>
                <a:gd name="connsiteY2" fmla="*/ 0 h 724109"/>
                <a:gd name="connsiteX3" fmla="*/ 0 w 724109"/>
                <a:gd name="connsiteY3" fmla="*/ 361950 h 724109"/>
                <a:gd name="connsiteX4" fmla="*/ 0 w 724109"/>
                <a:gd name="connsiteY4" fmla="*/ 362055 h 724109"/>
                <a:gd name="connsiteX5" fmla="*/ 361655 w 724109"/>
                <a:gd name="connsiteY5" fmla="*/ 724110 h 724109"/>
                <a:gd name="connsiteX6" fmla="*/ 361950 w 724109"/>
                <a:gd name="connsiteY6" fmla="*/ 724110 h 724109"/>
                <a:gd name="connsiteX7" fmla="*/ 361950 w 724109"/>
                <a:gd name="connsiteY7" fmla="*/ 19031 h 724109"/>
                <a:gd name="connsiteX8" fmla="*/ 705060 w 724109"/>
                <a:gd name="connsiteY8" fmla="*/ 361931 h 724109"/>
                <a:gd name="connsiteX9" fmla="*/ 362160 w 724109"/>
                <a:gd name="connsiteY9" fmla="*/ 705041 h 724109"/>
                <a:gd name="connsiteX10" fmla="*/ 19050 w 724109"/>
                <a:gd name="connsiteY10" fmla="*/ 362141 h 724109"/>
                <a:gd name="connsiteX11" fmla="*/ 19050 w 724109"/>
                <a:gd name="connsiteY11" fmla="*/ 362026 h 724109"/>
                <a:gd name="connsiteX12" fmla="*/ 361950 w 724109"/>
                <a:gd name="connsiteY12" fmla="*/ 19031 h 72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109" h="724109">
                  <a:moveTo>
                    <a:pt x="361950" y="724110"/>
                  </a:moveTo>
                  <a:cubicBezTo>
                    <a:pt x="561907" y="724168"/>
                    <a:pt x="724052" y="562117"/>
                    <a:pt x="724110" y="362160"/>
                  </a:cubicBezTo>
                  <a:cubicBezTo>
                    <a:pt x="724168" y="162202"/>
                    <a:pt x="562117" y="58"/>
                    <a:pt x="362160" y="0"/>
                  </a:cubicBezTo>
                  <a:cubicBezTo>
                    <a:pt x="162202" y="-58"/>
                    <a:pt x="58" y="161993"/>
                    <a:pt x="0" y="361950"/>
                  </a:cubicBezTo>
                  <a:cubicBezTo>
                    <a:pt x="0" y="361985"/>
                    <a:pt x="0" y="362020"/>
                    <a:pt x="0" y="362055"/>
                  </a:cubicBezTo>
                  <a:cubicBezTo>
                    <a:pt x="-110" y="561902"/>
                    <a:pt x="161808" y="723999"/>
                    <a:pt x="361655" y="724110"/>
                  </a:cubicBezTo>
                  <a:cubicBezTo>
                    <a:pt x="361753" y="724110"/>
                    <a:pt x="361852" y="724110"/>
                    <a:pt x="361950" y="724110"/>
                  </a:cubicBezTo>
                  <a:close/>
                  <a:moveTo>
                    <a:pt x="361950" y="19031"/>
                  </a:moveTo>
                  <a:cubicBezTo>
                    <a:pt x="551386" y="18973"/>
                    <a:pt x="705002" y="172495"/>
                    <a:pt x="705060" y="361931"/>
                  </a:cubicBezTo>
                  <a:cubicBezTo>
                    <a:pt x="705118" y="551367"/>
                    <a:pt x="551596" y="704982"/>
                    <a:pt x="362160" y="705041"/>
                  </a:cubicBezTo>
                  <a:cubicBezTo>
                    <a:pt x="172724" y="705099"/>
                    <a:pt x="19108" y="551577"/>
                    <a:pt x="19050" y="362141"/>
                  </a:cubicBezTo>
                  <a:cubicBezTo>
                    <a:pt x="19050" y="362102"/>
                    <a:pt x="19050" y="362064"/>
                    <a:pt x="19050" y="362026"/>
                  </a:cubicBezTo>
                  <a:cubicBezTo>
                    <a:pt x="19239" y="172710"/>
                    <a:pt x="172635" y="19273"/>
                    <a:pt x="361950" y="19031"/>
                  </a:cubicBezTo>
                  <a:close/>
                </a:path>
              </a:pathLst>
            </a:custGeom>
            <a:grpFill/>
            <a:ln w="9525" cap="flat">
              <a:noFill/>
              <a:prstDash val="solid"/>
              <a:miter/>
            </a:ln>
          </p:spPr>
          <p:txBody>
            <a:bodyPr rtlCol="0" anchor="ctr"/>
            <a:lstStyle/>
            <a:p>
              <a:endParaRPr lang="en-GB"/>
            </a:p>
          </p:txBody>
        </p:sp>
        <p:sp>
          <p:nvSpPr>
            <p:cNvPr id="987" name="Freeform: Shape 986">
              <a:extLst>
                <a:ext uri="{FF2B5EF4-FFF2-40B4-BE49-F238E27FC236}">
                  <a16:creationId xmlns:a16="http://schemas.microsoft.com/office/drawing/2014/main" id="{BC181BB3-A85D-4D8A-BC1A-B3948776E7A0}"/>
                </a:ext>
              </a:extLst>
            </p:cNvPr>
            <p:cNvSpPr/>
            <p:nvPr/>
          </p:nvSpPr>
          <p:spPr>
            <a:xfrm>
              <a:off x="13434036" y="-1158599"/>
              <a:ext cx="485775" cy="19050"/>
            </a:xfrm>
            <a:custGeom>
              <a:avLst/>
              <a:gdLst>
                <a:gd name="connsiteX0" fmla="*/ 0 w 485775"/>
                <a:gd name="connsiteY0" fmla="*/ 0 h 19050"/>
                <a:gd name="connsiteX1" fmla="*/ 485775 w 485775"/>
                <a:gd name="connsiteY1" fmla="*/ 0 h 19050"/>
                <a:gd name="connsiteX2" fmla="*/ 485775 w 485775"/>
                <a:gd name="connsiteY2" fmla="*/ 19050 h 19050"/>
                <a:gd name="connsiteX3" fmla="*/ 0 w 48577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485775" h="19050">
                  <a:moveTo>
                    <a:pt x="0" y="0"/>
                  </a:moveTo>
                  <a:lnTo>
                    <a:pt x="485775" y="0"/>
                  </a:lnTo>
                  <a:lnTo>
                    <a:pt x="485775" y="19050"/>
                  </a:lnTo>
                  <a:lnTo>
                    <a:pt x="0" y="19050"/>
                  </a:lnTo>
                  <a:close/>
                </a:path>
              </a:pathLst>
            </a:custGeom>
            <a:grpFill/>
            <a:ln w="9525" cap="flat">
              <a:noFill/>
              <a:prstDash val="solid"/>
              <a:miter/>
            </a:ln>
          </p:spPr>
          <p:txBody>
            <a:bodyPr rtlCol="0" anchor="ctr"/>
            <a:lstStyle/>
            <a:p>
              <a:endParaRPr lang="en-GB"/>
            </a:p>
          </p:txBody>
        </p:sp>
      </p:grpSp>
      <p:grpSp>
        <p:nvGrpSpPr>
          <p:cNvPr id="568" name="Graphic 50" descr="Future outline">
            <a:extLst>
              <a:ext uri="{FF2B5EF4-FFF2-40B4-BE49-F238E27FC236}">
                <a16:creationId xmlns:a16="http://schemas.microsoft.com/office/drawing/2014/main" id="{773DC065-3BF2-4109-907B-7339F2FF22ED}"/>
              </a:ext>
            </a:extLst>
          </p:cNvPr>
          <p:cNvGrpSpPr>
            <a:grpSpLocks noChangeAspect="1"/>
          </p:cNvGrpSpPr>
          <p:nvPr/>
        </p:nvGrpSpPr>
        <p:grpSpPr>
          <a:xfrm>
            <a:off x="3466706" y="3804851"/>
            <a:ext cx="284816" cy="284852"/>
            <a:chOff x="8072473" y="-146679"/>
            <a:chExt cx="685886" cy="685973"/>
          </a:xfrm>
          <a:solidFill>
            <a:schemeClr val="tx1"/>
          </a:solidFill>
        </p:grpSpPr>
        <p:sp>
          <p:nvSpPr>
            <p:cNvPr id="569" name="Freeform: Shape 568">
              <a:extLst>
                <a:ext uri="{FF2B5EF4-FFF2-40B4-BE49-F238E27FC236}">
                  <a16:creationId xmlns:a16="http://schemas.microsoft.com/office/drawing/2014/main" id="{01FA7BAF-5F2E-4FD7-B0A2-FA3956BACA41}"/>
                </a:ext>
              </a:extLst>
            </p:cNvPr>
            <p:cNvSpPr/>
            <p:nvPr/>
          </p:nvSpPr>
          <p:spPr>
            <a:xfrm>
              <a:off x="8072473" y="-146679"/>
              <a:ext cx="685886" cy="685973"/>
            </a:xfrm>
            <a:custGeom>
              <a:avLst/>
              <a:gdLst>
                <a:gd name="connsiteX0" fmla="*/ 319860 w 685886"/>
                <a:gd name="connsiteY0" fmla="*/ 666039 h 685973"/>
                <a:gd name="connsiteX1" fmla="*/ 19858 w 685886"/>
                <a:gd name="connsiteY1" fmla="*/ 319981 h 685973"/>
                <a:gd name="connsiteX2" fmla="*/ 365917 w 685886"/>
                <a:gd name="connsiteY2" fmla="*/ 19979 h 685973"/>
                <a:gd name="connsiteX3" fmla="*/ 642072 w 685886"/>
                <a:gd name="connsiteY3" fmla="*/ 219041 h 685973"/>
                <a:gd name="connsiteX4" fmla="*/ 642022 w 685886"/>
                <a:gd name="connsiteY4" fmla="*/ 219166 h 685973"/>
                <a:gd name="connsiteX5" fmla="*/ 641986 w 685886"/>
                <a:gd name="connsiteY5" fmla="*/ 219174 h 685973"/>
                <a:gd name="connsiteX6" fmla="*/ 495387 w 685886"/>
                <a:gd name="connsiteY6" fmla="*/ 219174 h 685973"/>
                <a:gd name="connsiteX7" fmla="*/ 495387 w 685886"/>
                <a:gd name="connsiteY7" fmla="*/ 238224 h 685973"/>
                <a:gd name="connsiteX8" fmla="*/ 676362 w 685886"/>
                <a:gd name="connsiteY8" fmla="*/ 238224 h 685973"/>
                <a:gd name="connsiteX9" fmla="*/ 676362 w 685886"/>
                <a:gd name="connsiteY9" fmla="*/ 57249 h 685973"/>
                <a:gd name="connsiteX10" fmla="*/ 657312 w 685886"/>
                <a:gd name="connsiteY10" fmla="*/ 57249 h 685973"/>
                <a:gd name="connsiteX11" fmla="*/ 657312 w 685886"/>
                <a:gd name="connsiteY11" fmla="*/ 205553 h 685973"/>
                <a:gd name="connsiteX12" fmla="*/ 657226 w 685886"/>
                <a:gd name="connsiteY12" fmla="*/ 205639 h 685973"/>
                <a:gd name="connsiteX13" fmla="*/ 657140 w 685886"/>
                <a:gd name="connsiteY13" fmla="*/ 205553 h 685973"/>
                <a:gd name="connsiteX14" fmla="*/ 205553 w 685886"/>
                <a:gd name="connsiteY14" fmla="*/ 28833 h 685973"/>
                <a:gd name="connsiteX15" fmla="*/ 28833 w 685886"/>
                <a:gd name="connsiteY15" fmla="*/ 480420 h 685973"/>
                <a:gd name="connsiteX16" fmla="*/ 480420 w 685886"/>
                <a:gd name="connsiteY16" fmla="*/ 657140 h 685973"/>
                <a:gd name="connsiteX17" fmla="*/ 685887 w 685886"/>
                <a:gd name="connsiteY17" fmla="*/ 342999 h 685973"/>
                <a:gd name="connsiteX18" fmla="*/ 666837 w 685886"/>
                <a:gd name="connsiteY18" fmla="*/ 342999 h 685973"/>
                <a:gd name="connsiteX19" fmla="*/ 342273 w 685886"/>
                <a:gd name="connsiteY19" fmla="*/ 666841 h 685973"/>
                <a:gd name="connsiteX20" fmla="*/ 319860 w 685886"/>
                <a:gd name="connsiteY20" fmla="*/ 666039 h 68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85886" h="685973">
                  <a:moveTo>
                    <a:pt x="319860" y="666039"/>
                  </a:moveTo>
                  <a:cubicBezTo>
                    <a:pt x="141456" y="653322"/>
                    <a:pt x="7140" y="498385"/>
                    <a:pt x="19858" y="319981"/>
                  </a:cubicBezTo>
                  <a:cubicBezTo>
                    <a:pt x="32576" y="141576"/>
                    <a:pt x="187512" y="7261"/>
                    <a:pt x="365917" y="19979"/>
                  </a:cubicBezTo>
                  <a:cubicBezTo>
                    <a:pt x="488232" y="28699"/>
                    <a:pt x="595132" y="105755"/>
                    <a:pt x="642072" y="219041"/>
                  </a:cubicBezTo>
                  <a:cubicBezTo>
                    <a:pt x="642093" y="219089"/>
                    <a:pt x="642071" y="219146"/>
                    <a:pt x="642022" y="219166"/>
                  </a:cubicBezTo>
                  <a:cubicBezTo>
                    <a:pt x="642011" y="219171"/>
                    <a:pt x="641998" y="219174"/>
                    <a:pt x="641986" y="219174"/>
                  </a:cubicBezTo>
                  <a:lnTo>
                    <a:pt x="495387" y="219174"/>
                  </a:lnTo>
                  <a:lnTo>
                    <a:pt x="495387" y="238224"/>
                  </a:lnTo>
                  <a:lnTo>
                    <a:pt x="676362" y="238224"/>
                  </a:lnTo>
                  <a:lnTo>
                    <a:pt x="676362" y="57249"/>
                  </a:lnTo>
                  <a:lnTo>
                    <a:pt x="657312" y="57249"/>
                  </a:lnTo>
                  <a:lnTo>
                    <a:pt x="657312" y="205553"/>
                  </a:lnTo>
                  <a:cubicBezTo>
                    <a:pt x="657312" y="205601"/>
                    <a:pt x="657274" y="205639"/>
                    <a:pt x="657226" y="205639"/>
                  </a:cubicBezTo>
                  <a:cubicBezTo>
                    <a:pt x="657178" y="205639"/>
                    <a:pt x="657140" y="205601"/>
                    <a:pt x="657140" y="205553"/>
                  </a:cubicBezTo>
                  <a:cubicBezTo>
                    <a:pt x="581237" y="32051"/>
                    <a:pt x="379055" y="-47069"/>
                    <a:pt x="205553" y="28833"/>
                  </a:cubicBezTo>
                  <a:cubicBezTo>
                    <a:pt x="32051" y="104736"/>
                    <a:pt x="-47069" y="306918"/>
                    <a:pt x="28833" y="480420"/>
                  </a:cubicBezTo>
                  <a:cubicBezTo>
                    <a:pt x="104736" y="653923"/>
                    <a:pt x="306917" y="733043"/>
                    <a:pt x="480420" y="657140"/>
                  </a:cubicBezTo>
                  <a:cubicBezTo>
                    <a:pt x="605231" y="602539"/>
                    <a:pt x="685882" y="479231"/>
                    <a:pt x="685887" y="342999"/>
                  </a:cubicBezTo>
                  <a:lnTo>
                    <a:pt x="666837" y="342999"/>
                  </a:lnTo>
                  <a:cubicBezTo>
                    <a:pt x="666638" y="522051"/>
                    <a:pt x="521325" y="667040"/>
                    <a:pt x="342273" y="666841"/>
                  </a:cubicBezTo>
                  <a:cubicBezTo>
                    <a:pt x="334795" y="666832"/>
                    <a:pt x="327320" y="666564"/>
                    <a:pt x="319860" y="666039"/>
                  </a:cubicBezTo>
                  <a:close/>
                </a:path>
              </a:pathLst>
            </a:custGeom>
            <a:grpFill/>
            <a:ln w="9525" cap="flat">
              <a:noFill/>
              <a:prstDash val="solid"/>
              <a:miter/>
            </a:ln>
          </p:spPr>
          <p:txBody>
            <a:bodyPr rtlCol="0" anchor="ctr"/>
            <a:lstStyle/>
            <a:p>
              <a:endParaRPr lang="en-GB"/>
            </a:p>
          </p:txBody>
        </p:sp>
        <p:sp>
          <p:nvSpPr>
            <p:cNvPr id="570" name="Freeform: Shape 569">
              <a:extLst>
                <a:ext uri="{FF2B5EF4-FFF2-40B4-BE49-F238E27FC236}">
                  <a16:creationId xmlns:a16="http://schemas.microsoft.com/office/drawing/2014/main" id="{D4736E8D-4516-431F-8ABB-D919DDDC69DD}"/>
                </a:ext>
              </a:extLst>
            </p:cNvPr>
            <p:cNvSpPr/>
            <p:nvPr/>
          </p:nvSpPr>
          <p:spPr>
            <a:xfrm>
              <a:off x="8405935" y="-3705"/>
              <a:ext cx="149704" cy="340204"/>
            </a:xfrm>
            <a:custGeom>
              <a:avLst/>
              <a:gdLst>
                <a:gd name="connsiteX0" fmla="*/ 0 w 149704"/>
                <a:gd name="connsiteY0" fmla="*/ 0 h 340204"/>
                <a:gd name="connsiteX1" fmla="*/ 0 w 149704"/>
                <a:gd name="connsiteY1" fmla="*/ 203968 h 340204"/>
                <a:gd name="connsiteX2" fmla="*/ 136236 w 149704"/>
                <a:gd name="connsiteY2" fmla="*/ 340204 h 340204"/>
                <a:gd name="connsiteX3" fmla="*/ 149704 w 149704"/>
                <a:gd name="connsiteY3" fmla="*/ 326736 h 340204"/>
                <a:gd name="connsiteX4" fmla="*/ 19050 w 149704"/>
                <a:gd name="connsiteY4" fmla="*/ 196082 h 340204"/>
                <a:gd name="connsiteX5" fmla="*/ 19050 w 149704"/>
                <a:gd name="connsiteY5" fmla="*/ 0 h 340204"/>
                <a:gd name="connsiteX6" fmla="*/ 0 w 149704"/>
                <a:gd name="connsiteY6" fmla="*/ 0 h 34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704" h="340204">
                  <a:moveTo>
                    <a:pt x="0" y="0"/>
                  </a:moveTo>
                  <a:lnTo>
                    <a:pt x="0" y="203968"/>
                  </a:lnTo>
                  <a:lnTo>
                    <a:pt x="136236" y="340204"/>
                  </a:lnTo>
                  <a:lnTo>
                    <a:pt x="149704" y="326736"/>
                  </a:lnTo>
                  <a:lnTo>
                    <a:pt x="19050" y="196082"/>
                  </a:lnTo>
                  <a:lnTo>
                    <a:pt x="19050" y="0"/>
                  </a:lnTo>
                  <a:lnTo>
                    <a:pt x="0" y="0"/>
                  </a:lnTo>
                  <a:close/>
                </a:path>
              </a:pathLst>
            </a:custGeom>
            <a:grpFill/>
            <a:ln w="9525" cap="flat">
              <a:noFill/>
              <a:prstDash val="solid"/>
              <a:miter/>
            </a:ln>
          </p:spPr>
          <p:txBody>
            <a:bodyPr rtlCol="0" anchor="ctr"/>
            <a:lstStyle/>
            <a:p>
              <a:endParaRPr lang="en-GB"/>
            </a:p>
          </p:txBody>
        </p:sp>
      </p:grpSp>
      <p:sp>
        <p:nvSpPr>
          <p:cNvPr id="599" name="Graphic 52" descr="Handshake outline">
            <a:extLst>
              <a:ext uri="{FF2B5EF4-FFF2-40B4-BE49-F238E27FC236}">
                <a16:creationId xmlns:a16="http://schemas.microsoft.com/office/drawing/2014/main" id="{4A961FC9-06F8-4B56-9AE2-992E20BA7C89}"/>
              </a:ext>
            </a:extLst>
          </p:cNvPr>
          <p:cNvSpPr>
            <a:spLocks noChangeAspect="1"/>
          </p:cNvSpPr>
          <p:nvPr/>
        </p:nvSpPr>
        <p:spPr>
          <a:xfrm>
            <a:off x="9601733" y="3816089"/>
            <a:ext cx="426187" cy="262376"/>
          </a:xfrm>
          <a:custGeom>
            <a:avLst/>
            <a:gdLst>
              <a:gd name="connsiteX0" fmla="*/ 868680 w 877252"/>
              <a:gd name="connsiteY0" fmla="*/ 195263 h 540067"/>
              <a:gd name="connsiteX1" fmla="*/ 761048 w 877252"/>
              <a:gd name="connsiteY1" fmla="*/ 16192 h 540067"/>
              <a:gd name="connsiteX2" fmla="*/ 751523 w 877252"/>
              <a:gd name="connsiteY2" fmla="*/ 0 h 540067"/>
              <a:gd name="connsiteX3" fmla="*/ 735330 w 877252"/>
              <a:gd name="connsiteY3" fmla="*/ 10477 h 540067"/>
              <a:gd name="connsiteX4" fmla="*/ 662940 w 877252"/>
              <a:gd name="connsiteY4" fmla="*/ 55245 h 540067"/>
              <a:gd name="connsiteX5" fmla="*/ 644843 w 877252"/>
              <a:gd name="connsiteY5" fmla="*/ 78105 h 540067"/>
              <a:gd name="connsiteX6" fmla="*/ 645795 w 877252"/>
              <a:gd name="connsiteY6" fmla="*/ 99060 h 540067"/>
              <a:gd name="connsiteX7" fmla="*/ 584835 w 877252"/>
              <a:gd name="connsiteY7" fmla="*/ 109538 h 540067"/>
              <a:gd name="connsiteX8" fmla="*/ 500063 w 877252"/>
              <a:gd name="connsiteY8" fmla="*/ 95250 h 540067"/>
              <a:gd name="connsiteX9" fmla="*/ 458153 w 877252"/>
              <a:gd name="connsiteY9" fmla="*/ 85725 h 540067"/>
              <a:gd name="connsiteX10" fmla="*/ 456248 w 877252"/>
              <a:gd name="connsiteY10" fmla="*/ 85725 h 540067"/>
              <a:gd name="connsiteX11" fmla="*/ 456248 w 877252"/>
              <a:gd name="connsiteY11" fmla="*/ 85725 h 540067"/>
              <a:gd name="connsiteX12" fmla="*/ 454343 w 877252"/>
              <a:gd name="connsiteY12" fmla="*/ 85725 h 540067"/>
              <a:gd name="connsiteX13" fmla="*/ 452438 w 877252"/>
              <a:gd name="connsiteY13" fmla="*/ 85725 h 540067"/>
              <a:gd name="connsiteX14" fmla="*/ 450533 w 877252"/>
              <a:gd name="connsiteY14" fmla="*/ 85725 h 540067"/>
              <a:gd name="connsiteX15" fmla="*/ 445770 w 877252"/>
              <a:gd name="connsiteY15" fmla="*/ 85725 h 540067"/>
              <a:gd name="connsiteX16" fmla="*/ 445770 w 877252"/>
              <a:gd name="connsiteY16" fmla="*/ 85725 h 540067"/>
              <a:gd name="connsiteX17" fmla="*/ 402908 w 877252"/>
              <a:gd name="connsiteY17" fmla="*/ 104775 h 540067"/>
              <a:gd name="connsiteX18" fmla="*/ 395288 w 877252"/>
              <a:gd name="connsiteY18" fmla="*/ 113348 h 540067"/>
              <a:gd name="connsiteX19" fmla="*/ 356235 w 877252"/>
              <a:gd name="connsiteY19" fmla="*/ 105727 h 540067"/>
              <a:gd name="connsiteX20" fmla="*/ 348615 w 877252"/>
              <a:gd name="connsiteY20" fmla="*/ 105727 h 540067"/>
              <a:gd name="connsiteX21" fmla="*/ 332423 w 877252"/>
              <a:gd name="connsiteY21" fmla="*/ 106680 h 540067"/>
              <a:gd name="connsiteX22" fmla="*/ 295275 w 877252"/>
              <a:gd name="connsiteY22" fmla="*/ 108585 h 540067"/>
              <a:gd name="connsiteX23" fmla="*/ 234315 w 877252"/>
              <a:gd name="connsiteY23" fmla="*/ 96202 h 540067"/>
              <a:gd name="connsiteX24" fmla="*/ 234315 w 877252"/>
              <a:gd name="connsiteY24" fmla="*/ 78105 h 540067"/>
              <a:gd name="connsiteX25" fmla="*/ 216218 w 877252"/>
              <a:gd name="connsiteY25" fmla="*/ 55245 h 540067"/>
              <a:gd name="connsiteX26" fmla="*/ 144780 w 877252"/>
              <a:gd name="connsiteY26" fmla="*/ 10477 h 540067"/>
              <a:gd name="connsiteX27" fmla="*/ 128588 w 877252"/>
              <a:gd name="connsiteY27" fmla="*/ 0 h 540067"/>
              <a:gd name="connsiteX28" fmla="*/ 119063 w 877252"/>
              <a:gd name="connsiteY28" fmla="*/ 16192 h 540067"/>
              <a:gd name="connsiteX29" fmla="*/ 9525 w 877252"/>
              <a:gd name="connsiteY29" fmla="*/ 195263 h 540067"/>
              <a:gd name="connsiteX30" fmla="*/ 0 w 877252"/>
              <a:gd name="connsiteY30" fmla="*/ 211455 h 540067"/>
              <a:gd name="connsiteX31" fmla="*/ 16192 w 877252"/>
              <a:gd name="connsiteY31" fmla="*/ 220980 h 540067"/>
              <a:gd name="connsiteX32" fmla="*/ 89535 w 877252"/>
              <a:gd name="connsiteY32" fmla="*/ 265747 h 540067"/>
              <a:gd name="connsiteX33" fmla="*/ 131445 w 877252"/>
              <a:gd name="connsiteY33" fmla="*/ 263843 h 540067"/>
              <a:gd name="connsiteX34" fmla="*/ 193358 w 877252"/>
              <a:gd name="connsiteY34" fmla="*/ 336233 h 540067"/>
              <a:gd name="connsiteX35" fmla="*/ 194310 w 877252"/>
              <a:gd name="connsiteY35" fmla="*/ 338138 h 540067"/>
              <a:gd name="connsiteX36" fmla="*/ 196215 w 877252"/>
              <a:gd name="connsiteY36" fmla="*/ 339090 h 540067"/>
              <a:gd name="connsiteX37" fmla="*/ 196215 w 877252"/>
              <a:gd name="connsiteY37" fmla="*/ 339090 h 540067"/>
              <a:gd name="connsiteX38" fmla="*/ 182880 w 877252"/>
              <a:gd name="connsiteY38" fmla="*/ 354330 h 540067"/>
              <a:gd name="connsiteX39" fmla="*/ 186690 w 877252"/>
              <a:gd name="connsiteY39" fmla="*/ 421005 h 540067"/>
              <a:gd name="connsiteX40" fmla="*/ 186690 w 877252"/>
              <a:gd name="connsiteY40" fmla="*/ 421005 h 540067"/>
              <a:gd name="connsiteX41" fmla="*/ 186690 w 877252"/>
              <a:gd name="connsiteY41" fmla="*/ 421005 h 540067"/>
              <a:gd name="connsiteX42" fmla="*/ 217170 w 877252"/>
              <a:gd name="connsiteY42" fmla="*/ 432435 h 540067"/>
              <a:gd name="connsiteX43" fmla="*/ 222885 w 877252"/>
              <a:gd name="connsiteY43" fmla="*/ 432435 h 540067"/>
              <a:gd name="connsiteX44" fmla="*/ 240983 w 877252"/>
              <a:gd name="connsiteY44" fmla="*/ 425768 h 540067"/>
              <a:gd name="connsiteX45" fmla="*/ 256223 w 877252"/>
              <a:gd name="connsiteY45" fmla="*/ 456247 h 540067"/>
              <a:gd name="connsiteX46" fmla="*/ 256223 w 877252"/>
              <a:gd name="connsiteY46" fmla="*/ 456247 h 540067"/>
              <a:gd name="connsiteX47" fmla="*/ 256223 w 877252"/>
              <a:gd name="connsiteY47" fmla="*/ 456247 h 540067"/>
              <a:gd name="connsiteX48" fmla="*/ 286703 w 877252"/>
              <a:gd name="connsiteY48" fmla="*/ 467678 h 540067"/>
              <a:gd name="connsiteX49" fmla="*/ 290513 w 877252"/>
              <a:gd name="connsiteY49" fmla="*/ 467678 h 540067"/>
              <a:gd name="connsiteX50" fmla="*/ 304800 w 877252"/>
              <a:gd name="connsiteY50" fmla="*/ 464820 h 540067"/>
              <a:gd name="connsiteX51" fmla="*/ 319088 w 877252"/>
              <a:gd name="connsiteY51" fmla="*/ 492443 h 540067"/>
              <a:gd name="connsiteX52" fmla="*/ 319088 w 877252"/>
              <a:gd name="connsiteY52" fmla="*/ 492443 h 540067"/>
              <a:gd name="connsiteX53" fmla="*/ 319088 w 877252"/>
              <a:gd name="connsiteY53" fmla="*/ 492443 h 540067"/>
              <a:gd name="connsiteX54" fmla="*/ 345758 w 877252"/>
              <a:gd name="connsiteY54" fmla="*/ 502920 h 540067"/>
              <a:gd name="connsiteX55" fmla="*/ 350520 w 877252"/>
              <a:gd name="connsiteY55" fmla="*/ 502920 h 540067"/>
              <a:gd name="connsiteX56" fmla="*/ 368618 w 877252"/>
              <a:gd name="connsiteY56" fmla="*/ 497205 h 540067"/>
              <a:gd name="connsiteX57" fmla="*/ 380048 w 877252"/>
              <a:gd name="connsiteY57" fmla="*/ 515303 h 540067"/>
              <a:gd name="connsiteX58" fmla="*/ 407670 w 877252"/>
              <a:gd name="connsiteY58" fmla="*/ 524828 h 540067"/>
              <a:gd name="connsiteX59" fmla="*/ 409575 w 877252"/>
              <a:gd name="connsiteY59" fmla="*/ 524828 h 540067"/>
              <a:gd name="connsiteX60" fmla="*/ 411480 w 877252"/>
              <a:gd name="connsiteY60" fmla="*/ 524828 h 540067"/>
              <a:gd name="connsiteX61" fmla="*/ 427673 w 877252"/>
              <a:gd name="connsiteY61" fmla="*/ 518160 h 540067"/>
              <a:gd name="connsiteX62" fmla="*/ 428625 w 877252"/>
              <a:gd name="connsiteY62" fmla="*/ 519112 h 540067"/>
              <a:gd name="connsiteX63" fmla="*/ 441960 w 877252"/>
              <a:gd name="connsiteY63" fmla="*/ 529590 h 540067"/>
              <a:gd name="connsiteX64" fmla="*/ 442913 w 877252"/>
              <a:gd name="connsiteY64" fmla="*/ 530543 h 540067"/>
              <a:gd name="connsiteX65" fmla="*/ 443865 w 877252"/>
              <a:gd name="connsiteY65" fmla="*/ 531495 h 540067"/>
              <a:gd name="connsiteX66" fmla="*/ 472440 w 877252"/>
              <a:gd name="connsiteY66" fmla="*/ 540068 h 540067"/>
              <a:gd name="connsiteX67" fmla="*/ 478155 w 877252"/>
              <a:gd name="connsiteY67" fmla="*/ 540068 h 540067"/>
              <a:gd name="connsiteX68" fmla="*/ 527685 w 877252"/>
              <a:gd name="connsiteY68" fmla="*/ 498158 h 540067"/>
              <a:gd name="connsiteX69" fmla="*/ 571500 w 877252"/>
              <a:gd name="connsiteY69" fmla="*/ 457200 h 540067"/>
              <a:gd name="connsiteX70" fmla="*/ 615315 w 877252"/>
              <a:gd name="connsiteY70" fmla="*/ 415290 h 540067"/>
              <a:gd name="connsiteX71" fmla="*/ 619125 w 877252"/>
              <a:gd name="connsiteY71" fmla="*/ 415290 h 540067"/>
              <a:gd name="connsiteX72" fmla="*/ 670560 w 877252"/>
              <a:gd name="connsiteY72" fmla="*/ 355283 h 540067"/>
              <a:gd name="connsiteX73" fmla="*/ 670560 w 877252"/>
              <a:gd name="connsiteY73" fmla="*/ 348615 h 540067"/>
              <a:gd name="connsiteX74" fmla="*/ 678180 w 877252"/>
              <a:gd name="connsiteY74" fmla="*/ 339090 h 540067"/>
              <a:gd name="connsiteX75" fmla="*/ 743903 w 877252"/>
              <a:gd name="connsiteY75" fmla="*/ 262890 h 540067"/>
              <a:gd name="connsiteX76" fmla="*/ 787718 w 877252"/>
              <a:gd name="connsiteY76" fmla="*/ 264795 h 540067"/>
              <a:gd name="connsiteX77" fmla="*/ 861060 w 877252"/>
              <a:gd name="connsiteY77" fmla="*/ 220027 h 540067"/>
              <a:gd name="connsiteX78" fmla="*/ 877253 w 877252"/>
              <a:gd name="connsiteY78" fmla="*/ 210502 h 540067"/>
              <a:gd name="connsiteX79" fmla="*/ 868680 w 877252"/>
              <a:gd name="connsiteY79" fmla="*/ 195263 h 540067"/>
              <a:gd name="connsiteX80" fmla="*/ 99060 w 877252"/>
              <a:gd name="connsiteY80" fmla="*/ 249555 h 540067"/>
              <a:gd name="connsiteX81" fmla="*/ 25718 w 877252"/>
              <a:gd name="connsiteY81" fmla="*/ 204788 h 540067"/>
              <a:gd name="connsiteX82" fmla="*/ 134303 w 877252"/>
              <a:gd name="connsiteY82" fmla="*/ 25717 h 540067"/>
              <a:gd name="connsiteX83" fmla="*/ 206693 w 877252"/>
              <a:gd name="connsiteY83" fmla="*/ 70485 h 540067"/>
              <a:gd name="connsiteX84" fmla="*/ 215265 w 877252"/>
              <a:gd name="connsiteY84" fmla="*/ 91440 h 540067"/>
              <a:gd name="connsiteX85" fmla="*/ 209550 w 877252"/>
              <a:gd name="connsiteY85" fmla="*/ 100965 h 540067"/>
              <a:gd name="connsiteX86" fmla="*/ 126683 w 877252"/>
              <a:gd name="connsiteY86" fmla="*/ 238125 h 540067"/>
              <a:gd name="connsiteX87" fmla="*/ 120968 w 877252"/>
              <a:gd name="connsiteY87" fmla="*/ 246697 h 540067"/>
              <a:gd name="connsiteX88" fmla="*/ 108585 w 877252"/>
              <a:gd name="connsiteY88" fmla="*/ 251460 h 540067"/>
              <a:gd name="connsiteX89" fmla="*/ 99060 w 877252"/>
              <a:gd name="connsiteY89" fmla="*/ 249555 h 540067"/>
              <a:gd name="connsiteX90" fmla="*/ 220980 w 877252"/>
              <a:gd name="connsiteY90" fmla="*/ 413385 h 540067"/>
              <a:gd name="connsiteX91" fmla="*/ 218123 w 877252"/>
              <a:gd name="connsiteY91" fmla="*/ 413385 h 540067"/>
              <a:gd name="connsiteX92" fmla="*/ 190500 w 877252"/>
              <a:gd name="connsiteY92" fmla="*/ 384810 h 540067"/>
              <a:gd name="connsiteX93" fmla="*/ 197168 w 877252"/>
              <a:gd name="connsiteY93" fmla="*/ 366713 h 540067"/>
              <a:gd name="connsiteX94" fmla="*/ 247650 w 877252"/>
              <a:gd name="connsiteY94" fmla="*/ 309563 h 540067"/>
              <a:gd name="connsiteX95" fmla="*/ 269558 w 877252"/>
              <a:gd name="connsiteY95" fmla="*/ 300038 h 540067"/>
              <a:gd name="connsiteX96" fmla="*/ 287655 w 877252"/>
              <a:gd name="connsiteY96" fmla="*/ 306705 h 540067"/>
              <a:gd name="connsiteX97" fmla="*/ 290513 w 877252"/>
              <a:gd name="connsiteY97" fmla="*/ 346710 h 540067"/>
              <a:gd name="connsiteX98" fmla="*/ 240030 w 877252"/>
              <a:gd name="connsiteY98" fmla="*/ 403860 h 540067"/>
              <a:gd name="connsiteX99" fmla="*/ 220980 w 877252"/>
              <a:gd name="connsiteY99" fmla="*/ 413385 h 540067"/>
              <a:gd name="connsiteX100" fmla="*/ 291465 w 877252"/>
              <a:gd name="connsiteY100" fmla="*/ 449580 h 540067"/>
              <a:gd name="connsiteX101" fmla="*/ 288608 w 877252"/>
              <a:gd name="connsiteY101" fmla="*/ 449580 h 540067"/>
              <a:gd name="connsiteX102" fmla="*/ 260985 w 877252"/>
              <a:gd name="connsiteY102" fmla="*/ 421005 h 540067"/>
              <a:gd name="connsiteX103" fmla="*/ 267653 w 877252"/>
              <a:gd name="connsiteY103" fmla="*/ 402908 h 540067"/>
              <a:gd name="connsiteX104" fmla="*/ 311468 w 877252"/>
              <a:gd name="connsiteY104" fmla="*/ 352425 h 540067"/>
              <a:gd name="connsiteX105" fmla="*/ 333375 w 877252"/>
              <a:gd name="connsiteY105" fmla="*/ 342900 h 540067"/>
              <a:gd name="connsiteX106" fmla="*/ 351473 w 877252"/>
              <a:gd name="connsiteY106" fmla="*/ 349568 h 540067"/>
              <a:gd name="connsiteX107" fmla="*/ 354330 w 877252"/>
              <a:gd name="connsiteY107" fmla="*/ 389572 h 540067"/>
              <a:gd name="connsiteX108" fmla="*/ 310515 w 877252"/>
              <a:gd name="connsiteY108" fmla="*/ 440055 h 540067"/>
              <a:gd name="connsiteX109" fmla="*/ 291465 w 877252"/>
              <a:gd name="connsiteY109" fmla="*/ 449580 h 540067"/>
              <a:gd name="connsiteX110" fmla="*/ 291465 w 877252"/>
              <a:gd name="connsiteY110" fmla="*/ 449580 h 540067"/>
              <a:gd name="connsiteX111" fmla="*/ 351473 w 877252"/>
              <a:gd name="connsiteY111" fmla="*/ 484822 h 540067"/>
              <a:gd name="connsiteX112" fmla="*/ 348615 w 877252"/>
              <a:gd name="connsiteY112" fmla="*/ 484822 h 540067"/>
              <a:gd name="connsiteX113" fmla="*/ 333375 w 877252"/>
              <a:gd name="connsiteY113" fmla="*/ 479108 h 540067"/>
              <a:gd name="connsiteX114" fmla="*/ 331470 w 877252"/>
              <a:gd name="connsiteY114" fmla="*/ 445770 h 540067"/>
              <a:gd name="connsiteX115" fmla="*/ 375285 w 877252"/>
              <a:gd name="connsiteY115" fmla="*/ 395288 h 540067"/>
              <a:gd name="connsiteX116" fmla="*/ 393383 w 877252"/>
              <a:gd name="connsiteY116" fmla="*/ 387668 h 540067"/>
              <a:gd name="connsiteX117" fmla="*/ 408623 w 877252"/>
              <a:gd name="connsiteY117" fmla="*/ 393383 h 540067"/>
              <a:gd name="connsiteX118" fmla="*/ 410528 w 877252"/>
              <a:gd name="connsiteY118" fmla="*/ 426720 h 540067"/>
              <a:gd name="connsiteX119" fmla="*/ 366713 w 877252"/>
              <a:gd name="connsiteY119" fmla="*/ 477203 h 540067"/>
              <a:gd name="connsiteX120" fmla="*/ 351473 w 877252"/>
              <a:gd name="connsiteY120" fmla="*/ 484822 h 540067"/>
              <a:gd name="connsiteX121" fmla="*/ 351473 w 877252"/>
              <a:gd name="connsiteY121" fmla="*/ 484822 h 540067"/>
              <a:gd name="connsiteX122" fmla="*/ 409575 w 877252"/>
              <a:gd name="connsiteY122" fmla="*/ 507683 h 540067"/>
              <a:gd name="connsiteX123" fmla="*/ 395288 w 877252"/>
              <a:gd name="connsiteY123" fmla="*/ 502920 h 540067"/>
              <a:gd name="connsiteX124" fmla="*/ 393383 w 877252"/>
              <a:gd name="connsiteY124" fmla="*/ 476250 h 540067"/>
              <a:gd name="connsiteX125" fmla="*/ 430530 w 877252"/>
              <a:gd name="connsiteY125" fmla="*/ 433387 h 540067"/>
              <a:gd name="connsiteX126" fmla="*/ 444818 w 877252"/>
              <a:gd name="connsiteY126" fmla="*/ 426720 h 540067"/>
              <a:gd name="connsiteX127" fmla="*/ 457200 w 877252"/>
              <a:gd name="connsiteY127" fmla="*/ 431483 h 540067"/>
              <a:gd name="connsiteX128" fmla="*/ 459105 w 877252"/>
              <a:gd name="connsiteY128" fmla="*/ 458153 h 540067"/>
              <a:gd name="connsiteX129" fmla="*/ 421958 w 877252"/>
              <a:gd name="connsiteY129" fmla="*/ 501015 h 540067"/>
              <a:gd name="connsiteX130" fmla="*/ 409575 w 877252"/>
              <a:gd name="connsiteY130" fmla="*/ 507683 h 540067"/>
              <a:gd name="connsiteX131" fmla="*/ 409575 w 877252"/>
              <a:gd name="connsiteY131" fmla="*/ 507683 h 540067"/>
              <a:gd name="connsiteX132" fmla="*/ 619125 w 877252"/>
              <a:gd name="connsiteY132" fmla="*/ 396240 h 540067"/>
              <a:gd name="connsiteX133" fmla="*/ 615315 w 877252"/>
              <a:gd name="connsiteY133" fmla="*/ 396240 h 540067"/>
              <a:gd name="connsiteX134" fmla="*/ 599123 w 877252"/>
              <a:gd name="connsiteY134" fmla="*/ 392430 h 540067"/>
              <a:gd name="connsiteX135" fmla="*/ 600075 w 877252"/>
              <a:gd name="connsiteY135" fmla="*/ 398145 h 540067"/>
              <a:gd name="connsiteX136" fmla="*/ 565785 w 877252"/>
              <a:gd name="connsiteY136" fmla="*/ 439103 h 540067"/>
              <a:gd name="connsiteX137" fmla="*/ 565785 w 877252"/>
              <a:gd name="connsiteY137" fmla="*/ 439103 h 540067"/>
              <a:gd name="connsiteX138" fmla="*/ 556260 w 877252"/>
              <a:gd name="connsiteY138" fmla="*/ 438150 h 540067"/>
              <a:gd name="connsiteX139" fmla="*/ 556260 w 877252"/>
              <a:gd name="connsiteY139" fmla="*/ 439103 h 540067"/>
              <a:gd name="connsiteX140" fmla="*/ 521970 w 877252"/>
              <a:gd name="connsiteY140" fmla="*/ 480060 h 540067"/>
              <a:gd name="connsiteX141" fmla="*/ 521970 w 877252"/>
              <a:gd name="connsiteY141" fmla="*/ 480060 h 540067"/>
              <a:gd name="connsiteX142" fmla="*/ 512445 w 877252"/>
              <a:gd name="connsiteY142" fmla="*/ 479108 h 540067"/>
              <a:gd name="connsiteX143" fmla="*/ 512445 w 877252"/>
              <a:gd name="connsiteY143" fmla="*/ 480060 h 540067"/>
              <a:gd name="connsiteX144" fmla="*/ 478155 w 877252"/>
              <a:gd name="connsiteY144" fmla="*/ 521018 h 540067"/>
              <a:gd name="connsiteX145" fmla="*/ 478155 w 877252"/>
              <a:gd name="connsiteY145" fmla="*/ 521018 h 540067"/>
              <a:gd name="connsiteX146" fmla="*/ 475298 w 877252"/>
              <a:gd name="connsiteY146" fmla="*/ 521018 h 540067"/>
              <a:gd name="connsiteX147" fmla="*/ 455295 w 877252"/>
              <a:gd name="connsiteY147" fmla="*/ 515303 h 540067"/>
              <a:gd name="connsiteX148" fmla="*/ 442913 w 877252"/>
              <a:gd name="connsiteY148" fmla="*/ 505778 h 540067"/>
              <a:gd name="connsiteX149" fmla="*/ 473393 w 877252"/>
              <a:gd name="connsiteY149" fmla="*/ 470535 h 540067"/>
              <a:gd name="connsiteX150" fmla="*/ 469583 w 877252"/>
              <a:gd name="connsiteY150" fmla="*/ 417195 h 540067"/>
              <a:gd name="connsiteX151" fmla="*/ 444818 w 877252"/>
              <a:gd name="connsiteY151" fmla="*/ 407670 h 540067"/>
              <a:gd name="connsiteX152" fmla="*/ 435293 w 877252"/>
              <a:gd name="connsiteY152" fmla="*/ 408622 h 540067"/>
              <a:gd name="connsiteX153" fmla="*/ 421005 w 877252"/>
              <a:gd name="connsiteY153" fmla="*/ 379095 h 540067"/>
              <a:gd name="connsiteX154" fmla="*/ 392430 w 877252"/>
              <a:gd name="connsiteY154" fmla="*/ 368618 h 540067"/>
              <a:gd name="connsiteX155" fmla="*/ 392430 w 877252"/>
              <a:gd name="connsiteY155" fmla="*/ 368618 h 540067"/>
              <a:gd name="connsiteX156" fmla="*/ 379095 w 877252"/>
              <a:gd name="connsiteY156" fmla="*/ 370522 h 540067"/>
              <a:gd name="connsiteX157" fmla="*/ 362903 w 877252"/>
              <a:gd name="connsiteY157" fmla="*/ 335280 h 540067"/>
              <a:gd name="connsiteX158" fmla="*/ 332423 w 877252"/>
              <a:gd name="connsiteY158" fmla="*/ 323850 h 540067"/>
              <a:gd name="connsiteX159" fmla="*/ 332423 w 877252"/>
              <a:gd name="connsiteY159" fmla="*/ 323850 h 540067"/>
              <a:gd name="connsiteX160" fmla="*/ 315278 w 877252"/>
              <a:gd name="connsiteY160" fmla="*/ 326708 h 540067"/>
              <a:gd name="connsiteX161" fmla="*/ 299085 w 877252"/>
              <a:gd name="connsiteY161" fmla="*/ 292418 h 540067"/>
              <a:gd name="connsiteX162" fmla="*/ 268605 w 877252"/>
              <a:gd name="connsiteY162" fmla="*/ 280988 h 540067"/>
              <a:gd name="connsiteX163" fmla="*/ 268605 w 877252"/>
              <a:gd name="connsiteY163" fmla="*/ 280988 h 540067"/>
              <a:gd name="connsiteX164" fmla="*/ 232410 w 877252"/>
              <a:gd name="connsiteY164" fmla="*/ 297180 h 540067"/>
              <a:gd name="connsiteX165" fmla="*/ 207645 w 877252"/>
              <a:gd name="connsiteY165" fmla="*/ 325755 h 540067"/>
              <a:gd name="connsiteX166" fmla="*/ 206693 w 877252"/>
              <a:gd name="connsiteY166" fmla="*/ 324803 h 540067"/>
              <a:gd name="connsiteX167" fmla="*/ 141923 w 877252"/>
              <a:gd name="connsiteY167" fmla="*/ 249555 h 540067"/>
              <a:gd name="connsiteX168" fmla="*/ 224790 w 877252"/>
              <a:gd name="connsiteY168" fmla="*/ 112395 h 540067"/>
              <a:gd name="connsiteX169" fmla="*/ 293370 w 877252"/>
              <a:gd name="connsiteY169" fmla="*/ 126682 h 540067"/>
              <a:gd name="connsiteX170" fmla="*/ 348615 w 877252"/>
              <a:gd name="connsiteY170" fmla="*/ 122872 h 540067"/>
              <a:gd name="connsiteX171" fmla="*/ 354330 w 877252"/>
              <a:gd name="connsiteY171" fmla="*/ 122872 h 540067"/>
              <a:gd name="connsiteX172" fmla="*/ 379095 w 877252"/>
              <a:gd name="connsiteY172" fmla="*/ 126682 h 540067"/>
              <a:gd name="connsiteX173" fmla="*/ 326708 w 877252"/>
              <a:gd name="connsiteY173" fmla="*/ 188595 h 540067"/>
              <a:gd name="connsiteX174" fmla="*/ 312420 w 877252"/>
              <a:gd name="connsiteY174" fmla="*/ 230505 h 540067"/>
              <a:gd name="connsiteX175" fmla="*/ 332423 w 877252"/>
              <a:gd name="connsiteY175" fmla="*/ 269558 h 540067"/>
              <a:gd name="connsiteX176" fmla="*/ 332423 w 877252"/>
              <a:gd name="connsiteY176" fmla="*/ 269558 h 540067"/>
              <a:gd name="connsiteX177" fmla="*/ 332423 w 877252"/>
              <a:gd name="connsiteY177" fmla="*/ 269558 h 540067"/>
              <a:gd name="connsiteX178" fmla="*/ 369570 w 877252"/>
              <a:gd name="connsiteY178" fmla="*/ 282893 h 540067"/>
              <a:gd name="connsiteX179" fmla="*/ 374333 w 877252"/>
              <a:gd name="connsiteY179" fmla="*/ 282893 h 540067"/>
              <a:gd name="connsiteX180" fmla="*/ 413385 w 877252"/>
              <a:gd name="connsiteY180" fmla="*/ 262890 h 540067"/>
              <a:gd name="connsiteX181" fmla="*/ 478155 w 877252"/>
              <a:gd name="connsiteY181" fmla="*/ 188595 h 540067"/>
              <a:gd name="connsiteX182" fmla="*/ 478155 w 877252"/>
              <a:gd name="connsiteY182" fmla="*/ 188595 h 540067"/>
              <a:gd name="connsiteX183" fmla="*/ 488633 w 877252"/>
              <a:gd name="connsiteY183" fmla="*/ 198120 h 540067"/>
              <a:gd name="connsiteX184" fmla="*/ 641985 w 877252"/>
              <a:gd name="connsiteY184" fmla="*/ 329565 h 540067"/>
              <a:gd name="connsiteX185" fmla="*/ 652463 w 877252"/>
              <a:gd name="connsiteY185" fmla="*/ 353378 h 540067"/>
              <a:gd name="connsiteX186" fmla="*/ 652463 w 877252"/>
              <a:gd name="connsiteY186" fmla="*/ 357188 h 540067"/>
              <a:gd name="connsiteX187" fmla="*/ 619125 w 877252"/>
              <a:gd name="connsiteY187" fmla="*/ 396240 h 540067"/>
              <a:gd name="connsiteX188" fmla="*/ 619125 w 877252"/>
              <a:gd name="connsiteY188" fmla="*/ 396240 h 540067"/>
              <a:gd name="connsiteX189" fmla="*/ 665798 w 877252"/>
              <a:gd name="connsiteY189" fmla="*/ 326708 h 540067"/>
              <a:gd name="connsiteX190" fmla="*/ 655320 w 877252"/>
              <a:gd name="connsiteY190" fmla="*/ 314325 h 540067"/>
              <a:gd name="connsiteX191" fmla="*/ 477203 w 877252"/>
              <a:gd name="connsiteY191" fmla="*/ 160972 h 540067"/>
              <a:gd name="connsiteX192" fmla="*/ 399098 w 877252"/>
              <a:gd name="connsiteY192" fmla="*/ 250508 h 540067"/>
              <a:gd name="connsiteX193" fmla="*/ 373380 w 877252"/>
              <a:gd name="connsiteY193" fmla="*/ 263843 h 540067"/>
              <a:gd name="connsiteX194" fmla="*/ 370523 w 877252"/>
              <a:gd name="connsiteY194" fmla="*/ 263843 h 540067"/>
              <a:gd name="connsiteX195" fmla="*/ 344805 w 877252"/>
              <a:gd name="connsiteY195" fmla="*/ 254318 h 540067"/>
              <a:gd name="connsiteX196" fmla="*/ 340043 w 877252"/>
              <a:gd name="connsiteY196" fmla="*/ 201930 h 540067"/>
              <a:gd name="connsiteX197" fmla="*/ 340995 w 877252"/>
              <a:gd name="connsiteY197" fmla="*/ 200977 h 540067"/>
              <a:gd name="connsiteX198" fmla="*/ 416243 w 877252"/>
              <a:gd name="connsiteY198" fmla="*/ 115252 h 540067"/>
              <a:gd name="connsiteX199" fmla="*/ 444818 w 877252"/>
              <a:gd name="connsiteY199" fmla="*/ 102870 h 540067"/>
              <a:gd name="connsiteX200" fmla="*/ 448628 w 877252"/>
              <a:gd name="connsiteY200" fmla="*/ 102870 h 540067"/>
              <a:gd name="connsiteX201" fmla="*/ 453390 w 877252"/>
              <a:gd name="connsiteY201" fmla="*/ 103823 h 540067"/>
              <a:gd name="connsiteX202" fmla="*/ 583883 w 877252"/>
              <a:gd name="connsiteY202" fmla="*/ 127635 h 540067"/>
              <a:gd name="connsiteX203" fmla="*/ 653415 w 877252"/>
              <a:gd name="connsiteY203" fmla="*/ 115252 h 540067"/>
              <a:gd name="connsiteX204" fmla="*/ 708660 w 877252"/>
              <a:gd name="connsiteY204" fmla="*/ 204788 h 540067"/>
              <a:gd name="connsiteX205" fmla="*/ 734378 w 877252"/>
              <a:gd name="connsiteY205" fmla="*/ 247650 h 540067"/>
              <a:gd name="connsiteX206" fmla="*/ 665798 w 877252"/>
              <a:gd name="connsiteY206" fmla="*/ 326708 h 540067"/>
              <a:gd name="connsiteX207" fmla="*/ 779145 w 877252"/>
              <a:gd name="connsiteY207" fmla="*/ 249555 h 540067"/>
              <a:gd name="connsiteX208" fmla="*/ 769620 w 877252"/>
              <a:gd name="connsiteY208" fmla="*/ 252413 h 540067"/>
              <a:gd name="connsiteX209" fmla="*/ 756285 w 877252"/>
              <a:gd name="connsiteY209" fmla="*/ 246697 h 540067"/>
              <a:gd name="connsiteX210" fmla="*/ 750570 w 877252"/>
              <a:gd name="connsiteY210" fmla="*/ 237172 h 540067"/>
              <a:gd name="connsiteX211" fmla="*/ 724853 w 877252"/>
              <a:gd name="connsiteY211" fmla="*/ 195263 h 540067"/>
              <a:gd name="connsiteX212" fmla="*/ 664845 w 877252"/>
              <a:gd name="connsiteY212" fmla="*/ 96202 h 540067"/>
              <a:gd name="connsiteX213" fmla="*/ 669608 w 877252"/>
              <a:gd name="connsiteY213" fmla="*/ 71438 h 540067"/>
              <a:gd name="connsiteX214" fmla="*/ 671513 w 877252"/>
              <a:gd name="connsiteY214" fmla="*/ 70485 h 540067"/>
              <a:gd name="connsiteX215" fmla="*/ 744855 w 877252"/>
              <a:gd name="connsiteY215" fmla="*/ 25717 h 540067"/>
              <a:gd name="connsiteX216" fmla="*/ 852488 w 877252"/>
              <a:gd name="connsiteY216" fmla="*/ 204788 h 540067"/>
              <a:gd name="connsiteX217" fmla="*/ 779145 w 877252"/>
              <a:gd name="connsiteY217" fmla="*/ 249555 h 54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Lst>
            <a:rect l="l" t="t" r="r" b="b"/>
            <a:pathLst>
              <a:path w="877252" h="540067">
                <a:moveTo>
                  <a:pt x="868680" y="195263"/>
                </a:moveTo>
                <a:lnTo>
                  <a:pt x="761048" y="16192"/>
                </a:lnTo>
                <a:lnTo>
                  <a:pt x="751523" y="0"/>
                </a:lnTo>
                <a:lnTo>
                  <a:pt x="735330" y="10477"/>
                </a:lnTo>
                <a:lnTo>
                  <a:pt x="662940" y="55245"/>
                </a:lnTo>
                <a:cubicBezTo>
                  <a:pt x="654368" y="60007"/>
                  <a:pt x="647700" y="68580"/>
                  <a:pt x="644843" y="78105"/>
                </a:cubicBezTo>
                <a:cubicBezTo>
                  <a:pt x="642938" y="84773"/>
                  <a:pt x="642938" y="92392"/>
                  <a:pt x="645795" y="99060"/>
                </a:cubicBezTo>
                <a:cubicBezTo>
                  <a:pt x="625793" y="105727"/>
                  <a:pt x="605790" y="109538"/>
                  <a:pt x="584835" y="109538"/>
                </a:cubicBezTo>
                <a:cubicBezTo>
                  <a:pt x="556260" y="108585"/>
                  <a:pt x="527685" y="103823"/>
                  <a:pt x="500063" y="95250"/>
                </a:cubicBezTo>
                <a:cubicBezTo>
                  <a:pt x="486728" y="91440"/>
                  <a:pt x="472440" y="88582"/>
                  <a:pt x="458153" y="85725"/>
                </a:cubicBezTo>
                <a:lnTo>
                  <a:pt x="456248" y="85725"/>
                </a:lnTo>
                <a:lnTo>
                  <a:pt x="456248" y="85725"/>
                </a:lnTo>
                <a:cubicBezTo>
                  <a:pt x="455295" y="85725"/>
                  <a:pt x="454343" y="85725"/>
                  <a:pt x="454343" y="85725"/>
                </a:cubicBezTo>
                <a:lnTo>
                  <a:pt x="452438" y="85725"/>
                </a:lnTo>
                <a:lnTo>
                  <a:pt x="450533" y="85725"/>
                </a:lnTo>
                <a:cubicBezTo>
                  <a:pt x="448628" y="85725"/>
                  <a:pt x="447675" y="85725"/>
                  <a:pt x="445770" y="85725"/>
                </a:cubicBezTo>
                <a:lnTo>
                  <a:pt x="445770" y="85725"/>
                </a:lnTo>
                <a:cubicBezTo>
                  <a:pt x="429578" y="85725"/>
                  <a:pt x="413385" y="92392"/>
                  <a:pt x="402908" y="104775"/>
                </a:cubicBezTo>
                <a:lnTo>
                  <a:pt x="395288" y="113348"/>
                </a:lnTo>
                <a:cubicBezTo>
                  <a:pt x="382905" y="108585"/>
                  <a:pt x="369570" y="105727"/>
                  <a:pt x="356235" y="105727"/>
                </a:cubicBezTo>
                <a:cubicBezTo>
                  <a:pt x="353378" y="105727"/>
                  <a:pt x="351473" y="105727"/>
                  <a:pt x="348615" y="105727"/>
                </a:cubicBezTo>
                <a:cubicBezTo>
                  <a:pt x="342900" y="105727"/>
                  <a:pt x="338138" y="106680"/>
                  <a:pt x="332423" y="106680"/>
                </a:cubicBezTo>
                <a:cubicBezTo>
                  <a:pt x="320040" y="107632"/>
                  <a:pt x="307658" y="108585"/>
                  <a:pt x="295275" y="108585"/>
                </a:cubicBezTo>
                <a:cubicBezTo>
                  <a:pt x="274320" y="109538"/>
                  <a:pt x="253365" y="104775"/>
                  <a:pt x="234315" y="96202"/>
                </a:cubicBezTo>
                <a:cubicBezTo>
                  <a:pt x="235268" y="90488"/>
                  <a:pt x="235268" y="84773"/>
                  <a:pt x="234315" y="78105"/>
                </a:cubicBezTo>
                <a:cubicBezTo>
                  <a:pt x="231458" y="68580"/>
                  <a:pt x="224790" y="60007"/>
                  <a:pt x="216218" y="55245"/>
                </a:cubicBezTo>
                <a:lnTo>
                  <a:pt x="144780" y="10477"/>
                </a:lnTo>
                <a:lnTo>
                  <a:pt x="128588" y="0"/>
                </a:lnTo>
                <a:lnTo>
                  <a:pt x="119063" y="16192"/>
                </a:lnTo>
                <a:lnTo>
                  <a:pt x="9525" y="195263"/>
                </a:lnTo>
                <a:lnTo>
                  <a:pt x="0" y="211455"/>
                </a:lnTo>
                <a:lnTo>
                  <a:pt x="16192" y="220980"/>
                </a:lnTo>
                <a:lnTo>
                  <a:pt x="89535" y="265747"/>
                </a:lnTo>
                <a:cubicBezTo>
                  <a:pt x="102870" y="274320"/>
                  <a:pt x="119063" y="273368"/>
                  <a:pt x="131445" y="263843"/>
                </a:cubicBezTo>
                <a:lnTo>
                  <a:pt x="193358" y="336233"/>
                </a:lnTo>
                <a:lnTo>
                  <a:pt x="194310" y="338138"/>
                </a:lnTo>
                <a:lnTo>
                  <a:pt x="196215" y="339090"/>
                </a:lnTo>
                <a:lnTo>
                  <a:pt x="196215" y="339090"/>
                </a:lnTo>
                <a:lnTo>
                  <a:pt x="182880" y="354330"/>
                </a:lnTo>
                <a:cubicBezTo>
                  <a:pt x="165735" y="374333"/>
                  <a:pt x="167640" y="403860"/>
                  <a:pt x="186690" y="421005"/>
                </a:cubicBezTo>
                <a:lnTo>
                  <a:pt x="186690" y="421005"/>
                </a:lnTo>
                <a:lnTo>
                  <a:pt x="186690" y="421005"/>
                </a:lnTo>
                <a:cubicBezTo>
                  <a:pt x="195263" y="428625"/>
                  <a:pt x="205740" y="432435"/>
                  <a:pt x="217170" y="432435"/>
                </a:cubicBezTo>
                <a:cubicBezTo>
                  <a:pt x="219075" y="432435"/>
                  <a:pt x="220980" y="432435"/>
                  <a:pt x="222885" y="432435"/>
                </a:cubicBezTo>
                <a:cubicBezTo>
                  <a:pt x="229553" y="431483"/>
                  <a:pt x="235268" y="429578"/>
                  <a:pt x="240983" y="425768"/>
                </a:cubicBezTo>
                <a:cubicBezTo>
                  <a:pt x="241935" y="437197"/>
                  <a:pt x="247650" y="448628"/>
                  <a:pt x="256223" y="456247"/>
                </a:cubicBezTo>
                <a:lnTo>
                  <a:pt x="256223" y="456247"/>
                </a:lnTo>
                <a:lnTo>
                  <a:pt x="256223" y="456247"/>
                </a:lnTo>
                <a:cubicBezTo>
                  <a:pt x="264795" y="463868"/>
                  <a:pt x="275273" y="467678"/>
                  <a:pt x="286703" y="467678"/>
                </a:cubicBezTo>
                <a:cubicBezTo>
                  <a:pt x="287655" y="467678"/>
                  <a:pt x="289560" y="467678"/>
                  <a:pt x="290513" y="467678"/>
                </a:cubicBezTo>
                <a:cubicBezTo>
                  <a:pt x="295275" y="467678"/>
                  <a:pt x="300038" y="466725"/>
                  <a:pt x="304800" y="464820"/>
                </a:cubicBezTo>
                <a:cubicBezTo>
                  <a:pt x="305753" y="475297"/>
                  <a:pt x="310515" y="485775"/>
                  <a:pt x="319088" y="492443"/>
                </a:cubicBezTo>
                <a:lnTo>
                  <a:pt x="319088" y="492443"/>
                </a:lnTo>
                <a:lnTo>
                  <a:pt x="319088" y="492443"/>
                </a:lnTo>
                <a:cubicBezTo>
                  <a:pt x="326708" y="499110"/>
                  <a:pt x="336233" y="502920"/>
                  <a:pt x="345758" y="502920"/>
                </a:cubicBezTo>
                <a:cubicBezTo>
                  <a:pt x="347663" y="502920"/>
                  <a:pt x="348615" y="502920"/>
                  <a:pt x="350520" y="502920"/>
                </a:cubicBezTo>
                <a:cubicBezTo>
                  <a:pt x="357188" y="502920"/>
                  <a:pt x="362903" y="500062"/>
                  <a:pt x="368618" y="497205"/>
                </a:cubicBezTo>
                <a:cubicBezTo>
                  <a:pt x="370523" y="503872"/>
                  <a:pt x="374333" y="510540"/>
                  <a:pt x="380048" y="515303"/>
                </a:cubicBezTo>
                <a:cubicBezTo>
                  <a:pt x="387668" y="521970"/>
                  <a:pt x="397193" y="525780"/>
                  <a:pt x="407670" y="524828"/>
                </a:cubicBezTo>
                <a:lnTo>
                  <a:pt x="409575" y="524828"/>
                </a:lnTo>
                <a:lnTo>
                  <a:pt x="411480" y="524828"/>
                </a:lnTo>
                <a:cubicBezTo>
                  <a:pt x="417195" y="523875"/>
                  <a:pt x="422910" y="521018"/>
                  <a:pt x="427673" y="518160"/>
                </a:cubicBezTo>
                <a:lnTo>
                  <a:pt x="428625" y="519112"/>
                </a:lnTo>
                <a:lnTo>
                  <a:pt x="441960" y="529590"/>
                </a:lnTo>
                <a:lnTo>
                  <a:pt x="442913" y="530543"/>
                </a:lnTo>
                <a:lnTo>
                  <a:pt x="443865" y="531495"/>
                </a:lnTo>
                <a:cubicBezTo>
                  <a:pt x="452438" y="537210"/>
                  <a:pt x="462915" y="540068"/>
                  <a:pt x="472440" y="540068"/>
                </a:cubicBezTo>
                <a:cubicBezTo>
                  <a:pt x="474345" y="540068"/>
                  <a:pt x="476250" y="540068"/>
                  <a:pt x="478155" y="540068"/>
                </a:cubicBezTo>
                <a:cubicBezTo>
                  <a:pt x="501968" y="538162"/>
                  <a:pt x="521018" y="521018"/>
                  <a:pt x="527685" y="498158"/>
                </a:cubicBezTo>
                <a:cubicBezTo>
                  <a:pt x="548640" y="494347"/>
                  <a:pt x="565785" y="478155"/>
                  <a:pt x="571500" y="457200"/>
                </a:cubicBezTo>
                <a:cubicBezTo>
                  <a:pt x="593408" y="452437"/>
                  <a:pt x="610553" y="436245"/>
                  <a:pt x="615315" y="415290"/>
                </a:cubicBezTo>
                <a:cubicBezTo>
                  <a:pt x="616268" y="415290"/>
                  <a:pt x="618173" y="415290"/>
                  <a:pt x="619125" y="415290"/>
                </a:cubicBezTo>
                <a:cubicBezTo>
                  <a:pt x="649605" y="412433"/>
                  <a:pt x="672465" y="385763"/>
                  <a:pt x="670560" y="355283"/>
                </a:cubicBezTo>
                <a:cubicBezTo>
                  <a:pt x="670560" y="353378"/>
                  <a:pt x="670560" y="350520"/>
                  <a:pt x="670560" y="348615"/>
                </a:cubicBezTo>
                <a:lnTo>
                  <a:pt x="678180" y="339090"/>
                </a:lnTo>
                <a:lnTo>
                  <a:pt x="743903" y="262890"/>
                </a:lnTo>
                <a:cubicBezTo>
                  <a:pt x="756285" y="273368"/>
                  <a:pt x="773430" y="273368"/>
                  <a:pt x="787718" y="264795"/>
                </a:cubicBezTo>
                <a:lnTo>
                  <a:pt x="861060" y="220027"/>
                </a:lnTo>
                <a:lnTo>
                  <a:pt x="877253" y="210502"/>
                </a:lnTo>
                <a:lnTo>
                  <a:pt x="868680" y="195263"/>
                </a:lnTo>
                <a:close/>
                <a:moveTo>
                  <a:pt x="99060" y="249555"/>
                </a:moveTo>
                <a:lnTo>
                  <a:pt x="25718" y="204788"/>
                </a:lnTo>
                <a:lnTo>
                  <a:pt x="134303" y="25717"/>
                </a:lnTo>
                <a:lnTo>
                  <a:pt x="206693" y="70485"/>
                </a:lnTo>
                <a:cubicBezTo>
                  <a:pt x="214313" y="74295"/>
                  <a:pt x="218123" y="83820"/>
                  <a:pt x="215265" y="91440"/>
                </a:cubicBezTo>
                <a:lnTo>
                  <a:pt x="209550" y="100965"/>
                </a:lnTo>
                <a:lnTo>
                  <a:pt x="126683" y="238125"/>
                </a:lnTo>
                <a:lnTo>
                  <a:pt x="120968" y="246697"/>
                </a:lnTo>
                <a:cubicBezTo>
                  <a:pt x="118110" y="249555"/>
                  <a:pt x="113348" y="251460"/>
                  <a:pt x="108585" y="251460"/>
                </a:cubicBezTo>
                <a:cubicBezTo>
                  <a:pt x="105728" y="252413"/>
                  <a:pt x="101918" y="251460"/>
                  <a:pt x="99060" y="249555"/>
                </a:cubicBezTo>
                <a:close/>
                <a:moveTo>
                  <a:pt x="220980" y="413385"/>
                </a:moveTo>
                <a:cubicBezTo>
                  <a:pt x="220028" y="413385"/>
                  <a:pt x="219075" y="413385"/>
                  <a:pt x="218123" y="413385"/>
                </a:cubicBezTo>
                <a:cubicBezTo>
                  <a:pt x="202883" y="413385"/>
                  <a:pt x="190500" y="400050"/>
                  <a:pt x="190500" y="384810"/>
                </a:cubicBezTo>
                <a:cubicBezTo>
                  <a:pt x="190500" y="378143"/>
                  <a:pt x="193358" y="371475"/>
                  <a:pt x="197168" y="366713"/>
                </a:cubicBezTo>
                <a:lnTo>
                  <a:pt x="247650" y="309563"/>
                </a:lnTo>
                <a:cubicBezTo>
                  <a:pt x="253365" y="303847"/>
                  <a:pt x="260985" y="300038"/>
                  <a:pt x="269558" y="300038"/>
                </a:cubicBezTo>
                <a:cubicBezTo>
                  <a:pt x="276225" y="300038"/>
                  <a:pt x="282893" y="302895"/>
                  <a:pt x="287655" y="306705"/>
                </a:cubicBezTo>
                <a:cubicBezTo>
                  <a:pt x="299085" y="317183"/>
                  <a:pt x="300990" y="335280"/>
                  <a:pt x="290513" y="346710"/>
                </a:cubicBezTo>
                <a:lnTo>
                  <a:pt x="240030" y="403860"/>
                </a:lnTo>
                <a:cubicBezTo>
                  <a:pt x="235268" y="409575"/>
                  <a:pt x="228600" y="412433"/>
                  <a:pt x="220980" y="413385"/>
                </a:cubicBezTo>
                <a:close/>
                <a:moveTo>
                  <a:pt x="291465" y="449580"/>
                </a:moveTo>
                <a:cubicBezTo>
                  <a:pt x="290513" y="449580"/>
                  <a:pt x="289560" y="449580"/>
                  <a:pt x="288608" y="449580"/>
                </a:cubicBezTo>
                <a:cubicBezTo>
                  <a:pt x="273368" y="449580"/>
                  <a:pt x="260985" y="436245"/>
                  <a:pt x="260985" y="421005"/>
                </a:cubicBezTo>
                <a:cubicBezTo>
                  <a:pt x="260985" y="414338"/>
                  <a:pt x="263843" y="407670"/>
                  <a:pt x="267653" y="402908"/>
                </a:cubicBezTo>
                <a:lnTo>
                  <a:pt x="311468" y="352425"/>
                </a:lnTo>
                <a:cubicBezTo>
                  <a:pt x="317183" y="346710"/>
                  <a:pt x="324803" y="342900"/>
                  <a:pt x="333375" y="342900"/>
                </a:cubicBezTo>
                <a:cubicBezTo>
                  <a:pt x="340043" y="342900"/>
                  <a:pt x="346710" y="345758"/>
                  <a:pt x="351473" y="349568"/>
                </a:cubicBezTo>
                <a:cubicBezTo>
                  <a:pt x="362903" y="360045"/>
                  <a:pt x="364808" y="378143"/>
                  <a:pt x="354330" y="389572"/>
                </a:cubicBezTo>
                <a:lnTo>
                  <a:pt x="310515" y="440055"/>
                </a:lnTo>
                <a:cubicBezTo>
                  <a:pt x="305753" y="445770"/>
                  <a:pt x="299085" y="449580"/>
                  <a:pt x="291465" y="449580"/>
                </a:cubicBezTo>
                <a:lnTo>
                  <a:pt x="291465" y="449580"/>
                </a:lnTo>
                <a:close/>
                <a:moveTo>
                  <a:pt x="351473" y="484822"/>
                </a:moveTo>
                <a:cubicBezTo>
                  <a:pt x="350520" y="484822"/>
                  <a:pt x="349568" y="484822"/>
                  <a:pt x="348615" y="484822"/>
                </a:cubicBezTo>
                <a:cubicBezTo>
                  <a:pt x="342900" y="484822"/>
                  <a:pt x="338138" y="482918"/>
                  <a:pt x="333375" y="479108"/>
                </a:cubicBezTo>
                <a:cubicBezTo>
                  <a:pt x="323850" y="470535"/>
                  <a:pt x="322898" y="455295"/>
                  <a:pt x="331470" y="445770"/>
                </a:cubicBezTo>
                <a:lnTo>
                  <a:pt x="375285" y="395288"/>
                </a:lnTo>
                <a:cubicBezTo>
                  <a:pt x="380048" y="390525"/>
                  <a:pt x="386715" y="387668"/>
                  <a:pt x="393383" y="387668"/>
                </a:cubicBezTo>
                <a:cubicBezTo>
                  <a:pt x="399098" y="387668"/>
                  <a:pt x="404813" y="389572"/>
                  <a:pt x="408623" y="393383"/>
                </a:cubicBezTo>
                <a:cubicBezTo>
                  <a:pt x="418148" y="401955"/>
                  <a:pt x="419100" y="417195"/>
                  <a:pt x="410528" y="426720"/>
                </a:cubicBezTo>
                <a:lnTo>
                  <a:pt x="366713" y="477203"/>
                </a:lnTo>
                <a:cubicBezTo>
                  <a:pt x="362903" y="481965"/>
                  <a:pt x="357188" y="484822"/>
                  <a:pt x="351473" y="484822"/>
                </a:cubicBezTo>
                <a:lnTo>
                  <a:pt x="351473" y="484822"/>
                </a:lnTo>
                <a:close/>
                <a:moveTo>
                  <a:pt x="409575" y="507683"/>
                </a:moveTo>
                <a:cubicBezTo>
                  <a:pt x="404813" y="507683"/>
                  <a:pt x="399098" y="506730"/>
                  <a:pt x="395288" y="502920"/>
                </a:cubicBezTo>
                <a:cubicBezTo>
                  <a:pt x="387668" y="496253"/>
                  <a:pt x="386715" y="483870"/>
                  <a:pt x="393383" y="476250"/>
                </a:cubicBezTo>
                <a:lnTo>
                  <a:pt x="430530" y="433387"/>
                </a:lnTo>
                <a:cubicBezTo>
                  <a:pt x="434340" y="429578"/>
                  <a:pt x="439103" y="426720"/>
                  <a:pt x="444818" y="426720"/>
                </a:cubicBezTo>
                <a:cubicBezTo>
                  <a:pt x="449580" y="426720"/>
                  <a:pt x="453390" y="428625"/>
                  <a:pt x="457200" y="431483"/>
                </a:cubicBezTo>
                <a:cubicBezTo>
                  <a:pt x="464820" y="438150"/>
                  <a:pt x="465773" y="450533"/>
                  <a:pt x="459105" y="458153"/>
                </a:cubicBezTo>
                <a:lnTo>
                  <a:pt x="421958" y="501015"/>
                </a:lnTo>
                <a:cubicBezTo>
                  <a:pt x="419100" y="504825"/>
                  <a:pt x="414338" y="506730"/>
                  <a:pt x="409575" y="507683"/>
                </a:cubicBezTo>
                <a:lnTo>
                  <a:pt x="409575" y="507683"/>
                </a:lnTo>
                <a:close/>
                <a:moveTo>
                  <a:pt x="619125" y="396240"/>
                </a:moveTo>
                <a:cubicBezTo>
                  <a:pt x="618173" y="396240"/>
                  <a:pt x="616268" y="396240"/>
                  <a:pt x="615315" y="396240"/>
                </a:cubicBezTo>
                <a:cubicBezTo>
                  <a:pt x="609600" y="396240"/>
                  <a:pt x="603885" y="394335"/>
                  <a:pt x="599123" y="392430"/>
                </a:cubicBezTo>
                <a:cubicBezTo>
                  <a:pt x="599123" y="394335"/>
                  <a:pt x="600075" y="396240"/>
                  <a:pt x="600075" y="398145"/>
                </a:cubicBezTo>
                <a:cubicBezTo>
                  <a:pt x="601980" y="419100"/>
                  <a:pt x="586740" y="437197"/>
                  <a:pt x="565785" y="439103"/>
                </a:cubicBezTo>
                <a:cubicBezTo>
                  <a:pt x="565785" y="439103"/>
                  <a:pt x="565785" y="439103"/>
                  <a:pt x="565785" y="439103"/>
                </a:cubicBezTo>
                <a:cubicBezTo>
                  <a:pt x="562928" y="439103"/>
                  <a:pt x="559118" y="439103"/>
                  <a:pt x="556260" y="438150"/>
                </a:cubicBezTo>
                <a:lnTo>
                  <a:pt x="556260" y="439103"/>
                </a:lnTo>
                <a:cubicBezTo>
                  <a:pt x="558165" y="460058"/>
                  <a:pt x="542925" y="478155"/>
                  <a:pt x="521970" y="480060"/>
                </a:cubicBezTo>
                <a:cubicBezTo>
                  <a:pt x="521970" y="480060"/>
                  <a:pt x="521970" y="480060"/>
                  <a:pt x="521970" y="480060"/>
                </a:cubicBezTo>
                <a:cubicBezTo>
                  <a:pt x="519113" y="480060"/>
                  <a:pt x="515303" y="480060"/>
                  <a:pt x="512445" y="479108"/>
                </a:cubicBezTo>
                <a:lnTo>
                  <a:pt x="512445" y="480060"/>
                </a:lnTo>
                <a:cubicBezTo>
                  <a:pt x="514350" y="501015"/>
                  <a:pt x="499110" y="519112"/>
                  <a:pt x="478155" y="521018"/>
                </a:cubicBezTo>
                <a:cubicBezTo>
                  <a:pt x="478155" y="521018"/>
                  <a:pt x="478155" y="521018"/>
                  <a:pt x="478155" y="521018"/>
                </a:cubicBezTo>
                <a:cubicBezTo>
                  <a:pt x="477203" y="521018"/>
                  <a:pt x="476250" y="521018"/>
                  <a:pt x="475298" y="521018"/>
                </a:cubicBezTo>
                <a:cubicBezTo>
                  <a:pt x="468630" y="521018"/>
                  <a:pt x="461963" y="519112"/>
                  <a:pt x="455295" y="515303"/>
                </a:cubicBezTo>
                <a:lnTo>
                  <a:pt x="442913" y="505778"/>
                </a:lnTo>
                <a:lnTo>
                  <a:pt x="473393" y="470535"/>
                </a:lnTo>
                <a:cubicBezTo>
                  <a:pt x="486728" y="454343"/>
                  <a:pt x="484823" y="430530"/>
                  <a:pt x="469583" y="417195"/>
                </a:cubicBezTo>
                <a:cubicBezTo>
                  <a:pt x="462915" y="411480"/>
                  <a:pt x="454343" y="407670"/>
                  <a:pt x="444818" y="407670"/>
                </a:cubicBezTo>
                <a:cubicBezTo>
                  <a:pt x="441960" y="407670"/>
                  <a:pt x="438150" y="407670"/>
                  <a:pt x="435293" y="408622"/>
                </a:cubicBezTo>
                <a:cubicBezTo>
                  <a:pt x="434340" y="397193"/>
                  <a:pt x="429578" y="386715"/>
                  <a:pt x="421005" y="379095"/>
                </a:cubicBezTo>
                <a:cubicBezTo>
                  <a:pt x="413385" y="372428"/>
                  <a:pt x="402908" y="368618"/>
                  <a:pt x="392430" y="368618"/>
                </a:cubicBezTo>
                <a:lnTo>
                  <a:pt x="392430" y="368618"/>
                </a:lnTo>
                <a:cubicBezTo>
                  <a:pt x="387668" y="368618"/>
                  <a:pt x="383858" y="369570"/>
                  <a:pt x="379095" y="370522"/>
                </a:cubicBezTo>
                <a:cubicBezTo>
                  <a:pt x="379095" y="357188"/>
                  <a:pt x="373380" y="344805"/>
                  <a:pt x="362903" y="335280"/>
                </a:cubicBezTo>
                <a:cubicBezTo>
                  <a:pt x="354330" y="327660"/>
                  <a:pt x="343853" y="322897"/>
                  <a:pt x="332423" y="323850"/>
                </a:cubicBezTo>
                <a:lnTo>
                  <a:pt x="332423" y="323850"/>
                </a:lnTo>
                <a:cubicBezTo>
                  <a:pt x="326708" y="323850"/>
                  <a:pt x="320993" y="324803"/>
                  <a:pt x="315278" y="326708"/>
                </a:cubicBezTo>
                <a:cubicBezTo>
                  <a:pt x="314325" y="313372"/>
                  <a:pt x="308610" y="300990"/>
                  <a:pt x="299085" y="292418"/>
                </a:cubicBezTo>
                <a:cubicBezTo>
                  <a:pt x="290513" y="284797"/>
                  <a:pt x="280035" y="280035"/>
                  <a:pt x="268605" y="280988"/>
                </a:cubicBezTo>
                <a:lnTo>
                  <a:pt x="268605" y="280988"/>
                </a:lnTo>
                <a:cubicBezTo>
                  <a:pt x="255270" y="280988"/>
                  <a:pt x="241935" y="286703"/>
                  <a:pt x="232410" y="297180"/>
                </a:cubicBezTo>
                <a:lnTo>
                  <a:pt x="207645" y="325755"/>
                </a:lnTo>
                <a:lnTo>
                  <a:pt x="206693" y="324803"/>
                </a:lnTo>
                <a:lnTo>
                  <a:pt x="141923" y="249555"/>
                </a:lnTo>
                <a:lnTo>
                  <a:pt x="224790" y="112395"/>
                </a:lnTo>
                <a:cubicBezTo>
                  <a:pt x="245745" y="122872"/>
                  <a:pt x="269558" y="127635"/>
                  <a:pt x="293370" y="126682"/>
                </a:cubicBezTo>
                <a:cubicBezTo>
                  <a:pt x="312420" y="126682"/>
                  <a:pt x="331470" y="124777"/>
                  <a:pt x="348615" y="122872"/>
                </a:cubicBezTo>
                <a:cubicBezTo>
                  <a:pt x="350520" y="122872"/>
                  <a:pt x="352425" y="122872"/>
                  <a:pt x="354330" y="122872"/>
                </a:cubicBezTo>
                <a:cubicBezTo>
                  <a:pt x="362903" y="122872"/>
                  <a:pt x="371475" y="123825"/>
                  <a:pt x="379095" y="126682"/>
                </a:cubicBezTo>
                <a:lnTo>
                  <a:pt x="326708" y="188595"/>
                </a:lnTo>
                <a:cubicBezTo>
                  <a:pt x="316230" y="200025"/>
                  <a:pt x="311468" y="215265"/>
                  <a:pt x="312420" y="230505"/>
                </a:cubicBezTo>
                <a:cubicBezTo>
                  <a:pt x="313373" y="245745"/>
                  <a:pt x="320993" y="259080"/>
                  <a:pt x="332423" y="269558"/>
                </a:cubicBezTo>
                <a:lnTo>
                  <a:pt x="332423" y="269558"/>
                </a:lnTo>
                <a:lnTo>
                  <a:pt x="332423" y="269558"/>
                </a:lnTo>
                <a:cubicBezTo>
                  <a:pt x="342900" y="278130"/>
                  <a:pt x="356235" y="282893"/>
                  <a:pt x="369570" y="282893"/>
                </a:cubicBezTo>
                <a:cubicBezTo>
                  <a:pt x="371475" y="282893"/>
                  <a:pt x="372428" y="282893"/>
                  <a:pt x="374333" y="282893"/>
                </a:cubicBezTo>
                <a:cubicBezTo>
                  <a:pt x="389573" y="281940"/>
                  <a:pt x="403860" y="274320"/>
                  <a:pt x="413385" y="262890"/>
                </a:cubicBezTo>
                <a:lnTo>
                  <a:pt x="478155" y="188595"/>
                </a:lnTo>
                <a:lnTo>
                  <a:pt x="478155" y="188595"/>
                </a:lnTo>
                <a:lnTo>
                  <a:pt x="488633" y="198120"/>
                </a:lnTo>
                <a:lnTo>
                  <a:pt x="641985" y="329565"/>
                </a:lnTo>
                <a:cubicBezTo>
                  <a:pt x="648653" y="335280"/>
                  <a:pt x="652463" y="344805"/>
                  <a:pt x="652463" y="353378"/>
                </a:cubicBezTo>
                <a:cubicBezTo>
                  <a:pt x="652463" y="354330"/>
                  <a:pt x="652463" y="357188"/>
                  <a:pt x="652463" y="357188"/>
                </a:cubicBezTo>
                <a:cubicBezTo>
                  <a:pt x="654368" y="377190"/>
                  <a:pt x="639128" y="394335"/>
                  <a:pt x="619125" y="396240"/>
                </a:cubicBezTo>
                <a:cubicBezTo>
                  <a:pt x="619125" y="396240"/>
                  <a:pt x="619125" y="396240"/>
                  <a:pt x="619125" y="396240"/>
                </a:cubicBezTo>
                <a:close/>
                <a:moveTo>
                  <a:pt x="665798" y="326708"/>
                </a:moveTo>
                <a:cubicBezTo>
                  <a:pt x="662940" y="321945"/>
                  <a:pt x="659130" y="318135"/>
                  <a:pt x="655320" y="314325"/>
                </a:cubicBezTo>
                <a:lnTo>
                  <a:pt x="477203" y="160972"/>
                </a:lnTo>
                <a:lnTo>
                  <a:pt x="399098" y="250508"/>
                </a:lnTo>
                <a:cubicBezTo>
                  <a:pt x="392430" y="258127"/>
                  <a:pt x="383858" y="262890"/>
                  <a:pt x="373380" y="263843"/>
                </a:cubicBezTo>
                <a:cubicBezTo>
                  <a:pt x="372428" y="263843"/>
                  <a:pt x="371475" y="263843"/>
                  <a:pt x="370523" y="263843"/>
                </a:cubicBezTo>
                <a:cubicBezTo>
                  <a:pt x="360998" y="263843"/>
                  <a:pt x="352425" y="260033"/>
                  <a:pt x="344805" y="254318"/>
                </a:cubicBezTo>
                <a:cubicBezTo>
                  <a:pt x="328613" y="240983"/>
                  <a:pt x="326708" y="218122"/>
                  <a:pt x="340043" y="201930"/>
                </a:cubicBezTo>
                <a:cubicBezTo>
                  <a:pt x="340043" y="201930"/>
                  <a:pt x="340995" y="200977"/>
                  <a:pt x="340995" y="200977"/>
                </a:cubicBezTo>
                <a:lnTo>
                  <a:pt x="416243" y="115252"/>
                </a:lnTo>
                <a:cubicBezTo>
                  <a:pt x="423863" y="106680"/>
                  <a:pt x="434340" y="102870"/>
                  <a:pt x="444818" y="102870"/>
                </a:cubicBezTo>
                <a:cubicBezTo>
                  <a:pt x="445770" y="102870"/>
                  <a:pt x="446723" y="102870"/>
                  <a:pt x="448628" y="102870"/>
                </a:cubicBezTo>
                <a:cubicBezTo>
                  <a:pt x="450533" y="102870"/>
                  <a:pt x="451485" y="103823"/>
                  <a:pt x="453390" y="103823"/>
                </a:cubicBezTo>
                <a:cubicBezTo>
                  <a:pt x="497205" y="112395"/>
                  <a:pt x="537210" y="127635"/>
                  <a:pt x="583883" y="127635"/>
                </a:cubicBezTo>
                <a:cubicBezTo>
                  <a:pt x="607695" y="127635"/>
                  <a:pt x="631508" y="123825"/>
                  <a:pt x="653415" y="115252"/>
                </a:cubicBezTo>
                <a:lnTo>
                  <a:pt x="708660" y="204788"/>
                </a:lnTo>
                <a:lnTo>
                  <a:pt x="734378" y="247650"/>
                </a:lnTo>
                <a:lnTo>
                  <a:pt x="665798" y="326708"/>
                </a:lnTo>
                <a:close/>
                <a:moveTo>
                  <a:pt x="779145" y="249555"/>
                </a:moveTo>
                <a:cubicBezTo>
                  <a:pt x="776288" y="251460"/>
                  <a:pt x="772478" y="252413"/>
                  <a:pt x="769620" y="252413"/>
                </a:cubicBezTo>
                <a:cubicBezTo>
                  <a:pt x="764858" y="252413"/>
                  <a:pt x="760095" y="250508"/>
                  <a:pt x="756285" y="246697"/>
                </a:cubicBezTo>
                <a:lnTo>
                  <a:pt x="750570" y="237172"/>
                </a:lnTo>
                <a:lnTo>
                  <a:pt x="724853" y="195263"/>
                </a:lnTo>
                <a:lnTo>
                  <a:pt x="664845" y="96202"/>
                </a:lnTo>
                <a:cubicBezTo>
                  <a:pt x="659130" y="87630"/>
                  <a:pt x="661988" y="77152"/>
                  <a:pt x="669608" y="71438"/>
                </a:cubicBezTo>
                <a:cubicBezTo>
                  <a:pt x="670560" y="71438"/>
                  <a:pt x="670560" y="70485"/>
                  <a:pt x="671513" y="70485"/>
                </a:cubicBezTo>
                <a:lnTo>
                  <a:pt x="744855" y="25717"/>
                </a:lnTo>
                <a:lnTo>
                  <a:pt x="852488" y="204788"/>
                </a:lnTo>
                <a:lnTo>
                  <a:pt x="779145" y="249555"/>
                </a:lnTo>
                <a:close/>
              </a:path>
            </a:pathLst>
          </a:custGeom>
          <a:solidFill>
            <a:schemeClr val="tx1"/>
          </a:solidFill>
          <a:ln w="9525" cap="flat">
            <a:noFill/>
            <a:prstDash val="solid"/>
            <a:miter/>
          </a:ln>
        </p:spPr>
        <p:txBody>
          <a:bodyPr rtlCol="0" anchor="ctr"/>
          <a:lstStyle/>
          <a:p>
            <a:endParaRPr lang="en-GB"/>
          </a:p>
        </p:txBody>
      </p:sp>
      <p:grpSp>
        <p:nvGrpSpPr>
          <p:cNvPr id="600" name="Graphic 54" descr="Hierarchy outline">
            <a:extLst>
              <a:ext uri="{FF2B5EF4-FFF2-40B4-BE49-F238E27FC236}">
                <a16:creationId xmlns:a16="http://schemas.microsoft.com/office/drawing/2014/main" id="{4C64F0B4-8DC7-43DF-A8D4-AF1FB0E0EAC2}"/>
              </a:ext>
            </a:extLst>
          </p:cNvPr>
          <p:cNvGrpSpPr>
            <a:grpSpLocks noChangeAspect="1"/>
          </p:cNvGrpSpPr>
          <p:nvPr/>
        </p:nvGrpSpPr>
        <p:grpSpPr>
          <a:xfrm>
            <a:off x="3424016" y="2763744"/>
            <a:ext cx="370196" cy="314666"/>
            <a:chOff x="14066218" y="7501614"/>
            <a:chExt cx="762000" cy="647700"/>
          </a:xfrm>
          <a:solidFill>
            <a:schemeClr val="tx1"/>
          </a:solidFill>
        </p:grpSpPr>
        <p:sp>
          <p:nvSpPr>
            <p:cNvPr id="601" name="Freeform: Shape 600">
              <a:extLst>
                <a:ext uri="{FF2B5EF4-FFF2-40B4-BE49-F238E27FC236}">
                  <a16:creationId xmlns:a16="http://schemas.microsoft.com/office/drawing/2014/main" id="{51EB57FE-D041-4DF4-BAB2-A113C4AF99FB}"/>
                </a:ext>
              </a:extLst>
            </p:cNvPr>
            <p:cNvSpPr/>
            <p:nvPr/>
          </p:nvSpPr>
          <p:spPr>
            <a:xfrm>
              <a:off x="14151943" y="7663539"/>
              <a:ext cx="590550" cy="323850"/>
            </a:xfrm>
            <a:custGeom>
              <a:avLst/>
              <a:gdLst>
                <a:gd name="connsiteX0" fmla="*/ 19050 w 590550"/>
                <a:gd name="connsiteY0" fmla="*/ 171450 h 323850"/>
                <a:gd name="connsiteX1" fmla="*/ 285750 w 590550"/>
                <a:gd name="connsiteY1" fmla="*/ 171450 h 323850"/>
                <a:gd name="connsiteX2" fmla="*/ 285750 w 590550"/>
                <a:gd name="connsiteY2" fmla="*/ 323850 h 323850"/>
                <a:gd name="connsiteX3" fmla="*/ 304800 w 590550"/>
                <a:gd name="connsiteY3" fmla="*/ 323850 h 323850"/>
                <a:gd name="connsiteX4" fmla="*/ 304800 w 590550"/>
                <a:gd name="connsiteY4" fmla="*/ 171450 h 323850"/>
                <a:gd name="connsiteX5" fmla="*/ 571500 w 590550"/>
                <a:gd name="connsiteY5" fmla="*/ 171450 h 323850"/>
                <a:gd name="connsiteX6" fmla="*/ 571500 w 590550"/>
                <a:gd name="connsiteY6" fmla="*/ 323850 h 323850"/>
                <a:gd name="connsiteX7" fmla="*/ 590550 w 590550"/>
                <a:gd name="connsiteY7" fmla="*/ 323850 h 323850"/>
                <a:gd name="connsiteX8" fmla="*/ 590550 w 590550"/>
                <a:gd name="connsiteY8" fmla="*/ 152400 h 323850"/>
                <a:gd name="connsiteX9" fmla="*/ 304800 w 590550"/>
                <a:gd name="connsiteY9" fmla="*/ 152400 h 323850"/>
                <a:gd name="connsiteX10" fmla="*/ 304800 w 590550"/>
                <a:gd name="connsiteY10" fmla="*/ 0 h 323850"/>
                <a:gd name="connsiteX11" fmla="*/ 285750 w 590550"/>
                <a:gd name="connsiteY11" fmla="*/ 0 h 323850"/>
                <a:gd name="connsiteX12" fmla="*/ 285750 w 590550"/>
                <a:gd name="connsiteY12" fmla="*/ 152400 h 323850"/>
                <a:gd name="connsiteX13" fmla="*/ 0 w 590550"/>
                <a:gd name="connsiteY13" fmla="*/ 152400 h 323850"/>
                <a:gd name="connsiteX14" fmla="*/ 0 w 590550"/>
                <a:gd name="connsiteY14" fmla="*/ 323850 h 323850"/>
                <a:gd name="connsiteX15" fmla="*/ 19050 w 590550"/>
                <a:gd name="connsiteY15" fmla="*/ 323850 h 323850"/>
                <a:gd name="connsiteX16" fmla="*/ 19050 w 590550"/>
                <a:gd name="connsiteY16" fmla="*/ 17145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0550" h="323850">
                  <a:moveTo>
                    <a:pt x="19050" y="171450"/>
                  </a:moveTo>
                  <a:lnTo>
                    <a:pt x="285750" y="171450"/>
                  </a:lnTo>
                  <a:lnTo>
                    <a:pt x="285750" y="323850"/>
                  </a:lnTo>
                  <a:lnTo>
                    <a:pt x="304800" y="323850"/>
                  </a:lnTo>
                  <a:lnTo>
                    <a:pt x="304800" y="171450"/>
                  </a:lnTo>
                  <a:lnTo>
                    <a:pt x="571500" y="171450"/>
                  </a:lnTo>
                  <a:lnTo>
                    <a:pt x="571500" y="323850"/>
                  </a:lnTo>
                  <a:lnTo>
                    <a:pt x="590550" y="323850"/>
                  </a:lnTo>
                  <a:lnTo>
                    <a:pt x="590550" y="152400"/>
                  </a:lnTo>
                  <a:lnTo>
                    <a:pt x="304800" y="152400"/>
                  </a:lnTo>
                  <a:lnTo>
                    <a:pt x="304800" y="0"/>
                  </a:lnTo>
                  <a:lnTo>
                    <a:pt x="285750" y="0"/>
                  </a:lnTo>
                  <a:lnTo>
                    <a:pt x="285750" y="152400"/>
                  </a:lnTo>
                  <a:lnTo>
                    <a:pt x="0" y="152400"/>
                  </a:lnTo>
                  <a:lnTo>
                    <a:pt x="0" y="323850"/>
                  </a:lnTo>
                  <a:lnTo>
                    <a:pt x="19050" y="323850"/>
                  </a:lnTo>
                  <a:lnTo>
                    <a:pt x="19050" y="171450"/>
                  </a:lnTo>
                  <a:close/>
                </a:path>
              </a:pathLst>
            </a:custGeom>
            <a:grpFill/>
            <a:ln w="9525" cap="flat">
              <a:noFill/>
              <a:prstDash val="solid"/>
              <a:miter/>
            </a:ln>
          </p:spPr>
          <p:txBody>
            <a:bodyPr rtlCol="0" anchor="ctr"/>
            <a:lstStyle/>
            <a:p>
              <a:endParaRPr lang="en-GB"/>
            </a:p>
          </p:txBody>
        </p:sp>
        <p:sp>
          <p:nvSpPr>
            <p:cNvPr id="612" name="Freeform: Shape 611">
              <a:extLst>
                <a:ext uri="{FF2B5EF4-FFF2-40B4-BE49-F238E27FC236}">
                  <a16:creationId xmlns:a16="http://schemas.microsoft.com/office/drawing/2014/main" id="{2E574A86-1106-4498-910E-9184C2A0C4E4}"/>
                </a:ext>
              </a:extLst>
            </p:cNvPr>
            <p:cNvSpPr/>
            <p:nvPr/>
          </p:nvSpPr>
          <p:spPr>
            <a:xfrm>
              <a:off x="14351968" y="7501614"/>
              <a:ext cx="190500" cy="133350"/>
            </a:xfrm>
            <a:custGeom>
              <a:avLst/>
              <a:gdLst>
                <a:gd name="connsiteX0" fmla="*/ 190500 w 190500"/>
                <a:gd name="connsiteY0" fmla="*/ 0 h 133350"/>
                <a:gd name="connsiteX1" fmla="*/ 0 w 190500"/>
                <a:gd name="connsiteY1" fmla="*/ 0 h 133350"/>
                <a:gd name="connsiteX2" fmla="*/ 0 w 190500"/>
                <a:gd name="connsiteY2" fmla="*/ 133350 h 133350"/>
                <a:gd name="connsiteX3" fmla="*/ 190500 w 190500"/>
                <a:gd name="connsiteY3" fmla="*/ 133350 h 133350"/>
                <a:gd name="connsiteX4" fmla="*/ 171450 w 190500"/>
                <a:gd name="connsiteY4" fmla="*/ 114300 h 133350"/>
                <a:gd name="connsiteX5" fmla="*/ 19050 w 190500"/>
                <a:gd name="connsiteY5" fmla="*/ 114300 h 133350"/>
                <a:gd name="connsiteX6" fmla="*/ 19050 w 190500"/>
                <a:gd name="connsiteY6" fmla="*/ 19050 h 133350"/>
                <a:gd name="connsiteX7" fmla="*/ 171450 w 190500"/>
                <a:gd name="connsiteY7"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 h="133350">
                  <a:moveTo>
                    <a:pt x="190500" y="0"/>
                  </a:moveTo>
                  <a:lnTo>
                    <a:pt x="0" y="0"/>
                  </a:lnTo>
                  <a:lnTo>
                    <a:pt x="0" y="133350"/>
                  </a:lnTo>
                  <a:lnTo>
                    <a:pt x="190500" y="133350"/>
                  </a:lnTo>
                  <a:close/>
                  <a:moveTo>
                    <a:pt x="171450" y="114300"/>
                  </a:moveTo>
                  <a:lnTo>
                    <a:pt x="19050" y="114300"/>
                  </a:lnTo>
                  <a:lnTo>
                    <a:pt x="19050" y="19050"/>
                  </a:lnTo>
                  <a:lnTo>
                    <a:pt x="171450" y="19050"/>
                  </a:lnTo>
                  <a:close/>
                </a:path>
              </a:pathLst>
            </a:custGeom>
            <a:grpFill/>
            <a:ln w="9525" cap="flat">
              <a:noFill/>
              <a:prstDash val="solid"/>
              <a:miter/>
            </a:ln>
          </p:spPr>
          <p:txBody>
            <a:bodyPr rtlCol="0" anchor="ctr"/>
            <a:lstStyle/>
            <a:p>
              <a:endParaRPr lang="en-GB"/>
            </a:p>
          </p:txBody>
        </p:sp>
        <p:sp>
          <p:nvSpPr>
            <p:cNvPr id="613" name="Freeform: Shape 612">
              <a:extLst>
                <a:ext uri="{FF2B5EF4-FFF2-40B4-BE49-F238E27FC236}">
                  <a16:creationId xmlns:a16="http://schemas.microsoft.com/office/drawing/2014/main" id="{F379F242-CAF6-4C1C-85B5-DA3EC5CF4902}"/>
                </a:ext>
              </a:extLst>
            </p:cNvPr>
            <p:cNvSpPr/>
            <p:nvPr/>
          </p:nvSpPr>
          <p:spPr>
            <a:xfrm>
              <a:off x="14351968" y="8015964"/>
              <a:ext cx="190500" cy="133350"/>
            </a:xfrm>
            <a:custGeom>
              <a:avLst/>
              <a:gdLst>
                <a:gd name="connsiteX0" fmla="*/ 0 w 190500"/>
                <a:gd name="connsiteY0" fmla="*/ 0 h 133350"/>
                <a:gd name="connsiteX1" fmla="*/ 0 w 190500"/>
                <a:gd name="connsiteY1" fmla="*/ 133350 h 133350"/>
                <a:gd name="connsiteX2" fmla="*/ 190500 w 190500"/>
                <a:gd name="connsiteY2" fmla="*/ 133350 h 133350"/>
                <a:gd name="connsiteX3" fmla="*/ 190500 w 190500"/>
                <a:gd name="connsiteY3" fmla="*/ 0 h 133350"/>
                <a:gd name="connsiteX4" fmla="*/ 171450 w 190500"/>
                <a:gd name="connsiteY4" fmla="*/ 114300 h 133350"/>
                <a:gd name="connsiteX5" fmla="*/ 19050 w 190500"/>
                <a:gd name="connsiteY5" fmla="*/ 114300 h 133350"/>
                <a:gd name="connsiteX6" fmla="*/ 19050 w 190500"/>
                <a:gd name="connsiteY6" fmla="*/ 19050 h 133350"/>
                <a:gd name="connsiteX7" fmla="*/ 171450 w 190500"/>
                <a:gd name="connsiteY7"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 h="133350">
                  <a:moveTo>
                    <a:pt x="0" y="0"/>
                  </a:moveTo>
                  <a:lnTo>
                    <a:pt x="0" y="133350"/>
                  </a:lnTo>
                  <a:lnTo>
                    <a:pt x="190500" y="133350"/>
                  </a:lnTo>
                  <a:lnTo>
                    <a:pt x="190500" y="0"/>
                  </a:lnTo>
                  <a:close/>
                  <a:moveTo>
                    <a:pt x="171450" y="114300"/>
                  </a:moveTo>
                  <a:lnTo>
                    <a:pt x="19050" y="114300"/>
                  </a:lnTo>
                  <a:lnTo>
                    <a:pt x="19050" y="19050"/>
                  </a:lnTo>
                  <a:lnTo>
                    <a:pt x="171450" y="19050"/>
                  </a:lnTo>
                  <a:close/>
                </a:path>
              </a:pathLst>
            </a:custGeom>
            <a:grpFill/>
            <a:ln w="9525" cap="flat">
              <a:noFill/>
              <a:prstDash val="solid"/>
              <a:miter/>
            </a:ln>
          </p:spPr>
          <p:txBody>
            <a:bodyPr rtlCol="0" anchor="ctr"/>
            <a:lstStyle/>
            <a:p>
              <a:endParaRPr lang="en-GB"/>
            </a:p>
          </p:txBody>
        </p:sp>
        <p:sp>
          <p:nvSpPr>
            <p:cNvPr id="614" name="Freeform: Shape 613">
              <a:extLst>
                <a:ext uri="{FF2B5EF4-FFF2-40B4-BE49-F238E27FC236}">
                  <a16:creationId xmlns:a16="http://schemas.microsoft.com/office/drawing/2014/main" id="{378D980C-C74D-4AF1-9603-EC21FBD03A54}"/>
                </a:ext>
              </a:extLst>
            </p:cNvPr>
            <p:cNvSpPr/>
            <p:nvPr/>
          </p:nvSpPr>
          <p:spPr>
            <a:xfrm>
              <a:off x="14637718" y="8015964"/>
              <a:ext cx="190500" cy="133350"/>
            </a:xfrm>
            <a:custGeom>
              <a:avLst/>
              <a:gdLst>
                <a:gd name="connsiteX0" fmla="*/ 0 w 190500"/>
                <a:gd name="connsiteY0" fmla="*/ 133350 h 133350"/>
                <a:gd name="connsiteX1" fmla="*/ 190500 w 190500"/>
                <a:gd name="connsiteY1" fmla="*/ 133350 h 133350"/>
                <a:gd name="connsiteX2" fmla="*/ 190500 w 190500"/>
                <a:gd name="connsiteY2" fmla="*/ 0 h 133350"/>
                <a:gd name="connsiteX3" fmla="*/ 0 w 190500"/>
                <a:gd name="connsiteY3" fmla="*/ 0 h 133350"/>
                <a:gd name="connsiteX4" fmla="*/ 19050 w 190500"/>
                <a:gd name="connsiteY4" fmla="*/ 19050 h 133350"/>
                <a:gd name="connsiteX5" fmla="*/ 171450 w 190500"/>
                <a:gd name="connsiteY5" fmla="*/ 19050 h 133350"/>
                <a:gd name="connsiteX6" fmla="*/ 171450 w 190500"/>
                <a:gd name="connsiteY6" fmla="*/ 114300 h 133350"/>
                <a:gd name="connsiteX7" fmla="*/ 19050 w 190500"/>
                <a:gd name="connsiteY7" fmla="*/ 11430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 h="133350">
                  <a:moveTo>
                    <a:pt x="0" y="133350"/>
                  </a:moveTo>
                  <a:lnTo>
                    <a:pt x="190500" y="133350"/>
                  </a:lnTo>
                  <a:lnTo>
                    <a:pt x="190500" y="0"/>
                  </a:lnTo>
                  <a:lnTo>
                    <a:pt x="0" y="0"/>
                  </a:lnTo>
                  <a:close/>
                  <a:moveTo>
                    <a:pt x="19050" y="19050"/>
                  </a:moveTo>
                  <a:lnTo>
                    <a:pt x="171450" y="19050"/>
                  </a:lnTo>
                  <a:lnTo>
                    <a:pt x="171450" y="114300"/>
                  </a:lnTo>
                  <a:lnTo>
                    <a:pt x="19050" y="114300"/>
                  </a:lnTo>
                  <a:close/>
                </a:path>
              </a:pathLst>
            </a:custGeom>
            <a:grpFill/>
            <a:ln w="9525" cap="flat">
              <a:noFill/>
              <a:prstDash val="solid"/>
              <a:miter/>
            </a:ln>
          </p:spPr>
          <p:txBody>
            <a:bodyPr rtlCol="0" anchor="ctr"/>
            <a:lstStyle/>
            <a:p>
              <a:endParaRPr lang="en-GB"/>
            </a:p>
          </p:txBody>
        </p:sp>
        <p:sp>
          <p:nvSpPr>
            <p:cNvPr id="615" name="Freeform: Shape 614">
              <a:extLst>
                <a:ext uri="{FF2B5EF4-FFF2-40B4-BE49-F238E27FC236}">
                  <a16:creationId xmlns:a16="http://schemas.microsoft.com/office/drawing/2014/main" id="{3CF758B5-BB53-4ECB-BFFE-0964032C0EB3}"/>
                </a:ext>
              </a:extLst>
            </p:cNvPr>
            <p:cNvSpPr/>
            <p:nvPr/>
          </p:nvSpPr>
          <p:spPr>
            <a:xfrm>
              <a:off x="14066218" y="8015964"/>
              <a:ext cx="190500" cy="133350"/>
            </a:xfrm>
            <a:custGeom>
              <a:avLst/>
              <a:gdLst>
                <a:gd name="connsiteX0" fmla="*/ 190500 w 190500"/>
                <a:gd name="connsiteY0" fmla="*/ 0 h 133350"/>
                <a:gd name="connsiteX1" fmla="*/ 0 w 190500"/>
                <a:gd name="connsiteY1" fmla="*/ 0 h 133350"/>
                <a:gd name="connsiteX2" fmla="*/ 0 w 190500"/>
                <a:gd name="connsiteY2" fmla="*/ 133350 h 133350"/>
                <a:gd name="connsiteX3" fmla="*/ 190500 w 190500"/>
                <a:gd name="connsiteY3" fmla="*/ 133350 h 133350"/>
                <a:gd name="connsiteX4" fmla="*/ 171450 w 190500"/>
                <a:gd name="connsiteY4" fmla="*/ 114300 h 133350"/>
                <a:gd name="connsiteX5" fmla="*/ 19050 w 190500"/>
                <a:gd name="connsiteY5" fmla="*/ 114300 h 133350"/>
                <a:gd name="connsiteX6" fmla="*/ 19050 w 190500"/>
                <a:gd name="connsiteY6" fmla="*/ 19050 h 133350"/>
                <a:gd name="connsiteX7" fmla="*/ 171450 w 190500"/>
                <a:gd name="connsiteY7"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 h="133350">
                  <a:moveTo>
                    <a:pt x="190500" y="0"/>
                  </a:moveTo>
                  <a:lnTo>
                    <a:pt x="0" y="0"/>
                  </a:lnTo>
                  <a:lnTo>
                    <a:pt x="0" y="133350"/>
                  </a:lnTo>
                  <a:lnTo>
                    <a:pt x="190500" y="133350"/>
                  </a:lnTo>
                  <a:close/>
                  <a:moveTo>
                    <a:pt x="171450" y="114300"/>
                  </a:moveTo>
                  <a:lnTo>
                    <a:pt x="19050" y="114300"/>
                  </a:lnTo>
                  <a:lnTo>
                    <a:pt x="19050" y="19050"/>
                  </a:lnTo>
                  <a:lnTo>
                    <a:pt x="171450" y="19050"/>
                  </a:lnTo>
                  <a:close/>
                </a:path>
              </a:pathLst>
            </a:custGeom>
            <a:grpFill/>
            <a:ln w="9525" cap="flat">
              <a:noFill/>
              <a:prstDash val="solid"/>
              <a:miter/>
            </a:ln>
          </p:spPr>
          <p:txBody>
            <a:bodyPr rtlCol="0" anchor="ctr"/>
            <a:lstStyle/>
            <a:p>
              <a:endParaRPr lang="en-GB"/>
            </a:p>
          </p:txBody>
        </p:sp>
      </p:grpSp>
      <p:grpSp>
        <p:nvGrpSpPr>
          <p:cNvPr id="616" name="Graphic 62" descr="Lights On outline">
            <a:extLst>
              <a:ext uri="{FF2B5EF4-FFF2-40B4-BE49-F238E27FC236}">
                <a16:creationId xmlns:a16="http://schemas.microsoft.com/office/drawing/2014/main" id="{E35DE2BD-47C2-44FF-BB68-8A6CE97D4375}"/>
              </a:ext>
            </a:extLst>
          </p:cNvPr>
          <p:cNvGrpSpPr>
            <a:grpSpLocks noChangeAspect="1"/>
          </p:cNvGrpSpPr>
          <p:nvPr/>
        </p:nvGrpSpPr>
        <p:grpSpPr>
          <a:xfrm>
            <a:off x="9629728" y="2719777"/>
            <a:ext cx="370196" cy="402601"/>
            <a:chOff x="13151818" y="6680947"/>
            <a:chExt cx="762000" cy="828702"/>
          </a:xfrm>
          <a:solidFill>
            <a:schemeClr val="tx1"/>
          </a:solidFill>
        </p:grpSpPr>
        <p:sp>
          <p:nvSpPr>
            <p:cNvPr id="617" name="Freeform: Shape 616">
              <a:extLst>
                <a:ext uri="{FF2B5EF4-FFF2-40B4-BE49-F238E27FC236}">
                  <a16:creationId xmlns:a16="http://schemas.microsoft.com/office/drawing/2014/main" id="{010EA805-905B-4E68-87E6-4E1C954E1645}"/>
                </a:ext>
              </a:extLst>
            </p:cNvPr>
            <p:cNvSpPr/>
            <p:nvPr/>
          </p:nvSpPr>
          <p:spPr>
            <a:xfrm>
              <a:off x="13294693" y="6820221"/>
              <a:ext cx="476250" cy="497062"/>
            </a:xfrm>
            <a:custGeom>
              <a:avLst/>
              <a:gdLst>
                <a:gd name="connsiteX0" fmla="*/ 362626 w 476250"/>
                <a:gd name="connsiteY0" fmla="*/ 486994 h 497062"/>
                <a:gd name="connsiteX1" fmla="*/ 418348 w 476250"/>
                <a:gd name="connsiteY1" fmla="*/ 396507 h 497062"/>
                <a:gd name="connsiteX2" fmla="*/ 459686 w 476250"/>
                <a:gd name="connsiteY2" fmla="*/ 328765 h 497062"/>
                <a:gd name="connsiteX3" fmla="*/ 476250 w 476250"/>
                <a:gd name="connsiteY3" fmla="*/ 246316 h 497062"/>
                <a:gd name="connsiteX4" fmla="*/ 476250 w 476250"/>
                <a:gd name="connsiteY4" fmla="*/ 238125 h 497062"/>
                <a:gd name="connsiteX5" fmla="*/ 238125 w 476250"/>
                <a:gd name="connsiteY5" fmla="*/ 0 h 497062"/>
                <a:gd name="connsiteX6" fmla="*/ 0 w 476250"/>
                <a:gd name="connsiteY6" fmla="*/ 238125 h 497062"/>
                <a:gd name="connsiteX7" fmla="*/ 0 w 476250"/>
                <a:gd name="connsiteY7" fmla="*/ 246316 h 497062"/>
                <a:gd name="connsiteX8" fmla="*/ 16573 w 476250"/>
                <a:gd name="connsiteY8" fmla="*/ 328736 h 497062"/>
                <a:gd name="connsiteX9" fmla="*/ 57912 w 476250"/>
                <a:gd name="connsiteY9" fmla="*/ 396478 h 497062"/>
                <a:gd name="connsiteX10" fmla="*/ 113633 w 476250"/>
                <a:gd name="connsiteY10" fmla="*/ 486966 h 497062"/>
                <a:gd name="connsiteX11" fmla="*/ 129931 w 476250"/>
                <a:gd name="connsiteY11" fmla="*/ 497062 h 497062"/>
                <a:gd name="connsiteX12" fmla="*/ 346329 w 476250"/>
                <a:gd name="connsiteY12" fmla="*/ 497062 h 497062"/>
                <a:gd name="connsiteX13" fmla="*/ 362626 w 476250"/>
                <a:gd name="connsiteY13" fmla="*/ 486994 h 497062"/>
                <a:gd name="connsiteX14" fmla="*/ 345758 w 476250"/>
                <a:gd name="connsiteY14" fmla="*/ 478041 h 497062"/>
                <a:gd name="connsiteX15" fmla="*/ 130493 w 476250"/>
                <a:gd name="connsiteY15" fmla="*/ 478041 h 497062"/>
                <a:gd name="connsiteX16" fmla="*/ 72190 w 476250"/>
                <a:gd name="connsiteY16" fmla="*/ 383829 h 497062"/>
                <a:gd name="connsiteX17" fmla="*/ 34385 w 476250"/>
                <a:gd name="connsiteY17" fmla="*/ 321916 h 497062"/>
                <a:gd name="connsiteX18" fmla="*/ 19050 w 476250"/>
                <a:gd name="connsiteY18" fmla="*/ 246021 h 497062"/>
                <a:gd name="connsiteX19" fmla="*/ 19050 w 476250"/>
                <a:gd name="connsiteY19" fmla="*/ 238477 h 497062"/>
                <a:gd name="connsiteX20" fmla="*/ 237949 w 476250"/>
                <a:gd name="connsiteY20" fmla="*/ 19226 h 497062"/>
                <a:gd name="connsiteX21" fmla="*/ 457200 w 476250"/>
                <a:gd name="connsiteY21" fmla="*/ 238125 h 497062"/>
                <a:gd name="connsiteX22" fmla="*/ 457200 w 476250"/>
                <a:gd name="connsiteY22" fmla="*/ 246021 h 497062"/>
                <a:gd name="connsiteX23" fmla="*/ 441960 w 476250"/>
                <a:gd name="connsiteY23" fmla="*/ 321850 h 497062"/>
                <a:gd name="connsiteX24" fmla="*/ 404336 w 476250"/>
                <a:gd name="connsiteY24" fmla="*/ 383610 h 497062"/>
                <a:gd name="connsiteX25" fmla="*/ 345758 w 476250"/>
                <a:gd name="connsiteY25" fmla="*/ 478041 h 497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6250" h="497062">
                  <a:moveTo>
                    <a:pt x="362626" y="486994"/>
                  </a:moveTo>
                  <a:cubicBezTo>
                    <a:pt x="372723" y="466411"/>
                    <a:pt x="396535" y="420319"/>
                    <a:pt x="418348" y="396507"/>
                  </a:cubicBezTo>
                  <a:cubicBezTo>
                    <a:pt x="436046" y="376564"/>
                    <a:pt x="450045" y="353624"/>
                    <a:pt x="459686" y="328765"/>
                  </a:cubicBezTo>
                  <a:cubicBezTo>
                    <a:pt x="469792" y="302405"/>
                    <a:pt x="475391" y="274533"/>
                    <a:pt x="476250" y="246316"/>
                  </a:cubicBezTo>
                  <a:lnTo>
                    <a:pt x="476250" y="238125"/>
                  </a:lnTo>
                  <a:cubicBezTo>
                    <a:pt x="476250" y="106612"/>
                    <a:pt x="369638" y="0"/>
                    <a:pt x="238125" y="0"/>
                  </a:cubicBezTo>
                  <a:cubicBezTo>
                    <a:pt x="106612" y="0"/>
                    <a:pt x="0" y="106612"/>
                    <a:pt x="0" y="238125"/>
                  </a:cubicBezTo>
                  <a:lnTo>
                    <a:pt x="0" y="246316"/>
                  </a:lnTo>
                  <a:cubicBezTo>
                    <a:pt x="865" y="274525"/>
                    <a:pt x="6467" y="302386"/>
                    <a:pt x="16573" y="328736"/>
                  </a:cubicBezTo>
                  <a:cubicBezTo>
                    <a:pt x="26215" y="353596"/>
                    <a:pt x="40214" y="376536"/>
                    <a:pt x="57912" y="396478"/>
                  </a:cubicBezTo>
                  <a:cubicBezTo>
                    <a:pt x="79724" y="420205"/>
                    <a:pt x="103537" y="466411"/>
                    <a:pt x="113633" y="486966"/>
                  </a:cubicBezTo>
                  <a:cubicBezTo>
                    <a:pt x="116712" y="493149"/>
                    <a:pt x="123023" y="497059"/>
                    <a:pt x="129931" y="497062"/>
                  </a:cubicBezTo>
                  <a:lnTo>
                    <a:pt x="346329" y="497062"/>
                  </a:lnTo>
                  <a:cubicBezTo>
                    <a:pt x="353230" y="497065"/>
                    <a:pt x="359540" y="493167"/>
                    <a:pt x="362626" y="486994"/>
                  </a:cubicBezTo>
                  <a:close/>
                  <a:moveTo>
                    <a:pt x="345758" y="478041"/>
                  </a:moveTo>
                  <a:lnTo>
                    <a:pt x="130493" y="478041"/>
                  </a:lnTo>
                  <a:cubicBezTo>
                    <a:pt x="118205" y="453047"/>
                    <a:pt x="94536" y="408127"/>
                    <a:pt x="72190" y="383829"/>
                  </a:cubicBezTo>
                  <a:cubicBezTo>
                    <a:pt x="55997" y="365610"/>
                    <a:pt x="43194" y="344643"/>
                    <a:pt x="34385" y="321916"/>
                  </a:cubicBezTo>
                  <a:cubicBezTo>
                    <a:pt x="25066" y="297653"/>
                    <a:pt x="19882" y="271999"/>
                    <a:pt x="19050" y="246021"/>
                  </a:cubicBezTo>
                  <a:lnTo>
                    <a:pt x="19050" y="238477"/>
                  </a:lnTo>
                  <a:cubicBezTo>
                    <a:pt x="18953" y="117486"/>
                    <a:pt x="116957" y="19323"/>
                    <a:pt x="237949" y="19226"/>
                  </a:cubicBezTo>
                  <a:cubicBezTo>
                    <a:pt x="358940" y="19129"/>
                    <a:pt x="457103" y="117134"/>
                    <a:pt x="457200" y="238125"/>
                  </a:cubicBezTo>
                  <a:lnTo>
                    <a:pt x="457200" y="246021"/>
                  </a:lnTo>
                  <a:cubicBezTo>
                    <a:pt x="456396" y="271972"/>
                    <a:pt x="451245" y="297604"/>
                    <a:pt x="441960" y="321850"/>
                  </a:cubicBezTo>
                  <a:cubicBezTo>
                    <a:pt x="433196" y="344513"/>
                    <a:pt x="420455" y="365428"/>
                    <a:pt x="404336" y="383610"/>
                  </a:cubicBezTo>
                  <a:cubicBezTo>
                    <a:pt x="381629" y="408413"/>
                    <a:pt x="357978" y="453238"/>
                    <a:pt x="345758" y="478041"/>
                  </a:cubicBezTo>
                  <a:close/>
                </a:path>
              </a:pathLst>
            </a:custGeom>
            <a:grpFill/>
            <a:ln w="9525" cap="flat">
              <a:noFill/>
              <a:prstDash val="solid"/>
              <a:miter/>
            </a:ln>
          </p:spPr>
          <p:txBody>
            <a:bodyPr rtlCol="0" anchor="ctr"/>
            <a:lstStyle/>
            <a:p>
              <a:endParaRPr lang="en-GB"/>
            </a:p>
          </p:txBody>
        </p:sp>
        <p:sp>
          <p:nvSpPr>
            <p:cNvPr id="618" name="Freeform: Shape 617">
              <a:extLst>
                <a:ext uri="{FF2B5EF4-FFF2-40B4-BE49-F238E27FC236}">
                  <a16:creationId xmlns:a16="http://schemas.microsoft.com/office/drawing/2014/main" id="{BE640945-E96B-4432-8C26-B7B182A7A88F}"/>
                </a:ext>
              </a:extLst>
            </p:cNvPr>
            <p:cNvSpPr/>
            <p:nvPr/>
          </p:nvSpPr>
          <p:spPr>
            <a:xfrm>
              <a:off x="13418518" y="7375005"/>
              <a:ext cx="228600" cy="19050"/>
            </a:xfrm>
            <a:custGeom>
              <a:avLst/>
              <a:gdLst>
                <a:gd name="connsiteX0" fmla="*/ 228600 w 228600"/>
                <a:gd name="connsiteY0" fmla="*/ 9525 h 19050"/>
                <a:gd name="connsiteX1" fmla="*/ 219075 w 228600"/>
                <a:gd name="connsiteY1" fmla="*/ 0 h 19050"/>
                <a:gd name="connsiteX2" fmla="*/ 9525 w 228600"/>
                <a:gd name="connsiteY2" fmla="*/ 0 h 19050"/>
                <a:gd name="connsiteX3" fmla="*/ 0 w 228600"/>
                <a:gd name="connsiteY3" fmla="*/ 9525 h 19050"/>
                <a:gd name="connsiteX4" fmla="*/ 9525 w 228600"/>
                <a:gd name="connsiteY4" fmla="*/ 19050 h 19050"/>
                <a:gd name="connsiteX5" fmla="*/ 219075 w 228600"/>
                <a:gd name="connsiteY5" fmla="*/ 19050 h 19050"/>
                <a:gd name="connsiteX6" fmla="*/ 228600 w 228600"/>
                <a:gd name="connsiteY6"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600" h="19050">
                  <a:moveTo>
                    <a:pt x="228600" y="9525"/>
                  </a:moveTo>
                  <a:cubicBezTo>
                    <a:pt x="228600" y="4264"/>
                    <a:pt x="224336" y="0"/>
                    <a:pt x="219075" y="0"/>
                  </a:cubicBezTo>
                  <a:lnTo>
                    <a:pt x="9525" y="0"/>
                  </a:lnTo>
                  <a:cubicBezTo>
                    <a:pt x="4264" y="0"/>
                    <a:pt x="0" y="4264"/>
                    <a:pt x="0" y="9525"/>
                  </a:cubicBezTo>
                  <a:cubicBezTo>
                    <a:pt x="0" y="14786"/>
                    <a:pt x="4264" y="19050"/>
                    <a:pt x="9525" y="19050"/>
                  </a:cubicBezTo>
                  <a:lnTo>
                    <a:pt x="219075" y="19050"/>
                  </a:lnTo>
                  <a:cubicBezTo>
                    <a:pt x="224336" y="19050"/>
                    <a:pt x="228600" y="14786"/>
                    <a:pt x="228600" y="9525"/>
                  </a:cubicBezTo>
                  <a:close/>
                </a:path>
              </a:pathLst>
            </a:custGeom>
            <a:grpFill/>
            <a:ln w="9525" cap="flat">
              <a:noFill/>
              <a:prstDash val="solid"/>
              <a:miter/>
            </a:ln>
          </p:spPr>
          <p:txBody>
            <a:bodyPr rtlCol="0" anchor="ctr"/>
            <a:lstStyle/>
            <a:p>
              <a:endParaRPr lang="en-GB"/>
            </a:p>
          </p:txBody>
        </p:sp>
        <p:sp>
          <p:nvSpPr>
            <p:cNvPr id="619" name="Freeform: Shape 618">
              <a:extLst>
                <a:ext uri="{FF2B5EF4-FFF2-40B4-BE49-F238E27FC236}">
                  <a16:creationId xmlns:a16="http://schemas.microsoft.com/office/drawing/2014/main" id="{7D4D7ACD-2F07-47F6-AA31-ECCC854931E6}"/>
                </a:ext>
              </a:extLst>
            </p:cNvPr>
            <p:cNvSpPr/>
            <p:nvPr/>
          </p:nvSpPr>
          <p:spPr>
            <a:xfrm>
              <a:off x="13477740" y="7448500"/>
              <a:ext cx="110096" cy="61149"/>
            </a:xfrm>
            <a:custGeom>
              <a:avLst/>
              <a:gdLst>
                <a:gd name="connsiteX0" fmla="*/ 9557 w 110096"/>
                <a:gd name="connsiteY0" fmla="*/ 0 h 61149"/>
                <a:gd name="connsiteX1" fmla="*/ 0 w 110096"/>
                <a:gd name="connsiteY1" fmla="*/ 9493 h 61149"/>
                <a:gd name="connsiteX2" fmla="*/ 32 w 110096"/>
                <a:gd name="connsiteY2" fmla="*/ 10306 h 61149"/>
                <a:gd name="connsiteX3" fmla="*/ 59396 w 110096"/>
                <a:gd name="connsiteY3" fmla="*/ 60975 h 61149"/>
                <a:gd name="connsiteX4" fmla="*/ 110065 w 110096"/>
                <a:gd name="connsiteY4" fmla="*/ 10306 h 61149"/>
                <a:gd name="connsiteX5" fmla="*/ 101333 w 110096"/>
                <a:gd name="connsiteY5" fmla="*/ 50 h 61149"/>
                <a:gd name="connsiteX6" fmla="*/ 100540 w 110096"/>
                <a:gd name="connsiteY6" fmla="*/ 19 h 61149"/>
                <a:gd name="connsiteX7" fmla="*/ 55135 w 110096"/>
                <a:gd name="connsiteY7" fmla="*/ 42072 h 61149"/>
                <a:gd name="connsiteX8" fmla="*/ 21464 w 110096"/>
                <a:gd name="connsiteY8" fmla="*/ 19050 h 61149"/>
                <a:gd name="connsiteX9" fmla="*/ 88720 w 110096"/>
                <a:gd name="connsiteY9" fmla="*/ 19050 h 61149"/>
                <a:gd name="connsiteX10" fmla="*/ 55135 w 110096"/>
                <a:gd name="connsiteY10" fmla="*/ 42072 h 6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96" h="61149">
                  <a:moveTo>
                    <a:pt x="9557" y="0"/>
                  </a:moveTo>
                  <a:cubicBezTo>
                    <a:pt x="4297" y="-18"/>
                    <a:pt x="18" y="4232"/>
                    <a:pt x="0" y="9493"/>
                  </a:cubicBezTo>
                  <a:cubicBezTo>
                    <a:pt x="-1" y="9764"/>
                    <a:pt x="11" y="10036"/>
                    <a:pt x="32" y="10306"/>
                  </a:cubicBezTo>
                  <a:cubicBezTo>
                    <a:pt x="2433" y="40691"/>
                    <a:pt x="29011" y="63377"/>
                    <a:pt x="59396" y="60975"/>
                  </a:cubicBezTo>
                  <a:cubicBezTo>
                    <a:pt x="86445" y="58839"/>
                    <a:pt x="107928" y="37355"/>
                    <a:pt x="110065" y="10306"/>
                  </a:cubicBezTo>
                  <a:cubicBezTo>
                    <a:pt x="110486" y="5063"/>
                    <a:pt x="106576" y="471"/>
                    <a:pt x="101333" y="50"/>
                  </a:cubicBezTo>
                  <a:cubicBezTo>
                    <a:pt x="101069" y="29"/>
                    <a:pt x="100805" y="18"/>
                    <a:pt x="100540" y="19"/>
                  </a:cubicBezTo>
                  <a:close/>
                  <a:moveTo>
                    <a:pt x="55135" y="42072"/>
                  </a:moveTo>
                  <a:cubicBezTo>
                    <a:pt x="40270" y="41970"/>
                    <a:pt x="26952" y="32864"/>
                    <a:pt x="21464" y="19050"/>
                  </a:cubicBezTo>
                  <a:lnTo>
                    <a:pt x="88720" y="19050"/>
                  </a:lnTo>
                  <a:cubicBezTo>
                    <a:pt x="83262" y="32851"/>
                    <a:pt x="69975" y="41959"/>
                    <a:pt x="55135" y="42072"/>
                  </a:cubicBezTo>
                  <a:close/>
                </a:path>
              </a:pathLst>
            </a:custGeom>
            <a:grpFill/>
            <a:ln w="9525" cap="flat">
              <a:noFill/>
              <a:prstDash val="solid"/>
              <a:miter/>
            </a:ln>
          </p:spPr>
          <p:txBody>
            <a:bodyPr rtlCol="0" anchor="ctr"/>
            <a:lstStyle/>
            <a:p>
              <a:endParaRPr lang="en-GB"/>
            </a:p>
          </p:txBody>
        </p:sp>
        <p:sp>
          <p:nvSpPr>
            <p:cNvPr id="620" name="Freeform: Shape 619">
              <a:extLst>
                <a:ext uri="{FF2B5EF4-FFF2-40B4-BE49-F238E27FC236}">
                  <a16:creationId xmlns:a16="http://schemas.microsoft.com/office/drawing/2014/main" id="{931246E2-89C1-448E-96D3-F01F4E2C3F99}"/>
                </a:ext>
              </a:extLst>
            </p:cNvPr>
            <p:cNvSpPr/>
            <p:nvPr/>
          </p:nvSpPr>
          <p:spPr>
            <a:xfrm>
              <a:off x="13523293" y="6680947"/>
              <a:ext cx="19050" cy="104775"/>
            </a:xfrm>
            <a:custGeom>
              <a:avLst/>
              <a:gdLst>
                <a:gd name="connsiteX0" fmla="*/ 0 w 19050"/>
                <a:gd name="connsiteY0" fmla="*/ 9525 h 104775"/>
                <a:gd name="connsiteX1" fmla="*/ 0 w 19050"/>
                <a:gd name="connsiteY1" fmla="*/ 95250 h 104775"/>
                <a:gd name="connsiteX2" fmla="*/ 9525 w 19050"/>
                <a:gd name="connsiteY2" fmla="*/ 104775 h 104775"/>
                <a:gd name="connsiteX3" fmla="*/ 19050 w 19050"/>
                <a:gd name="connsiteY3" fmla="*/ 95250 h 104775"/>
                <a:gd name="connsiteX4" fmla="*/ 19050 w 19050"/>
                <a:gd name="connsiteY4" fmla="*/ 9525 h 104775"/>
                <a:gd name="connsiteX5" fmla="*/ 9525 w 19050"/>
                <a:gd name="connsiteY5" fmla="*/ 0 h 104775"/>
                <a:gd name="connsiteX6" fmla="*/ 0 w 19050"/>
                <a:gd name="connsiteY6" fmla="*/ 952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 h="104775">
                  <a:moveTo>
                    <a:pt x="0" y="9525"/>
                  </a:moveTo>
                  <a:lnTo>
                    <a:pt x="0" y="95250"/>
                  </a:lnTo>
                  <a:cubicBezTo>
                    <a:pt x="0" y="100511"/>
                    <a:pt x="4264" y="104775"/>
                    <a:pt x="9525" y="104775"/>
                  </a:cubicBezTo>
                  <a:cubicBezTo>
                    <a:pt x="14786" y="104775"/>
                    <a:pt x="19050" y="100511"/>
                    <a:pt x="19050" y="95250"/>
                  </a:cubicBezTo>
                  <a:lnTo>
                    <a:pt x="19050" y="9525"/>
                  </a:lnTo>
                  <a:cubicBezTo>
                    <a:pt x="19050" y="4265"/>
                    <a:pt x="14786" y="0"/>
                    <a:pt x="9525" y="0"/>
                  </a:cubicBezTo>
                  <a:cubicBezTo>
                    <a:pt x="4264" y="0"/>
                    <a:pt x="0" y="4265"/>
                    <a:pt x="0" y="9525"/>
                  </a:cubicBezTo>
                  <a:close/>
                </a:path>
              </a:pathLst>
            </a:custGeom>
            <a:grpFill/>
            <a:ln w="9525" cap="flat">
              <a:noFill/>
              <a:prstDash val="solid"/>
              <a:miter/>
            </a:ln>
          </p:spPr>
          <p:txBody>
            <a:bodyPr rtlCol="0" anchor="ctr"/>
            <a:lstStyle/>
            <a:p>
              <a:endParaRPr lang="en-GB"/>
            </a:p>
          </p:txBody>
        </p:sp>
        <p:sp>
          <p:nvSpPr>
            <p:cNvPr id="621" name="Freeform: Shape 620">
              <a:extLst>
                <a:ext uri="{FF2B5EF4-FFF2-40B4-BE49-F238E27FC236}">
                  <a16:creationId xmlns:a16="http://schemas.microsoft.com/office/drawing/2014/main" id="{FFA5EC75-2C01-4593-A83C-6581E6DED216}"/>
                </a:ext>
              </a:extLst>
            </p:cNvPr>
            <p:cNvSpPr/>
            <p:nvPr/>
          </p:nvSpPr>
          <p:spPr>
            <a:xfrm>
              <a:off x="13151818" y="7052422"/>
              <a:ext cx="104775" cy="19050"/>
            </a:xfrm>
            <a:custGeom>
              <a:avLst/>
              <a:gdLst>
                <a:gd name="connsiteX0" fmla="*/ 104775 w 104775"/>
                <a:gd name="connsiteY0" fmla="*/ 9525 h 19050"/>
                <a:gd name="connsiteX1" fmla="*/ 95250 w 104775"/>
                <a:gd name="connsiteY1" fmla="*/ 0 h 19050"/>
                <a:gd name="connsiteX2" fmla="*/ 9525 w 104775"/>
                <a:gd name="connsiteY2" fmla="*/ 0 h 19050"/>
                <a:gd name="connsiteX3" fmla="*/ 0 w 104775"/>
                <a:gd name="connsiteY3" fmla="*/ 9525 h 19050"/>
                <a:gd name="connsiteX4" fmla="*/ 9525 w 104775"/>
                <a:gd name="connsiteY4" fmla="*/ 19050 h 19050"/>
                <a:gd name="connsiteX5" fmla="*/ 95250 w 104775"/>
                <a:gd name="connsiteY5" fmla="*/ 19050 h 19050"/>
                <a:gd name="connsiteX6" fmla="*/ 104775 w 104775"/>
                <a:gd name="connsiteY6"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19050">
                  <a:moveTo>
                    <a:pt x="104775" y="9525"/>
                  </a:moveTo>
                  <a:cubicBezTo>
                    <a:pt x="104775" y="4264"/>
                    <a:pt x="100511" y="0"/>
                    <a:pt x="95250" y="0"/>
                  </a:cubicBezTo>
                  <a:lnTo>
                    <a:pt x="9525" y="0"/>
                  </a:lnTo>
                  <a:cubicBezTo>
                    <a:pt x="4264" y="0"/>
                    <a:pt x="0" y="4264"/>
                    <a:pt x="0" y="9525"/>
                  </a:cubicBezTo>
                  <a:cubicBezTo>
                    <a:pt x="0" y="14786"/>
                    <a:pt x="4264" y="19050"/>
                    <a:pt x="9525" y="19050"/>
                  </a:cubicBezTo>
                  <a:lnTo>
                    <a:pt x="95250" y="19050"/>
                  </a:lnTo>
                  <a:cubicBezTo>
                    <a:pt x="100511" y="19050"/>
                    <a:pt x="104775" y="14786"/>
                    <a:pt x="104775" y="9525"/>
                  </a:cubicBezTo>
                  <a:close/>
                </a:path>
              </a:pathLst>
            </a:custGeom>
            <a:grpFill/>
            <a:ln w="9525" cap="flat">
              <a:noFill/>
              <a:prstDash val="solid"/>
              <a:miter/>
            </a:ln>
          </p:spPr>
          <p:txBody>
            <a:bodyPr rtlCol="0" anchor="ctr"/>
            <a:lstStyle/>
            <a:p>
              <a:endParaRPr lang="en-GB"/>
            </a:p>
          </p:txBody>
        </p:sp>
        <p:sp>
          <p:nvSpPr>
            <p:cNvPr id="625" name="Freeform: Shape 624">
              <a:extLst>
                <a:ext uri="{FF2B5EF4-FFF2-40B4-BE49-F238E27FC236}">
                  <a16:creationId xmlns:a16="http://schemas.microsoft.com/office/drawing/2014/main" id="{33D5B718-F5BA-4C5B-B4FF-8008B6AE2F04}"/>
                </a:ext>
              </a:extLst>
            </p:cNvPr>
            <p:cNvSpPr/>
            <p:nvPr/>
          </p:nvSpPr>
          <p:spPr>
            <a:xfrm>
              <a:off x="13809043" y="7052422"/>
              <a:ext cx="104775" cy="19050"/>
            </a:xfrm>
            <a:custGeom>
              <a:avLst/>
              <a:gdLst>
                <a:gd name="connsiteX0" fmla="*/ 0 w 104775"/>
                <a:gd name="connsiteY0" fmla="*/ 9525 h 19050"/>
                <a:gd name="connsiteX1" fmla="*/ 9525 w 104775"/>
                <a:gd name="connsiteY1" fmla="*/ 19050 h 19050"/>
                <a:gd name="connsiteX2" fmla="*/ 95250 w 104775"/>
                <a:gd name="connsiteY2" fmla="*/ 19050 h 19050"/>
                <a:gd name="connsiteX3" fmla="*/ 104775 w 104775"/>
                <a:gd name="connsiteY3" fmla="*/ 9525 h 19050"/>
                <a:gd name="connsiteX4" fmla="*/ 95250 w 104775"/>
                <a:gd name="connsiteY4" fmla="*/ 0 h 19050"/>
                <a:gd name="connsiteX5" fmla="*/ 9525 w 104775"/>
                <a:gd name="connsiteY5" fmla="*/ 0 h 19050"/>
                <a:gd name="connsiteX6" fmla="*/ 0 w 104775"/>
                <a:gd name="connsiteY6"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19050">
                  <a:moveTo>
                    <a:pt x="0" y="9525"/>
                  </a:moveTo>
                  <a:cubicBezTo>
                    <a:pt x="0" y="14786"/>
                    <a:pt x="4264" y="19050"/>
                    <a:pt x="9525" y="19050"/>
                  </a:cubicBezTo>
                  <a:lnTo>
                    <a:pt x="95250" y="19050"/>
                  </a:lnTo>
                  <a:cubicBezTo>
                    <a:pt x="100511" y="19050"/>
                    <a:pt x="104775" y="14786"/>
                    <a:pt x="104775" y="9525"/>
                  </a:cubicBezTo>
                  <a:cubicBezTo>
                    <a:pt x="104775" y="4264"/>
                    <a:pt x="100511" y="0"/>
                    <a:pt x="95250" y="0"/>
                  </a:cubicBezTo>
                  <a:lnTo>
                    <a:pt x="9525" y="0"/>
                  </a:lnTo>
                  <a:cubicBezTo>
                    <a:pt x="4264" y="0"/>
                    <a:pt x="0" y="4264"/>
                    <a:pt x="0" y="9525"/>
                  </a:cubicBezTo>
                  <a:close/>
                </a:path>
              </a:pathLst>
            </a:custGeom>
            <a:grpFill/>
            <a:ln w="9525" cap="flat">
              <a:noFill/>
              <a:prstDash val="solid"/>
              <a:miter/>
            </a:ln>
          </p:spPr>
          <p:txBody>
            <a:bodyPr rtlCol="0" anchor="ctr"/>
            <a:lstStyle/>
            <a:p>
              <a:endParaRPr lang="en-GB"/>
            </a:p>
          </p:txBody>
        </p:sp>
        <p:sp>
          <p:nvSpPr>
            <p:cNvPr id="626" name="Freeform: Shape 625">
              <a:extLst>
                <a:ext uri="{FF2B5EF4-FFF2-40B4-BE49-F238E27FC236}">
                  <a16:creationId xmlns:a16="http://schemas.microsoft.com/office/drawing/2014/main" id="{4F933227-1A98-49F9-A107-B591CC33053E}"/>
                </a:ext>
              </a:extLst>
            </p:cNvPr>
            <p:cNvSpPr/>
            <p:nvPr/>
          </p:nvSpPr>
          <p:spPr>
            <a:xfrm>
              <a:off x="13260623" y="6789752"/>
              <a:ext cx="79548" cy="79548"/>
            </a:xfrm>
            <a:custGeom>
              <a:avLst/>
              <a:gdLst>
                <a:gd name="connsiteX0" fmla="*/ 2789 w 79548"/>
                <a:gd name="connsiteY0" fmla="*/ 2789 h 79548"/>
                <a:gd name="connsiteX1" fmla="*/ 2789 w 79548"/>
                <a:gd name="connsiteY1" fmla="*/ 16257 h 79548"/>
                <a:gd name="connsiteX2" fmla="*/ 63406 w 79548"/>
                <a:gd name="connsiteY2" fmla="*/ 76874 h 79548"/>
                <a:gd name="connsiteX3" fmla="*/ 76874 w 79548"/>
                <a:gd name="connsiteY3" fmla="*/ 76640 h 79548"/>
                <a:gd name="connsiteX4" fmla="*/ 76874 w 79548"/>
                <a:gd name="connsiteY4" fmla="*/ 63406 h 79548"/>
                <a:gd name="connsiteX5" fmla="*/ 16257 w 79548"/>
                <a:gd name="connsiteY5" fmla="*/ 2789 h 79548"/>
                <a:gd name="connsiteX6" fmla="*/ 2789 w 79548"/>
                <a:gd name="connsiteY6" fmla="*/ 2789 h 7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548" h="79548">
                  <a:moveTo>
                    <a:pt x="2789" y="2789"/>
                  </a:moveTo>
                  <a:cubicBezTo>
                    <a:pt x="-930" y="6508"/>
                    <a:pt x="-930" y="12538"/>
                    <a:pt x="2789" y="16257"/>
                  </a:cubicBezTo>
                  <a:lnTo>
                    <a:pt x="63406" y="76874"/>
                  </a:lnTo>
                  <a:cubicBezTo>
                    <a:pt x="67190" y="80529"/>
                    <a:pt x="73220" y="80424"/>
                    <a:pt x="76874" y="76640"/>
                  </a:cubicBezTo>
                  <a:cubicBezTo>
                    <a:pt x="80440" y="72949"/>
                    <a:pt x="80440" y="67097"/>
                    <a:pt x="76874" y="63406"/>
                  </a:cubicBezTo>
                  <a:lnTo>
                    <a:pt x="16257" y="2789"/>
                  </a:lnTo>
                  <a:cubicBezTo>
                    <a:pt x="12538" y="-930"/>
                    <a:pt x="6508" y="-930"/>
                    <a:pt x="2789" y="2789"/>
                  </a:cubicBezTo>
                  <a:close/>
                </a:path>
              </a:pathLst>
            </a:custGeom>
            <a:grpFill/>
            <a:ln w="9525" cap="flat">
              <a:noFill/>
              <a:prstDash val="solid"/>
              <a:miter/>
            </a:ln>
          </p:spPr>
          <p:txBody>
            <a:bodyPr rtlCol="0" anchor="ctr"/>
            <a:lstStyle/>
            <a:p>
              <a:endParaRPr lang="en-GB"/>
            </a:p>
          </p:txBody>
        </p:sp>
        <p:sp>
          <p:nvSpPr>
            <p:cNvPr id="627" name="Freeform: Shape 626">
              <a:extLst>
                <a:ext uri="{FF2B5EF4-FFF2-40B4-BE49-F238E27FC236}">
                  <a16:creationId xmlns:a16="http://schemas.microsoft.com/office/drawing/2014/main" id="{1F531A2F-0A87-48D6-80F1-A4E4223A306B}"/>
                </a:ext>
              </a:extLst>
            </p:cNvPr>
            <p:cNvSpPr/>
            <p:nvPr/>
          </p:nvSpPr>
          <p:spPr>
            <a:xfrm>
              <a:off x="13725229" y="7254358"/>
              <a:ext cx="79667" cy="79667"/>
            </a:xfrm>
            <a:custGeom>
              <a:avLst/>
              <a:gdLst>
                <a:gd name="connsiteX0" fmla="*/ 63525 w 79667"/>
                <a:gd name="connsiteY0" fmla="*/ 76994 h 79667"/>
                <a:gd name="connsiteX1" fmla="*/ 76994 w 79667"/>
                <a:gd name="connsiteY1" fmla="*/ 76759 h 79667"/>
                <a:gd name="connsiteX2" fmla="*/ 76994 w 79667"/>
                <a:gd name="connsiteY2" fmla="*/ 63525 h 79667"/>
                <a:gd name="connsiteX3" fmla="*/ 16377 w 79667"/>
                <a:gd name="connsiteY3" fmla="*/ 2908 h 79667"/>
                <a:gd name="connsiteX4" fmla="*/ 2908 w 79667"/>
                <a:gd name="connsiteY4" fmla="*/ 2674 h 79667"/>
                <a:gd name="connsiteX5" fmla="*/ 2674 w 79667"/>
                <a:gd name="connsiteY5" fmla="*/ 16142 h 79667"/>
                <a:gd name="connsiteX6" fmla="*/ 2908 w 79667"/>
                <a:gd name="connsiteY6" fmla="*/ 16377 h 7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67" h="79667">
                  <a:moveTo>
                    <a:pt x="63525" y="76994"/>
                  </a:moveTo>
                  <a:cubicBezTo>
                    <a:pt x="67310" y="80648"/>
                    <a:pt x="73339" y="80544"/>
                    <a:pt x="76994" y="76759"/>
                  </a:cubicBezTo>
                  <a:cubicBezTo>
                    <a:pt x="80559" y="73068"/>
                    <a:pt x="80559" y="67216"/>
                    <a:pt x="76994" y="63525"/>
                  </a:cubicBezTo>
                  <a:lnTo>
                    <a:pt x="16377" y="2908"/>
                  </a:lnTo>
                  <a:cubicBezTo>
                    <a:pt x="12722" y="-876"/>
                    <a:pt x="6692" y="-981"/>
                    <a:pt x="2908" y="2674"/>
                  </a:cubicBezTo>
                  <a:cubicBezTo>
                    <a:pt x="-876" y="6329"/>
                    <a:pt x="-981" y="12359"/>
                    <a:pt x="2674" y="16142"/>
                  </a:cubicBezTo>
                  <a:cubicBezTo>
                    <a:pt x="2751" y="16222"/>
                    <a:pt x="2829" y="16299"/>
                    <a:pt x="2908" y="16377"/>
                  </a:cubicBezTo>
                  <a:close/>
                </a:path>
              </a:pathLst>
            </a:custGeom>
            <a:grpFill/>
            <a:ln w="9525" cap="flat">
              <a:noFill/>
              <a:prstDash val="solid"/>
              <a:miter/>
            </a:ln>
          </p:spPr>
          <p:txBody>
            <a:bodyPr rtlCol="0" anchor="ctr"/>
            <a:lstStyle/>
            <a:p>
              <a:endParaRPr lang="en-GB"/>
            </a:p>
          </p:txBody>
        </p:sp>
        <p:sp>
          <p:nvSpPr>
            <p:cNvPr id="628" name="Freeform: Shape 627">
              <a:extLst>
                <a:ext uri="{FF2B5EF4-FFF2-40B4-BE49-F238E27FC236}">
                  <a16:creationId xmlns:a16="http://schemas.microsoft.com/office/drawing/2014/main" id="{1A5E3A77-8A76-4C5D-A187-A8E071A9F96A}"/>
                </a:ext>
              </a:extLst>
            </p:cNvPr>
            <p:cNvSpPr/>
            <p:nvPr/>
          </p:nvSpPr>
          <p:spPr>
            <a:xfrm>
              <a:off x="13725229" y="6789752"/>
              <a:ext cx="79782" cy="79782"/>
            </a:xfrm>
            <a:custGeom>
              <a:avLst/>
              <a:gdLst>
                <a:gd name="connsiteX0" fmla="*/ 76994 w 79782"/>
                <a:gd name="connsiteY0" fmla="*/ 2789 h 79782"/>
                <a:gd name="connsiteX1" fmla="*/ 63525 w 79782"/>
                <a:gd name="connsiteY1" fmla="*/ 2789 h 79782"/>
                <a:gd name="connsiteX2" fmla="*/ 2908 w 79782"/>
                <a:gd name="connsiteY2" fmla="*/ 63406 h 79782"/>
                <a:gd name="connsiteX3" fmla="*/ 2674 w 79782"/>
                <a:gd name="connsiteY3" fmla="*/ 76874 h 79782"/>
                <a:gd name="connsiteX4" fmla="*/ 16142 w 79782"/>
                <a:gd name="connsiteY4" fmla="*/ 77109 h 79782"/>
                <a:gd name="connsiteX5" fmla="*/ 16377 w 79782"/>
                <a:gd name="connsiteY5" fmla="*/ 76874 h 79782"/>
                <a:gd name="connsiteX6" fmla="*/ 76994 w 79782"/>
                <a:gd name="connsiteY6" fmla="*/ 16257 h 79782"/>
                <a:gd name="connsiteX7" fmla="*/ 76994 w 79782"/>
                <a:gd name="connsiteY7" fmla="*/ 2789 h 7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782" h="79782">
                  <a:moveTo>
                    <a:pt x="76994" y="2789"/>
                  </a:moveTo>
                  <a:cubicBezTo>
                    <a:pt x="73274" y="-930"/>
                    <a:pt x="67245" y="-930"/>
                    <a:pt x="63525" y="2789"/>
                  </a:cubicBezTo>
                  <a:lnTo>
                    <a:pt x="2908" y="63406"/>
                  </a:lnTo>
                  <a:cubicBezTo>
                    <a:pt x="-876" y="67061"/>
                    <a:pt x="-981" y="73090"/>
                    <a:pt x="2674" y="76874"/>
                  </a:cubicBezTo>
                  <a:cubicBezTo>
                    <a:pt x="6329" y="80659"/>
                    <a:pt x="12359" y="80763"/>
                    <a:pt x="16142" y="77109"/>
                  </a:cubicBezTo>
                  <a:cubicBezTo>
                    <a:pt x="16222" y="77032"/>
                    <a:pt x="16299" y="76953"/>
                    <a:pt x="16377" y="76874"/>
                  </a:cubicBezTo>
                  <a:lnTo>
                    <a:pt x="76994" y="16257"/>
                  </a:lnTo>
                  <a:cubicBezTo>
                    <a:pt x="80712" y="12538"/>
                    <a:pt x="80712" y="6508"/>
                    <a:pt x="76994" y="2789"/>
                  </a:cubicBezTo>
                  <a:close/>
                </a:path>
              </a:pathLst>
            </a:custGeom>
            <a:grpFill/>
            <a:ln w="9525" cap="flat">
              <a:noFill/>
              <a:prstDash val="solid"/>
              <a:miter/>
            </a:ln>
          </p:spPr>
          <p:txBody>
            <a:bodyPr rtlCol="0" anchor="ctr"/>
            <a:lstStyle/>
            <a:p>
              <a:endParaRPr lang="en-GB"/>
            </a:p>
          </p:txBody>
        </p:sp>
        <p:sp>
          <p:nvSpPr>
            <p:cNvPr id="629" name="Freeform: Shape 628">
              <a:extLst>
                <a:ext uri="{FF2B5EF4-FFF2-40B4-BE49-F238E27FC236}">
                  <a16:creationId xmlns:a16="http://schemas.microsoft.com/office/drawing/2014/main" id="{5804DBFE-0747-4DE5-9146-DA22949DD827}"/>
                </a:ext>
              </a:extLst>
            </p:cNvPr>
            <p:cNvSpPr/>
            <p:nvPr/>
          </p:nvSpPr>
          <p:spPr>
            <a:xfrm>
              <a:off x="13260623" y="7254358"/>
              <a:ext cx="79782" cy="79784"/>
            </a:xfrm>
            <a:custGeom>
              <a:avLst/>
              <a:gdLst>
                <a:gd name="connsiteX0" fmla="*/ 9523 w 79782"/>
                <a:gd name="connsiteY0" fmla="*/ 79785 h 79784"/>
                <a:gd name="connsiteX1" fmla="*/ 16257 w 79782"/>
                <a:gd name="connsiteY1" fmla="*/ 76994 h 79784"/>
                <a:gd name="connsiteX2" fmla="*/ 76874 w 79782"/>
                <a:gd name="connsiteY2" fmla="*/ 16377 h 79784"/>
                <a:gd name="connsiteX3" fmla="*/ 77109 w 79782"/>
                <a:gd name="connsiteY3" fmla="*/ 2908 h 79784"/>
                <a:gd name="connsiteX4" fmla="*/ 63640 w 79782"/>
                <a:gd name="connsiteY4" fmla="*/ 2674 h 79784"/>
                <a:gd name="connsiteX5" fmla="*/ 63406 w 79782"/>
                <a:gd name="connsiteY5" fmla="*/ 2908 h 79784"/>
                <a:gd name="connsiteX6" fmla="*/ 2789 w 79782"/>
                <a:gd name="connsiteY6" fmla="*/ 63525 h 79784"/>
                <a:gd name="connsiteX7" fmla="*/ 2791 w 79782"/>
                <a:gd name="connsiteY7" fmla="*/ 76996 h 79784"/>
                <a:gd name="connsiteX8" fmla="*/ 9523 w 79782"/>
                <a:gd name="connsiteY8" fmla="*/ 79785 h 7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82" h="79784">
                  <a:moveTo>
                    <a:pt x="9523" y="79785"/>
                  </a:moveTo>
                  <a:cubicBezTo>
                    <a:pt x="12049" y="79785"/>
                    <a:pt x="14471" y="78780"/>
                    <a:pt x="16257" y="76994"/>
                  </a:cubicBezTo>
                  <a:lnTo>
                    <a:pt x="76874" y="16377"/>
                  </a:lnTo>
                  <a:cubicBezTo>
                    <a:pt x="80659" y="12722"/>
                    <a:pt x="80764" y="6692"/>
                    <a:pt x="77109" y="2908"/>
                  </a:cubicBezTo>
                  <a:cubicBezTo>
                    <a:pt x="73454" y="-876"/>
                    <a:pt x="67424" y="-981"/>
                    <a:pt x="63640" y="2674"/>
                  </a:cubicBezTo>
                  <a:cubicBezTo>
                    <a:pt x="63560" y="2751"/>
                    <a:pt x="63482" y="2829"/>
                    <a:pt x="63406" y="2908"/>
                  </a:cubicBezTo>
                  <a:lnTo>
                    <a:pt x="2789" y="63525"/>
                  </a:lnTo>
                  <a:cubicBezTo>
                    <a:pt x="-930" y="67246"/>
                    <a:pt x="-930" y="73277"/>
                    <a:pt x="2791" y="76996"/>
                  </a:cubicBezTo>
                  <a:cubicBezTo>
                    <a:pt x="4577" y="78781"/>
                    <a:pt x="6998" y="79785"/>
                    <a:pt x="9523" y="79785"/>
                  </a:cubicBezTo>
                  <a:close/>
                </a:path>
              </a:pathLst>
            </a:custGeom>
            <a:grpFill/>
            <a:ln w="9525" cap="flat">
              <a:noFill/>
              <a:prstDash val="solid"/>
              <a:miter/>
            </a:ln>
          </p:spPr>
          <p:txBody>
            <a:bodyPr rtlCol="0" anchor="ctr"/>
            <a:lstStyle/>
            <a:p>
              <a:endParaRPr lang="en-GB"/>
            </a:p>
          </p:txBody>
        </p:sp>
      </p:grpSp>
      <p:grpSp>
        <p:nvGrpSpPr>
          <p:cNvPr id="593" name="Group 592">
            <a:extLst>
              <a:ext uri="{FF2B5EF4-FFF2-40B4-BE49-F238E27FC236}">
                <a16:creationId xmlns:a16="http://schemas.microsoft.com/office/drawing/2014/main" id="{4EF5A842-80A3-4114-BB18-5CA6438ADE5C}"/>
              </a:ext>
            </a:extLst>
          </p:cNvPr>
          <p:cNvGrpSpPr>
            <a:grpSpLocks noChangeAspect="1"/>
          </p:cNvGrpSpPr>
          <p:nvPr/>
        </p:nvGrpSpPr>
        <p:grpSpPr>
          <a:xfrm>
            <a:off x="8999783" y="2775169"/>
            <a:ext cx="291832" cy="291816"/>
            <a:chOff x="13421941" y="521986"/>
            <a:chExt cx="615988" cy="615954"/>
          </a:xfrm>
        </p:grpSpPr>
        <p:sp>
          <p:nvSpPr>
            <p:cNvPr id="583" name="Graphic 898" descr="Link outline">
              <a:extLst>
                <a:ext uri="{FF2B5EF4-FFF2-40B4-BE49-F238E27FC236}">
                  <a16:creationId xmlns:a16="http://schemas.microsoft.com/office/drawing/2014/main" id="{C1DD9265-4FAD-4043-9C18-C5764A5DFC6D}"/>
                </a:ext>
              </a:extLst>
            </p:cNvPr>
            <p:cNvSpPr/>
            <p:nvPr/>
          </p:nvSpPr>
          <p:spPr>
            <a:xfrm>
              <a:off x="13421941" y="521986"/>
              <a:ext cx="339787" cy="339793"/>
            </a:xfrm>
            <a:custGeom>
              <a:avLst/>
              <a:gdLst>
                <a:gd name="connsiteX0" fmla="*/ 255499 w 339787"/>
                <a:gd name="connsiteY0" fmla="*/ 309349 h 339793"/>
                <a:gd name="connsiteX1" fmla="*/ 124692 w 339787"/>
                <a:gd name="connsiteY1" fmla="*/ 287099 h 339793"/>
                <a:gd name="connsiteX2" fmla="*/ 51397 w 339787"/>
                <a:gd name="connsiteY2" fmla="*/ 213804 h 339793"/>
                <a:gd name="connsiteX3" fmla="*/ 51332 w 339787"/>
                <a:gd name="connsiteY3" fmla="*/ 51364 h 339793"/>
                <a:gd name="connsiteX4" fmla="*/ 213772 w 339787"/>
                <a:gd name="connsiteY4" fmla="*/ 51300 h 339793"/>
                <a:gd name="connsiteX5" fmla="*/ 213837 w 339787"/>
                <a:gd name="connsiteY5" fmla="*/ 51364 h 339793"/>
                <a:gd name="connsiteX6" fmla="*/ 287179 w 339787"/>
                <a:gd name="connsiteY6" fmla="*/ 124707 h 339793"/>
                <a:gd name="connsiteX7" fmla="*/ 309430 w 339787"/>
                <a:gd name="connsiteY7" fmla="*/ 255514 h 339793"/>
                <a:gd name="connsiteX8" fmla="*/ 323631 w 339787"/>
                <a:gd name="connsiteY8" fmla="*/ 269716 h 339793"/>
                <a:gd name="connsiteX9" fmla="*/ 300600 w 339787"/>
                <a:gd name="connsiteY9" fmla="*/ 111191 h 339793"/>
                <a:gd name="connsiteX10" fmla="*/ 227257 w 339787"/>
                <a:gd name="connsiteY10" fmla="*/ 37896 h 339793"/>
                <a:gd name="connsiteX11" fmla="*/ 37896 w 339787"/>
                <a:gd name="connsiteY11" fmla="*/ 40567 h 339793"/>
                <a:gd name="connsiteX12" fmla="*/ 37929 w 339787"/>
                <a:gd name="connsiteY12" fmla="*/ 227291 h 339793"/>
                <a:gd name="connsiteX13" fmla="*/ 111271 w 339787"/>
                <a:gd name="connsiteY13" fmla="*/ 300634 h 339793"/>
                <a:gd name="connsiteX14" fmla="*/ 269748 w 339787"/>
                <a:gd name="connsiteY14" fmla="*/ 323618 h 339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9787" h="339793">
                  <a:moveTo>
                    <a:pt x="255499" y="309349"/>
                  </a:moveTo>
                  <a:cubicBezTo>
                    <a:pt x="211583" y="330375"/>
                    <a:pt x="159186" y="321462"/>
                    <a:pt x="124692" y="287099"/>
                  </a:cubicBezTo>
                  <a:lnTo>
                    <a:pt x="51397" y="213804"/>
                  </a:lnTo>
                  <a:cubicBezTo>
                    <a:pt x="6523" y="168965"/>
                    <a:pt x="6495" y="96239"/>
                    <a:pt x="51332" y="51364"/>
                  </a:cubicBezTo>
                  <a:cubicBezTo>
                    <a:pt x="96171" y="6490"/>
                    <a:pt x="168898" y="6462"/>
                    <a:pt x="213772" y="51300"/>
                  </a:cubicBezTo>
                  <a:cubicBezTo>
                    <a:pt x="213794" y="51322"/>
                    <a:pt x="213815" y="51343"/>
                    <a:pt x="213837" y="51364"/>
                  </a:cubicBezTo>
                  <a:lnTo>
                    <a:pt x="287179" y="124707"/>
                  </a:lnTo>
                  <a:cubicBezTo>
                    <a:pt x="321547" y="159198"/>
                    <a:pt x="330461" y="211599"/>
                    <a:pt x="309430" y="255514"/>
                  </a:cubicBezTo>
                  <a:lnTo>
                    <a:pt x="323631" y="269716"/>
                  </a:lnTo>
                  <a:cubicBezTo>
                    <a:pt x="351831" y="217591"/>
                    <a:pt x="342467" y="153136"/>
                    <a:pt x="300600" y="111191"/>
                  </a:cubicBezTo>
                  <a:lnTo>
                    <a:pt x="227257" y="37896"/>
                  </a:lnTo>
                  <a:cubicBezTo>
                    <a:pt x="174229" y="-13657"/>
                    <a:pt x="89450" y="-12462"/>
                    <a:pt x="37896" y="40567"/>
                  </a:cubicBezTo>
                  <a:cubicBezTo>
                    <a:pt x="-12645" y="92553"/>
                    <a:pt x="-12630" y="175322"/>
                    <a:pt x="37929" y="227291"/>
                  </a:cubicBezTo>
                  <a:lnTo>
                    <a:pt x="111271" y="300634"/>
                  </a:lnTo>
                  <a:cubicBezTo>
                    <a:pt x="153206" y="342488"/>
                    <a:pt x="217650" y="351834"/>
                    <a:pt x="269748" y="323618"/>
                  </a:cubicBezTo>
                  <a:close/>
                </a:path>
              </a:pathLst>
            </a:custGeom>
            <a:solidFill>
              <a:schemeClr val="tx1"/>
            </a:solidFill>
            <a:ln w="9525" cap="flat">
              <a:noFill/>
              <a:prstDash val="solid"/>
              <a:miter/>
            </a:ln>
          </p:spPr>
          <p:txBody>
            <a:bodyPr rtlCol="0" anchor="ctr"/>
            <a:lstStyle/>
            <a:p>
              <a:endParaRPr lang="en-GB"/>
            </a:p>
          </p:txBody>
        </p:sp>
        <p:sp>
          <p:nvSpPr>
            <p:cNvPr id="584" name="Graphic 898" descr="Link outline">
              <a:extLst>
                <a:ext uri="{FF2B5EF4-FFF2-40B4-BE49-F238E27FC236}">
                  <a16:creationId xmlns:a16="http://schemas.microsoft.com/office/drawing/2014/main" id="{C1DD9265-4FAD-4043-9C18-C5764A5DFC6D}"/>
                </a:ext>
              </a:extLst>
            </p:cNvPr>
            <p:cNvSpPr/>
            <p:nvPr/>
          </p:nvSpPr>
          <p:spPr>
            <a:xfrm>
              <a:off x="13696857" y="796888"/>
              <a:ext cx="341072" cy="341052"/>
            </a:xfrm>
            <a:custGeom>
              <a:avLst/>
              <a:gdLst>
                <a:gd name="connsiteX0" fmla="*/ 301823 w 341072"/>
                <a:gd name="connsiteY0" fmla="*/ 112409 h 341052"/>
                <a:gd name="connsiteX1" fmla="*/ 228567 w 341072"/>
                <a:gd name="connsiteY1" fmla="*/ 39133 h 341052"/>
                <a:gd name="connsiteX2" fmla="*/ 70090 w 341072"/>
                <a:gd name="connsiteY2" fmla="*/ 16149 h 341052"/>
                <a:gd name="connsiteX3" fmla="*/ 84282 w 341072"/>
                <a:gd name="connsiteY3" fmla="*/ 30351 h 341052"/>
                <a:gd name="connsiteX4" fmla="*/ 215098 w 341072"/>
                <a:gd name="connsiteY4" fmla="*/ 52602 h 341052"/>
                <a:gd name="connsiteX5" fmla="*/ 288384 w 341072"/>
                <a:gd name="connsiteY5" fmla="*/ 125944 h 341052"/>
                <a:gd name="connsiteX6" fmla="*/ 290506 w 341072"/>
                <a:gd name="connsiteY6" fmla="*/ 288369 h 341052"/>
                <a:gd name="connsiteX7" fmla="*/ 128080 w 341072"/>
                <a:gd name="connsiteY7" fmla="*/ 290491 h 341052"/>
                <a:gd name="connsiteX8" fmla="*/ 125925 w 341072"/>
                <a:gd name="connsiteY8" fmla="*/ 288336 h 341052"/>
                <a:gd name="connsiteX9" fmla="*/ 52583 w 341072"/>
                <a:gd name="connsiteY9" fmla="*/ 214993 h 341052"/>
                <a:gd name="connsiteX10" fmla="*/ 30332 w 341072"/>
                <a:gd name="connsiteY10" fmla="*/ 84186 h 341052"/>
                <a:gd name="connsiteX11" fmla="*/ 16159 w 341072"/>
                <a:gd name="connsiteY11" fmla="*/ 70032 h 341052"/>
                <a:gd name="connsiteX12" fmla="*/ 39133 w 341072"/>
                <a:gd name="connsiteY12" fmla="*/ 228509 h 341052"/>
                <a:gd name="connsiteX13" fmla="*/ 112476 w 341072"/>
                <a:gd name="connsiteY13" fmla="*/ 301852 h 341052"/>
                <a:gd name="connsiteX14" fmla="*/ 301871 w 341072"/>
                <a:gd name="connsiteY14" fmla="*/ 301804 h 341052"/>
                <a:gd name="connsiteX15" fmla="*/ 301823 w 341072"/>
                <a:gd name="connsiteY15" fmla="*/ 112409 h 34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1072" h="341052">
                  <a:moveTo>
                    <a:pt x="301823" y="112409"/>
                  </a:moveTo>
                  <a:lnTo>
                    <a:pt x="228567" y="39133"/>
                  </a:lnTo>
                  <a:cubicBezTo>
                    <a:pt x="186614" y="-2686"/>
                    <a:pt x="122194" y="-12029"/>
                    <a:pt x="70090" y="16149"/>
                  </a:cubicBezTo>
                  <a:lnTo>
                    <a:pt x="84282" y="30351"/>
                  </a:lnTo>
                  <a:cubicBezTo>
                    <a:pt x="128188" y="9235"/>
                    <a:pt x="180643" y="18157"/>
                    <a:pt x="215098" y="52602"/>
                  </a:cubicBezTo>
                  <a:lnTo>
                    <a:pt x="288384" y="125944"/>
                  </a:lnTo>
                  <a:cubicBezTo>
                    <a:pt x="333822" y="170211"/>
                    <a:pt x="334772" y="242931"/>
                    <a:pt x="290506" y="288369"/>
                  </a:cubicBezTo>
                  <a:cubicBezTo>
                    <a:pt x="246238" y="333808"/>
                    <a:pt x="173519" y="334758"/>
                    <a:pt x="128080" y="290491"/>
                  </a:cubicBezTo>
                  <a:cubicBezTo>
                    <a:pt x="127352" y="289783"/>
                    <a:pt x="126634" y="289064"/>
                    <a:pt x="125925" y="288336"/>
                  </a:cubicBezTo>
                  <a:lnTo>
                    <a:pt x="52583" y="214993"/>
                  </a:lnTo>
                  <a:cubicBezTo>
                    <a:pt x="18215" y="180502"/>
                    <a:pt x="9301" y="128101"/>
                    <a:pt x="30332" y="84186"/>
                  </a:cubicBezTo>
                  <a:lnTo>
                    <a:pt x="16159" y="70032"/>
                  </a:lnTo>
                  <a:cubicBezTo>
                    <a:pt x="-12031" y="122133"/>
                    <a:pt x="-2692" y="186558"/>
                    <a:pt x="39133" y="228509"/>
                  </a:cubicBezTo>
                  <a:lnTo>
                    <a:pt x="112476" y="301852"/>
                  </a:lnTo>
                  <a:cubicBezTo>
                    <a:pt x="164789" y="354138"/>
                    <a:pt x="249585" y="354117"/>
                    <a:pt x="301871" y="301804"/>
                  </a:cubicBezTo>
                  <a:cubicBezTo>
                    <a:pt x="354158" y="249491"/>
                    <a:pt x="354137" y="164696"/>
                    <a:pt x="301823" y="112409"/>
                  </a:cubicBezTo>
                  <a:close/>
                </a:path>
              </a:pathLst>
            </a:custGeom>
            <a:solidFill>
              <a:schemeClr val="tx1"/>
            </a:solidFill>
            <a:ln w="9525" cap="flat">
              <a:noFill/>
              <a:prstDash val="solid"/>
              <a:miter/>
            </a:ln>
          </p:spPr>
          <p:txBody>
            <a:bodyPr rtlCol="0" anchor="ctr"/>
            <a:lstStyle/>
            <a:p>
              <a:endParaRPr lang="en-GB"/>
            </a:p>
          </p:txBody>
        </p:sp>
        <p:sp>
          <p:nvSpPr>
            <p:cNvPr id="585" name="Graphic 898" descr="Link outline">
              <a:extLst>
                <a:ext uri="{FF2B5EF4-FFF2-40B4-BE49-F238E27FC236}">
                  <a16:creationId xmlns:a16="http://schemas.microsoft.com/office/drawing/2014/main" id="{C1DD9265-4FAD-4043-9C18-C5764A5DFC6D}"/>
                </a:ext>
              </a:extLst>
            </p:cNvPr>
            <p:cNvSpPr/>
            <p:nvPr/>
          </p:nvSpPr>
          <p:spPr>
            <a:xfrm>
              <a:off x="13618611" y="718613"/>
              <a:ext cx="221219" cy="221230"/>
            </a:xfrm>
            <a:custGeom>
              <a:avLst/>
              <a:gdLst>
                <a:gd name="connsiteX0" fmla="*/ 211696 w 221219"/>
                <a:gd name="connsiteY0" fmla="*/ 221231 h 221230"/>
                <a:gd name="connsiteX1" fmla="*/ 204962 w 221219"/>
                <a:gd name="connsiteY1" fmla="*/ 218440 h 221230"/>
                <a:gd name="connsiteX2" fmla="*/ 2908 w 221219"/>
                <a:gd name="connsiteY2" fmla="*/ 16377 h 221230"/>
                <a:gd name="connsiteX3" fmla="*/ 2674 w 221219"/>
                <a:gd name="connsiteY3" fmla="*/ 2908 h 221230"/>
                <a:gd name="connsiteX4" fmla="*/ 16142 w 221219"/>
                <a:gd name="connsiteY4" fmla="*/ 2674 h 221230"/>
                <a:gd name="connsiteX5" fmla="*/ 16377 w 221219"/>
                <a:gd name="connsiteY5" fmla="*/ 2908 h 221230"/>
                <a:gd name="connsiteX6" fmla="*/ 218430 w 221219"/>
                <a:gd name="connsiteY6" fmla="*/ 204972 h 221230"/>
                <a:gd name="connsiteX7" fmla="*/ 218429 w 221219"/>
                <a:gd name="connsiteY7" fmla="*/ 218442 h 221230"/>
                <a:gd name="connsiteX8" fmla="*/ 211696 w 221219"/>
                <a:gd name="connsiteY8" fmla="*/ 221231 h 22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219" h="221230">
                  <a:moveTo>
                    <a:pt x="211696" y="221231"/>
                  </a:moveTo>
                  <a:cubicBezTo>
                    <a:pt x="209170" y="221230"/>
                    <a:pt x="206748" y="220226"/>
                    <a:pt x="204962" y="218440"/>
                  </a:cubicBezTo>
                  <a:lnTo>
                    <a:pt x="2908" y="16377"/>
                  </a:lnTo>
                  <a:cubicBezTo>
                    <a:pt x="-876" y="12722"/>
                    <a:pt x="-981" y="6693"/>
                    <a:pt x="2674" y="2908"/>
                  </a:cubicBezTo>
                  <a:cubicBezTo>
                    <a:pt x="6329" y="-876"/>
                    <a:pt x="12359" y="-981"/>
                    <a:pt x="16142" y="2674"/>
                  </a:cubicBezTo>
                  <a:cubicBezTo>
                    <a:pt x="16222" y="2751"/>
                    <a:pt x="16300" y="2829"/>
                    <a:pt x="16377" y="2908"/>
                  </a:cubicBezTo>
                  <a:lnTo>
                    <a:pt x="218430" y="204972"/>
                  </a:lnTo>
                  <a:cubicBezTo>
                    <a:pt x="222150" y="208692"/>
                    <a:pt x="222149" y="214722"/>
                    <a:pt x="218429" y="218442"/>
                  </a:cubicBezTo>
                  <a:cubicBezTo>
                    <a:pt x="216643" y="220227"/>
                    <a:pt x="214221" y="221230"/>
                    <a:pt x="211696" y="221231"/>
                  </a:cubicBezTo>
                  <a:close/>
                </a:path>
              </a:pathLst>
            </a:custGeom>
            <a:solidFill>
              <a:schemeClr val="tx1"/>
            </a:solidFill>
            <a:ln w="9525" cap="flat">
              <a:noFill/>
              <a:prstDash val="solid"/>
              <a:miter/>
            </a:ln>
          </p:spPr>
          <p:txBody>
            <a:bodyPr rtlCol="0" anchor="ctr"/>
            <a:lstStyle/>
            <a:p>
              <a:endParaRPr lang="en-GB"/>
            </a:p>
          </p:txBody>
        </p:sp>
      </p:grpSp>
      <p:grpSp>
        <p:nvGrpSpPr>
          <p:cNvPr id="1022" name="Graphic 906" descr="Minimize outline">
            <a:extLst>
              <a:ext uri="{FF2B5EF4-FFF2-40B4-BE49-F238E27FC236}">
                <a16:creationId xmlns:a16="http://schemas.microsoft.com/office/drawing/2014/main" id="{7B8421D1-BB22-4E68-A5CB-9A2F26639A46}"/>
              </a:ext>
            </a:extLst>
          </p:cNvPr>
          <p:cNvGrpSpPr>
            <a:grpSpLocks noChangeAspect="1"/>
          </p:cNvGrpSpPr>
          <p:nvPr/>
        </p:nvGrpSpPr>
        <p:grpSpPr>
          <a:xfrm>
            <a:off x="614566" y="1842156"/>
            <a:ext cx="297197" cy="297197"/>
            <a:chOff x="14147259" y="2736474"/>
            <a:chExt cx="800215" cy="800215"/>
          </a:xfrm>
          <a:solidFill>
            <a:schemeClr val="tx1"/>
          </a:solidFill>
        </p:grpSpPr>
        <p:sp>
          <p:nvSpPr>
            <p:cNvPr id="1023" name="Freeform: Shape 1022">
              <a:extLst>
                <a:ext uri="{FF2B5EF4-FFF2-40B4-BE49-F238E27FC236}">
                  <a16:creationId xmlns:a16="http://schemas.microsoft.com/office/drawing/2014/main" id="{7DA8760B-E014-48E5-8739-D29DAAA75139}"/>
                </a:ext>
              </a:extLst>
            </p:cNvPr>
            <p:cNvSpPr/>
            <p:nvPr/>
          </p:nvSpPr>
          <p:spPr>
            <a:xfrm>
              <a:off x="14576002" y="2736474"/>
              <a:ext cx="371473" cy="371472"/>
            </a:xfrm>
            <a:custGeom>
              <a:avLst/>
              <a:gdLst>
                <a:gd name="connsiteX0" fmla="*/ 368684 w 371473"/>
                <a:gd name="connsiteY0" fmla="*/ 2789 h 371472"/>
                <a:gd name="connsiteX1" fmla="*/ 355216 w 371473"/>
                <a:gd name="connsiteY1" fmla="*/ 2789 h 371472"/>
                <a:gd name="connsiteX2" fmla="*/ 19212 w 371473"/>
                <a:gd name="connsiteY2" fmla="*/ 338793 h 371472"/>
                <a:gd name="connsiteX3" fmla="*/ 19078 w 371473"/>
                <a:gd name="connsiteY3" fmla="*/ 338792 h 371472"/>
                <a:gd name="connsiteX4" fmla="*/ 19050 w 371473"/>
                <a:gd name="connsiteY4" fmla="*/ 338726 h 371472"/>
                <a:gd name="connsiteX5" fmla="*/ 19050 w 371473"/>
                <a:gd name="connsiteY5" fmla="*/ 161923 h 371472"/>
                <a:gd name="connsiteX6" fmla="*/ 9525 w 371473"/>
                <a:gd name="connsiteY6" fmla="*/ 152398 h 371472"/>
                <a:gd name="connsiteX7" fmla="*/ 0 w 371473"/>
                <a:gd name="connsiteY7" fmla="*/ 161923 h 371472"/>
                <a:gd name="connsiteX8" fmla="*/ 0 w 371473"/>
                <a:gd name="connsiteY8" fmla="*/ 361948 h 371472"/>
                <a:gd name="connsiteX9" fmla="*/ 9525 w 371473"/>
                <a:gd name="connsiteY9" fmla="*/ 371473 h 371472"/>
                <a:gd name="connsiteX10" fmla="*/ 209550 w 371473"/>
                <a:gd name="connsiteY10" fmla="*/ 371473 h 371472"/>
                <a:gd name="connsiteX11" fmla="*/ 219075 w 371473"/>
                <a:gd name="connsiteY11" fmla="*/ 361948 h 371472"/>
                <a:gd name="connsiteX12" fmla="*/ 209550 w 371473"/>
                <a:gd name="connsiteY12" fmla="*/ 352423 h 371472"/>
                <a:gd name="connsiteX13" fmla="*/ 32747 w 371473"/>
                <a:gd name="connsiteY13" fmla="*/ 352423 h 371472"/>
                <a:gd name="connsiteX14" fmla="*/ 32653 w 371473"/>
                <a:gd name="connsiteY14" fmla="*/ 352327 h 371472"/>
                <a:gd name="connsiteX15" fmla="*/ 32680 w 371473"/>
                <a:gd name="connsiteY15" fmla="*/ 352261 h 371472"/>
                <a:gd name="connsiteX16" fmla="*/ 368684 w 371473"/>
                <a:gd name="connsiteY16" fmla="*/ 16257 h 371472"/>
                <a:gd name="connsiteX17" fmla="*/ 368684 w 371473"/>
                <a:gd name="connsiteY17" fmla="*/ 2789 h 37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1473" h="371472">
                  <a:moveTo>
                    <a:pt x="368684" y="2789"/>
                  </a:moveTo>
                  <a:cubicBezTo>
                    <a:pt x="364965" y="-930"/>
                    <a:pt x="358935" y="-930"/>
                    <a:pt x="355216" y="2789"/>
                  </a:cubicBezTo>
                  <a:lnTo>
                    <a:pt x="19212" y="338793"/>
                  </a:lnTo>
                  <a:cubicBezTo>
                    <a:pt x="19175" y="338830"/>
                    <a:pt x="19114" y="338829"/>
                    <a:pt x="19078" y="338792"/>
                  </a:cubicBezTo>
                  <a:cubicBezTo>
                    <a:pt x="19060" y="338774"/>
                    <a:pt x="19050" y="338751"/>
                    <a:pt x="19050" y="338726"/>
                  </a:cubicBezTo>
                  <a:lnTo>
                    <a:pt x="19050" y="161923"/>
                  </a:lnTo>
                  <a:cubicBezTo>
                    <a:pt x="19050" y="156662"/>
                    <a:pt x="14786" y="152398"/>
                    <a:pt x="9525" y="152398"/>
                  </a:cubicBezTo>
                  <a:cubicBezTo>
                    <a:pt x="4264" y="152398"/>
                    <a:pt x="0" y="156662"/>
                    <a:pt x="0" y="161923"/>
                  </a:cubicBezTo>
                  <a:lnTo>
                    <a:pt x="0" y="361948"/>
                  </a:lnTo>
                  <a:cubicBezTo>
                    <a:pt x="0" y="367209"/>
                    <a:pt x="4264" y="371473"/>
                    <a:pt x="9525" y="371473"/>
                  </a:cubicBezTo>
                  <a:lnTo>
                    <a:pt x="209550" y="371473"/>
                  </a:lnTo>
                  <a:cubicBezTo>
                    <a:pt x="214811" y="371473"/>
                    <a:pt x="219075" y="367209"/>
                    <a:pt x="219075" y="361948"/>
                  </a:cubicBezTo>
                  <a:cubicBezTo>
                    <a:pt x="219075" y="356687"/>
                    <a:pt x="214811" y="352423"/>
                    <a:pt x="209550" y="352423"/>
                  </a:cubicBezTo>
                  <a:lnTo>
                    <a:pt x="32747" y="352423"/>
                  </a:lnTo>
                  <a:cubicBezTo>
                    <a:pt x="32695" y="352422"/>
                    <a:pt x="32653" y="352379"/>
                    <a:pt x="32653" y="352327"/>
                  </a:cubicBezTo>
                  <a:cubicBezTo>
                    <a:pt x="32654" y="352302"/>
                    <a:pt x="32663" y="352278"/>
                    <a:pt x="32680" y="352261"/>
                  </a:cubicBezTo>
                  <a:lnTo>
                    <a:pt x="368684" y="16257"/>
                  </a:lnTo>
                  <a:cubicBezTo>
                    <a:pt x="372403" y="12538"/>
                    <a:pt x="372403" y="6508"/>
                    <a:pt x="368684" y="2789"/>
                  </a:cubicBezTo>
                  <a:close/>
                </a:path>
              </a:pathLst>
            </a:custGeom>
            <a:grpFill/>
            <a:ln w="9525" cap="flat">
              <a:noFill/>
              <a:prstDash val="solid"/>
              <a:miter/>
            </a:ln>
          </p:spPr>
          <p:txBody>
            <a:bodyPr rtlCol="0" anchor="ctr"/>
            <a:lstStyle/>
            <a:p>
              <a:endParaRPr lang="en-GB"/>
            </a:p>
          </p:txBody>
        </p:sp>
        <p:sp>
          <p:nvSpPr>
            <p:cNvPr id="577" name="Freeform: Shape 576">
              <a:extLst>
                <a:ext uri="{FF2B5EF4-FFF2-40B4-BE49-F238E27FC236}">
                  <a16:creationId xmlns:a16="http://schemas.microsoft.com/office/drawing/2014/main" id="{BFF49248-0032-4359-B403-60B80F3FC76B}"/>
                </a:ext>
              </a:extLst>
            </p:cNvPr>
            <p:cNvSpPr/>
            <p:nvPr/>
          </p:nvSpPr>
          <p:spPr>
            <a:xfrm>
              <a:off x="14147259" y="3165097"/>
              <a:ext cx="371592" cy="371592"/>
            </a:xfrm>
            <a:custGeom>
              <a:avLst/>
              <a:gdLst>
                <a:gd name="connsiteX0" fmla="*/ 365706 w 371592"/>
                <a:gd name="connsiteY0" fmla="*/ 733 h 371592"/>
                <a:gd name="connsiteX1" fmla="*/ 362067 w 371592"/>
                <a:gd name="connsiteY1" fmla="*/ 0 h 371592"/>
                <a:gd name="connsiteX2" fmla="*/ 162042 w 371592"/>
                <a:gd name="connsiteY2" fmla="*/ 0 h 371592"/>
                <a:gd name="connsiteX3" fmla="*/ 152517 w 371592"/>
                <a:gd name="connsiteY3" fmla="*/ 9525 h 371592"/>
                <a:gd name="connsiteX4" fmla="*/ 162042 w 371592"/>
                <a:gd name="connsiteY4" fmla="*/ 19050 h 371592"/>
                <a:gd name="connsiteX5" fmla="*/ 338845 w 371592"/>
                <a:gd name="connsiteY5" fmla="*/ 19050 h 371592"/>
                <a:gd name="connsiteX6" fmla="*/ 338939 w 371592"/>
                <a:gd name="connsiteY6" fmla="*/ 19146 h 371592"/>
                <a:gd name="connsiteX7" fmla="*/ 338912 w 371592"/>
                <a:gd name="connsiteY7" fmla="*/ 19212 h 371592"/>
                <a:gd name="connsiteX8" fmla="*/ 2908 w 371592"/>
                <a:gd name="connsiteY8" fmla="*/ 355216 h 371592"/>
                <a:gd name="connsiteX9" fmla="*/ 2674 w 371592"/>
                <a:gd name="connsiteY9" fmla="*/ 368684 h 371592"/>
                <a:gd name="connsiteX10" fmla="*/ 16142 w 371592"/>
                <a:gd name="connsiteY10" fmla="*/ 368918 h 371592"/>
                <a:gd name="connsiteX11" fmla="*/ 16376 w 371592"/>
                <a:gd name="connsiteY11" fmla="*/ 368684 h 371592"/>
                <a:gd name="connsiteX12" fmla="*/ 352380 w 371592"/>
                <a:gd name="connsiteY12" fmla="*/ 32680 h 371592"/>
                <a:gd name="connsiteX13" fmla="*/ 352514 w 371592"/>
                <a:gd name="connsiteY13" fmla="*/ 32681 h 371592"/>
                <a:gd name="connsiteX14" fmla="*/ 352542 w 371592"/>
                <a:gd name="connsiteY14" fmla="*/ 32747 h 371592"/>
                <a:gd name="connsiteX15" fmla="*/ 352542 w 371592"/>
                <a:gd name="connsiteY15" fmla="*/ 209550 h 371592"/>
                <a:gd name="connsiteX16" fmla="*/ 362067 w 371592"/>
                <a:gd name="connsiteY16" fmla="*/ 219075 h 371592"/>
                <a:gd name="connsiteX17" fmla="*/ 371592 w 371592"/>
                <a:gd name="connsiteY17" fmla="*/ 209550 h 371592"/>
                <a:gd name="connsiteX18" fmla="*/ 371592 w 371592"/>
                <a:gd name="connsiteY18" fmla="*/ 9525 h 371592"/>
                <a:gd name="connsiteX19" fmla="*/ 365706 w 371592"/>
                <a:gd name="connsiteY19" fmla="*/ 733 h 371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1592" h="371592">
                  <a:moveTo>
                    <a:pt x="365706" y="733"/>
                  </a:moveTo>
                  <a:cubicBezTo>
                    <a:pt x="364552" y="255"/>
                    <a:pt x="363316" y="6"/>
                    <a:pt x="362067" y="0"/>
                  </a:cubicBezTo>
                  <a:lnTo>
                    <a:pt x="162042" y="0"/>
                  </a:lnTo>
                  <a:cubicBezTo>
                    <a:pt x="156781" y="0"/>
                    <a:pt x="152517" y="4264"/>
                    <a:pt x="152517" y="9525"/>
                  </a:cubicBezTo>
                  <a:cubicBezTo>
                    <a:pt x="152517" y="14786"/>
                    <a:pt x="156781" y="19050"/>
                    <a:pt x="162042" y="19050"/>
                  </a:cubicBezTo>
                  <a:lnTo>
                    <a:pt x="338845" y="19050"/>
                  </a:lnTo>
                  <a:cubicBezTo>
                    <a:pt x="338897" y="19051"/>
                    <a:pt x="338939" y="19094"/>
                    <a:pt x="338939" y="19146"/>
                  </a:cubicBezTo>
                  <a:cubicBezTo>
                    <a:pt x="338938" y="19171"/>
                    <a:pt x="338929" y="19195"/>
                    <a:pt x="338912" y="19212"/>
                  </a:cubicBezTo>
                  <a:lnTo>
                    <a:pt x="2908" y="355216"/>
                  </a:lnTo>
                  <a:cubicBezTo>
                    <a:pt x="-876" y="358871"/>
                    <a:pt x="-981" y="364900"/>
                    <a:pt x="2674" y="368684"/>
                  </a:cubicBezTo>
                  <a:cubicBezTo>
                    <a:pt x="6328" y="372468"/>
                    <a:pt x="12358" y="372573"/>
                    <a:pt x="16142" y="368918"/>
                  </a:cubicBezTo>
                  <a:cubicBezTo>
                    <a:pt x="16222" y="368841"/>
                    <a:pt x="16300" y="368763"/>
                    <a:pt x="16376" y="368684"/>
                  </a:cubicBezTo>
                  <a:lnTo>
                    <a:pt x="352380" y="32680"/>
                  </a:lnTo>
                  <a:cubicBezTo>
                    <a:pt x="352417" y="32643"/>
                    <a:pt x="352478" y="32644"/>
                    <a:pt x="352514" y="32681"/>
                  </a:cubicBezTo>
                  <a:cubicBezTo>
                    <a:pt x="352532" y="32699"/>
                    <a:pt x="352542" y="32722"/>
                    <a:pt x="352542" y="32747"/>
                  </a:cubicBezTo>
                  <a:lnTo>
                    <a:pt x="352542" y="209550"/>
                  </a:lnTo>
                  <a:cubicBezTo>
                    <a:pt x="352542" y="214811"/>
                    <a:pt x="356806" y="219075"/>
                    <a:pt x="362067" y="219075"/>
                  </a:cubicBezTo>
                  <a:cubicBezTo>
                    <a:pt x="367328" y="219075"/>
                    <a:pt x="371592" y="214811"/>
                    <a:pt x="371592" y="209550"/>
                  </a:cubicBezTo>
                  <a:lnTo>
                    <a:pt x="371592" y="9525"/>
                  </a:lnTo>
                  <a:cubicBezTo>
                    <a:pt x="371587" y="5674"/>
                    <a:pt x="369264" y="2204"/>
                    <a:pt x="365706" y="733"/>
                  </a:cubicBezTo>
                  <a:close/>
                </a:path>
              </a:pathLst>
            </a:custGeom>
            <a:grpFill/>
            <a:ln w="9525" cap="flat">
              <a:noFill/>
              <a:prstDash val="solid"/>
              <a:miter/>
            </a:ln>
          </p:spPr>
          <p:txBody>
            <a:bodyPr rtlCol="0" anchor="ctr"/>
            <a:lstStyle/>
            <a:p>
              <a:endParaRPr lang="en-GB"/>
            </a:p>
          </p:txBody>
        </p:sp>
      </p:grpSp>
      <p:grpSp>
        <p:nvGrpSpPr>
          <p:cNvPr id="51" name="Graphic 910" descr="Monitor outline">
            <a:extLst>
              <a:ext uri="{FF2B5EF4-FFF2-40B4-BE49-F238E27FC236}">
                <a16:creationId xmlns:a16="http://schemas.microsoft.com/office/drawing/2014/main" id="{A548CE2B-F391-467E-9582-2ACE16AF07B1}"/>
              </a:ext>
            </a:extLst>
          </p:cNvPr>
          <p:cNvGrpSpPr>
            <a:grpSpLocks noChangeAspect="1"/>
          </p:cNvGrpSpPr>
          <p:nvPr/>
        </p:nvGrpSpPr>
        <p:grpSpPr>
          <a:xfrm>
            <a:off x="4202817" y="4912299"/>
            <a:ext cx="344560" cy="292939"/>
            <a:chOff x="16439646" y="2892726"/>
            <a:chExt cx="762000" cy="647842"/>
          </a:xfrm>
          <a:solidFill>
            <a:schemeClr val="tx1"/>
          </a:solidFill>
        </p:grpSpPr>
        <p:sp>
          <p:nvSpPr>
            <p:cNvPr id="52" name="Freeform: Shape 51">
              <a:extLst>
                <a:ext uri="{FF2B5EF4-FFF2-40B4-BE49-F238E27FC236}">
                  <a16:creationId xmlns:a16="http://schemas.microsoft.com/office/drawing/2014/main" id="{B920586F-5B08-4728-8FBA-FADADE838D19}"/>
                </a:ext>
              </a:extLst>
            </p:cNvPr>
            <p:cNvSpPr/>
            <p:nvPr/>
          </p:nvSpPr>
          <p:spPr>
            <a:xfrm>
              <a:off x="16439646" y="2892726"/>
              <a:ext cx="762000" cy="647842"/>
            </a:xfrm>
            <a:custGeom>
              <a:avLst/>
              <a:gdLst>
                <a:gd name="connsiteX0" fmla="*/ 723900 w 762000"/>
                <a:gd name="connsiteY0" fmla="*/ 0 h 647842"/>
                <a:gd name="connsiteX1" fmla="*/ 38100 w 762000"/>
                <a:gd name="connsiteY1" fmla="*/ 0 h 647842"/>
                <a:gd name="connsiteX2" fmla="*/ 0 w 762000"/>
                <a:gd name="connsiteY2" fmla="*/ 38100 h 647842"/>
                <a:gd name="connsiteX3" fmla="*/ 0 w 762000"/>
                <a:gd name="connsiteY3" fmla="*/ 495443 h 647842"/>
                <a:gd name="connsiteX4" fmla="*/ 38100 w 762000"/>
                <a:gd name="connsiteY4" fmla="*/ 533543 h 647842"/>
                <a:gd name="connsiteX5" fmla="*/ 314325 w 762000"/>
                <a:gd name="connsiteY5" fmla="*/ 533543 h 647842"/>
                <a:gd name="connsiteX6" fmla="*/ 314325 w 762000"/>
                <a:gd name="connsiteY6" fmla="*/ 628793 h 647842"/>
                <a:gd name="connsiteX7" fmla="*/ 209550 w 762000"/>
                <a:gd name="connsiteY7" fmla="*/ 628793 h 647842"/>
                <a:gd name="connsiteX8" fmla="*/ 209550 w 762000"/>
                <a:gd name="connsiteY8" fmla="*/ 647843 h 647842"/>
                <a:gd name="connsiteX9" fmla="*/ 552450 w 762000"/>
                <a:gd name="connsiteY9" fmla="*/ 647843 h 647842"/>
                <a:gd name="connsiteX10" fmla="*/ 552450 w 762000"/>
                <a:gd name="connsiteY10" fmla="*/ 628793 h 647842"/>
                <a:gd name="connsiteX11" fmla="*/ 447675 w 762000"/>
                <a:gd name="connsiteY11" fmla="*/ 628793 h 647842"/>
                <a:gd name="connsiteX12" fmla="*/ 447675 w 762000"/>
                <a:gd name="connsiteY12" fmla="*/ 533543 h 647842"/>
                <a:gd name="connsiteX13" fmla="*/ 723900 w 762000"/>
                <a:gd name="connsiteY13" fmla="*/ 533543 h 647842"/>
                <a:gd name="connsiteX14" fmla="*/ 762000 w 762000"/>
                <a:gd name="connsiteY14" fmla="*/ 495443 h 647842"/>
                <a:gd name="connsiteX15" fmla="*/ 762000 w 762000"/>
                <a:gd name="connsiteY15" fmla="*/ 38100 h 647842"/>
                <a:gd name="connsiteX16" fmla="*/ 723900 w 762000"/>
                <a:gd name="connsiteY16" fmla="*/ 0 h 647842"/>
                <a:gd name="connsiteX17" fmla="*/ 428625 w 762000"/>
                <a:gd name="connsiteY17" fmla="*/ 628831 h 647842"/>
                <a:gd name="connsiteX18" fmla="*/ 333375 w 762000"/>
                <a:gd name="connsiteY18" fmla="*/ 628831 h 647842"/>
                <a:gd name="connsiteX19" fmla="*/ 333375 w 762000"/>
                <a:gd name="connsiteY19" fmla="*/ 533581 h 647842"/>
                <a:gd name="connsiteX20" fmla="*/ 428625 w 762000"/>
                <a:gd name="connsiteY20" fmla="*/ 533581 h 647842"/>
                <a:gd name="connsiteX21" fmla="*/ 742950 w 762000"/>
                <a:gd name="connsiteY21" fmla="*/ 495481 h 647842"/>
                <a:gd name="connsiteX22" fmla="*/ 723900 w 762000"/>
                <a:gd name="connsiteY22" fmla="*/ 514531 h 647842"/>
                <a:gd name="connsiteX23" fmla="*/ 38100 w 762000"/>
                <a:gd name="connsiteY23" fmla="*/ 514531 h 647842"/>
                <a:gd name="connsiteX24" fmla="*/ 19050 w 762000"/>
                <a:gd name="connsiteY24" fmla="*/ 495481 h 647842"/>
                <a:gd name="connsiteX25" fmla="*/ 19050 w 762000"/>
                <a:gd name="connsiteY25" fmla="*/ 38100 h 647842"/>
                <a:gd name="connsiteX26" fmla="*/ 38100 w 762000"/>
                <a:gd name="connsiteY26" fmla="*/ 19050 h 647842"/>
                <a:gd name="connsiteX27" fmla="*/ 723900 w 762000"/>
                <a:gd name="connsiteY27" fmla="*/ 19050 h 647842"/>
                <a:gd name="connsiteX28" fmla="*/ 742950 w 762000"/>
                <a:gd name="connsiteY28" fmla="*/ 38100 h 64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2000" h="647842">
                  <a:moveTo>
                    <a:pt x="723900" y="0"/>
                  </a:moveTo>
                  <a:lnTo>
                    <a:pt x="38100" y="0"/>
                  </a:lnTo>
                  <a:cubicBezTo>
                    <a:pt x="17084" y="63"/>
                    <a:pt x="63" y="17084"/>
                    <a:pt x="0" y="38100"/>
                  </a:cubicBezTo>
                  <a:lnTo>
                    <a:pt x="0" y="495443"/>
                  </a:lnTo>
                  <a:cubicBezTo>
                    <a:pt x="68" y="516457"/>
                    <a:pt x="17086" y="533475"/>
                    <a:pt x="38100" y="533543"/>
                  </a:cubicBezTo>
                  <a:lnTo>
                    <a:pt x="314325" y="533543"/>
                  </a:lnTo>
                  <a:lnTo>
                    <a:pt x="314325" y="628793"/>
                  </a:lnTo>
                  <a:lnTo>
                    <a:pt x="209550" y="628793"/>
                  </a:lnTo>
                  <a:lnTo>
                    <a:pt x="209550" y="647843"/>
                  </a:lnTo>
                  <a:lnTo>
                    <a:pt x="552450" y="647843"/>
                  </a:lnTo>
                  <a:lnTo>
                    <a:pt x="552450" y="628793"/>
                  </a:lnTo>
                  <a:lnTo>
                    <a:pt x="447675" y="628793"/>
                  </a:lnTo>
                  <a:lnTo>
                    <a:pt x="447675" y="533543"/>
                  </a:lnTo>
                  <a:lnTo>
                    <a:pt x="723900" y="533543"/>
                  </a:lnTo>
                  <a:cubicBezTo>
                    <a:pt x="744914" y="533475"/>
                    <a:pt x="761932" y="516457"/>
                    <a:pt x="762000" y="495443"/>
                  </a:cubicBezTo>
                  <a:lnTo>
                    <a:pt x="762000" y="38100"/>
                  </a:lnTo>
                  <a:cubicBezTo>
                    <a:pt x="761937" y="17084"/>
                    <a:pt x="744916" y="63"/>
                    <a:pt x="723900" y="0"/>
                  </a:cubicBezTo>
                  <a:close/>
                  <a:moveTo>
                    <a:pt x="428625" y="628831"/>
                  </a:moveTo>
                  <a:lnTo>
                    <a:pt x="333375" y="628831"/>
                  </a:lnTo>
                  <a:lnTo>
                    <a:pt x="333375" y="533581"/>
                  </a:lnTo>
                  <a:lnTo>
                    <a:pt x="428625" y="533581"/>
                  </a:lnTo>
                  <a:close/>
                  <a:moveTo>
                    <a:pt x="742950" y="495481"/>
                  </a:moveTo>
                  <a:cubicBezTo>
                    <a:pt x="742950" y="506002"/>
                    <a:pt x="734421" y="514531"/>
                    <a:pt x="723900" y="514531"/>
                  </a:cubicBezTo>
                  <a:lnTo>
                    <a:pt x="38100" y="514531"/>
                  </a:lnTo>
                  <a:cubicBezTo>
                    <a:pt x="27579" y="514531"/>
                    <a:pt x="19050" y="506002"/>
                    <a:pt x="19050" y="495481"/>
                  </a:cubicBezTo>
                  <a:lnTo>
                    <a:pt x="19050" y="38100"/>
                  </a:lnTo>
                  <a:cubicBezTo>
                    <a:pt x="19050" y="27579"/>
                    <a:pt x="27579" y="19050"/>
                    <a:pt x="38100" y="19050"/>
                  </a:cubicBezTo>
                  <a:lnTo>
                    <a:pt x="723900" y="19050"/>
                  </a:lnTo>
                  <a:cubicBezTo>
                    <a:pt x="734421" y="19050"/>
                    <a:pt x="742950" y="27579"/>
                    <a:pt x="742950" y="38100"/>
                  </a:cubicBezTo>
                  <a:close/>
                </a:path>
              </a:pathLst>
            </a:custGeom>
            <a:grpFill/>
            <a:ln w="9525"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2DDAB12-E888-44E6-9F40-F497B6C0E50C}"/>
                </a:ext>
              </a:extLst>
            </p:cNvPr>
            <p:cNvSpPr/>
            <p:nvPr/>
          </p:nvSpPr>
          <p:spPr>
            <a:xfrm>
              <a:off x="16487271" y="2940351"/>
              <a:ext cx="666750" cy="438283"/>
            </a:xfrm>
            <a:custGeom>
              <a:avLst/>
              <a:gdLst>
                <a:gd name="connsiteX0" fmla="*/ 19050 w 666750"/>
                <a:gd name="connsiteY0" fmla="*/ 0 h 438283"/>
                <a:gd name="connsiteX1" fmla="*/ 0 w 666750"/>
                <a:gd name="connsiteY1" fmla="*/ 0 h 438283"/>
                <a:gd name="connsiteX2" fmla="*/ 0 w 666750"/>
                <a:gd name="connsiteY2" fmla="*/ 438283 h 438283"/>
                <a:gd name="connsiteX3" fmla="*/ 666750 w 666750"/>
                <a:gd name="connsiteY3" fmla="*/ 438283 h 438283"/>
                <a:gd name="connsiteX4" fmla="*/ 666750 w 666750"/>
                <a:gd name="connsiteY4" fmla="*/ 0 h 438283"/>
                <a:gd name="connsiteX5" fmla="*/ 19050 w 666750"/>
                <a:gd name="connsiteY5" fmla="*/ 0 h 438283"/>
                <a:gd name="connsiteX6" fmla="*/ 647700 w 666750"/>
                <a:gd name="connsiteY6" fmla="*/ 419233 h 438283"/>
                <a:gd name="connsiteX7" fmla="*/ 19050 w 666750"/>
                <a:gd name="connsiteY7" fmla="*/ 419233 h 438283"/>
                <a:gd name="connsiteX8" fmla="*/ 19050 w 666750"/>
                <a:gd name="connsiteY8" fmla="*/ 19050 h 438283"/>
                <a:gd name="connsiteX9" fmla="*/ 647700 w 666750"/>
                <a:gd name="connsiteY9" fmla="*/ 19050 h 43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750" h="438283">
                  <a:moveTo>
                    <a:pt x="19050" y="0"/>
                  </a:moveTo>
                  <a:lnTo>
                    <a:pt x="0" y="0"/>
                  </a:lnTo>
                  <a:lnTo>
                    <a:pt x="0" y="438283"/>
                  </a:lnTo>
                  <a:lnTo>
                    <a:pt x="666750" y="438283"/>
                  </a:lnTo>
                  <a:lnTo>
                    <a:pt x="666750" y="0"/>
                  </a:lnTo>
                  <a:lnTo>
                    <a:pt x="19050" y="0"/>
                  </a:lnTo>
                  <a:close/>
                  <a:moveTo>
                    <a:pt x="647700" y="419233"/>
                  </a:moveTo>
                  <a:lnTo>
                    <a:pt x="19050" y="419233"/>
                  </a:lnTo>
                  <a:lnTo>
                    <a:pt x="19050" y="19050"/>
                  </a:lnTo>
                  <a:lnTo>
                    <a:pt x="647700" y="19050"/>
                  </a:lnTo>
                  <a:close/>
                </a:path>
              </a:pathLst>
            </a:custGeom>
            <a:grpFill/>
            <a:ln w="9525" cap="flat">
              <a:noFill/>
              <a:prstDash val="solid"/>
              <a:miter/>
            </a:ln>
          </p:spPr>
          <p:txBody>
            <a:bodyPr rtlCol="0" anchor="ctr"/>
            <a:lstStyle/>
            <a:p>
              <a:endParaRPr lang="en-GB"/>
            </a:p>
          </p:txBody>
        </p:sp>
      </p:grpSp>
      <p:grpSp>
        <p:nvGrpSpPr>
          <p:cNvPr id="578" name="Graphic 912" descr="Move outline">
            <a:extLst>
              <a:ext uri="{FF2B5EF4-FFF2-40B4-BE49-F238E27FC236}">
                <a16:creationId xmlns:a16="http://schemas.microsoft.com/office/drawing/2014/main" id="{D9B5F29E-7C8D-4796-B417-EFA5B9CE5B2B}"/>
              </a:ext>
            </a:extLst>
          </p:cNvPr>
          <p:cNvGrpSpPr>
            <a:grpSpLocks noChangeAspect="1"/>
          </p:cNvGrpSpPr>
          <p:nvPr/>
        </p:nvGrpSpPr>
        <p:grpSpPr>
          <a:xfrm>
            <a:off x="1306991" y="1816712"/>
            <a:ext cx="348084" cy="348084"/>
            <a:chOff x="12678130" y="557464"/>
            <a:chExt cx="636536" cy="636536"/>
          </a:xfrm>
          <a:solidFill>
            <a:schemeClr val="tx1"/>
          </a:solidFill>
        </p:grpSpPr>
        <p:sp>
          <p:nvSpPr>
            <p:cNvPr id="579" name="Freeform: Shape 578">
              <a:extLst>
                <a:ext uri="{FF2B5EF4-FFF2-40B4-BE49-F238E27FC236}">
                  <a16:creationId xmlns:a16="http://schemas.microsoft.com/office/drawing/2014/main" id="{D84F3D1C-75F0-42D9-84E5-B57C6E7CF4F0}"/>
                </a:ext>
              </a:extLst>
            </p:cNvPr>
            <p:cNvSpPr/>
            <p:nvPr/>
          </p:nvSpPr>
          <p:spPr>
            <a:xfrm>
              <a:off x="12908845" y="557464"/>
              <a:ext cx="175107" cy="223018"/>
            </a:xfrm>
            <a:custGeom>
              <a:avLst/>
              <a:gdLst>
                <a:gd name="connsiteX0" fmla="*/ 97079 w 175107"/>
                <a:gd name="connsiteY0" fmla="*/ 223018 h 223018"/>
                <a:gd name="connsiteX1" fmla="*/ 97079 w 175107"/>
                <a:gd name="connsiteY1" fmla="*/ 36690 h 223018"/>
                <a:gd name="connsiteX2" fmla="*/ 97175 w 175107"/>
                <a:gd name="connsiteY2" fmla="*/ 36596 h 223018"/>
                <a:gd name="connsiteX3" fmla="*/ 97241 w 175107"/>
                <a:gd name="connsiteY3" fmla="*/ 36624 h 223018"/>
                <a:gd name="connsiteX4" fmla="*/ 161639 w 175107"/>
                <a:gd name="connsiteY4" fmla="*/ 101022 h 223018"/>
                <a:gd name="connsiteX5" fmla="*/ 175108 w 175107"/>
                <a:gd name="connsiteY5" fmla="*/ 87554 h 223018"/>
                <a:gd name="connsiteX6" fmla="*/ 87554 w 175107"/>
                <a:gd name="connsiteY6" fmla="*/ 0 h 223018"/>
                <a:gd name="connsiteX7" fmla="*/ 0 w 175107"/>
                <a:gd name="connsiteY7" fmla="*/ 87554 h 223018"/>
                <a:gd name="connsiteX8" fmla="*/ 13468 w 175107"/>
                <a:gd name="connsiteY8" fmla="*/ 101022 h 223018"/>
                <a:gd name="connsiteX9" fmla="*/ 77867 w 175107"/>
                <a:gd name="connsiteY9" fmla="*/ 36624 h 223018"/>
                <a:gd name="connsiteX10" fmla="*/ 78001 w 175107"/>
                <a:gd name="connsiteY10" fmla="*/ 36625 h 223018"/>
                <a:gd name="connsiteX11" fmla="*/ 78029 w 175107"/>
                <a:gd name="connsiteY11" fmla="*/ 36690 h 223018"/>
                <a:gd name="connsiteX12" fmla="*/ 78029 w 175107"/>
                <a:gd name="connsiteY12" fmla="*/ 223018 h 22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107" h="223018">
                  <a:moveTo>
                    <a:pt x="97079" y="223018"/>
                  </a:moveTo>
                  <a:lnTo>
                    <a:pt x="97079" y="36690"/>
                  </a:lnTo>
                  <a:cubicBezTo>
                    <a:pt x="97080" y="36638"/>
                    <a:pt x="97123" y="36596"/>
                    <a:pt x="97175" y="36596"/>
                  </a:cubicBezTo>
                  <a:cubicBezTo>
                    <a:pt x="97200" y="36597"/>
                    <a:pt x="97224" y="36606"/>
                    <a:pt x="97241" y="36624"/>
                  </a:cubicBezTo>
                  <a:lnTo>
                    <a:pt x="161639" y="101022"/>
                  </a:lnTo>
                  <a:lnTo>
                    <a:pt x="175108" y="87554"/>
                  </a:lnTo>
                  <a:lnTo>
                    <a:pt x="87554" y="0"/>
                  </a:lnTo>
                  <a:lnTo>
                    <a:pt x="0" y="87554"/>
                  </a:lnTo>
                  <a:lnTo>
                    <a:pt x="13468" y="101022"/>
                  </a:lnTo>
                  <a:lnTo>
                    <a:pt x="77867" y="36624"/>
                  </a:lnTo>
                  <a:cubicBezTo>
                    <a:pt x="77904" y="36586"/>
                    <a:pt x="77965" y="36587"/>
                    <a:pt x="78001" y="36625"/>
                  </a:cubicBezTo>
                  <a:cubicBezTo>
                    <a:pt x="78018" y="36643"/>
                    <a:pt x="78029" y="36666"/>
                    <a:pt x="78029" y="36690"/>
                  </a:cubicBezTo>
                  <a:lnTo>
                    <a:pt x="78029" y="223018"/>
                  </a:lnTo>
                  <a:close/>
                </a:path>
              </a:pathLst>
            </a:custGeom>
            <a:solidFill>
              <a:schemeClr val="tx1"/>
            </a:solidFill>
            <a:ln w="9525" cap="flat">
              <a:noFill/>
              <a:prstDash val="solid"/>
              <a:miter/>
            </a:ln>
          </p:spPr>
          <p:txBody>
            <a:bodyPr rtlCol="0" anchor="ctr"/>
            <a:lstStyle/>
            <a:p>
              <a:endParaRPr lang="en-GB"/>
            </a:p>
          </p:txBody>
        </p:sp>
        <p:sp>
          <p:nvSpPr>
            <p:cNvPr id="580" name="Freeform: Shape 579">
              <a:extLst>
                <a:ext uri="{FF2B5EF4-FFF2-40B4-BE49-F238E27FC236}">
                  <a16:creationId xmlns:a16="http://schemas.microsoft.com/office/drawing/2014/main" id="{A8170AE0-531C-4B53-9E41-2BF7F7AD9859}"/>
                </a:ext>
              </a:extLst>
            </p:cNvPr>
            <p:cNvSpPr/>
            <p:nvPr/>
          </p:nvSpPr>
          <p:spPr>
            <a:xfrm>
              <a:off x="12908845" y="970983"/>
              <a:ext cx="175107" cy="223018"/>
            </a:xfrm>
            <a:custGeom>
              <a:avLst/>
              <a:gdLst>
                <a:gd name="connsiteX0" fmla="*/ 87554 w 175107"/>
                <a:gd name="connsiteY0" fmla="*/ 223018 h 223018"/>
                <a:gd name="connsiteX1" fmla="*/ 175108 w 175107"/>
                <a:gd name="connsiteY1" fmla="*/ 135465 h 223018"/>
                <a:gd name="connsiteX2" fmla="*/ 161639 w 175107"/>
                <a:gd name="connsiteY2" fmla="*/ 121996 h 223018"/>
                <a:gd name="connsiteX3" fmla="*/ 97241 w 175107"/>
                <a:gd name="connsiteY3" fmla="*/ 186395 h 223018"/>
                <a:gd name="connsiteX4" fmla="*/ 97106 w 175107"/>
                <a:gd name="connsiteY4" fmla="*/ 186394 h 223018"/>
                <a:gd name="connsiteX5" fmla="*/ 97079 w 175107"/>
                <a:gd name="connsiteY5" fmla="*/ 186328 h 223018"/>
                <a:gd name="connsiteX6" fmla="*/ 97079 w 175107"/>
                <a:gd name="connsiteY6" fmla="*/ 0 h 223018"/>
                <a:gd name="connsiteX7" fmla="*/ 78029 w 175107"/>
                <a:gd name="connsiteY7" fmla="*/ 0 h 223018"/>
                <a:gd name="connsiteX8" fmla="*/ 78029 w 175107"/>
                <a:gd name="connsiteY8" fmla="*/ 186328 h 223018"/>
                <a:gd name="connsiteX9" fmla="*/ 77933 w 175107"/>
                <a:gd name="connsiteY9" fmla="*/ 186422 h 223018"/>
                <a:gd name="connsiteX10" fmla="*/ 77867 w 175107"/>
                <a:gd name="connsiteY10" fmla="*/ 186395 h 223018"/>
                <a:gd name="connsiteX11" fmla="*/ 13468 w 175107"/>
                <a:gd name="connsiteY11" fmla="*/ 121996 h 223018"/>
                <a:gd name="connsiteX12" fmla="*/ 0 w 175107"/>
                <a:gd name="connsiteY12" fmla="*/ 135465 h 22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107" h="223018">
                  <a:moveTo>
                    <a:pt x="87554" y="223018"/>
                  </a:moveTo>
                  <a:lnTo>
                    <a:pt x="175108" y="135465"/>
                  </a:lnTo>
                  <a:lnTo>
                    <a:pt x="161639" y="121996"/>
                  </a:lnTo>
                  <a:lnTo>
                    <a:pt x="97241" y="186395"/>
                  </a:lnTo>
                  <a:cubicBezTo>
                    <a:pt x="97204" y="186432"/>
                    <a:pt x="97143" y="186431"/>
                    <a:pt x="97106" y="186394"/>
                  </a:cubicBezTo>
                  <a:cubicBezTo>
                    <a:pt x="97089" y="186376"/>
                    <a:pt x="97079" y="186353"/>
                    <a:pt x="97079" y="186328"/>
                  </a:cubicBezTo>
                  <a:lnTo>
                    <a:pt x="97079" y="0"/>
                  </a:lnTo>
                  <a:lnTo>
                    <a:pt x="78029" y="0"/>
                  </a:lnTo>
                  <a:lnTo>
                    <a:pt x="78029" y="186328"/>
                  </a:lnTo>
                  <a:cubicBezTo>
                    <a:pt x="78028" y="186380"/>
                    <a:pt x="77985" y="186422"/>
                    <a:pt x="77933" y="186422"/>
                  </a:cubicBezTo>
                  <a:cubicBezTo>
                    <a:pt x="77908" y="186421"/>
                    <a:pt x="77884" y="186412"/>
                    <a:pt x="77867" y="186395"/>
                  </a:cubicBezTo>
                  <a:lnTo>
                    <a:pt x="13468" y="121996"/>
                  </a:lnTo>
                  <a:lnTo>
                    <a:pt x="0" y="135465"/>
                  </a:lnTo>
                  <a:close/>
                </a:path>
              </a:pathLst>
            </a:custGeom>
            <a:solidFill>
              <a:schemeClr val="tx1"/>
            </a:solidFill>
            <a:ln w="9525" cap="flat">
              <a:noFill/>
              <a:prstDash val="solid"/>
              <a:miter/>
            </a:ln>
          </p:spPr>
          <p:txBody>
            <a:bodyPr rtlCol="0" anchor="ctr"/>
            <a:lstStyle/>
            <a:p>
              <a:endParaRPr lang="en-GB"/>
            </a:p>
          </p:txBody>
        </p:sp>
        <p:sp>
          <p:nvSpPr>
            <p:cNvPr id="581" name="Freeform: Shape 580">
              <a:extLst>
                <a:ext uri="{FF2B5EF4-FFF2-40B4-BE49-F238E27FC236}">
                  <a16:creationId xmlns:a16="http://schemas.microsoft.com/office/drawing/2014/main" id="{C7103CB3-22E8-488A-B95B-7954BC021FFB}"/>
                </a:ext>
              </a:extLst>
            </p:cNvPr>
            <p:cNvSpPr/>
            <p:nvPr/>
          </p:nvSpPr>
          <p:spPr>
            <a:xfrm>
              <a:off x="12678130" y="788179"/>
              <a:ext cx="223018" cy="175107"/>
            </a:xfrm>
            <a:custGeom>
              <a:avLst/>
              <a:gdLst>
                <a:gd name="connsiteX0" fmla="*/ 87554 w 223018"/>
                <a:gd name="connsiteY0" fmla="*/ 0 h 175107"/>
                <a:gd name="connsiteX1" fmla="*/ 0 w 223018"/>
                <a:gd name="connsiteY1" fmla="*/ 87554 h 175107"/>
                <a:gd name="connsiteX2" fmla="*/ 87554 w 223018"/>
                <a:gd name="connsiteY2" fmla="*/ 175108 h 175107"/>
                <a:gd name="connsiteX3" fmla="*/ 101022 w 223018"/>
                <a:gd name="connsiteY3" fmla="*/ 161639 h 175107"/>
                <a:gd name="connsiteX4" fmla="*/ 36624 w 223018"/>
                <a:gd name="connsiteY4" fmla="*/ 97241 h 175107"/>
                <a:gd name="connsiteX5" fmla="*/ 36625 w 223018"/>
                <a:gd name="connsiteY5" fmla="*/ 97106 h 175107"/>
                <a:gd name="connsiteX6" fmla="*/ 36690 w 223018"/>
                <a:gd name="connsiteY6" fmla="*/ 97079 h 175107"/>
                <a:gd name="connsiteX7" fmla="*/ 223018 w 223018"/>
                <a:gd name="connsiteY7" fmla="*/ 97079 h 175107"/>
                <a:gd name="connsiteX8" fmla="*/ 223018 w 223018"/>
                <a:gd name="connsiteY8" fmla="*/ 78029 h 175107"/>
                <a:gd name="connsiteX9" fmla="*/ 36690 w 223018"/>
                <a:gd name="connsiteY9" fmla="*/ 78029 h 175107"/>
                <a:gd name="connsiteX10" fmla="*/ 36596 w 223018"/>
                <a:gd name="connsiteY10" fmla="*/ 77933 h 175107"/>
                <a:gd name="connsiteX11" fmla="*/ 36624 w 223018"/>
                <a:gd name="connsiteY11" fmla="*/ 77867 h 175107"/>
                <a:gd name="connsiteX12" fmla="*/ 101022 w 223018"/>
                <a:gd name="connsiteY12" fmla="*/ 13468 h 175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018" h="175107">
                  <a:moveTo>
                    <a:pt x="87554" y="0"/>
                  </a:moveTo>
                  <a:lnTo>
                    <a:pt x="0" y="87554"/>
                  </a:lnTo>
                  <a:lnTo>
                    <a:pt x="87554" y="175108"/>
                  </a:lnTo>
                  <a:lnTo>
                    <a:pt x="101022" y="161639"/>
                  </a:lnTo>
                  <a:lnTo>
                    <a:pt x="36624" y="97241"/>
                  </a:lnTo>
                  <a:cubicBezTo>
                    <a:pt x="36586" y="97204"/>
                    <a:pt x="36587" y="97143"/>
                    <a:pt x="36625" y="97106"/>
                  </a:cubicBezTo>
                  <a:cubicBezTo>
                    <a:pt x="36643" y="97089"/>
                    <a:pt x="36666" y="97079"/>
                    <a:pt x="36690" y="97079"/>
                  </a:cubicBezTo>
                  <a:lnTo>
                    <a:pt x="223018" y="97079"/>
                  </a:lnTo>
                  <a:lnTo>
                    <a:pt x="223018" y="78029"/>
                  </a:lnTo>
                  <a:lnTo>
                    <a:pt x="36690" y="78029"/>
                  </a:lnTo>
                  <a:cubicBezTo>
                    <a:pt x="36638" y="78028"/>
                    <a:pt x="36596" y="77985"/>
                    <a:pt x="36596" y="77933"/>
                  </a:cubicBezTo>
                  <a:cubicBezTo>
                    <a:pt x="36597" y="77908"/>
                    <a:pt x="36606" y="77884"/>
                    <a:pt x="36624" y="77867"/>
                  </a:cubicBezTo>
                  <a:lnTo>
                    <a:pt x="101022" y="13468"/>
                  </a:lnTo>
                  <a:close/>
                </a:path>
              </a:pathLst>
            </a:custGeom>
            <a:solidFill>
              <a:schemeClr val="tx1"/>
            </a:solidFill>
            <a:ln w="9525" cap="flat">
              <a:noFill/>
              <a:prstDash val="solid"/>
              <a:miter/>
            </a:ln>
          </p:spPr>
          <p:txBody>
            <a:bodyPr rtlCol="0" anchor="ctr"/>
            <a:lstStyle/>
            <a:p>
              <a:endParaRPr lang="en-GB"/>
            </a:p>
          </p:txBody>
        </p:sp>
        <p:sp>
          <p:nvSpPr>
            <p:cNvPr id="582" name="Freeform: Shape 581">
              <a:extLst>
                <a:ext uri="{FF2B5EF4-FFF2-40B4-BE49-F238E27FC236}">
                  <a16:creationId xmlns:a16="http://schemas.microsoft.com/office/drawing/2014/main" id="{57578B0A-3761-436E-B4D6-4B82C5777701}"/>
                </a:ext>
              </a:extLst>
            </p:cNvPr>
            <p:cNvSpPr/>
            <p:nvPr/>
          </p:nvSpPr>
          <p:spPr>
            <a:xfrm>
              <a:off x="13091649" y="788179"/>
              <a:ext cx="223018" cy="175107"/>
            </a:xfrm>
            <a:custGeom>
              <a:avLst/>
              <a:gdLst>
                <a:gd name="connsiteX0" fmla="*/ 0 w 223018"/>
                <a:gd name="connsiteY0" fmla="*/ 97079 h 175107"/>
                <a:gd name="connsiteX1" fmla="*/ 186328 w 223018"/>
                <a:gd name="connsiteY1" fmla="*/ 97079 h 175107"/>
                <a:gd name="connsiteX2" fmla="*/ 186422 w 223018"/>
                <a:gd name="connsiteY2" fmla="*/ 97175 h 175107"/>
                <a:gd name="connsiteX3" fmla="*/ 186395 w 223018"/>
                <a:gd name="connsiteY3" fmla="*/ 97241 h 175107"/>
                <a:gd name="connsiteX4" fmla="*/ 121996 w 223018"/>
                <a:gd name="connsiteY4" fmla="*/ 161639 h 175107"/>
                <a:gd name="connsiteX5" fmla="*/ 135465 w 223018"/>
                <a:gd name="connsiteY5" fmla="*/ 175108 h 175107"/>
                <a:gd name="connsiteX6" fmla="*/ 223018 w 223018"/>
                <a:gd name="connsiteY6" fmla="*/ 87554 h 175107"/>
                <a:gd name="connsiteX7" fmla="*/ 135465 w 223018"/>
                <a:gd name="connsiteY7" fmla="*/ 0 h 175107"/>
                <a:gd name="connsiteX8" fmla="*/ 121996 w 223018"/>
                <a:gd name="connsiteY8" fmla="*/ 13468 h 175107"/>
                <a:gd name="connsiteX9" fmla="*/ 186395 w 223018"/>
                <a:gd name="connsiteY9" fmla="*/ 77867 h 175107"/>
                <a:gd name="connsiteX10" fmla="*/ 186394 w 223018"/>
                <a:gd name="connsiteY10" fmla="*/ 78001 h 175107"/>
                <a:gd name="connsiteX11" fmla="*/ 186328 w 223018"/>
                <a:gd name="connsiteY11" fmla="*/ 78029 h 175107"/>
                <a:gd name="connsiteX12" fmla="*/ 0 w 223018"/>
                <a:gd name="connsiteY12" fmla="*/ 78029 h 175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018" h="175107">
                  <a:moveTo>
                    <a:pt x="0" y="97079"/>
                  </a:moveTo>
                  <a:lnTo>
                    <a:pt x="186328" y="97079"/>
                  </a:lnTo>
                  <a:cubicBezTo>
                    <a:pt x="186380" y="97080"/>
                    <a:pt x="186422" y="97123"/>
                    <a:pt x="186422" y="97175"/>
                  </a:cubicBezTo>
                  <a:cubicBezTo>
                    <a:pt x="186421" y="97200"/>
                    <a:pt x="186412" y="97224"/>
                    <a:pt x="186395" y="97241"/>
                  </a:cubicBezTo>
                  <a:lnTo>
                    <a:pt x="121996" y="161639"/>
                  </a:lnTo>
                  <a:lnTo>
                    <a:pt x="135465" y="175108"/>
                  </a:lnTo>
                  <a:lnTo>
                    <a:pt x="223018" y="87554"/>
                  </a:lnTo>
                  <a:lnTo>
                    <a:pt x="135465" y="0"/>
                  </a:lnTo>
                  <a:lnTo>
                    <a:pt x="121996" y="13468"/>
                  </a:lnTo>
                  <a:lnTo>
                    <a:pt x="186395" y="77867"/>
                  </a:lnTo>
                  <a:cubicBezTo>
                    <a:pt x="186432" y="77904"/>
                    <a:pt x="186431" y="77965"/>
                    <a:pt x="186394" y="78001"/>
                  </a:cubicBezTo>
                  <a:cubicBezTo>
                    <a:pt x="186376" y="78018"/>
                    <a:pt x="186353" y="78029"/>
                    <a:pt x="186328" y="78029"/>
                  </a:cubicBezTo>
                  <a:lnTo>
                    <a:pt x="0" y="78029"/>
                  </a:lnTo>
                  <a:close/>
                </a:path>
              </a:pathLst>
            </a:custGeom>
            <a:solidFill>
              <a:schemeClr val="tx1"/>
            </a:solidFill>
            <a:ln w="9525" cap="flat">
              <a:noFill/>
              <a:prstDash val="solid"/>
              <a:miter/>
            </a:ln>
          </p:spPr>
          <p:txBody>
            <a:bodyPr rtlCol="0" anchor="ctr"/>
            <a:lstStyle/>
            <a:p>
              <a:endParaRPr lang="en-GB"/>
            </a:p>
          </p:txBody>
        </p:sp>
      </p:grpSp>
      <p:sp>
        <p:nvSpPr>
          <p:cNvPr id="1006" name="Graphic 447" descr="Network outline">
            <a:extLst>
              <a:ext uri="{FF2B5EF4-FFF2-40B4-BE49-F238E27FC236}">
                <a16:creationId xmlns:a16="http://schemas.microsoft.com/office/drawing/2014/main" id="{C9E4B388-CB38-479B-8FAB-426F8139E809}"/>
              </a:ext>
            </a:extLst>
          </p:cNvPr>
          <p:cNvSpPr>
            <a:spLocks noChangeAspect="1"/>
          </p:cNvSpPr>
          <p:nvPr/>
        </p:nvSpPr>
        <p:spPr>
          <a:xfrm>
            <a:off x="4213722" y="2768501"/>
            <a:ext cx="322751" cy="305153"/>
          </a:xfrm>
          <a:custGeom>
            <a:avLst/>
            <a:gdLst>
              <a:gd name="connsiteX0" fmla="*/ 633505 w 705646"/>
              <a:gd name="connsiteY0" fmla="*/ 333460 h 667171"/>
              <a:gd name="connsiteX1" fmla="*/ 705646 w 705646"/>
              <a:gd name="connsiteY1" fmla="*/ 262023 h 667171"/>
              <a:gd name="connsiteX2" fmla="*/ 634208 w 705646"/>
              <a:gd name="connsiteY2" fmla="*/ 189882 h 667171"/>
              <a:gd name="connsiteX3" fmla="*/ 562067 w 705646"/>
              <a:gd name="connsiteY3" fmla="*/ 261319 h 667171"/>
              <a:gd name="connsiteX4" fmla="*/ 564363 w 705646"/>
              <a:gd name="connsiteY4" fmla="*/ 279682 h 667171"/>
              <a:gd name="connsiteX5" fmla="*/ 438166 w 705646"/>
              <a:gd name="connsiteY5" fmla="*/ 330165 h 667171"/>
              <a:gd name="connsiteX6" fmla="*/ 362042 w 705646"/>
              <a:gd name="connsiteY6" fmla="*/ 276796 h 667171"/>
              <a:gd name="connsiteX7" fmla="*/ 362042 w 705646"/>
              <a:gd name="connsiteY7" fmla="*/ 142246 h 667171"/>
              <a:gd name="connsiteX8" fmla="*/ 423316 w 705646"/>
              <a:gd name="connsiteY8" fmla="*/ 61922 h 667171"/>
              <a:gd name="connsiteX9" fmla="*/ 342992 w 705646"/>
              <a:gd name="connsiteY9" fmla="*/ 646 h 667171"/>
              <a:gd name="connsiteX10" fmla="*/ 281718 w 705646"/>
              <a:gd name="connsiteY10" fmla="*/ 80972 h 667171"/>
              <a:gd name="connsiteX11" fmla="*/ 342992 w 705646"/>
              <a:gd name="connsiteY11" fmla="*/ 142246 h 667171"/>
              <a:gd name="connsiteX12" fmla="*/ 342992 w 705646"/>
              <a:gd name="connsiteY12" fmla="*/ 276796 h 667171"/>
              <a:gd name="connsiteX13" fmla="*/ 266868 w 705646"/>
              <a:gd name="connsiteY13" fmla="*/ 330136 h 667171"/>
              <a:gd name="connsiteX14" fmla="*/ 140672 w 705646"/>
              <a:gd name="connsiteY14" fmla="*/ 279654 h 667171"/>
              <a:gd name="connsiteX15" fmla="*/ 89128 w 705646"/>
              <a:gd name="connsiteY15" fmla="*/ 192764 h 667171"/>
              <a:gd name="connsiteX16" fmla="*/ 2238 w 705646"/>
              <a:gd name="connsiteY16" fmla="*/ 244307 h 667171"/>
              <a:gd name="connsiteX17" fmla="*/ 53782 w 705646"/>
              <a:gd name="connsiteY17" fmla="*/ 331197 h 667171"/>
              <a:gd name="connsiteX18" fmla="*/ 133537 w 705646"/>
              <a:gd name="connsiteY18" fmla="*/ 297322 h 667171"/>
              <a:gd name="connsiteX19" fmla="*/ 260315 w 705646"/>
              <a:gd name="connsiteY19" fmla="*/ 348033 h 667171"/>
              <a:gd name="connsiteX20" fmla="*/ 281080 w 705646"/>
              <a:gd name="connsiteY20" fmla="*/ 434320 h 667171"/>
              <a:gd name="connsiteX21" fmla="*/ 178733 w 705646"/>
              <a:gd name="connsiteY21" fmla="*/ 536638 h 667171"/>
              <a:gd name="connsiteX22" fmla="*/ 79115 w 705646"/>
              <a:gd name="connsiteY22" fmla="*/ 554856 h 667171"/>
              <a:gd name="connsiteX23" fmla="*/ 97334 w 705646"/>
              <a:gd name="connsiteY23" fmla="*/ 654475 h 667171"/>
              <a:gd name="connsiteX24" fmla="*/ 196952 w 705646"/>
              <a:gd name="connsiteY24" fmla="*/ 636256 h 667171"/>
              <a:gd name="connsiteX25" fmla="*/ 192840 w 705646"/>
              <a:gd name="connsiteY25" fmla="*/ 549468 h 667171"/>
              <a:gd name="connsiteX26" fmla="*/ 295005 w 705646"/>
              <a:gd name="connsiteY26" fmla="*/ 447303 h 667171"/>
              <a:gd name="connsiteX27" fmla="*/ 410029 w 705646"/>
              <a:gd name="connsiteY27" fmla="*/ 447303 h 667171"/>
              <a:gd name="connsiteX28" fmla="*/ 512194 w 705646"/>
              <a:gd name="connsiteY28" fmla="*/ 549468 h 667171"/>
              <a:gd name="connsiteX29" fmla="*/ 520915 w 705646"/>
              <a:gd name="connsiteY29" fmla="*/ 650295 h 667171"/>
              <a:gd name="connsiteX30" fmla="*/ 621742 w 705646"/>
              <a:gd name="connsiteY30" fmla="*/ 641574 h 667171"/>
              <a:gd name="connsiteX31" fmla="*/ 613021 w 705646"/>
              <a:gd name="connsiteY31" fmla="*/ 540747 h 667171"/>
              <a:gd name="connsiteX32" fmla="*/ 526301 w 705646"/>
              <a:gd name="connsiteY32" fmla="*/ 536638 h 667171"/>
              <a:gd name="connsiteX33" fmla="*/ 423955 w 705646"/>
              <a:gd name="connsiteY33" fmla="*/ 434320 h 667171"/>
              <a:gd name="connsiteX34" fmla="*/ 444690 w 705646"/>
              <a:gd name="connsiteY34" fmla="*/ 348062 h 667171"/>
              <a:gd name="connsiteX35" fmla="*/ 571468 w 705646"/>
              <a:gd name="connsiteY35" fmla="*/ 297351 h 667171"/>
              <a:gd name="connsiteX36" fmla="*/ 633505 w 705646"/>
              <a:gd name="connsiteY36" fmla="*/ 333460 h 667171"/>
              <a:gd name="connsiteX37" fmla="*/ 71530 w 705646"/>
              <a:gd name="connsiteY37" fmla="*/ 314410 h 667171"/>
              <a:gd name="connsiteX38" fmla="*/ 19142 w 705646"/>
              <a:gd name="connsiteY38" fmla="*/ 262023 h 667171"/>
              <a:gd name="connsiteX39" fmla="*/ 71530 w 705646"/>
              <a:gd name="connsiteY39" fmla="*/ 209635 h 667171"/>
              <a:gd name="connsiteX40" fmla="*/ 123917 w 705646"/>
              <a:gd name="connsiteY40" fmla="*/ 262023 h 667171"/>
              <a:gd name="connsiteX41" fmla="*/ 71530 w 705646"/>
              <a:gd name="connsiteY41" fmla="*/ 314410 h 667171"/>
              <a:gd name="connsiteX42" fmla="*/ 300130 w 705646"/>
              <a:gd name="connsiteY42" fmla="*/ 71523 h 667171"/>
              <a:gd name="connsiteX43" fmla="*/ 352517 w 705646"/>
              <a:gd name="connsiteY43" fmla="*/ 19135 h 667171"/>
              <a:gd name="connsiteX44" fmla="*/ 404905 w 705646"/>
              <a:gd name="connsiteY44" fmla="*/ 71523 h 667171"/>
              <a:gd name="connsiteX45" fmla="*/ 352517 w 705646"/>
              <a:gd name="connsiteY45" fmla="*/ 123910 h 667171"/>
              <a:gd name="connsiteX46" fmla="*/ 300130 w 705646"/>
              <a:gd name="connsiteY46" fmla="*/ 71523 h 667171"/>
              <a:gd name="connsiteX47" fmla="*/ 138205 w 705646"/>
              <a:gd name="connsiteY47" fmla="*/ 647785 h 667171"/>
              <a:gd name="connsiteX48" fmla="*/ 85817 w 705646"/>
              <a:gd name="connsiteY48" fmla="*/ 595398 h 667171"/>
              <a:gd name="connsiteX49" fmla="*/ 138205 w 705646"/>
              <a:gd name="connsiteY49" fmla="*/ 543010 h 667171"/>
              <a:gd name="connsiteX50" fmla="*/ 190592 w 705646"/>
              <a:gd name="connsiteY50" fmla="*/ 595398 h 667171"/>
              <a:gd name="connsiteX51" fmla="*/ 138205 w 705646"/>
              <a:gd name="connsiteY51" fmla="*/ 647785 h 667171"/>
              <a:gd name="connsiteX52" fmla="*/ 619217 w 705646"/>
              <a:gd name="connsiteY52" fmla="*/ 595398 h 667171"/>
              <a:gd name="connsiteX53" fmla="*/ 566830 w 705646"/>
              <a:gd name="connsiteY53" fmla="*/ 647785 h 667171"/>
              <a:gd name="connsiteX54" fmla="*/ 514442 w 705646"/>
              <a:gd name="connsiteY54" fmla="*/ 595398 h 667171"/>
              <a:gd name="connsiteX55" fmla="*/ 566830 w 705646"/>
              <a:gd name="connsiteY55" fmla="*/ 543010 h 667171"/>
              <a:gd name="connsiteX56" fmla="*/ 619217 w 705646"/>
              <a:gd name="connsiteY56" fmla="*/ 595398 h 667171"/>
              <a:gd name="connsiteX57" fmla="*/ 352517 w 705646"/>
              <a:gd name="connsiteY57" fmla="*/ 447760 h 667171"/>
              <a:gd name="connsiteX58" fmla="*/ 276317 w 705646"/>
              <a:gd name="connsiteY58" fmla="*/ 371560 h 667171"/>
              <a:gd name="connsiteX59" fmla="*/ 352517 w 705646"/>
              <a:gd name="connsiteY59" fmla="*/ 295360 h 667171"/>
              <a:gd name="connsiteX60" fmla="*/ 428717 w 705646"/>
              <a:gd name="connsiteY60" fmla="*/ 371560 h 667171"/>
              <a:gd name="connsiteX61" fmla="*/ 352517 w 705646"/>
              <a:gd name="connsiteY61" fmla="*/ 447760 h 667171"/>
              <a:gd name="connsiteX62" fmla="*/ 633505 w 705646"/>
              <a:gd name="connsiteY62" fmla="*/ 209635 h 667171"/>
              <a:gd name="connsiteX63" fmla="*/ 685892 w 705646"/>
              <a:gd name="connsiteY63" fmla="*/ 262023 h 667171"/>
              <a:gd name="connsiteX64" fmla="*/ 633505 w 705646"/>
              <a:gd name="connsiteY64" fmla="*/ 314410 h 667171"/>
              <a:gd name="connsiteX65" fmla="*/ 581117 w 705646"/>
              <a:gd name="connsiteY65" fmla="*/ 262023 h 667171"/>
              <a:gd name="connsiteX66" fmla="*/ 633505 w 705646"/>
              <a:gd name="connsiteY66" fmla="*/ 209635 h 66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705646" h="667171">
                <a:moveTo>
                  <a:pt x="633505" y="333460"/>
                </a:moveTo>
                <a:cubicBezTo>
                  <a:pt x="673152" y="333655"/>
                  <a:pt x="705452" y="301672"/>
                  <a:pt x="705646" y="262023"/>
                </a:cubicBezTo>
                <a:cubicBezTo>
                  <a:pt x="705840" y="222375"/>
                  <a:pt x="673856" y="190077"/>
                  <a:pt x="634208" y="189882"/>
                </a:cubicBezTo>
                <a:cubicBezTo>
                  <a:pt x="594561" y="189688"/>
                  <a:pt x="562261" y="221671"/>
                  <a:pt x="562067" y="261319"/>
                </a:cubicBezTo>
                <a:cubicBezTo>
                  <a:pt x="562037" y="267514"/>
                  <a:pt x="562808" y="273686"/>
                  <a:pt x="564363" y="279682"/>
                </a:cubicBezTo>
                <a:lnTo>
                  <a:pt x="438166" y="330165"/>
                </a:lnTo>
                <a:cubicBezTo>
                  <a:pt x="423770" y="300372"/>
                  <a:pt x="394958" y="280174"/>
                  <a:pt x="362042" y="276796"/>
                </a:cubicBezTo>
                <a:lnTo>
                  <a:pt x="362042" y="142246"/>
                </a:lnTo>
                <a:cubicBezTo>
                  <a:pt x="401144" y="136985"/>
                  <a:pt x="428577" y="101023"/>
                  <a:pt x="423316" y="61922"/>
                </a:cubicBezTo>
                <a:cubicBezTo>
                  <a:pt x="418056" y="22819"/>
                  <a:pt x="382093" y="-4614"/>
                  <a:pt x="342992" y="646"/>
                </a:cubicBezTo>
                <a:cubicBezTo>
                  <a:pt x="303890" y="5907"/>
                  <a:pt x="276457" y="41869"/>
                  <a:pt x="281718" y="80972"/>
                </a:cubicBezTo>
                <a:cubicBezTo>
                  <a:pt x="286009" y="112867"/>
                  <a:pt x="311097" y="137955"/>
                  <a:pt x="342992" y="142246"/>
                </a:cubicBezTo>
                <a:lnTo>
                  <a:pt x="342992" y="276796"/>
                </a:lnTo>
                <a:cubicBezTo>
                  <a:pt x="310083" y="280167"/>
                  <a:pt x="281272" y="300355"/>
                  <a:pt x="266868" y="330136"/>
                </a:cubicBezTo>
                <a:lnTo>
                  <a:pt x="140672" y="279654"/>
                </a:lnTo>
                <a:cubicBezTo>
                  <a:pt x="150432" y="241426"/>
                  <a:pt x="127356" y="202524"/>
                  <a:pt x="89128" y="192764"/>
                </a:cubicBezTo>
                <a:cubicBezTo>
                  <a:pt x="50900" y="183002"/>
                  <a:pt x="11998" y="206080"/>
                  <a:pt x="2238" y="244307"/>
                </a:cubicBezTo>
                <a:cubicBezTo>
                  <a:pt x="-7523" y="282535"/>
                  <a:pt x="15554" y="321437"/>
                  <a:pt x="53782" y="331197"/>
                </a:cubicBezTo>
                <a:cubicBezTo>
                  <a:pt x="84962" y="339158"/>
                  <a:pt x="117616" y="325289"/>
                  <a:pt x="133537" y="297322"/>
                </a:cubicBezTo>
                <a:lnTo>
                  <a:pt x="260315" y="348033"/>
                </a:lnTo>
                <a:cubicBezTo>
                  <a:pt x="252374" y="378458"/>
                  <a:pt x="260166" y="410839"/>
                  <a:pt x="281080" y="434320"/>
                </a:cubicBezTo>
                <a:lnTo>
                  <a:pt x="178733" y="536638"/>
                </a:lnTo>
                <a:cubicBezTo>
                  <a:pt x="146194" y="514160"/>
                  <a:pt x="101593" y="522317"/>
                  <a:pt x="79115" y="554856"/>
                </a:cubicBezTo>
                <a:cubicBezTo>
                  <a:pt x="56637" y="587397"/>
                  <a:pt x="64794" y="631998"/>
                  <a:pt x="97334" y="654475"/>
                </a:cubicBezTo>
                <a:cubicBezTo>
                  <a:pt x="129874" y="676953"/>
                  <a:pt x="174475" y="668796"/>
                  <a:pt x="196952" y="636256"/>
                </a:cubicBezTo>
                <a:cubicBezTo>
                  <a:pt x="215293" y="609705"/>
                  <a:pt x="213609" y="574167"/>
                  <a:pt x="192840" y="549468"/>
                </a:cubicBezTo>
                <a:lnTo>
                  <a:pt x="295005" y="447303"/>
                </a:lnTo>
                <a:cubicBezTo>
                  <a:pt x="328936" y="473312"/>
                  <a:pt x="376098" y="473312"/>
                  <a:pt x="410029" y="447303"/>
                </a:cubicBezTo>
                <a:lnTo>
                  <a:pt x="512194" y="549468"/>
                </a:lnTo>
                <a:cubicBezTo>
                  <a:pt x="486760" y="579719"/>
                  <a:pt x="490665" y="624860"/>
                  <a:pt x="520915" y="650295"/>
                </a:cubicBezTo>
                <a:cubicBezTo>
                  <a:pt x="551166" y="675729"/>
                  <a:pt x="596308" y="671824"/>
                  <a:pt x="621742" y="641574"/>
                </a:cubicBezTo>
                <a:cubicBezTo>
                  <a:pt x="647176" y="611323"/>
                  <a:pt x="643271" y="566182"/>
                  <a:pt x="613021" y="540747"/>
                </a:cubicBezTo>
                <a:cubicBezTo>
                  <a:pt x="588341" y="519997"/>
                  <a:pt x="552832" y="518314"/>
                  <a:pt x="526301" y="536638"/>
                </a:cubicBezTo>
                <a:lnTo>
                  <a:pt x="423955" y="434320"/>
                </a:lnTo>
                <a:cubicBezTo>
                  <a:pt x="444849" y="410840"/>
                  <a:pt x="452630" y="378473"/>
                  <a:pt x="444690" y="348062"/>
                </a:cubicBezTo>
                <a:lnTo>
                  <a:pt x="571468" y="297351"/>
                </a:lnTo>
                <a:cubicBezTo>
                  <a:pt x="584159" y="319657"/>
                  <a:pt x="607840" y="333441"/>
                  <a:pt x="633505" y="333460"/>
                </a:cubicBezTo>
                <a:close/>
                <a:moveTo>
                  <a:pt x="71530" y="314410"/>
                </a:moveTo>
                <a:cubicBezTo>
                  <a:pt x="42596" y="314410"/>
                  <a:pt x="19142" y="290956"/>
                  <a:pt x="19142" y="262023"/>
                </a:cubicBezTo>
                <a:cubicBezTo>
                  <a:pt x="19142" y="233090"/>
                  <a:pt x="42596" y="209635"/>
                  <a:pt x="71530" y="209635"/>
                </a:cubicBezTo>
                <a:cubicBezTo>
                  <a:pt x="100463" y="209635"/>
                  <a:pt x="123917" y="233090"/>
                  <a:pt x="123917" y="262023"/>
                </a:cubicBezTo>
                <a:cubicBezTo>
                  <a:pt x="123886" y="290943"/>
                  <a:pt x="100449" y="314379"/>
                  <a:pt x="71530" y="314410"/>
                </a:cubicBezTo>
                <a:close/>
                <a:moveTo>
                  <a:pt x="300130" y="71523"/>
                </a:moveTo>
                <a:cubicBezTo>
                  <a:pt x="300130" y="42590"/>
                  <a:pt x="323584" y="19135"/>
                  <a:pt x="352517" y="19135"/>
                </a:cubicBezTo>
                <a:cubicBezTo>
                  <a:pt x="381450" y="19135"/>
                  <a:pt x="404905" y="42590"/>
                  <a:pt x="404905" y="71523"/>
                </a:cubicBezTo>
                <a:cubicBezTo>
                  <a:pt x="404905" y="100456"/>
                  <a:pt x="381450" y="123910"/>
                  <a:pt x="352517" y="123910"/>
                </a:cubicBezTo>
                <a:cubicBezTo>
                  <a:pt x="323597" y="123879"/>
                  <a:pt x="300161" y="100443"/>
                  <a:pt x="300130" y="71523"/>
                </a:cubicBezTo>
                <a:close/>
                <a:moveTo>
                  <a:pt x="138205" y="647785"/>
                </a:moveTo>
                <a:cubicBezTo>
                  <a:pt x="109271" y="647785"/>
                  <a:pt x="85817" y="624331"/>
                  <a:pt x="85817" y="595398"/>
                </a:cubicBezTo>
                <a:cubicBezTo>
                  <a:pt x="85817" y="566465"/>
                  <a:pt x="109271" y="543010"/>
                  <a:pt x="138205" y="543010"/>
                </a:cubicBezTo>
                <a:cubicBezTo>
                  <a:pt x="167138" y="543010"/>
                  <a:pt x="190592" y="566465"/>
                  <a:pt x="190592" y="595398"/>
                </a:cubicBezTo>
                <a:cubicBezTo>
                  <a:pt x="190561" y="624318"/>
                  <a:pt x="167124" y="647754"/>
                  <a:pt x="138205" y="647785"/>
                </a:cubicBezTo>
                <a:close/>
                <a:moveTo>
                  <a:pt x="619217" y="595398"/>
                </a:moveTo>
                <a:cubicBezTo>
                  <a:pt x="619217" y="624331"/>
                  <a:pt x="595763" y="647785"/>
                  <a:pt x="566830" y="647785"/>
                </a:cubicBezTo>
                <a:cubicBezTo>
                  <a:pt x="537896" y="647785"/>
                  <a:pt x="514442" y="624331"/>
                  <a:pt x="514442" y="595398"/>
                </a:cubicBezTo>
                <a:cubicBezTo>
                  <a:pt x="514442" y="566465"/>
                  <a:pt x="537896" y="543010"/>
                  <a:pt x="566830" y="543010"/>
                </a:cubicBezTo>
                <a:cubicBezTo>
                  <a:pt x="595749" y="543042"/>
                  <a:pt x="619186" y="566478"/>
                  <a:pt x="619217" y="595398"/>
                </a:cubicBezTo>
                <a:close/>
                <a:moveTo>
                  <a:pt x="352517" y="447760"/>
                </a:moveTo>
                <a:cubicBezTo>
                  <a:pt x="310433" y="447760"/>
                  <a:pt x="276317" y="413645"/>
                  <a:pt x="276317" y="371560"/>
                </a:cubicBezTo>
                <a:cubicBezTo>
                  <a:pt x="276317" y="329476"/>
                  <a:pt x="310433" y="295360"/>
                  <a:pt x="352517" y="295360"/>
                </a:cubicBezTo>
                <a:cubicBezTo>
                  <a:pt x="394601" y="295360"/>
                  <a:pt x="428717" y="329476"/>
                  <a:pt x="428717" y="371560"/>
                </a:cubicBezTo>
                <a:cubicBezTo>
                  <a:pt x="428669" y="413625"/>
                  <a:pt x="394581" y="447713"/>
                  <a:pt x="352517" y="447760"/>
                </a:cubicBezTo>
                <a:close/>
                <a:moveTo>
                  <a:pt x="633505" y="209635"/>
                </a:moveTo>
                <a:cubicBezTo>
                  <a:pt x="662438" y="209635"/>
                  <a:pt x="685892" y="233090"/>
                  <a:pt x="685892" y="262023"/>
                </a:cubicBezTo>
                <a:cubicBezTo>
                  <a:pt x="685892" y="290956"/>
                  <a:pt x="662438" y="314410"/>
                  <a:pt x="633505" y="314410"/>
                </a:cubicBezTo>
                <a:cubicBezTo>
                  <a:pt x="604571" y="314410"/>
                  <a:pt x="581117" y="290956"/>
                  <a:pt x="581117" y="262023"/>
                </a:cubicBezTo>
                <a:cubicBezTo>
                  <a:pt x="581149" y="233103"/>
                  <a:pt x="604585" y="209667"/>
                  <a:pt x="633505" y="209635"/>
                </a:cubicBezTo>
                <a:close/>
              </a:path>
            </a:pathLst>
          </a:custGeom>
          <a:solidFill>
            <a:schemeClr val="tx1"/>
          </a:solidFill>
          <a:ln w="9525" cap="flat">
            <a:noFill/>
            <a:prstDash val="solid"/>
            <a:miter/>
          </a:ln>
        </p:spPr>
        <p:txBody>
          <a:bodyPr rtlCol="0" anchor="ctr"/>
          <a:lstStyle/>
          <a:p>
            <a:endParaRPr lang="en-GB"/>
          </a:p>
        </p:txBody>
      </p:sp>
      <p:grpSp>
        <p:nvGrpSpPr>
          <p:cNvPr id="1013" name="Graphic 452" descr="Network diagram outline">
            <a:extLst>
              <a:ext uri="{FF2B5EF4-FFF2-40B4-BE49-F238E27FC236}">
                <a16:creationId xmlns:a16="http://schemas.microsoft.com/office/drawing/2014/main" id="{E6AB854E-AE73-4789-8534-D3F24ACF9222}"/>
              </a:ext>
            </a:extLst>
          </p:cNvPr>
          <p:cNvGrpSpPr>
            <a:grpSpLocks noChangeAspect="1"/>
          </p:cNvGrpSpPr>
          <p:nvPr/>
        </p:nvGrpSpPr>
        <p:grpSpPr>
          <a:xfrm>
            <a:off x="2753891" y="2772954"/>
            <a:ext cx="296247" cy="296247"/>
            <a:chOff x="15832786" y="986580"/>
            <a:chExt cx="647700" cy="647700"/>
          </a:xfrm>
          <a:solidFill>
            <a:schemeClr val="tx1"/>
          </a:solidFill>
        </p:grpSpPr>
        <p:sp>
          <p:nvSpPr>
            <p:cNvPr id="1014" name="Freeform: Shape 1013">
              <a:extLst>
                <a:ext uri="{FF2B5EF4-FFF2-40B4-BE49-F238E27FC236}">
                  <a16:creationId xmlns:a16="http://schemas.microsoft.com/office/drawing/2014/main" id="{D646AC54-0FFA-401D-9661-FAD317A5B313}"/>
                </a:ext>
              </a:extLst>
            </p:cNvPr>
            <p:cNvSpPr/>
            <p:nvPr/>
          </p:nvSpPr>
          <p:spPr>
            <a:xfrm>
              <a:off x="15994711" y="1043730"/>
              <a:ext cx="323850" cy="533400"/>
            </a:xfrm>
            <a:custGeom>
              <a:avLst/>
              <a:gdLst>
                <a:gd name="connsiteX0" fmla="*/ 323850 w 323850"/>
                <a:gd name="connsiteY0" fmla="*/ 257175 h 533400"/>
                <a:gd name="connsiteX1" fmla="*/ 171450 w 323850"/>
                <a:gd name="connsiteY1" fmla="*/ 257175 h 533400"/>
                <a:gd name="connsiteX2" fmla="*/ 171450 w 323850"/>
                <a:gd name="connsiteY2" fmla="*/ 0 h 533400"/>
                <a:gd name="connsiteX3" fmla="*/ 0 w 323850"/>
                <a:gd name="connsiteY3" fmla="*/ 0 h 533400"/>
                <a:gd name="connsiteX4" fmla="*/ 0 w 323850"/>
                <a:gd name="connsiteY4" fmla="*/ 19050 h 533400"/>
                <a:gd name="connsiteX5" fmla="*/ 152400 w 323850"/>
                <a:gd name="connsiteY5" fmla="*/ 19050 h 533400"/>
                <a:gd name="connsiteX6" fmla="*/ 152400 w 323850"/>
                <a:gd name="connsiteY6" fmla="*/ 257175 h 533400"/>
                <a:gd name="connsiteX7" fmla="*/ 0 w 323850"/>
                <a:gd name="connsiteY7" fmla="*/ 257175 h 533400"/>
                <a:gd name="connsiteX8" fmla="*/ 0 w 323850"/>
                <a:gd name="connsiteY8" fmla="*/ 276225 h 533400"/>
                <a:gd name="connsiteX9" fmla="*/ 152400 w 323850"/>
                <a:gd name="connsiteY9" fmla="*/ 276225 h 533400"/>
                <a:gd name="connsiteX10" fmla="*/ 152400 w 323850"/>
                <a:gd name="connsiteY10" fmla="*/ 514350 h 533400"/>
                <a:gd name="connsiteX11" fmla="*/ 0 w 323850"/>
                <a:gd name="connsiteY11" fmla="*/ 514350 h 533400"/>
                <a:gd name="connsiteX12" fmla="*/ 0 w 323850"/>
                <a:gd name="connsiteY12" fmla="*/ 533400 h 533400"/>
                <a:gd name="connsiteX13" fmla="*/ 171450 w 323850"/>
                <a:gd name="connsiteY13" fmla="*/ 533400 h 533400"/>
                <a:gd name="connsiteX14" fmla="*/ 171450 w 323850"/>
                <a:gd name="connsiteY14" fmla="*/ 276225 h 533400"/>
                <a:gd name="connsiteX15" fmla="*/ 323850 w 323850"/>
                <a:gd name="connsiteY15" fmla="*/ 276225 h 533400"/>
                <a:gd name="connsiteX16" fmla="*/ 323850 w 323850"/>
                <a:gd name="connsiteY16" fmla="*/ 257175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3850" h="533400">
                  <a:moveTo>
                    <a:pt x="323850" y="257175"/>
                  </a:moveTo>
                  <a:lnTo>
                    <a:pt x="171450" y="257175"/>
                  </a:lnTo>
                  <a:lnTo>
                    <a:pt x="171450" y="0"/>
                  </a:lnTo>
                  <a:lnTo>
                    <a:pt x="0" y="0"/>
                  </a:lnTo>
                  <a:lnTo>
                    <a:pt x="0" y="19050"/>
                  </a:lnTo>
                  <a:lnTo>
                    <a:pt x="152400" y="19050"/>
                  </a:lnTo>
                  <a:lnTo>
                    <a:pt x="152400" y="257175"/>
                  </a:lnTo>
                  <a:lnTo>
                    <a:pt x="0" y="257175"/>
                  </a:lnTo>
                  <a:lnTo>
                    <a:pt x="0" y="276225"/>
                  </a:lnTo>
                  <a:lnTo>
                    <a:pt x="152400" y="276225"/>
                  </a:lnTo>
                  <a:lnTo>
                    <a:pt x="152400" y="514350"/>
                  </a:lnTo>
                  <a:lnTo>
                    <a:pt x="0" y="514350"/>
                  </a:lnTo>
                  <a:lnTo>
                    <a:pt x="0" y="533400"/>
                  </a:lnTo>
                  <a:lnTo>
                    <a:pt x="171450" y="533400"/>
                  </a:lnTo>
                  <a:lnTo>
                    <a:pt x="171450" y="276225"/>
                  </a:lnTo>
                  <a:lnTo>
                    <a:pt x="323850" y="276225"/>
                  </a:lnTo>
                  <a:lnTo>
                    <a:pt x="323850" y="257175"/>
                  </a:lnTo>
                  <a:close/>
                </a:path>
              </a:pathLst>
            </a:custGeom>
            <a:grpFill/>
            <a:ln w="9525" cap="flat">
              <a:noFill/>
              <a:prstDash val="solid"/>
              <a:miter/>
            </a:ln>
          </p:spPr>
          <p:txBody>
            <a:bodyPr rtlCol="0" anchor="ctr"/>
            <a:lstStyle/>
            <a:p>
              <a:endParaRPr lang="en-GB"/>
            </a:p>
          </p:txBody>
        </p:sp>
        <p:sp>
          <p:nvSpPr>
            <p:cNvPr id="1015" name="Freeform: Shape 1014">
              <a:extLst>
                <a:ext uri="{FF2B5EF4-FFF2-40B4-BE49-F238E27FC236}">
                  <a16:creationId xmlns:a16="http://schemas.microsoft.com/office/drawing/2014/main" id="{F1DF3F3E-1573-44BA-9FAD-11BF9FA92BFA}"/>
                </a:ext>
              </a:extLst>
            </p:cNvPr>
            <p:cNvSpPr/>
            <p:nvPr/>
          </p:nvSpPr>
          <p:spPr>
            <a:xfrm>
              <a:off x="15832786" y="986580"/>
              <a:ext cx="133350" cy="133350"/>
            </a:xfrm>
            <a:custGeom>
              <a:avLst/>
              <a:gdLst>
                <a:gd name="connsiteX0" fmla="*/ 114300 w 133350"/>
                <a:gd name="connsiteY0" fmla="*/ 114300 h 133350"/>
                <a:gd name="connsiteX1" fmla="*/ 19050 w 133350"/>
                <a:gd name="connsiteY1" fmla="*/ 114300 h 133350"/>
                <a:gd name="connsiteX2" fmla="*/ 19050 w 133350"/>
                <a:gd name="connsiteY2" fmla="*/ 19050 h 133350"/>
                <a:gd name="connsiteX3" fmla="*/ 114300 w 133350"/>
                <a:gd name="connsiteY3" fmla="*/ 19050 h 133350"/>
                <a:gd name="connsiteX4" fmla="*/ 0 w 133350"/>
                <a:gd name="connsiteY4" fmla="*/ 0 h 133350"/>
                <a:gd name="connsiteX5" fmla="*/ 0 w 133350"/>
                <a:gd name="connsiteY5" fmla="*/ 133350 h 133350"/>
                <a:gd name="connsiteX6" fmla="*/ 133350 w 133350"/>
                <a:gd name="connsiteY6" fmla="*/ 133350 h 133350"/>
                <a:gd name="connsiteX7" fmla="*/ 133350 w 133350"/>
                <a:gd name="connsiteY7"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 h="133350">
                  <a:moveTo>
                    <a:pt x="114300" y="114300"/>
                  </a:moveTo>
                  <a:lnTo>
                    <a:pt x="19050" y="114300"/>
                  </a:lnTo>
                  <a:lnTo>
                    <a:pt x="19050" y="19050"/>
                  </a:lnTo>
                  <a:lnTo>
                    <a:pt x="114300" y="19050"/>
                  </a:lnTo>
                  <a:close/>
                  <a:moveTo>
                    <a:pt x="0" y="0"/>
                  </a:moveTo>
                  <a:lnTo>
                    <a:pt x="0" y="133350"/>
                  </a:lnTo>
                  <a:lnTo>
                    <a:pt x="133350" y="133350"/>
                  </a:lnTo>
                  <a:lnTo>
                    <a:pt x="133350" y="0"/>
                  </a:lnTo>
                  <a:close/>
                </a:path>
              </a:pathLst>
            </a:custGeom>
            <a:grpFill/>
            <a:ln w="9525" cap="flat">
              <a:noFill/>
              <a:prstDash val="solid"/>
              <a:miter/>
            </a:ln>
          </p:spPr>
          <p:txBody>
            <a:bodyPr rtlCol="0" anchor="ctr"/>
            <a:lstStyle/>
            <a:p>
              <a:endParaRPr lang="en-GB"/>
            </a:p>
          </p:txBody>
        </p:sp>
        <p:sp>
          <p:nvSpPr>
            <p:cNvPr id="1016" name="Freeform: Shape 1015">
              <a:extLst>
                <a:ext uri="{FF2B5EF4-FFF2-40B4-BE49-F238E27FC236}">
                  <a16:creationId xmlns:a16="http://schemas.microsoft.com/office/drawing/2014/main" id="{9187102D-4D77-4B4E-B050-9DE19EE46DEC}"/>
                </a:ext>
              </a:extLst>
            </p:cNvPr>
            <p:cNvSpPr/>
            <p:nvPr/>
          </p:nvSpPr>
          <p:spPr>
            <a:xfrm>
              <a:off x="15832786" y="1243755"/>
              <a:ext cx="133350" cy="133350"/>
            </a:xfrm>
            <a:custGeom>
              <a:avLst/>
              <a:gdLst>
                <a:gd name="connsiteX0" fmla="*/ 114300 w 133350"/>
                <a:gd name="connsiteY0" fmla="*/ 114300 h 133350"/>
                <a:gd name="connsiteX1" fmla="*/ 19050 w 133350"/>
                <a:gd name="connsiteY1" fmla="*/ 114300 h 133350"/>
                <a:gd name="connsiteX2" fmla="*/ 19050 w 133350"/>
                <a:gd name="connsiteY2" fmla="*/ 19050 h 133350"/>
                <a:gd name="connsiteX3" fmla="*/ 114300 w 133350"/>
                <a:gd name="connsiteY3" fmla="*/ 19050 h 133350"/>
                <a:gd name="connsiteX4" fmla="*/ 0 w 133350"/>
                <a:gd name="connsiteY4" fmla="*/ 0 h 133350"/>
                <a:gd name="connsiteX5" fmla="*/ 0 w 133350"/>
                <a:gd name="connsiteY5" fmla="*/ 133350 h 133350"/>
                <a:gd name="connsiteX6" fmla="*/ 133350 w 133350"/>
                <a:gd name="connsiteY6" fmla="*/ 133350 h 133350"/>
                <a:gd name="connsiteX7" fmla="*/ 133350 w 133350"/>
                <a:gd name="connsiteY7"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 h="133350">
                  <a:moveTo>
                    <a:pt x="114300" y="114300"/>
                  </a:moveTo>
                  <a:lnTo>
                    <a:pt x="19050" y="114300"/>
                  </a:lnTo>
                  <a:lnTo>
                    <a:pt x="19050" y="19050"/>
                  </a:lnTo>
                  <a:lnTo>
                    <a:pt x="114300" y="19050"/>
                  </a:lnTo>
                  <a:close/>
                  <a:moveTo>
                    <a:pt x="0" y="0"/>
                  </a:moveTo>
                  <a:lnTo>
                    <a:pt x="0" y="133350"/>
                  </a:lnTo>
                  <a:lnTo>
                    <a:pt x="133350" y="133350"/>
                  </a:lnTo>
                  <a:lnTo>
                    <a:pt x="133350" y="0"/>
                  </a:lnTo>
                  <a:close/>
                </a:path>
              </a:pathLst>
            </a:custGeom>
            <a:grpFill/>
            <a:ln w="9525" cap="flat">
              <a:noFill/>
              <a:prstDash val="solid"/>
              <a:miter/>
            </a:ln>
          </p:spPr>
          <p:txBody>
            <a:bodyPr rtlCol="0" anchor="ctr"/>
            <a:lstStyle/>
            <a:p>
              <a:endParaRPr lang="en-GB"/>
            </a:p>
          </p:txBody>
        </p:sp>
        <p:sp>
          <p:nvSpPr>
            <p:cNvPr id="1017" name="Freeform: Shape 1016">
              <a:extLst>
                <a:ext uri="{FF2B5EF4-FFF2-40B4-BE49-F238E27FC236}">
                  <a16:creationId xmlns:a16="http://schemas.microsoft.com/office/drawing/2014/main" id="{918AC2AB-B62A-4894-BD6C-378C639E4D61}"/>
                </a:ext>
              </a:extLst>
            </p:cNvPr>
            <p:cNvSpPr/>
            <p:nvPr/>
          </p:nvSpPr>
          <p:spPr>
            <a:xfrm>
              <a:off x="15832786" y="1500930"/>
              <a:ext cx="133350" cy="133350"/>
            </a:xfrm>
            <a:custGeom>
              <a:avLst/>
              <a:gdLst>
                <a:gd name="connsiteX0" fmla="*/ 114300 w 133350"/>
                <a:gd name="connsiteY0" fmla="*/ 114300 h 133350"/>
                <a:gd name="connsiteX1" fmla="*/ 19050 w 133350"/>
                <a:gd name="connsiteY1" fmla="*/ 114300 h 133350"/>
                <a:gd name="connsiteX2" fmla="*/ 19050 w 133350"/>
                <a:gd name="connsiteY2" fmla="*/ 19050 h 133350"/>
                <a:gd name="connsiteX3" fmla="*/ 114300 w 133350"/>
                <a:gd name="connsiteY3" fmla="*/ 19050 h 133350"/>
                <a:gd name="connsiteX4" fmla="*/ 0 w 133350"/>
                <a:gd name="connsiteY4" fmla="*/ 0 h 133350"/>
                <a:gd name="connsiteX5" fmla="*/ 0 w 133350"/>
                <a:gd name="connsiteY5" fmla="*/ 133350 h 133350"/>
                <a:gd name="connsiteX6" fmla="*/ 133350 w 133350"/>
                <a:gd name="connsiteY6" fmla="*/ 133350 h 133350"/>
                <a:gd name="connsiteX7" fmla="*/ 133350 w 133350"/>
                <a:gd name="connsiteY7"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 h="133350">
                  <a:moveTo>
                    <a:pt x="114300" y="114300"/>
                  </a:moveTo>
                  <a:lnTo>
                    <a:pt x="19050" y="114300"/>
                  </a:lnTo>
                  <a:lnTo>
                    <a:pt x="19050" y="19050"/>
                  </a:lnTo>
                  <a:lnTo>
                    <a:pt x="114300" y="19050"/>
                  </a:lnTo>
                  <a:close/>
                  <a:moveTo>
                    <a:pt x="0" y="0"/>
                  </a:moveTo>
                  <a:lnTo>
                    <a:pt x="0" y="133350"/>
                  </a:lnTo>
                  <a:lnTo>
                    <a:pt x="133350" y="133350"/>
                  </a:lnTo>
                  <a:lnTo>
                    <a:pt x="133350" y="0"/>
                  </a:lnTo>
                  <a:close/>
                </a:path>
              </a:pathLst>
            </a:custGeom>
            <a:grpFill/>
            <a:ln w="9525" cap="flat">
              <a:noFill/>
              <a:prstDash val="solid"/>
              <a:miter/>
            </a:ln>
          </p:spPr>
          <p:txBody>
            <a:bodyPr rtlCol="0" anchor="ctr"/>
            <a:lstStyle/>
            <a:p>
              <a:endParaRPr lang="en-GB"/>
            </a:p>
          </p:txBody>
        </p:sp>
        <p:sp>
          <p:nvSpPr>
            <p:cNvPr id="1018" name="Freeform: Shape 1017">
              <a:extLst>
                <a:ext uri="{FF2B5EF4-FFF2-40B4-BE49-F238E27FC236}">
                  <a16:creationId xmlns:a16="http://schemas.microsoft.com/office/drawing/2014/main" id="{953ADDED-5D4E-4A1A-B7C2-CBC32B4B7E5B}"/>
                </a:ext>
              </a:extLst>
            </p:cNvPr>
            <p:cNvSpPr/>
            <p:nvPr/>
          </p:nvSpPr>
          <p:spPr>
            <a:xfrm>
              <a:off x="16347136" y="1243755"/>
              <a:ext cx="133350" cy="133350"/>
            </a:xfrm>
            <a:custGeom>
              <a:avLst/>
              <a:gdLst>
                <a:gd name="connsiteX0" fmla="*/ 114300 w 133350"/>
                <a:gd name="connsiteY0" fmla="*/ 114300 h 133350"/>
                <a:gd name="connsiteX1" fmla="*/ 19050 w 133350"/>
                <a:gd name="connsiteY1" fmla="*/ 114300 h 133350"/>
                <a:gd name="connsiteX2" fmla="*/ 19050 w 133350"/>
                <a:gd name="connsiteY2" fmla="*/ 19050 h 133350"/>
                <a:gd name="connsiteX3" fmla="*/ 114300 w 133350"/>
                <a:gd name="connsiteY3" fmla="*/ 19050 h 133350"/>
                <a:gd name="connsiteX4" fmla="*/ 0 w 133350"/>
                <a:gd name="connsiteY4" fmla="*/ 0 h 133350"/>
                <a:gd name="connsiteX5" fmla="*/ 0 w 133350"/>
                <a:gd name="connsiteY5" fmla="*/ 133350 h 133350"/>
                <a:gd name="connsiteX6" fmla="*/ 133350 w 133350"/>
                <a:gd name="connsiteY6" fmla="*/ 133350 h 133350"/>
                <a:gd name="connsiteX7" fmla="*/ 133350 w 133350"/>
                <a:gd name="connsiteY7"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 h="133350">
                  <a:moveTo>
                    <a:pt x="114300" y="114300"/>
                  </a:moveTo>
                  <a:lnTo>
                    <a:pt x="19050" y="114300"/>
                  </a:lnTo>
                  <a:lnTo>
                    <a:pt x="19050" y="19050"/>
                  </a:lnTo>
                  <a:lnTo>
                    <a:pt x="114300" y="19050"/>
                  </a:lnTo>
                  <a:close/>
                  <a:moveTo>
                    <a:pt x="0" y="0"/>
                  </a:moveTo>
                  <a:lnTo>
                    <a:pt x="0" y="133350"/>
                  </a:lnTo>
                  <a:lnTo>
                    <a:pt x="133350" y="133350"/>
                  </a:lnTo>
                  <a:lnTo>
                    <a:pt x="133350" y="0"/>
                  </a:lnTo>
                  <a:close/>
                </a:path>
              </a:pathLst>
            </a:custGeom>
            <a:grpFill/>
            <a:ln w="9525" cap="flat">
              <a:noFill/>
              <a:prstDash val="solid"/>
              <a:miter/>
            </a:ln>
          </p:spPr>
          <p:txBody>
            <a:bodyPr rtlCol="0" anchor="ctr"/>
            <a:lstStyle/>
            <a:p>
              <a:endParaRPr lang="en-GB"/>
            </a:p>
          </p:txBody>
        </p:sp>
      </p:grpSp>
      <p:grpSp>
        <p:nvGrpSpPr>
          <p:cNvPr id="554" name="Graphic 485" descr="Open hand outline">
            <a:extLst>
              <a:ext uri="{FF2B5EF4-FFF2-40B4-BE49-F238E27FC236}">
                <a16:creationId xmlns:a16="http://schemas.microsoft.com/office/drawing/2014/main" id="{EDE5E4BD-37AB-488B-BFA2-0F671DAA0216}"/>
              </a:ext>
            </a:extLst>
          </p:cNvPr>
          <p:cNvGrpSpPr>
            <a:grpSpLocks noChangeAspect="1"/>
          </p:cNvGrpSpPr>
          <p:nvPr/>
        </p:nvGrpSpPr>
        <p:grpSpPr>
          <a:xfrm>
            <a:off x="8930673" y="3854090"/>
            <a:ext cx="430052" cy="186374"/>
            <a:chOff x="3217091" y="-628138"/>
            <a:chExt cx="857743" cy="371726"/>
          </a:xfrm>
          <a:solidFill>
            <a:schemeClr val="tx1"/>
          </a:solidFill>
        </p:grpSpPr>
        <p:sp>
          <p:nvSpPr>
            <p:cNvPr id="555" name="Freeform: Shape 554">
              <a:extLst>
                <a:ext uri="{FF2B5EF4-FFF2-40B4-BE49-F238E27FC236}">
                  <a16:creationId xmlns:a16="http://schemas.microsoft.com/office/drawing/2014/main" id="{D69A79AF-2903-4CA1-986F-701C277DEE90}"/>
                </a:ext>
              </a:extLst>
            </p:cNvPr>
            <p:cNvSpPr/>
            <p:nvPr/>
          </p:nvSpPr>
          <p:spPr>
            <a:xfrm>
              <a:off x="3217091" y="-550947"/>
              <a:ext cx="600473" cy="161163"/>
            </a:xfrm>
            <a:custGeom>
              <a:avLst/>
              <a:gdLst>
                <a:gd name="connsiteX0" fmla="*/ 324248 w 600473"/>
                <a:gd name="connsiteY0" fmla="*/ 19050 h 161163"/>
                <a:gd name="connsiteX1" fmla="*/ 552848 w 600473"/>
                <a:gd name="connsiteY1" fmla="*/ 19050 h 161163"/>
                <a:gd name="connsiteX2" fmla="*/ 581423 w 600473"/>
                <a:gd name="connsiteY2" fmla="*/ 47625 h 161163"/>
                <a:gd name="connsiteX3" fmla="*/ 552848 w 600473"/>
                <a:gd name="connsiteY3" fmla="*/ 76200 h 161163"/>
                <a:gd name="connsiteX4" fmla="*/ 381398 w 600473"/>
                <a:gd name="connsiteY4" fmla="*/ 76200 h 161163"/>
                <a:gd name="connsiteX5" fmla="*/ 371873 w 600473"/>
                <a:gd name="connsiteY5" fmla="*/ 85725 h 161163"/>
                <a:gd name="connsiteX6" fmla="*/ 381398 w 600473"/>
                <a:gd name="connsiteY6" fmla="*/ 95250 h 161163"/>
                <a:gd name="connsiteX7" fmla="*/ 552848 w 600473"/>
                <a:gd name="connsiteY7" fmla="*/ 95250 h 161163"/>
                <a:gd name="connsiteX8" fmla="*/ 600473 w 600473"/>
                <a:gd name="connsiteY8" fmla="*/ 47625 h 161163"/>
                <a:gd name="connsiteX9" fmla="*/ 552848 w 600473"/>
                <a:gd name="connsiteY9" fmla="*/ 0 h 161163"/>
                <a:gd name="connsiteX10" fmla="*/ 324248 w 600473"/>
                <a:gd name="connsiteY10" fmla="*/ 0 h 161163"/>
                <a:gd name="connsiteX11" fmla="*/ 275347 w 600473"/>
                <a:gd name="connsiteY11" fmla="*/ 13335 h 161163"/>
                <a:gd name="connsiteX12" fmla="*/ 5790 w 600473"/>
                <a:gd name="connsiteY12" fmla="*/ 142875 h 161163"/>
                <a:gd name="connsiteX13" fmla="*/ 767 w 600473"/>
                <a:gd name="connsiteY13" fmla="*/ 155374 h 161163"/>
                <a:gd name="connsiteX14" fmla="*/ 13265 w 600473"/>
                <a:gd name="connsiteY14" fmla="*/ 160397 h 161163"/>
                <a:gd name="connsiteX15" fmla="*/ 14048 w 600473"/>
                <a:gd name="connsiteY15" fmla="*/ 160020 h 161163"/>
                <a:gd name="connsiteX16" fmla="*/ 284243 w 600473"/>
                <a:gd name="connsiteY16" fmla="*/ 30175 h 161163"/>
                <a:gd name="connsiteX17" fmla="*/ 324248 w 600473"/>
                <a:gd name="connsiteY17" fmla="*/ 19050 h 16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0473" h="161163">
                  <a:moveTo>
                    <a:pt x="324248" y="19050"/>
                  </a:moveTo>
                  <a:lnTo>
                    <a:pt x="552848" y="19050"/>
                  </a:lnTo>
                  <a:cubicBezTo>
                    <a:pt x="568630" y="19050"/>
                    <a:pt x="581423" y="31843"/>
                    <a:pt x="581423" y="47625"/>
                  </a:cubicBezTo>
                  <a:cubicBezTo>
                    <a:pt x="581423" y="63407"/>
                    <a:pt x="568630" y="76200"/>
                    <a:pt x="552848" y="76200"/>
                  </a:cubicBezTo>
                  <a:lnTo>
                    <a:pt x="381398" y="76200"/>
                  </a:lnTo>
                  <a:cubicBezTo>
                    <a:pt x="376138" y="76200"/>
                    <a:pt x="371873" y="80464"/>
                    <a:pt x="371873" y="85725"/>
                  </a:cubicBezTo>
                  <a:cubicBezTo>
                    <a:pt x="371873" y="90986"/>
                    <a:pt x="376138" y="95250"/>
                    <a:pt x="381398" y="95250"/>
                  </a:cubicBezTo>
                  <a:lnTo>
                    <a:pt x="552848" y="95250"/>
                  </a:lnTo>
                  <a:cubicBezTo>
                    <a:pt x="579151" y="95250"/>
                    <a:pt x="600473" y="73927"/>
                    <a:pt x="600473" y="47625"/>
                  </a:cubicBezTo>
                  <a:cubicBezTo>
                    <a:pt x="600473" y="21323"/>
                    <a:pt x="579151" y="0"/>
                    <a:pt x="552848" y="0"/>
                  </a:cubicBezTo>
                  <a:lnTo>
                    <a:pt x="324248" y="0"/>
                  </a:lnTo>
                  <a:cubicBezTo>
                    <a:pt x="307069" y="138"/>
                    <a:pt x="290219" y="4733"/>
                    <a:pt x="275347" y="13335"/>
                  </a:cubicBezTo>
                  <a:lnTo>
                    <a:pt x="5790" y="142875"/>
                  </a:lnTo>
                  <a:cubicBezTo>
                    <a:pt x="951" y="144939"/>
                    <a:pt x="-1298" y="150535"/>
                    <a:pt x="767" y="155374"/>
                  </a:cubicBezTo>
                  <a:cubicBezTo>
                    <a:pt x="2831" y="160212"/>
                    <a:pt x="8427" y="162461"/>
                    <a:pt x="13265" y="160397"/>
                  </a:cubicBezTo>
                  <a:cubicBezTo>
                    <a:pt x="13532" y="160283"/>
                    <a:pt x="13793" y="160157"/>
                    <a:pt x="14048" y="160020"/>
                  </a:cubicBezTo>
                  <a:lnTo>
                    <a:pt x="284243" y="30175"/>
                  </a:lnTo>
                  <a:cubicBezTo>
                    <a:pt x="296370" y="23016"/>
                    <a:pt x="310168" y="19179"/>
                    <a:pt x="324248" y="19050"/>
                  </a:cubicBezTo>
                  <a:close/>
                </a:path>
              </a:pathLst>
            </a:custGeom>
            <a:grpFill/>
            <a:ln w="9525" cap="flat">
              <a:noFill/>
              <a:prstDash val="solid"/>
              <a:miter/>
            </a:ln>
          </p:spPr>
          <p:txBody>
            <a:bodyPr rtlCol="0" anchor="ctr"/>
            <a:lstStyle/>
            <a:p>
              <a:endParaRPr lang="en-GB"/>
            </a:p>
          </p:txBody>
        </p:sp>
        <p:sp>
          <p:nvSpPr>
            <p:cNvPr id="556" name="Freeform: Shape 555">
              <a:extLst>
                <a:ext uri="{FF2B5EF4-FFF2-40B4-BE49-F238E27FC236}">
                  <a16:creationId xmlns:a16="http://schemas.microsoft.com/office/drawing/2014/main" id="{9B90DE94-6D62-4747-A9E5-09D954D3DC01}"/>
                </a:ext>
              </a:extLst>
            </p:cNvPr>
            <p:cNvSpPr/>
            <p:nvPr/>
          </p:nvSpPr>
          <p:spPr>
            <a:xfrm>
              <a:off x="3350713" y="-628138"/>
              <a:ext cx="724122" cy="371726"/>
            </a:xfrm>
            <a:custGeom>
              <a:avLst/>
              <a:gdLst>
                <a:gd name="connsiteX0" fmla="*/ 676402 w 724122"/>
                <a:gd name="connsiteY0" fmla="*/ 10 h 371726"/>
                <a:gd name="connsiteX1" fmla="*/ 651637 w 724122"/>
                <a:gd name="connsiteY1" fmla="*/ 6992 h 371726"/>
                <a:gd name="connsiteX2" fmla="*/ 488759 w 724122"/>
                <a:gd name="connsiteY2" fmla="*/ 100337 h 371726"/>
                <a:gd name="connsiteX3" fmla="*/ 485226 w 724122"/>
                <a:gd name="connsiteY3" fmla="*/ 113339 h 371726"/>
                <a:gd name="connsiteX4" fmla="*/ 498227 w 724122"/>
                <a:gd name="connsiteY4" fmla="*/ 116873 h 371726"/>
                <a:gd name="connsiteX5" fmla="*/ 661724 w 724122"/>
                <a:gd name="connsiteY5" fmla="*/ 23175 h 371726"/>
                <a:gd name="connsiteX6" fmla="*/ 676402 w 724122"/>
                <a:gd name="connsiteY6" fmla="*/ 19060 h 371726"/>
                <a:gd name="connsiteX7" fmla="*/ 704977 w 724122"/>
                <a:gd name="connsiteY7" fmla="*/ 47635 h 371726"/>
                <a:gd name="connsiteX8" fmla="*/ 694919 w 724122"/>
                <a:gd name="connsiteY8" fmla="*/ 69943 h 371726"/>
                <a:gd name="connsiteX9" fmla="*/ 433734 w 724122"/>
                <a:gd name="connsiteY9" fmla="*/ 260919 h 371726"/>
                <a:gd name="connsiteX10" fmla="*/ 416398 w 724122"/>
                <a:gd name="connsiteY10" fmla="*/ 266768 h 371726"/>
                <a:gd name="connsiteX11" fmla="*/ 238252 w 724122"/>
                <a:gd name="connsiteY11" fmla="*/ 266768 h 371726"/>
                <a:gd name="connsiteX12" fmla="*/ 2908 w 724122"/>
                <a:gd name="connsiteY12" fmla="*/ 355350 h 371726"/>
                <a:gd name="connsiteX13" fmla="*/ 2674 w 724122"/>
                <a:gd name="connsiteY13" fmla="*/ 368818 h 371726"/>
                <a:gd name="connsiteX14" fmla="*/ 16142 w 724122"/>
                <a:gd name="connsiteY14" fmla="*/ 369053 h 371726"/>
                <a:gd name="connsiteX15" fmla="*/ 16377 w 724122"/>
                <a:gd name="connsiteY15" fmla="*/ 368818 h 371726"/>
                <a:gd name="connsiteX16" fmla="*/ 238252 w 724122"/>
                <a:gd name="connsiteY16" fmla="*/ 285856 h 371726"/>
                <a:gd name="connsiteX17" fmla="*/ 416369 w 724122"/>
                <a:gd name="connsiteY17" fmla="*/ 285856 h 371726"/>
                <a:gd name="connsiteX18" fmla="*/ 444859 w 724122"/>
                <a:gd name="connsiteY18" fmla="*/ 276397 h 371726"/>
                <a:gd name="connsiteX19" fmla="*/ 706882 w 724122"/>
                <a:gd name="connsiteY19" fmla="*/ 84878 h 371726"/>
                <a:gd name="connsiteX20" fmla="*/ 707996 w 724122"/>
                <a:gd name="connsiteY20" fmla="*/ 83926 h 371726"/>
                <a:gd name="connsiteX21" fmla="*/ 724122 w 724122"/>
                <a:gd name="connsiteY21" fmla="*/ 47654 h 371726"/>
                <a:gd name="connsiteX22" fmla="*/ 676402 w 724122"/>
                <a:gd name="connsiteY22" fmla="*/ 10 h 37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24122" h="371726">
                  <a:moveTo>
                    <a:pt x="676402" y="10"/>
                  </a:moveTo>
                  <a:cubicBezTo>
                    <a:pt x="667636" y="-180"/>
                    <a:pt x="659012" y="2251"/>
                    <a:pt x="651637" y="6992"/>
                  </a:cubicBezTo>
                  <a:lnTo>
                    <a:pt x="488759" y="100337"/>
                  </a:lnTo>
                  <a:cubicBezTo>
                    <a:pt x="484193" y="102952"/>
                    <a:pt x="482611" y="108773"/>
                    <a:pt x="485226" y="113339"/>
                  </a:cubicBezTo>
                  <a:cubicBezTo>
                    <a:pt x="487840" y="117905"/>
                    <a:pt x="493661" y="119487"/>
                    <a:pt x="498227" y="116873"/>
                  </a:cubicBezTo>
                  <a:lnTo>
                    <a:pt x="661724" y="23175"/>
                  </a:lnTo>
                  <a:cubicBezTo>
                    <a:pt x="666088" y="20352"/>
                    <a:pt x="671206" y="18918"/>
                    <a:pt x="676402" y="19060"/>
                  </a:cubicBezTo>
                  <a:cubicBezTo>
                    <a:pt x="692184" y="19060"/>
                    <a:pt x="704977" y="31853"/>
                    <a:pt x="704977" y="47635"/>
                  </a:cubicBezTo>
                  <a:cubicBezTo>
                    <a:pt x="704597" y="56083"/>
                    <a:pt x="700997" y="64065"/>
                    <a:pt x="694919" y="69943"/>
                  </a:cubicBezTo>
                  <a:lnTo>
                    <a:pt x="433734" y="260919"/>
                  </a:lnTo>
                  <a:cubicBezTo>
                    <a:pt x="428735" y="264683"/>
                    <a:pt x="422655" y="266734"/>
                    <a:pt x="416398" y="266768"/>
                  </a:cubicBezTo>
                  <a:lnTo>
                    <a:pt x="238252" y="266768"/>
                  </a:lnTo>
                  <a:cubicBezTo>
                    <a:pt x="140830" y="266768"/>
                    <a:pt x="61639" y="296562"/>
                    <a:pt x="2908" y="355350"/>
                  </a:cubicBezTo>
                  <a:cubicBezTo>
                    <a:pt x="-876" y="359005"/>
                    <a:pt x="-981" y="365034"/>
                    <a:pt x="2674" y="368818"/>
                  </a:cubicBezTo>
                  <a:cubicBezTo>
                    <a:pt x="6329" y="372603"/>
                    <a:pt x="12359" y="372707"/>
                    <a:pt x="16142" y="369053"/>
                  </a:cubicBezTo>
                  <a:cubicBezTo>
                    <a:pt x="16222" y="368976"/>
                    <a:pt x="16300" y="368897"/>
                    <a:pt x="16377" y="368818"/>
                  </a:cubicBezTo>
                  <a:cubicBezTo>
                    <a:pt x="71412" y="313764"/>
                    <a:pt x="146069" y="285856"/>
                    <a:pt x="238252" y="285856"/>
                  </a:cubicBezTo>
                  <a:lnTo>
                    <a:pt x="416369" y="285856"/>
                  </a:lnTo>
                  <a:cubicBezTo>
                    <a:pt x="426631" y="285816"/>
                    <a:pt x="436611" y="282503"/>
                    <a:pt x="444859" y="276397"/>
                  </a:cubicBezTo>
                  <a:lnTo>
                    <a:pt x="706882" y="84878"/>
                  </a:lnTo>
                  <a:lnTo>
                    <a:pt x="707996" y="83926"/>
                  </a:lnTo>
                  <a:cubicBezTo>
                    <a:pt x="717984" y="74464"/>
                    <a:pt x="723788" y="61410"/>
                    <a:pt x="724122" y="47654"/>
                  </a:cubicBezTo>
                  <a:cubicBezTo>
                    <a:pt x="724096" y="21323"/>
                    <a:pt x="702734" y="-6"/>
                    <a:pt x="676402" y="10"/>
                  </a:cubicBezTo>
                  <a:close/>
                </a:path>
              </a:pathLst>
            </a:custGeom>
            <a:grpFill/>
            <a:ln w="9525" cap="flat">
              <a:noFill/>
              <a:prstDash val="solid"/>
              <a:miter/>
            </a:ln>
          </p:spPr>
          <p:txBody>
            <a:bodyPr rtlCol="0" anchor="ctr"/>
            <a:lstStyle/>
            <a:p>
              <a:endParaRPr lang="en-GB"/>
            </a:p>
          </p:txBody>
        </p:sp>
      </p:grpSp>
      <p:grpSp>
        <p:nvGrpSpPr>
          <p:cNvPr id="557" name="Graphic 487" descr="Open hand with plant outline">
            <a:extLst>
              <a:ext uri="{FF2B5EF4-FFF2-40B4-BE49-F238E27FC236}">
                <a16:creationId xmlns:a16="http://schemas.microsoft.com/office/drawing/2014/main" id="{042529F7-49E8-4F03-9D54-5F6F450C6A90}"/>
              </a:ext>
            </a:extLst>
          </p:cNvPr>
          <p:cNvGrpSpPr>
            <a:grpSpLocks noChangeAspect="1"/>
          </p:cNvGrpSpPr>
          <p:nvPr/>
        </p:nvGrpSpPr>
        <p:grpSpPr>
          <a:xfrm>
            <a:off x="8220043" y="3787181"/>
            <a:ext cx="430017" cy="320192"/>
            <a:chOff x="4318887" y="-897627"/>
            <a:chExt cx="857676" cy="638627"/>
          </a:xfrm>
          <a:solidFill>
            <a:schemeClr val="tx1"/>
          </a:solidFill>
        </p:grpSpPr>
        <p:sp>
          <p:nvSpPr>
            <p:cNvPr id="558" name="Freeform: Shape 557">
              <a:extLst>
                <a:ext uri="{FF2B5EF4-FFF2-40B4-BE49-F238E27FC236}">
                  <a16:creationId xmlns:a16="http://schemas.microsoft.com/office/drawing/2014/main" id="{1D8877A2-3184-4B9B-94AC-A78574AC97FA}"/>
                </a:ext>
              </a:extLst>
            </p:cNvPr>
            <p:cNvSpPr/>
            <p:nvPr/>
          </p:nvSpPr>
          <p:spPr>
            <a:xfrm>
              <a:off x="4318887" y="-554063"/>
              <a:ext cx="600501" cy="161239"/>
            </a:xfrm>
            <a:custGeom>
              <a:avLst/>
              <a:gdLst>
                <a:gd name="connsiteX0" fmla="*/ 324277 w 600501"/>
                <a:gd name="connsiteY0" fmla="*/ 19050 h 161239"/>
                <a:gd name="connsiteX1" fmla="*/ 552877 w 600501"/>
                <a:gd name="connsiteY1" fmla="*/ 19050 h 161239"/>
                <a:gd name="connsiteX2" fmla="*/ 581452 w 600501"/>
                <a:gd name="connsiteY2" fmla="*/ 47625 h 161239"/>
                <a:gd name="connsiteX3" fmla="*/ 552877 w 600501"/>
                <a:gd name="connsiteY3" fmla="*/ 76200 h 161239"/>
                <a:gd name="connsiteX4" fmla="*/ 381427 w 600501"/>
                <a:gd name="connsiteY4" fmla="*/ 76200 h 161239"/>
                <a:gd name="connsiteX5" fmla="*/ 371902 w 600501"/>
                <a:gd name="connsiteY5" fmla="*/ 85725 h 161239"/>
                <a:gd name="connsiteX6" fmla="*/ 381427 w 600501"/>
                <a:gd name="connsiteY6" fmla="*/ 95250 h 161239"/>
                <a:gd name="connsiteX7" fmla="*/ 552877 w 600501"/>
                <a:gd name="connsiteY7" fmla="*/ 95250 h 161239"/>
                <a:gd name="connsiteX8" fmla="*/ 600502 w 600501"/>
                <a:gd name="connsiteY8" fmla="*/ 47625 h 161239"/>
                <a:gd name="connsiteX9" fmla="*/ 552877 w 600501"/>
                <a:gd name="connsiteY9" fmla="*/ 0 h 161239"/>
                <a:gd name="connsiteX10" fmla="*/ 324277 w 600501"/>
                <a:gd name="connsiteY10" fmla="*/ 0 h 161239"/>
                <a:gd name="connsiteX11" fmla="*/ 275376 w 600501"/>
                <a:gd name="connsiteY11" fmla="*/ 13335 h 161239"/>
                <a:gd name="connsiteX12" fmla="*/ 5790 w 600501"/>
                <a:gd name="connsiteY12" fmla="*/ 142951 h 161239"/>
                <a:gd name="connsiteX13" fmla="*/ 767 w 600501"/>
                <a:gd name="connsiteY13" fmla="*/ 155450 h 161239"/>
                <a:gd name="connsiteX14" fmla="*/ 13265 w 600501"/>
                <a:gd name="connsiteY14" fmla="*/ 160473 h 161239"/>
                <a:gd name="connsiteX15" fmla="*/ 14048 w 600501"/>
                <a:gd name="connsiteY15" fmla="*/ 160096 h 161239"/>
                <a:gd name="connsiteX16" fmla="*/ 284205 w 600501"/>
                <a:gd name="connsiteY16" fmla="*/ 30175 h 161239"/>
                <a:gd name="connsiteX17" fmla="*/ 324277 w 600501"/>
                <a:gd name="connsiteY17" fmla="*/ 19050 h 161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0501" h="161239">
                  <a:moveTo>
                    <a:pt x="324277" y="19050"/>
                  </a:moveTo>
                  <a:lnTo>
                    <a:pt x="552877" y="19050"/>
                  </a:lnTo>
                  <a:cubicBezTo>
                    <a:pt x="568659" y="19050"/>
                    <a:pt x="581452" y="31843"/>
                    <a:pt x="581452" y="47625"/>
                  </a:cubicBezTo>
                  <a:cubicBezTo>
                    <a:pt x="581452" y="63407"/>
                    <a:pt x="568659" y="76200"/>
                    <a:pt x="552877" y="76200"/>
                  </a:cubicBezTo>
                  <a:lnTo>
                    <a:pt x="381427" y="76200"/>
                  </a:lnTo>
                  <a:cubicBezTo>
                    <a:pt x="376166" y="76200"/>
                    <a:pt x="371902" y="80464"/>
                    <a:pt x="371902" y="85725"/>
                  </a:cubicBezTo>
                  <a:cubicBezTo>
                    <a:pt x="371902" y="90986"/>
                    <a:pt x="376166" y="95250"/>
                    <a:pt x="381427" y="95250"/>
                  </a:cubicBezTo>
                  <a:lnTo>
                    <a:pt x="552877" y="95250"/>
                  </a:lnTo>
                  <a:cubicBezTo>
                    <a:pt x="579179" y="95250"/>
                    <a:pt x="600502" y="73927"/>
                    <a:pt x="600502" y="47625"/>
                  </a:cubicBezTo>
                  <a:cubicBezTo>
                    <a:pt x="600502" y="21323"/>
                    <a:pt x="579179" y="0"/>
                    <a:pt x="552877" y="0"/>
                  </a:cubicBezTo>
                  <a:lnTo>
                    <a:pt x="324277" y="0"/>
                  </a:lnTo>
                  <a:cubicBezTo>
                    <a:pt x="307098" y="143"/>
                    <a:pt x="290249" y="4738"/>
                    <a:pt x="275376" y="13335"/>
                  </a:cubicBezTo>
                  <a:lnTo>
                    <a:pt x="5790" y="142951"/>
                  </a:lnTo>
                  <a:cubicBezTo>
                    <a:pt x="951" y="145015"/>
                    <a:pt x="-1298" y="150611"/>
                    <a:pt x="767" y="155450"/>
                  </a:cubicBezTo>
                  <a:cubicBezTo>
                    <a:pt x="2831" y="160289"/>
                    <a:pt x="8427" y="162538"/>
                    <a:pt x="13265" y="160473"/>
                  </a:cubicBezTo>
                  <a:cubicBezTo>
                    <a:pt x="13532" y="160359"/>
                    <a:pt x="13793" y="160233"/>
                    <a:pt x="14048" y="160096"/>
                  </a:cubicBezTo>
                  <a:lnTo>
                    <a:pt x="284205" y="30175"/>
                  </a:lnTo>
                  <a:cubicBezTo>
                    <a:pt x="296351" y="23006"/>
                    <a:pt x="310173" y="19168"/>
                    <a:pt x="324277" y="19050"/>
                  </a:cubicBezTo>
                  <a:close/>
                </a:path>
              </a:pathLst>
            </a:custGeom>
            <a:grpFill/>
            <a:ln w="9525" cap="flat">
              <a:noFill/>
              <a:prstDash val="solid"/>
              <a:miter/>
            </a:ln>
          </p:spPr>
          <p:txBody>
            <a:bodyPr rtlCol="0" anchor="ctr"/>
            <a:lstStyle/>
            <a:p>
              <a:endParaRPr lang="en-GB"/>
            </a:p>
          </p:txBody>
        </p:sp>
        <p:sp>
          <p:nvSpPr>
            <p:cNvPr id="559" name="Freeform: Shape 558">
              <a:extLst>
                <a:ext uri="{FF2B5EF4-FFF2-40B4-BE49-F238E27FC236}">
                  <a16:creationId xmlns:a16="http://schemas.microsoft.com/office/drawing/2014/main" id="{1E38594F-4800-4B46-BF61-187157CD6686}"/>
                </a:ext>
              </a:extLst>
            </p:cNvPr>
            <p:cNvSpPr/>
            <p:nvPr/>
          </p:nvSpPr>
          <p:spPr>
            <a:xfrm>
              <a:off x="4451990" y="-631245"/>
              <a:ext cx="724573" cy="372244"/>
            </a:xfrm>
            <a:custGeom>
              <a:avLst/>
              <a:gdLst>
                <a:gd name="connsiteX0" fmla="*/ 676948 w 724573"/>
                <a:gd name="connsiteY0" fmla="*/ 10 h 372244"/>
                <a:gd name="connsiteX1" fmla="*/ 652183 w 724573"/>
                <a:gd name="connsiteY1" fmla="*/ 6982 h 372244"/>
                <a:gd name="connsiteX2" fmla="*/ 489306 w 724573"/>
                <a:gd name="connsiteY2" fmla="*/ 100327 h 372244"/>
                <a:gd name="connsiteX3" fmla="*/ 485791 w 724573"/>
                <a:gd name="connsiteY3" fmla="*/ 113367 h 372244"/>
                <a:gd name="connsiteX4" fmla="*/ 498831 w 724573"/>
                <a:gd name="connsiteY4" fmla="*/ 116882 h 372244"/>
                <a:gd name="connsiteX5" fmla="*/ 662261 w 724573"/>
                <a:gd name="connsiteY5" fmla="*/ 23175 h 372244"/>
                <a:gd name="connsiteX6" fmla="*/ 676948 w 724573"/>
                <a:gd name="connsiteY6" fmla="*/ 19060 h 372244"/>
                <a:gd name="connsiteX7" fmla="*/ 705523 w 724573"/>
                <a:gd name="connsiteY7" fmla="*/ 47635 h 372244"/>
                <a:gd name="connsiteX8" fmla="*/ 695465 w 724573"/>
                <a:gd name="connsiteY8" fmla="*/ 69942 h 372244"/>
                <a:gd name="connsiteX9" fmla="*/ 434232 w 724573"/>
                <a:gd name="connsiteY9" fmla="*/ 260928 h 372244"/>
                <a:gd name="connsiteX10" fmla="*/ 416916 w 724573"/>
                <a:gd name="connsiteY10" fmla="*/ 266805 h 372244"/>
                <a:gd name="connsiteX11" fmla="*/ 238798 w 724573"/>
                <a:gd name="connsiteY11" fmla="*/ 266805 h 372244"/>
                <a:gd name="connsiteX12" fmla="*/ 3445 w 724573"/>
                <a:gd name="connsiteY12" fmla="*/ 355388 h 372244"/>
                <a:gd name="connsiteX13" fmla="*/ 2194 w 724573"/>
                <a:gd name="connsiteY13" fmla="*/ 368800 h 372244"/>
                <a:gd name="connsiteX14" fmla="*/ 15606 w 724573"/>
                <a:gd name="connsiteY14" fmla="*/ 370051 h 372244"/>
                <a:gd name="connsiteX15" fmla="*/ 16866 w 724573"/>
                <a:gd name="connsiteY15" fmla="*/ 368789 h 372244"/>
                <a:gd name="connsiteX16" fmla="*/ 238798 w 724573"/>
                <a:gd name="connsiteY16" fmla="*/ 285855 h 372244"/>
                <a:gd name="connsiteX17" fmla="*/ 416916 w 724573"/>
                <a:gd name="connsiteY17" fmla="*/ 285855 h 372244"/>
                <a:gd name="connsiteX18" fmla="*/ 445377 w 724573"/>
                <a:gd name="connsiteY18" fmla="*/ 276330 h 372244"/>
                <a:gd name="connsiteX19" fmla="*/ 707324 w 724573"/>
                <a:gd name="connsiteY19" fmla="*/ 84878 h 372244"/>
                <a:gd name="connsiteX20" fmla="*/ 708448 w 724573"/>
                <a:gd name="connsiteY20" fmla="*/ 83925 h 372244"/>
                <a:gd name="connsiteX21" fmla="*/ 724573 w 724573"/>
                <a:gd name="connsiteY21" fmla="*/ 47644 h 372244"/>
                <a:gd name="connsiteX22" fmla="*/ 676948 w 724573"/>
                <a:gd name="connsiteY22" fmla="*/ 10 h 372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24573" h="372244">
                  <a:moveTo>
                    <a:pt x="676948" y="10"/>
                  </a:moveTo>
                  <a:cubicBezTo>
                    <a:pt x="668184" y="-175"/>
                    <a:pt x="659564" y="2253"/>
                    <a:pt x="652183" y="6982"/>
                  </a:cubicBezTo>
                  <a:lnTo>
                    <a:pt x="489306" y="100327"/>
                  </a:lnTo>
                  <a:cubicBezTo>
                    <a:pt x="484735" y="102957"/>
                    <a:pt x="483161" y="108796"/>
                    <a:pt x="485791" y="113367"/>
                  </a:cubicBezTo>
                  <a:cubicBezTo>
                    <a:pt x="488421" y="117938"/>
                    <a:pt x="494260" y="119511"/>
                    <a:pt x="498831" y="116882"/>
                  </a:cubicBezTo>
                  <a:lnTo>
                    <a:pt x="662261" y="23175"/>
                  </a:lnTo>
                  <a:cubicBezTo>
                    <a:pt x="666628" y="20349"/>
                    <a:pt x="671749" y="18915"/>
                    <a:pt x="676948" y="19060"/>
                  </a:cubicBezTo>
                  <a:cubicBezTo>
                    <a:pt x="692730" y="19060"/>
                    <a:pt x="705523" y="31853"/>
                    <a:pt x="705523" y="47635"/>
                  </a:cubicBezTo>
                  <a:cubicBezTo>
                    <a:pt x="705145" y="56083"/>
                    <a:pt x="701546" y="64065"/>
                    <a:pt x="695465" y="69942"/>
                  </a:cubicBezTo>
                  <a:lnTo>
                    <a:pt x="434232" y="260928"/>
                  </a:lnTo>
                  <a:cubicBezTo>
                    <a:pt x="429243" y="264699"/>
                    <a:pt x="423170" y="266760"/>
                    <a:pt x="416916" y="266805"/>
                  </a:cubicBezTo>
                  <a:lnTo>
                    <a:pt x="238798" y="266805"/>
                  </a:lnTo>
                  <a:cubicBezTo>
                    <a:pt x="141377" y="266805"/>
                    <a:pt x="62186" y="296590"/>
                    <a:pt x="3445" y="355388"/>
                  </a:cubicBezTo>
                  <a:cubicBezTo>
                    <a:pt x="-604" y="358745"/>
                    <a:pt x="-1165" y="364751"/>
                    <a:pt x="2194" y="368800"/>
                  </a:cubicBezTo>
                  <a:cubicBezTo>
                    <a:pt x="5551" y="372849"/>
                    <a:pt x="11556" y="373410"/>
                    <a:pt x="15606" y="370051"/>
                  </a:cubicBezTo>
                  <a:cubicBezTo>
                    <a:pt x="16064" y="369671"/>
                    <a:pt x="16486" y="369248"/>
                    <a:pt x="16866" y="368789"/>
                  </a:cubicBezTo>
                  <a:cubicBezTo>
                    <a:pt x="71930" y="313744"/>
                    <a:pt x="146587" y="285855"/>
                    <a:pt x="238798" y="285855"/>
                  </a:cubicBezTo>
                  <a:lnTo>
                    <a:pt x="416916" y="285855"/>
                  </a:lnTo>
                  <a:cubicBezTo>
                    <a:pt x="427175" y="285795"/>
                    <a:pt x="437147" y="282458"/>
                    <a:pt x="445377" y="276330"/>
                  </a:cubicBezTo>
                  <a:lnTo>
                    <a:pt x="707324" y="84878"/>
                  </a:lnTo>
                  <a:lnTo>
                    <a:pt x="708448" y="83925"/>
                  </a:lnTo>
                  <a:cubicBezTo>
                    <a:pt x="718438" y="74460"/>
                    <a:pt x="724242" y="61402"/>
                    <a:pt x="724573" y="47644"/>
                  </a:cubicBezTo>
                  <a:cubicBezTo>
                    <a:pt x="724547" y="21352"/>
                    <a:pt x="703241" y="41"/>
                    <a:pt x="676948" y="10"/>
                  </a:cubicBezTo>
                  <a:close/>
                </a:path>
              </a:pathLst>
            </a:custGeom>
            <a:grpFill/>
            <a:ln w="9525" cap="flat">
              <a:noFill/>
              <a:prstDash val="solid"/>
              <a:miter/>
            </a:ln>
          </p:spPr>
          <p:txBody>
            <a:bodyPr rtlCol="0" anchor="ctr"/>
            <a:lstStyle/>
            <a:p>
              <a:endParaRPr lang="en-GB"/>
            </a:p>
          </p:txBody>
        </p:sp>
        <p:sp>
          <p:nvSpPr>
            <p:cNvPr id="560" name="Freeform: Shape 559">
              <a:extLst>
                <a:ext uri="{FF2B5EF4-FFF2-40B4-BE49-F238E27FC236}">
                  <a16:creationId xmlns:a16="http://schemas.microsoft.com/office/drawing/2014/main" id="{B434BBAA-55CB-4ECD-A0A5-DA779A4845A1}"/>
                </a:ext>
              </a:extLst>
            </p:cNvPr>
            <p:cNvSpPr/>
            <p:nvPr/>
          </p:nvSpPr>
          <p:spPr>
            <a:xfrm>
              <a:off x="4557498" y="-897627"/>
              <a:ext cx="480262" cy="326009"/>
            </a:xfrm>
            <a:custGeom>
              <a:avLst/>
              <a:gdLst>
                <a:gd name="connsiteX0" fmla="*/ 154979 w 480262"/>
                <a:gd name="connsiteY0" fmla="*/ 278060 h 326009"/>
                <a:gd name="connsiteX1" fmla="*/ 171352 w 480262"/>
                <a:gd name="connsiteY1" fmla="*/ 277898 h 326009"/>
                <a:gd name="connsiteX2" fmla="*/ 172133 w 480262"/>
                <a:gd name="connsiteY2" fmla="*/ 278851 h 326009"/>
                <a:gd name="connsiteX3" fmla="*/ 190440 w 480262"/>
                <a:gd name="connsiteY3" fmla="*/ 317799 h 326009"/>
                <a:gd name="connsiteX4" fmla="*/ 190783 w 480262"/>
                <a:gd name="connsiteY4" fmla="*/ 318846 h 326009"/>
                <a:gd name="connsiteX5" fmla="*/ 191288 w 480262"/>
                <a:gd name="connsiteY5" fmla="*/ 320370 h 326009"/>
                <a:gd name="connsiteX6" fmla="*/ 192326 w 480262"/>
                <a:gd name="connsiteY6" fmla="*/ 322075 h 326009"/>
                <a:gd name="connsiteX7" fmla="*/ 193279 w 480262"/>
                <a:gd name="connsiteY7" fmla="*/ 323209 h 326009"/>
                <a:gd name="connsiteX8" fmla="*/ 194936 w 480262"/>
                <a:gd name="connsiteY8" fmla="*/ 324447 h 326009"/>
                <a:gd name="connsiteX9" fmla="*/ 196146 w 480262"/>
                <a:gd name="connsiteY9" fmla="*/ 325171 h 326009"/>
                <a:gd name="connsiteX10" fmla="*/ 198413 w 480262"/>
                <a:gd name="connsiteY10" fmla="*/ 325752 h 326009"/>
                <a:gd name="connsiteX11" fmla="*/ 199441 w 480262"/>
                <a:gd name="connsiteY11" fmla="*/ 326009 h 326009"/>
                <a:gd name="connsiteX12" fmla="*/ 199917 w 480262"/>
                <a:gd name="connsiteY12" fmla="*/ 326009 h 326009"/>
                <a:gd name="connsiteX13" fmla="*/ 201203 w 480262"/>
                <a:gd name="connsiteY13" fmla="*/ 325923 h 326009"/>
                <a:gd name="connsiteX14" fmla="*/ 202261 w 480262"/>
                <a:gd name="connsiteY14" fmla="*/ 325552 h 326009"/>
                <a:gd name="connsiteX15" fmla="*/ 204166 w 480262"/>
                <a:gd name="connsiteY15" fmla="*/ 324895 h 326009"/>
                <a:gd name="connsiteX16" fmla="*/ 205575 w 480262"/>
                <a:gd name="connsiteY16" fmla="*/ 323942 h 326009"/>
                <a:gd name="connsiteX17" fmla="*/ 207957 w 480262"/>
                <a:gd name="connsiteY17" fmla="*/ 321323 h 326009"/>
                <a:gd name="connsiteX18" fmla="*/ 208776 w 480262"/>
                <a:gd name="connsiteY18" fmla="*/ 319656 h 326009"/>
                <a:gd name="connsiteX19" fmla="*/ 209195 w 480262"/>
                <a:gd name="connsiteY19" fmla="*/ 317932 h 326009"/>
                <a:gd name="connsiteX20" fmla="*/ 209452 w 480262"/>
                <a:gd name="connsiteY20" fmla="*/ 316894 h 326009"/>
                <a:gd name="connsiteX21" fmla="*/ 258239 w 480262"/>
                <a:gd name="connsiteY21" fmla="*/ 226701 h 326009"/>
                <a:gd name="connsiteX22" fmla="*/ 298616 w 480262"/>
                <a:gd name="connsiteY22" fmla="*/ 228063 h 326009"/>
                <a:gd name="connsiteX23" fmla="*/ 431013 w 480262"/>
                <a:gd name="connsiteY23" fmla="*/ 184515 h 326009"/>
                <a:gd name="connsiteX24" fmla="*/ 478638 w 480262"/>
                <a:gd name="connsiteY24" fmla="*/ 1635 h 326009"/>
                <a:gd name="connsiteX25" fmla="*/ 446891 w 480262"/>
                <a:gd name="connsiteY25" fmla="*/ 6 h 326009"/>
                <a:gd name="connsiteX26" fmla="*/ 297663 w 480262"/>
                <a:gd name="connsiteY26" fmla="*/ 49260 h 326009"/>
                <a:gd name="connsiteX27" fmla="*/ 247847 w 480262"/>
                <a:gd name="connsiteY27" fmla="*/ 210699 h 326009"/>
                <a:gd name="connsiteX28" fmla="*/ 196555 w 480262"/>
                <a:gd name="connsiteY28" fmla="*/ 279194 h 326009"/>
                <a:gd name="connsiteX29" fmla="*/ 186792 w 480262"/>
                <a:gd name="connsiteY29" fmla="*/ 266544 h 326009"/>
                <a:gd name="connsiteX30" fmla="*/ 183477 w 480262"/>
                <a:gd name="connsiteY30" fmla="*/ 262525 h 326009"/>
                <a:gd name="connsiteX31" fmla="*/ 150968 w 480262"/>
                <a:gd name="connsiteY31" fmla="*/ 126413 h 326009"/>
                <a:gd name="connsiteX32" fmla="*/ 35716 w 480262"/>
                <a:gd name="connsiteY32" fmla="*/ 85036 h 326009"/>
                <a:gd name="connsiteX33" fmla="*/ 1426 w 480262"/>
                <a:gd name="connsiteY33" fmla="*/ 87360 h 326009"/>
                <a:gd name="connsiteX34" fmla="*/ 40478 w 480262"/>
                <a:gd name="connsiteY34" fmla="*/ 236903 h 326009"/>
                <a:gd name="connsiteX35" fmla="*/ 154979 w 480262"/>
                <a:gd name="connsiteY35" fmla="*/ 278060 h 326009"/>
                <a:gd name="connsiteX36" fmla="*/ 311065 w 480262"/>
                <a:gd name="connsiteY36" fmla="*/ 62795 h 326009"/>
                <a:gd name="connsiteX37" fmla="*/ 446825 w 480262"/>
                <a:gd name="connsiteY37" fmla="*/ 19123 h 326009"/>
                <a:gd name="connsiteX38" fmla="*/ 460826 w 480262"/>
                <a:gd name="connsiteY38" fmla="*/ 19437 h 326009"/>
                <a:gd name="connsiteX39" fmla="*/ 417459 w 480262"/>
                <a:gd name="connsiteY39" fmla="*/ 171123 h 326009"/>
                <a:gd name="connsiteX40" fmla="*/ 298520 w 480262"/>
                <a:gd name="connsiteY40" fmla="*/ 209080 h 326009"/>
                <a:gd name="connsiteX41" fmla="*/ 281375 w 480262"/>
                <a:gd name="connsiteY41" fmla="*/ 208756 h 326009"/>
                <a:gd name="connsiteX42" fmla="*/ 367681 w 480262"/>
                <a:gd name="connsiteY42" fmla="*/ 130318 h 326009"/>
                <a:gd name="connsiteX43" fmla="*/ 371401 w 480262"/>
                <a:gd name="connsiteY43" fmla="*/ 117369 h 326009"/>
                <a:gd name="connsiteX44" fmla="*/ 358452 w 480262"/>
                <a:gd name="connsiteY44" fmla="*/ 113649 h 326009"/>
                <a:gd name="connsiteX45" fmla="*/ 267374 w 480262"/>
                <a:gd name="connsiteY45" fmla="*/ 195821 h 326009"/>
                <a:gd name="connsiteX46" fmla="*/ 311065 w 480262"/>
                <a:gd name="connsiteY46" fmla="*/ 62786 h 326009"/>
                <a:gd name="connsiteX47" fmla="*/ 19209 w 480262"/>
                <a:gd name="connsiteY47" fmla="*/ 104705 h 326009"/>
                <a:gd name="connsiteX48" fmla="*/ 35649 w 480262"/>
                <a:gd name="connsiteY48" fmla="*/ 104153 h 326009"/>
                <a:gd name="connsiteX49" fmla="*/ 136614 w 480262"/>
                <a:gd name="connsiteY49" fmla="*/ 139043 h 326009"/>
                <a:gd name="connsiteX50" fmla="*/ 165304 w 480262"/>
                <a:gd name="connsiteY50" fmla="*/ 246466 h 326009"/>
                <a:gd name="connsiteX51" fmla="*/ 92742 w 480262"/>
                <a:gd name="connsiteY51" fmla="*/ 168761 h 326009"/>
                <a:gd name="connsiteX52" fmla="*/ 79455 w 480262"/>
                <a:gd name="connsiteY52" fmla="*/ 170980 h 326009"/>
                <a:gd name="connsiteX53" fmla="*/ 81674 w 480262"/>
                <a:gd name="connsiteY53" fmla="*/ 184268 h 326009"/>
                <a:gd name="connsiteX54" fmla="*/ 150654 w 480262"/>
                <a:gd name="connsiteY54" fmla="*/ 258982 h 326009"/>
                <a:gd name="connsiteX55" fmla="*/ 53566 w 480262"/>
                <a:gd name="connsiteY55" fmla="*/ 223158 h 326009"/>
                <a:gd name="connsiteX56" fmla="*/ 19209 w 480262"/>
                <a:gd name="connsiteY56" fmla="*/ 104696 h 326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80262" h="326009">
                  <a:moveTo>
                    <a:pt x="154979" y="278060"/>
                  </a:moveTo>
                  <a:cubicBezTo>
                    <a:pt x="160846" y="278060"/>
                    <a:pt x="166237" y="277965"/>
                    <a:pt x="171352" y="277898"/>
                  </a:cubicBezTo>
                  <a:lnTo>
                    <a:pt x="172133" y="278851"/>
                  </a:lnTo>
                  <a:cubicBezTo>
                    <a:pt x="182464" y="289390"/>
                    <a:pt x="188917" y="303120"/>
                    <a:pt x="190440" y="317799"/>
                  </a:cubicBezTo>
                  <a:cubicBezTo>
                    <a:pt x="190530" y="318156"/>
                    <a:pt x="190645" y="318505"/>
                    <a:pt x="190783" y="318846"/>
                  </a:cubicBezTo>
                  <a:cubicBezTo>
                    <a:pt x="190913" y="319366"/>
                    <a:pt x="191081" y="319876"/>
                    <a:pt x="191288" y="320370"/>
                  </a:cubicBezTo>
                  <a:cubicBezTo>
                    <a:pt x="191573" y="320974"/>
                    <a:pt x="191920" y="321546"/>
                    <a:pt x="192326" y="322075"/>
                  </a:cubicBezTo>
                  <a:cubicBezTo>
                    <a:pt x="192608" y="322481"/>
                    <a:pt x="192927" y="322861"/>
                    <a:pt x="193279" y="323209"/>
                  </a:cubicBezTo>
                  <a:cubicBezTo>
                    <a:pt x="193779" y="323688"/>
                    <a:pt x="194335" y="324104"/>
                    <a:pt x="194936" y="324447"/>
                  </a:cubicBezTo>
                  <a:cubicBezTo>
                    <a:pt x="195319" y="324721"/>
                    <a:pt x="195724" y="324963"/>
                    <a:pt x="196146" y="325171"/>
                  </a:cubicBezTo>
                  <a:cubicBezTo>
                    <a:pt x="196874" y="325457"/>
                    <a:pt x="197636" y="325652"/>
                    <a:pt x="198413" y="325752"/>
                  </a:cubicBezTo>
                  <a:cubicBezTo>
                    <a:pt x="198751" y="325856"/>
                    <a:pt x="199095" y="325941"/>
                    <a:pt x="199441" y="326009"/>
                  </a:cubicBezTo>
                  <a:lnTo>
                    <a:pt x="199917" y="326009"/>
                  </a:lnTo>
                  <a:cubicBezTo>
                    <a:pt x="200347" y="326009"/>
                    <a:pt x="200777" y="325980"/>
                    <a:pt x="201203" y="325923"/>
                  </a:cubicBezTo>
                  <a:cubicBezTo>
                    <a:pt x="201563" y="325821"/>
                    <a:pt x="201916" y="325697"/>
                    <a:pt x="202261" y="325552"/>
                  </a:cubicBezTo>
                  <a:cubicBezTo>
                    <a:pt x="202919" y="325406"/>
                    <a:pt x="203558" y="325185"/>
                    <a:pt x="204166" y="324895"/>
                  </a:cubicBezTo>
                  <a:cubicBezTo>
                    <a:pt x="204664" y="324620"/>
                    <a:pt x="205135" y="324302"/>
                    <a:pt x="205575" y="323942"/>
                  </a:cubicBezTo>
                  <a:cubicBezTo>
                    <a:pt x="206548" y="323251"/>
                    <a:pt x="207360" y="322357"/>
                    <a:pt x="207957" y="321323"/>
                  </a:cubicBezTo>
                  <a:cubicBezTo>
                    <a:pt x="208284" y="320796"/>
                    <a:pt x="208559" y="320237"/>
                    <a:pt x="208776" y="319656"/>
                  </a:cubicBezTo>
                  <a:cubicBezTo>
                    <a:pt x="208973" y="319097"/>
                    <a:pt x="209114" y="318520"/>
                    <a:pt x="209195" y="317932"/>
                  </a:cubicBezTo>
                  <a:cubicBezTo>
                    <a:pt x="209304" y="317592"/>
                    <a:pt x="209390" y="317245"/>
                    <a:pt x="209452" y="316894"/>
                  </a:cubicBezTo>
                  <a:cubicBezTo>
                    <a:pt x="210073" y="280683"/>
                    <a:pt x="228272" y="247038"/>
                    <a:pt x="258239" y="226701"/>
                  </a:cubicBezTo>
                  <a:cubicBezTo>
                    <a:pt x="269536" y="227244"/>
                    <a:pt x="283395" y="228063"/>
                    <a:pt x="298616" y="228063"/>
                  </a:cubicBezTo>
                  <a:cubicBezTo>
                    <a:pt x="341049" y="228063"/>
                    <a:pt x="393989" y="221634"/>
                    <a:pt x="431013" y="184515"/>
                  </a:cubicBezTo>
                  <a:cubicBezTo>
                    <a:pt x="493878" y="119745"/>
                    <a:pt x="478638" y="1635"/>
                    <a:pt x="478638" y="1635"/>
                  </a:cubicBezTo>
                  <a:cubicBezTo>
                    <a:pt x="468097" y="478"/>
                    <a:pt x="457496" y="-66"/>
                    <a:pt x="446891" y="6"/>
                  </a:cubicBezTo>
                  <a:cubicBezTo>
                    <a:pt x="407391" y="6"/>
                    <a:pt x="340002" y="6922"/>
                    <a:pt x="297663" y="49260"/>
                  </a:cubicBezTo>
                  <a:cubicBezTo>
                    <a:pt x="253848" y="94190"/>
                    <a:pt x="247971" y="167761"/>
                    <a:pt x="247847" y="210699"/>
                  </a:cubicBezTo>
                  <a:cubicBezTo>
                    <a:pt x="223751" y="227340"/>
                    <a:pt x="205742" y="251388"/>
                    <a:pt x="196555" y="279194"/>
                  </a:cubicBezTo>
                  <a:cubicBezTo>
                    <a:pt x="193546" y="274793"/>
                    <a:pt x="190287" y="270570"/>
                    <a:pt x="186792" y="266544"/>
                  </a:cubicBezTo>
                  <a:cubicBezTo>
                    <a:pt x="185697" y="265230"/>
                    <a:pt x="184582" y="263887"/>
                    <a:pt x="183477" y="262525"/>
                  </a:cubicBezTo>
                  <a:cubicBezTo>
                    <a:pt x="185820" y="227349"/>
                    <a:pt x="189335" y="170132"/>
                    <a:pt x="150968" y="126413"/>
                  </a:cubicBezTo>
                  <a:cubicBezTo>
                    <a:pt x="120393" y="91551"/>
                    <a:pt x="69501" y="85036"/>
                    <a:pt x="35716" y="85036"/>
                  </a:cubicBezTo>
                  <a:cubicBezTo>
                    <a:pt x="24244" y="84964"/>
                    <a:pt x="12783" y="85741"/>
                    <a:pt x="1426" y="87360"/>
                  </a:cubicBezTo>
                  <a:cubicBezTo>
                    <a:pt x="1426" y="87360"/>
                    <a:pt x="-11499" y="187516"/>
                    <a:pt x="40478" y="236903"/>
                  </a:cubicBezTo>
                  <a:cubicBezTo>
                    <a:pt x="79798" y="274384"/>
                    <a:pt x="122508" y="278060"/>
                    <a:pt x="154979" y="278060"/>
                  </a:cubicBezTo>
                  <a:close/>
                  <a:moveTo>
                    <a:pt x="311065" y="62795"/>
                  </a:moveTo>
                  <a:cubicBezTo>
                    <a:pt x="349060" y="24800"/>
                    <a:pt x="412430" y="19123"/>
                    <a:pt x="446825" y="19123"/>
                  </a:cubicBezTo>
                  <a:cubicBezTo>
                    <a:pt x="452063" y="19123"/>
                    <a:pt x="456788" y="19256"/>
                    <a:pt x="460826" y="19437"/>
                  </a:cubicBezTo>
                  <a:cubicBezTo>
                    <a:pt x="462303" y="51575"/>
                    <a:pt x="460550" y="126727"/>
                    <a:pt x="417459" y="171123"/>
                  </a:cubicBezTo>
                  <a:cubicBezTo>
                    <a:pt x="391608" y="197021"/>
                    <a:pt x="353813" y="209080"/>
                    <a:pt x="298520" y="209080"/>
                  </a:cubicBezTo>
                  <a:cubicBezTo>
                    <a:pt x="292548" y="209080"/>
                    <a:pt x="286833" y="208947"/>
                    <a:pt x="281375" y="208756"/>
                  </a:cubicBezTo>
                  <a:cubicBezTo>
                    <a:pt x="315303" y="169170"/>
                    <a:pt x="342992" y="143986"/>
                    <a:pt x="367681" y="130318"/>
                  </a:cubicBezTo>
                  <a:cubicBezTo>
                    <a:pt x="372284" y="127769"/>
                    <a:pt x="373950" y="121971"/>
                    <a:pt x="371401" y="117369"/>
                  </a:cubicBezTo>
                  <a:cubicBezTo>
                    <a:pt x="368852" y="112765"/>
                    <a:pt x="363055" y="111100"/>
                    <a:pt x="358452" y="113649"/>
                  </a:cubicBezTo>
                  <a:cubicBezTo>
                    <a:pt x="331877" y="128365"/>
                    <a:pt x="302654" y="154750"/>
                    <a:pt x="267374" y="195821"/>
                  </a:cubicBezTo>
                  <a:cubicBezTo>
                    <a:pt x="269669" y="135119"/>
                    <a:pt x="284252" y="90275"/>
                    <a:pt x="311065" y="62786"/>
                  </a:cubicBezTo>
                  <a:close/>
                  <a:moveTo>
                    <a:pt x="19209" y="104705"/>
                  </a:moveTo>
                  <a:cubicBezTo>
                    <a:pt x="23876" y="104381"/>
                    <a:pt x="29458" y="104153"/>
                    <a:pt x="35649" y="104153"/>
                  </a:cubicBezTo>
                  <a:cubicBezTo>
                    <a:pt x="61910" y="104153"/>
                    <a:pt x="109944" y="108677"/>
                    <a:pt x="136614" y="139043"/>
                  </a:cubicBezTo>
                  <a:cubicBezTo>
                    <a:pt x="165189" y="171637"/>
                    <a:pt x="166847" y="213766"/>
                    <a:pt x="165304" y="246466"/>
                  </a:cubicBezTo>
                  <a:cubicBezTo>
                    <a:pt x="146557" y="215971"/>
                    <a:pt x="121883" y="189548"/>
                    <a:pt x="92742" y="168761"/>
                  </a:cubicBezTo>
                  <a:cubicBezTo>
                    <a:pt x="88460" y="165704"/>
                    <a:pt x="82511" y="166698"/>
                    <a:pt x="79455" y="170980"/>
                  </a:cubicBezTo>
                  <a:cubicBezTo>
                    <a:pt x="76398" y="175263"/>
                    <a:pt x="77392" y="181211"/>
                    <a:pt x="81674" y="184268"/>
                  </a:cubicBezTo>
                  <a:cubicBezTo>
                    <a:pt x="109516" y="204215"/>
                    <a:pt x="132989" y="229639"/>
                    <a:pt x="150654" y="258982"/>
                  </a:cubicBezTo>
                  <a:cubicBezTo>
                    <a:pt x="118841" y="258582"/>
                    <a:pt x="85284" y="253267"/>
                    <a:pt x="53566" y="223158"/>
                  </a:cubicBezTo>
                  <a:cubicBezTo>
                    <a:pt x="20181" y="191449"/>
                    <a:pt x="18142" y="132261"/>
                    <a:pt x="19209" y="104696"/>
                  </a:cubicBezTo>
                  <a:close/>
                </a:path>
              </a:pathLst>
            </a:custGeom>
            <a:grpFill/>
            <a:ln w="9525" cap="flat">
              <a:noFill/>
              <a:prstDash val="solid"/>
              <a:miter/>
            </a:ln>
          </p:spPr>
          <p:txBody>
            <a:bodyPr rtlCol="0" anchor="ctr"/>
            <a:lstStyle/>
            <a:p>
              <a:endParaRPr lang="en-GB"/>
            </a:p>
          </p:txBody>
        </p:sp>
      </p:grpSp>
      <p:grpSp>
        <p:nvGrpSpPr>
          <p:cNvPr id="996" name="Graphic 489" descr="Ribbon outline">
            <a:extLst>
              <a:ext uri="{FF2B5EF4-FFF2-40B4-BE49-F238E27FC236}">
                <a16:creationId xmlns:a16="http://schemas.microsoft.com/office/drawing/2014/main" id="{5AC983DD-2F9A-49DA-B533-117A8CB1F749}"/>
              </a:ext>
            </a:extLst>
          </p:cNvPr>
          <p:cNvGrpSpPr>
            <a:grpSpLocks noChangeAspect="1"/>
          </p:cNvGrpSpPr>
          <p:nvPr/>
        </p:nvGrpSpPr>
        <p:grpSpPr>
          <a:xfrm>
            <a:off x="8298170" y="2733694"/>
            <a:ext cx="273763" cy="374766"/>
            <a:chOff x="10860303" y="170222"/>
            <a:chExt cx="598541" cy="819370"/>
          </a:xfrm>
          <a:solidFill>
            <a:schemeClr val="tx1"/>
          </a:solidFill>
        </p:grpSpPr>
        <p:sp>
          <p:nvSpPr>
            <p:cNvPr id="997" name="Freeform: Shape 996">
              <a:extLst>
                <a:ext uri="{FF2B5EF4-FFF2-40B4-BE49-F238E27FC236}">
                  <a16:creationId xmlns:a16="http://schemas.microsoft.com/office/drawing/2014/main" id="{F945D38E-8985-469F-B08B-DD365F0039CF}"/>
                </a:ext>
              </a:extLst>
            </p:cNvPr>
            <p:cNvSpPr/>
            <p:nvPr/>
          </p:nvSpPr>
          <p:spPr>
            <a:xfrm>
              <a:off x="10860303" y="170222"/>
              <a:ext cx="598541" cy="819370"/>
            </a:xfrm>
            <a:custGeom>
              <a:avLst/>
              <a:gdLst>
                <a:gd name="connsiteX0" fmla="*/ 466963 w 598541"/>
                <a:gd name="connsiteY0" fmla="*/ 490834 h 819370"/>
                <a:gd name="connsiteX1" fmla="*/ 495491 w 598541"/>
                <a:gd name="connsiteY1" fmla="*/ 473404 h 819370"/>
                <a:gd name="connsiteX2" fmla="*/ 516446 w 598541"/>
                <a:gd name="connsiteY2" fmla="*/ 419111 h 819370"/>
                <a:gd name="connsiteX3" fmla="*/ 557403 w 598541"/>
                <a:gd name="connsiteY3" fmla="*/ 378154 h 819370"/>
                <a:gd name="connsiteX4" fmla="*/ 557403 w 598541"/>
                <a:gd name="connsiteY4" fmla="*/ 325766 h 819370"/>
                <a:gd name="connsiteX5" fmla="*/ 576453 w 598541"/>
                <a:gd name="connsiteY5" fmla="*/ 277188 h 819370"/>
                <a:gd name="connsiteX6" fmla="*/ 553593 w 598541"/>
                <a:gd name="connsiteY6" fmla="*/ 223848 h 819370"/>
                <a:gd name="connsiteX7" fmla="*/ 553593 w 598541"/>
                <a:gd name="connsiteY7" fmla="*/ 165746 h 819370"/>
                <a:gd name="connsiteX8" fmla="*/ 516446 w 598541"/>
                <a:gd name="connsiteY8" fmla="*/ 128598 h 819370"/>
                <a:gd name="connsiteX9" fmla="*/ 495491 w 598541"/>
                <a:gd name="connsiteY9" fmla="*/ 80973 h 819370"/>
                <a:gd name="connsiteX10" fmla="*/ 444922 w 598541"/>
                <a:gd name="connsiteY10" fmla="*/ 59923 h 819370"/>
                <a:gd name="connsiteX11" fmla="*/ 441198 w 598541"/>
                <a:gd name="connsiteY11" fmla="*/ 60009 h 819370"/>
                <a:gd name="connsiteX12" fmla="*/ 400241 w 598541"/>
                <a:gd name="connsiteY12" fmla="*/ 19051 h 819370"/>
                <a:gd name="connsiteX13" fmla="*/ 373685 w 598541"/>
                <a:gd name="connsiteY13" fmla="*/ 14051 h 819370"/>
                <a:gd name="connsiteX14" fmla="*/ 347843 w 598541"/>
                <a:gd name="connsiteY14" fmla="*/ 19051 h 819370"/>
                <a:gd name="connsiteX15" fmla="*/ 299266 w 598541"/>
                <a:gd name="connsiteY15" fmla="*/ 1 h 819370"/>
                <a:gd name="connsiteX16" fmla="*/ 245926 w 598541"/>
                <a:gd name="connsiteY16" fmla="*/ 22861 h 819370"/>
                <a:gd name="connsiteX17" fmla="*/ 216398 w 598541"/>
                <a:gd name="connsiteY17" fmla="*/ 16785 h 819370"/>
                <a:gd name="connsiteX18" fmla="*/ 187823 w 598541"/>
                <a:gd name="connsiteY18" fmla="*/ 22861 h 819370"/>
                <a:gd name="connsiteX19" fmla="*/ 150676 w 598541"/>
                <a:gd name="connsiteY19" fmla="*/ 60009 h 819370"/>
                <a:gd name="connsiteX20" fmla="*/ 103051 w 598541"/>
                <a:gd name="connsiteY20" fmla="*/ 80964 h 819370"/>
                <a:gd name="connsiteX21" fmla="*/ 82096 w 598541"/>
                <a:gd name="connsiteY21" fmla="*/ 135256 h 819370"/>
                <a:gd name="connsiteX22" fmla="*/ 41138 w 598541"/>
                <a:gd name="connsiteY22" fmla="*/ 176214 h 819370"/>
                <a:gd name="connsiteX23" fmla="*/ 41138 w 598541"/>
                <a:gd name="connsiteY23" fmla="*/ 228601 h 819370"/>
                <a:gd name="connsiteX24" fmla="*/ 22088 w 598541"/>
                <a:gd name="connsiteY24" fmla="*/ 277179 h 819370"/>
                <a:gd name="connsiteX25" fmla="*/ 44948 w 598541"/>
                <a:gd name="connsiteY25" fmla="*/ 330519 h 819370"/>
                <a:gd name="connsiteX26" fmla="*/ 44948 w 598541"/>
                <a:gd name="connsiteY26" fmla="*/ 388621 h 819370"/>
                <a:gd name="connsiteX27" fmla="*/ 82096 w 598541"/>
                <a:gd name="connsiteY27" fmla="*/ 425769 h 819370"/>
                <a:gd name="connsiteX28" fmla="*/ 103051 w 598541"/>
                <a:gd name="connsiteY28" fmla="*/ 473394 h 819370"/>
                <a:gd name="connsiteX29" fmla="*/ 131512 w 598541"/>
                <a:gd name="connsiteY29" fmla="*/ 490968 h 819370"/>
                <a:gd name="connsiteX30" fmla="*/ 0 w 598541"/>
                <a:gd name="connsiteY30" fmla="*/ 738894 h 819370"/>
                <a:gd name="connsiteX31" fmla="*/ 105851 w 598541"/>
                <a:gd name="connsiteY31" fmla="*/ 722368 h 819370"/>
                <a:gd name="connsiteX32" fmla="*/ 151362 w 598541"/>
                <a:gd name="connsiteY32" fmla="*/ 819371 h 819370"/>
                <a:gd name="connsiteX33" fmla="*/ 292408 w 598541"/>
                <a:gd name="connsiteY33" fmla="*/ 554052 h 819370"/>
                <a:gd name="connsiteX34" fmla="*/ 299266 w 598541"/>
                <a:gd name="connsiteY34" fmla="*/ 554395 h 819370"/>
                <a:gd name="connsiteX35" fmla="*/ 306124 w 598541"/>
                <a:gd name="connsiteY35" fmla="*/ 554042 h 819370"/>
                <a:gd name="connsiteX36" fmla="*/ 447170 w 598541"/>
                <a:gd name="connsiteY36" fmla="*/ 819371 h 819370"/>
                <a:gd name="connsiteX37" fmla="*/ 492690 w 598541"/>
                <a:gd name="connsiteY37" fmla="*/ 722368 h 819370"/>
                <a:gd name="connsiteX38" fmla="*/ 598542 w 598541"/>
                <a:gd name="connsiteY38" fmla="*/ 738894 h 819370"/>
                <a:gd name="connsiteX39" fmla="*/ 152429 w 598541"/>
                <a:gd name="connsiteY39" fmla="*/ 776794 h 819370"/>
                <a:gd name="connsiteX40" fmla="*/ 117024 w 598541"/>
                <a:gd name="connsiteY40" fmla="*/ 701346 h 819370"/>
                <a:gd name="connsiteX41" fmla="*/ 34652 w 598541"/>
                <a:gd name="connsiteY41" fmla="*/ 714196 h 819370"/>
                <a:gd name="connsiteX42" fmla="*/ 151276 w 598541"/>
                <a:gd name="connsiteY42" fmla="*/ 494349 h 819370"/>
                <a:gd name="connsiteX43" fmla="*/ 153619 w 598541"/>
                <a:gd name="connsiteY43" fmla="*/ 494454 h 819370"/>
                <a:gd name="connsiteX44" fmla="*/ 157334 w 598541"/>
                <a:gd name="connsiteY44" fmla="*/ 494368 h 819370"/>
                <a:gd name="connsiteX45" fmla="*/ 198291 w 598541"/>
                <a:gd name="connsiteY45" fmla="*/ 535326 h 819370"/>
                <a:gd name="connsiteX46" fmla="*/ 224838 w 598541"/>
                <a:gd name="connsiteY46" fmla="*/ 540326 h 819370"/>
                <a:gd name="connsiteX47" fmla="*/ 250679 w 598541"/>
                <a:gd name="connsiteY47" fmla="*/ 535326 h 819370"/>
                <a:gd name="connsiteX48" fmla="*/ 273339 w 598541"/>
                <a:gd name="connsiteY48" fmla="*/ 549327 h 819370"/>
                <a:gd name="connsiteX49" fmla="*/ 263090 w 598541"/>
                <a:gd name="connsiteY49" fmla="*/ 520886 h 819370"/>
                <a:gd name="connsiteX50" fmla="*/ 254222 w 598541"/>
                <a:gd name="connsiteY50" fmla="*/ 513266 h 819370"/>
                <a:gd name="connsiteX51" fmla="*/ 243430 w 598541"/>
                <a:gd name="connsiteY51" fmla="*/ 517714 h 819370"/>
                <a:gd name="connsiteX52" fmla="*/ 224847 w 598541"/>
                <a:gd name="connsiteY52" fmla="*/ 521276 h 819370"/>
                <a:gd name="connsiteX53" fmla="*/ 205083 w 598541"/>
                <a:gd name="connsiteY53" fmla="*/ 517523 h 819370"/>
                <a:gd name="connsiteX54" fmla="*/ 175212 w 598541"/>
                <a:gd name="connsiteY54" fmla="*/ 487777 h 819370"/>
                <a:gd name="connsiteX55" fmla="*/ 170383 w 598541"/>
                <a:gd name="connsiteY55" fmla="*/ 474661 h 819370"/>
                <a:gd name="connsiteX56" fmla="*/ 156429 w 598541"/>
                <a:gd name="connsiteY56" fmla="*/ 475328 h 819370"/>
                <a:gd name="connsiteX57" fmla="*/ 153572 w 598541"/>
                <a:gd name="connsiteY57" fmla="*/ 475394 h 819370"/>
                <a:gd name="connsiteX58" fmla="*/ 116519 w 598541"/>
                <a:gd name="connsiteY58" fmla="*/ 459926 h 819370"/>
                <a:gd name="connsiteX59" fmla="*/ 101108 w 598541"/>
                <a:gd name="connsiteY59" fmla="*/ 424683 h 819370"/>
                <a:gd name="connsiteX60" fmla="*/ 100441 w 598541"/>
                <a:gd name="connsiteY60" fmla="*/ 412701 h 819370"/>
                <a:gd name="connsiteX61" fmla="*/ 89344 w 598541"/>
                <a:gd name="connsiteY61" fmla="*/ 408129 h 819370"/>
                <a:gd name="connsiteX62" fmla="*/ 62313 w 598541"/>
                <a:gd name="connsiteY62" fmla="*/ 380763 h 819370"/>
                <a:gd name="connsiteX63" fmla="*/ 62494 w 598541"/>
                <a:gd name="connsiteY63" fmla="*/ 337853 h 819370"/>
                <a:gd name="connsiteX64" fmla="*/ 67656 w 598541"/>
                <a:gd name="connsiteY64" fmla="*/ 325604 h 819370"/>
                <a:gd name="connsiteX65" fmla="*/ 57941 w 598541"/>
                <a:gd name="connsiteY65" fmla="*/ 316536 h 819370"/>
                <a:gd name="connsiteX66" fmla="*/ 41129 w 598541"/>
                <a:gd name="connsiteY66" fmla="*/ 277112 h 819370"/>
                <a:gd name="connsiteX67" fmla="*/ 55597 w 598541"/>
                <a:gd name="connsiteY67" fmla="*/ 240917 h 819370"/>
                <a:gd name="connsiteX68" fmla="*/ 63217 w 598541"/>
                <a:gd name="connsiteY68" fmla="*/ 232050 h 819370"/>
                <a:gd name="connsiteX69" fmla="*/ 58788 w 598541"/>
                <a:gd name="connsiteY69" fmla="*/ 221296 h 819370"/>
                <a:gd name="connsiteX70" fmla="*/ 58979 w 598541"/>
                <a:gd name="connsiteY70" fmla="*/ 182920 h 819370"/>
                <a:gd name="connsiteX71" fmla="*/ 88725 w 598541"/>
                <a:gd name="connsiteY71" fmla="*/ 153049 h 819370"/>
                <a:gd name="connsiteX72" fmla="*/ 101832 w 598541"/>
                <a:gd name="connsiteY72" fmla="*/ 148220 h 819370"/>
                <a:gd name="connsiteX73" fmla="*/ 101165 w 598541"/>
                <a:gd name="connsiteY73" fmla="*/ 134266 h 819370"/>
                <a:gd name="connsiteX74" fmla="*/ 116567 w 598541"/>
                <a:gd name="connsiteY74" fmla="*/ 94337 h 819370"/>
                <a:gd name="connsiteX75" fmla="*/ 151809 w 598541"/>
                <a:gd name="connsiteY75" fmla="*/ 78926 h 819370"/>
                <a:gd name="connsiteX76" fmla="*/ 163801 w 598541"/>
                <a:gd name="connsiteY76" fmla="*/ 78259 h 819370"/>
                <a:gd name="connsiteX77" fmla="*/ 168373 w 598541"/>
                <a:gd name="connsiteY77" fmla="*/ 67162 h 819370"/>
                <a:gd name="connsiteX78" fmla="*/ 195729 w 598541"/>
                <a:gd name="connsiteY78" fmla="*/ 40121 h 819370"/>
                <a:gd name="connsiteX79" fmla="*/ 216446 w 598541"/>
                <a:gd name="connsiteY79" fmla="*/ 35720 h 819370"/>
                <a:gd name="connsiteX80" fmla="*/ 238620 w 598541"/>
                <a:gd name="connsiteY80" fmla="*/ 40302 h 819370"/>
                <a:gd name="connsiteX81" fmla="*/ 250869 w 598541"/>
                <a:gd name="connsiteY81" fmla="*/ 45464 h 819370"/>
                <a:gd name="connsiteX82" fmla="*/ 259937 w 598541"/>
                <a:gd name="connsiteY82" fmla="*/ 35749 h 819370"/>
                <a:gd name="connsiteX83" fmla="*/ 299266 w 598541"/>
                <a:gd name="connsiteY83" fmla="*/ 18918 h 819370"/>
                <a:gd name="connsiteX84" fmla="*/ 335461 w 598541"/>
                <a:gd name="connsiteY84" fmla="*/ 33387 h 819370"/>
                <a:gd name="connsiteX85" fmla="*/ 344319 w 598541"/>
                <a:gd name="connsiteY85" fmla="*/ 41007 h 819370"/>
                <a:gd name="connsiteX86" fmla="*/ 355111 w 598541"/>
                <a:gd name="connsiteY86" fmla="*/ 36558 h 819370"/>
                <a:gd name="connsiteX87" fmla="*/ 373694 w 598541"/>
                <a:gd name="connsiteY87" fmla="*/ 32996 h 819370"/>
                <a:gd name="connsiteX88" fmla="*/ 393468 w 598541"/>
                <a:gd name="connsiteY88" fmla="*/ 36749 h 819370"/>
                <a:gd name="connsiteX89" fmla="*/ 423329 w 598541"/>
                <a:gd name="connsiteY89" fmla="*/ 66495 h 819370"/>
                <a:gd name="connsiteX90" fmla="*/ 428158 w 598541"/>
                <a:gd name="connsiteY90" fmla="*/ 79611 h 819370"/>
                <a:gd name="connsiteX91" fmla="*/ 442112 w 598541"/>
                <a:gd name="connsiteY91" fmla="*/ 78945 h 819370"/>
                <a:gd name="connsiteX92" fmla="*/ 444970 w 598541"/>
                <a:gd name="connsiteY92" fmla="*/ 78878 h 819370"/>
                <a:gd name="connsiteX93" fmla="*/ 482070 w 598541"/>
                <a:gd name="connsiteY93" fmla="*/ 94347 h 819370"/>
                <a:gd name="connsiteX94" fmla="*/ 497472 w 598541"/>
                <a:gd name="connsiteY94" fmla="*/ 129589 h 819370"/>
                <a:gd name="connsiteX95" fmla="*/ 498138 w 598541"/>
                <a:gd name="connsiteY95" fmla="*/ 141581 h 819370"/>
                <a:gd name="connsiteX96" fmla="*/ 509245 w 598541"/>
                <a:gd name="connsiteY96" fmla="*/ 146153 h 819370"/>
                <a:gd name="connsiteX97" fmla="*/ 536277 w 598541"/>
                <a:gd name="connsiteY97" fmla="*/ 173509 h 819370"/>
                <a:gd name="connsiteX98" fmla="*/ 536086 w 598541"/>
                <a:gd name="connsiteY98" fmla="*/ 216371 h 819370"/>
                <a:gd name="connsiteX99" fmla="*/ 530933 w 598541"/>
                <a:gd name="connsiteY99" fmla="*/ 228621 h 819370"/>
                <a:gd name="connsiteX100" fmla="*/ 540649 w 598541"/>
                <a:gd name="connsiteY100" fmla="*/ 237688 h 819370"/>
                <a:gd name="connsiteX101" fmla="*/ 557460 w 598541"/>
                <a:gd name="connsiteY101" fmla="*/ 277122 h 819370"/>
                <a:gd name="connsiteX102" fmla="*/ 543458 w 598541"/>
                <a:gd name="connsiteY102" fmla="*/ 312793 h 819370"/>
                <a:gd name="connsiteX103" fmla="*/ 535210 w 598541"/>
                <a:gd name="connsiteY103" fmla="*/ 321718 h 819370"/>
                <a:gd name="connsiteX104" fmla="*/ 539839 w 598541"/>
                <a:gd name="connsiteY104" fmla="*/ 332957 h 819370"/>
                <a:gd name="connsiteX105" fmla="*/ 539610 w 598541"/>
                <a:gd name="connsiteY105" fmla="*/ 371343 h 819370"/>
                <a:gd name="connsiteX106" fmla="*/ 509864 w 598541"/>
                <a:gd name="connsiteY106" fmla="*/ 401214 h 819370"/>
                <a:gd name="connsiteX107" fmla="*/ 496757 w 598541"/>
                <a:gd name="connsiteY107" fmla="*/ 406043 h 819370"/>
                <a:gd name="connsiteX108" fmla="*/ 497424 w 598541"/>
                <a:gd name="connsiteY108" fmla="*/ 419997 h 819370"/>
                <a:gd name="connsiteX109" fmla="*/ 482022 w 598541"/>
                <a:gd name="connsiteY109" fmla="*/ 459926 h 819370"/>
                <a:gd name="connsiteX110" fmla="*/ 446780 w 598541"/>
                <a:gd name="connsiteY110" fmla="*/ 475337 h 819370"/>
                <a:gd name="connsiteX111" fmla="*/ 434788 w 598541"/>
                <a:gd name="connsiteY111" fmla="*/ 476004 h 819370"/>
                <a:gd name="connsiteX112" fmla="*/ 430263 w 598541"/>
                <a:gd name="connsiteY112" fmla="*/ 487119 h 819370"/>
                <a:gd name="connsiteX113" fmla="*/ 402908 w 598541"/>
                <a:gd name="connsiteY113" fmla="*/ 514151 h 819370"/>
                <a:gd name="connsiteX114" fmla="*/ 382181 w 598541"/>
                <a:gd name="connsiteY114" fmla="*/ 518552 h 819370"/>
                <a:gd name="connsiteX115" fmla="*/ 360016 w 598541"/>
                <a:gd name="connsiteY115" fmla="*/ 513970 h 819370"/>
                <a:gd name="connsiteX116" fmla="*/ 347758 w 598541"/>
                <a:gd name="connsiteY116" fmla="*/ 508808 h 819370"/>
                <a:gd name="connsiteX117" fmla="*/ 338690 w 598541"/>
                <a:gd name="connsiteY117" fmla="*/ 518533 h 819370"/>
                <a:gd name="connsiteX118" fmla="*/ 299276 w 598541"/>
                <a:gd name="connsiteY118" fmla="*/ 535345 h 819370"/>
                <a:gd name="connsiteX119" fmla="*/ 263090 w 598541"/>
                <a:gd name="connsiteY119" fmla="*/ 520886 h 819370"/>
                <a:gd name="connsiteX120" fmla="*/ 481508 w 598541"/>
                <a:gd name="connsiteY120" fmla="*/ 701346 h 819370"/>
                <a:gd name="connsiteX121" fmla="*/ 446113 w 598541"/>
                <a:gd name="connsiteY121" fmla="*/ 776794 h 819370"/>
                <a:gd name="connsiteX122" fmla="*/ 325336 w 598541"/>
                <a:gd name="connsiteY122" fmla="*/ 549613 h 819370"/>
                <a:gd name="connsiteX123" fmla="*/ 352616 w 598541"/>
                <a:gd name="connsiteY123" fmla="*/ 531516 h 819370"/>
                <a:gd name="connsiteX124" fmla="*/ 382143 w 598541"/>
                <a:gd name="connsiteY124" fmla="*/ 537592 h 819370"/>
                <a:gd name="connsiteX125" fmla="*/ 410718 w 598541"/>
                <a:gd name="connsiteY125" fmla="*/ 531516 h 819370"/>
                <a:gd name="connsiteX126" fmla="*/ 447513 w 598541"/>
                <a:gd name="connsiteY126" fmla="*/ 495168 h 819370"/>
                <a:gd name="connsiteX127" fmla="*/ 447623 w 598541"/>
                <a:gd name="connsiteY127" fmla="*/ 495116 h 819370"/>
                <a:gd name="connsiteX128" fmla="*/ 447675 w 598541"/>
                <a:gd name="connsiteY128" fmla="*/ 495168 h 819370"/>
                <a:gd name="connsiteX129" fmla="*/ 563880 w 598541"/>
                <a:gd name="connsiteY129" fmla="*/ 714243 h 81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598541" h="819370">
                  <a:moveTo>
                    <a:pt x="466963" y="490834"/>
                  </a:moveTo>
                  <a:cubicBezTo>
                    <a:pt x="477721" y="487371"/>
                    <a:pt x="487500" y="481396"/>
                    <a:pt x="495491" y="473404"/>
                  </a:cubicBezTo>
                  <a:cubicBezTo>
                    <a:pt x="509994" y="459185"/>
                    <a:pt x="517635" y="439387"/>
                    <a:pt x="516446" y="419111"/>
                  </a:cubicBezTo>
                  <a:cubicBezTo>
                    <a:pt x="535405" y="412065"/>
                    <a:pt x="550357" y="397113"/>
                    <a:pt x="557403" y="378154"/>
                  </a:cubicBezTo>
                  <a:cubicBezTo>
                    <a:pt x="564067" y="361327"/>
                    <a:pt x="564067" y="342593"/>
                    <a:pt x="557403" y="325766"/>
                  </a:cubicBezTo>
                  <a:cubicBezTo>
                    <a:pt x="569618" y="312534"/>
                    <a:pt x="576417" y="295196"/>
                    <a:pt x="576453" y="277188"/>
                  </a:cubicBezTo>
                  <a:cubicBezTo>
                    <a:pt x="576579" y="257004"/>
                    <a:pt x="568296" y="237678"/>
                    <a:pt x="553593" y="223848"/>
                  </a:cubicBezTo>
                  <a:cubicBezTo>
                    <a:pt x="561685" y="205326"/>
                    <a:pt x="561685" y="184268"/>
                    <a:pt x="553593" y="165746"/>
                  </a:cubicBezTo>
                  <a:cubicBezTo>
                    <a:pt x="546427" y="149062"/>
                    <a:pt x="533130" y="135764"/>
                    <a:pt x="516446" y="128598"/>
                  </a:cubicBezTo>
                  <a:cubicBezTo>
                    <a:pt x="515591" y="110678"/>
                    <a:pt x="508125" y="93710"/>
                    <a:pt x="495491" y="80973"/>
                  </a:cubicBezTo>
                  <a:cubicBezTo>
                    <a:pt x="482193" y="67380"/>
                    <a:pt x="463938" y="59781"/>
                    <a:pt x="444922" y="59923"/>
                  </a:cubicBezTo>
                  <a:cubicBezTo>
                    <a:pt x="443684" y="59923"/>
                    <a:pt x="442446" y="59923"/>
                    <a:pt x="441198" y="60009"/>
                  </a:cubicBezTo>
                  <a:cubicBezTo>
                    <a:pt x="434152" y="41049"/>
                    <a:pt x="419200" y="26097"/>
                    <a:pt x="400241" y="19051"/>
                  </a:cubicBezTo>
                  <a:cubicBezTo>
                    <a:pt x="391775" y="15756"/>
                    <a:pt x="382770" y="14061"/>
                    <a:pt x="373685" y="14051"/>
                  </a:cubicBezTo>
                  <a:cubicBezTo>
                    <a:pt x="364828" y="14018"/>
                    <a:pt x="356049" y="15717"/>
                    <a:pt x="347843" y="19051"/>
                  </a:cubicBezTo>
                  <a:cubicBezTo>
                    <a:pt x="334517" y="6989"/>
                    <a:pt x="317240" y="214"/>
                    <a:pt x="299266" y="1"/>
                  </a:cubicBezTo>
                  <a:cubicBezTo>
                    <a:pt x="279081" y="-126"/>
                    <a:pt x="259754" y="8157"/>
                    <a:pt x="245926" y="22861"/>
                  </a:cubicBezTo>
                  <a:cubicBezTo>
                    <a:pt x="236586" y="18893"/>
                    <a:pt x="226547" y="16827"/>
                    <a:pt x="216398" y="16785"/>
                  </a:cubicBezTo>
                  <a:cubicBezTo>
                    <a:pt x="206550" y="16754"/>
                    <a:pt x="196807" y="18825"/>
                    <a:pt x="187823" y="22861"/>
                  </a:cubicBezTo>
                  <a:cubicBezTo>
                    <a:pt x="171137" y="30024"/>
                    <a:pt x="157839" y="43322"/>
                    <a:pt x="150676" y="60009"/>
                  </a:cubicBezTo>
                  <a:cubicBezTo>
                    <a:pt x="132755" y="60859"/>
                    <a:pt x="115785" y="68325"/>
                    <a:pt x="103051" y="80964"/>
                  </a:cubicBezTo>
                  <a:cubicBezTo>
                    <a:pt x="88547" y="95182"/>
                    <a:pt x="80906" y="114981"/>
                    <a:pt x="82096" y="135256"/>
                  </a:cubicBezTo>
                  <a:cubicBezTo>
                    <a:pt x="63136" y="142302"/>
                    <a:pt x="48184" y="157254"/>
                    <a:pt x="41138" y="176214"/>
                  </a:cubicBezTo>
                  <a:cubicBezTo>
                    <a:pt x="34472" y="193040"/>
                    <a:pt x="34472" y="211776"/>
                    <a:pt x="41138" y="228601"/>
                  </a:cubicBezTo>
                  <a:cubicBezTo>
                    <a:pt x="29079" y="241930"/>
                    <a:pt x="22305" y="259205"/>
                    <a:pt x="22088" y="277179"/>
                  </a:cubicBezTo>
                  <a:cubicBezTo>
                    <a:pt x="21963" y="297363"/>
                    <a:pt x="30246" y="316690"/>
                    <a:pt x="44948" y="330519"/>
                  </a:cubicBezTo>
                  <a:cubicBezTo>
                    <a:pt x="36857" y="349041"/>
                    <a:pt x="36857" y="370099"/>
                    <a:pt x="44948" y="388621"/>
                  </a:cubicBezTo>
                  <a:cubicBezTo>
                    <a:pt x="52110" y="405308"/>
                    <a:pt x="65409" y="418607"/>
                    <a:pt x="82096" y="425769"/>
                  </a:cubicBezTo>
                  <a:cubicBezTo>
                    <a:pt x="82950" y="443689"/>
                    <a:pt x="90416" y="460657"/>
                    <a:pt x="103051" y="473394"/>
                  </a:cubicBezTo>
                  <a:cubicBezTo>
                    <a:pt x="110996" y="481445"/>
                    <a:pt x="120755" y="487471"/>
                    <a:pt x="131512" y="490968"/>
                  </a:cubicBezTo>
                  <a:lnTo>
                    <a:pt x="0" y="738894"/>
                  </a:lnTo>
                  <a:lnTo>
                    <a:pt x="105851" y="722368"/>
                  </a:lnTo>
                  <a:lnTo>
                    <a:pt x="151362" y="819371"/>
                  </a:lnTo>
                  <a:lnTo>
                    <a:pt x="292408" y="554052"/>
                  </a:lnTo>
                  <a:cubicBezTo>
                    <a:pt x="294656" y="554271"/>
                    <a:pt x="296942" y="554395"/>
                    <a:pt x="299266" y="554395"/>
                  </a:cubicBezTo>
                  <a:cubicBezTo>
                    <a:pt x="301590" y="554395"/>
                    <a:pt x="303867" y="554252"/>
                    <a:pt x="306124" y="554042"/>
                  </a:cubicBezTo>
                  <a:lnTo>
                    <a:pt x="447170" y="819371"/>
                  </a:lnTo>
                  <a:lnTo>
                    <a:pt x="492690" y="722368"/>
                  </a:lnTo>
                  <a:lnTo>
                    <a:pt x="598542" y="738894"/>
                  </a:lnTo>
                  <a:close/>
                  <a:moveTo>
                    <a:pt x="152429" y="776794"/>
                  </a:moveTo>
                  <a:lnTo>
                    <a:pt x="117024" y="701346"/>
                  </a:lnTo>
                  <a:lnTo>
                    <a:pt x="34652" y="714196"/>
                  </a:lnTo>
                  <a:lnTo>
                    <a:pt x="151276" y="494349"/>
                  </a:lnTo>
                  <a:cubicBezTo>
                    <a:pt x="152057" y="494349"/>
                    <a:pt x="152829" y="494454"/>
                    <a:pt x="153619" y="494454"/>
                  </a:cubicBezTo>
                  <a:cubicBezTo>
                    <a:pt x="154848" y="494454"/>
                    <a:pt x="156096" y="494454"/>
                    <a:pt x="157334" y="494368"/>
                  </a:cubicBezTo>
                  <a:cubicBezTo>
                    <a:pt x="164386" y="513324"/>
                    <a:pt x="179336" y="528273"/>
                    <a:pt x="198291" y="535326"/>
                  </a:cubicBezTo>
                  <a:cubicBezTo>
                    <a:pt x="206754" y="538620"/>
                    <a:pt x="215756" y="540316"/>
                    <a:pt x="224838" y="540326"/>
                  </a:cubicBezTo>
                  <a:cubicBezTo>
                    <a:pt x="233695" y="540360"/>
                    <a:pt x="242473" y="538661"/>
                    <a:pt x="250679" y="535326"/>
                  </a:cubicBezTo>
                  <a:cubicBezTo>
                    <a:pt x="257417" y="541199"/>
                    <a:pt x="265072" y="545929"/>
                    <a:pt x="273339" y="549327"/>
                  </a:cubicBezTo>
                  <a:close/>
                  <a:moveTo>
                    <a:pt x="263090" y="520886"/>
                  </a:moveTo>
                  <a:lnTo>
                    <a:pt x="254222" y="513266"/>
                  </a:lnTo>
                  <a:lnTo>
                    <a:pt x="243430" y="517714"/>
                  </a:lnTo>
                  <a:cubicBezTo>
                    <a:pt x="237530" y="520107"/>
                    <a:pt x="231216" y="521318"/>
                    <a:pt x="224847" y="521276"/>
                  </a:cubicBezTo>
                  <a:cubicBezTo>
                    <a:pt x="218082" y="521269"/>
                    <a:pt x="211379" y="519997"/>
                    <a:pt x="205083" y="517523"/>
                  </a:cubicBezTo>
                  <a:cubicBezTo>
                    <a:pt x="191245" y="512468"/>
                    <a:pt x="180324" y="501593"/>
                    <a:pt x="175212" y="487777"/>
                  </a:cubicBezTo>
                  <a:lnTo>
                    <a:pt x="170383" y="474661"/>
                  </a:lnTo>
                  <a:lnTo>
                    <a:pt x="156429" y="475328"/>
                  </a:lnTo>
                  <a:cubicBezTo>
                    <a:pt x="155477" y="475328"/>
                    <a:pt x="154524" y="475394"/>
                    <a:pt x="153572" y="475394"/>
                  </a:cubicBezTo>
                  <a:cubicBezTo>
                    <a:pt x="139620" y="475548"/>
                    <a:pt x="126221" y="469954"/>
                    <a:pt x="116519" y="459926"/>
                  </a:cubicBezTo>
                  <a:cubicBezTo>
                    <a:pt x="107213" y="450480"/>
                    <a:pt x="101725" y="437929"/>
                    <a:pt x="101108" y="424683"/>
                  </a:cubicBezTo>
                  <a:lnTo>
                    <a:pt x="100441" y="412701"/>
                  </a:lnTo>
                  <a:lnTo>
                    <a:pt x="89344" y="408129"/>
                  </a:lnTo>
                  <a:cubicBezTo>
                    <a:pt x="77140" y="402837"/>
                    <a:pt x="67455" y="393032"/>
                    <a:pt x="62313" y="380763"/>
                  </a:cubicBezTo>
                  <a:cubicBezTo>
                    <a:pt x="56350" y="367068"/>
                    <a:pt x="56416" y="351498"/>
                    <a:pt x="62494" y="337853"/>
                  </a:cubicBezTo>
                  <a:lnTo>
                    <a:pt x="67656" y="325604"/>
                  </a:lnTo>
                  <a:lnTo>
                    <a:pt x="57941" y="316536"/>
                  </a:lnTo>
                  <a:cubicBezTo>
                    <a:pt x="47062" y="306330"/>
                    <a:pt x="40963" y="292028"/>
                    <a:pt x="41129" y="277112"/>
                  </a:cubicBezTo>
                  <a:cubicBezTo>
                    <a:pt x="41365" y="263684"/>
                    <a:pt x="46512" y="250808"/>
                    <a:pt x="55597" y="240917"/>
                  </a:cubicBezTo>
                  <a:lnTo>
                    <a:pt x="63217" y="232050"/>
                  </a:lnTo>
                  <a:lnTo>
                    <a:pt x="58788" y="221296"/>
                  </a:lnTo>
                  <a:cubicBezTo>
                    <a:pt x="53969" y="208945"/>
                    <a:pt x="54037" y="195222"/>
                    <a:pt x="58979" y="182920"/>
                  </a:cubicBezTo>
                  <a:cubicBezTo>
                    <a:pt x="64034" y="169082"/>
                    <a:pt x="74909" y="158161"/>
                    <a:pt x="88725" y="153049"/>
                  </a:cubicBezTo>
                  <a:lnTo>
                    <a:pt x="101832" y="148220"/>
                  </a:lnTo>
                  <a:lnTo>
                    <a:pt x="101165" y="134266"/>
                  </a:lnTo>
                  <a:cubicBezTo>
                    <a:pt x="100188" y="119340"/>
                    <a:pt x="105820" y="104740"/>
                    <a:pt x="116567" y="94337"/>
                  </a:cubicBezTo>
                  <a:cubicBezTo>
                    <a:pt x="126014" y="85033"/>
                    <a:pt x="138564" y="79545"/>
                    <a:pt x="151809" y="78926"/>
                  </a:cubicBezTo>
                  <a:lnTo>
                    <a:pt x="163801" y="78259"/>
                  </a:lnTo>
                  <a:lnTo>
                    <a:pt x="168373" y="67162"/>
                  </a:lnTo>
                  <a:cubicBezTo>
                    <a:pt x="173658" y="54954"/>
                    <a:pt x="183461" y="45264"/>
                    <a:pt x="195729" y="40121"/>
                  </a:cubicBezTo>
                  <a:cubicBezTo>
                    <a:pt x="202242" y="37193"/>
                    <a:pt x="209306" y="35693"/>
                    <a:pt x="216446" y="35720"/>
                  </a:cubicBezTo>
                  <a:cubicBezTo>
                    <a:pt x="224068" y="35768"/>
                    <a:pt x="231604" y="37325"/>
                    <a:pt x="238620" y="40302"/>
                  </a:cubicBezTo>
                  <a:lnTo>
                    <a:pt x="250869" y="45464"/>
                  </a:lnTo>
                  <a:lnTo>
                    <a:pt x="259937" y="35749"/>
                  </a:lnTo>
                  <a:cubicBezTo>
                    <a:pt x="270115" y="24883"/>
                    <a:pt x="284379" y="18779"/>
                    <a:pt x="299266" y="18918"/>
                  </a:cubicBezTo>
                  <a:cubicBezTo>
                    <a:pt x="312694" y="19153"/>
                    <a:pt x="325571" y="24300"/>
                    <a:pt x="335461" y="33387"/>
                  </a:cubicBezTo>
                  <a:lnTo>
                    <a:pt x="344319" y="41007"/>
                  </a:lnTo>
                  <a:lnTo>
                    <a:pt x="355111" y="36558"/>
                  </a:lnTo>
                  <a:cubicBezTo>
                    <a:pt x="361012" y="34164"/>
                    <a:pt x="367326" y="32954"/>
                    <a:pt x="373694" y="32996"/>
                  </a:cubicBezTo>
                  <a:cubicBezTo>
                    <a:pt x="380462" y="33004"/>
                    <a:pt x="387168" y="34277"/>
                    <a:pt x="393468" y="36749"/>
                  </a:cubicBezTo>
                  <a:cubicBezTo>
                    <a:pt x="407301" y="41807"/>
                    <a:pt x="418218" y="52681"/>
                    <a:pt x="423329" y="66495"/>
                  </a:cubicBezTo>
                  <a:lnTo>
                    <a:pt x="428158" y="79611"/>
                  </a:lnTo>
                  <a:lnTo>
                    <a:pt x="442112" y="78945"/>
                  </a:lnTo>
                  <a:cubicBezTo>
                    <a:pt x="443065" y="78945"/>
                    <a:pt x="444017" y="78878"/>
                    <a:pt x="444970" y="78878"/>
                  </a:cubicBezTo>
                  <a:cubicBezTo>
                    <a:pt x="458937" y="78715"/>
                    <a:pt x="472355" y="84310"/>
                    <a:pt x="482070" y="94347"/>
                  </a:cubicBezTo>
                  <a:cubicBezTo>
                    <a:pt x="491373" y="103793"/>
                    <a:pt x="496857" y="116345"/>
                    <a:pt x="497472" y="129589"/>
                  </a:cubicBezTo>
                  <a:lnTo>
                    <a:pt x="498138" y="141581"/>
                  </a:lnTo>
                  <a:lnTo>
                    <a:pt x="509245" y="146153"/>
                  </a:lnTo>
                  <a:cubicBezTo>
                    <a:pt x="521448" y="151441"/>
                    <a:pt x="531134" y="161244"/>
                    <a:pt x="536277" y="173509"/>
                  </a:cubicBezTo>
                  <a:cubicBezTo>
                    <a:pt x="542217" y="187192"/>
                    <a:pt x="542148" y="202741"/>
                    <a:pt x="536086" y="216371"/>
                  </a:cubicBezTo>
                  <a:lnTo>
                    <a:pt x="530933" y="228621"/>
                  </a:lnTo>
                  <a:lnTo>
                    <a:pt x="540649" y="237688"/>
                  </a:lnTo>
                  <a:cubicBezTo>
                    <a:pt x="551528" y="247898"/>
                    <a:pt x="557627" y="262203"/>
                    <a:pt x="557460" y="277122"/>
                  </a:cubicBezTo>
                  <a:cubicBezTo>
                    <a:pt x="557456" y="290352"/>
                    <a:pt x="552456" y="303093"/>
                    <a:pt x="543458" y="312793"/>
                  </a:cubicBezTo>
                  <a:lnTo>
                    <a:pt x="535210" y="321718"/>
                  </a:lnTo>
                  <a:lnTo>
                    <a:pt x="539839" y="332957"/>
                  </a:lnTo>
                  <a:cubicBezTo>
                    <a:pt x="544649" y="345316"/>
                    <a:pt x="544567" y="359043"/>
                    <a:pt x="539610" y="371343"/>
                  </a:cubicBezTo>
                  <a:cubicBezTo>
                    <a:pt x="534550" y="385177"/>
                    <a:pt x="523677" y="396096"/>
                    <a:pt x="509864" y="401214"/>
                  </a:cubicBezTo>
                  <a:lnTo>
                    <a:pt x="496757" y="406043"/>
                  </a:lnTo>
                  <a:lnTo>
                    <a:pt x="497424" y="419997"/>
                  </a:lnTo>
                  <a:cubicBezTo>
                    <a:pt x="498395" y="434922"/>
                    <a:pt x="492764" y="449519"/>
                    <a:pt x="482022" y="459926"/>
                  </a:cubicBezTo>
                  <a:cubicBezTo>
                    <a:pt x="472577" y="469233"/>
                    <a:pt x="460026" y="474723"/>
                    <a:pt x="446780" y="475337"/>
                  </a:cubicBezTo>
                  <a:lnTo>
                    <a:pt x="434788" y="476004"/>
                  </a:lnTo>
                  <a:lnTo>
                    <a:pt x="430263" y="487119"/>
                  </a:lnTo>
                  <a:cubicBezTo>
                    <a:pt x="424972" y="499321"/>
                    <a:pt x="415171" y="509006"/>
                    <a:pt x="402908" y="514151"/>
                  </a:cubicBezTo>
                  <a:cubicBezTo>
                    <a:pt x="396391" y="517080"/>
                    <a:pt x="389325" y="518581"/>
                    <a:pt x="382181" y="518552"/>
                  </a:cubicBezTo>
                  <a:cubicBezTo>
                    <a:pt x="374563" y="518504"/>
                    <a:pt x="367030" y="516947"/>
                    <a:pt x="360016" y="513970"/>
                  </a:cubicBezTo>
                  <a:lnTo>
                    <a:pt x="347758" y="508808"/>
                  </a:lnTo>
                  <a:lnTo>
                    <a:pt x="338690" y="518533"/>
                  </a:lnTo>
                  <a:cubicBezTo>
                    <a:pt x="328487" y="529410"/>
                    <a:pt x="314189" y="535509"/>
                    <a:pt x="299276" y="535345"/>
                  </a:cubicBezTo>
                  <a:cubicBezTo>
                    <a:pt x="285851" y="535113"/>
                    <a:pt x="272977" y="529970"/>
                    <a:pt x="263090" y="520886"/>
                  </a:cubicBezTo>
                  <a:close/>
                  <a:moveTo>
                    <a:pt x="481508" y="701346"/>
                  </a:moveTo>
                  <a:lnTo>
                    <a:pt x="446113" y="776794"/>
                  </a:lnTo>
                  <a:lnTo>
                    <a:pt x="325336" y="549613"/>
                  </a:lnTo>
                  <a:cubicBezTo>
                    <a:pt x="335705" y="545769"/>
                    <a:pt x="345042" y="539575"/>
                    <a:pt x="352616" y="531516"/>
                  </a:cubicBezTo>
                  <a:cubicBezTo>
                    <a:pt x="361956" y="535486"/>
                    <a:pt x="371994" y="537552"/>
                    <a:pt x="382143" y="537592"/>
                  </a:cubicBezTo>
                  <a:cubicBezTo>
                    <a:pt x="391992" y="537621"/>
                    <a:pt x="401733" y="535549"/>
                    <a:pt x="410718" y="531516"/>
                  </a:cubicBezTo>
                  <a:cubicBezTo>
                    <a:pt x="427123" y="524465"/>
                    <a:pt x="440263" y="511485"/>
                    <a:pt x="447513" y="495168"/>
                  </a:cubicBezTo>
                  <a:cubicBezTo>
                    <a:pt x="447528" y="495123"/>
                    <a:pt x="447578" y="495100"/>
                    <a:pt x="447623" y="495116"/>
                  </a:cubicBezTo>
                  <a:cubicBezTo>
                    <a:pt x="447647" y="495124"/>
                    <a:pt x="447666" y="495143"/>
                    <a:pt x="447675" y="495168"/>
                  </a:cubicBezTo>
                  <a:lnTo>
                    <a:pt x="563880" y="714243"/>
                  </a:lnTo>
                  <a:close/>
                </a:path>
              </a:pathLst>
            </a:custGeom>
            <a:grpFill/>
            <a:ln w="9525" cap="flat">
              <a:noFill/>
              <a:prstDash val="solid"/>
              <a:miter/>
            </a:ln>
          </p:spPr>
          <p:txBody>
            <a:bodyPr rtlCol="0" anchor="ctr"/>
            <a:lstStyle/>
            <a:p>
              <a:endParaRPr lang="en-GB"/>
            </a:p>
          </p:txBody>
        </p:sp>
        <p:sp>
          <p:nvSpPr>
            <p:cNvPr id="998" name="Freeform: Shape 997">
              <a:extLst>
                <a:ext uri="{FF2B5EF4-FFF2-40B4-BE49-F238E27FC236}">
                  <a16:creationId xmlns:a16="http://schemas.microsoft.com/office/drawing/2014/main" id="{D9A289FB-DEEA-4011-A7D8-C61557529716}"/>
                </a:ext>
              </a:extLst>
            </p:cNvPr>
            <p:cNvSpPr/>
            <p:nvPr/>
          </p:nvSpPr>
          <p:spPr>
            <a:xfrm>
              <a:off x="10994796" y="282581"/>
              <a:ext cx="329565" cy="329565"/>
            </a:xfrm>
            <a:custGeom>
              <a:avLst/>
              <a:gdLst>
                <a:gd name="connsiteX0" fmla="*/ 329565 w 329565"/>
                <a:gd name="connsiteY0" fmla="*/ 164783 h 329565"/>
                <a:gd name="connsiteX1" fmla="*/ 164783 w 329565"/>
                <a:gd name="connsiteY1" fmla="*/ 0 h 329565"/>
                <a:gd name="connsiteX2" fmla="*/ 0 w 329565"/>
                <a:gd name="connsiteY2" fmla="*/ 164783 h 329565"/>
                <a:gd name="connsiteX3" fmla="*/ 164783 w 329565"/>
                <a:gd name="connsiteY3" fmla="*/ 329565 h 329565"/>
                <a:gd name="connsiteX4" fmla="*/ 329565 w 329565"/>
                <a:gd name="connsiteY4" fmla="*/ 164783 h 329565"/>
                <a:gd name="connsiteX5" fmla="*/ 164783 w 329565"/>
                <a:gd name="connsiteY5" fmla="*/ 310515 h 329565"/>
                <a:gd name="connsiteX6" fmla="*/ 19050 w 329565"/>
                <a:gd name="connsiteY6" fmla="*/ 164783 h 329565"/>
                <a:gd name="connsiteX7" fmla="*/ 164783 w 329565"/>
                <a:gd name="connsiteY7" fmla="*/ 19050 h 329565"/>
                <a:gd name="connsiteX8" fmla="*/ 310515 w 329565"/>
                <a:gd name="connsiteY8" fmla="*/ 164783 h 329565"/>
                <a:gd name="connsiteX9" fmla="*/ 164773 w 329565"/>
                <a:gd name="connsiteY9" fmla="*/ 310553 h 32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65" h="329565">
                  <a:moveTo>
                    <a:pt x="329565" y="164783"/>
                  </a:moveTo>
                  <a:cubicBezTo>
                    <a:pt x="329565" y="73776"/>
                    <a:pt x="255789" y="0"/>
                    <a:pt x="164783" y="0"/>
                  </a:cubicBezTo>
                  <a:cubicBezTo>
                    <a:pt x="73776" y="0"/>
                    <a:pt x="0" y="73776"/>
                    <a:pt x="0" y="164783"/>
                  </a:cubicBezTo>
                  <a:cubicBezTo>
                    <a:pt x="0" y="255789"/>
                    <a:pt x="73776" y="329565"/>
                    <a:pt x="164783" y="329565"/>
                  </a:cubicBezTo>
                  <a:cubicBezTo>
                    <a:pt x="255772" y="329523"/>
                    <a:pt x="329523" y="255772"/>
                    <a:pt x="329565" y="164783"/>
                  </a:cubicBezTo>
                  <a:close/>
                  <a:moveTo>
                    <a:pt x="164783" y="310515"/>
                  </a:moveTo>
                  <a:cubicBezTo>
                    <a:pt x="84296" y="310515"/>
                    <a:pt x="19050" y="245269"/>
                    <a:pt x="19050" y="164783"/>
                  </a:cubicBezTo>
                  <a:cubicBezTo>
                    <a:pt x="19050" y="84296"/>
                    <a:pt x="84296" y="19050"/>
                    <a:pt x="164783" y="19050"/>
                  </a:cubicBezTo>
                  <a:cubicBezTo>
                    <a:pt x="245269" y="19050"/>
                    <a:pt x="310515" y="84296"/>
                    <a:pt x="310515" y="164783"/>
                  </a:cubicBezTo>
                  <a:cubicBezTo>
                    <a:pt x="310431" y="245243"/>
                    <a:pt x="245234" y="310453"/>
                    <a:pt x="164773" y="310553"/>
                  </a:cubicBezTo>
                  <a:close/>
                </a:path>
              </a:pathLst>
            </a:custGeom>
            <a:grpFill/>
            <a:ln w="9525" cap="flat">
              <a:noFill/>
              <a:prstDash val="solid"/>
              <a:miter/>
            </a:ln>
          </p:spPr>
          <p:txBody>
            <a:bodyPr rtlCol="0" anchor="ctr"/>
            <a:lstStyle/>
            <a:p>
              <a:endParaRPr lang="en-GB"/>
            </a:p>
          </p:txBody>
        </p:sp>
      </p:grpSp>
      <p:grpSp>
        <p:nvGrpSpPr>
          <p:cNvPr id="1020" name="Graphic 514" descr="Settings outline">
            <a:extLst>
              <a:ext uri="{FF2B5EF4-FFF2-40B4-BE49-F238E27FC236}">
                <a16:creationId xmlns:a16="http://schemas.microsoft.com/office/drawing/2014/main" id="{1590718E-B7F8-4F63-B562-3D04ACEDCF36}"/>
              </a:ext>
            </a:extLst>
          </p:cNvPr>
          <p:cNvGrpSpPr>
            <a:grpSpLocks noChangeAspect="1"/>
          </p:cNvGrpSpPr>
          <p:nvPr/>
        </p:nvGrpSpPr>
        <p:grpSpPr>
          <a:xfrm>
            <a:off x="4955607" y="2768501"/>
            <a:ext cx="314666" cy="305153"/>
            <a:chOff x="15855847" y="-1053196"/>
            <a:chExt cx="647700" cy="628117"/>
          </a:xfrm>
          <a:solidFill>
            <a:schemeClr val="tx1"/>
          </a:solidFill>
        </p:grpSpPr>
        <p:sp>
          <p:nvSpPr>
            <p:cNvPr id="1021" name="Freeform: Shape 1020">
              <a:extLst>
                <a:ext uri="{FF2B5EF4-FFF2-40B4-BE49-F238E27FC236}">
                  <a16:creationId xmlns:a16="http://schemas.microsoft.com/office/drawing/2014/main" id="{6B6AE37A-9DF6-4015-80C7-51FA339CAC9C}"/>
                </a:ext>
              </a:extLst>
            </p:cNvPr>
            <p:cNvSpPr/>
            <p:nvPr/>
          </p:nvSpPr>
          <p:spPr>
            <a:xfrm>
              <a:off x="15855847" y="-1053196"/>
              <a:ext cx="647700" cy="170917"/>
            </a:xfrm>
            <a:custGeom>
              <a:avLst/>
              <a:gdLst>
                <a:gd name="connsiteX0" fmla="*/ 647700 w 647700"/>
                <a:gd name="connsiteY0" fmla="*/ 75934 h 170917"/>
                <a:gd name="connsiteX1" fmla="*/ 551888 w 647700"/>
                <a:gd name="connsiteY1" fmla="*/ 75934 h 170917"/>
                <a:gd name="connsiteX2" fmla="*/ 456926 w 647700"/>
                <a:gd name="connsiteY2" fmla="*/ 570 h 170917"/>
                <a:gd name="connsiteX3" fmla="*/ 381562 w 647700"/>
                <a:gd name="connsiteY3" fmla="*/ 75934 h 170917"/>
                <a:gd name="connsiteX4" fmla="*/ 0 w 647700"/>
                <a:gd name="connsiteY4" fmla="*/ 75934 h 170917"/>
                <a:gd name="connsiteX5" fmla="*/ 0 w 647700"/>
                <a:gd name="connsiteY5" fmla="*/ 94984 h 170917"/>
                <a:gd name="connsiteX6" fmla="*/ 381562 w 647700"/>
                <a:gd name="connsiteY6" fmla="*/ 94984 h 170917"/>
                <a:gd name="connsiteX7" fmla="*/ 476524 w 647700"/>
                <a:gd name="connsiteY7" fmla="*/ 170347 h 170917"/>
                <a:gd name="connsiteX8" fmla="*/ 551888 w 647700"/>
                <a:gd name="connsiteY8" fmla="*/ 94984 h 170917"/>
                <a:gd name="connsiteX9" fmla="*/ 647700 w 647700"/>
                <a:gd name="connsiteY9" fmla="*/ 94984 h 170917"/>
                <a:gd name="connsiteX10" fmla="*/ 466725 w 647700"/>
                <a:gd name="connsiteY10" fmla="*/ 152134 h 170917"/>
                <a:gd name="connsiteX11" fmla="*/ 400050 w 647700"/>
                <a:gd name="connsiteY11" fmla="*/ 85459 h 170917"/>
                <a:gd name="connsiteX12" fmla="*/ 466725 w 647700"/>
                <a:gd name="connsiteY12" fmla="*/ 18784 h 170917"/>
                <a:gd name="connsiteX13" fmla="*/ 533400 w 647700"/>
                <a:gd name="connsiteY13" fmla="*/ 85459 h 170917"/>
                <a:gd name="connsiteX14" fmla="*/ 466725 w 647700"/>
                <a:gd name="connsiteY14" fmla="*/ 152134 h 17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7700" h="170917">
                  <a:moveTo>
                    <a:pt x="647700" y="75934"/>
                  </a:moveTo>
                  <a:lnTo>
                    <a:pt x="551888" y="75934"/>
                  </a:lnTo>
                  <a:cubicBezTo>
                    <a:pt x="546476" y="28899"/>
                    <a:pt x="503959" y="-4842"/>
                    <a:pt x="456926" y="570"/>
                  </a:cubicBezTo>
                  <a:cubicBezTo>
                    <a:pt x="417343" y="5125"/>
                    <a:pt x="386117" y="36352"/>
                    <a:pt x="381562" y="75934"/>
                  </a:cubicBezTo>
                  <a:lnTo>
                    <a:pt x="0" y="75934"/>
                  </a:lnTo>
                  <a:lnTo>
                    <a:pt x="0" y="94984"/>
                  </a:lnTo>
                  <a:lnTo>
                    <a:pt x="381562" y="94984"/>
                  </a:lnTo>
                  <a:cubicBezTo>
                    <a:pt x="386974" y="142018"/>
                    <a:pt x="429491" y="175759"/>
                    <a:pt x="476524" y="170347"/>
                  </a:cubicBezTo>
                  <a:cubicBezTo>
                    <a:pt x="516107" y="165792"/>
                    <a:pt x="547333" y="134566"/>
                    <a:pt x="551888" y="94984"/>
                  </a:cubicBezTo>
                  <a:lnTo>
                    <a:pt x="647700" y="94984"/>
                  </a:lnTo>
                  <a:close/>
                  <a:moveTo>
                    <a:pt x="466725" y="152134"/>
                  </a:moveTo>
                  <a:cubicBezTo>
                    <a:pt x="429901" y="152134"/>
                    <a:pt x="400050" y="122282"/>
                    <a:pt x="400050" y="85459"/>
                  </a:cubicBezTo>
                  <a:cubicBezTo>
                    <a:pt x="400050" y="48635"/>
                    <a:pt x="429901" y="18784"/>
                    <a:pt x="466725" y="18784"/>
                  </a:cubicBezTo>
                  <a:cubicBezTo>
                    <a:pt x="503549" y="18784"/>
                    <a:pt x="533400" y="48635"/>
                    <a:pt x="533400" y="85459"/>
                  </a:cubicBezTo>
                  <a:cubicBezTo>
                    <a:pt x="533358" y="122265"/>
                    <a:pt x="503531" y="152092"/>
                    <a:pt x="466725" y="152134"/>
                  </a:cubicBezTo>
                  <a:close/>
                </a:path>
              </a:pathLst>
            </a:custGeom>
            <a:grpFill/>
            <a:ln w="9525" cap="flat">
              <a:noFill/>
              <a:prstDash val="solid"/>
              <a:miter/>
            </a:ln>
          </p:spPr>
          <p:txBody>
            <a:bodyPr rtlCol="0" anchor="ctr"/>
            <a:lstStyle/>
            <a:p>
              <a:endParaRPr lang="en-GB"/>
            </a:p>
          </p:txBody>
        </p:sp>
        <p:sp>
          <p:nvSpPr>
            <p:cNvPr id="576" name="Freeform: Shape 575">
              <a:extLst>
                <a:ext uri="{FF2B5EF4-FFF2-40B4-BE49-F238E27FC236}">
                  <a16:creationId xmlns:a16="http://schemas.microsoft.com/office/drawing/2014/main" id="{9FC8405C-9070-40EF-B044-BA5741BF17E8}"/>
                </a:ext>
              </a:extLst>
            </p:cNvPr>
            <p:cNvSpPr/>
            <p:nvPr/>
          </p:nvSpPr>
          <p:spPr>
            <a:xfrm>
              <a:off x="15855847" y="-595996"/>
              <a:ext cx="647700" cy="170917"/>
            </a:xfrm>
            <a:custGeom>
              <a:avLst/>
              <a:gdLst>
                <a:gd name="connsiteX0" fmla="*/ 647700 w 647700"/>
                <a:gd name="connsiteY0" fmla="*/ 94984 h 170917"/>
                <a:gd name="connsiteX1" fmla="*/ 647700 w 647700"/>
                <a:gd name="connsiteY1" fmla="*/ 75934 h 170917"/>
                <a:gd name="connsiteX2" fmla="*/ 513788 w 647700"/>
                <a:gd name="connsiteY2" fmla="*/ 75934 h 170917"/>
                <a:gd name="connsiteX3" fmla="*/ 418826 w 647700"/>
                <a:gd name="connsiteY3" fmla="*/ 570 h 170917"/>
                <a:gd name="connsiteX4" fmla="*/ 343462 w 647700"/>
                <a:gd name="connsiteY4" fmla="*/ 75934 h 170917"/>
                <a:gd name="connsiteX5" fmla="*/ 0 w 647700"/>
                <a:gd name="connsiteY5" fmla="*/ 75934 h 170917"/>
                <a:gd name="connsiteX6" fmla="*/ 0 w 647700"/>
                <a:gd name="connsiteY6" fmla="*/ 94984 h 170917"/>
                <a:gd name="connsiteX7" fmla="*/ 343462 w 647700"/>
                <a:gd name="connsiteY7" fmla="*/ 94984 h 170917"/>
                <a:gd name="connsiteX8" fmla="*/ 438424 w 647700"/>
                <a:gd name="connsiteY8" fmla="*/ 170347 h 170917"/>
                <a:gd name="connsiteX9" fmla="*/ 513788 w 647700"/>
                <a:gd name="connsiteY9" fmla="*/ 94984 h 170917"/>
                <a:gd name="connsiteX10" fmla="*/ 428625 w 647700"/>
                <a:gd name="connsiteY10" fmla="*/ 152134 h 170917"/>
                <a:gd name="connsiteX11" fmla="*/ 361950 w 647700"/>
                <a:gd name="connsiteY11" fmla="*/ 85459 h 170917"/>
                <a:gd name="connsiteX12" fmla="*/ 428625 w 647700"/>
                <a:gd name="connsiteY12" fmla="*/ 18784 h 170917"/>
                <a:gd name="connsiteX13" fmla="*/ 495300 w 647700"/>
                <a:gd name="connsiteY13" fmla="*/ 85459 h 170917"/>
                <a:gd name="connsiteX14" fmla="*/ 428625 w 647700"/>
                <a:gd name="connsiteY14" fmla="*/ 152134 h 17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7700" h="170917">
                  <a:moveTo>
                    <a:pt x="647700" y="94984"/>
                  </a:moveTo>
                  <a:lnTo>
                    <a:pt x="647700" y="75934"/>
                  </a:lnTo>
                  <a:lnTo>
                    <a:pt x="513788" y="75934"/>
                  </a:lnTo>
                  <a:cubicBezTo>
                    <a:pt x="508376" y="28899"/>
                    <a:pt x="465859" y="-4842"/>
                    <a:pt x="418826" y="570"/>
                  </a:cubicBezTo>
                  <a:cubicBezTo>
                    <a:pt x="379243" y="5125"/>
                    <a:pt x="348017" y="36352"/>
                    <a:pt x="343462" y="75934"/>
                  </a:cubicBezTo>
                  <a:lnTo>
                    <a:pt x="0" y="75934"/>
                  </a:lnTo>
                  <a:lnTo>
                    <a:pt x="0" y="94984"/>
                  </a:lnTo>
                  <a:lnTo>
                    <a:pt x="343462" y="94984"/>
                  </a:lnTo>
                  <a:cubicBezTo>
                    <a:pt x="348874" y="142018"/>
                    <a:pt x="391391" y="175759"/>
                    <a:pt x="438424" y="170347"/>
                  </a:cubicBezTo>
                  <a:cubicBezTo>
                    <a:pt x="478007" y="165792"/>
                    <a:pt x="509233" y="134566"/>
                    <a:pt x="513788" y="94984"/>
                  </a:cubicBezTo>
                  <a:close/>
                  <a:moveTo>
                    <a:pt x="428625" y="152134"/>
                  </a:moveTo>
                  <a:cubicBezTo>
                    <a:pt x="391801" y="152134"/>
                    <a:pt x="361950" y="122282"/>
                    <a:pt x="361950" y="85459"/>
                  </a:cubicBezTo>
                  <a:cubicBezTo>
                    <a:pt x="361950" y="48635"/>
                    <a:pt x="391801" y="18784"/>
                    <a:pt x="428625" y="18784"/>
                  </a:cubicBezTo>
                  <a:cubicBezTo>
                    <a:pt x="465449" y="18784"/>
                    <a:pt x="495300" y="48635"/>
                    <a:pt x="495300" y="85459"/>
                  </a:cubicBezTo>
                  <a:cubicBezTo>
                    <a:pt x="495258" y="122265"/>
                    <a:pt x="465432" y="152092"/>
                    <a:pt x="428625" y="152134"/>
                  </a:cubicBezTo>
                  <a:close/>
                </a:path>
              </a:pathLst>
            </a:custGeom>
            <a:grpFill/>
            <a:ln w="9525" cap="flat">
              <a:noFill/>
              <a:prstDash val="solid"/>
              <a:miter/>
            </a:ln>
          </p:spPr>
          <p:txBody>
            <a:bodyPr rtlCol="0" anchor="ctr"/>
            <a:lstStyle/>
            <a:p>
              <a:endParaRPr lang="en-GB"/>
            </a:p>
          </p:txBody>
        </p:sp>
        <p:sp>
          <p:nvSpPr>
            <p:cNvPr id="594" name="Freeform: Shape 593">
              <a:extLst>
                <a:ext uri="{FF2B5EF4-FFF2-40B4-BE49-F238E27FC236}">
                  <a16:creationId xmlns:a16="http://schemas.microsoft.com/office/drawing/2014/main" id="{989B575A-E61A-42E5-B4CB-425FFDD58534}"/>
                </a:ext>
              </a:extLst>
            </p:cNvPr>
            <p:cNvSpPr/>
            <p:nvPr/>
          </p:nvSpPr>
          <p:spPr>
            <a:xfrm>
              <a:off x="15855847" y="-824863"/>
              <a:ext cx="647700" cy="171183"/>
            </a:xfrm>
            <a:custGeom>
              <a:avLst/>
              <a:gdLst>
                <a:gd name="connsiteX0" fmla="*/ 190500 w 647700"/>
                <a:gd name="connsiteY0" fmla="*/ 0 h 171183"/>
                <a:gd name="connsiteX1" fmla="*/ 105337 w 647700"/>
                <a:gd name="connsiteY1" fmla="*/ 76200 h 171183"/>
                <a:gd name="connsiteX2" fmla="*/ 0 w 647700"/>
                <a:gd name="connsiteY2" fmla="*/ 76200 h 171183"/>
                <a:gd name="connsiteX3" fmla="*/ 0 w 647700"/>
                <a:gd name="connsiteY3" fmla="*/ 95250 h 171183"/>
                <a:gd name="connsiteX4" fmla="*/ 105337 w 647700"/>
                <a:gd name="connsiteY4" fmla="*/ 95250 h 171183"/>
                <a:gd name="connsiteX5" fmla="*/ 200299 w 647700"/>
                <a:gd name="connsiteY5" fmla="*/ 170614 h 171183"/>
                <a:gd name="connsiteX6" fmla="*/ 275663 w 647700"/>
                <a:gd name="connsiteY6" fmla="*/ 95250 h 171183"/>
                <a:gd name="connsiteX7" fmla="*/ 647700 w 647700"/>
                <a:gd name="connsiteY7" fmla="*/ 95250 h 171183"/>
                <a:gd name="connsiteX8" fmla="*/ 647700 w 647700"/>
                <a:gd name="connsiteY8" fmla="*/ 76200 h 171183"/>
                <a:gd name="connsiteX9" fmla="*/ 275663 w 647700"/>
                <a:gd name="connsiteY9" fmla="*/ 76200 h 171183"/>
                <a:gd name="connsiteX10" fmla="*/ 190500 w 647700"/>
                <a:gd name="connsiteY10" fmla="*/ 0 h 171183"/>
                <a:gd name="connsiteX11" fmla="*/ 190500 w 647700"/>
                <a:gd name="connsiteY11" fmla="*/ 152400 h 171183"/>
                <a:gd name="connsiteX12" fmla="*/ 123825 w 647700"/>
                <a:gd name="connsiteY12" fmla="*/ 85725 h 171183"/>
                <a:gd name="connsiteX13" fmla="*/ 190500 w 647700"/>
                <a:gd name="connsiteY13" fmla="*/ 19050 h 171183"/>
                <a:gd name="connsiteX14" fmla="*/ 257175 w 647700"/>
                <a:gd name="connsiteY14" fmla="*/ 85725 h 171183"/>
                <a:gd name="connsiteX15" fmla="*/ 190500 w 647700"/>
                <a:gd name="connsiteY15" fmla="*/ 152400 h 171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7700" h="171183">
                  <a:moveTo>
                    <a:pt x="190500" y="0"/>
                  </a:moveTo>
                  <a:cubicBezTo>
                    <a:pt x="146854" y="16"/>
                    <a:pt x="110186" y="32823"/>
                    <a:pt x="105337" y="76200"/>
                  </a:cubicBezTo>
                  <a:lnTo>
                    <a:pt x="0" y="76200"/>
                  </a:lnTo>
                  <a:lnTo>
                    <a:pt x="0" y="95250"/>
                  </a:lnTo>
                  <a:lnTo>
                    <a:pt x="105337" y="95250"/>
                  </a:lnTo>
                  <a:cubicBezTo>
                    <a:pt x="110749" y="142284"/>
                    <a:pt x="153266" y="176026"/>
                    <a:pt x="200299" y="170614"/>
                  </a:cubicBezTo>
                  <a:cubicBezTo>
                    <a:pt x="239882" y="166059"/>
                    <a:pt x="271108" y="134832"/>
                    <a:pt x="275663" y="95250"/>
                  </a:cubicBezTo>
                  <a:lnTo>
                    <a:pt x="647700" y="95250"/>
                  </a:lnTo>
                  <a:lnTo>
                    <a:pt x="647700" y="76200"/>
                  </a:lnTo>
                  <a:lnTo>
                    <a:pt x="275663" y="76200"/>
                  </a:lnTo>
                  <a:cubicBezTo>
                    <a:pt x="270814" y="32823"/>
                    <a:pt x="234146" y="16"/>
                    <a:pt x="190500" y="0"/>
                  </a:cubicBezTo>
                  <a:close/>
                  <a:moveTo>
                    <a:pt x="190500" y="152400"/>
                  </a:moveTo>
                  <a:cubicBezTo>
                    <a:pt x="153676" y="152400"/>
                    <a:pt x="123825" y="122549"/>
                    <a:pt x="123825" y="85725"/>
                  </a:cubicBezTo>
                  <a:cubicBezTo>
                    <a:pt x="123825" y="48901"/>
                    <a:pt x="153676" y="19050"/>
                    <a:pt x="190500" y="19050"/>
                  </a:cubicBezTo>
                  <a:cubicBezTo>
                    <a:pt x="227324" y="19050"/>
                    <a:pt x="257175" y="48901"/>
                    <a:pt x="257175" y="85725"/>
                  </a:cubicBezTo>
                  <a:cubicBezTo>
                    <a:pt x="257133" y="122532"/>
                    <a:pt x="227307" y="152358"/>
                    <a:pt x="190500" y="152400"/>
                  </a:cubicBezTo>
                  <a:close/>
                </a:path>
              </a:pathLst>
            </a:custGeom>
            <a:grpFill/>
            <a:ln w="9525" cap="flat">
              <a:noFill/>
              <a:prstDash val="solid"/>
              <a:miter/>
            </a:ln>
          </p:spPr>
          <p:txBody>
            <a:bodyPr rtlCol="0" anchor="ctr"/>
            <a:lstStyle/>
            <a:p>
              <a:endParaRPr lang="en-GB"/>
            </a:p>
          </p:txBody>
        </p:sp>
      </p:grpSp>
      <p:grpSp>
        <p:nvGrpSpPr>
          <p:cNvPr id="630" name="Graphic 516" descr="Shield Tick outline">
            <a:extLst>
              <a:ext uri="{FF2B5EF4-FFF2-40B4-BE49-F238E27FC236}">
                <a16:creationId xmlns:a16="http://schemas.microsoft.com/office/drawing/2014/main" id="{3A5F9E5C-CF74-4CD6-89A3-8304162112B7}"/>
              </a:ext>
            </a:extLst>
          </p:cNvPr>
          <p:cNvGrpSpPr>
            <a:grpSpLocks noChangeAspect="1"/>
          </p:cNvGrpSpPr>
          <p:nvPr/>
        </p:nvGrpSpPr>
        <p:grpSpPr>
          <a:xfrm>
            <a:off x="605917" y="3759214"/>
            <a:ext cx="314496" cy="376127"/>
            <a:chOff x="14643393" y="6581635"/>
            <a:chExt cx="647350" cy="774209"/>
          </a:xfrm>
          <a:solidFill>
            <a:schemeClr val="tx1"/>
          </a:solidFill>
        </p:grpSpPr>
        <p:sp>
          <p:nvSpPr>
            <p:cNvPr id="631" name="Freeform: Shape 630">
              <a:extLst>
                <a:ext uri="{FF2B5EF4-FFF2-40B4-BE49-F238E27FC236}">
                  <a16:creationId xmlns:a16="http://schemas.microsoft.com/office/drawing/2014/main" id="{51275285-EC14-419A-B002-C6D6433E6A92}"/>
                </a:ext>
              </a:extLst>
            </p:cNvPr>
            <p:cNvSpPr/>
            <p:nvPr/>
          </p:nvSpPr>
          <p:spPr>
            <a:xfrm>
              <a:off x="14838533" y="6870193"/>
              <a:ext cx="266376" cy="182070"/>
            </a:xfrm>
            <a:custGeom>
              <a:avLst/>
              <a:gdLst>
                <a:gd name="connsiteX0" fmla="*/ 13468 w 266376"/>
                <a:gd name="connsiteY0" fmla="*/ 70818 h 182070"/>
                <a:gd name="connsiteX1" fmla="*/ 0 w 266376"/>
                <a:gd name="connsiteY1" fmla="*/ 84287 h 182070"/>
                <a:gd name="connsiteX2" fmla="*/ 97774 w 266376"/>
                <a:gd name="connsiteY2" fmla="*/ 182070 h 182070"/>
                <a:gd name="connsiteX3" fmla="*/ 266376 w 266376"/>
                <a:gd name="connsiteY3" fmla="*/ 13468 h 182070"/>
                <a:gd name="connsiteX4" fmla="*/ 252908 w 266376"/>
                <a:gd name="connsiteY4" fmla="*/ 0 h 182070"/>
                <a:gd name="connsiteX5" fmla="*/ 97774 w 266376"/>
                <a:gd name="connsiteY5" fmla="*/ 155134 h 182070"/>
                <a:gd name="connsiteX6" fmla="*/ 13468 w 266376"/>
                <a:gd name="connsiteY6" fmla="*/ 70818 h 18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6376" h="182070">
                  <a:moveTo>
                    <a:pt x="13468" y="70818"/>
                  </a:moveTo>
                  <a:lnTo>
                    <a:pt x="0" y="84287"/>
                  </a:lnTo>
                  <a:lnTo>
                    <a:pt x="97774" y="182070"/>
                  </a:lnTo>
                  <a:lnTo>
                    <a:pt x="266376" y="13468"/>
                  </a:lnTo>
                  <a:lnTo>
                    <a:pt x="252908" y="0"/>
                  </a:lnTo>
                  <a:lnTo>
                    <a:pt x="97774" y="155134"/>
                  </a:lnTo>
                  <a:lnTo>
                    <a:pt x="13468" y="70818"/>
                  </a:lnTo>
                  <a:close/>
                </a:path>
              </a:pathLst>
            </a:custGeom>
            <a:grpFill/>
            <a:ln w="9525" cap="flat">
              <a:noFill/>
              <a:prstDash val="solid"/>
              <a:miter/>
            </a:ln>
          </p:spPr>
          <p:txBody>
            <a:bodyPr rtlCol="0" anchor="ctr"/>
            <a:lstStyle/>
            <a:p>
              <a:endParaRPr lang="en-GB"/>
            </a:p>
          </p:txBody>
        </p:sp>
        <p:sp>
          <p:nvSpPr>
            <p:cNvPr id="632" name="Freeform: Shape 631">
              <a:extLst>
                <a:ext uri="{FF2B5EF4-FFF2-40B4-BE49-F238E27FC236}">
                  <a16:creationId xmlns:a16="http://schemas.microsoft.com/office/drawing/2014/main" id="{F10C4DCB-E075-451B-9077-41DABCCC72C9}"/>
                </a:ext>
              </a:extLst>
            </p:cNvPr>
            <p:cNvSpPr/>
            <p:nvPr/>
          </p:nvSpPr>
          <p:spPr>
            <a:xfrm>
              <a:off x="14643393" y="6581635"/>
              <a:ext cx="647350" cy="774209"/>
            </a:xfrm>
            <a:custGeom>
              <a:avLst/>
              <a:gdLst>
                <a:gd name="connsiteX0" fmla="*/ 614383 w 647350"/>
                <a:gd name="connsiteY0" fmla="*/ 141940 h 774209"/>
                <a:gd name="connsiteX1" fmla="*/ 350740 w 647350"/>
                <a:gd name="connsiteY1" fmla="*/ 12400 h 774209"/>
                <a:gd name="connsiteX2" fmla="*/ 300351 w 647350"/>
                <a:gd name="connsiteY2" fmla="*/ 8668 h 774209"/>
                <a:gd name="connsiteX3" fmla="*/ 296619 w 647350"/>
                <a:gd name="connsiteY3" fmla="*/ 12400 h 774209"/>
                <a:gd name="connsiteX4" fmla="*/ 32967 w 647350"/>
                <a:gd name="connsiteY4" fmla="*/ 141816 h 774209"/>
                <a:gd name="connsiteX5" fmla="*/ 1 w 647350"/>
                <a:gd name="connsiteY5" fmla="*/ 178421 h 774209"/>
                <a:gd name="connsiteX6" fmla="*/ 1 w 647350"/>
                <a:gd name="connsiteY6" fmla="*/ 270651 h 774209"/>
                <a:gd name="connsiteX7" fmla="*/ 303763 w 647350"/>
                <a:gd name="connsiteY7" fmla="*/ 768333 h 774209"/>
                <a:gd name="connsiteX8" fmla="*/ 343587 w 647350"/>
                <a:gd name="connsiteY8" fmla="*/ 768333 h 774209"/>
                <a:gd name="connsiteX9" fmla="*/ 647349 w 647350"/>
                <a:gd name="connsiteY9" fmla="*/ 270747 h 774209"/>
                <a:gd name="connsiteX10" fmla="*/ 647349 w 647350"/>
                <a:gd name="connsiteY10" fmla="*/ 178535 h 774209"/>
                <a:gd name="connsiteX11" fmla="*/ 614383 w 647350"/>
                <a:gd name="connsiteY11" fmla="*/ 141940 h 774209"/>
                <a:gd name="connsiteX12" fmla="*/ 628299 w 647350"/>
                <a:gd name="connsiteY12" fmla="*/ 270775 h 774209"/>
                <a:gd name="connsiteX13" fmla="*/ 333291 w 647350"/>
                <a:gd name="connsiteY13" fmla="*/ 752331 h 774209"/>
                <a:gd name="connsiteX14" fmla="*/ 314069 w 647350"/>
                <a:gd name="connsiteY14" fmla="*/ 752331 h 774209"/>
                <a:gd name="connsiteX15" fmla="*/ 19051 w 647350"/>
                <a:gd name="connsiteY15" fmla="*/ 270670 h 774209"/>
                <a:gd name="connsiteX16" fmla="*/ 19051 w 647350"/>
                <a:gd name="connsiteY16" fmla="*/ 178440 h 774209"/>
                <a:gd name="connsiteX17" fmla="*/ 34501 w 647350"/>
                <a:gd name="connsiteY17" fmla="*/ 160819 h 774209"/>
                <a:gd name="connsiteX18" fmla="*/ 310726 w 647350"/>
                <a:gd name="connsiteY18" fmla="*/ 25240 h 774209"/>
                <a:gd name="connsiteX19" fmla="*/ 323642 w 647350"/>
                <a:gd name="connsiteY19" fmla="*/ 19067 h 774209"/>
                <a:gd name="connsiteX20" fmla="*/ 336653 w 647350"/>
                <a:gd name="connsiteY20" fmla="*/ 25240 h 774209"/>
                <a:gd name="connsiteX21" fmla="*/ 612878 w 647350"/>
                <a:gd name="connsiteY21" fmla="*/ 160914 h 774209"/>
                <a:gd name="connsiteX22" fmla="*/ 628337 w 647350"/>
                <a:gd name="connsiteY22" fmla="*/ 178535 h 774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7350" h="774209">
                  <a:moveTo>
                    <a:pt x="614383" y="141940"/>
                  </a:moveTo>
                  <a:cubicBezTo>
                    <a:pt x="513252" y="133765"/>
                    <a:pt x="419009" y="87458"/>
                    <a:pt x="350740" y="12400"/>
                  </a:cubicBezTo>
                  <a:cubicBezTo>
                    <a:pt x="337856" y="-2545"/>
                    <a:pt x="315296" y="-4216"/>
                    <a:pt x="300351" y="8668"/>
                  </a:cubicBezTo>
                  <a:cubicBezTo>
                    <a:pt x="299017" y="9818"/>
                    <a:pt x="297769" y="11066"/>
                    <a:pt x="296619" y="12400"/>
                  </a:cubicBezTo>
                  <a:cubicBezTo>
                    <a:pt x="228358" y="87454"/>
                    <a:pt x="134097" y="133723"/>
                    <a:pt x="32967" y="141816"/>
                  </a:cubicBezTo>
                  <a:cubicBezTo>
                    <a:pt x="14154" y="143632"/>
                    <a:pt x="-155" y="159520"/>
                    <a:pt x="1" y="178421"/>
                  </a:cubicBezTo>
                  <a:lnTo>
                    <a:pt x="1" y="270651"/>
                  </a:lnTo>
                  <a:cubicBezTo>
                    <a:pt x="1" y="471276"/>
                    <a:pt x="127208" y="654785"/>
                    <a:pt x="303763" y="768333"/>
                  </a:cubicBezTo>
                  <a:cubicBezTo>
                    <a:pt x="315882" y="776169"/>
                    <a:pt x="331468" y="776169"/>
                    <a:pt x="343587" y="768333"/>
                  </a:cubicBezTo>
                  <a:cubicBezTo>
                    <a:pt x="520152" y="654785"/>
                    <a:pt x="647349" y="471372"/>
                    <a:pt x="647349" y="270747"/>
                  </a:cubicBezTo>
                  <a:lnTo>
                    <a:pt x="647349" y="178535"/>
                  </a:lnTo>
                  <a:cubicBezTo>
                    <a:pt x="647533" y="159626"/>
                    <a:pt x="633208" y="143725"/>
                    <a:pt x="614383" y="141940"/>
                  </a:cubicBezTo>
                  <a:close/>
                  <a:moveTo>
                    <a:pt x="628299" y="270775"/>
                  </a:moveTo>
                  <a:cubicBezTo>
                    <a:pt x="628299" y="453512"/>
                    <a:pt x="518018" y="633535"/>
                    <a:pt x="333291" y="752331"/>
                  </a:cubicBezTo>
                  <a:cubicBezTo>
                    <a:pt x="327448" y="756135"/>
                    <a:pt x="319912" y="756135"/>
                    <a:pt x="314069" y="752331"/>
                  </a:cubicBezTo>
                  <a:cubicBezTo>
                    <a:pt x="129341" y="633525"/>
                    <a:pt x="19051" y="453465"/>
                    <a:pt x="19051" y="270670"/>
                  </a:cubicBezTo>
                  <a:lnTo>
                    <a:pt x="19051" y="178440"/>
                  </a:lnTo>
                  <a:cubicBezTo>
                    <a:pt x="18882" y="169459"/>
                    <a:pt x="25575" y="161824"/>
                    <a:pt x="34501" y="160819"/>
                  </a:cubicBezTo>
                  <a:cubicBezTo>
                    <a:pt x="140475" y="152428"/>
                    <a:pt x="239262" y="103941"/>
                    <a:pt x="310726" y="25240"/>
                  </a:cubicBezTo>
                  <a:cubicBezTo>
                    <a:pt x="313961" y="21444"/>
                    <a:pt x="318656" y="19200"/>
                    <a:pt x="323642" y="19067"/>
                  </a:cubicBezTo>
                  <a:cubicBezTo>
                    <a:pt x="328655" y="19199"/>
                    <a:pt x="333379" y="21441"/>
                    <a:pt x="336653" y="25240"/>
                  </a:cubicBezTo>
                  <a:cubicBezTo>
                    <a:pt x="408132" y="103934"/>
                    <a:pt x="506904" y="152448"/>
                    <a:pt x="612878" y="160914"/>
                  </a:cubicBezTo>
                  <a:cubicBezTo>
                    <a:pt x="621808" y="161916"/>
                    <a:pt x="628507" y="169551"/>
                    <a:pt x="628337" y="178535"/>
                  </a:cubicBezTo>
                  <a:close/>
                </a:path>
              </a:pathLst>
            </a:custGeom>
            <a:grpFill/>
            <a:ln w="9525" cap="flat">
              <a:noFill/>
              <a:prstDash val="solid"/>
              <a:miter/>
            </a:ln>
          </p:spPr>
          <p:txBody>
            <a:bodyPr rtlCol="0" anchor="ctr"/>
            <a:lstStyle/>
            <a:p>
              <a:endParaRPr lang="en-GB"/>
            </a:p>
          </p:txBody>
        </p:sp>
        <p:sp>
          <p:nvSpPr>
            <p:cNvPr id="633" name="Freeform: Shape 632">
              <a:extLst>
                <a:ext uri="{FF2B5EF4-FFF2-40B4-BE49-F238E27FC236}">
                  <a16:creationId xmlns:a16="http://schemas.microsoft.com/office/drawing/2014/main" id="{94DB55DA-ADC7-4B97-8F22-60985C99B99F}"/>
                </a:ext>
              </a:extLst>
            </p:cNvPr>
            <p:cNvSpPr/>
            <p:nvPr/>
          </p:nvSpPr>
          <p:spPr>
            <a:xfrm>
              <a:off x="14719594" y="6674864"/>
              <a:ext cx="494947" cy="596826"/>
            </a:xfrm>
            <a:custGeom>
              <a:avLst/>
              <a:gdLst>
                <a:gd name="connsiteX0" fmla="*/ 0 w 494947"/>
                <a:gd name="connsiteY0" fmla="*/ 120148 h 596826"/>
                <a:gd name="connsiteX1" fmla="*/ 0 w 494947"/>
                <a:gd name="connsiteY1" fmla="*/ 177470 h 596826"/>
                <a:gd name="connsiteX2" fmla="*/ 247479 w 494947"/>
                <a:gd name="connsiteY2" fmla="*/ 596827 h 596826"/>
                <a:gd name="connsiteX3" fmla="*/ 494948 w 494947"/>
                <a:gd name="connsiteY3" fmla="*/ 177536 h 596826"/>
                <a:gd name="connsiteX4" fmla="*/ 494948 w 494947"/>
                <a:gd name="connsiteY4" fmla="*/ 120148 h 596826"/>
                <a:gd name="connsiteX5" fmla="*/ 247469 w 494947"/>
                <a:gd name="connsiteY5" fmla="*/ 0 h 596826"/>
                <a:gd name="connsiteX6" fmla="*/ 0 w 494947"/>
                <a:gd name="connsiteY6" fmla="*/ 120148 h 596826"/>
                <a:gd name="connsiteX7" fmla="*/ 475898 w 494947"/>
                <a:gd name="connsiteY7" fmla="*/ 177565 h 596826"/>
                <a:gd name="connsiteX8" fmla="*/ 247479 w 494947"/>
                <a:gd name="connsiteY8" fmla="*/ 573472 h 596826"/>
                <a:gd name="connsiteX9" fmla="*/ 19050 w 494947"/>
                <a:gd name="connsiteY9" fmla="*/ 177441 h 596826"/>
                <a:gd name="connsiteX10" fmla="*/ 19050 w 494947"/>
                <a:gd name="connsiteY10" fmla="*/ 136103 h 596826"/>
                <a:gd name="connsiteX11" fmla="*/ 247459 w 494947"/>
                <a:gd name="connsiteY11" fmla="*/ 25527 h 596826"/>
                <a:gd name="connsiteX12" fmla="*/ 475898 w 494947"/>
                <a:gd name="connsiteY12" fmla="*/ 136160 h 59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947" h="596826">
                  <a:moveTo>
                    <a:pt x="0" y="120148"/>
                  </a:moveTo>
                  <a:lnTo>
                    <a:pt x="0" y="177470"/>
                  </a:lnTo>
                  <a:cubicBezTo>
                    <a:pt x="0" y="333727"/>
                    <a:pt x="92040" y="488937"/>
                    <a:pt x="247479" y="596827"/>
                  </a:cubicBezTo>
                  <a:cubicBezTo>
                    <a:pt x="402908" y="488880"/>
                    <a:pt x="494948" y="333727"/>
                    <a:pt x="494948" y="177536"/>
                  </a:cubicBezTo>
                  <a:lnTo>
                    <a:pt x="494948" y="120148"/>
                  </a:lnTo>
                  <a:cubicBezTo>
                    <a:pt x="402397" y="105425"/>
                    <a:pt x="316282" y="63617"/>
                    <a:pt x="247469" y="0"/>
                  </a:cubicBezTo>
                  <a:cubicBezTo>
                    <a:pt x="178674" y="63637"/>
                    <a:pt x="92555" y="105448"/>
                    <a:pt x="0" y="120148"/>
                  </a:cubicBezTo>
                  <a:close/>
                  <a:moveTo>
                    <a:pt x="475898" y="177565"/>
                  </a:moveTo>
                  <a:cubicBezTo>
                    <a:pt x="475898" y="322631"/>
                    <a:pt x="390763" y="469783"/>
                    <a:pt x="247479" y="573472"/>
                  </a:cubicBezTo>
                  <a:cubicBezTo>
                    <a:pt x="104194" y="469716"/>
                    <a:pt x="19050" y="322574"/>
                    <a:pt x="19050" y="177441"/>
                  </a:cubicBezTo>
                  <a:lnTo>
                    <a:pt x="19050" y="136103"/>
                  </a:lnTo>
                  <a:cubicBezTo>
                    <a:pt x="103547" y="119856"/>
                    <a:pt x="182305" y="81728"/>
                    <a:pt x="247459" y="25527"/>
                  </a:cubicBezTo>
                  <a:cubicBezTo>
                    <a:pt x="312629" y="81734"/>
                    <a:pt x="391392" y="119880"/>
                    <a:pt x="475898" y="136160"/>
                  </a:cubicBezTo>
                  <a:close/>
                </a:path>
              </a:pathLst>
            </a:custGeom>
            <a:grpFill/>
            <a:ln w="9525" cap="flat">
              <a:noFill/>
              <a:prstDash val="solid"/>
              <a:miter/>
            </a:ln>
          </p:spPr>
          <p:txBody>
            <a:bodyPr rtlCol="0" anchor="ctr"/>
            <a:lstStyle/>
            <a:p>
              <a:endParaRPr lang="en-GB"/>
            </a:p>
          </p:txBody>
        </p:sp>
      </p:grpSp>
      <p:grpSp>
        <p:nvGrpSpPr>
          <p:cNvPr id="564" name="Group 563">
            <a:extLst>
              <a:ext uri="{FF2B5EF4-FFF2-40B4-BE49-F238E27FC236}">
                <a16:creationId xmlns:a16="http://schemas.microsoft.com/office/drawing/2014/main" id="{EA29D119-E2B8-46A7-8808-26747F142649}"/>
              </a:ext>
            </a:extLst>
          </p:cNvPr>
          <p:cNvGrpSpPr>
            <a:grpSpLocks noChangeAspect="1"/>
          </p:cNvGrpSpPr>
          <p:nvPr/>
        </p:nvGrpSpPr>
        <p:grpSpPr>
          <a:xfrm>
            <a:off x="2752006" y="3779081"/>
            <a:ext cx="300019" cy="336392"/>
            <a:chOff x="7575906" y="-1099634"/>
            <a:chExt cx="629360" cy="705661"/>
          </a:xfrm>
          <a:solidFill>
            <a:schemeClr val="tx1"/>
          </a:solidFill>
        </p:grpSpPr>
        <p:sp>
          <p:nvSpPr>
            <p:cNvPr id="562" name="Graphic 531" descr="Stopwatch outline">
              <a:extLst>
                <a:ext uri="{FF2B5EF4-FFF2-40B4-BE49-F238E27FC236}">
                  <a16:creationId xmlns:a16="http://schemas.microsoft.com/office/drawing/2014/main" id="{974BB067-5150-40CC-9350-381BDC3B5AC7}"/>
                </a:ext>
              </a:extLst>
            </p:cNvPr>
            <p:cNvSpPr/>
            <p:nvPr/>
          </p:nvSpPr>
          <p:spPr>
            <a:xfrm>
              <a:off x="7575906" y="-1099634"/>
              <a:ext cx="629360" cy="705661"/>
            </a:xfrm>
            <a:custGeom>
              <a:avLst/>
              <a:gdLst>
                <a:gd name="connsiteX0" fmla="*/ 519399 w 629360"/>
                <a:gd name="connsiteY0" fmla="*/ 152000 h 705661"/>
                <a:gd name="connsiteX1" fmla="*/ 559889 w 629360"/>
                <a:gd name="connsiteY1" fmla="*/ 111509 h 705661"/>
                <a:gd name="connsiteX2" fmla="*/ 559655 w 629360"/>
                <a:gd name="connsiteY2" fmla="*/ 98041 h 705661"/>
                <a:gd name="connsiteX3" fmla="*/ 546421 w 629360"/>
                <a:gd name="connsiteY3" fmla="*/ 98041 h 705661"/>
                <a:gd name="connsiteX4" fmla="*/ 504511 w 629360"/>
                <a:gd name="connsiteY4" fmla="*/ 139951 h 705661"/>
                <a:gd name="connsiteX5" fmla="*/ 324555 w 629360"/>
                <a:gd name="connsiteY5" fmla="*/ 76438 h 705661"/>
                <a:gd name="connsiteX6" fmla="*/ 324555 w 629360"/>
                <a:gd name="connsiteY6" fmla="*/ 19050 h 705661"/>
                <a:gd name="connsiteX7" fmla="*/ 419805 w 629360"/>
                <a:gd name="connsiteY7" fmla="*/ 19050 h 705661"/>
                <a:gd name="connsiteX8" fmla="*/ 419805 w 629360"/>
                <a:gd name="connsiteY8" fmla="*/ 0 h 705661"/>
                <a:gd name="connsiteX9" fmla="*/ 210255 w 629360"/>
                <a:gd name="connsiteY9" fmla="*/ 0 h 705661"/>
                <a:gd name="connsiteX10" fmla="*/ 210255 w 629360"/>
                <a:gd name="connsiteY10" fmla="*/ 19050 h 705661"/>
                <a:gd name="connsiteX11" fmla="*/ 305505 w 629360"/>
                <a:gd name="connsiteY11" fmla="*/ 19050 h 705661"/>
                <a:gd name="connsiteX12" fmla="*/ 305505 w 629360"/>
                <a:gd name="connsiteY12" fmla="*/ 76438 h 705661"/>
                <a:gd name="connsiteX13" fmla="*/ 136 w 629360"/>
                <a:gd name="connsiteY13" fmla="*/ 400157 h 705661"/>
                <a:gd name="connsiteX14" fmla="*/ 323855 w 629360"/>
                <a:gd name="connsiteY14" fmla="*/ 705525 h 705661"/>
                <a:gd name="connsiteX15" fmla="*/ 629224 w 629360"/>
                <a:gd name="connsiteY15" fmla="*/ 381807 h 705661"/>
                <a:gd name="connsiteX16" fmla="*/ 519399 w 629360"/>
                <a:gd name="connsiteY16" fmla="*/ 152000 h 705661"/>
                <a:gd name="connsiteX17" fmla="*/ 315030 w 629360"/>
                <a:gd name="connsiteY17" fmla="*/ 685800 h 705661"/>
                <a:gd name="connsiteX18" fmla="*/ 19755 w 629360"/>
                <a:gd name="connsiteY18" fmla="*/ 390525 h 705661"/>
                <a:gd name="connsiteX19" fmla="*/ 315030 w 629360"/>
                <a:gd name="connsiteY19" fmla="*/ 95250 h 705661"/>
                <a:gd name="connsiteX20" fmla="*/ 610305 w 629360"/>
                <a:gd name="connsiteY20" fmla="*/ 390525 h 705661"/>
                <a:gd name="connsiteX21" fmla="*/ 315030 w 629360"/>
                <a:gd name="connsiteY21" fmla="*/ 685800 h 70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9360" h="705661">
                  <a:moveTo>
                    <a:pt x="519399" y="152000"/>
                  </a:moveTo>
                  <a:lnTo>
                    <a:pt x="559889" y="111509"/>
                  </a:lnTo>
                  <a:cubicBezTo>
                    <a:pt x="563544" y="107725"/>
                    <a:pt x="563439" y="101696"/>
                    <a:pt x="559655" y="98041"/>
                  </a:cubicBezTo>
                  <a:cubicBezTo>
                    <a:pt x="555964" y="94476"/>
                    <a:pt x="550112" y="94476"/>
                    <a:pt x="546421" y="98041"/>
                  </a:cubicBezTo>
                  <a:lnTo>
                    <a:pt x="504511" y="139951"/>
                  </a:lnTo>
                  <a:cubicBezTo>
                    <a:pt x="452611" y="100542"/>
                    <a:pt x="389694" y="78336"/>
                    <a:pt x="324555" y="76438"/>
                  </a:cubicBezTo>
                  <a:lnTo>
                    <a:pt x="324555" y="19050"/>
                  </a:lnTo>
                  <a:lnTo>
                    <a:pt x="419805" y="19050"/>
                  </a:lnTo>
                  <a:lnTo>
                    <a:pt x="419805" y="0"/>
                  </a:lnTo>
                  <a:lnTo>
                    <a:pt x="210255" y="0"/>
                  </a:lnTo>
                  <a:lnTo>
                    <a:pt x="210255" y="19050"/>
                  </a:lnTo>
                  <a:lnTo>
                    <a:pt x="305505" y="19050"/>
                  </a:lnTo>
                  <a:lnTo>
                    <a:pt x="305505" y="76438"/>
                  </a:lnTo>
                  <a:cubicBezTo>
                    <a:pt x="131787" y="81505"/>
                    <a:pt x="-4931" y="226439"/>
                    <a:pt x="136" y="400157"/>
                  </a:cubicBezTo>
                  <a:cubicBezTo>
                    <a:pt x="5204" y="573875"/>
                    <a:pt x="150138" y="710593"/>
                    <a:pt x="323855" y="705525"/>
                  </a:cubicBezTo>
                  <a:cubicBezTo>
                    <a:pt x="497573" y="700458"/>
                    <a:pt x="634291" y="555525"/>
                    <a:pt x="629224" y="381807"/>
                  </a:cubicBezTo>
                  <a:cubicBezTo>
                    <a:pt x="626638" y="293150"/>
                    <a:pt x="586757" y="209701"/>
                    <a:pt x="519399" y="152000"/>
                  </a:cubicBezTo>
                  <a:close/>
                  <a:moveTo>
                    <a:pt x="315030" y="685800"/>
                  </a:moveTo>
                  <a:cubicBezTo>
                    <a:pt x="151954" y="685800"/>
                    <a:pt x="19755" y="553601"/>
                    <a:pt x="19755" y="390525"/>
                  </a:cubicBezTo>
                  <a:cubicBezTo>
                    <a:pt x="19755" y="227449"/>
                    <a:pt x="151954" y="95250"/>
                    <a:pt x="315030" y="95250"/>
                  </a:cubicBezTo>
                  <a:cubicBezTo>
                    <a:pt x="478106" y="95250"/>
                    <a:pt x="610305" y="227449"/>
                    <a:pt x="610305" y="390525"/>
                  </a:cubicBezTo>
                  <a:cubicBezTo>
                    <a:pt x="610117" y="553523"/>
                    <a:pt x="478028" y="685611"/>
                    <a:pt x="315030" y="685800"/>
                  </a:cubicBezTo>
                  <a:close/>
                </a:path>
              </a:pathLst>
            </a:custGeom>
            <a:grpFill/>
            <a:ln w="9525" cap="flat">
              <a:noFill/>
              <a:prstDash val="solid"/>
              <a:miter/>
            </a:ln>
          </p:spPr>
          <p:txBody>
            <a:bodyPr rtlCol="0" anchor="ctr"/>
            <a:lstStyle/>
            <a:p>
              <a:endParaRPr lang="en-GB"/>
            </a:p>
          </p:txBody>
        </p:sp>
        <p:sp>
          <p:nvSpPr>
            <p:cNvPr id="563" name="Graphic 531" descr="Stopwatch outline">
              <a:extLst>
                <a:ext uri="{FF2B5EF4-FFF2-40B4-BE49-F238E27FC236}">
                  <a16:creationId xmlns:a16="http://schemas.microsoft.com/office/drawing/2014/main" id="{974BB067-5150-40CC-9350-381BDC3B5AC7}"/>
                </a:ext>
              </a:extLst>
            </p:cNvPr>
            <p:cNvSpPr/>
            <p:nvPr/>
          </p:nvSpPr>
          <p:spPr>
            <a:xfrm>
              <a:off x="7843302" y="-966284"/>
              <a:ext cx="95269" cy="295274"/>
            </a:xfrm>
            <a:custGeom>
              <a:avLst/>
              <a:gdLst>
                <a:gd name="connsiteX0" fmla="*/ 57160 w 95269"/>
                <a:gd name="connsiteY0" fmla="*/ 200977 h 295274"/>
                <a:gd name="connsiteX1" fmla="*/ 57160 w 95269"/>
                <a:gd name="connsiteY1" fmla="*/ 0 h 295274"/>
                <a:gd name="connsiteX2" fmla="*/ 38110 w 95269"/>
                <a:gd name="connsiteY2" fmla="*/ 0 h 295274"/>
                <a:gd name="connsiteX3" fmla="*/ 38110 w 95269"/>
                <a:gd name="connsiteY3" fmla="*/ 200977 h 295274"/>
                <a:gd name="connsiteX4" fmla="*/ 972 w 95269"/>
                <a:gd name="connsiteY4" fmla="*/ 257165 h 295274"/>
                <a:gd name="connsiteX5" fmla="*/ 57160 w 95269"/>
                <a:gd name="connsiteY5" fmla="*/ 294303 h 295274"/>
                <a:gd name="connsiteX6" fmla="*/ 94298 w 95269"/>
                <a:gd name="connsiteY6" fmla="*/ 238115 h 295274"/>
                <a:gd name="connsiteX7" fmla="*/ 57160 w 95269"/>
                <a:gd name="connsiteY7" fmla="*/ 200977 h 295274"/>
                <a:gd name="connsiteX8" fmla="*/ 47635 w 95269"/>
                <a:gd name="connsiteY8" fmla="*/ 276225 h 295274"/>
                <a:gd name="connsiteX9" fmla="*/ 19060 w 95269"/>
                <a:gd name="connsiteY9" fmla="*/ 247650 h 295274"/>
                <a:gd name="connsiteX10" fmla="*/ 47635 w 95269"/>
                <a:gd name="connsiteY10" fmla="*/ 219075 h 295274"/>
                <a:gd name="connsiteX11" fmla="*/ 76210 w 95269"/>
                <a:gd name="connsiteY11" fmla="*/ 247650 h 295274"/>
                <a:gd name="connsiteX12" fmla="*/ 47635 w 95269"/>
                <a:gd name="connsiteY12" fmla="*/ 276225 h 2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69" h="295274">
                  <a:moveTo>
                    <a:pt x="57160" y="200977"/>
                  </a:moveTo>
                  <a:lnTo>
                    <a:pt x="57160" y="0"/>
                  </a:lnTo>
                  <a:lnTo>
                    <a:pt x="38110" y="0"/>
                  </a:lnTo>
                  <a:lnTo>
                    <a:pt x="38110" y="200977"/>
                  </a:lnTo>
                  <a:cubicBezTo>
                    <a:pt x="12339" y="206238"/>
                    <a:pt x="-4289" y="231394"/>
                    <a:pt x="972" y="257165"/>
                  </a:cubicBezTo>
                  <a:cubicBezTo>
                    <a:pt x="6232" y="282936"/>
                    <a:pt x="31389" y="299563"/>
                    <a:pt x="57160" y="294303"/>
                  </a:cubicBezTo>
                  <a:cubicBezTo>
                    <a:pt x="82930" y="289043"/>
                    <a:pt x="99558" y="263886"/>
                    <a:pt x="94298" y="238115"/>
                  </a:cubicBezTo>
                  <a:cubicBezTo>
                    <a:pt x="90480" y="219412"/>
                    <a:pt x="75863" y="204795"/>
                    <a:pt x="57160" y="200977"/>
                  </a:cubicBezTo>
                  <a:close/>
                  <a:moveTo>
                    <a:pt x="47635" y="276225"/>
                  </a:moveTo>
                  <a:cubicBezTo>
                    <a:pt x="31853" y="276225"/>
                    <a:pt x="19060" y="263432"/>
                    <a:pt x="19060" y="247650"/>
                  </a:cubicBezTo>
                  <a:cubicBezTo>
                    <a:pt x="19060" y="231868"/>
                    <a:pt x="31853" y="219075"/>
                    <a:pt x="47635" y="219075"/>
                  </a:cubicBezTo>
                  <a:cubicBezTo>
                    <a:pt x="63417" y="219075"/>
                    <a:pt x="76210" y="231868"/>
                    <a:pt x="76210" y="247650"/>
                  </a:cubicBezTo>
                  <a:cubicBezTo>
                    <a:pt x="76210" y="263432"/>
                    <a:pt x="63417" y="276225"/>
                    <a:pt x="47635" y="276225"/>
                  </a:cubicBezTo>
                  <a:close/>
                </a:path>
              </a:pathLst>
            </a:custGeom>
            <a:grpFill/>
            <a:ln w="9525" cap="flat">
              <a:noFill/>
              <a:prstDash val="solid"/>
              <a:miter/>
            </a:ln>
          </p:spPr>
          <p:txBody>
            <a:bodyPr rtlCol="0" anchor="ctr"/>
            <a:lstStyle/>
            <a:p>
              <a:endParaRPr lang="en-GB"/>
            </a:p>
          </p:txBody>
        </p:sp>
      </p:grpSp>
      <p:grpSp>
        <p:nvGrpSpPr>
          <p:cNvPr id="56" name="Graphic 533" descr="User outline">
            <a:extLst>
              <a:ext uri="{FF2B5EF4-FFF2-40B4-BE49-F238E27FC236}">
                <a16:creationId xmlns:a16="http://schemas.microsoft.com/office/drawing/2014/main" id="{FC8C2D32-12B4-48B8-B6F0-5DA94F0F7734}"/>
              </a:ext>
            </a:extLst>
          </p:cNvPr>
          <p:cNvGrpSpPr>
            <a:grpSpLocks noChangeAspect="1"/>
          </p:cNvGrpSpPr>
          <p:nvPr/>
        </p:nvGrpSpPr>
        <p:grpSpPr>
          <a:xfrm>
            <a:off x="1332954" y="4901435"/>
            <a:ext cx="296157" cy="314666"/>
            <a:chOff x="18969608" y="3773801"/>
            <a:chExt cx="609600" cy="647700"/>
          </a:xfrm>
          <a:solidFill>
            <a:schemeClr val="tx1"/>
          </a:solidFill>
        </p:grpSpPr>
        <p:sp>
          <p:nvSpPr>
            <p:cNvPr id="58" name="Freeform: Shape 57">
              <a:extLst>
                <a:ext uri="{FF2B5EF4-FFF2-40B4-BE49-F238E27FC236}">
                  <a16:creationId xmlns:a16="http://schemas.microsoft.com/office/drawing/2014/main" id="{07B6F4FD-4C1B-4A80-8903-FFBBFD5AEC3E}"/>
                </a:ext>
              </a:extLst>
            </p:cNvPr>
            <p:cNvSpPr/>
            <p:nvPr/>
          </p:nvSpPr>
          <p:spPr>
            <a:xfrm>
              <a:off x="19122008" y="3773801"/>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6BC436EF-E8FA-4653-8445-3022EBFA5DA8}"/>
                </a:ext>
              </a:extLst>
            </p:cNvPr>
            <p:cNvSpPr/>
            <p:nvPr/>
          </p:nvSpPr>
          <p:spPr>
            <a:xfrm>
              <a:off x="18969608" y="4116701"/>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9525" cap="flat">
              <a:noFill/>
              <a:prstDash val="solid"/>
              <a:miter/>
            </a:ln>
          </p:spPr>
          <p:txBody>
            <a:bodyPr rtlCol="0" anchor="ctr"/>
            <a:lstStyle/>
            <a:p>
              <a:endParaRPr lang="en-GB"/>
            </a:p>
          </p:txBody>
        </p:sp>
      </p:grpSp>
      <p:grpSp>
        <p:nvGrpSpPr>
          <p:cNvPr id="62" name="Graphic 535" descr="Users outline">
            <a:extLst>
              <a:ext uri="{FF2B5EF4-FFF2-40B4-BE49-F238E27FC236}">
                <a16:creationId xmlns:a16="http://schemas.microsoft.com/office/drawing/2014/main" id="{9E561F3C-026D-40D6-AB4C-5F371A19EA58}"/>
              </a:ext>
            </a:extLst>
          </p:cNvPr>
          <p:cNvGrpSpPr>
            <a:grpSpLocks noChangeAspect="1"/>
          </p:cNvGrpSpPr>
          <p:nvPr/>
        </p:nvGrpSpPr>
        <p:grpSpPr>
          <a:xfrm>
            <a:off x="2707678" y="4940780"/>
            <a:ext cx="388674" cy="235976"/>
            <a:chOff x="18353201" y="2920052"/>
            <a:chExt cx="800035" cy="485727"/>
          </a:xfrm>
          <a:solidFill>
            <a:schemeClr val="tx1"/>
          </a:solidFill>
        </p:grpSpPr>
        <p:sp>
          <p:nvSpPr>
            <p:cNvPr id="896" name="Freeform: Shape 895">
              <a:extLst>
                <a:ext uri="{FF2B5EF4-FFF2-40B4-BE49-F238E27FC236}">
                  <a16:creationId xmlns:a16="http://schemas.microsoft.com/office/drawing/2014/main" id="{DD6361E4-2AF5-4EB4-A37D-762B3E98DC5E}"/>
                </a:ext>
              </a:extLst>
            </p:cNvPr>
            <p:cNvSpPr/>
            <p:nvPr/>
          </p:nvSpPr>
          <p:spPr>
            <a:xfrm>
              <a:off x="18438850" y="2920052"/>
              <a:ext cx="171450" cy="171450"/>
            </a:xfrm>
            <a:custGeom>
              <a:avLst/>
              <a:gdLst>
                <a:gd name="connsiteX0" fmla="*/ 85725 w 171450"/>
                <a:gd name="connsiteY0" fmla="*/ 171450 h 171450"/>
                <a:gd name="connsiteX1" fmla="*/ 171450 w 171450"/>
                <a:gd name="connsiteY1" fmla="*/ 85725 h 171450"/>
                <a:gd name="connsiteX2" fmla="*/ 85725 w 171450"/>
                <a:gd name="connsiteY2" fmla="*/ 0 h 171450"/>
                <a:gd name="connsiteX3" fmla="*/ 0 w 171450"/>
                <a:gd name="connsiteY3" fmla="*/ 85725 h 171450"/>
                <a:gd name="connsiteX4" fmla="*/ 85725 w 171450"/>
                <a:gd name="connsiteY4" fmla="*/ 171450 h 171450"/>
                <a:gd name="connsiteX5" fmla="*/ 85725 w 171450"/>
                <a:gd name="connsiteY5" fmla="*/ 19002 h 171450"/>
                <a:gd name="connsiteX6" fmla="*/ 152400 w 171450"/>
                <a:gd name="connsiteY6" fmla="*/ 85677 h 171450"/>
                <a:gd name="connsiteX7" fmla="*/ 85725 w 171450"/>
                <a:gd name="connsiteY7" fmla="*/ 152352 h 171450"/>
                <a:gd name="connsiteX8" fmla="*/ 19050 w 171450"/>
                <a:gd name="connsiteY8" fmla="*/ 85677 h 171450"/>
                <a:gd name="connsiteX9" fmla="*/ 85725 w 171450"/>
                <a:gd name="connsiteY9" fmla="*/ 19002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 h="171450">
                  <a:moveTo>
                    <a:pt x="85725" y="171450"/>
                  </a:moveTo>
                  <a:cubicBezTo>
                    <a:pt x="133070" y="171450"/>
                    <a:pt x="171450" y="133070"/>
                    <a:pt x="171450" y="85725"/>
                  </a:cubicBezTo>
                  <a:cubicBezTo>
                    <a:pt x="171450" y="38380"/>
                    <a:pt x="133070" y="0"/>
                    <a:pt x="85725" y="0"/>
                  </a:cubicBezTo>
                  <a:cubicBezTo>
                    <a:pt x="38380" y="0"/>
                    <a:pt x="0" y="38380"/>
                    <a:pt x="0" y="85725"/>
                  </a:cubicBezTo>
                  <a:cubicBezTo>
                    <a:pt x="0" y="133070"/>
                    <a:pt x="38380" y="171450"/>
                    <a:pt x="85725" y="171450"/>
                  </a:cubicBezTo>
                  <a:close/>
                  <a:moveTo>
                    <a:pt x="85725" y="19002"/>
                  </a:moveTo>
                  <a:cubicBezTo>
                    <a:pt x="122549" y="19002"/>
                    <a:pt x="152400" y="48854"/>
                    <a:pt x="152400" y="85677"/>
                  </a:cubicBezTo>
                  <a:cubicBezTo>
                    <a:pt x="152400" y="122501"/>
                    <a:pt x="122549" y="152352"/>
                    <a:pt x="85725" y="152352"/>
                  </a:cubicBezTo>
                  <a:cubicBezTo>
                    <a:pt x="48901" y="152352"/>
                    <a:pt x="19050" y="122501"/>
                    <a:pt x="19050" y="85677"/>
                  </a:cubicBezTo>
                  <a:cubicBezTo>
                    <a:pt x="19098" y="48874"/>
                    <a:pt x="48921" y="19050"/>
                    <a:pt x="85725" y="19002"/>
                  </a:cubicBezTo>
                  <a:close/>
                </a:path>
              </a:pathLst>
            </a:custGeom>
            <a:grpFill/>
            <a:ln w="9525" cap="flat">
              <a:noFill/>
              <a:prstDash val="solid"/>
              <a:miter/>
            </a:ln>
          </p:spPr>
          <p:txBody>
            <a:bodyPr rtlCol="0" anchor="ctr"/>
            <a:lstStyle/>
            <a:p>
              <a:endParaRPr lang="en-GB"/>
            </a:p>
          </p:txBody>
        </p:sp>
        <p:sp>
          <p:nvSpPr>
            <p:cNvPr id="898" name="Freeform: Shape 897">
              <a:extLst>
                <a:ext uri="{FF2B5EF4-FFF2-40B4-BE49-F238E27FC236}">
                  <a16:creationId xmlns:a16="http://schemas.microsoft.com/office/drawing/2014/main" id="{0ED8BCCF-9A72-43FB-8C43-84A312CD121B}"/>
                </a:ext>
              </a:extLst>
            </p:cNvPr>
            <p:cNvSpPr/>
            <p:nvPr/>
          </p:nvSpPr>
          <p:spPr>
            <a:xfrm>
              <a:off x="18896050" y="2920052"/>
              <a:ext cx="171450" cy="171450"/>
            </a:xfrm>
            <a:custGeom>
              <a:avLst/>
              <a:gdLst>
                <a:gd name="connsiteX0" fmla="*/ 85725 w 171450"/>
                <a:gd name="connsiteY0" fmla="*/ 171450 h 171450"/>
                <a:gd name="connsiteX1" fmla="*/ 171450 w 171450"/>
                <a:gd name="connsiteY1" fmla="*/ 85725 h 171450"/>
                <a:gd name="connsiteX2" fmla="*/ 85725 w 171450"/>
                <a:gd name="connsiteY2" fmla="*/ 0 h 171450"/>
                <a:gd name="connsiteX3" fmla="*/ 0 w 171450"/>
                <a:gd name="connsiteY3" fmla="*/ 85725 h 171450"/>
                <a:gd name="connsiteX4" fmla="*/ 85725 w 171450"/>
                <a:gd name="connsiteY4" fmla="*/ 171450 h 171450"/>
                <a:gd name="connsiteX5" fmla="*/ 85725 w 171450"/>
                <a:gd name="connsiteY5" fmla="*/ 19002 h 171450"/>
                <a:gd name="connsiteX6" fmla="*/ 152400 w 171450"/>
                <a:gd name="connsiteY6" fmla="*/ 85677 h 171450"/>
                <a:gd name="connsiteX7" fmla="*/ 85725 w 171450"/>
                <a:gd name="connsiteY7" fmla="*/ 152352 h 171450"/>
                <a:gd name="connsiteX8" fmla="*/ 19050 w 171450"/>
                <a:gd name="connsiteY8" fmla="*/ 85677 h 171450"/>
                <a:gd name="connsiteX9" fmla="*/ 85725 w 171450"/>
                <a:gd name="connsiteY9" fmla="*/ 19002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 h="171450">
                  <a:moveTo>
                    <a:pt x="85725" y="171450"/>
                  </a:moveTo>
                  <a:cubicBezTo>
                    <a:pt x="133070" y="171450"/>
                    <a:pt x="171450" y="133070"/>
                    <a:pt x="171450" y="85725"/>
                  </a:cubicBezTo>
                  <a:cubicBezTo>
                    <a:pt x="171450" y="38380"/>
                    <a:pt x="133070" y="0"/>
                    <a:pt x="85725" y="0"/>
                  </a:cubicBezTo>
                  <a:cubicBezTo>
                    <a:pt x="38380" y="0"/>
                    <a:pt x="0" y="38380"/>
                    <a:pt x="0" y="85725"/>
                  </a:cubicBezTo>
                  <a:cubicBezTo>
                    <a:pt x="0" y="133070"/>
                    <a:pt x="38380" y="171450"/>
                    <a:pt x="85725" y="171450"/>
                  </a:cubicBezTo>
                  <a:close/>
                  <a:moveTo>
                    <a:pt x="85725" y="19002"/>
                  </a:moveTo>
                  <a:cubicBezTo>
                    <a:pt x="122549" y="19002"/>
                    <a:pt x="152400" y="48854"/>
                    <a:pt x="152400" y="85677"/>
                  </a:cubicBezTo>
                  <a:cubicBezTo>
                    <a:pt x="152400" y="122501"/>
                    <a:pt x="122549" y="152352"/>
                    <a:pt x="85725" y="152352"/>
                  </a:cubicBezTo>
                  <a:cubicBezTo>
                    <a:pt x="48901" y="152352"/>
                    <a:pt x="19050" y="122501"/>
                    <a:pt x="19050" y="85677"/>
                  </a:cubicBezTo>
                  <a:cubicBezTo>
                    <a:pt x="19098" y="48874"/>
                    <a:pt x="48921" y="19050"/>
                    <a:pt x="85725" y="19002"/>
                  </a:cubicBezTo>
                  <a:close/>
                </a:path>
              </a:pathLst>
            </a:custGeom>
            <a:grpFill/>
            <a:ln w="9525" cap="flat">
              <a:noFill/>
              <a:prstDash val="solid"/>
              <a:miter/>
            </a:ln>
          </p:spPr>
          <p:txBody>
            <a:bodyPr rtlCol="0" anchor="ctr"/>
            <a:lstStyle/>
            <a:p>
              <a:endParaRPr lang="en-GB"/>
            </a:p>
          </p:txBody>
        </p:sp>
        <p:sp>
          <p:nvSpPr>
            <p:cNvPr id="899" name="Freeform: Shape 898">
              <a:extLst>
                <a:ext uri="{FF2B5EF4-FFF2-40B4-BE49-F238E27FC236}">
                  <a16:creationId xmlns:a16="http://schemas.microsoft.com/office/drawing/2014/main" id="{5102A13E-99FF-46CB-956E-6DA3F9CA0508}"/>
                </a:ext>
              </a:extLst>
            </p:cNvPr>
            <p:cNvSpPr/>
            <p:nvPr/>
          </p:nvSpPr>
          <p:spPr>
            <a:xfrm>
              <a:off x="18864150" y="3112314"/>
              <a:ext cx="289085" cy="161925"/>
            </a:xfrm>
            <a:custGeom>
              <a:avLst/>
              <a:gdLst>
                <a:gd name="connsiteX0" fmla="*/ 269072 w 289085"/>
                <a:gd name="connsiteY0" fmla="*/ 50473 h 161925"/>
                <a:gd name="connsiteX1" fmla="*/ 186709 w 289085"/>
                <a:gd name="connsiteY1" fmla="*/ 11125 h 161925"/>
                <a:gd name="connsiteX2" fmla="*/ 117624 w 289085"/>
                <a:gd name="connsiteY2" fmla="*/ 0 h 161925"/>
                <a:gd name="connsiteX3" fmla="*/ 48749 w 289085"/>
                <a:gd name="connsiteY3" fmla="*/ 11078 h 161925"/>
                <a:gd name="connsiteX4" fmla="*/ 3124 w 289085"/>
                <a:gd name="connsiteY4" fmla="*/ 28461 h 161925"/>
                <a:gd name="connsiteX5" fmla="*/ 0 w 289085"/>
                <a:gd name="connsiteY5" fmla="*/ 51702 h 161925"/>
                <a:gd name="connsiteX6" fmla="*/ 54083 w 289085"/>
                <a:gd name="connsiteY6" fmla="*/ 29356 h 161925"/>
                <a:gd name="connsiteX7" fmla="*/ 117624 w 289085"/>
                <a:gd name="connsiteY7" fmla="*/ 19050 h 161925"/>
                <a:gd name="connsiteX8" fmla="*/ 181861 w 289085"/>
                <a:gd name="connsiteY8" fmla="*/ 29528 h 161925"/>
                <a:gd name="connsiteX9" fmla="*/ 257223 w 289085"/>
                <a:gd name="connsiteY9" fmla="*/ 65389 h 161925"/>
                <a:gd name="connsiteX10" fmla="*/ 258042 w 289085"/>
                <a:gd name="connsiteY10" fmla="*/ 65999 h 161925"/>
                <a:gd name="connsiteX11" fmla="*/ 270024 w 289085"/>
                <a:gd name="connsiteY11" fmla="*/ 90488 h 161925"/>
                <a:gd name="connsiteX12" fmla="*/ 270024 w 289085"/>
                <a:gd name="connsiteY12" fmla="*/ 161925 h 161925"/>
                <a:gd name="connsiteX13" fmla="*/ 289074 w 289085"/>
                <a:gd name="connsiteY13" fmla="*/ 161925 h 161925"/>
                <a:gd name="connsiteX14" fmla="*/ 289074 w 289085"/>
                <a:gd name="connsiteY14" fmla="*/ 90488 h 161925"/>
                <a:gd name="connsiteX15" fmla="*/ 269072 w 289085"/>
                <a:gd name="connsiteY15" fmla="*/ 50473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9085" h="161925">
                  <a:moveTo>
                    <a:pt x="269072" y="50473"/>
                  </a:moveTo>
                  <a:cubicBezTo>
                    <a:pt x="244794" y="31541"/>
                    <a:pt x="216691" y="18115"/>
                    <a:pt x="186709" y="11125"/>
                  </a:cubicBezTo>
                  <a:cubicBezTo>
                    <a:pt x="164264" y="4422"/>
                    <a:pt x="141039" y="682"/>
                    <a:pt x="117624" y="0"/>
                  </a:cubicBezTo>
                  <a:cubicBezTo>
                    <a:pt x="94224" y="24"/>
                    <a:pt x="70976" y="3763"/>
                    <a:pt x="48749" y="11078"/>
                  </a:cubicBezTo>
                  <a:cubicBezTo>
                    <a:pt x="32945" y="15169"/>
                    <a:pt x="17644" y="20999"/>
                    <a:pt x="3124" y="28461"/>
                  </a:cubicBezTo>
                  <a:cubicBezTo>
                    <a:pt x="2891" y="36295"/>
                    <a:pt x="1844" y="44084"/>
                    <a:pt x="0" y="51702"/>
                  </a:cubicBezTo>
                  <a:cubicBezTo>
                    <a:pt x="16938" y="41851"/>
                    <a:pt x="35131" y="34335"/>
                    <a:pt x="54083" y="29356"/>
                  </a:cubicBezTo>
                  <a:cubicBezTo>
                    <a:pt x="74593" y="22617"/>
                    <a:pt x="96035" y="19140"/>
                    <a:pt x="117624" y="19050"/>
                  </a:cubicBezTo>
                  <a:cubicBezTo>
                    <a:pt x="139399" y="19752"/>
                    <a:pt x="160992" y="23273"/>
                    <a:pt x="181861" y="29528"/>
                  </a:cubicBezTo>
                  <a:cubicBezTo>
                    <a:pt x="209299" y="35836"/>
                    <a:pt x="235021" y="48077"/>
                    <a:pt x="257223" y="65389"/>
                  </a:cubicBezTo>
                  <a:lnTo>
                    <a:pt x="258042" y="65999"/>
                  </a:lnTo>
                  <a:cubicBezTo>
                    <a:pt x="265876" y="71647"/>
                    <a:pt x="270372" y="80836"/>
                    <a:pt x="270024" y="90488"/>
                  </a:cubicBezTo>
                  <a:lnTo>
                    <a:pt x="270024" y="161925"/>
                  </a:lnTo>
                  <a:lnTo>
                    <a:pt x="289074" y="161925"/>
                  </a:lnTo>
                  <a:lnTo>
                    <a:pt x="289074" y="90488"/>
                  </a:lnTo>
                  <a:cubicBezTo>
                    <a:pt x="289422" y="74665"/>
                    <a:pt x="281936" y="59690"/>
                    <a:pt x="269072" y="50473"/>
                  </a:cubicBezTo>
                  <a:close/>
                </a:path>
              </a:pathLst>
            </a:custGeom>
            <a:grpFill/>
            <a:ln w="9525" cap="flat">
              <a:noFill/>
              <a:prstDash val="solid"/>
              <a:miter/>
            </a:ln>
          </p:spPr>
          <p:txBody>
            <a:bodyPr rtlCol="0" anchor="ctr"/>
            <a:lstStyle/>
            <a:p>
              <a:endParaRPr lang="en-GB"/>
            </a:p>
          </p:txBody>
        </p:sp>
        <p:sp>
          <p:nvSpPr>
            <p:cNvPr id="900" name="Freeform: Shape 899">
              <a:extLst>
                <a:ext uri="{FF2B5EF4-FFF2-40B4-BE49-F238E27FC236}">
                  <a16:creationId xmlns:a16="http://schemas.microsoft.com/office/drawing/2014/main" id="{5DBAC36F-6DFE-47EA-B249-1BF22BA50B1E}"/>
                </a:ext>
              </a:extLst>
            </p:cNvPr>
            <p:cNvSpPr/>
            <p:nvPr/>
          </p:nvSpPr>
          <p:spPr>
            <a:xfrm>
              <a:off x="18353201" y="3112314"/>
              <a:ext cx="288597" cy="161925"/>
            </a:xfrm>
            <a:custGeom>
              <a:avLst/>
              <a:gdLst>
                <a:gd name="connsiteX0" fmla="*/ 288598 w 288597"/>
                <a:gd name="connsiteY0" fmla="*/ 50225 h 161925"/>
                <a:gd name="connsiteX1" fmla="*/ 285740 w 288597"/>
                <a:gd name="connsiteY1" fmla="*/ 27289 h 161925"/>
                <a:gd name="connsiteX2" fmla="*/ 240440 w 288597"/>
                <a:gd name="connsiteY2" fmla="*/ 11097 h 161925"/>
                <a:gd name="connsiteX3" fmla="*/ 171374 w 288597"/>
                <a:gd name="connsiteY3" fmla="*/ 0 h 161925"/>
                <a:gd name="connsiteX4" fmla="*/ 102499 w 288597"/>
                <a:gd name="connsiteY4" fmla="*/ 11078 h 161925"/>
                <a:gd name="connsiteX5" fmla="*/ 19564 w 288597"/>
                <a:gd name="connsiteY5" fmla="*/ 50787 h 161925"/>
                <a:gd name="connsiteX6" fmla="*/ 0 w 288597"/>
                <a:gd name="connsiteY6" fmla="*/ 90488 h 161925"/>
                <a:gd name="connsiteX7" fmla="*/ 0 w 288597"/>
                <a:gd name="connsiteY7" fmla="*/ 161925 h 161925"/>
                <a:gd name="connsiteX8" fmla="*/ 19050 w 288597"/>
                <a:gd name="connsiteY8" fmla="*/ 161925 h 161925"/>
                <a:gd name="connsiteX9" fmla="*/ 19050 w 288597"/>
                <a:gd name="connsiteY9" fmla="*/ 90488 h 161925"/>
                <a:gd name="connsiteX10" fmla="*/ 31128 w 288597"/>
                <a:gd name="connsiteY10" fmla="*/ 65932 h 161925"/>
                <a:gd name="connsiteX11" fmla="*/ 107871 w 288597"/>
                <a:gd name="connsiteY11" fmla="*/ 29356 h 161925"/>
                <a:gd name="connsiteX12" fmla="*/ 171374 w 288597"/>
                <a:gd name="connsiteY12" fmla="*/ 19050 h 161925"/>
                <a:gd name="connsiteX13" fmla="*/ 235610 w 288597"/>
                <a:gd name="connsiteY13" fmla="*/ 29528 h 161925"/>
                <a:gd name="connsiteX14" fmla="*/ 288598 w 288597"/>
                <a:gd name="connsiteY14" fmla="*/ 50225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8597" h="161925">
                  <a:moveTo>
                    <a:pt x="288598" y="50225"/>
                  </a:moveTo>
                  <a:cubicBezTo>
                    <a:pt x="286864" y="42698"/>
                    <a:pt x="285906" y="35012"/>
                    <a:pt x="285740" y="27289"/>
                  </a:cubicBezTo>
                  <a:cubicBezTo>
                    <a:pt x="271205" y="20426"/>
                    <a:pt x="256032" y="15003"/>
                    <a:pt x="240440" y="11097"/>
                  </a:cubicBezTo>
                  <a:cubicBezTo>
                    <a:pt x="218000" y="4405"/>
                    <a:pt x="194781" y="674"/>
                    <a:pt x="171374" y="0"/>
                  </a:cubicBezTo>
                  <a:cubicBezTo>
                    <a:pt x="147974" y="24"/>
                    <a:pt x="124726" y="3763"/>
                    <a:pt x="102499" y="11078"/>
                  </a:cubicBezTo>
                  <a:cubicBezTo>
                    <a:pt x="72686" y="19206"/>
                    <a:pt x="44588" y="32659"/>
                    <a:pt x="19564" y="50787"/>
                  </a:cubicBezTo>
                  <a:cubicBezTo>
                    <a:pt x="7241" y="60272"/>
                    <a:pt x="15" y="74937"/>
                    <a:pt x="0" y="90488"/>
                  </a:cubicBezTo>
                  <a:lnTo>
                    <a:pt x="0" y="161925"/>
                  </a:lnTo>
                  <a:lnTo>
                    <a:pt x="19050" y="161925"/>
                  </a:lnTo>
                  <a:lnTo>
                    <a:pt x="19050" y="90488"/>
                  </a:lnTo>
                  <a:cubicBezTo>
                    <a:pt x="19068" y="80877"/>
                    <a:pt x="23526" y="71813"/>
                    <a:pt x="31128" y="65932"/>
                  </a:cubicBezTo>
                  <a:cubicBezTo>
                    <a:pt x="54306" y="49233"/>
                    <a:pt x="80301" y="36843"/>
                    <a:pt x="107871" y="29356"/>
                  </a:cubicBezTo>
                  <a:cubicBezTo>
                    <a:pt x="128369" y="22621"/>
                    <a:pt x="149798" y="19143"/>
                    <a:pt x="171374" y="19050"/>
                  </a:cubicBezTo>
                  <a:cubicBezTo>
                    <a:pt x="193149" y="19752"/>
                    <a:pt x="214741" y="23274"/>
                    <a:pt x="235610" y="29528"/>
                  </a:cubicBezTo>
                  <a:cubicBezTo>
                    <a:pt x="254108" y="34061"/>
                    <a:pt x="271924" y="41021"/>
                    <a:pt x="288598" y="50225"/>
                  </a:cubicBezTo>
                  <a:close/>
                </a:path>
              </a:pathLst>
            </a:custGeom>
            <a:grpFill/>
            <a:ln w="9525" cap="flat">
              <a:noFill/>
              <a:prstDash val="solid"/>
              <a:miter/>
            </a:ln>
          </p:spPr>
          <p:txBody>
            <a:bodyPr rtlCol="0" anchor="ctr"/>
            <a:lstStyle/>
            <a:p>
              <a:endParaRPr lang="en-GB"/>
            </a:p>
          </p:txBody>
        </p:sp>
        <p:sp>
          <p:nvSpPr>
            <p:cNvPr id="901" name="Freeform: Shape 900">
              <a:extLst>
                <a:ext uri="{FF2B5EF4-FFF2-40B4-BE49-F238E27FC236}">
                  <a16:creationId xmlns:a16="http://schemas.microsoft.com/office/drawing/2014/main" id="{46DFB71C-86CC-4CD3-947D-B74197DA5857}"/>
                </a:ext>
              </a:extLst>
            </p:cNvPr>
            <p:cNvSpPr/>
            <p:nvPr/>
          </p:nvSpPr>
          <p:spPr>
            <a:xfrm>
              <a:off x="18581725" y="3243855"/>
              <a:ext cx="342911" cy="161925"/>
            </a:xfrm>
            <a:custGeom>
              <a:avLst/>
              <a:gdLst>
                <a:gd name="connsiteX0" fmla="*/ 322898 w 342911"/>
                <a:gd name="connsiteY0" fmla="*/ 50482 h 161925"/>
                <a:gd name="connsiteX1" fmla="*/ 240535 w 342911"/>
                <a:gd name="connsiteY1" fmla="*/ 11135 h 161925"/>
                <a:gd name="connsiteX2" fmla="*/ 171450 w 342911"/>
                <a:gd name="connsiteY2" fmla="*/ 0 h 161925"/>
                <a:gd name="connsiteX3" fmla="*/ 102594 w 342911"/>
                <a:gd name="connsiteY3" fmla="*/ 11078 h 161925"/>
                <a:gd name="connsiteX4" fmla="*/ 19660 w 342911"/>
                <a:gd name="connsiteY4" fmla="*/ 50787 h 161925"/>
                <a:gd name="connsiteX5" fmla="*/ 0 w 342911"/>
                <a:gd name="connsiteY5" fmla="*/ 90488 h 161925"/>
                <a:gd name="connsiteX6" fmla="*/ 0 w 342911"/>
                <a:gd name="connsiteY6" fmla="*/ 161925 h 161925"/>
                <a:gd name="connsiteX7" fmla="*/ 19050 w 342911"/>
                <a:gd name="connsiteY7" fmla="*/ 161925 h 161925"/>
                <a:gd name="connsiteX8" fmla="*/ 19050 w 342911"/>
                <a:gd name="connsiteY8" fmla="*/ 90488 h 161925"/>
                <a:gd name="connsiteX9" fmla="*/ 31137 w 342911"/>
                <a:gd name="connsiteY9" fmla="*/ 65932 h 161925"/>
                <a:gd name="connsiteX10" fmla="*/ 107871 w 342911"/>
                <a:gd name="connsiteY10" fmla="*/ 29356 h 161925"/>
                <a:gd name="connsiteX11" fmla="*/ 171450 w 342911"/>
                <a:gd name="connsiteY11" fmla="*/ 19050 h 161925"/>
                <a:gd name="connsiteX12" fmla="*/ 235696 w 342911"/>
                <a:gd name="connsiteY12" fmla="*/ 29527 h 161925"/>
                <a:gd name="connsiteX13" fmla="*/ 311048 w 342911"/>
                <a:gd name="connsiteY13" fmla="*/ 65380 h 161925"/>
                <a:gd name="connsiteX14" fmla="*/ 311868 w 342911"/>
                <a:gd name="connsiteY14" fmla="*/ 65989 h 161925"/>
                <a:gd name="connsiteX15" fmla="*/ 323850 w 342911"/>
                <a:gd name="connsiteY15" fmla="*/ 90488 h 161925"/>
                <a:gd name="connsiteX16" fmla="*/ 323850 w 342911"/>
                <a:gd name="connsiteY16" fmla="*/ 161925 h 161925"/>
                <a:gd name="connsiteX17" fmla="*/ 342900 w 342911"/>
                <a:gd name="connsiteY17" fmla="*/ 161925 h 161925"/>
                <a:gd name="connsiteX18" fmla="*/ 342900 w 342911"/>
                <a:gd name="connsiteY18" fmla="*/ 90488 h 161925"/>
                <a:gd name="connsiteX19" fmla="*/ 322898 w 342911"/>
                <a:gd name="connsiteY19" fmla="*/ 50482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911" h="161925">
                  <a:moveTo>
                    <a:pt x="322898" y="50482"/>
                  </a:moveTo>
                  <a:cubicBezTo>
                    <a:pt x="298622" y="31548"/>
                    <a:pt x="270518" y="18121"/>
                    <a:pt x="240535" y="11135"/>
                  </a:cubicBezTo>
                  <a:cubicBezTo>
                    <a:pt x="218089" y="4433"/>
                    <a:pt x="194864" y="691"/>
                    <a:pt x="171450" y="0"/>
                  </a:cubicBezTo>
                  <a:cubicBezTo>
                    <a:pt x="148057" y="23"/>
                    <a:pt x="124815" y="3762"/>
                    <a:pt x="102594" y="11078"/>
                  </a:cubicBezTo>
                  <a:cubicBezTo>
                    <a:pt x="72779" y="19201"/>
                    <a:pt x="44681" y="32654"/>
                    <a:pt x="19660" y="50787"/>
                  </a:cubicBezTo>
                  <a:cubicBezTo>
                    <a:pt x="7297" y="60250"/>
                    <a:pt x="33" y="74919"/>
                    <a:pt x="0" y="90488"/>
                  </a:cubicBezTo>
                  <a:lnTo>
                    <a:pt x="0" y="161925"/>
                  </a:lnTo>
                  <a:lnTo>
                    <a:pt x="19050" y="161925"/>
                  </a:lnTo>
                  <a:lnTo>
                    <a:pt x="19050" y="90488"/>
                  </a:lnTo>
                  <a:cubicBezTo>
                    <a:pt x="19067" y="80874"/>
                    <a:pt x="23530" y="71809"/>
                    <a:pt x="31137" y="65932"/>
                  </a:cubicBezTo>
                  <a:cubicBezTo>
                    <a:pt x="54310" y="49229"/>
                    <a:pt x="80303" y="36839"/>
                    <a:pt x="107871" y="29356"/>
                  </a:cubicBezTo>
                  <a:cubicBezTo>
                    <a:pt x="128393" y="22613"/>
                    <a:pt x="149848" y="19136"/>
                    <a:pt x="171450" y="19050"/>
                  </a:cubicBezTo>
                  <a:cubicBezTo>
                    <a:pt x="193229" y="19748"/>
                    <a:pt x="214824" y="23270"/>
                    <a:pt x="235696" y="29527"/>
                  </a:cubicBezTo>
                  <a:cubicBezTo>
                    <a:pt x="263132" y="35827"/>
                    <a:pt x="288853" y="48065"/>
                    <a:pt x="311048" y="65380"/>
                  </a:cubicBezTo>
                  <a:lnTo>
                    <a:pt x="311868" y="65989"/>
                  </a:lnTo>
                  <a:cubicBezTo>
                    <a:pt x="319704" y="71641"/>
                    <a:pt x="324199" y="80833"/>
                    <a:pt x="323850" y="90488"/>
                  </a:cubicBezTo>
                  <a:lnTo>
                    <a:pt x="323850" y="161925"/>
                  </a:lnTo>
                  <a:lnTo>
                    <a:pt x="342900" y="161925"/>
                  </a:lnTo>
                  <a:lnTo>
                    <a:pt x="342900" y="90488"/>
                  </a:lnTo>
                  <a:cubicBezTo>
                    <a:pt x="343245" y="74668"/>
                    <a:pt x="335760" y="59698"/>
                    <a:pt x="322898" y="50482"/>
                  </a:cubicBezTo>
                  <a:close/>
                </a:path>
              </a:pathLst>
            </a:custGeom>
            <a:grpFill/>
            <a:ln w="9525" cap="flat">
              <a:noFill/>
              <a:prstDash val="solid"/>
              <a:miter/>
            </a:ln>
          </p:spPr>
          <p:txBody>
            <a:bodyPr rtlCol="0" anchor="ctr"/>
            <a:lstStyle/>
            <a:p>
              <a:endParaRPr lang="en-GB"/>
            </a:p>
          </p:txBody>
        </p:sp>
        <p:sp>
          <p:nvSpPr>
            <p:cNvPr id="902" name="Freeform: Shape 901">
              <a:extLst>
                <a:ext uri="{FF2B5EF4-FFF2-40B4-BE49-F238E27FC236}">
                  <a16:creationId xmlns:a16="http://schemas.microsoft.com/office/drawing/2014/main" id="{F9A3E2BF-9777-42B0-987F-53BE829329CC}"/>
                </a:ext>
              </a:extLst>
            </p:cNvPr>
            <p:cNvSpPr/>
            <p:nvPr/>
          </p:nvSpPr>
          <p:spPr>
            <a:xfrm>
              <a:off x="18667450" y="3051592"/>
              <a:ext cx="171450" cy="171450"/>
            </a:xfrm>
            <a:custGeom>
              <a:avLst/>
              <a:gdLst>
                <a:gd name="connsiteX0" fmla="*/ 85725 w 171450"/>
                <a:gd name="connsiteY0" fmla="*/ 171450 h 171450"/>
                <a:gd name="connsiteX1" fmla="*/ 171450 w 171450"/>
                <a:gd name="connsiteY1" fmla="*/ 85725 h 171450"/>
                <a:gd name="connsiteX2" fmla="*/ 85725 w 171450"/>
                <a:gd name="connsiteY2" fmla="*/ 0 h 171450"/>
                <a:gd name="connsiteX3" fmla="*/ 0 w 171450"/>
                <a:gd name="connsiteY3" fmla="*/ 85725 h 171450"/>
                <a:gd name="connsiteX4" fmla="*/ 85725 w 171450"/>
                <a:gd name="connsiteY4" fmla="*/ 171450 h 171450"/>
                <a:gd name="connsiteX5" fmla="*/ 85725 w 171450"/>
                <a:gd name="connsiteY5" fmla="*/ 19050 h 171450"/>
                <a:gd name="connsiteX6" fmla="*/ 152400 w 171450"/>
                <a:gd name="connsiteY6" fmla="*/ 85725 h 171450"/>
                <a:gd name="connsiteX7" fmla="*/ 85725 w 171450"/>
                <a:gd name="connsiteY7" fmla="*/ 152400 h 171450"/>
                <a:gd name="connsiteX8" fmla="*/ 19050 w 171450"/>
                <a:gd name="connsiteY8" fmla="*/ 85725 h 171450"/>
                <a:gd name="connsiteX9" fmla="*/ 85725 w 171450"/>
                <a:gd name="connsiteY9" fmla="*/ 19002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 h="171450">
                  <a:moveTo>
                    <a:pt x="85725" y="171450"/>
                  </a:moveTo>
                  <a:cubicBezTo>
                    <a:pt x="133070" y="171450"/>
                    <a:pt x="171450" y="133070"/>
                    <a:pt x="171450" y="85725"/>
                  </a:cubicBezTo>
                  <a:cubicBezTo>
                    <a:pt x="171450" y="38380"/>
                    <a:pt x="133070" y="0"/>
                    <a:pt x="85725" y="0"/>
                  </a:cubicBezTo>
                  <a:cubicBezTo>
                    <a:pt x="38380" y="0"/>
                    <a:pt x="0" y="38380"/>
                    <a:pt x="0" y="85725"/>
                  </a:cubicBezTo>
                  <a:cubicBezTo>
                    <a:pt x="0" y="133070"/>
                    <a:pt x="38380" y="171450"/>
                    <a:pt x="85725" y="171450"/>
                  </a:cubicBezTo>
                  <a:close/>
                  <a:moveTo>
                    <a:pt x="85725" y="19050"/>
                  </a:moveTo>
                  <a:cubicBezTo>
                    <a:pt x="122549" y="19050"/>
                    <a:pt x="152400" y="48901"/>
                    <a:pt x="152400" y="85725"/>
                  </a:cubicBezTo>
                  <a:cubicBezTo>
                    <a:pt x="152400" y="122549"/>
                    <a:pt x="122549" y="152400"/>
                    <a:pt x="85725" y="152400"/>
                  </a:cubicBezTo>
                  <a:cubicBezTo>
                    <a:pt x="48901" y="152400"/>
                    <a:pt x="19050" y="122549"/>
                    <a:pt x="19050" y="85725"/>
                  </a:cubicBezTo>
                  <a:cubicBezTo>
                    <a:pt x="19077" y="48904"/>
                    <a:pt x="48904" y="19055"/>
                    <a:pt x="85725" y="19002"/>
                  </a:cubicBezTo>
                  <a:close/>
                </a:path>
              </a:pathLst>
            </a:custGeom>
            <a:grpFill/>
            <a:ln w="9525" cap="flat">
              <a:noFill/>
              <a:prstDash val="solid"/>
              <a:miter/>
            </a:ln>
          </p:spPr>
          <p:txBody>
            <a:bodyPr rtlCol="0" anchor="ctr"/>
            <a:lstStyle/>
            <a:p>
              <a:endParaRPr lang="en-GB"/>
            </a:p>
          </p:txBody>
        </p:sp>
      </p:grpSp>
      <p:grpSp>
        <p:nvGrpSpPr>
          <p:cNvPr id="46" name="Graphic 537" descr="Warning outline">
            <a:extLst>
              <a:ext uri="{FF2B5EF4-FFF2-40B4-BE49-F238E27FC236}">
                <a16:creationId xmlns:a16="http://schemas.microsoft.com/office/drawing/2014/main" id="{ED243653-6E3D-418C-BBB5-1CD067EC6603}"/>
              </a:ext>
            </a:extLst>
          </p:cNvPr>
          <p:cNvGrpSpPr>
            <a:grpSpLocks noChangeAspect="1"/>
          </p:cNvGrpSpPr>
          <p:nvPr/>
        </p:nvGrpSpPr>
        <p:grpSpPr>
          <a:xfrm>
            <a:off x="10369210" y="1839901"/>
            <a:ext cx="342282" cy="301706"/>
            <a:chOff x="18299186" y="6102120"/>
            <a:chExt cx="821538" cy="724148"/>
          </a:xfrm>
          <a:solidFill>
            <a:schemeClr val="tx1"/>
          </a:solidFill>
        </p:grpSpPr>
        <p:sp>
          <p:nvSpPr>
            <p:cNvPr id="48" name="Freeform: Shape 47">
              <a:extLst>
                <a:ext uri="{FF2B5EF4-FFF2-40B4-BE49-F238E27FC236}">
                  <a16:creationId xmlns:a16="http://schemas.microsoft.com/office/drawing/2014/main" id="{703F3A9C-C2F9-42EA-86C8-5BC8282C2D11}"/>
                </a:ext>
              </a:extLst>
            </p:cNvPr>
            <p:cNvSpPr/>
            <p:nvPr/>
          </p:nvSpPr>
          <p:spPr>
            <a:xfrm>
              <a:off x="18299186" y="6102120"/>
              <a:ext cx="821538" cy="724148"/>
            </a:xfrm>
            <a:custGeom>
              <a:avLst/>
              <a:gdLst>
                <a:gd name="connsiteX0" fmla="*/ 816537 w 821538"/>
                <a:gd name="connsiteY0" fmla="*/ 666999 h 724148"/>
                <a:gd name="connsiteX1" fmla="*/ 444110 w 821538"/>
                <a:gd name="connsiteY1" fmla="*/ 19299 h 724148"/>
                <a:gd name="connsiteX2" fmla="*/ 392907 w 821538"/>
                <a:gd name="connsiteY2" fmla="*/ 4779 h 724148"/>
                <a:gd name="connsiteX3" fmla="*/ 378387 w 821538"/>
                <a:gd name="connsiteY3" fmla="*/ 19299 h 724148"/>
                <a:gd name="connsiteX4" fmla="*/ 5007 w 821538"/>
                <a:gd name="connsiteY4" fmla="*/ 666999 h 724148"/>
                <a:gd name="connsiteX5" fmla="*/ 19342 w 821538"/>
                <a:gd name="connsiteY5" fmla="*/ 719148 h 724148"/>
                <a:gd name="connsiteX6" fmla="*/ 38345 w 821538"/>
                <a:gd name="connsiteY6" fmla="*/ 724149 h 724148"/>
                <a:gd name="connsiteX7" fmla="*/ 783200 w 821538"/>
                <a:gd name="connsiteY7" fmla="*/ 724149 h 724148"/>
                <a:gd name="connsiteX8" fmla="*/ 821538 w 821538"/>
                <a:gd name="connsiteY8" fmla="*/ 686001 h 724148"/>
                <a:gd name="connsiteX9" fmla="*/ 816537 w 821538"/>
                <a:gd name="connsiteY9" fmla="*/ 666999 h 724148"/>
                <a:gd name="connsiteX10" fmla="*/ 799764 w 821538"/>
                <a:gd name="connsiteY10" fmla="*/ 695755 h 724148"/>
                <a:gd name="connsiteX11" fmla="*/ 783200 w 821538"/>
                <a:gd name="connsiteY11" fmla="*/ 705099 h 724148"/>
                <a:gd name="connsiteX12" fmla="*/ 38345 w 821538"/>
                <a:gd name="connsiteY12" fmla="*/ 705099 h 724148"/>
                <a:gd name="connsiteX13" fmla="*/ 21781 w 821538"/>
                <a:gd name="connsiteY13" fmla="*/ 695745 h 724148"/>
                <a:gd name="connsiteX14" fmla="*/ 21514 w 821538"/>
                <a:gd name="connsiteY14" fmla="*/ 676524 h 724148"/>
                <a:gd name="connsiteX15" fmla="*/ 395037 w 821538"/>
                <a:gd name="connsiteY15" fmla="*/ 28548 h 724148"/>
                <a:gd name="connsiteX16" fmla="*/ 420359 w 821538"/>
                <a:gd name="connsiteY16" fmla="*/ 21467 h 724148"/>
                <a:gd name="connsiteX17" fmla="*/ 427594 w 821538"/>
                <a:gd name="connsiteY17" fmla="*/ 28824 h 724148"/>
                <a:gd name="connsiteX18" fmla="*/ 799888 w 821538"/>
                <a:gd name="connsiteY18" fmla="*/ 676248 h 724148"/>
                <a:gd name="connsiteX19" fmla="*/ 799764 w 821538"/>
                <a:gd name="connsiteY19" fmla="*/ 695755 h 7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21538" h="724148">
                  <a:moveTo>
                    <a:pt x="816537" y="666999"/>
                  </a:moveTo>
                  <a:lnTo>
                    <a:pt x="444110" y="19299"/>
                  </a:lnTo>
                  <a:cubicBezTo>
                    <a:pt x="433980" y="1150"/>
                    <a:pt x="411056" y="-5351"/>
                    <a:pt x="392907" y="4779"/>
                  </a:cubicBezTo>
                  <a:cubicBezTo>
                    <a:pt x="386815" y="8179"/>
                    <a:pt x="381788" y="13207"/>
                    <a:pt x="378387" y="19299"/>
                  </a:cubicBezTo>
                  <a:lnTo>
                    <a:pt x="5007" y="666999"/>
                  </a:lnTo>
                  <a:cubicBezTo>
                    <a:pt x="-5435" y="685358"/>
                    <a:pt x="983" y="708706"/>
                    <a:pt x="19342" y="719148"/>
                  </a:cubicBezTo>
                  <a:cubicBezTo>
                    <a:pt x="25133" y="722442"/>
                    <a:pt x="31683" y="724165"/>
                    <a:pt x="38345" y="724149"/>
                  </a:cubicBezTo>
                  <a:lnTo>
                    <a:pt x="783200" y="724149"/>
                  </a:lnTo>
                  <a:cubicBezTo>
                    <a:pt x="804321" y="724201"/>
                    <a:pt x="821486" y="707122"/>
                    <a:pt x="821538" y="686001"/>
                  </a:cubicBezTo>
                  <a:cubicBezTo>
                    <a:pt x="821555" y="679339"/>
                    <a:pt x="819831" y="672789"/>
                    <a:pt x="816537" y="666999"/>
                  </a:cubicBezTo>
                  <a:close/>
                  <a:moveTo>
                    <a:pt x="799764" y="695755"/>
                  </a:moveTo>
                  <a:cubicBezTo>
                    <a:pt x="796343" y="701641"/>
                    <a:pt x="790007" y="705216"/>
                    <a:pt x="783200" y="705099"/>
                  </a:cubicBezTo>
                  <a:lnTo>
                    <a:pt x="38345" y="705099"/>
                  </a:lnTo>
                  <a:cubicBezTo>
                    <a:pt x="31535" y="705218"/>
                    <a:pt x="25196" y="701638"/>
                    <a:pt x="21781" y="695745"/>
                  </a:cubicBezTo>
                  <a:cubicBezTo>
                    <a:pt x="18229" y="689856"/>
                    <a:pt x="18127" y="682509"/>
                    <a:pt x="21514" y="676524"/>
                  </a:cubicBezTo>
                  <a:lnTo>
                    <a:pt x="395037" y="28548"/>
                  </a:lnTo>
                  <a:cubicBezTo>
                    <a:pt x="400074" y="19600"/>
                    <a:pt x="411412" y="16429"/>
                    <a:pt x="420359" y="21467"/>
                  </a:cubicBezTo>
                  <a:cubicBezTo>
                    <a:pt x="423417" y="23187"/>
                    <a:pt x="425925" y="25738"/>
                    <a:pt x="427594" y="28824"/>
                  </a:cubicBezTo>
                  <a:lnTo>
                    <a:pt x="799888" y="676248"/>
                  </a:lnTo>
                  <a:cubicBezTo>
                    <a:pt x="803380" y="682293"/>
                    <a:pt x="803333" y="689754"/>
                    <a:pt x="799764" y="695755"/>
                  </a:cubicBezTo>
                  <a:close/>
                </a:path>
              </a:pathLst>
            </a:custGeom>
            <a:grpFill/>
            <a:ln w="9525"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C6EA1C7F-F11D-44C0-A62B-CF9E4224FE8F}"/>
                </a:ext>
              </a:extLst>
            </p:cNvPr>
            <p:cNvSpPr/>
            <p:nvPr/>
          </p:nvSpPr>
          <p:spPr>
            <a:xfrm>
              <a:off x="18688453" y="6668486"/>
              <a:ext cx="43635" cy="43300"/>
            </a:xfrm>
            <a:custGeom>
              <a:avLst/>
              <a:gdLst>
                <a:gd name="connsiteX0" fmla="*/ 21505 w 43635"/>
                <a:gd name="connsiteY0" fmla="*/ 43292 h 43300"/>
                <a:gd name="connsiteX1" fmla="*/ 6208 w 43635"/>
                <a:gd name="connsiteY1" fmla="*/ 37005 h 43300"/>
                <a:gd name="connsiteX2" fmla="*/ 17 w 43635"/>
                <a:gd name="connsiteY2" fmla="*/ 21489 h 43300"/>
                <a:gd name="connsiteX3" fmla="*/ 6141 w 43635"/>
                <a:gd name="connsiteY3" fmla="*/ 6030 h 43300"/>
                <a:gd name="connsiteX4" fmla="*/ 21505 w 43635"/>
                <a:gd name="connsiteY4" fmla="*/ 10 h 43300"/>
                <a:gd name="connsiteX5" fmla="*/ 37241 w 43635"/>
                <a:gd name="connsiteY5" fmla="*/ 6087 h 43300"/>
                <a:gd name="connsiteX6" fmla="*/ 43622 w 43635"/>
                <a:gd name="connsiteY6" fmla="*/ 21489 h 43300"/>
                <a:gd name="connsiteX7" fmla="*/ 37183 w 43635"/>
                <a:gd name="connsiteY7" fmla="*/ 36948 h 43300"/>
                <a:gd name="connsiteX8" fmla="*/ 21505 w 43635"/>
                <a:gd name="connsiteY8" fmla="*/ 43292 h 4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635" h="43300">
                  <a:moveTo>
                    <a:pt x="21505" y="43292"/>
                  </a:moveTo>
                  <a:cubicBezTo>
                    <a:pt x="15745" y="43459"/>
                    <a:pt x="10186" y="41174"/>
                    <a:pt x="6208" y="37005"/>
                  </a:cubicBezTo>
                  <a:cubicBezTo>
                    <a:pt x="2098" y="32905"/>
                    <a:pt x="-141" y="27293"/>
                    <a:pt x="17" y="21489"/>
                  </a:cubicBezTo>
                  <a:cubicBezTo>
                    <a:pt x="-218" y="15703"/>
                    <a:pt x="2008" y="10087"/>
                    <a:pt x="6141" y="6030"/>
                  </a:cubicBezTo>
                  <a:cubicBezTo>
                    <a:pt x="10224" y="2007"/>
                    <a:pt x="15776" y="-169"/>
                    <a:pt x="21505" y="10"/>
                  </a:cubicBezTo>
                  <a:cubicBezTo>
                    <a:pt x="27350" y="-135"/>
                    <a:pt x="33011" y="2051"/>
                    <a:pt x="37241" y="6087"/>
                  </a:cubicBezTo>
                  <a:cubicBezTo>
                    <a:pt x="41508" y="10048"/>
                    <a:pt x="43838" y="15671"/>
                    <a:pt x="43622" y="21489"/>
                  </a:cubicBezTo>
                  <a:cubicBezTo>
                    <a:pt x="43762" y="27321"/>
                    <a:pt x="41423" y="32940"/>
                    <a:pt x="37183" y="36948"/>
                  </a:cubicBezTo>
                  <a:cubicBezTo>
                    <a:pt x="33050" y="41126"/>
                    <a:pt x="27380" y="43420"/>
                    <a:pt x="21505" y="43292"/>
                  </a:cubicBezTo>
                  <a:close/>
                </a:path>
              </a:pathLst>
            </a:custGeom>
            <a:grpFill/>
            <a:ln w="9525"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87FC0847-A086-4755-B792-BA5A33D06D83}"/>
                </a:ext>
              </a:extLst>
            </p:cNvPr>
            <p:cNvSpPr/>
            <p:nvPr/>
          </p:nvSpPr>
          <p:spPr>
            <a:xfrm>
              <a:off x="18696414" y="6300365"/>
              <a:ext cx="25822" cy="303018"/>
            </a:xfrm>
            <a:custGeom>
              <a:avLst/>
              <a:gdLst>
                <a:gd name="connsiteX0" fmla="*/ 3077 w 25822"/>
                <a:gd name="connsiteY0" fmla="*/ 303019 h 303018"/>
                <a:gd name="connsiteX1" fmla="*/ 0 w 25822"/>
                <a:gd name="connsiteY1" fmla="*/ 0 h 303018"/>
                <a:gd name="connsiteX2" fmla="*/ 25822 w 25822"/>
                <a:gd name="connsiteY2" fmla="*/ 0 h 303018"/>
                <a:gd name="connsiteX3" fmla="*/ 22746 w 25822"/>
                <a:gd name="connsiteY3" fmla="*/ 303019 h 303018"/>
                <a:gd name="connsiteX4" fmla="*/ 3077 w 25822"/>
                <a:gd name="connsiteY4" fmla="*/ 303019 h 303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22" h="303018">
                  <a:moveTo>
                    <a:pt x="3077" y="303019"/>
                  </a:moveTo>
                  <a:lnTo>
                    <a:pt x="0" y="0"/>
                  </a:lnTo>
                  <a:lnTo>
                    <a:pt x="25822" y="0"/>
                  </a:lnTo>
                  <a:lnTo>
                    <a:pt x="22746" y="303019"/>
                  </a:lnTo>
                  <a:lnTo>
                    <a:pt x="3077" y="303019"/>
                  </a:lnTo>
                  <a:close/>
                </a:path>
              </a:pathLst>
            </a:custGeom>
            <a:grpFill/>
            <a:ln w="9525" cap="flat">
              <a:noFill/>
              <a:prstDash val="solid"/>
              <a:miter/>
            </a:ln>
          </p:spPr>
          <p:txBody>
            <a:bodyPr rtlCol="0" anchor="ctr"/>
            <a:lstStyle/>
            <a:p>
              <a:endParaRPr lang="en-GB"/>
            </a:p>
          </p:txBody>
        </p:sp>
      </p:grpSp>
      <p:grpSp>
        <p:nvGrpSpPr>
          <p:cNvPr id="544" name="Graphic 539" descr="Bar chart outline">
            <a:extLst>
              <a:ext uri="{FF2B5EF4-FFF2-40B4-BE49-F238E27FC236}">
                <a16:creationId xmlns:a16="http://schemas.microsoft.com/office/drawing/2014/main" id="{FCC193B7-B2DD-4F84-8429-6CF19403031B}"/>
              </a:ext>
            </a:extLst>
          </p:cNvPr>
          <p:cNvGrpSpPr>
            <a:grpSpLocks noChangeAspect="1"/>
          </p:cNvGrpSpPr>
          <p:nvPr/>
        </p:nvGrpSpPr>
        <p:grpSpPr>
          <a:xfrm>
            <a:off x="611454" y="2769371"/>
            <a:ext cx="303421" cy="303413"/>
            <a:chOff x="-2620581" y="-218293"/>
            <a:chExt cx="647719" cy="647700"/>
          </a:xfrm>
          <a:solidFill>
            <a:schemeClr val="tx1"/>
          </a:solidFill>
        </p:grpSpPr>
        <p:sp>
          <p:nvSpPr>
            <p:cNvPr id="545" name="Freeform: Shape 544">
              <a:extLst>
                <a:ext uri="{FF2B5EF4-FFF2-40B4-BE49-F238E27FC236}">
                  <a16:creationId xmlns:a16="http://schemas.microsoft.com/office/drawing/2014/main" id="{90C96986-2F31-4925-A133-A2A4011B7A94}"/>
                </a:ext>
              </a:extLst>
            </p:cNvPr>
            <p:cNvSpPr/>
            <p:nvPr/>
          </p:nvSpPr>
          <p:spPr>
            <a:xfrm>
              <a:off x="-2620581" y="-218293"/>
              <a:ext cx="647404" cy="647700"/>
            </a:xfrm>
            <a:custGeom>
              <a:avLst/>
              <a:gdLst>
                <a:gd name="connsiteX0" fmla="*/ 19050 w 647404"/>
                <a:gd name="connsiteY0" fmla="*/ 0 h 647700"/>
                <a:gd name="connsiteX1" fmla="*/ 0 w 647404"/>
                <a:gd name="connsiteY1" fmla="*/ 0 h 647700"/>
                <a:gd name="connsiteX2" fmla="*/ 0 w 647404"/>
                <a:gd name="connsiteY2" fmla="*/ 647700 h 647700"/>
                <a:gd name="connsiteX3" fmla="*/ 647405 w 647404"/>
                <a:gd name="connsiteY3" fmla="*/ 647700 h 647700"/>
                <a:gd name="connsiteX4" fmla="*/ 647405 w 647404"/>
                <a:gd name="connsiteY4" fmla="*/ 628650 h 647700"/>
                <a:gd name="connsiteX5" fmla="*/ 19050 w 647404"/>
                <a:gd name="connsiteY5" fmla="*/ 628650 h 647700"/>
                <a:gd name="connsiteX6" fmla="*/ 19050 w 647404"/>
                <a:gd name="connsiteY6"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404" h="647700">
                  <a:moveTo>
                    <a:pt x="19050" y="0"/>
                  </a:moveTo>
                  <a:lnTo>
                    <a:pt x="0" y="0"/>
                  </a:lnTo>
                  <a:lnTo>
                    <a:pt x="0" y="647700"/>
                  </a:lnTo>
                  <a:lnTo>
                    <a:pt x="647405" y="647700"/>
                  </a:lnTo>
                  <a:lnTo>
                    <a:pt x="647405" y="628650"/>
                  </a:lnTo>
                  <a:lnTo>
                    <a:pt x="19050" y="628650"/>
                  </a:lnTo>
                  <a:lnTo>
                    <a:pt x="19050" y="0"/>
                  </a:lnTo>
                  <a:close/>
                </a:path>
              </a:pathLst>
            </a:custGeom>
            <a:grpFill/>
            <a:ln w="9525" cap="flat">
              <a:noFill/>
              <a:prstDash val="solid"/>
              <a:miter/>
            </a:ln>
          </p:spPr>
          <p:txBody>
            <a:bodyPr rtlCol="0" anchor="ctr"/>
            <a:lstStyle/>
            <a:p>
              <a:endParaRPr lang="en-GB"/>
            </a:p>
          </p:txBody>
        </p:sp>
        <p:sp>
          <p:nvSpPr>
            <p:cNvPr id="546" name="Freeform: Shape 545">
              <a:extLst>
                <a:ext uri="{FF2B5EF4-FFF2-40B4-BE49-F238E27FC236}">
                  <a16:creationId xmlns:a16="http://schemas.microsoft.com/office/drawing/2014/main" id="{56A20FB9-51EC-40D9-93A0-D793E3DFD117}"/>
                </a:ext>
              </a:extLst>
            </p:cNvPr>
            <p:cNvSpPr/>
            <p:nvPr/>
          </p:nvSpPr>
          <p:spPr>
            <a:xfrm>
              <a:off x="-2544362" y="-18210"/>
              <a:ext cx="114300" cy="371570"/>
            </a:xfrm>
            <a:custGeom>
              <a:avLst/>
              <a:gdLst>
                <a:gd name="connsiteX0" fmla="*/ 114300 w 114300"/>
                <a:gd name="connsiteY0" fmla="*/ 371570 h 371570"/>
                <a:gd name="connsiteX1" fmla="*/ 114300 w 114300"/>
                <a:gd name="connsiteY1" fmla="*/ 0 h 371570"/>
                <a:gd name="connsiteX2" fmla="*/ 0 w 114300"/>
                <a:gd name="connsiteY2" fmla="*/ 0 h 371570"/>
                <a:gd name="connsiteX3" fmla="*/ 0 w 114300"/>
                <a:gd name="connsiteY3" fmla="*/ 371570 h 371570"/>
                <a:gd name="connsiteX4" fmla="*/ 19050 w 114300"/>
                <a:gd name="connsiteY4" fmla="*/ 19050 h 371570"/>
                <a:gd name="connsiteX5" fmla="*/ 95250 w 114300"/>
                <a:gd name="connsiteY5" fmla="*/ 19050 h 371570"/>
                <a:gd name="connsiteX6" fmla="*/ 95250 w 114300"/>
                <a:gd name="connsiteY6" fmla="*/ 352520 h 371570"/>
                <a:gd name="connsiteX7" fmla="*/ 19050 w 114300"/>
                <a:gd name="connsiteY7" fmla="*/ 352520 h 37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 h="371570">
                  <a:moveTo>
                    <a:pt x="114300" y="371570"/>
                  </a:moveTo>
                  <a:lnTo>
                    <a:pt x="114300" y="0"/>
                  </a:lnTo>
                  <a:lnTo>
                    <a:pt x="0" y="0"/>
                  </a:lnTo>
                  <a:lnTo>
                    <a:pt x="0" y="371570"/>
                  </a:lnTo>
                  <a:close/>
                  <a:moveTo>
                    <a:pt x="19050" y="19050"/>
                  </a:moveTo>
                  <a:lnTo>
                    <a:pt x="95250" y="19050"/>
                  </a:lnTo>
                  <a:lnTo>
                    <a:pt x="95250" y="352520"/>
                  </a:lnTo>
                  <a:lnTo>
                    <a:pt x="19050" y="352520"/>
                  </a:lnTo>
                  <a:close/>
                </a:path>
              </a:pathLst>
            </a:custGeom>
            <a:grpFill/>
            <a:ln w="9525" cap="flat">
              <a:noFill/>
              <a:prstDash val="solid"/>
              <a:miter/>
            </a:ln>
          </p:spPr>
          <p:txBody>
            <a:bodyPr rtlCol="0" anchor="ctr"/>
            <a:lstStyle/>
            <a:p>
              <a:endParaRPr lang="en-GB"/>
            </a:p>
          </p:txBody>
        </p:sp>
        <p:sp>
          <p:nvSpPr>
            <p:cNvPr id="547" name="Freeform: Shape 546">
              <a:extLst>
                <a:ext uri="{FF2B5EF4-FFF2-40B4-BE49-F238E27FC236}">
                  <a16:creationId xmlns:a16="http://schemas.microsoft.com/office/drawing/2014/main" id="{E0869D45-277C-47E1-9324-82FAED5B43EC}"/>
                </a:ext>
              </a:extLst>
            </p:cNvPr>
            <p:cNvSpPr/>
            <p:nvPr/>
          </p:nvSpPr>
          <p:spPr>
            <a:xfrm>
              <a:off x="-2391962" y="-218293"/>
              <a:ext cx="114300" cy="571652"/>
            </a:xfrm>
            <a:custGeom>
              <a:avLst/>
              <a:gdLst>
                <a:gd name="connsiteX0" fmla="*/ 114300 w 114300"/>
                <a:gd name="connsiteY0" fmla="*/ 571652 h 571652"/>
                <a:gd name="connsiteX1" fmla="*/ 114300 w 114300"/>
                <a:gd name="connsiteY1" fmla="*/ 0 h 571652"/>
                <a:gd name="connsiteX2" fmla="*/ 0 w 114300"/>
                <a:gd name="connsiteY2" fmla="*/ 0 h 571652"/>
                <a:gd name="connsiteX3" fmla="*/ 0 w 114300"/>
                <a:gd name="connsiteY3" fmla="*/ 571652 h 571652"/>
                <a:gd name="connsiteX4" fmla="*/ 19050 w 114300"/>
                <a:gd name="connsiteY4" fmla="*/ 19050 h 571652"/>
                <a:gd name="connsiteX5" fmla="*/ 95250 w 114300"/>
                <a:gd name="connsiteY5" fmla="*/ 19050 h 571652"/>
                <a:gd name="connsiteX6" fmla="*/ 95250 w 114300"/>
                <a:gd name="connsiteY6" fmla="*/ 552602 h 571652"/>
                <a:gd name="connsiteX7" fmla="*/ 19050 w 114300"/>
                <a:gd name="connsiteY7" fmla="*/ 552602 h 57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 h="571652">
                  <a:moveTo>
                    <a:pt x="114300" y="571652"/>
                  </a:moveTo>
                  <a:lnTo>
                    <a:pt x="114300" y="0"/>
                  </a:lnTo>
                  <a:lnTo>
                    <a:pt x="0" y="0"/>
                  </a:lnTo>
                  <a:lnTo>
                    <a:pt x="0" y="571652"/>
                  </a:lnTo>
                  <a:close/>
                  <a:moveTo>
                    <a:pt x="19050" y="19050"/>
                  </a:moveTo>
                  <a:lnTo>
                    <a:pt x="95250" y="19050"/>
                  </a:lnTo>
                  <a:lnTo>
                    <a:pt x="95250" y="552602"/>
                  </a:lnTo>
                  <a:lnTo>
                    <a:pt x="19050" y="552602"/>
                  </a:lnTo>
                  <a:close/>
                </a:path>
              </a:pathLst>
            </a:custGeom>
            <a:grpFill/>
            <a:ln w="9525" cap="flat">
              <a:noFill/>
              <a:prstDash val="solid"/>
              <a:miter/>
            </a:ln>
          </p:spPr>
          <p:txBody>
            <a:bodyPr rtlCol="0" anchor="ctr"/>
            <a:lstStyle/>
            <a:p>
              <a:endParaRPr lang="en-GB"/>
            </a:p>
          </p:txBody>
        </p:sp>
        <p:sp>
          <p:nvSpPr>
            <p:cNvPr id="552" name="Freeform: Shape 551">
              <a:extLst>
                <a:ext uri="{FF2B5EF4-FFF2-40B4-BE49-F238E27FC236}">
                  <a16:creationId xmlns:a16="http://schemas.microsoft.com/office/drawing/2014/main" id="{D511EEF3-7825-4E65-BF82-4482282EC436}"/>
                </a:ext>
              </a:extLst>
            </p:cNvPr>
            <p:cNvSpPr/>
            <p:nvPr/>
          </p:nvSpPr>
          <p:spPr>
            <a:xfrm>
              <a:off x="-2239562" y="-18210"/>
              <a:ext cx="114300" cy="371570"/>
            </a:xfrm>
            <a:custGeom>
              <a:avLst/>
              <a:gdLst>
                <a:gd name="connsiteX0" fmla="*/ 114300 w 114300"/>
                <a:gd name="connsiteY0" fmla="*/ 371570 h 371570"/>
                <a:gd name="connsiteX1" fmla="*/ 114300 w 114300"/>
                <a:gd name="connsiteY1" fmla="*/ 0 h 371570"/>
                <a:gd name="connsiteX2" fmla="*/ 0 w 114300"/>
                <a:gd name="connsiteY2" fmla="*/ 0 h 371570"/>
                <a:gd name="connsiteX3" fmla="*/ 0 w 114300"/>
                <a:gd name="connsiteY3" fmla="*/ 371570 h 371570"/>
                <a:gd name="connsiteX4" fmla="*/ 19050 w 114300"/>
                <a:gd name="connsiteY4" fmla="*/ 19050 h 371570"/>
                <a:gd name="connsiteX5" fmla="*/ 95250 w 114300"/>
                <a:gd name="connsiteY5" fmla="*/ 19050 h 371570"/>
                <a:gd name="connsiteX6" fmla="*/ 95250 w 114300"/>
                <a:gd name="connsiteY6" fmla="*/ 352520 h 371570"/>
                <a:gd name="connsiteX7" fmla="*/ 19050 w 114300"/>
                <a:gd name="connsiteY7" fmla="*/ 352520 h 37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 h="371570">
                  <a:moveTo>
                    <a:pt x="114300" y="371570"/>
                  </a:moveTo>
                  <a:lnTo>
                    <a:pt x="114300" y="0"/>
                  </a:lnTo>
                  <a:lnTo>
                    <a:pt x="0" y="0"/>
                  </a:lnTo>
                  <a:lnTo>
                    <a:pt x="0" y="371570"/>
                  </a:lnTo>
                  <a:close/>
                  <a:moveTo>
                    <a:pt x="19050" y="19050"/>
                  </a:moveTo>
                  <a:lnTo>
                    <a:pt x="95250" y="19050"/>
                  </a:lnTo>
                  <a:lnTo>
                    <a:pt x="95250" y="352520"/>
                  </a:lnTo>
                  <a:lnTo>
                    <a:pt x="19050" y="352520"/>
                  </a:lnTo>
                  <a:close/>
                </a:path>
              </a:pathLst>
            </a:custGeom>
            <a:grpFill/>
            <a:ln w="9525" cap="flat">
              <a:noFill/>
              <a:prstDash val="solid"/>
              <a:miter/>
            </a:ln>
          </p:spPr>
          <p:txBody>
            <a:bodyPr rtlCol="0" anchor="ctr"/>
            <a:lstStyle/>
            <a:p>
              <a:endParaRPr lang="en-GB"/>
            </a:p>
          </p:txBody>
        </p:sp>
        <p:sp>
          <p:nvSpPr>
            <p:cNvPr id="553" name="Freeform: Shape 552">
              <a:extLst>
                <a:ext uri="{FF2B5EF4-FFF2-40B4-BE49-F238E27FC236}">
                  <a16:creationId xmlns:a16="http://schemas.microsoft.com/office/drawing/2014/main" id="{5DA5618F-C2B8-4D9E-AAA9-6B7496FCB6E5}"/>
                </a:ext>
              </a:extLst>
            </p:cNvPr>
            <p:cNvSpPr/>
            <p:nvPr/>
          </p:nvSpPr>
          <p:spPr>
            <a:xfrm>
              <a:off x="-2087162" y="143761"/>
              <a:ext cx="114300" cy="209597"/>
            </a:xfrm>
            <a:custGeom>
              <a:avLst/>
              <a:gdLst>
                <a:gd name="connsiteX0" fmla="*/ 0 w 114300"/>
                <a:gd name="connsiteY0" fmla="*/ 209598 h 209597"/>
                <a:gd name="connsiteX1" fmla="*/ 114300 w 114300"/>
                <a:gd name="connsiteY1" fmla="*/ 209598 h 209597"/>
                <a:gd name="connsiteX2" fmla="*/ 114300 w 114300"/>
                <a:gd name="connsiteY2" fmla="*/ 0 h 209597"/>
                <a:gd name="connsiteX3" fmla="*/ 0 w 114300"/>
                <a:gd name="connsiteY3" fmla="*/ 0 h 209597"/>
                <a:gd name="connsiteX4" fmla="*/ 19050 w 114300"/>
                <a:gd name="connsiteY4" fmla="*/ 19050 h 209597"/>
                <a:gd name="connsiteX5" fmla="*/ 95250 w 114300"/>
                <a:gd name="connsiteY5" fmla="*/ 19050 h 209597"/>
                <a:gd name="connsiteX6" fmla="*/ 95250 w 114300"/>
                <a:gd name="connsiteY6" fmla="*/ 190548 h 209597"/>
                <a:gd name="connsiteX7" fmla="*/ 19050 w 114300"/>
                <a:gd name="connsiteY7" fmla="*/ 190548 h 20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 h="209597">
                  <a:moveTo>
                    <a:pt x="0" y="209598"/>
                  </a:moveTo>
                  <a:lnTo>
                    <a:pt x="114300" y="209598"/>
                  </a:lnTo>
                  <a:lnTo>
                    <a:pt x="114300" y="0"/>
                  </a:lnTo>
                  <a:lnTo>
                    <a:pt x="0" y="0"/>
                  </a:lnTo>
                  <a:close/>
                  <a:moveTo>
                    <a:pt x="19050" y="19050"/>
                  </a:moveTo>
                  <a:lnTo>
                    <a:pt x="95250" y="19050"/>
                  </a:lnTo>
                  <a:lnTo>
                    <a:pt x="95250" y="190548"/>
                  </a:lnTo>
                  <a:lnTo>
                    <a:pt x="19050" y="190548"/>
                  </a:lnTo>
                  <a:close/>
                </a:path>
              </a:pathLst>
            </a:custGeom>
            <a:grpFill/>
            <a:ln w="9525" cap="flat">
              <a:noFill/>
              <a:prstDash val="solid"/>
              <a:miter/>
            </a:ln>
          </p:spPr>
          <p:txBody>
            <a:bodyPr rtlCol="0" anchor="ctr"/>
            <a:lstStyle/>
            <a:p>
              <a:endParaRPr lang="en-GB"/>
            </a:p>
          </p:txBody>
        </p:sp>
      </p:grpSp>
      <p:sp>
        <p:nvSpPr>
          <p:cNvPr id="543" name="Freeform: Shape 542">
            <a:extLst>
              <a:ext uri="{FF2B5EF4-FFF2-40B4-BE49-F238E27FC236}">
                <a16:creationId xmlns:a16="http://schemas.microsoft.com/office/drawing/2014/main" id="{F4D1819A-93C3-4055-B992-16B849BAF7AE}"/>
              </a:ext>
            </a:extLst>
          </p:cNvPr>
          <p:cNvSpPr>
            <a:spLocks noChangeAspect="1"/>
          </p:cNvSpPr>
          <p:nvPr/>
        </p:nvSpPr>
        <p:spPr>
          <a:xfrm>
            <a:off x="1327262" y="2767307"/>
            <a:ext cx="307540" cy="307540"/>
          </a:xfrm>
          <a:custGeom>
            <a:avLst/>
            <a:gdLst>
              <a:gd name="connsiteX0" fmla="*/ 361950 w 723900"/>
              <a:gd name="connsiteY0" fmla="*/ 0 h 723900"/>
              <a:gd name="connsiteX1" fmla="*/ 0 w 723900"/>
              <a:gd name="connsiteY1" fmla="*/ 361950 h 723900"/>
              <a:gd name="connsiteX2" fmla="*/ 361950 w 723900"/>
              <a:gd name="connsiteY2" fmla="*/ 723900 h 723900"/>
              <a:gd name="connsiteX3" fmla="*/ 723900 w 723900"/>
              <a:gd name="connsiteY3" fmla="*/ 361950 h 723900"/>
              <a:gd name="connsiteX4" fmla="*/ 361950 w 723900"/>
              <a:gd name="connsiteY4" fmla="*/ 0 h 723900"/>
              <a:gd name="connsiteX5" fmla="*/ 704612 w 723900"/>
              <a:gd name="connsiteY5" fmla="*/ 352425 h 723900"/>
              <a:gd name="connsiteX6" fmla="*/ 371475 w 723900"/>
              <a:gd name="connsiteY6" fmla="*/ 352425 h 723900"/>
              <a:gd name="connsiteX7" fmla="*/ 371475 w 723900"/>
              <a:gd name="connsiteY7" fmla="*/ 19288 h 723900"/>
              <a:gd name="connsiteX8" fmla="*/ 704612 w 723900"/>
              <a:gd name="connsiteY8" fmla="*/ 352425 h 723900"/>
              <a:gd name="connsiteX9" fmla="*/ 19050 w 723900"/>
              <a:gd name="connsiteY9" fmla="*/ 361950 h 723900"/>
              <a:gd name="connsiteX10" fmla="*/ 352425 w 723900"/>
              <a:gd name="connsiteY10" fmla="*/ 19288 h 723900"/>
              <a:gd name="connsiteX11" fmla="*/ 352425 w 723900"/>
              <a:gd name="connsiteY11" fmla="*/ 365893 h 723900"/>
              <a:gd name="connsiteX12" fmla="*/ 597408 w 723900"/>
              <a:gd name="connsiteY12" fmla="*/ 610876 h 723900"/>
              <a:gd name="connsiteX13" fmla="*/ 113024 w 723900"/>
              <a:gd name="connsiteY13" fmla="*/ 597942 h 723900"/>
              <a:gd name="connsiteX14" fmla="*/ 19050 w 723900"/>
              <a:gd name="connsiteY14" fmla="*/ 361950 h 723900"/>
              <a:gd name="connsiteX15" fmla="*/ 610876 w 723900"/>
              <a:gd name="connsiteY15" fmla="*/ 597408 h 723900"/>
              <a:gd name="connsiteX16" fmla="*/ 385134 w 723900"/>
              <a:gd name="connsiteY16" fmla="*/ 371666 h 723900"/>
              <a:gd name="connsiteX17" fmla="*/ 385201 w 723900"/>
              <a:gd name="connsiteY17" fmla="*/ 371504 h 723900"/>
              <a:gd name="connsiteX18" fmla="*/ 704612 w 723900"/>
              <a:gd name="connsiteY18" fmla="*/ 371504 h 723900"/>
              <a:gd name="connsiteX19" fmla="*/ 610876 w 723900"/>
              <a:gd name="connsiteY19" fmla="*/ 597408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3900" h="723900">
                <a:moveTo>
                  <a:pt x="361950" y="0"/>
                </a:moveTo>
                <a:cubicBezTo>
                  <a:pt x="162051" y="0"/>
                  <a:pt x="0" y="162051"/>
                  <a:pt x="0" y="361950"/>
                </a:cubicBezTo>
                <a:cubicBezTo>
                  <a:pt x="0" y="561849"/>
                  <a:pt x="162051" y="723900"/>
                  <a:pt x="361950" y="723900"/>
                </a:cubicBezTo>
                <a:cubicBezTo>
                  <a:pt x="561849" y="723900"/>
                  <a:pt x="723900" y="561849"/>
                  <a:pt x="723900" y="361950"/>
                </a:cubicBezTo>
                <a:cubicBezTo>
                  <a:pt x="723900" y="162051"/>
                  <a:pt x="561849" y="0"/>
                  <a:pt x="361950" y="0"/>
                </a:cubicBezTo>
                <a:close/>
                <a:moveTo>
                  <a:pt x="704612" y="352425"/>
                </a:moveTo>
                <a:lnTo>
                  <a:pt x="371475" y="352425"/>
                </a:lnTo>
                <a:lnTo>
                  <a:pt x="371475" y="19288"/>
                </a:lnTo>
                <a:cubicBezTo>
                  <a:pt x="553239" y="24546"/>
                  <a:pt x="699354" y="170661"/>
                  <a:pt x="704612" y="352425"/>
                </a:cubicBezTo>
                <a:close/>
                <a:moveTo>
                  <a:pt x="19050" y="361950"/>
                </a:moveTo>
                <a:cubicBezTo>
                  <a:pt x="19282" y="176393"/>
                  <a:pt x="166945" y="24617"/>
                  <a:pt x="352425" y="19288"/>
                </a:cubicBezTo>
                <a:lnTo>
                  <a:pt x="352425" y="365893"/>
                </a:lnTo>
                <a:lnTo>
                  <a:pt x="597408" y="610876"/>
                </a:lnTo>
                <a:cubicBezTo>
                  <a:pt x="460078" y="741063"/>
                  <a:pt x="243211" y="735273"/>
                  <a:pt x="113024" y="597942"/>
                </a:cubicBezTo>
                <a:cubicBezTo>
                  <a:pt x="52620" y="534224"/>
                  <a:pt x="18981" y="449749"/>
                  <a:pt x="19050" y="361950"/>
                </a:cubicBezTo>
                <a:close/>
                <a:moveTo>
                  <a:pt x="610876" y="597408"/>
                </a:moveTo>
                <a:lnTo>
                  <a:pt x="385134" y="371666"/>
                </a:lnTo>
                <a:cubicBezTo>
                  <a:pt x="385048" y="371580"/>
                  <a:pt x="385077" y="371504"/>
                  <a:pt x="385201" y="371504"/>
                </a:cubicBezTo>
                <a:lnTo>
                  <a:pt x="704612" y="371504"/>
                </a:lnTo>
                <a:cubicBezTo>
                  <a:pt x="702324" y="455794"/>
                  <a:pt x="668936" y="536259"/>
                  <a:pt x="610876" y="597408"/>
                </a:cubicBezTo>
                <a:close/>
              </a:path>
            </a:pathLst>
          </a:custGeom>
          <a:solidFill>
            <a:schemeClr val="tx1"/>
          </a:solidFill>
          <a:ln w="9525" cap="flat">
            <a:noFill/>
            <a:prstDash val="solid"/>
            <a:miter/>
          </a:ln>
        </p:spPr>
        <p:txBody>
          <a:bodyPr rtlCol="0" anchor="ctr"/>
          <a:lstStyle/>
          <a:p>
            <a:endParaRPr lang="en-GB" dirty="0"/>
          </a:p>
        </p:txBody>
      </p:sp>
      <p:sp>
        <p:nvSpPr>
          <p:cNvPr id="561" name="Freeform: Shape 560">
            <a:extLst>
              <a:ext uri="{FF2B5EF4-FFF2-40B4-BE49-F238E27FC236}">
                <a16:creationId xmlns:a16="http://schemas.microsoft.com/office/drawing/2014/main" id="{430BC9F4-5A1E-4C79-9C11-1F5381519A8C}"/>
              </a:ext>
            </a:extLst>
          </p:cNvPr>
          <p:cNvSpPr>
            <a:spLocks noChangeAspect="1"/>
          </p:cNvSpPr>
          <p:nvPr/>
        </p:nvSpPr>
        <p:spPr>
          <a:xfrm>
            <a:off x="7563188" y="3808776"/>
            <a:ext cx="405934" cy="277002"/>
          </a:xfrm>
          <a:custGeom>
            <a:avLst/>
            <a:gdLst>
              <a:gd name="connsiteX0" fmla="*/ 750475 w 809641"/>
              <a:gd name="connsiteY0" fmla="*/ 133384 h 552485"/>
              <a:gd name="connsiteX1" fmla="*/ 368856 w 809641"/>
              <a:gd name="connsiteY1" fmla="*/ 133384 h 552485"/>
              <a:gd name="connsiteX2" fmla="*/ 368760 w 809641"/>
              <a:gd name="connsiteY2" fmla="*/ 133289 h 552485"/>
              <a:gd name="connsiteX3" fmla="*/ 368856 w 809641"/>
              <a:gd name="connsiteY3" fmla="*/ 133194 h 552485"/>
              <a:gd name="connsiteX4" fmla="*/ 457143 w 809641"/>
              <a:gd name="connsiteY4" fmla="*/ 113629 h 552485"/>
              <a:gd name="connsiteX5" fmla="*/ 492138 w 809641"/>
              <a:gd name="connsiteY5" fmla="*/ 92208 h 552485"/>
              <a:gd name="connsiteX6" fmla="*/ 481855 w 809641"/>
              <a:gd name="connsiteY6" fmla="*/ 11865 h 552485"/>
              <a:gd name="connsiteX7" fmla="*/ 472945 w 809641"/>
              <a:gd name="connsiteY7" fmla="*/ 6206 h 552485"/>
              <a:gd name="connsiteX8" fmla="*/ 432045 w 809641"/>
              <a:gd name="connsiteY8" fmla="*/ 1692 h 552485"/>
              <a:gd name="connsiteX9" fmla="*/ 176336 w 809641"/>
              <a:gd name="connsiteY9" fmla="*/ 58537 h 552485"/>
              <a:gd name="connsiteX10" fmla="*/ 144856 w 809641"/>
              <a:gd name="connsiteY10" fmla="*/ 79939 h 552485"/>
              <a:gd name="connsiteX11" fmla="*/ 66761 w 809641"/>
              <a:gd name="connsiteY11" fmla="*/ 181009 h 552485"/>
              <a:gd name="connsiteX12" fmla="*/ 0 w 809641"/>
              <a:gd name="connsiteY12" fmla="*/ 181009 h 552485"/>
              <a:gd name="connsiteX13" fmla="*/ 0 w 809641"/>
              <a:gd name="connsiteY13" fmla="*/ 200059 h 552485"/>
              <a:gd name="connsiteX14" fmla="*/ 71438 w 809641"/>
              <a:gd name="connsiteY14" fmla="*/ 200059 h 552485"/>
              <a:gd name="connsiteX15" fmla="*/ 78981 w 809641"/>
              <a:gd name="connsiteY15" fmla="*/ 196354 h 552485"/>
              <a:gd name="connsiteX16" fmla="*/ 159839 w 809641"/>
              <a:gd name="connsiteY16" fmla="*/ 91712 h 552485"/>
              <a:gd name="connsiteX17" fmla="*/ 181137 w 809641"/>
              <a:gd name="connsiteY17" fmla="*/ 76958 h 552485"/>
              <a:gd name="connsiteX18" fmla="*/ 436788 w 809641"/>
              <a:gd name="connsiteY18" fmla="*/ 20142 h 552485"/>
              <a:gd name="connsiteX19" fmla="*/ 462896 w 809641"/>
              <a:gd name="connsiteY19" fmla="*/ 22494 h 552485"/>
              <a:gd name="connsiteX20" fmla="*/ 481377 w 809641"/>
              <a:gd name="connsiteY20" fmla="*/ 73422 h 552485"/>
              <a:gd name="connsiteX21" fmla="*/ 455143 w 809641"/>
              <a:gd name="connsiteY21" fmla="*/ 94560 h 552485"/>
              <a:gd name="connsiteX22" fmla="*/ 278930 w 809641"/>
              <a:gd name="connsiteY22" fmla="*/ 133613 h 552485"/>
              <a:gd name="connsiteX23" fmla="*/ 271708 w 809641"/>
              <a:gd name="connsiteY23" fmla="*/ 144984 h 552485"/>
              <a:gd name="connsiteX24" fmla="*/ 280988 w 809641"/>
              <a:gd name="connsiteY24" fmla="*/ 152434 h 552485"/>
              <a:gd name="connsiteX25" fmla="*/ 750770 w 809641"/>
              <a:gd name="connsiteY25" fmla="*/ 152434 h 552485"/>
              <a:gd name="connsiteX26" fmla="*/ 790575 w 809641"/>
              <a:gd name="connsiteY26" fmla="*/ 189029 h 552485"/>
              <a:gd name="connsiteX27" fmla="*/ 754792 w 809641"/>
              <a:gd name="connsiteY27" fmla="*/ 228589 h 552485"/>
              <a:gd name="connsiteX28" fmla="*/ 752475 w 809641"/>
              <a:gd name="connsiteY28" fmla="*/ 228634 h 552485"/>
              <a:gd name="connsiteX29" fmla="*/ 495300 w 809641"/>
              <a:gd name="connsiteY29" fmla="*/ 228634 h 552485"/>
              <a:gd name="connsiteX30" fmla="*/ 486223 w 809641"/>
              <a:gd name="connsiteY30" fmla="*/ 238607 h 552485"/>
              <a:gd name="connsiteX31" fmla="*/ 496195 w 809641"/>
              <a:gd name="connsiteY31" fmla="*/ 247684 h 552485"/>
              <a:gd name="connsiteX32" fmla="*/ 521170 w 809641"/>
              <a:gd name="connsiteY32" fmla="*/ 253609 h 552485"/>
              <a:gd name="connsiteX33" fmla="*/ 505616 w 809641"/>
              <a:gd name="connsiteY33" fmla="*/ 341296 h 552485"/>
              <a:gd name="connsiteX34" fmla="*/ 498388 w 809641"/>
              <a:gd name="connsiteY34" fmla="*/ 352663 h 552485"/>
              <a:gd name="connsiteX35" fmla="*/ 500948 w 809641"/>
              <a:gd name="connsiteY35" fmla="*/ 357327 h 552485"/>
              <a:gd name="connsiteX36" fmla="*/ 514350 w 809641"/>
              <a:gd name="connsiteY36" fmla="*/ 390112 h 552485"/>
              <a:gd name="connsiteX37" fmla="*/ 464687 w 809641"/>
              <a:gd name="connsiteY37" fmla="*/ 438184 h 552485"/>
              <a:gd name="connsiteX38" fmla="*/ 461010 w 809641"/>
              <a:gd name="connsiteY38" fmla="*/ 438184 h 552485"/>
              <a:gd name="connsiteX39" fmla="*/ 451487 w 809641"/>
              <a:gd name="connsiteY39" fmla="*/ 447711 h 552485"/>
              <a:gd name="connsiteX40" fmla="*/ 454276 w 809641"/>
              <a:gd name="connsiteY40" fmla="*/ 454443 h 552485"/>
              <a:gd name="connsiteX41" fmla="*/ 466725 w 809641"/>
              <a:gd name="connsiteY41" fmla="*/ 486171 h 552485"/>
              <a:gd name="connsiteX42" fmla="*/ 417071 w 809641"/>
              <a:gd name="connsiteY42" fmla="*/ 533434 h 552485"/>
              <a:gd name="connsiteX43" fmla="*/ 247650 w 809641"/>
              <a:gd name="connsiteY43" fmla="*/ 533434 h 552485"/>
              <a:gd name="connsiteX44" fmla="*/ 119367 w 809641"/>
              <a:gd name="connsiteY44" fmla="*/ 488419 h 552485"/>
              <a:gd name="connsiteX45" fmla="*/ 47625 w 809641"/>
              <a:gd name="connsiteY45" fmla="*/ 457234 h 552485"/>
              <a:gd name="connsiteX46" fmla="*/ 0 w 809641"/>
              <a:gd name="connsiteY46" fmla="*/ 457234 h 552485"/>
              <a:gd name="connsiteX47" fmla="*/ 0 w 809641"/>
              <a:gd name="connsiteY47" fmla="*/ 476284 h 552485"/>
              <a:gd name="connsiteX48" fmla="*/ 47625 w 809641"/>
              <a:gd name="connsiteY48" fmla="*/ 476284 h 552485"/>
              <a:gd name="connsiteX49" fmla="*/ 107632 w 809641"/>
              <a:gd name="connsiteY49" fmla="*/ 503450 h 552485"/>
              <a:gd name="connsiteX50" fmla="*/ 247650 w 809641"/>
              <a:gd name="connsiteY50" fmla="*/ 552484 h 552485"/>
              <a:gd name="connsiteX51" fmla="*/ 416471 w 809641"/>
              <a:gd name="connsiteY51" fmla="*/ 552484 h 552485"/>
              <a:gd name="connsiteX52" fmla="*/ 485775 w 809641"/>
              <a:gd name="connsiteY52" fmla="*/ 484942 h 552485"/>
              <a:gd name="connsiteX53" fmla="*/ 478793 w 809641"/>
              <a:gd name="connsiteY53" fmla="*/ 456139 h 552485"/>
              <a:gd name="connsiteX54" fmla="*/ 532263 w 809641"/>
              <a:gd name="connsiteY54" fmla="*/ 377933 h 552485"/>
              <a:gd name="connsiteX55" fmla="*/ 523465 w 809641"/>
              <a:gd name="connsiteY55" fmla="*/ 355174 h 552485"/>
              <a:gd name="connsiteX56" fmla="*/ 555955 w 809641"/>
              <a:gd name="connsiteY56" fmla="*/ 267517 h 552485"/>
              <a:gd name="connsiteX57" fmla="*/ 542087 w 809641"/>
              <a:gd name="connsiteY57" fmla="*/ 247827 h 552485"/>
              <a:gd name="connsiteX58" fmla="*/ 542153 w 809641"/>
              <a:gd name="connsiteY58" fmla="*/ 247675 h 552485"/>
              <a:gd name="connsiteX59" fmla="*/ 752475 w 809641"/>
              <a:gd name="connsiteY59" fmla="*/ 247675 h 552485"/>
              <a:gd name="connsiteX60" fmla="*/ 809638 w 809641"/>
              <a:gd name="connsiteY60" fmla="*/ 191746 h 552485"/>
              <a:gd name="connsiteX61" fmla="*/ 809625 w 809641"/>
              <a:gd name="connsiteY61" fmla="*/ 189734 h 552485"/>
              <a:gd name="connsiteX62" fmla="*/ 750475 w 809641"/>
              <a:gd name="connsiteY62" fmla="*/ 133384 h 552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09641" h="552485">
                <a:moveTo>
                  <a:pt x="750475" y="133384"/>
                </a:moveTo>
                <a:lnTo>
                  <a:pt x="368856" y="133384"/>
                </a:lnTo>
                <a:cubicBezTo>
                  <a:pt x="368803" y="133384"/>
                  <a:pt x="368760" y="133341"/>
                  <a:pt x="368760" y="133289"/>
                </a:cubicBezTo>
                <a:cubicBezTo>
                  <a:pt x="368760" y="133237"/>
                  <a:pt x="368803" y="133194"/>
                  <a:pt x="368856" y="133194"/>
                </a:cubicBezTo>
                <a:lnTo>
                  <a:pt x="457143" y="113629"/>
                </a:lnTo>
                <a:cubicBezTo>
                  <a:pt x="470963" y="110822"/>
                  <a:pt x="483352" y="103239"/>
                  <a:pt x="492138" y="92208"/>
                </a:cubicBezTo>
                <a:cubicBezTo>
                  <a:pt x="511484" y="67183"/>
                  <a:pt x="506881" y="31212"/>
                  <a:pt x="481855" y="11865"/>
                </a:cubicBezTo>
                <a:cubicBezTo>
                  <a:pt x="479066" y="9709"/>
                  <a:pt x="476083" y="7814"/>
                  <a:pt x="472945" y="6206"/>
                </a:cubicBezTo>
                <a:cubicBezTo>
                  <a:pt x="460258" y="-31"/>
                  <a:pt x="445787" y="-1628"/>
                  <a:pt x="432045" y="1692"/>
                </a:cubicBezTo>
                <a:lnTo>
                  <a:pt x="176336" y="58537"/>
                </a:lnTo>
                <a:cubicBezTo>
                  <a:pt x="163900" y="62283"/>
                  <a:pt x="152913" y="69753"/>
                  <a:pt x="144856" y="79939"/>
                </a:cubicBezTo>
                <a:lnTo>
                  <a:pt x="66761" y="181009"/>
                </a:lnTo>
                <a:lnTo>
                  <a:pt x="0" y="181009"/>
                </a:lnTo>
                <a:lnTo>
                  <a:pt x="0" y="200059"/>
                </a:lnTo>
                <a:lnTo>
                  <a:pt x="71438" y="200059"/>
                </a:lnTo>
                <a:cubicBezTo>
                  <a:pt x="74390" y="200060"/>
                  <a:pt x="77177" y="198691"/>
                  <a:pt x="78981" y="196354"/>
                </a:cubicBezTo>
                <a:lnTo>
                  <a:pt x="159839" y="91712"/>
                </a:lnTo>
                <a:cubicBezTo>
                  <a:pt x="165304" y="84776"/>
                  <a:pt x="172723" y="79638"/>
                  <a:pt x="181137" y="76958"/>
                </a:cubicBezTo>
                <a:lnTo>
                  <a:pt x="436788" y="20142"/>
                </a:lnTo>
                <a:cubicBezTo>
                  <a:pt x="445512" y="18022"/>
                  <a:pt x="454691" y="18849"/>
                  <a:pt x="462896" y="22494"/>
                </a:cubicBezTo>
                <a:cubicBezTo>
                  <a:pt x="482063" y="31454"/>
                  <a:pt x="490337" y="54255"/>
                  <a:pt x="481377" y="73422"/>
                </a:cubicBezTo>
                <a:cubicBezTo>
                  <a:pt x="476366" y="84142"/>
                  <a:pt x="466683" y="91944"/>
                  <a:pt x="455143" y="94560"/>
                </a:cubicBezTo>
                <a:lnTo>
                  <a:pt x="278930" y="133613"/>
                </a:lnTo>
                <a:cubicBezTo>
                  <a:pt x="273796" y="134759"/>
                  <a:pt x="270562" y="139849"/>
                  <a:pt x="271708" y="144984"/>
                </a:cubicBezTo>
                <a:cubicBezTo>
                  <a:pt x="272678" y="149332"/>
                  <a:pt x="276533" y="152427"/>
                  <a:pt x="280988" y="152434"/>
                </a:cubicBezTo>
                <a:lnTo>
                  <a:pt x="750770" y="152434"/>
                </a:lnTo>
                <a:cubicBezTo>
                  <a:pt x="771674" y="152069"/>
                  <a:pt x="789186" y="168169"/>
                  <a:pt x="790575" y="189029"/>
                </a:cubicBezTo>
                <a:cubicBezTo>
                  <a:pt x="791618" y="209835"/>
                  <a:pt x="775597" y="227547"/>
                  <a:pt x="754792" y="228589"/>
                </a:cubicBezTo>
                <a:cubicBezTo>
                  <a:pt x="754020" y="228628"/>
                  <a:pt x="753248" y="228643"/>
                  <a:pt x="752475" y="228634"/>
                </a:cubicBezTo>
                <a:lnTo>
                  <a:pt x="495300" y="228634"/>
                </a:lnTo>
                <a:cubicBezTo>
                  <a:pt x="490039" y="228882"/>
                  <a:pt x="485975" y="233346"/>
                  <a:pt x="486223" y="238607"/>
                </a:cubicBezTo>
                <a:cubicBezTo>
                  <a:pt x="486470" y="243868"/>
                  <a:pt x="490935" y="247932"/>
                  <a:pt x="496195" y="247684"/>
                </a:cubicBezTo>
                <a:cubicBezTo>
                  <a:pt x="504977" y="246247"/>
                  <a:pt x="513969" y="248380"/>
                  <a:pt x="521170" y="253609"/>
                </a:cubicBezTo>
                <a:cubicBezTo>
                  <a:pt x="560556" y="286556"/>
                  <a:pt x="541039" y="333428"/>
                  <a:pt x="505616" y="341296"/>
                </a:cubicBezTo>
                <a:cubicBezTo>
                  <a:pt x="500481" y="342439"/>
                  <a:pt x="497245" y="347528"/>
                  <a:pt x="498388" y="352663"/>
                </a:cubicBezTo>
                <a:cubicBezTo>
                  <a:pt x="498781" y="354429"/>
                  <a:pt x="499669" y="356046"/>
                  <a:pt x="500948" y="357327"/>
                </a:cubicBezTo>
                <a:cubicBezTo>
                  <a:pt x="509558" y="366065"/>
                  <a:pt x="514373" y="377845"/>
                  <a:pt x="514350" y="390112"/>
                </a:cubicBezTo>
                <a:cubicBezTo>
                  <a:pt x="513610" y="416969"/>
                  <a:pt x="491554" y="438319"/>
                  <a:pt x="464687" y="438184"/>
                </a:cubicBezTo>
                <a:lnTo>
                  <a:pt x="461010" y="438184"/>
                </a:lnTo>
                <a:cubicBezTo>
                  <a:pt x="455749" y="438185"/>
                  <a:pt x="451486" y="442451"/>
                  <a:pt x="451487" y="447711"/>
                </a:cubicBezTo>
                <a:cubicBezTo>
                  <a:pt x="451488" y="450236"/>
                  <a:pt x="452491" y="452658"/>
                  <a:pt x="454276" y="454443"/>
                </a:cubicBezTo>
                <a:cubicBezTo>
                  <a:pt x="462525" y="462914"/>
                  <a:pt x="467014" y="474351"/>
                  <a:pt x="466725" y="486171"/>
                </a:cubicBezTo>
                <a:cubicBezTo>
                  <a:pt x="465472" y="512667"/>
                  <a:pt x="443596" y="533490"/>
                  <a:pt x="417071" y="533434"/>
                </a:cubicBezTo>
                <a:lnTo>
                  <a:pt x="247650" y="533434"/>
                </a:lnTo>
                <a:cubicBezTo>
                  <a:pt x="177060" y="533434"/>
                  <a:pt x="146409" y="509527"/>
                  <a:pt x="119367" y="488419"/>
                </a:cubicBezTo>
                <a:cubicBezTo>
                  <a:pt x="98812" y="472389"/>
                  <a:pt x="79391" y="457234"/>
                  <a:pt x="47625" y="457234"/>
                </a:cubicBezTo>
                <a:lnTo>
                  <a:pt x="0" y="457234"/>
                </a:lnTo>
                <a:lnTo>
                  <a:pt x="0" y="476284"/>
                </a:lnTo>
                <a:lnTo>
                  <a:pt x="47625" y="476284"/>
                </a:lnTo>
                <a:cubicBezTo>
                  <a:pt x="72838" y="476284"/>
                  <a:pt x="88202" y="488267"/>
                  <a:pt x="107632" y="503450"/>
                </a:cubicBezTo>
                <a:cubicBezTo>
                  <a:pt x="135655" y="525300"/>
                  <a:pt x="170498" y="552484"/>
                  <a:pt x="247650" y="552484"/>
                </a:cubicBezTo>
                <a:lnTo>
                  <a:pt x="416471" y="552484"/>
                </a:lnTo>
                <a:cubicBezTo>
                  <a:pt x="454147" y="552690"/>
                  <a:pt x="485010" y="522611"/>
                  <a:pt x="485775" y="484942"/>
                </a:cubicBezTo>
                <a:cubicBezTo>
                  <a:pt x="485709" y="474930"/>
                  <a:pt x="483319" y="465070"/>
                  <a:pt x="478793" y="456139"/>
                </a:cubicBezTo>
                <a:cubicBezTo>
                  <a:pt x="515154" y="449308"/>
                  <a:pt x="539093" y="414294"/>
                  <a:pt x="532263" y="377933"/>
                </a:cubicBezTo>
                <a:cubicBezTo>
                  <a:pt x="530748" y="369872"/>
                  <a:pt x="527766" y="362158"/>
                  <a:pt x="523465" y="355174"/>
                </a:cubicBezTo>
                <a:cubicBezTo>
                  <a:pt x="556643" y="339940"/>
                  <a:pt x="571190" y="300695"/>
                  <a:pt x="555955" y="267517"/>
                </a:cubicBezTo>
                <a:cubicBezTo>
                  <a:pt x="552577" y="260160"/>
                  <a:pt x="547876" y="253486"/>
                  <a:pt x="542087" y="247827"/>
                </a:cubicBezTo>
                <a:cubicBezTo>
                  <a:pt x="542001" y="247741"/>
                  <a:pt x="542030" y="247675"/>
                  <a:pt x="542153" y="247675"/>
                </a:cubicBezTo>
                <a:lnTo>
                  <a:pt x="752475" y="247675"/>
                </a:lnTo>
                <a:cubicBezTo>
                  <a:pt x="783705" y="248016"/>
                  <a:pt x="809298" y="222975"/>
                  <a:pt x="809638" y="191746"/>
                </a:cubicBezTo>
                <a:cubicBezTo>
                  <a:pt x="809646" y="191075"/>
                  <a:pt x="809641" y="190405"/>
                  <a:pt x="809625" y="189734"/>
                </a:cubicBezTo>
                <a:cubicBezTo>
                  <a:pt x="808489" y="158002"/>
                  <a:pt x="782225" y="132981"/>
                  <a:pt x="750475" y="133384"/>
                </a:cubicBezTo>
                <a:close/>
              </a:path>
            </a:pathLst>
          </a:custGeom>
          <a:solidFill>
            <a:schemeClr val="tx1"/>
          </a:solidFill>
          <a:ln w="9525" cap="flat">
            <a:noFill/>
            <a:prstDash val="solid"/>
            <a:miter/>
          </a:ln>
        </p:spPr>
        <p:txBody>
          <a:bodyPr rtlCol="0" anchor="ctr"/>
          <a:lstStyle/>
          <a:p>
            <a:endParaRPr lang="en-GB"/>
          </a:p>
        </p:txBody>
      </p:sp>
      <p:sp>
        <p:nvSpPr>
          <p:cNvPr id="567" name="Freeform: Shape 566">
            <a:extLst>
              <a:ext uri="{FF2B5EF4-FFF2-40B4-BE49-F238E27FC236}">
                <a16:creationId xmlns:a16="http://schemas.microsoft.com/office/drawing/2014/main" id="{A1DB8719-AEAA-44CF-A835-B708541CE134}"/>
              </a:ext>
            </a:extLst>
          </p:cNvPr>
          <p:cNvSpPr>
            <a:spLocks noChangeAspect="1"/>
          </p:cNvSpPr>
          <p:nvPr/>
        </p:nvSpPr>
        <p:spPr>
          <a:xfrm>
            <a:off x="7591708" y="2746738"/>
            <a:ext cx="348894" cy="348679"/>
          </a:xfrm>
          <a:custGeom>
            <a:avLst/>
            <a:gdLst>
              <a:gd name="connsiteX0" fmla="*/ 599112 w 749015"/>
              <a:gd name="connsiteY0" fmla="*/ 503761 h 748553"/>
              <a:gd name="connsiteX1" fmla="*/ 518149 w 749015"/>
              <a:gd name="connsiteY1" fmla="*/ 503761 h 748553"/>
              <a:gd name="connsiteX2" fmla="*/ 478144 w 749015"/>
              <a:gd name="connsiteY2" fmla="*/ 463756 h 748553"/>
              <a:gd name="connsiteX3" fmla="*/ 462904 w 749015"/>
              <a:gd name="connsiteY3" fmla="*/ 73231 h 748553"/>
              <a:gd name="connsiteX4" fmla="*/ 73332 w 749015"/>
              <a:gd name="connsiteY4" fmla="*/ 89424 h 748553"/>
              <a:gd name="connsiteX5" fmla="*/ 88572 w 749015"/>
              <a:gd name="connsiteY5" fmla="*/ 479949 h 748553"/>
              <a:gd name="connsiteX6" fmla="*/ 465762 w 749015"/>
              <a:gd name="connsiteY6" fmla="*/ 478044 h 748553"/>
              <a:gd name="connsiteX7" fmla="*/ 505767 w 749015"/>
              <a:gd name="connsiteY7" fmla="*/ 518049 h 748553"/>
              <a:gd name="connsiteX8" fmla="*/ 490527 w 749015"/>
              <a:gd name="connsiteY8" fmla="*/ 555196 h 748553"/>
              <a:gd name="connsiteX9" fmla="*/ 505767 w 749015"/>
              <a:gd name="connsiteY9" fmla="*/ 599011 h 748553"/>
              <a:gd name="connsiteX10" fmla="*/ 640069 w 749015"/>
              <a:gd name="connsiteY10" fmla="*/ 733314 h 748553"/>
              <a:gd name="connsiteX11" fmla="*/ 678169 w 749015"/>
              <a:gd name="connsiteY11" fmla="*/ 748554 h 748553"/>
              <a:gd name="connsiteX12" fmla="*/ 727699 w 749015"/>
              <a:gd name="connsiteY12" fmla="*/ 727599 h 748553"/>
              <a:gd name="connsiteX13" fmla="*/ 748654 w 749015"/>
              <a:gd name="connsiteY13" fmla="*/ 682831 h 748553"/>
              <a:gd name="connsiteX14" fmla="*/ 733414 w 749015"/>
              <a:gd name="connsiteY14" fmla="*/ 639016 h 748553"/>
              <a:gd name="connsiteX15" fmla="*/ 599112 w 749015"/>
              <a:gd name="connsiteY15" fmla="*/ 503761 h 748553"/>
              <a:gd name="connsiteX16" fmla="*/ 95239 w 749015"/>
              <a:gd name="connsiteY16" fmla="*/ 458041 h 748553"/>
              <a:gd name="connsiteX17" fmla="*/ 95239 w 749015"/>
              <a:gd name="connsiteY17" fmla="*/ 94186 h 748553"/>
              <a:gd name="connsiteX18" fmla="*/ 459094 w 749015"/>
              <a:gd name="connsiteY18" fmla="*/ 94186 h 748553"/>
              <a:gd name="connsiteX19" fmla="*/ 459094 w 749015"/>
              <a:gd name="connsiteY19" fmla="*/ 458041 h 748553"/>
              <a:gd name="connsiteX20" fmla="*/ 277167 w 749015"/>
              <a:gd name="connsiteY20" fmla="*/ 533289 h 748553"/>
              <a:gd name="connsiteX21" fmla="*/ 95239 w 749015"/>
              <a:gd name="connsiteY21" fmla="*/ 458041 h 748553"/>
              <a:gd name="connsiteX22" fmla="*/ 713412 w 749015"/>
              <a:gd name="connsiteY22" fmla="*/ 712359 h 748553"/>
              <a:gd name="connsiteX23" fmla="*/ 652452 w 749015"/>
              <a:gd name="connsiteY23" fmla="*/ 718074 h 748553"/>
              <a:gd name="connsiteX24" fmla="*/ 519102 w 749015"/>
              <a:gd name="connsiteY24" fmla="*/ 584724 h 748553"/>
              <a:gd name="connsiteX25" fmla="*/ 509577 w 749015"/>
              <a:gd name="connsiteY25" fmla="*/ 556149 h 748553"/>
              <a:gd name="connsiteX26" fmla="*/ 525769 w 749015"/>
              <a:gd name="connsiteY26" fmla="*/ 523764 h 748553"/>
              <a:gd name="connsiteX27" fmla="*/ 561964 w 749015"/>
              <a:gd name="connsiteY27" fmla="*/ 507571 h 748553"/>
              <a:gd name="connsiteX28" fmla="*/ 586729 w 749015"/>
              <a:gd name="connsiteY28" fmla="*/ 517096 h 748553"/>
              <a:gd name="connsiteX29" fmla="*/ 720079 w 749015"/>
              <a:gd name="connsiteY29" fmla="*/ 651399 h 748553"/>
              <a:gd name="connsiteX30" fmla="*/ 729604 w 749015"/>
              <a:gd name="connsiteY30" fmla="*/ 679974 h 748553"/>
              <a:gd name="connsiteX31" fmla="*/ 713412 w 749015"/>
              <a:gd name="connsiteY31" fmla="*/ 712359 h 748553"/>
              <a:gd name="connsiteX32" fmla="*/ 713412 w 749015"/>
              <a:gd name="connsiteY32" fmla="*/ 712359 h 748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49015" h="748553">
                <a:moveTo>
                  <a:pt x="599112" y="503761"/>
                </a:moveTo>
                <a:cubicBezTo>
                  <a:pt x="578157" y="482806"/>
                  <a:pt x="543867" y="483759"/>
                  <a:pt x="518149" y="503761"/>
                </a:cubicBezTo>
                <a:lnTo>
                  <a:pt x="478144" y="463756"/>
                </a:lnTo>
                <a:cubicBezTo>
                  <a:pt x="581967" y="351361"/>
                  <a:pt x="575299" y="177054"/>
                  <a:pt x="462904" y="73231"/>
                </a:cubicBezTo>
                <a:cubicBezTo>
                  <a:pt x="350509" y="-30591"/>
                  <a:pt x="177154" y="-22971"/>
                  <a:pt x="73332" y="89424"/>
                </a:cubicBezTo>
                <a:cubicBezTo>
                  <a:pt x="-30491" y="201819"/>
                  <a:pt x="-22871" y="376126"/>
                  <a:pt x="88572" y="479949"/>
                </a:cubicBezTo>
                <a:cubicBezTo>
                  <a:pt x="195252" y="579009"/>
                  <a:pt x="360034" y="578056"/>
                  <a:pt x="465762" y="478044"/>
                </a:cubicBezTo>
                <a:lnTo>
                  <a:pt x="505767" y="518049"/>
                </a:lnTo>
                <a:cubicBezTo>
                  <a:pt x="497194" y="528526"/>
                  <a:pt x="492432" y="541861"/>
                  <a:pt x="490527" y="555196"/>
                </a:cubicBezTo>
                <a:cubicBezTo>
                  <a:pt x="488622" y="571389"/>
                  <a:pt x="494337" y="587581"/>
                  <a:pt x="505767" y="599011"/>
                </a:cubicBezTo>
                <a:lnTo>
                  <a:pt x="640069" y="733314"/>
                </a:lnTo>
                <a:cubicBezTo>
                  <a:pt x="650547" y="742839"/>
                  <a:pt x="663882" y="748554"/>
                  <a:pt x="678169" y="748554"/>
                </a:cubicBezTo>
                <a:cubicBezTo>
                  <a:pt x="697219" y="748554"/>
                  <a:pt x="714364" y="740934"/>
                  <a:pt x="727699" y="727599"/>
                </a:cubicBezTo>
                <a:cubicBezTo>
                  <a:pt x="740082" y="716169"/>
                  <a:pt x="747702" y="699976"/>
                  <a:pt x="748654" y="682831"/>
                </a:cubicBezTo>
                <a:cubicBezTo>
                  <a:pt x="750559" y="666639"/>
                  <a:pt x="744844" y="650446"/>
                  <a:pt x="733414" y="639016"/>
                </a:cubicBezTo>
                <a:lnTo>
                  <a:pt x="599112" y="503761"/>
                </a:lnTo>
                <a:close/>
                <a:moveTo>
                  <a:pt x="95239" y="458041"/>
                </a:moveTo>
                <a:cubicBezTo>
                  <a:pt x="-4773" y="358029"/>
                  <a:pt x="-4773" y="195151"/>
                  <a:pt x="95239" y="94186"/>
                </a:cubicBezTo>
                <a:cubicBezTo>
                  <a:pt x="195252" y="-6779"/>
                  <a:pt x="358129" y="-5826"/>
                  <a:pt x="459094" y="94186"/>
                </a:cubicBezTo>
                <a:cubicBezTo>
                  <a:pt x="560059" y="194199"/>
                  <a:pt x="559107" y="357076"/>
                  <a:pt x="459094" y="458041"/>
                </a:cubicBezTo>
                <a:cubicBezTo>
                  <a:pt x="410517" y="506619"/>
                  <a:pt x="345747" y="533289"/>
                  <a:pt x="277167" y="533289"/>
                </a:cubicBezTo>
                <a:cubicBezTo>
                  <a:pt x="209539" y="533289"/>
                  <a:pt x="143817" y="506619"/>
                  <a:pt x="95239" y="458041"/>
                </a:cubicBezTo>
                <a:close/>
                <a:moveTo>
                  <a:pt x="713412" y="712359"/>
                </a:moveTo>
                <a:cubicBezTo>
                  <a:pt x="695314" y="730456"/>
                  <a:pt x="667692" y="733314"/>
                  <a:pt x="652452" y="718074"/>
                </a:cubicBezTo>
                <a:lnTo>
                  <a:pt x="519102" y="584724"/>
                </a:lnTo>
                <a:cubicBezTo>
                  <a:pt x="511482" y="577104"/>
                  <a:pt x="508624" y="566626"/>
                  <a:pt x="509577" y="556149"/>
                </a:cubicBezTo>
                <a:cubicBezTo>
                  <a:pt x="510529" y="543766"/>
                  <a:pt x="516244" y="532336"/>
                  <a:pt x="525769" y="523764"/>
                </a:cubicBezTo>
                <a:cubicBezTo>
                  <a:pt x="535294" y="514239"/>
                  <a:pt x="548629" y="508524"/>
                  <a:pt x="561964" y="507571"/>
                </a:cubicBezTo>
                <a:cubicBezTo>
                  <a:pt x="571489" y="507571"/>
                  <a:pt x="580062" y="510429"/>
                  <a:pt x="586729" y="517096"/>
                </a:cubicBezTo>
                <a:lnTo>
                  <a:pt x="720079" y="651399"/>
                </a:lnTo>
                <a:cubicBezTo>
                  <a:pt x="727699" y="659019"/>
                  <a:pt x="730557" y="669496"/>
                  <a:pt x="729604" y="679974"/>
                </a:cubicBezTo>
                <a:cubicBezTo>
                  <a:pt x="727699" y="692356"/>
                  <a:pt x="722937" y="703786"/>
                  <a:pt x="713412" y="712359"/>
                </a:cubicBezTo>
                <a:cubicBezTo>
                  <a:pt x="713412" y="712359"/>
                  <a:pt x="713412" y="712359"/>
                  <a:pt x="713412" y="712359"/>
                </a:cubicBezTo>
                <a:close/>
              </a:path>
            </a:pathLst>
          </a:custGeom>
          <a:solidFill>
            <a:schemeClr val="tx1"/>
          </a:solidFill>
          <a:ln w="9525" cap="flat">
            <a:noFill/>
            <a:prstDash val="solid"/>
            <a:miter/>
          </a:ln>
        </p:spPr>
        <p:txBody>
          <a:bodyPr rtlCol="0" anchor="ctr"/>
          <a:lstStyle/>
          <a:p>
            <a:endParaRPr lang="en-GB"/>
          </a:p>
        </p:txBody>
      </p:sp>
      <p:grpSp>
        <p:nvGrpSpPr>
          <p:cNvPr id="993" name="Graphic 991" descr="Badge Follow outline">
            <a:extLst>
              <a:ext uri="{FF2B5EF4-FFF2-40B4-BE49-F238E27FC236}">
                <a16:creationId xmlns:a16="http://schemas.microsoft.com/office/drawing/2014/main" id="{DB410B29-B4B4-4720-969E-BFF1CA0D7289}"/>
              </a:ext>
            </a:extLst>
          </p:cNvPr>
          <p:cNvGrpSpPr>
            <a:grpSpLocks noChangeAspect="1"/>
          </p:cNvGrpSpPr>
          <p:nvPr/>
        </p:nvGrpSpPr>
        <p:grpSpPr>
          <a:xfrm>
            <a:off x="7617556" y="1842156"/>
            <a:ext cx="297197" cy="297197"/>
            <a:chOff x="10169716" y="-208869"/>
            <a:chExt cx="724109" cy="724109"/>
          </a:xfrm>
          <a:solidFill>
            <a:schemeClr val="tx1"/>
          </a:solidFill>
        </p:grpSpPr>
        <p:sp>
          <p:nvSpPr>
            <p:cNvPr id="994" name="Freeform: Shape 993">
              <a:extLst>
                <a:ext uri="{FF2B5EF4-FFF2-40B4-BE49-F238E27FC236}">
                  <a16:creationId xmlns:a16="http://schemas.microsoft.com/office/drawing/2014/main" id="{3A7E5FA0-6F05-44B3-A859-7B858EE86A49}"/>
                </a:ext>
              </a:extLst>
            </p:cNvPr>
            <p:cNvSpPr/>
            <p:nvPr/>
          </p:nvSpPr>
          <p:spPr>
            <a:xfrm>
              <a:off x="10169716" y="-208869"/>
              <a:ext cx="724109" cy="724109"/>
            </a:xfrm>
            <a:custGeom>
              <a:avLst/>
              <a:gdLst>
                <a:gd name="connsiteX0" fmla="*/ 362160 w 724109"/>
                <a:gd name="connsiteY0" fmla="*/ 0 h 724109"/>
                <a:gd name="connsiteX1" fmla="*/ 0 w 724109"/>
                <a:gd name="connsiteY1" fmla="*/ 361950 h 724109"/>
                <a:gd name="connsiteX2" fmla="*/ 361950 w 724109"/>
                <a:gd name="connsiteY2" fmla="*/ 724110 h 724109"/>
                <a:gd name="connsiteX3" fmla="*/ 724110 w 724109"/>
                <a:gd name="connsiteY3" fmla="*/ 362160 h 724109"/>
                <a:gd name="connsiteX4" fmla="*/ 724110 w 724109"/>
                <a:gd name="connsiteY4" fmla="*/ 362045 h 724109"/>
                <a:gd name="connsiteX5" fmla="*/ 362445 w 724109"/>
                <a:gd name="connsiteY5" fmla="*/ 0 h 724109"/>
                <a:gd name="connsiteX6" fmla="*/ 362160 w 724109"/>
                <a:gd name="connsiteY6" fmla="*/ 0 h 724109"/>
                <a:gd name="connsiteX7" fmla="*/ 362160 w 724109"/>
                <a:gd name="connsiteY7" fmla="*/ 705050 h 724109"/>
                <a:gd name="connsiteX8" fmla="*/ 19050 w 724109"/>
                <a:gd name="connsiteY8" fmla="*/ 362150 h 724109"/>
                <a:gd name="connsiteX9" fmla="*/ 361950 w 724109"/>
                <a:gd name="connsiteY9" fmla="*/ 19040 h 724109"/>
                <a:gd name="connsiteX10" fmla="*/ 705060 w 724109"/>
                <a:gd name="connsiteY10" fmla="*/ 361941 h 724109"/>
                <a:gd name="connsiteX11" fmla="*/ 705060 w 724109"/>
                <a:gd name="connsiteY11" fmla="*/ 362074 h 724109"/>
                <a:gd name="connsiteX12" fmla="*/ 362160 w 724109"/>
                <a:gd name="connsiteY12" fmla="*/ 705079 h 72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109" h="724109">
                  <a:moveTo>
                    <a:pt x="362160" y="0"/>
                  </a:moveTo>
                  <a:cubicBezTo>
                    <a:pt x="162202" y="-58"/>
                    <a:pt x="58" y="161993"/>
                    <a:pt x="0" y="361950"/>
                  </a:cubicBezTo>
                  <a:cubicBezTo>
                    <a:pt x="-58" y="561907"/>
                    <a:pt x="161993" y="724051"/>
                    <a:pt x="361950" y="724110"/>
                  </a:cubicBezTo>
                  <a:cubicBezTo>
                    <a:pt x="561907" y="724168"/>
                    <a:pt x="724051" y="562117"/>
                    <a:pt x="724110" y="362160"/>
                  </a:cubicBezTo>
                  <a:cubicBezTo>
                    <a:pt x="724110" y="362121"/>
                    <a:pt x="724110" y="362083"/>
                    <a:pt x="724110" y="362045"/>
                  </a:cubicBezTo>
                  <a:cubicBezTo>
                    <a:pt x="724214" y="162198"/>
                    <a:pt x="562292" y="105"/>
                    <a:pt x="362445" y="0"/>
                  </a:cubicBezTo>
                  <a:cubicBezTo>
                    <a:pt x="362350" y="0"/>
                    <a:pt x="362255" y="0"/>
                    <a:pt x="362160" y="0"/>
                  </a:cubicBezTo>
                  <a:close/>
                  <a:moveTo>
                    <a:pt x="362160" y="705050"/>
                  </a:moveTo>
                  <a:cubicBezTo>
                    <a:pt x="172724" y="705108"/>
                    <a:pt x="19108" y="551586"/>
                    <a:pt x="19050" y="362150"/>
                  </a:cubicBezTo>
                  <a:cubicBezTo>
                    <a:pt x="18992" y="172714"/>
                    <a:pt x="172514" y="19099"/>
                    <a:pt x="361950" y="19040"/>
                  </a:cubicBezTo>
                  <a:cubicBezTo>
                    <a:pt x="551386" y="18982"/>
                    <a:pt x="705001" y="172504"/>
                    <a:pt x="705060" y="361941"/>
                  </a:cubicBezTo>
                  <a:cubicBezTo>
                    <a:pt x="705060" y="361985"/>
                    <a:pt x="705060" y="362029"/>
                    <a:pt x="705060" y="362074"/>
                  </a:cubicBezTo>
                  <a:cubicBezTo>
                    <a:pt x="704871" y="551391"/>
                    <a:pt x="551477" y="704832"/>
                    <a:pt x="362160" y="705079"/>
                  </a:cubicBezTo>
                  <a:close/>
                </a:path>
              </a:pathLst>
            </a:custGeom>
            <a:grpFill/>
            <a:ln w="9525" cap="flat">
              <a:noFill/>
              <a:prstDash val="solid"/>
              <a:miter/>
            </a:ln>
          </p:spPr>
          <p:txBody>
            <a:bodyPr rtlCol="0" anchor="ctr"/>
            <a:lstStyle/>
            <a:p>
              <a:endParaRPr lang="en-GB"/>
            </a:p>
          </p:txBody>
        </p:sp>
        <p:sp>
          <p:nvSpPr>
            <p:cNvPr id="995" name="Freeform: Shape 994">
              <a:extLst>
                <a:ext uri="{FF2B5EF4-FFF2-40B4-BE49-F238E27FC236}">
                  <a16:creationId xmlns:a16="http://schemas.microsoft.com/office/drawing/2014/main" id="{956F5D50-6BA3-4BB0-A68F-D65CC9FCAD67}"/>
                </a:ext>
              </a:extLst>
            </p:cNvPr>
            <p:cNvSpPr/>
            <p:nvPr/>
          </p:nvSpPr>
          <p:spPr>
            <a:xfrm>
              <a:off x="10360426" y="-13473"/>
              <a:ext cx="333375" cy="333375"/>
            </a:xfrm>
            <a:custGeom>
              <a:avLst/>
              <a:gdLst>
                <a:gd name="connsiteX0" fmla="*/ 176213 w 333375"/>
                <a:gd name="connsiteY0" fmla="*/ 0 h 333375"/>
                <a:gd name="connsiteX1" fmla="*/ 157163 w 333375"/>
                <a:gd name="connsiteY1" fmla="*/ 0 h 333375"/>
                <a:gd name="connsiteX2" fmla="*/ 157163 w 333375"/>
                <a:gd name="connsiteY2" fmla="*/ 157029 h 333375"/>
                <a:gd name="connsiteX3" fmla="*/ 0 w 333375"/>
                <a:gd name="connsiteY3" fmla="*/ 157029 h 333375"/>
                <a:gd name="connsiteX4" fmla="*/ 0 w 333375"/>
                <a:gd name="connsiteY4" fmla="*/ 176079 h 333375"/>
                <a:gd name="connsiteX5" fmla="*/ 157163 w 333375"/>
                <a:gd name="connsiteY5" fmla="*/ 176079 h 333375"/>
                <a:gd name="connsiteX6" fmla="*/ 157163 w 333375"/>
                <a:gd name="connsiteY6" fmla="*/ 333375 h 333375"/>
                <a:gd name="connsiteX7" fmla="*/ 176213 w 333375"/>
                <a:gd name="connsiteY7" fmla="*/ 333375 h 333375"/>
                <a:gd name="connsiteX8" fmla="*/ 176213 w 333375"/>
                <a:gd name="connsiteY8" fmla="*/ 176079 h 333375"/>
                <a:gd name="connsiteX9" fmla="*/ 333375 w 333375"/>
                <a:gd name="connsiteY9" fmla="*/ 176079 h 333375"/>
                <a:gd name="connsiteX10" fmla="*/ 333375 w 333375"/>
                <a:gd name="connsiteY10" fmla="*/ 157029 h 333375"/>
                <a:gd name="connsiteX11" fmla="*/ 176213 w 333375"/>
                <a:gd name="connsiteY11" fmla="*/ 157029 h 333375"/>
                <a:gd name="connsiteX12" fmla="*/ 176213 w 333375"/>
                <a:gd name="connsiteY12" fmla="*/ 0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375" h="333375">
                  <a:moveTo>
                    <a:pt x="176213" y="0"/>
                  </a:moveTo>
                  <a:lnTo>
                    <a:pt x="157163" y="0"/>
                  </a:lnTo>
                  <a:lnTo>
                    <a:pt x="157163" y="157029"/>
                  </a:lnTo>
                  <a:lnTo>
                    <a:pt x="0" y="157029"/>
                  </a:lnTo>
                  <a:lnTo>
                    <a:pt x="0" y="176079"/>
                  </a:lnTo>
                  <a:lnTo>
                    <a:pt x="157163" y="176079"/>
                  </a:lnTo>
                  <a:lnTo>
                    <a:pt x="157163" y="333375"/>
                  </a:lnTo>
                  <a:lnTo>
                    <a:pt x="176213" y="333375"/>
                  </a:lnTo>
                  <a:lnTo>
                    <a:pt x="176213" y="176079"/>
                  </a:lnTo>
                  <a:lnTo>
                    <a:pt x="333375" y="176079"/>
                  </a:lnTo>
                  <a:lnTo>
                    <a:pt x="333375" y="157029"/>
                  </a:lnTo>
                  <a:lnTo>
                    <a:pt x="176213" y="157029"/>
                  </a:lnTo>
                  <a:lnTo>
                    <a:pt x="176213" y="0"/>
                  </a:lnTo>
                  <a:close/>
                </a:path>
              </a:pathLst>
            </a:custGeom>
            <a:grpFill/>
            <a:ln w="9525" cap="flat">
              <a:noFill/>
              <a:prstDash val="solid"/>
              <a:miter/>
            </a:ln>
          </p:spPr>
          <p:txBody>
            <a:bodyPr rtlCol="0" anchor="ctr"/>
            <a:lstStyle/>
            <a:p>
              <a:endParaRPr lang="en-GB"/>
            </a:p>
          </p:txBody>
        </p:sp>
      </p:grpSp>
      <p:sp>
        <p:nvSpPr>
          <p:cNvPr id="6" name="Freeform: Shape 5">
            <a:extLst>
              <a:ext uri="{FF2B5EF4-FFF2-40B4-BE49-F238E27FC236}">
                <a16:creationId xmlns:a16="http://schemas.microsoft.com/office/drawing/2014/main" id="{20CE2DC1-234C-472C-BB1E-306E5C528BD5}"/>
              </a:ext>
            </a:extLst>
          </p:cNvPr>
          <p:cNvSpPr>
            <a:spLocks noChangeAspect="1"/>
          </p:cNvSpPr>
          <p:nvPr/>
        </p:nvSpPr>
        <p:spPr>
          <a:xfrm>
            <a:off x="1992037" y="1910209"/>
            <a:ext cx="398029" cy="161091"/>
          </a:xfrm>
          <a:custGeom>
            <a:avLst/>
            <a:gdLst>
              <a:gd name="connsiteX0" fmla="*/ 785213 w 790762"/>
              <a:gd name="connsiteY0" fmla="*/ 44768 h 320039"/>
              <a:gd name="connsiteX1" fmla="*/ 772583 w 790762"/>
              <a:gd name="connsiteY1" fmla="*/ 49435 h 320039"/>
              <a:gd name="connsiteX2" fmla="*/ 742627 w 790762"/>
              <a:gd name="connsiteY2" fmla="*/ 114481 h 320039"/>
              <a:gd name="connsiteX3" fmla="*/ 742456 w 790762"/>
              <a:gd name="connsiteY3" fmla="*/ 114481 h 320039"/>
              <a:gd name="connsiteX4" fmla="*/ 589246 w 790762"/>
              <a:gd name="connsiteY4" fmla="*/ 0 h 320039"/>
              <a:gd name="connsiteX5" fmla="*/ 372429 w 790762"/>
              <a:gd name="connsiteY5" fmla="*/ 144466 h 320039"/>
              <a:gd name="connsiteX6" fmla="*/ 372295 w 790762"/>
              <a:gd name="connsiteY6" fmla="*/ 144485 h 320039"/>
              <a:gd name="connsiteX7" fmla="*/ 372276 w 790762"/>
              <a:gd name="connsiteY7" fmla="*/ 144466 h 320039"/>
              <a:gd name="connsiteX8" fmla="*/ 155468 w 790762"/>
              <a:gd name="connsiteY8" fmla="*/ 0 h 320039"/>
              <a:gd name="connsiteX9" fmla="*/ 68 w 790762"/>
              <a:gd name="connsiteY9" fmla="*/ 164640 h 320039"/>
              <a:gd name="connsiteX10" fmla="*/ 155468 w 790762"/>
              <a:gd name="connsiteY10" fmla="*/ 320040 h 320039"/>
              <a:gd name="connsiteX11" fmla="*/ 372286 w 790762"/>
              <a:gd name="connsiteY11" fmla="*/ 174441 h 320039"/>
              <a:gd name="connsiteX12" fmla="*/ 372405 w 790762"/>
              <a:gd name="connsiteY12" fmla="*/ 174417 h 320039"/>
              <a:gd name="connsiteX13" fmla="*/ 372429 w 790762"/>
              <a:gd name="connsiteY13" fmla="*/ 174441 h 320039"/>
              <a:gd name="connsiteX14" fmla="*/ 589246 w 790762"/>
              <a:gd name="connsiteY14" fmla="*/ 320040 h 320039"/>
              <a:gd name="connsiteX15" fmla="*/ 722339 w 790762"/>
              <a:gd name="connsiteY15" fmla="*/ 244364 h 320039"/>
              <a:gd name="connsiteX16" fmla="*/ 720531 w 790762"/>
              <a:gd name="connsiteY16" fmla="*/ 231016 h 320039"/>
              <a:gd name="connsiteX17" fmla="*/ 707183 w 790762"/>
              <a:gd name="connsiteY17" fmla="*/ 232823 h 320039"/>
              <a:gd name="connsiteX18" fmla="*/ 706832 w 790762"/>
              <a:gd name="connsiteY18" fmla="*/ 233315 h 320039"/>
              <a:gd name="connsiteX19" fmla="*/ 589246 w 790762"/>
              <a:gd name="connsiteY19" fmla="*/ 300990 h 320039"/>
              <a:gd name="connsiteX20" fmla="*/ 384697 w 790762"/>
              <a:gd name="connsiteY20" fmla="*/ 159525 h 320039"/>
              <a:gd name="connsiteX21" fmla="*/ 384697 w 790762"/>
              <a:gd name="connsiteY21" fmla="*/ 159391 h 320039"/>
              <a:gd name="connsiteX22" fmla="*/ 589246 w 790762"/>
              <a:gd name="connsiteY22" fmla="*/ 19040 h 320039"/>
              <a:gd name="connsiteX23" fmla="*/ 725854 w 790762"/>
              <a:gd name="connsiteY23" fmla="*/ 125016 h 320039"/>
              <a:gd name="connsiteX24" fmla="*/ 725711 w 790762"/>
              <a:gd name="connsiteY24" fmla="*/ 125139 h 320039"/>
              <a:gd name="connsiteX25" fmla="*/ 655178 w 790762"/>
              <a:gd name="connsiteY25" fmla="*/ 92659 h 320039"/>
              <a:gd name="connsiteX26" fmla="*/ 642543 w 790762"/>
              <a:gd name="connsiteY26" fmla="*/ 97331 h 320039"/>
              <a:gd name="connsiteX27" fmla="*/ 647215 w 790762"/>
              <a:gd name="connsiteY27" fmla="*/ 109966 h 320039"/>
              <a:gd name="connsiteX28" fmla="*/ 736303 w 790762"/>
              <a:gd name="connsiteY28" fmla="*/ 150990 h 320039"/>
              <a:gd name="connsiteX29" fmla="*/ 748933 w 790762"/>
              <a:gd name="connsiteY29" fmla="*/ 146323 h 320039"/>
              <a:gd name="connsiteX30" fmla="*/ 789890 w 790762"/>
              <a:gd name="connsiteY30" fmla="*/ 57398 h 320039"/>
              <a:gd name="connsiteX31" fmla="*/ 785213 w 790762"/>
              <a:gd name="connsiteY31" fmla="*/ 44768 h 320039"/>
              <a:gd name="connsiteX32" fmla="*/ 155468 w 790762"/>
              <a:gd name="connsiteY32" fmla="*/ 300990 h 320039"/>
              <a:gd name="connsiteX33" fmla="*/ 19134 w 790762"/>
              <a:gd name="connsiteY33" fmla="*/ 155384 h 320039"/>
              <a:gd name="connsiteX34" fmla="*/ 155468 w 790762"/>
              <a:gd name="connsiteY34" fmla="*/ 19050 h 320039"/>
              <a:gd name="connsiteX35" fmla="*/ 360017 w 790762"/>
              <a:gd name="connsiteY35" fmla="*/ 159401 h 320039"/>
              <a:gd name="connsiteX36" fmla="*/ 360017 w 790762"/>
              <a:gd name="connsiteY36" fmla="*/ 159534 h 320039"/>
              <a:gd name="connsiteX37" fmla="*/ 155468 w 790762"/>
              <a:gd name="connsiteY37" fmla="*/ 301000 h 32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0762" h="320039">
                <a:moveTo>
                  <a:pt x="785213" y="44768"/>
                </a:moveTo>
                <a:cubicBezTo>
                  <a:pt x="780437" y="42571"/>
                  <a:pt x="774784" y="44660"/>
                  <a:pt x="772583" y="49435"/>
                </a:cubicBezTo>
                <a:lnTo>
                  <a:pt x="742627" y="114481"/>
                </a:lnTo>
                <a:cubicBezTo>
                  <a:pt x="742570" y="114595"/>
                  <a:pt x="742494" y="114595"/>
                  <a:pt x="742456" y="114481"/>
                </a:cubicBezTo>
                <a:cubicBezTo>
                  <a:pt x="721606" y="47141"/>
                  <a:pt x="659734" y="910"/>
                  <a:pt x="589246" y="0"/>
                </a:cubicBezTo>
                <a:cubicBezTo>
                  <a:pt x="512027" y="0"/>
                  <a:pt x="446371" y="57560"/>
                  <a:pt x="372429" y="144466"/>
                </a:cubicBezTo>
                <a:cubicBezTo>
                  <a:pt x="372397" y="144508"/>
                  <a:pt x="372337" y="144516"/>
                  <a:pt x="372295" y="144485"/>
                </a:cubicBezTo>
                <a:cubicBezTo>
                  <a:pt x="372288" y="144479"/>
                  <a:pt x="372282" y="144473"/>
                  <a:pt x="372276" y="144466"/>
                </a:cubicBezTo>
                <a:cubicBezTo>
                  <a:pt x="298295" y="57560"/>
                  <a:pt x="232678" y="0"/>
                  <a:pt x="155468" y="0"/>
                </a:cubicBezTo>
                <a:cubicBezTo>
                  <a:pt x="67091" y="2552"/>
                  <a:pt x="-2484" y="76263"/>
                  <a:pt x="68" y="164640"/>
                </a:cubicBezTo>
                <a:cubicBezTo>
                  <a:pt x="2516" y="249430"/>
                  <a:pt x="70677" y="317592"/>
                  <a:pt x="155468" y="320040"/>
                </a:cubicBezTo>
                <a:cubicBezTo>
                  <a:pt x="231973" y="320040"/>
                  <a:pt x="293428" y="266700"/>
                  <a:pt x="372286" y="174441"/>
                </a:cubicBezTo>
                <a:cubicBezTo>
                  <a:pt x="372311" y="174402"/>
                  <a:pt x="372365" y="174390"/>
                  <a:pt x="372405" y="174417"/>
                </a:cubicBezTo>
                <a:cubicBezTo>
                  <a:pt x="372414" y="174423"/>
                  <a:pt x="372422" y="174431"/>
                  <a:pt x="372429" y="174441"/>
                </a:cubicBezTo>
                <a:cubicBezTo>
                  <a:pt x="451276" y="266700"/>
                  <a:pt x="512732" y="320040"/>
                  <a:pt x="589246" y="320040"/>
                </a:cubicBezTo>
                <a:cubicBezTo>
                  <a:pt x="641072" y="320040"/>
                  <a:pt x="687096" y="293865"/>
                  <a:pt x="722339" y="244364"/>
                </a:cubicBezTo>
                <a:cubicBezTo>
                  <a:pt x="725526" y="240179"/>
                  <a:pt x="724716" y="234203"/>
                  <a:pt x="720531" y="231016"/>
                </a:cubicBezTo>
                <a:cubicBezTo>
                  <a:pt x="716346" y="227828"/>
                  <a:pt x="710370" y="228638"/>
                  <a:pt x="707183" y="232823"/>
                </a:cubicBezTo>
                <a:cubicBezTo>
                  <a:pt x="707061" y="232983"/>
                  <a:pt x="706944" y="233147"/>
                  <a:pt x="706832" y="233315"/>
                </a:cubicBezTo>
                <a:cubicBezTo>
                  <a:pt x="684849" y="264185"/>
                  <a:pt x="646606" y="300990"/>
                  <a:pt x="589246" y="300990"/>
                </a:cubicBezTo>
                <a:cubicBezTo>
                  <a:pt x="519323" y="300990"/>
                  <a:pt x="461030" y="249184"/>
                  <a:pt x="384697" y="159525"/>
                </a:cubicBezTo>
                <a:lnTo>
                  <a:pt x="384697" y="159391"/>
                </a:lnTo>
                <a:cubicBezTo>
                  <a:pt x="456182" y="75019"/>
                  <a:pt x="518533" y="19040"/>
                  <a:pt x="589246" y="19040"/>
                </a:cubicBezTo>
                <a:cubicBezTo>
                  <a:pt x="653065" y="20671"/>
                  <a:pt x="708410" y="63606"/>
                  <a:pt x="725854" y="125016"/>
                </a:cubicBezTo>
                <a:cubicBezTo>
                  <a:pt x="725854" y="125139"/>
                  <a:pt x="725854" y="125187"/>
                  <a:pt x="725711" y="125139"/>
                </a:cubicBezTo>
                <a:lnTo>
                  <a:pt x="655178" y="92659"/>
                </a:lnTo>
                <a:cubicBezTo>
                  <a:pt x="650399" y="90460"/>
                  <a:pt x="644743" y="92553"/>
                  <a:pt x="642543" y="97331"/>
                </a:cubicBezTo>
                <a:cubicBezTo>
                  <a:pt x="640344" y="102111"/>
                  <a:pt x="642436" y="107767"/>
                  <a:pt x="647215" y="109966"/>
                </a:cubicBezTo>
                <a:lnTo>
                  <a:pt x="736303" y="150990"/>
                </a:lnTo>
                <a:cubicBezTo>
                  <a:pt x="741079" y="153187"/>
                  <a:pt x="746732" y="151098"/>
                  <a:pt x="748933" y="146323"/>
                </a:cubicBezTo>
                <a:lnTo>
                  <a:pt x="789890" y="57398"/>
                </a:lnTo>
                <a:cubicBezTo>
                  <a:pt x="792086" y="52618"/>
                  <a:pt x="789992" y="46964"/>
                  <a:pt x="785213" y="44768"/>
                </a:cubicBezTo>
                <a:close/>
                <a:moveTo>
                  <a:pt x="155468" y="300990"/>
                </a:moveTo>
                <a:cubicBezTo>
                  <a:pt x="77613" y="298430"/>
                  <a:pt x="16574" y="233240"/>
                  <a:pt x="19134" y="155384"/>
                </a:cubicBezTo>
                <a:cubicBezTo>
                  <a:pt x="21576" y="81124"/>
                  <a:pt x="81207" y="21492"/>
                  <a:pt x="155468" y="19050"/>
                </a:cubicBezTo>
                <a:cubicBezTo>
                  <a:pt x="226182" y="19050"/>
                  <a:pt x="288523" y="75028"/>
                  <a:pt x="360017" y="159401"/>
                </a:cubicBezTo>
                <a:lnTo>
                  <a:pt x="360017" y="159534"/>
                </a:lnTo>
                <a:cubicBezTo>
                  <a:pt x="283684" y="249193"/>
                  <a:pt x="225391" y="301000"/>
                  <a:pt x="155468" y="301000"/>
                </a:cubicBezTo>
                <a:close/>
              </a:path>
            </a:pathLst>
          </a:custGeom>
          <a:solidFill>
            <a:schemeClr val="tx1"/>
          </a:solidFill>
          <a:ln w="9525" cap="flat">
            <a:noFill/>
            <a:prstDash val="solid"/>
            <a:miter/>
          </a:ln>
        </p:spPr>
        <p:txBody>
          <a:bodyPr rtlCol="0" anchor="ctr"/>
          <a:lstStyle/>
          <a:p>
            <a:endParaRPr lang="en-GB"/>
          </a:p>
        </p:txBody>
      </p:sp>
      <p:grpSp>
        <p:nvGrpSpPr>
          <p:cNvPr id="25" name="Graphic 15" descr="Circle with left arrow outline">
            <a:extLst>
              <a:ext uri="{FF2B5EF4-FFF2-40B4-BE49-F238E27FC236}">
                <a16:creationId xmlns:a16="http://schemas.microsoft.com/office/drawing/2014/main" id="{183904EF-9BA9-4A75-8578-1C075FD3481E}"/>
              </a:ext>
            </a:extLst>
          </p:cNvPr>
          <p:cNvGrpSpPr>
            <a:grpSpLocks noChangeAspect="1"/>
          </p:cNvGrpSpPr>
          <p:nvPr/>
        </p:nvGrpSpPr>
        <p:grpSpPr>
          <a:xfrm>
            <a:off x="5639904" y="1840410"/>
            <a:ext cx="300689" cy="300689"/>
            <a:chOff x="6034050" y="3367050"/>
            <a:chExt cx="723900" cy="723900"/>
          </a:xfrm>
          <a:solidFill>
            <a:schemeClr val="tx1"/>
          </a:solidFill>
        </p:grpSpPr>
        <p:sp>
          <p:nvSpPr>
            <p:cNvPr id="26" name="Freeform: Shape 25">
              <a:extLst>
                <a:ext uri="{FF2B5EF4-FFF2-40B4-BE49-F238E27FC236}">
                  <a16:creationId xmlns:a16="http://schemas.microsoft.com/office/drawing/2014/main" id="{C36E07D7-2A6E-4523-AD3F-13F1351530DC}"/>
                </a:ext>
              </a:extLst>
            </p:cNvPr>
            <p:cNvSpPr/>
            <p:nvPr/>
          </p:nvSpPr>
          <p:spPr>
            <a:xfrm>
              <a:off x="6034050" y="3367050"/>
              <a:ext cx="723900" cy="723900"/>
            </a:xfrm>
            <a:custGeom>
              <a:avLst/>
              <a:gdLst>
                <a:gd name="connsiteX0" fmla="*/ 361950 w 723900"/>
                <a:gd name="connsiteY0" fmla="*/ 19050 h 723900"/>
                <a:gd name="connsiteX1" fmla="*/ 704850 w 723900"/>
                <a:gd name="connsiteY1" fmla="*/ 361950 h 723900"/>
                <a:gd name="connsiteX2" fmla="*/ 361950 w 723900"/>
                <a:gd name="connsiteY2" fmla="*/ 704850 h 723900"/>
                <a:gd name="connsiteX3" fmla="*/ 19050 w 723900"/>
                <a:gd name="connsiteY3" fmla="*/ 361950 h 723900"/>
                <a:gd name="connsiteX4" fmla="*/ 361950 w 723900"/>
                <a:gd name="connsiteY4" fmla="*/ 19050 h 723900"/>
                <a:gd name="connsiteX5" fmla="*/ 361950 w 723900"/>
                <a:gd name="connsiteY5" fmla="*/ 0 h 723900"/>
                <a:gd name="connsiteX6" fmla="*/ 0 w 723900"/>
                <a:gd name="connsiteY6" fmla="*/ 361950 h 723900"/>
                <a:gd name="connsiteX7" fmla="*/ 361950 w 723900"/>
                <a:gd name="connsiteY7" fmla="*/ 723900 h 723900"/>
                <a:gd name="connsiteX8" fmla="*/ 723900 w 723900"/>
                <a:gd name="connsiteY8" fmla="*/ 361950 h 723900"/>
                <a:gd name="connsiteX9" fmla="*/ 361950 w 723900"/>
                <a:gd name="connsiteY9"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3900" h="723900">
                  <a:moveTo>
                    <a:pt x="361950" y="19050"/>
                  </a:moveTo>
                  <a:cubicBezTo>
                    <a:pt x="551328" y="19050"/>
                    <a:pt x="704850" y="172571"/>
                    <a:pt x="704850" y="361950"/>
                  </a:cubicBezTo>
                  <a:cubicBezTo>
                    <a:pt x="704850" y="551328"/>
                    <a:pt x="551328" y="704850"/>
                    <a:pt x="361950" y="704850"/>
                  </a:cubicBezTo>
                  <a:cubicBezTo>
                    <a:pt x="172571" y="704850"/>
                    <a:pt x="19050" y="551328"/>
                    <a:pt x="19050" y="361950"/>
                  </a:cubicBezTo>
                  <a:cubicBezTo>
                    <a:pt x="19249" y="172654"/>
                    <a:pt x="172654" y="19249"/>
                    <a:pt x="361950" y="19050"/>
                  </a:cubicBezTo>
                  <a:moveTo>
                    <a:pt x="361950" y="0"/>
                  </a:moveTo>
                  <a:cubicBezTo>
                    <a:pt x="162051" y="0"/>
                    <a:pt x="0" y="162051"/>
                    <a:pt x="0" y="361950"/>
                  </a:cubicBezTo>
                  <a:cubicBezTo>
                    <a:pt x="0" y="561849"/>
                    <a:pt x="162051" y="723900"/>
                    <a:pt x="361950" y="723900"/>
                  </a:cubicBezTo>
                  <a:cubicBezTo>
                    <a:pt x="561849" y="723900"/>
                    <a:pt x="723900" y="561849"/>
                    <a:pt x="723900" y="361950"/>
                  </a:cubicBezTo>
                  <a:cubicBezTo>
                    <a:pt x="723900" y="162051"/>
                    <a:pt x="561849" y="0"/>
                    <a:pt x="361950" y="0"/>
                  </a:cubicBezTo>
                  <a:close/>
                </a:path>
              </a:pathLst>
            </a:custGeom>
            <a:grp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DFC4A8C-A882-4644-BC76-1E1DB5BBD8FF}"/>
                </a:ext>
              </a:extLst>
            </p:cNvPr>
            <p:cNvSpPr/>
            <p:nvPr/>
          </p:nvSpPr>
          <p:spPr>
            <a:xfrm>
              <a:off x="6151531" y="3576716"/>
              <a:ext cx="482601" cy="304800"/>
            </a:xfrm>
            <a:custGeom>
              <a:avLst/>
              <a:gdLst>
                <a:gd name="connsiteX0" fmla="*/ 479812 w 482601"/>
                <a:gd name="connsiteY0" fmla="*/ 145549 h 304800"/>
                <a:gd name="connsiteX1" fmla="*/ 336937 w 482601"/>
                <a:gd name="connsiteY1" fmla="*/ 2674 h 304800"/>
                <a:gd name="connsiteX2" fmla="*/ 323469 w 482601"/>
                <a:gd name="connsiteY2" fmla="*/ 2908 h 304800"/>
                <a:gd name="connsiteX3" fmla="*/ 323469 w 482601"/>
                <a:gd name="connsiteY3" fmla="*/ 16142 h 304800"/>
                <a:gd name="connsiteX4" fmla="*/ 449923 w 482601"/>
                <a:gd name="connsiteY4" fmla="*/ 142596 h 304800"/>
                <a:gd name="connsiteX5" fmla="*/ 449856 w 482601"/>
                <a:gd name="connsiteY5" fmla="*/ 142758 h 304800"/>
                <a:gd name="connsiteX6" fmla="*/ 9525 w 482601"/>
                <a:gd name="connsiteY6" fmla="*/ 142758 h 304800"/>
                <a:gd name="connsiteX7" fmla="*/ 0 w 482601"/>
                <a:gd name="connsiteY7" fmla="*/ 152283 h 304800"/>
                <a:gd name="connsiteX8" fmla="*/ 9525 w 482601"/>
                <a:gd name="connsiteY8" fmla="*/ 161808 h 304800"/>
                <a:gd name="connsiteX9" fmla="*/ 449856 w 482601"/>
                <a:gd name="connsiteY9" fmla="*/ 161808 h 304800"/>
                <a:gd name="connsiteX10" fmla="*/ 449951 w 482601"/>
                <a:gd name="connsiteY10" fmla="*/ 161904 h 304800"/>
                <a:gd name="connsiteX11" fmla="*/ 449923 w 482601"/>
                <a:gd name="connsiteY11" fmla="*/ 161970 h 304800"/>
                <a:gd name="connsiteX12" fmla="*/ 323469 w 482601"/>
                <a:gd name="connsiteY12" fmla="*/ 288424 h 304800"/>
                <a:gd name="connsiteX13" fmla="*/ 323235 w 482601"/>
                <a:gd name="connsiteY13" fmla="*/ 301892 h 304800"/>
                <a:gd name="connsiteX14" fmla="*/ 336703 w 482601"/>
                <a:gd name="connsiteY14" fmla="*/ 302127 h 304800"/>
                <a:gd name="connsiteX15" fmla="*/ 336937 w 482601"/>
                <a:gd name="connsiteY15" fmla="*/ 301892 h 304800"/>
                <a:gd name="connsiteX16" fmla="*/ 479812 w 482601"/>
                <a:gd name="connsiteY16" fmla="*/ 159017 h 304800"/>
                <a:gd name="connsiteX17" fmla="*/ 479812 w 482601"/>
                <a:gd name="connsiteY17" fmla="*/ 145549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2601" h="304800">
                  <a:moveTo>
                    <a:pt x="479812" y="145549"/>
                  </a:moveTo>
                  <a:lnTo>
                    <a:pt x="336937" y="2674"/>
                  </a:lnTo>
                  <a:cubicBezTo>
                    <a:pt x="333153" y="-981"/>
                    <a:pt x="327124" y="-876"/>
                    <a:pt x="323469" y="2908"/>
                  </a:cubicBezTo>
                  <a:cubicBezTo>
                    <a:pt x="319904" y="6599"/>
                    <a:pt x="319904" y="12451"/>
                    <a:pt x="323469" y="16142"/>
                  </a:cubicBezTo>
                  <a:lnTo>
                    <a:pt x="449923" y="142596"/>
                  </a:lnTo>
                  <a:cubicBezTo>
                    <a:pt x="450009" y="142682"/>
                    <a:pt x="449980" y="142758"/>
                    <a:pt x="449856" y="142758"/>
                  </a:cubicBezTo>
                  <a:lnTo>
                    <a:pt x="9525" y="142758"/>
                  </a:lnTo>
                  <a:cubicBezTo>
                    <a:pt x="4264" y="142758"/>
                    <a:pt x="0" y="147022"/>
                    <a:pt x="0" y="152283"/>
                  </a:cubicBezTo>
                  <a:cubicBezTo>
                    <a:pt x="0" y="157544"/>
                    <a:pt x="4264" y="161808"/>
                    <a:pt x="9525" y="161808"/>
                  </a:cubicBezTo>
                  <a:lnTo>
                    <a:pt x="449856" y="161808"/>
                  </a:lnTo>
                  <a:cubicBezTo>
                    <a:pt x="449909" y="161809"/>
                    <a:pt x="449951" y="161852"/>
                    <a:pt x="449951" y="161904"/>
                  </a:cubicBezTo>
                  <a:cubicBezTo>
                    <a:pt x="449950" y="161929"/>
                    <a:pt x="449940" y="161953"/>
                    <a:pt x="449923" y="161970"/>
                  </a:cubicBezTo>
                  <a:lnTo>
                    <a:pt x="323469" y="288424"/>
                  </a:lnTo>
                  <a:cubicBezTo>
                    <a:pt x="319685" y="292079"/>
                    <a:pt x="319580" y="298108"/>
                    <a:pt x="323235" y="301892"/>
                  </a:cubicBezTo>
                  <a:cubicBezTo>
                    <a:pt x="326889" y="305677"/>
                    <a:pt x="332920" y="305781"/>
                    <a:pt x="336703" y="302127"/>
                  </a:cubicBezTo>
                  <a:cubicBezTo>
                    <a:pt x="336783" y="302049"/>
                    <a:pt x="336861" y="301971"/>
                    <a:pt x="336937" y="301892"/>
                  </a:cubicBezTo>
                  <a:lnTo>
                    <a:pt x="479812" y="159017"/>
                  </a:lnTo>
                  <a:cubicBezTo>
                    <a:pt x="483531" y="155298"/>
                    <a:pt x="483531" y="149268"/>
                    <a:pt x="479812" y="145549"/>
                  </a:cubicBezTo>
                  <a:close/>
                </a:path>
              </a:pathLst>
            </a:custGeom>
            <a:grpFill/>
            <a:ln w="9525" cap="flat">
              <a:noFill/>
              <a:prstDash val="solid"/>
              <a:miter/>
            </a:ln>
          </p:spPr>
          <p:txBody>
            <a:bodyPr rtlCol="0" anchor="ctr"/>
            <a:lstStyle/>
            <a:p>
              <a:endParaRPr lang="en-GB"/>
            </a:p>
          </p:txBody>
        </p:sp>
      </p:grpSp>
      <p:grpSp>
        <p:nvGrpSpPr>
          <p:cNvPr id="30" name="Graphic 19" descr="Shuffle outline">
            <a:extLst>
              <a:ext uri="{FF2B5EF4-FFF2-40B4-BE49-F238E27FC236}">
                <a16:creationId xmlns:a16="http://schemas.microsoft.com/office/drawing/2014/main" id="{157D0855-74EC-4623-8920-96A691F2D3A5}"/>
              </a:ext>
            </a:extLst>
          </p:cNvPr>
          <p:cNvGrpSpPr>
            <a:grpSpLocks noChangeAspect="1"/>
          </p:cNvGrpSpPr>
          <p:nvPr/>
        </p:nvGrpSpPr>
        <p:grpSpPr>
          <a:xfrm>
            <a:off x="4938797" y="1844366"/>
            <a:ext cx="348287" cy="292776"/>
            <a:chOff x="6126900" y="3526691"/>
            <a:chExt cx="838493" cy="704850"/>
          </a:xfrm>
          <a:solidFill>
            <a:schemeClr val="tx1"/>
          </a:solidFill>
        </p:grpSpPr>
        <p:sp>
          <p:nvSpPr>
            <p:cNvPr id="32" name="Freeform: Shape 31">
              <a:extLst>
                <a:ext uri="{FF2B5EF4-FFF2-40B4-BE49-F238E27FC236}">
                  <a16:creationId xmlns:a16="http://schemas.microsoft.com/office/drawing/2014/main" id="{C1463047-6893-4BA9-9512-C5FE5E02CB92}"/>
                </a:ext>
              </a:extLst>
            </p:cNvPr>
            <p:cNvSpPr/>
            <p:nvPr/>
          </p:nvSpPr>
          <p:spPr>
            <a:xfrm>
              <a:off x="6126900" y="3526691"/>
              <a:ext cx="838493" cy="561858"/>
            </a:xfrm>
            <a:custGeom>
              <a:avLst/>
              <a:gdLst>
                <a:gd name="connsiteX0" fmla="*/ 233972 w 838493"/>
                <a:gd name="connsiteY0" fmla="*/ 503270 h 561858"/>
                <a:gd name="connsiteX1" fmla="*/ 522446 w 838493"/>
                <a:gd name="connsiteY1" fmla="*/ 214815 h 561858"/>
                <a:gd name="connsiteX2" fmla="*/ 650405 w 838493"/>
                <a:gd name="connsiteY2" fmla="*/ 161808 h 561858"/>
                <a:gd name="connsiteX3" fmla="*/ 805748 w 838493"/>
                <a:gd name="connsiteY3" fmla="*/ 161808 h 561858"/>
                <a:gd name="connsiteX4" fmla="*/ 805843 w 838493"/>
                <a:gd name="connsiteY4" fmla="*/ 161904 h 561858"/>
                <a:gd name="connsiteX5" fmla="*/ 805815 w 838493"/>
                <a:gd name="connsiteY5" fmla="*/ 161970 h 561858"/>
                <a:gd name="connsiteX6" fmla="*/ 679361 w 838493"/>
                <a:gd name="connsiteY6" fmla="*/ 288424 h 561858"/>
                <a:gd name="connsiteX7" fmla="*/ 679127 w 838493"/>
                <a:gd name="connsiteY7" fmla="*/ 301892 h 561858"/>
                <a:gd name="connsiteX8" fmla="*/ 692595 w 838493"/>
                <a:gd name="connsiteY8" fmla="*/ 302127 h 561858"/>
                <a:gd name="connsiteX9" fmla="*/ 692829 w 838493"/>
                <a:gd name="connsiteY9" fmla="*/ 301892 h 561858"/>
                <a:gd name="connsiteX10" fmla="*/ 835704 w 838493"/>
                <a:gd name="connsiteY10" fmla="*/ 159017 h 561858"/>
                <a:gd name="connsiteX11" fmla="*/ 835704 w 838493"/>
                <a:gd name="connsiteY11" fmla="*/ 145549 h 561858"/>
                <a:gd name="connsiteX12" fmla="*/ 692829 w 838493"/>
                <a:gd name="connsiteY12" fmla="*/ 2674 h 561858"/>
                <a:gd name="connsiteX13" fmla="*/ 679361 w 838493"/>
                <a:gd name="connsiteY13" fmla="*/ 2908 h 561858"/>
                <a:gd name="connsiteX14" fmla="*/ 679361 w 838493"/>
                <a:gd name="connsiteY14" fmla="*/ 16142 h 561858"/>
                <a:gd name="connsiteX15" fmla="*/ 805815 w 838493"/>
                <a:gd name="connsiteY15" fmla="*/ 142596 h 561858"/>
                <a:gd name="connsiteX16" fmla="*/ 805814 w 838493"/>
                <a:gd name="connsiteY16" fmla="*/ 142730 h 561858"/>
                <a:gd name="connsiteX17" fmla="*/ 805748 w 838493"/>
                <a:gd name="connsiteY17" fmla="*/ 142758 h 561858"/>
                <a:gd name="connsiteX18" fmla="*/ 650405 w 838493"/>
                <a:gd name="connsiteY18" fmla="*/ 142758 h 561858"/>
                <a:gd name="connsiteX19" fmla="*/ 508978 w 838493"/>
                <a:gd name="connsiteY19" fmla="*/ 201346 h 561858"/>
                <a:gd name="connsiteX20" fmla="*/ 220504 w 838493"/>
                <a:gd name="connsiteY20" fmla="*/ 489802 h 561858"/>
                <a:gd name="connsiteX21" fmla="*/ 92545 w 838493"/>
                <a:gd name="connsiteY21" fmla="*/ 542808 h 561858"/>
                <a:gd name="connsiteX22" fmla="*/ 9525 w 838493"/>
                <a:gd name="connsiteY22" fmla="*/ 542808 h 561858"/>
                <a:gd name="connsiteX23" fmla="*/ 0 w 838493"/>
                <a:gd name="connsiteY23" fmla="*/ 552333 h 561858"/>
                <a:gd name="connsiteX24" fmla="*/ 9525 w 838493"/>
                <a:gd name="connsiteY24" fmla="*/ 561858 h 561858"/>
                <a:gd name="connsiteX25" fmla="*/ 92545 w 838493"/>
                <a:gd name="connsiteY25" fmla="*/ 561858 h 561858"/>
                <a:gd name="connsiteX26" fmla="*/ 233972 w 838493"/>
                <a:gd name="connsiteY26" fmla="*/ 503270 h 56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38493" h="561858">
                  <a:moveTo>
                    <a:pt x="233972" y="503270"/>
                  </a:moveTo>
                  <a:lnTo>
                    <a:pt x="522446" y="214815"/>
                  </a:lnTo>
                  <a:cubicBezTo>
                    <a:pt x="556309" y="180766"/>
                    <a:pt x="602385" y="161679"/>
                    <a:pt x="650405" y="161808"/>
                  </a:cubicBezTo>
                  <a:lnTo>
                    <a:pt x="805748" y="161808"/>
                  </a:lnTo>
                  <a:cubicBezTo>
                    <a:pt x="805801" y="161809"/>
                    <a:pt x="805843" y="161852"/>
                    <a:pt x="805843" y="161904"/>
                  </a:cubicBezTo>
                  <a:cubicBezTo>
                    <a:pt x="805842" y="161929"/>
                    <a:pt x="805832" y="161953"/>
                    <a:pt x="805815" y="161970"/>
                  </a:cubicBezTo>
                  <a:lnTo>
                    <a:pt x="679361" y="288424"/>
                  </a:lnTo>
                  <a:cubicBezTo>
                    <a:pt x="675577" y="292079"/>
                    <a:pt x="675472" y="298108"/>
                    <a:pt x="679127" y="301892"/>
                  </a:cubicBezTo>
                  <a:cubicBezTo>
                    <a:pt x="682782" y="305677"/>
                    <a:pt x="688812" y="305781"/>
                    <a:pt x="692595" y="302127"/>
                  </a:cubicBezTo>
                  <a:cubicBezTo>
                    <a:pt x="692675" y="302049"/>
                    <a:pt x="692752" y="301971"/>
                    <a:pt x="692829" y="301892"/>
                  </a:cubicBezTo>
                  <a:lnTo>
                    <a:pt x="835704" y="159017"/>
                  </a:lnTo>
                  <a:cubicBezTo>
                    <a:pt x="839423" y="155298"/>
                    <a:pt x="839423" y="149268"/>
                    <a:pt x="835704" y="145549"/>
                  </a:cubicBezTo>
                  <a:lnTo>
                    <a:pt x="692829" y="2674"/>
                  </a:lnTo>
                  <a:cubicBezTo>
                    <a:pt x="689045" y="-981"/>
                    <a:pt x="683016" y="-876"/>
                    <a:pt x="679361" y="2908"/>
                  </a:cubicBezTo>
                  <a:cubicBezTo>
                    <a:pt x="675796" y="6599"/>
                    <a:pt x="675796" y="12451"/>
                    <a:pt x="679361" y="16142"/>
                  </a:cubicBezTo>
                  <a:lnTo>
                    <a:pt x="805815" y="142596"/>
                  </a:lnTo>
                  <a:cubicBezTo>
                    <a:pt x="805852" y="142633"/>
                    <a:pt x="805851" y="142694"/>
                    <a:pt x="805814" y="142730"/>
                  </a:cubicBezTo>
                  <a:cubicBezTo>
                    <a:pt x="805796" y="142748"/>
                    <a:pt x="805773" y="142758"/>
                    <a:pt x="805748" y="142758"/>
                  </a:cubicBezTo>
                  <a:lnTo>
                    <a:pt x="650405" y="142758"/>
                  </a:lnTo>
                  <a:cubicBezTo>
                    <a:pt x="597329" y="142610"/>
                    <a:pt x="546401" y="163707"/>
                    <a:pt x="508978" y="201346"/>
                  </a:cubicBezTo>
                  <a:lnTo>
                    <a:pt x="220504" y="489802"/>
                  </a:lnTo>
                  <a:cubicBezTo>
                    <a:pt x="186642" y="523852"/>
                    <a:pt x="140565" y="542940"/>
                    <a:pt x="92545" y="542808"/>
                  </a:cubicBezTo>
                  <a:lnTo>
                    <a:pt x="9525" y="542808"/>
                  </a:lnTo>
                  <a:cubicBezTo>
                    <a:pt x="4265" y="542808"/>
                    <a:pt x="0" y="547072"/>
                    <a:pt x="0" y="552333"/>
                  </a:cubicBezTo>
                  <a:cubicBezTo>
                    <a:pt x="0" y="557594"/>
                    <a:pt x="4265" y="561858"/>
                    <a:pt x="9525" y="561858"/>
                  </a:cubicBezTo>
                  <a:lnTo>
                    <a:pt x="92545" y="561858"/>
                  </a:lnTo>
                  <a:cubicBezTo>
                    <a:pt x="145621" y="562006"/>
                    <a:pt x="196549" y="540909"/>
                    <a:pt x="233972" y="503270"/>
                  </a:cubicBezTo>
                  <a:close/>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0DA418F8-FB52-482D-AA1C-DA68A73E5C07}"/>
                </a:ext>
              </a:extLst>
            </p:cNvPr>
            <p:cNvSpPr/>
            <p:nvPr/>
          </p:nvSpPr>
          <p:spPr>
            <a:xfrm>
              <a:off x="6126900" y="3669449"/>
              <a:ext cx="333258" cy="171333"/>
            </a:xfrm>
            <a:custGeom>
              <a:avLst/>
              <a:gdLst>
                <a:gd name="connsiteX0" fmla="*/ 9525 w 333258"/>
                <a:gd name="connsiteY0" fmla="*/ 19051 h 171333"/>
                <a:gd name="connsiteX1" fmla="*/ 92545 w 333258"/>
                <a:gd name="connsiteY1" fmla="*/ 19051 h 171333"/>
                <a:gd name="connsiteX2" fmla="*/ 220504 w 333258"/>
                <a:gd name="connsiteY2" fmla="*/ 72057 h 171333"/>
                <a:gd name="connsiteX3" fmla="*/ 317116 w 333258"/>
                <a:gd name="connsiteY3" fmla="*/ 168660 h 171333"/>
                <a:gd name="connsiteX4" fmla="*/ 330584 w 333258"/>
                <a:gd name="connsiteY4" fmla="*/ 168426 h 171333"/>
                <a:gd name="connsiteX5" fmla="*/ 330584 w 333258"/>
                <a:gd name="connsiteY5" fmla="*/ 155192 h 171333"/>
                <a:gd name="connsiteX6" fmla="*/ 233972 w 333258"/>
                <a:gd name="connsiteY6" fmla="*/ 58589 h 171333"/>
                <a:gd name="connsiteX7" fmla="*/ 92545 w 333258"/>
                <a:gd name="connsiteY7" fmla="*/ 1 h 171333"/>
                <a:gd name="connsiteX8" fmla="*/ 9525 w 333258"/>
                <a:gd name="connsiteY8" fmla="*/ 1 h 171333"/>
                <a:gd name="connsiteX9" fmla="*/ 0 w 333258"/>
                <a:gd name="connsiteY9" fmla="*/ 9526 h 171333"/>
                <a:gd name="connsiteX10" fmla="*/ 9525 w 333258"/>
                <a:gd name="connsiteY10" fmla="*/ 19051 h 17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258" h="171333">
                  <a:moveTo>
                    <a:pt x="9525" y="19051"/>
                  </a:moveTo>
                  <a:lnTo>
                    <a:pt x="92545" y="19051"/>
                  </a:lnTo>
                  <a:cubicBezTo>
                    <a:pt x="140565" y="18919"/>
                    <a:pt x="186642" y="38006"/>
                    <a:pt x="220504" y="72057"/>
                  </a:cubicBezTo>
                  <a:lnTo>
                    <a:pt x="317116" y="168660"/>
                  </a:lnTo>
                  <a:cubicBezTo>
                    <a:pt x="320900" y="172315"/>
                    <a:pt x="326929" y="172210"/>
                    <a:pt x="330584" y="168426"/>
                  </a:cubicBezTo>
                  <a:cubicBezTo>
                    <a:pt x="334149" y="164735"/>
                    <a:pt x="334149" y="158883"/>
                    <a:pt x="330584" y="155192"/>
                  </a:cubicBezTo>
                  <a:lnTo>
                    <a:pt x="233972" y="58589"/>
                  </a:lnTo>
                  <a:cubicBezTo>
                    <a:pt x="196549" y="20950"/>
                    <a:pt x="145621" y="-148"/>
                    <a:pt x="92545" y="1"/>
                  </a:cubicBezTo>
                  <a:lnTo>
                    <a:pt x="9525" y="1"/>
                  </a:lnTo>
                  <a:cubicBezTo>
                    <a:pt x="4265" y="1"/>
                    <a:pt x="0" y="4265"/>
                    <a:pt x="0" y="9526"/>
                  </a:cubicBezTo>
                  <a:cubicBezTo>
                    <a:pt x="0" y="14786"/>
                    <a:pt x="4265" y="19051"/>
                    <a:pt x="9525" y="19051"/>
                  </a:cubicBezTo>
                  <a:close/>
                </a:path>
              </a:pathLst>
            </a:custGeom>
            <a:grp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8E2C4100-E85D-44BD-B5E7-83D1360A69B1}"/>
                </a:ext>
              </a:extLst>
            </p:cNvPr>
            <p:cNvSpPr/>
            <p:nvPr/>
          </p:nvSpPr>
          <p:spPr>
            <a:xfrm>
              <a:off x="6536591" y="3917216"/>
              <a:ext cx="428801" cy="314325"/>
            </a:xfrm>
            <a:custGeom>
              <a:avLst/>
              <a:gdLst>
                <a:gd name="connsiteX0" fmla="*/ 283138 w 428801"/>
                <a:gd name="connsiteY0" fmla="*/ 12199 h 314325"/>
                <a:gd name="connsiteX1" fmla="*/ 269669 w 428801"/>
                <a:gd name="connsiteY1" fmla="*/ 12433 h 314325"/>
                <a:gd name="connsiteX2" fmla="*/ 269669 w 428801"/>
                <a:gd name="connsiteY2" fmla="*/ 25667 h 314325"/>
                <a:gd name="connsiteX3" fmla="*/ 396123 w 428801"/>
                <a:gd name="connsiteY3" fmla="*/ 152121 h 314325"/>
                <a:gd name="connsiteX4" fmla="*/ 396122 w 428801"/>
                <a:gd name="connsiteY4" fmla="*/ 152255 h 314325"/>
                <a:gd name="connsiteX5" fmla="*/ 396056 w 428801"/>
                <a:gd name="connsiteY5" fmla="*/ 152283 h 314325"/>
                <a:gd name="connsiteX6" fmla="*/ 240723 w 428801"/>
                <a:gd name="connsiteY6" fmla="*/ 152283 h 314325"/>
                <a:gd name="connsiteX7" fmla="*/ 112754 w 428801"/>
                <a:gd name="connsiteY7" fmla="*/ 99276 h 314325"/>
                <a:gd name="connsiteX8" fmla="*/ 16142 w 428801"/>
                <a:gd name="connsiteY8" fmla="*/ 2674 h 314325"/>
                <a:gd name="connsiteX9" fmla="*/ 2674 w 428801"/>
                <a:gd name="connsiteY9" fmla="*/ 2908 h 314325"/>
                <a:gd name="connsiteX10" fmla="*/ 2674 w 428801"/>
                <a:gd name="connsiteY10" fmla="*/ 16142 h 314325"/>
                <a:gd name="connsiteX11" fmla="*/ 99286 w 428801"/>
                <a:gd name="connsiteY11" fmla="*/ 112745 h 314325"/>
                <a:gd name="connsiteX12" fmla="*/ 240713 w 428801"/>
                <a:gd name="connsiteY12" fmla="*/ 171333 h 314325"/>
                <a:gd name="connsiteX13" fmla="*/ 396056 w 428801"/>
                <a:gd name="connsiteY13" fmla="*/ 171333 h 314325"/>
                <a:gd name="connsiteX14" fmla="*/ 396151 w 428801"/>
                <a:gd name="connsiteY14" fmla="*/ 171429 h 314325"/>
                <a:gd name="connsiteX15" fmla="*/ 396123 w 428801"/>
                <a:gd name="connsiteY15" fmla="*/ 171495 h 314325"/>
                <a:gd name="connsiteX16" fmla="*/ 269669 w 428801"/>
                <a:gd name="connsiteY16" fmla="*/ 297949 h 314325"/>
                <a:gd name="connsiteX17" fmla="*/ 269435 w 428801"/>
                <a:gd name="connsiteY17" fmla="*/ 311417 h 314325"/>
                <a:gd name="connsiteX18" fmla="*/ 282903 w 428801"/>
                <a:gd name="connsiteY18" fmla="*/ 311652 h 314325"/>
                <a:gd name="connsiteX19" fmla="*/ 283138 w 428801"/>
                <a:gd name="connsiteY19" fmla="*/ 311417 h 314325"/>
                <a:gd name="connsiteX20" fmla="*/ 426013 w 428801"/>
                <a:gd name="connsiteY20" fmla="*/ 168542 h 314325"/>
                <a:gd name="connsiteX21" fmla="*/ 426013 w 428801"/>
                <a:gd name="connsiteY21" fmla="*/ 155074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801" h="314325">
                  <a:moveTo>
                    <a:pt x="283138" y="12199"/>
                  </a:moveTo>
                  <a:cubicBezTo>
                    <a:pt x="279353" y="8544"/>
                    <a:pt x="273324" y="8649"/>
                    <a:pt x="269669" y="12433"/>
                  </a:cubicBezTo>
                  <a:cubicBezTo>
                    <a:pt x="266104" y="16124"/>
                    <a:pt x="266104" y="21976"/>
                    <a:pt x="269669" y="25667"/>
                  </a:cubicBezTo>
                  <a:lnTo>
                    <a:pt x="396123" y="152121"/>
                  </a:lnTo>
                  <a:cubicBezTo>
                    <a:pt x="396160" y="152158"/>
                    <a:pt x="396159" y="152219"/>
                    <a:pt x="396122" y="152255"/>
                  </a:cubicBezTo>
                  <a:cubicBezTo>
                    <a:pt x="396104" y="152273"/>
                    <a:pt x="396081" y="152283"/>
                    <a:pt x="396056" y="152283"/>
                  </a:cubicBezTo>
                  <a:lnTo>
                    <a:pt x="240723" y="152283"/>
                  </a:lnTo>
                  <a:cubicBezTo>
                    <a:pt x="192725" y="152283"/>
                    <a:pt x="146694" y="133216"/>
                    <a:pt x="112754" y="99276"/>
                  </a:cubicBezTo>
                  <a:lnTo>
                    <a:pt x="16142" y="2674"/>
                  </a:lnTo>
                  <a:cubicBezTo>
                    <a:pt x="12358" y="-981"/>
                    <a:pt x="6329" y="-876"/>
                    <a:pt x="2674" y="2908"/>
                  </a:cubicBezTo>
                  <a:cubicBezTo>
                    <a:pt x="-891" y="6599"/>
                    <a:pt x="-891" y="12451"/>
                    <a:pt x="2674" y="16142"/>
                  </a:cubicBezTo>
                  <a:lnTo>
                    <a:pt x="99286" y="112745"/>
                  </a:lnTo>
                  <a:cubicBezTo>
                    <a:pt x="136709" y="150384"/>
                    <a:pt x="187637" y="171481"/>
                    <a:pt x="240713" y="171333"/>
                  </a:cubicBezTo>
                  <a:lnTo>
                    <a:pt x="396056" y="171333"/>
                  </a:lnTo>
                  <a:cubicBezTo>
                    <a:pt x="396109" y="171334"/>
                    <a:pt x="396151" y="171377"/>
                    <a:pt x="396151" y="171429"/>
                  </a:cubicBezTo>
                  <a:cubicBezTo>
                    <a:pt x="396150" y="171454"/>
                    <a:pt x="396140" y="171478"/>
                    <a:pt x="396123" y="171495"/>
                  </a:cubicBezTo>
                  <a:lnTo>
                    <a:pt x="269669" y="297949"/>
                  </a:lnTo>
                  <a:cubicBezTo>
                    <a:pt x="265885" y="301604"/>
                    <a:pt x="265780" y="307633"/>
                    <a:pt x="269435" y="311417"/>
                  </a:cubicBezTo>
                  <a:cubicBezTo>
                    <a:pt x="273090" y="315202"/>
                    <a:pt x="279120" y="315306"/>
                    <a:pt x="282903" y="311652"/>
                  </a:cubicBezTo>
                  <a:cubicBezTo>
                    <a:pt x="282983" y="311574"/>
                    <a:pt x="283060" y="311496"/>
                    <a:pt x="283138" y="311417"/>
                  </a:cubicBezTo>
                  <a:lnTo>
                    <a:pt x="426013" y="168542"/>
                  </a:lnTo>
                  <a:cubicBezTo>
                    <a:pt x="429731" y="164823"/>
                    <a:pt x="429731" y="158793"/>
                    <a:pt x="426013" y="155074"/>
                  </a:cubicBezTo>
                  <a:close/>
                </a:path>
              </a:pathLst>
            </a:custGeom>
            <a:grpFill/>
            <a:ln w="9525" cap="flat">
              <a:noFill/>
              <a:prstDash val="solid"/>
              <a:miter/>
            </a:ln>
          </p:spPr>
          <p:txBody>
            <a:bodyPr rtlCol="0" anchor="ctr"/>
            <a:lstStyle/>
            <a:p>
              <a:endParaRPr lang="en-GB"/>
            </a:p>
          </p:txBody>
        </p:sp>
      </p:grpSp>
      <p:grpSp>
        <p:nvGrpSpPr>
          <p:cNvPr id="38" name="Graphic 21" descr="Repeat outline">
            <a:extLst>
              <a:ext uri="{FF2B5EF4-FFF2-40B4-BE49-F238E27FC236}">
                <a16:creationId xmlns:a16="http://schemas.microsoft.com/office/drawing/2014/main" id="{7A71E082-3FD6-4A25-8EE3-82A87D4AEB16}"/>
              </a:ext>
            </a:extLst>
          </p:cNvPr>
          <p:cNvGrpSpPr>
            <a:grpSpLocks noChangeAspect="1"/>
          </p:cNvGrpSpPr>
          <p:nvPr/>
        </p:nvGrpSpPr>
        <p:grpSpPr>
          <a:xfrm>
            <a:off x="2721903" y="1860025"/>
            <a:ext cx="360225" cy="261458"/>
            <a:chOff x="6262393" y="3714063"/>
            <a:chExt cx="867232" cy="629454"/>
          </a:xfrm>
          <a:solidFill>
            <a:schemeClr val="tx1"/>
          </a:solidFill>
        </p:grpSpPr>
        <p:sp>
          <p:nvSpPr>
            <p:cNvPr id="40" name="Freeform: Shape 39">
              <a:extLst>
                <a:ext uri="{FF2B5EF4-FFF2-40B4-BE49-F238E27FC236}">
                  <a16:creationId xmlns:a16="http://schemas.microsoft.com/office/drawing/2014/main" id="{BE7EB6BD-7EB9-4C3F-A3C7-6BE64EC4BC06}"/>
                </a:ext>
              </a:extLst>
            </p:cNvPr>
            <p:cNvSpPr/>
            <p:nvPr/>
          </p:nvSpPr>
          <p:spPr>
            <a:xfrm>
              <a:off x="6262393" y="3714063"/>
              <a:ext cx="718499" cy="404329"/>
            </a:xfrm>
            <a:custGeom>
              <a:avLst/>
              <a:gdLst>
                <a:gd name="connsiteX0" fmla="*/ 278416 w 718499"/>
                <a:gd name="connsiteY0" fmla="*/ 265121 h 404329"/>
                <a:gd name="connsiteX1" fmla="*/ 264947 w 718499"/>
                <a:gd name="connsiteY1" fmla="*/ 251643 h 404329"/>
                <a:gd name="connsiteX2" fmla="*/ 144189 w 718499"/>
                <a:gd name="connsiteY2" fmla="*/ 372411 h 404329"/>
                <a:gd name="connsiteX3" fmla="*/ 144055 w 718499"/>
                <a:gd name="connsiteY3" fmla="*/ 372411 h 404329"/>
                <a:gd name="connsiteX4" fmla="*/ 144028 w 718499"/>
                <a:gd name="connsiteY4" fmla="*/ 372354 h 404329"/>
                <a:gd name="connsiteX5" fmla="*/ 375998 w 718499"/>
                <a:gd name="connsiteY5" fmla="*/ 25130 h 404329"/>
                <a:gd name="connsiteX6" fmla="*/ 701240 w 718499"/>
                <a:gd name="connsiteY6" fmla="*/ 189950 h 404329"/>
                <a:gd name="connsiteX7" fmla="*/ 718499 w 718499"/>
                <a:gd name="connsiteY7" fmla="*/ 181882 h 404329"/>
                <a:gd name="connsiteX8" fmla="*/ 301066 w 718499"/>
                <a:gd name="connsiteY8" fmla="*/ 29351 h 404329"/>
                <a:gd name="connsiteX9" fmla="*/ 122692 w 718499"/>
                <a:gd name="connsiteY9" fmla="*/ 360657 h 404329"/>
                <a:gd name="connsiteX10" fmla="*/ 122641 w 718499"/>
                <a:gd name="connsiteY10" fmla="*/ 360767 h 404329"/>
                <a:gd name="connsiteX11" fmla="*/ 122539 w 718499"/>
                <a:gd name="connsiteY11" fmla="*/ 360733 h 404329"/>
                <a:gd name="connsiteX12" fmla="*/ 13468 w 718499"/>
                <a:gd name="connsiteY12" fmla="*/ 251643 h 404329"/>
                <a:gd name="connsiteX13" fmla="*/ 0 w 718499"/>
                <a:gd name="connsiteY13" fmla="*/ 265121 h 404329"/>
                <a:gd name="connsiteX14" fmla="*/ 139208 w 718499"/>
                <a:gd name="connsiteY14" fmla="*/ 404329 h 40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18499" h="404329">
                  <a:moveTo>
                    <a:pt x="278416" y="265121"/>
                  </a:moveTo>
                  <a:lnTo>
                    <a:pt x="264947" y="251643"/>
                  </a:lnTo>
                  <a:lnTo>
                    <a:pt x="144189" y="372411"/>
                  </a:lnTo>
                  <a:cubicBezTo>
                    <a:pt x="144152" y="372448"/>
                    <a:pt x="144092" y="372448"/>
                    <a:pt x="144055" y="372411"/>
                  </a:cubicBezTo>
                  <a:cubicBezTo>
                    <a:pt x="144040" y="372396"/>
                    <a:pt x="144029" y="372376"/>
                    <a:pt x="144028" y="372354"/>
                  </a:cubicBezTo>
                  <a:cubicBezTo>
                    <a:pt x="112202" y="212414"/>
                    <a:pt x="216058" y="56956"/>
                    <a:pt x="375998" y="25130"/>
                  </a:cubicBezTo>
                  <a:cubicBezTo>
                    <a:pt x="509437" y="-1423"/>
                    <a:pt x="643746" y="66639"/>
                    <a:pt x="701240" y="189950"/>
                  </a:cubicBezTo>
                  <a:lnTo>
                    <a:pt x="718499" y="181882"/>
                  </a:lnTo>
                  <a:cubicBezTo>
                    <a:pt x="645348" y="24491"/>
                    <a:pt x="458457" y="-43799"/>
                    <a:pt x="301066" y="29351"/>
                  </a:cubicBezTo>
                  <a:cubicBezTo>
                    <a:pt x="174758" y="88055"/>
                    <a:pt x="102160" y="222896"/>
                    <a:pt x="122692" y="360657"/>
                  </a:cubicBezTo>
                  <a:cubicBezTo>
                    <a:pt x="122708" y="360702"/>
                    <a:pt x="122685" y="360750"/>
                    <a:pt x="122641" y="360767"/>
                  </a:cubicBezTo>
                  <a:cubicBezTo>
                    <a:pt x="122603" y="360781"/>
                    <a:pt x="122561" y="360766"/>
                    <a:pt x="122539" y="360733"/>
                  </a:cubicBezTo>
                  <a:lnTo>
                    <a:pt x="13468" y="251643"/>
                  </a:lnTo>
                  <a:lnTo>
                    <a:pt x="0" y="265121"/>
                  </a:lnTo>
                  <a:lnTo>
                    <a:pt x="139208" y="404329"/>
                  </a:lnTo>
                  <a:close/>
                </a:path>
              </a:pathLst>
            </a:custGeom>
            <a:grp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1312C45D-723D-4F16-8BB8-C41B326EDDF9}"/>
                </a:ext>
              </a:extLst>
            </p:cNvPr>
            <p:cNvSpPr/>
            <p:nvPr/>
          </p:nvSpPr>
          <p:spPr>
            <a:xfrm>
              <a:off x="6418279" y="3958972"/>
              <a:ext cx="711346" cy="384545"/>
            </a:xfrm>
            <a:custGeom>
              <a:avLst/>
              <a:gdLst>
                <a:gd name="connsiteX0" fmla="*/ 432911 w 711346"/>
                <a:gd name="connsiteY0" fmla="*/ 139217 h 384545"/>
                <a:gd name="connsiteX1" fmla="*/ 446380 w 711346"/>
                <a:gd name="connsiteY1" fmla="*/ 152686 h 384545"/>
                <a:gd name="connsiteX2" fmla="*/ 569824 w 711346"/>
                <a:gd name="connsiteY2" fmla="*/ 29242 h 384545"/>
                <a:gd name="connsiteX3" fmla="*/ 569958 w 711346"/>
                <a:gd name="connsiteY3" fmla="*/ 29242 h 384545"/>
                <a:gd name="connsiteX4" fmla="*/ 569986 w 711346"/>
                <a:gd name="connsiteY4" fmla="*/ 29299 h 384545"/>
                <a:gd name="connsiteX5" fmla="*/ 320950 w 711346"/>
                <a:gd name="connsiteY5" fmla="*/ 362293 h 384545"/>
                <a:gd name="connsiteX6" fmla="*/ 277720 w 711346"/>
                <a:gd name="connsiteY6" fmla="*/ 365303 h 384545"/>
                <a:gd name="connsiteX7" fmla="*/ 16821 w 711346"/>
                <a:gd name="connsiteY7" fmla="*/ 208436 h 384545"/>
                <a:gd name="connsiteX8" fmla="*/ 0 w 711346"/>
                <a:gd name="connsiteY8" fmla="*/ 217370 h 384545"/>
                <a:gd name="connsiteX9" fmla="*/ 424933 w 711346"/>
                <a:gd name="connsiteY9" fmla="*/ 347878 h 384545"/>
                <a:gd name="connsiteX10" fmla="*/ 592045 w 711346"/>
                <a:gd name="connsiteY10" fmla="*/ 70028 h 384545"/>
                <a:gd name="connsiteX11" fmla="*/ 591093 w 711346"/>
                <a:gd name="connsiteY11" fmla="*/ 46120 h 384545"/>
                <a:gd name="connsiteX12" fmla="*/ 591188 w 711346"/>
                <a:gd name="connsiteY12" fmla="*/ 46025 h 384545"/>
                <a:gd name="connsiteX13" fmla="*/ 591245 w 711346"/>
                <a:gd name="connsiteY13" fmla="*/ 46044 h 384545"/>
                <a:gd name="connsiteX14" fmla="*/ 697878 w 711346"/>
                <a:gd name="connsiteY14" fmla="*/ 152724 h 384545"/>
                <a:gd name="connsiteX15" fmla="*/ 711346 w 711346"/>
                <a:gd name="connsiteY15" fmla="*/ 139256 h 384545"/>
                <a:gd name="connsiteX16" fmla="*/ 572119 w 711346"/>
                <a:gd name="connsiteY16" fmla="*/ 0 h 384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1346" h="384545">
                  <a:moveTo>
                    <a:pt x="432911" y="139217"/>
                  </a:moveTo>
                  <a:lnTo>
                    <a:pt x="446380" y="152686"/>
                  </a:lnTo>
                  <a:lnTo>
                    <a:pt x="569824" y="29242"/>
                  </a:lnTo>
                  <a:cubicBezTo>
                    <a:pt x="569861" y="29205"/>
                    <a:pt x="569921" y="29205"/>
                    <a:pt x="569958" y="29242"/>
                  </a:cubicBezTo>
                  <a:cubicBezTo>
                    <a:pt x="569973" y="29257"/>
                    <a:pt x="569984" y="29277"/>
                    <a:pt x="569986" y="29299"/>
                  </a:cubicBezTo>
                  <a:cubicBezTo>
                    <a:pt x="593170" y="190022"/>
                    <a:pt x="481673" y="339109"/>
                    <a:pt x="320950" y="362293"/>
                  </a:cubicBezTo>
                  <a:cubicBezTo>
                    <a:pt x="306634" y="364358"/>
                    <a:pt x="292185" y="365365"/>
                    <a:pt x="277720" y="365303"/>
                  </a:cubicBezTo>
                  <a:cubicBezTo>
                    <a:pt x="168404" y="365404"/>
                    <a:pt x="67997" y="305034"/>
                    <a:pt x="16821" y="208436"/>
                  </a:cubicBezTo>
                  <a:lnTo>
                    <a:pt x="0" y="217370"/>
                  </a:lnTo>
                  <a:cubicBezTo>
                    <a:pt x="81303" y="370751"/>
                    <a:pt x="271552" y="429181"/>
                    <a:pt x="424933" y="347878"/>
                  </a:cubicBezTo>
                  <a:cubicBezTo>
                    <a:pt x="527793" y="293355"/>
                    <a:pt x="592093" y="186445"/>
                    <a:pt x="592045" y="70028"/>
                  </a:cubicBezTo>
                  <a:cubicBezTo>
                    <a:pt x="592045" y="62055"/>
                    <a:pt x="591674" y="54073"/>
                    <a:pt x="591093" y="46120"/>
                  </a:cubicBezTo>
                  <a:cubicBezTo>
                    <a:pt x="591093" y="46068"/>
                    <a:pt x="591136" y="46025"/>
                    <a:pt x="591188" y="46025"/>
                  </a:cubicBezTo>
                  <a:cubicBezTo>
                    <a:pt x="591209" y="46025"/>
                    <a:pt x="591229" y="46031"/>
                    <a:pt x="591245" y="46044"/>
                  </a:cubicBezTo>
                  <a:lnTo>
                    <a:pt x="697878" y="152724"/>
                  </a:lnTo>
                  <a:lnTo>
                    <a:pt x="711346" y="139256"/>
                  </a:lnTo>
                  <a:lnTo>
                    <a:pt x="572119" y="0"/>
                  </a:lnTo>
                  <a:close/>
                </a:path>
              </a:pathLst>
            </a:custGeom>
            <a:grpFill/>
            <a:ln w="9525" cap="flat">
              <a:noFill/>
              <a:prstDash val="solid"/>
              <a:miter/>
            </a:ln>
          </p:spPr>
          <p:txBody>
            <a:bodyPr rtlCol="0" anchor="ctr"/>
            <a:lstStyle/>
            <a:p>
              <a:endParaRPr lang="en-GB"/>
            </a:p>
          </p:txBody>
        </p:sp>
      </p:grpSp>
      <p:sp>
        <p:nvSpPr>
          <p:cNvPr id="23" name="Freeform: Shape 22">
            <a:extLst>
              <a:ext uri="{FF2B5EF4-FFF2-40B4-BE49-F238E27FC236}">
                <a16:creationId xmlns:a16="http://schemas.microsoft.com/office/drawing/2014/main" id="{461AE63F-F3C1-4CA8-8C7D-00F83247DD6B}"/>
              </a:ext>
            </a:extLst>
          </p:cNvPr>
          <p:cNvSpPr>
            <a:spLocks noChangeAspect="1"/>
          </p:cNvSpPr>
          <p:nvPr/>
        </p:nvSpPr>
        <p:spPr>
          <a:xfrm>
            <a:off x="3439012" y="1870082"/>
            <a:ext cx="340204" cy="241344"/>
          </a:xfrm>
          <a:custGeom>
            <a:avLst/>
            <a:gdLst>
              <a:gd name="connsiteX0" fmla="*/ 657225 w 819033"/>
              <a:gd name="connsiteY0" fmla="*/ 338129 h 581026"/>
              <a:gd name="connsiteX1" fmla="*/ 657225 w 819033"/>
              <a:gd name="connsiteY1" fmla="*/ 376819 h 581026"/>
              <a:gd name="connsiteX2" fmla="*/ 657129 w 819033"/>
              <a:gd name="connsiteY2" fmla="*/ 376914 h 581026"/>
              <a:gd name="connsiteX3" fmla="*/ 657063 w 819033"/>
              <a:gd name="connsiteY3" fmla="*/ 376886 h 581026"/>
              <a:gd name="connsiteX4" fmla="*/ 530609 w 819033"/>
              <a:gd name="connsiteY4" fmla="*/ 250432 h 581026"/>
              <a:gd name="connsiteX5" fmla="*/ 517141 w 819033"/>
              <a:gd name="connsiteY5" fmla="*/ 250667 h 581026"/>
              <a:gd name="connsiteX6" fmla="*/ 517141 w 819033"/>
              <a:gd name="connsiteY6" fmla="*/ 263901 h 581026"/>
              <a:gd name="connsiteX7" fmla="*/ 660016 w 819033"/>
              <a:gd name="connsiteY7" fmla="*/ 406776 h 581026"/>
              <a:gd name="connsiteX8" fmla="*/ 673484 w 819033"/>
              <a:gd name="connsiteY8" fmla="*/ 406776 h 581026"/>
              <a:gd name="connsiteX9" fmla="*/ 816359 w 819033"/>
              <a:gd name="connsiteY9" fmla="*/ 263901 h 581026"/>
              <a:gd name="connsiteX10" fmla="*/ 816125 w 819033"/>
              <a:gd name="connsiteY10" fmla="*/ 250432 h 581026"/>
              <a:gd name="connsiteX11" fmla="*/ 802891 w 819033"/>
              <a:gd name="connsiteY11" fmla="*/ 250432 h 581026"/>
              <a:gd name="connsiteX12" fmla="*/ 676437 w 819033"/>
              <a:gd name="connsiteY12" fmla="*/ 376886 h 581026"/>
              <a:gd name="connsiteX13" fmla="*/ 676303 w 819033"/>
              <a:gd name="connsiteY13" fmla="*/ 376885 h 581026"/>
              <a:gd name="connsiteX14" fmla="*/ 676275 w 819033"/>
              <a:gd name="connsiteY14" fmla="*/ 376819 h 581026"/>
              <a:gd name="connsiteX15" fmla="*/ 676275 w 819033"/>
              <a:gd name="connsiteY15" fmla="*/ 338129 h 581026"/>
              <a:gd name="connsiteX16" fmla="*/ 338129 w 819033"/>
              <a:gd name="connsiteY16" fmla="*/ 0 h 581026"/>
              <a:gd name="connsiteX17" fmla="*/ 0 w 819033"/>
              <a:gd name="connsiteY17" fmla="*/ 338146 h 581026"/>
              <a:gd name="connsiteX18" fmla="*/ 100070 w 819033"/>
              <a:gd name="connsiteY18" fmla="*/ 578264 h 581026"/>
              <a:gd name="connsiteX19" fmla="*/ 113548 w 819033"/>
              <a:gd name="connsiteY19" fmla="*/ 578207 h 581026"/>
              <a:gd name="connsiteX20" fmla="*/ 113490 w 819033"/>
              <a:gd name="connsiteY20" fmla="*/ 564729 h 581026"/>
              <a:gd name="connsiteX21" fmla="*/ 111531 w 819033"/>
              <a:gd name="connsiteY21" fmla="*/ 113475 h 581026"/>
              <a:gd name="connsiteX22" fmla="*/ 562785 w 819033"/>
              <a:gd name="connsiteY22" fmla="*/ 111516 h 581026"/>
              <a:gd name="connsiteX23" fmla="*/ 657225 w 819033"/>
              <a:gd name="connsiteY23" fmla="*/ 338129 h 58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19033" h="581026">
                <a:moveTo>
                  <a:pt x="657225" y="338129"/>
                </a:moveTo>
                <a:lnTo>
                  <a:pt x="657225" y="376819"/>
                </a:lnTo>
                <a:cubicBezTo>
                  <a:pt x="657224" y="376872"/>
                  <a:pt x="657181" y="376914"/>
                  <a:pt x="657129" y="376914"/>
                </a:cubicBezTo>
                <a:cubicBezTo>
                  <a:pt x="657104" y="376913"/>
                  <a:pt x="657080" y="376903"/>
                  <a:pt x="657063" y="376886"/>
                </a:cubicBezTo>
                <a:lnTo>
                  <a:pt x="530609" y="250432"/>
                </a:lnTo>
                <a:cubicBezTo>
                  <a:pt x="526825" y="246778"/>
                  <a:pt x="520796" y="246882"/>
                  <a:pt x="517141" y="250667"/>
                </a:cubicBezTo>
                <a:cubicBezTo>
                  <a:pt x="513576" y="254358"/>
                  <a:pt x="513576" y="260210"/>
                  <a:pt x="517141" y="263901"/>
                </a:cubicBezTo>
                <a:lnTo>
                  <a:pt x="660016" y="406776"/>
                </a:lnTo>
                <a:cubicBezTo>
                  <a:pt x="663735" y="410494"/>
                  <a:pt x="669765" y="410494"/>
                  <a:pt x="673484" y="406776"/>
                </a:cubicBezTo>
                <a:lnTo>
                  <a:pt x="816359" y="263901"/>
                </a:lnTo>
                <a:cubicBezTo>
                  <a:pt x="820014" y="260116"/>
                  <a:pt x="819909" y="254087"/>
                  <a:pt x="816125" y="250432"/>
                </a:cubicBezTo>
                <a:cubicBezTo>
                  <a:pt x="812434" y="246867"/>
                  <a:pt x="806582" y="246867"/>
                  <a:pt x="802891" y="250432"/>
                </a:cubicBezTo>
                <a:lnTo>
                  <a:pt x="676437" y="376886"/>
                </a:lnTo>
                <a:cubicBezTo>
                  <a:pt x="676400" y="376923"/>
                  <a:pt x="676339" y="376922"/>
                  <a:pt x="676303" y="376885"/>
                </a:cubicBezTo>
                <a:cubicBezTo>
                  <a:pt x="676285" y="376867"/>
                  <a:pt x="676275" y="376844"/>
                  <a:pt x="676275" y="376819"/>
                </a:cubicBezTo>
                <a:lnTo>
                  <a:pt x="676275" y="338129"/>
                </a:lnTo>
                <a:cubicBezTo>
                  <a:pt x="676270" y="151381"/>
                  <a:pt x="524877" y="-5"/>
                  <a:pt x="338129" y="0"/>
                </a:cubicBezTo>
                <a:cubicBezTo>
                  <a:pt x="151381" y="5"/>
                  <a:pt x="-5" y="151398"/>
                  <a:pt x="0" y="338146"/>
                </a:cubicBezTo>
                <a:cubicBezTo>
                  <a:pt x="2" y="428327"/>
                  <a:pt x="36028" y="514771"/>
                  <a:pt x="100070" y="578264"/>
                </a:cubicBezTo>
                <a:cubicBezTo>
                  <a:pt x="103807" y="581970"/>
                  <a:pt x="109841" y="581944"/>
                  <a:pt x="113548" y="578207"/>
                </a:cubicBezTo>
                <a:cubicBezTo>
                  <a:pt x="117254" y="574469"/>
                  <a:pt x="117228" y="568435"/>
                  <a:pt x="113490" y="564729"/>
                </a:cubicBezTo>
                <a:cubicBezTo>
                  <a:pt x="-11661" y="440660"/>
                  <a:pt x="-12538" y="238626"/>
                  <a:pt x="111531" y="113475"/>
                </a:cubicBezTo>
                <a:cubicBezTo>
                  <a:pt x="235600" y="-11677"/>
                  <a:pt x="437634" y="-12553"/>
                  <a:pt x="562785" y="111516"/>
                </a:cubicBezTo>
                <a:cubicBezTo>
                  <a:pt x="623227" y="171436"/>
                  <a:pt x="657227" y="253019"/>
                  <a:pt x="657225" y="338129"/>
                </a:cubicBezTo>
                <a:close/>
              </a:path>
            </a:pathLst>
          </a:custGeom>
          <a:solidFill>
            <a:schemeClr val="tx1"/>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E8DE0FF-5F3C-44D4-AED8-F07CEBE7E6FB}"/>
              </a:ext>
            </a:extLst>
          </p:cNvPr>
          <p:cNvSpPr>
            <a:spLocks noChangeAspect="1"/>
          </p:cNvSpPr>
          <p:nvPr/>
        </p:nvSpPr>
        <p:spPr>
          <a:xfrm>
            <a:off x="4216836" y="1836474"/>
            <a:ext cx="316521" cy="308561"/>
          </a:xfrm>
          <a:custGeom>
            <a:avLst/>
            <a:gdLst>
              <a:gd name="connsiteX0" fmla="*/ 628658 w 762014"/>
              <a:gd name="connsiteY0" fmla="*/ 142777 h 742852"/>
              <a:gd name="connsiteX1" fmla="*/ 381008 w 762014"/>
              <a:gd name="connsiteY1" fmla="*/ 330791 h 742852"/>
              <a:gd name="connsiteX2" fmla="*/ 133358 w 762014"/>
              <a:gd name="connsiteY2" fmla="*/ 142777 h 742852"/>
              <a:gd name="connsiteX3" fmla="*/ 32754 w 762014"/>
              <a:gd name="connsiteY3" fmla="*/ 142777 h 742852"/>
              <a:gd name="connsiteX4" fmla="*/ 32660 w 762014"/>
              <a:gd name="connsiteY4" fmla="*/ 142681 h 742852"/>
              <a:gd name="connsiteX5" fmla="*/ 32688 w 762014"/>
              <a:gd name="connsiteY5" fmla="*/ 142615 h 742852"/>
              <a:gd name="connsiteX6" fmla="*/ 159142 w 762014"/>
              <a:gd name="connsiteY6" fmla="*/ 16161 h 742852"/>
              <a:gd name="connsiteX7" fmla="*/ 158907 w 762014"/>
              <a:gd name="connsiteY7" fmla="*/ 2693 h 742852"/>
              <a:gd name="connsiteX8" fmla="*/ 145673 w 762014"/>
              <a:gd name="connsiteY8" fmla="*/ 2693 h 742852"/>
              <a:gd name="connsiteX9" fmla="*/ 2798 w 762014"/>
              <a:gd name="connsiteY9" fmla="*/ 145568 h 742852"/>
              <a:gd name="connsiteX10" fmla="*/ 2781 w 762014"/>
              <a:gd name="connsiteY10" fmla="*/ 159038 h 742852"/>
              <a:gd name="connsiteX11" fmla="*/ 2798 w 762014"/>
              <a:gd name="connsiteY11" fmla="*/ 159055 h 742852"/>
              <a:gd name="connsiteX12" fmla="*/ 145673 w 762014"/>
              <a:gd name="connsiteY12" fmla="*/ 301930 h 742852"/>
              <a:gd name="connsiteX13" fmla="*/ 159142 w 762014"/>
              <a:gd name="connsiteY13" fmla="*/ 301696 h 742852"/>
              <a:gd name="connsiteX14" fmla="*/ 159142 w 762014"/>
              <a:gd name="connsiteY14" fmla="*/ 288462 h 742852"/>
              <a:gd name="connsiteX15" fmla="*/ 32688 w 762014"/>
              <a:gd name="connsiteY15" fmla="*/ 161989 h 742852"/>
              <a:gd name="connsiteX16" fmla="*/ 32689 w 762014"/>
              <a:gd name="connsiteY16" fmla="*/ 161855 h 742852"/>
              <a:gd name="connsiteX17" fmla="*/ 32754 w 762014"/>
              <a:gd name="connsiteY17" fmla="*/ 161827 h 742852"/>
              <a:gd name="connsiteX18" fmla="*/ 133358 w 762014"/>
              <a:gd name="connsiteY18" fmla="*/ 161827 h 742852"/>
              <a:gd name="connsiteX19" fmla="*/ 371483 w 762014"/>
              <a:gd name="connsiteY19" fmla="*/ 399952 h 742852"/>
              <a:gd name="connsiteX20" fmla="*/ 371483 w 762014"/>
              <a:gd name="connsiteY20" fmla="*/ 733327 h 742852"/>
              <a:gd name="connsiteX21" fmla="*/ 381008 w 762014"/>
              <a:gd name="connsiteY21" fmla="*/ 742852 h 742852"/>
              <a:gd name="connsiteX22" fmla="*/ 390533 w 762014"/>
              <a:gd name="connsiteY22" fmla="*/ 733327 h 742852"/>
              <a:gd name="connsiteX23" fmla="*/ 390533 w 762014"/>
              <a:gd name="connsiteY23" fmla="*/ 399952 h 742852"/>
              <a:gd name="connsiteX24" fmla="*/ 628658 w 762014"/>
              <a:gd name="connsiteY24" fmla="*/ 161827 h 742852"/>
              <a:gd name="connsiteX25" fmla="*/ 729261 w 762014"/>
              <a:gd name="connsiteY25" fmla="*/ 161827 h 742852"/>
              <a:gd name="connsiteX26" fmla="*/ 729355 w 762014"/>
              <a:gd name="connsiteY26" fmla="*/ 161923 h 742852"/>
              <a:gd name="connsiteX27" fmla="*/ 729327 w 762014"/>
              <a:gd name="connsiteY27" fmla="*/ 161989 h 742852"/>
              <a:gd name="connsiteX28" fmla="*/ 602873 w 762014"/>
              <a:gd name="connsiteY28" fmla="*/ 288443 h 742852"/>
              <a:gd name="connsiteX29" fmla="*/ 602639 w 762014"/>
              <a:gd name="connsiteY29" fmla="*/ 301911 h 742852"/>
              <a:gd name="connsiteX30" fmla="*/ 616107 w 762014"/>
              <a:gd name="connsiteY30" fmla="*/ 302146 h 742852"/>
              <a:gd name="connsiteX31" fmla="*/ 616342 w 762014"/>
              <a:gd name="connsiteY31" fmla="*/ 301911 h 742852"/>
              <a:gd name="connsiteX32" fmla="*/ 759217 w 762014"/>
              <a:gd name="connsiteY32" fmla="*/ 159036 h 742852"/>
              <a:gd name="connsiteX33" fmla="*/ 759234 w 762014"/>
              <a:gd name="connsiteY33" fmla="*/ 145566 h 742852"/>
              <a:gd name="connsiteX34" fmla="*/ 759217 w 762014"/>
              <a:gd name="connsiteY34" fmla="*/ 145549 h 742852"/>
              <a:gd name="connsiteX35" fmla="*/ 616342 w 762014"/>
              <a:gd name="connsiteY35" fmla="*/ 2674 h 742852"/>
              <a:gd name="connsiteX36" fmla="*/ 602873 w 762014"/>
              <a:gd name="connsiteY36" fmla="*/ 2908 h 742852"/>
              <a:gd name="connsiteX37" fmla="*/ 602873 w 762014"/>
              <a:gd name="connsiteY37" fmla="*/ 16142 h 742852"/>
              <a:gd name="connsiteX38" fmla="*/ 729327 w 762014"/>
              <a:gd name="connsiteY38" fmla="*/ 142615 h 742852"/>
              <a:gd name="connsiteX39" fmla="*/ 729326 w 762014"/>
              <a:gd name="connsiteY39" fmla="*/ 142749 h 742852"/>
              <a:gd name="connsiteX40" fmla="*/ 729261 w 762014"/>
              <a:gd name="connsiteY40" fmla="*/ 142777 h 742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62014" h="742852">
                <a:moveTo>
                  <a:pt x="628658" y="142777"/>
                </a:moveTo>
                <a:cubicBezTo>
                  <a:pt x="513325" y="142939"/>
                  <a:pt x="412157" y="219745"/>
                  <a:pt x="381008" y="330791"/>
                </a:cubicBezTo>
                <a:cubicBezTo>
                  <a:pt x="349858" y="219745"/>
                  <a:pt x="248690" y="142939"/>
                  <a:pt x="133358" y="142777"/>
                </a:cubicBezTo>
                <a:lnTo>
                  <a:pt x="32754" y="142777"/>
                </a:lnTo>
                <a:cubicBezTo>
                  <a:pt x="32702" y="142776"/>
                  <a:pt x="32660" y="142733"/>
                  <a:pt x="32660" y="142681"/>
                </a:cubicBezTo>
                <a:cubicBezTo>
                  <a:pt x="32661" y="142656"/>
                  <a:pt x="32671" y="142632"/>
                  <a:pt x="32688" y="142615"/>
                </a:cubicBezTo>
                <a:lnTo>
                  <a:pt x="159142" y="16161"/>
                </a:lnTo>
                <a:cubicBezTo>
                  <a:pt x="162796" y="12377"/>
                  <a:pt x="162692" y="6347"/>
                  <a:pt x="158907" y="2693"/>
                </a:cubicBezTo>
                <a:cubicBezTo>
                  <a:pt x="155216" y="-872"/>
                  <a:pt x="149364" y="-872"/>
                  <a:pt x="145673" y="2693"/>
                </a:cubicBezTo>
                <a:lnTo>
                  <a:pt x="2798" y="145568"/>
                </a:lnTo>
                <a:cubicBezTo>
                  <a:pt x="-926" y="149283"/>
                  <a:pt x="-934" y="155314"/>
                  <a:pt x="2781" y="159038"/>
                </a:cubicBezTo>
                <a:cubicBezTo>
                  <a:pt x="2787" y="159044"/>
                  <a:pt x="2793" y="159050"/>
                  <a:pt x="2798" y="159055"/>
                </a:cubicBezTo>
                <a:lnTo>
                  <a:pt x="145673" y="301930"/>
                </a:lnTo>
                <a:cubicBezTo>
                  <a:pt x="149458" y="305585"/>
                  <a:pt x="155487" y="305480"/>
                  <a:pt x="159142" y="301696"/>
                </a:cubicBezTo>
                <a:cubicBezTo>
                  <a:pt x="162707" y="298005"/>
                  <a:pt x="162707" y="292153"/>
                  <a:pt x="159142" y="288462"/>
                </a:cubicBezTo>
                <a:lnTo>
                  <a:pt x="32688" y="161989"/>
                </a:lnTo>
                <a:cubicBezTo>
                  <a:pt x="32651" y="161952"/>
                  <a:pt x="32652" y="161891"/>
                  <a:pt x="32689" y="161855"/>
                </a:cubicBezTo>
                <a:cubicBezTo>
                  <a:pt x="32707" y="161838"/>
                  <a:pt x="32730" y="161827"/>
                  <a:pt x="32754" y="161827"/>
                </a:cubicBezTo>
                <a:lnTo>
                  <a:pt x="133358" y="161827"/>
                </a:lnTo>
                <a:cubicBezTo>
                  <a:pt x="264809" y="161974"/>
                  <a:pt x="371336" y="268500"/>
                  <a:pt x="371483" y="399952"/>
                </a:cubicBezTo>
                <a:lnTo>
                  <a:pt x="371483" y="733327"/>
                </a:lnTo>
                <a:cubicBezTo>
                  <a:pt x="371483" y="738588"/>
                  <a:pt x="375747" y="742852"/>
                  <a:pt x="381008" y="742852"/>
                </a:cubicBezTo>
                <a:cubicBezTo>
                  <a:pt x="386268" y="742852"/>
                  <a:pt x="390533" y="738588"/>
                  <a:pt x="390533" y="733327"/>
                </a:cubicBezTo>
                <a:lnTo>
                  <a:pt x="390533" y="399952"/>
                </a:lnTo>
                <a:cubicBezTo>
                  <a:pt x="390679" y="268500"/>
                  <a:pt x="497206" y="161974"/>
                  <a:pt x="628658" y="161827"/>
                </a:cubicBezTo>
                <a:lnTo>
                  <a:pt x="729261" y="161827"/>
                </a:lnTo>
                <a:cubicBezTo>
                  <a:pt x="729313" y="161828"/>
                  <a:pt x="729355" y="161871"/>
                  <a:pt x="729355" y="161923"/>
                </a:cubicBezTo>
                <a:cubicBezTo>
                  <a:pt x="729354" y="161948"/>
                  <a:pt x="729344" y="161972"/>
                  <a:pt x="729327" y="161989"/>
                </a:cubicBezTo>
                <a:lnTo>
                  <a:pt x="602873" y="288443"/>
                </a:lnTo>
                <a:cubicBezTo>
                  <a:pt x="599089" y="292098"/>
                  <a:pt x="598984" y="298127"/>
                  <a:pt x="602639" y="301911"/>
                </a:cubicBezTo>
                <a:cubicBezTo>
                  <a:pt x="606294" y="305696"/>
                  <a:pt x="612324" y="305800"/>
                  <a:pt x="616107" y="302146"/>
                </a:cubicBezTo>
                <a:cubicBezTo>
                  <a:pt x="616187" y="302068"/>
                  <a:pt x="616266" y="301990"/>
                  <a:pt x="616342" y="301911"/>
                </a:cubicBezTo>
                <a:lnTo>
                  <a:pt x="759217" y="159036"/>
                </a:lnTo>
                <a:cubicBezTo>
                  <a:pt x="762941" y="155321"/>
                  <a:pt x="762949" y="149290"/>
                  <a:pt x="759234" y="145566"/>
                </a:cubicBezTo>
                <a:cubicBezTo>
                  <a:pt x="759228" y="145560"/>
                  <a:pt x="759222" y="145555"/>
                  <a:pt x="759217" y="145549"/>
                </a:cubicBezTo>
                <a:lnTo>
                  <a:pt x="616342" y="2674"/>
                </a:lnTo>
                <a:cubicBezTo>
                  <a:pt x="612557" y="-981"/>
                  <a:pt x="606528" y="-876"/>
                  <a:pt x="602873" y="2908"/>
                </a:cubicBezTo>
                <a:cubicBezTo>
                  <a:pt x="599308" y="6599"/>
                  <a:pt x="599308" y="12451"/>
                  <a:pt x="602873" y="16142"/>
                </a:cubicBezTo>
                <a:lnTo>
                  <a:pt x="729327" y="142615"/>
                </a:lnTo>
                <a:cubicBezTo>
                  <a:pt x="729364" y="142652"/>
                  <a:pt x="729363" y="142713"/>
                  <a:pt x="729326" y="142749"/>
                </a:cubicBezTo>
                <a:cubicBezTo>
                  <a:pt x="729308" y="142767"/>
                  <a:pt x="729285" y="142777"/>
                  <a:pt x="729261" y="142777"/>
                </a:cubicBezTo>
                <a:close/>
              </a:path>
            </a:pathLst>
          </a:custGeom>
          <a:solidFill>
            <a:schemeClr val="tx1"/>
          </a:solidFill>
          <a:ln w="9525" cap="flat">
            <a:noFill/>
            <a:prstDash val="solid"/>
            <a:miter/>
          </a:ln>
        </p:spPr>
        <p:txBody>
          <a:bodyPr rtlCol="0" anchor="ctr"/>
          <a:lstStyle/>
          <a:p>
            <a:endParaRPr lang="en-GB"/>
          </a:p>
        </p:txBody>
      </p:sp>
      <p:sp>
        <p:nvSpPr>
          <p:cNvPr id="1019" name="Freeform: Shape 1018">
            <a:extLst>
              <a:ext uri="{FF2B5EF4-FFF2-40B4-BE49-F238E27FC236}">
                <a16:creationId xmlns:a16="http://schemas.microsoft.com/office/drawing/2014/main" id="{1D75E4D6-035A-44C3-99A0-43F5418DEE59}"/>
              </a:ext>
            </a:extLst>
          </p:cNvPr>
          <p:cNvSpPr>
            <a:spLocks noChangeAspect="1"/>
          </p:cNvSpPr>
          <p:nvPr/>
        </p:nvSpPr>
        <p:spPr>
          <a:xfrm>
            <a:off x="1314676" y="3842048"/>
            <a:ext cx="296200" cy="210458"/>
          </a:xfrm>
          <a:custGeom>
            <a:avLst/>
            <a:gdLst>
              <a:gd name="connsiteX0" fmla="*/ 0 w 723900"/>
              <a:gd name="connsiteY0" fmla="*/ 0 h 514350"/>
              <a:gd name="connsiteX1" fmla="*/ 0 w 723900"/>
              <a:gd name="connsiteY1" fmla="*/ 514350 h 514350"/>
              <a:gd name="connsiteX2" fmla="*/ 723900 w 723900"/>
              <a:gd name="connsiteY2" fmla="*/ 514350 h 514350"/>
              <a:gd name="connsiteX3" fmla="*/ 723900 w 723900"/>
              <a:gd name="connsiteY3" fmla="*/ 0 h 514350"/>
              <a:gd name="connsiteX4" fmla="*/ 382162 w 723900"/>
              <a:gd name="connsiteY4" fmla="*/ 328270 h 514350"/>
              <a:gd name="connsiteX5" fmla="*/ 341738 w 723900"/>
              <a:gd name="connsiteY5" fmla="*/ 328270 h 514350"/>
              <a:gd name="connsiteX6" fmla="*/ 32680 w 723900"/>
              <a:gd name="connsiteY6" fmla="*/ 19212 h 514350"/>
              <a:gd name="connsiteX7" fmla="*/ 32681 w 723900"/>
              <a:gd name="connsiteY7" fmla="*/ 19078 h 514350"/>
              <a:gd name="connsiteX8" fmla="*/ 32747 w 723900"/>
              <a:gd name="connsiteY8" fmla="*/ 19050 h 514350"/>
              <a:gd name="connsiteX9" fmla="*/ 691153 w 723900"/>
              <a:gd name="connsiteY9" fmla="*/ 19050 h 514350"/>
              <a:gd name="connsiteX10" fmla="*/ 691247 w 723900"/>
              <a:gd name="connsiteY10" fmla="*/ 19146 h 514350"/>
              <a:gd name="connsiteX11" fmla="*/ 691220 w 723900"/>
              <a:gd name="connsiteY11" fmla="*/ 19212 h 514350"/>
              <a:gd name="connsiteX12" fmla="*/ 243707 w 723900"/>
              <a:gd name="connsiteY12" fmla="*/ 257175 h 514350"/>
              <a:gd name="connsiteX13" fmla="*/ 19212 w 723900"/>
              <a:gd name="connsiteY13" fmla="*/ 481670 h 514350"/>
              <a:gd name="connsiteX14" fmla="*/ 19078 w 723900"/>
              <a:gd name="connsiteY14" fmla="*/ 481669 h 514350"/>
              <a:gd name="connsiteX15" fmla="*/ 19050 w 723900"/>
              <a:gd name="connsiteY15" fmla="*/ 481603 h 514350"/>
              <a:gd name="connsiteX16" fmla="*/ 19050 w 723900"/>
              <a:gd name="connsiteY16" fmla="*/ 32747 h 514350"/>
              <a:gd name="connsiteX17" fmla="*/ 19146 w 723900"/>
              <a:gd name="connsiteY17" fmla="*/ 32653 h 514350"/>
              <a:gd name="connsiteX18" fmla="*/ 19212 w 723900"/>
              <a:gd name="connsiteY18" fmla="*/ 32680 h 514350"/>
              <a:gd name="connsiteX19" fmla="*/ 257175 w 723900"/>
              <a:gd name="connsiteY19" fmla="*/ 270643 h 514350"/>
              <a:gd name="connsiteX20" fmla="*/ 328270 w 723900"/>
              <a:gd name="connsiteY20" fmla="*/ 341738 h 514350"/>
              <a:gd name="connsiteX21" fmla="*/ 395622 w 723900"/>
              <a:gd name="connsiteY21" fmla="*/ 341747 h 514350"/>
              <a:gd name="connsiteX22" fmla="*/ 395630 w 723900"/>
              <a:gd name="connsiteY22" fmla="*/ 341738 h 514350"/>
              <a:gd name="connsiteX23" fmla="*/ 466725 w 723900"/>
              <a:gd name="connsiteY23" fmla="*/ 270643 h 514350"/>
              <a:gd name="connsiteX24" fmla="*/ 691220 w 723900"/>
              <a:gd name="connsiteY24" fmla="*/ 495138 h 514350"/>
              <a:gd name="connsiteX25" fmla="*/ 691219 w 723900"/>
              <a:gd name="connsiteY25" fmla="*/ 495272 h 514350"/>
              <a:gd name="connsiteX26" fmla="*/ 691153 w 723900"/>
              <a:gd name="connsiteY26" fmla="*/ 495300 h 514350"/>
              <a:gd name="connsiteX27" fmla="*/ 32747 w 723900"/>
              <a:gd name="connsiteY27" fmla="*/ 495300 h 514350"/>
              <a:gd name="connsiteX28" fmla="*/ 32653 w 723900"/>
              <a:gd name="connsiteY28" fmla="*/ 495204 h 514350"/>
              <a:gd name="connsiteX29" fmla="*/ 32680 w 723900"/>
              <a:gd name="connsiteY29" fmla="*/ 495138 h 514350"/>
              <a:gd name="connsiteX30" fmla="*/ 480193 w 723900"/>
              <a:gd name="connsiteY30" fmla="*/ 257175 h 514350"/>
              <a:gd name="connsiteX31" fmla="*/ 704688 w 723900"/>
              <a:gd name="connsiteY31" fmla="*/ 32680 h 514350"/>
              <a:gd name="connsiteX32" fmla="*/ 704822 w 723900"/>
              <a:gd name="connsiteY32" fmla="*/ 32681 h 514350"/>
              <a:gd name="connsiteX33" fmla="*/ 704850 w 723900"/>
              <a:gd name="connsiteY33" fmla="*/ 32747 h 514350"/>
              <a:gd name="connsiteX34" fmla="*/ 704850 w 723900"/>
              <a:gd name="connsiteY34" fmla="*/ 481603 h 514350"/>
              <a:gd name="connsiteX35" fmla="*/ 704754 w 723900"/>
              <a:gd name="connsiteY35" fmla="*/ 481697 h 514350"/>
              <a:gd name="connsiteX36" fmla="*/ 704688 w 723900"/>
              <a:gd name="connsiteY36" fmla="*/ 48167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23900" h="514350">
                <a:moveTo>
                  <a:pt x="0" y="0"/>
                </a:moveTo>
                <a:lnTo>
                  <a:pt x="0" y="514350"/>
                </a:lnTo>
                <a:lnTo>
                  <a:pt x="723900" y="514350"/>
                </a:lnTo>
                <a:lnTo>
                  <a:pt x="723900" y="0"/>
                </a:lnTo>
                <a:close/>
                <a:moveTo>
                  <a:pt x="382162" y="328270"/>
                </a:moveTo>
                <a:cubicBezTo>
                  <a:pt x="370980" y="339385"/>
                  <a:pt x="352920" y="339385"/>
                  <a:pt x="341738" y="328270"/>
                </a:cubicBezTo>
                <a:lnTo>
                  <a:pt x="32680" y="19212"/>
                </a:lnTo>
                <a:cubicBezTo>
                  <a:pt x="32643" y="19175"/>
                  <a:pt x="32644" y="19114"/>
                  <a:pt x="32681" y="19078"/>
                </a:cubicBezTo>
                <a:cubicBezTo>
                  <a:pt x="32699" y="19060"/>
                  <a:pt x="32722" y="19050"/>
                  <a:pt x="32747" y="19050"/>
                </a:cubicBezTo>
                <a:lnTo>
                  <a:pt x="691153" y="19050"/>
                </a:lnTo>
                <a:cubicBezTo>
                  <a:pt x="691205" y="19051"/>
                  <a:pt x="691247" y="19094"/>
                  <a:pt x="691247" y="19146"/>
                </a:cubicBezTo>
                <a:cubicBezTo>
                  <a:pt x="691246" y="19171"/>
                  <a:pt x="691237" y="19195"/>
                  <a:pt x="691220" y="19212"/>
                </a:cubicBezTo>
                <a:close/>
                <a:moveTo>
                  <a:pt x="243707" y="257175"/>
                </a:moveTo>
                <a:lnTo>
                  <a:pt x="19212" y="481670"/>
                </a:lnTo>
                <a:cubicBezTo>
                  <a:pt x="19175" y="481707"/>
                  <a:pt x="19114" y="481706"/>
                  <a:pt x="19078" y="481669"/>
                </a:cubicBezTo>
                <a:cubicBezTo>
                  <a:pt x="19060" y="481651"/>
                  <a:pt x="19050" y="481628"/>
                  <a:pt x="19050" y="481603"/>
                </a:cubicBezTo>
                <a:lnTo>
                  <a:pt x="19050" y="32747"/>
                </a:lnTo>
                <a:cubicBezTo>
                  <a:pt x="19051" y="32695"/>
                  <a:pt x="19094" y="32653"/>
                  <a:pt x="19146" y="32653"/>
                </a:cubicBezTo>
                <a:cubicBezTo>
                  <a:pt x="19171" y="32654"/>
                  <a:pt x="19195" y="32663"/>
                  <a:pt x="19212" y="32680"/>
                </a:cubicBezTo>
                <a:close/>
                <a:moveTo>
                  <a:pt x="257175" y="270643"/>
                </a:moveTo>
                <a:lnTo>
                  <a:pt x="328270" y="341738"/>
                </a:lnTo>
                <a:cubicBezTo>
                  <a:pt x="346866" y="360339"/>
                  <a:pt x="377020" y="360343"/>
                  <a:pt x="395622" y="341747"/>
                </a:cubicBezTo>
                <a:cubicBezTo>
                  <a:pt x="395625" y="341744"/>
                  <a:pt x="395628" y="341741"/>
                  <a:pt x="395630" y="341738"/>
                </a:cubicBezTo>
                <a:lnTo>
                  <a:pt x="466725" y="270643"/>
                </a:lnTo>
                <a:lnTo>
                  <a:pt x="691220" y="495138"/>
                </a:lnTo>
                <a:cubicBezTo>
                  <a:pt x="691257" y="495175"/>
                  <a:pt x="691256" y="495236"/>
                  <a:pt x="691219" y="495272"/>
                </a:cubicBezTo>
                <a:cubicBezTo>
                  <a:pt x="691201" y="495290"/>
                  <a:pt x="691178" y="495300"/>
                  <a:pt x="691153" y="495300"/>
                </a:cubicBezTo>
                <a:lnTo>
                  <a:pt x="32747" y="495300"/>
                </a:lnTo>
                <a:cubicBezTo>
                  <a:pt x="32695" y="495299"/>
                  <a:pt x="32653" y="495256"/>
                  <a:pt x="32653" y="495204"/>
                </a:cubicBezTo>
                <a:cubicBezTo>
                  <a:pt x="32654" y="495179"/>
                  <a:pt x="32663" y="495155"/>
                  <a:pt x="32680" y="495138"/>
                </a:cubicBezTo>
                <a:close/>
                <a:moveTo>
                  <a:pt x="480193" y="257175"/>
                </a:moveTo>
                <a:lnTo>
                  <a:pt x="704688" y="32680"/>
                </a:lnTo>
                <a:cubicBezTo>
                  <a:pt x="704725" y="32643"/>
                  <a:pt x="704786" y="32644"/>
                  <a:pt x="704822" y="32681"/>
                </a:cubicBezTo>
                <a:cubicBezTo>
                  <a:pt x="704840" y="32699"/>
                  <a:pt x="704850" y="32722"/>
                  <a:pt x="704850" y="32747"/>
                </a:cubicBezTo>
                <a:lnTo>
                  <a:pt x="704850" y="481603"/>
                </a:lnTo>
                <a:cubicBezTo>
                  <a:pt x="704849" y="481655"/>
                  <a:pt x="704806" y="481697"/>
                  <a:pt x="704754" y="481697"/>
                </a:cubicBezTo>
                <a:cubicBezTo>
                  <a:pt x="704729" y="481696"/>
                  <a:pt x="704705" y="481687"/>
                  <a:pt x="704688" y="481670"/>
                </a:cubicBezTo>
                <a:close/>
              </a:path>
            </a:pathLst>
          </a:custGeom>
          <a:solidFill>
            <a:schemeClr val="tx1"/>
          </a:solidFill>
          <a:ln w="9525" cap="flat">
            <a:noFill/>
            <a:prstDash val="solid"/>
            <a:miter/>
          </a:ln>
        </p:spPr>
        <p:txBody>
          <a:bodyPr rtlCol="0" anchor="ctr"/>
          <a:lstStyle/>
          <a:p>
            <a:endParaRPr lang="en-GB"/>
          </a:p>
        </p:txBody>
      </p:sp>
      <p:sp>
        <p:nvSpPr>
          <p:cNvPr id="634" name="Freeform: Shape 633">
            <a:extLst>
              <a:ext uri="{FF2B5EF4-FFF2-40B4-BE49-F238E27FC236}">
                <a16:creationId xmlns:a16="http://schemas.microsoft.com/office/drawing/2014/main" id="{E04357CD-28DF-46BB-85A0-93F630E953DC}"/>
              </a:ext>
            </a:extLst>
          </p:cNvPr>
          <p:cNvSpPr>
            <a:spLocks noChangeAspect="1"/>
          </p:cNvSpPr>
          <p:nvPr/>
        </p:nvSpPr>
        <p:spPr>
          <a:xfrm>
            <a:off x="5628288" y="4873670"/>
            <a:ext cx="323921" cy="370196"/>
          </a:xfrm>
          <a:custGeom>
            <a:avLst/>
            <a:gdLst>
              <a:gd name="connsiteX0" fmla="*/ 666750 w 666750"/>
              <a:gd name="connsiteY0" fmla="*/ 438150 h 762000"/>
              <a:gd name="connsiteX1" fmla="*/ 571500 w 666750"/>
              <a:gd name="connsiteY1" fmla="*/ 342900 h 762000"/>
              <a:gd name="connsiteX2" fmla="*/ 342900 w 666750"/>
              <a:gd name="connsiteY2" fmla="*/ 342900 h 762000"/>
              <a:gd name="connsiteX3" fmla="*/ 342900 w 666750"/>
              <a:gd name="connsiteY3" fmla="*/ 9525 h 762000"/>
              <a:gd name="connsiteX4" fmla="*/ 333375 w 666750"/>
              <a:gd name="connsiteY4" fmla="*/ 0 h 762000"/>
              <a:gd name="connsiteX5" fmla="*/ 323850 w 666750"/>
              <a:gd name="connsiteY5" fmla="*/ 9525 h 762000"/>
              <a:gd name="connsiteX6" fmla="*/ 323850 w 666750"/>
              <a:gd name="connsiteY6" fmla="*/ 114300 h 762000"/>
              <a:gd name="connsiteX7" fmla="*/ 95250 w 666750"/>
              <a:gd name="connsiteY7" fmla="*/ 114300 h 762000"/>
              <a:gd name="connsiteX8" fmla="*/ 0 w 666750"/>
              <a:gd name="connsiteY8" fmla="*/ 209550 h 762000"/>
              <a:gd name="connsiteX9" fmla="*/ 95250 w 666750"/>
              <a:gd name="connsiteY9" fmla="*/ 304800 h 762000"/>
              <a:gd name="connsiteX10" fmla="*/ 323850 w 666750"/>
              <a:gd name="connsiteY10" fmla="*/ 304800 h 762000"/>
              <a:gd name="connsiteX11" fmla="*/ 323850 w 666750"/>
              <a:gd name="connsiteY11" fmla="*/ 762000 h 762000"/>
              <a:gd name="connsiteX12" fmla="*/ 342900 w 666750"/>
              <a:gd name="connsiteY12" fmla="*/ 762000 h 762000"/>
              <a:gd name="connsiteX13" fmla="*/ 342900 w 666750"/>
              <a:gd name="connsiteY13" fmla="*/ 533400 h 762000"/>
              <a:gd name="connsiteX14" fmla="*/ 571500 w 666750"/>
              <a:gd name="connsiteY14" fmla="*/ 533400 h 762000"/>
              <a:gd name="connsiteX15" fmla="*/ 103137 w 666750"/>
              <a:gd name="connsiteY15" fmla="*/ 285750 h 762000"/>
              <a:gd name="connsiteX16" fmla="*/ 26937 w 666750"/>
              <a:gd name="connsiteY16" fmla="*/ 209550 h 762000"/>
              <a:gd name="connsiteX17" fmla="*/ 103137 w 666750"/>
              <a:gd name="connsiteY17" fmla="*/ 133350 h 762000"/>
              <a:gd name="connsiteX18" fmla="*/ 323850 w 666750"/>
              <a:gd name="connsiteY18" fmla="*/ 133350 h 762000"/>
              <a:gd name="connsiteX19" fmla="*/ 323850 w 666750"/>
              <a:gd name="connsiteY19" fmla="*/ 285750 h 762000"/>
              <a:gd name="connsiteX20" fmla="*/ 342900 w 666750"/>
              <a:gd name="connsiteY20" fmla="*/ 514350 h 762000"/>
              <a:gd name="connsiteX21" fmla="*/ 342900 w 666750"/>
              <a:gd name="connsiteY21" fmla="*/ 361950 h 762000"/>
              <a:gd name="connsiteX22" fmla="*/ 563613 w 666750"/>
              <a:gd name="connsiteY22" fmla="*/ 361950 h 762000"/>
              <a:gd name="connsiteX23" fmla="*/ 639813 w 666750"/>
              <a:gd name="connsiteY23" fmla="*/ 438150 h 762000"/>
              <a:gd name="connsiteX24" fmla="*/ 563613 w 666750"/>
              <a:gd name="connsiteY24" fmla="*/ 51435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6750" h="762000">
                <a:moveTo>
                  <a:pt x="666750" y="438150"/>
                </a:moveTo>
                <a:lnTo>
                  <a:pt x="571500" y="342900"/>
                </a:lnTo>
                <a:lnTo>
                  <a:pt x="342900" y="342900"/>
                </a:lnTo>
                <a:lnTo>
                  <a:pt x="342900" y="9525"/>
                </a:lnTo>
                <a:cubicBezTo>
                  <a:pt x="342900" y="4264"/>
                  <a:pt x="338636" y="0"/>
                  <a:pt x="333375" y="0"/>
                </a:cubicBezTo>
                <a:cubicBezTo>
                  <a:pt x="328114" y="0"/>
                  <a:pt x="323850" y="4264"/>
                  <a:pt x="323850" y="9525"/>
                </a:cubicBezTo>
                <a:lnTo>
                  <a:pt x="323850" y="114300"/>
                </a:lnTo>
                <a:lnTo>
                  <a:pt x="95250" y="114300"/>
                </a:lnTo>
                <a:lnTo>
                  <a:pt x="0" y="209550"/>
                </a:lnTo>
                <a:lnTo>
                  <a:pt x="95250" y="304800"/>
                </a:lnTo>
                <a:lnTo>
                  <a:pt x="323850" y="304800"/>
                </a:lnTo>
                <a:lnTo>
                  <a:pt x="323850" y="762000"/>
                </a:lnTo>
                <a:lnTo>
                  <a:pt x="342900" y="762000"/>
                </a:lnTo>
                <a:lnTo>
                  <a:pt x="342900" y="533400"/>
                </a:lnTo>
                <a:lnTo>
                  <a:pt x="571500" y="533400"/>
                </a:lnTo>
                <a:close/>
                <a:moveTo>
                  <a:pt x="103137" y="285750"/>
                </a:moveTo>
                <a:lnTo>
                  <a:pt x="26937" y="209550"/>
                </a:lnTo>
                <a:lnTo>
                  <a:pt x="103137" y="133350"/>
                </a:lnTo>
                <a:lnTo>
                  <a:pt x="323850" y="133350"/>
                </a:lnTo>
                <a:lnTo>
                  <a:pt x="323850" y="285750"/>
                </a:lnTo>
                <a:close/>
                <a:moveTo>
                  <a:pt x="342900" y="514350"/>
                </a:moveTo>
                <a:lnTo>
                  <a:pt x="342900" y="361950"/>
                </a:lnTo>
                <a:lnTo>
                  <a:pt x="563613" y="361950"/>
                </a:lnTo>
                <a:lnTo>
                  <a:pt x="639813" y="438150"/>
                </a:lnTo>
                <a:lnTo>
                  <a:pt x="563613" y="514350"/>
                </a:lnTo>
                <a:close/>
              </a:path>
            </a:pathLst>
          </a:custGeom>
          <a:solidFill>
            <a:schemeClr val="tx1"/>
          </a:solidFill>
          <a:ln w="9525" cap="flat">
            <a:noFill/>
            <a:prstDash val="solid"/>
            <a:miter/>
          </a:ln>
        </p:spPr>
        <p:txBody>
          <a:bodyPr rtlCol="0" anchor="ctr"/>
          <a:lstStyle/>
          <a:p>
            <a:endParaRPr lang="en-GB"/>
          </a:p>
        </p:txBody>
      </p:sp>
      <p:grpSp>
        <p:nvGrpSpPr>
          <p:cNvPr id="192" name="Graphic 636" descr="Laptop outline">
            <a:extLst>
              <a:ext uri="{FF2B5EF4-FFF2-40B4-BE49-F238E27FC236}">
                <a16:creationId xmlns:a16="http://schemas.microsoft.com/office/drawing/2014/main" id="{BCA0831A-AC69-48A3-819A-FC05CD4508DB}"/>
              </a:ext>
            </a:extLst>
          </p:cNvPr>
          <p:cNvGrpSpPr>
            <a:grpSpLocks noChangeAspect="1"/>
          </p:cNvGrpSpPr>
          <p:nvPr/>
        </p:nvGrpSpPr>
        <p:grpSpPr>
          <a:xfrm>
            <a:off x="3399030" y="4933188"/>
            <a:ext cx="420168" cy="251160"/>
            <a:chOff x="5657850" y="3171825"/>
            <a:chExt cx="876300" cy="523817"/>
          </a:xfrm>
          <a:solidFill>
            <a:schemeClr val="tx1"/>
          </a:solidFill>
        </p:grpSpPr>
        <p:sp>
          <p:nvSpPr>
            <p:cNvPr id="193" name="Freeform: Shape 192">
              <a:extLst>
                <a:ext uri="{FF2B5EF4-FFF2-40B4-BE49-F238E27FC236}">
                  <a16:creationId xmlns:a16="http://schemas.microsoft.com/office/drawing/2014/main" id="{2318BA94-2DA5-49AC-875F-7176F6694623}"/>
                </a:ext>
              </a:extLst>
            </p:cNvPr>
            <p:cNvSpPr/>
            <p:nvPr/>
          </p:nvSpPr>
          <p:spPr>
            <a:xfrm>
              <a:off x="5819775" y="3219450"/>
              <a:ext cx="552450" cy="342995"/>
            </a:xfrm>
            <a:custGeom>
              <a:avLst/>
              <a:gdLst>
                <a:gd name="connsiteX0" fmla="*/ 552450 w 552450"/>
                <a:gd name="connsiteY0" fmla="*/ 342843 h 342995"/>
                <a:gd name="connsiteX1" fmla="*/ 552450 w 552450"/>
                <a:gd name="connsiteY1" fmla="*/ 0 h 342995"/>
                <a:gd name="connsiteX2" fmla="*/ 0 w 552450"/>
                <a:gd name="connsiteY2" fmla="*/ 0 h 342995"/>
                <a:gd name="connsiteX3" fmla="*/ 0 w 552450"/>
                <a:gd name="connsiteY3" fmla="*/ 342995 h 342995"/>
                <a:gd name="connsiteX4" fmla="*/ 19050 w 552450"/>
                <a:gd name="connsiteY4" fmla="*/ 19050 h 342995"/>
                <a:gd name="connsiteX5" fmla="*/ 533400 w 552450"/>
                <a:gd name="connsiteY5" fmla="*/ 19050 h 342995"/>
                <a:gd name="connsiteX6" fmla="*/ 533400 w 552450"/>
                <a:gd name="connsiteY6" fmla="*/ 323783 h 342995"/>
                <a:gd name="connsiteX7" fmla="*/ 19050 w 552450"/>
                <a:gd name="connsiteY7" fmla="*/ 323945 h 34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2450" h="342995">
                  <a:moveTo>
                    <a:pt x="552450" y="342843"/>
                  </a:moveTo>
                  <a:lnTo>
                    <a:pt x="552450" y="0"/>
                  </a:lnTo>
                  <a:lnTo>
                    <a:pt x="0" y="0"/>
                  </a:lnTo>
                  <a:lnTo>
                    <a:pt x="0" y="342995"/>
                  </a:lnTo>
                  <a:close/>
                  <a:moveTo>
                    <a:pt x="19050" y="19050"/>
                  </a:moveTo>
                  <a:lnTo>
                    <a:pt x="533400" y="19050"/>
                  </a:lnTo>
                  <a:lnTo>
                    <a:pt x="533400" y="323783"/>
                  </a:lnTo>
                  <a:lnTo>
                    <a:pt x="19050" y="323945"/>
                  </a:lnTo>
                  <a:close/>
                </a:path>
              </a:pathLst>
            </a:custGeom>
            <a:grpFill/>
            <a:ln w="9525" cap="flat">
              <a:noFill/>
              <a:prstDash val="solid"/>
              <a:miter/>
            </a:ln>
          </p:spPr>
          <p:txBody>
            <a:bodyPr rtlCol="0" anchor="ctr"/>
            <a:lstStyle/>
            <a:p>
              <a:endParaRPr lang="en-GB"/>
            </a:p>
          </p:txBody>
        </p:sp>
        <p:sp>
          <p:nvSpPr>
            <p:cNvPr id="194" name="Freeform: Shape 193">
              <a:extLst>
                <a:ext uri="{FF2B5EF4-FFF2-40B4-BE49-F238E27FC236}">
                  <a16:creationId xmlns:a16="http://schemas.microsoft.com/office/drawing/2014/main" id="{C639C6B9-D8D2-4FB7-8735-91DF87E9098B}"/>
                </a:ext>
              </a:extLst>
            </p:cNvPr>
            <p:cNvSpPr/>
            <p:nvPr/>
          </p:nvSpPr>
          <p:spPr>
            <a:xfrm>
              <a:off x="5772150" y="3171825"/>
              <a:ext cx="647700" cy="428748"/>
            </a:xfrm>
            <a:custGeom>
              <a:avLst/>
              <a:gdLst>
                <a:gd name="connsiteX0" fmla="*/ 19050 w 647700"/>
                <a:gd name="connsiteY0" fmla="*/ 38100 h 428748"/>
                <a:gd name="connsiteX1" fmla="*/ 38100 w 647700"/>
                <a:gd name="connsiteY1" fmla="*/ 19050 h 428748"/>
                <a:gd name="connsiteX2" fmla="*/ 609600 w 647700"/>
                <a:gd name="connsiteY2" fmla="*/ 19050 h 428748"/>
                <a:gd name="connsiteX3" fmla="*/ 628650 w 647700"/>
                <a:gd name="connsiteY3" fmla="*/ 38100 h 428748"/>
                <a:gd name="connsiteX4" fmla="*/ 628650 w 647700"/>
                <a:gd name="connsiteY4" fmla="*/ 428749 h 428748"/>
                <a:gd name="connsiteX5" fmla="*/ 647700 w 647700"/>
                <a:gd name="connsiteY5" fmla="*/ 428749 h 428748"/>
                <a:gd name="connsiteX6" fmla="*/ 647700 w 647700"/>
                <a:gd name="connsiteY6" fmla="*/ 38100 h 428748"/>
                <a:gd name="connsiteX7" fmla="*/ 609600 w 647700"/>
                <a:gd name="connsiteY7" fmla="*/ 0 h 428748"/>
                <a:gd name="connsiteX8" fmla="*/ 38100 w 647700"/>
                <a:gd name="connsiteY8" fmla="*/ 0 h 428748"/>
                <a:gd name="connsiteX9" fmla="*/ 0 w 647700"/>
                <a:gd name="connsiteY9" fmla="*/ 38100 h 428748"/>
                <a:gd name="connsiteX10" fmla="*/ 0 w 647700"/>
                <a:gd name="connsiteY10" fmla="*/ 428749 h 428748"/>
                <a:gd name="connsiteX11" fmla="*/ 19050 w 647700"/>
                <a:gd name="connsiteY11" fmla="*/ 428749 h 428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7700" h="428748">
                  <a:moveTo>
                    <a:pt x="19050" y="38100"/>
                  </a:moveTo>
                  <a:cubicBezTo>
                    <a:pt x="19050" y="27579"/>
                    <a:pt x="27579" y="19050"/>
                    <a:pt x="38100" y="19050"/>
                  </a:cubicBezTo>
                  <a:lnTo>
                    <a:pt x="609600" y="19050"/>
                  </a:lnTo>
                  <a:cubicBezTo>
                    <a:pt x="620121" y="19050"/>
                    <a:pt x="628650" y="27579"/>
                    <a:pt x="628650" y="38100"/>
                  </a:cubicBezTo>
                  <a:lnTo>
                    <a:pt x="628650" y="428749"/>
                  </a:lnTo>
                  <a:lnTo>
                    <a:pt x="647700" y="428749"/>
                  </a:lnTo>
                  <a:lnTo>
                    <a:pt x="647700" y="38100"/>
                  </a:lnTo>
                  <a:cubicBezTo>
                    <a:pt x="647700" y="17058"/>
                    <a:pt x="630642" y="0"/>
                    <a:pt x="609600" y="0"/>
                  </a:cubicBezTo>
                  <a:lnTo>
                    <a:pt x="38100" y="0"/>
                  </a:lnTo>
                  <a:cubicBezTo>
                    <a:pt x="17058" y="0"/>
                    <a:pt x="0" y="17058"/>
                    <a:pt x="0" y="38100"/>
                  </a:cubicBezTo>
                  <a:lnTo>
                    <a:pt x="0" y="428749"/>
                  </a:lnTo>
                  <a:lnTo>
                    <a:pt x="19050" y="428749"/>
                  </a:lnTo>
                  <a:close/>
                </a:path>
              </a:pathLst>
            </a:custGeom>
            <a:grpFill/>
            <a:ln w="9525" cap="flat">
              <a:noFill/>
              <a:prstDash val="solid"/>
              <a:miter/>
            </a:ln>
          </p:spPr>
          <p:txBody>
            <a:bodyPr rtlCol="0" anchor="ctr"/>
            <a:lstStyle/>
            <a:p>
              <a:endParaRPr lang="en-GB"/>
            </a:p>
          </p:txBody>
        </p:sp>
        <p:sp>
          <p:nvSpPr>
            <p:cNvPr id="195" name="Freeform: Shape 194">
              <a:extLst>
                <a:ext uri="{FF2B5EF4-FFF2-40B4-BE49-F238E27FC236}">
                  <a16:creationId xmlns:a16="http://schemas.microsoft.com/office/drawing/2014/main" id="{01C40C4A-D370-4F80-AF95-5AAA192ED4DA}"/>
                </a:ext>
              </a:extLst>
            </p:cNvPr>
            <p:cNvSpPr/>
            <p:nvPr/>
          </p:nvSpPr>
          <p:spPr>
            <a:xfrm>
              <a:off x="5657850" y="3628967"/>
              <a:ext cx="876300" cy="66675"/>
            </a:xfrm>
            <a:custGeom>
              <a:avLst/>
              <a:gdLst>
                <a:gd name="connsiteX0" fmla="*/ 485775 w 876300"/>
                <a:gd name="connsiteY0" fmla="*/ 0 h 66675"/>
                <a:gd name="connsiteX1" fmla="*/ 485775 w 876300"/>
                <a:gd name="connsiteY1" fmla="*/ 19050 h 66675"/>
                <a:gd name="connsiteX2" fmla="*/ 390525 w 876300"/>
                <a:gd name="connsiteY2" fmla="*/ 19050 h 66675"/>
                <a:gd name="connsiteX3" fmla="*/ 390525 w 876300"/>
                <a:gd name="connsiteY3" fmla="*/ 0 h 66675"/>
                <a:gd name="connsiteX4" fmla="*/ 0 w 876300"/>
                <a:gd name="connsiteY4" fmla="*/ 0 h 66675"/>
                <a:gd name="connsiteX5" fmla="*/ 0 w 876300"/>
                <a:gd name="connsiteY5" fmla="*/ 19050 h 66675"/>
                <a:gd name="connsiteX6" fmla="*/ 47625 w 876300"/>
                <a:gd name="connsiteY6" fmla="*/ 66675 h 66675"/>
                <a:gd name="connsiteX7" fmla="*/ 828675 w 876300"/>
                <a:gd name="connsiteY7" fmla="*/ 66675 h 66675"/>
                <a:gd name="connsiteX8" fmla="*/ 876300 w 876300"/>
                <a:gd name="connsiteY8" fmla="*/ 19050 h 66675"/>
                <a:gd name="connsiteX9" fmla="*/ 876300 w 876300"/>
                <a:gd name="connsiteY9" fmla="*/ 0 h 66675"/>
                <a:gd name="connsiteX10" fmla="*/ 828675 w 876300"/>
                <a:gd name="connsiteY10" fmla="*/ 47625 h 66675"/>
                <a:gd name="connsiteX11" fmla="*/ 47625 w 876300"/>
                <a:gd name="connsiteY11" fmla="*/ 47625 h 66675"/>
                <a:gd name="connsiteX12" fmla="*/ 19050 w 876300"/>
                <a:gd name="connsiteY12" fmla="*/ 19050 h 66675"/>
                <a:gd name="connsiteX13" fmla="*/ 371475 w 876300"/>
                <a:gd name="connsiteY13" fmla="*/ 19050 h 66675"/>
                <a:gd name="connsiteX14" fmla="*/ 389265 w 876300"/>
                <a:gd name="connsiteY14" fmla="*/ 38100 h 66675"/>
                <a:gd name="connsiteX15" fmla="*/ 390525 w 876300"/>
                <a:gd name="connsiteY15" fmla="*/ 38100 h 66675"/>
                <a:gd name="connsiteX16" fmla="*/ 485775 w 876300"/>
                <a:gd name="connsiteY16" fmla="*/ 38100 h 66675"/>
                <a:gd name="connsiteX17" fmla="*/ 504825 w 876300"/>
                <a:gd name="connsiteY17" fmla="*/ 20310 h 66675"/>
                <a:gd name="connsiteX18" fmla="*/ 504825 w 876300"/>
                <a:gd name="connsiteY18" fmla="*/ 19050 h 66675"/>
                <a:gd name="connsiteX19" fmla="*/ 857250 w 876300"/>
                <a:gd name="connsiteY19" fmla="*/ 19050 h 66675"/>
                <a:gd name="connsiteX20" fmla="*/ 828675 w 876300"/>
                <a:gd name="connsiteY20" fmla="*/ 47625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76300" h="66675">
                  <a:moveTo>
                    <a:pt x="485775" y="0"/>
                  </a:moveTo>
                  <a:lnTo>
                    <a:pt x="485775" y="19050"/>
                  </a:lnTo>
                  <a:lnTo>
                    <a:pt x="390525" y="19050"/>
                  </a:lnTo>
                  <a:lnTo>
                    <a:pt x="390525" y="0"/>
                  </a:lnTo>
                  <a:lnTo>
                    <a:pt x="0" y="0"/>
                  </a:lnTo>
                  <a:lnTo>
                    <a:pt x="0" y="19050"/>
                  </a:lnTo>
                  <a:cubicBezTo>
                    <a:pt x="32" y="45340"/>
                    <a:pt x="21336" y="66644"/>
                    <a:pt x="47625" y="66675"/>
                  </a:cubicBezTo>
                  <a:lnTo>
                    <a:pt x="828675" y="66675"/>
                  </a:lnTo>
                  <a:cubicBezTo>
                    <a:pt x="854965" y="66644"/>
                    <a:pt x="876269" y="45340"/>
                    <a:pt x="876300" y="19050"/>
                  </a:cubicBezTo>
                  <a:lnTo>
                    <a:pt x="876300" y="0"/>
                  </a:lnTo>
                  <a:close/>
                  <a:moveTo>
                    <a:pt x="828675" y="47625"/>
                  </a:moveTo>
                  <a:lnTo>
                    <a:pt x="47625" y="47625"/>
                  </a:lnTo>
                  <a:cubicBezTo>
                    <a:pt x="31844" y="47625"/>
                    <a:pt x="19050" y="34832"/>
                    <a:pt x="19050" y="19050"/>
                  </a:cubicBezTo>
                  <a:lnTo>
                    <a:pt x="371475" y="19050"/>
                  </a:lnTo>
                  <a:cubicBezTo>
                    <a:pt x="371127" y="29223"/>
                    <a:pt x="379092" y="37752"/>
                    <a:pt x="389265" y="38100"/>
                  </a:cubicBezTo>
                  <a:cubicBezTo>
                    <a:pt x="389685" y="38114"/>
                    <a:pt x="390105" y="38114"/>
                    <a:pt x="390525" y="38100"/>
                  </a:cubicBezTo>
                  <a:lnTo>
                    <a:pt x="485775" y="38100"/>
                  </a:lnTo>
                  <a:cubicBezTo>
                    <a:pt x="495948" y="38448"/>
                    <a:pt x="504477" y="30483"/>
                    <a:pt x="504825" y="20310"/>
                  </a:cubicBezTo>
                  <a:cubicBezTo>
                    <a:pt x="504839" y="19890"/>
                    <a:pt x="504839" y="19470"/>
                    <a:pt x="504825" y="19050"/>
                  </a:cubicBezTo>
                  <a:lnTo>
                    <a:pt x="857250" y="19050"/>
                  </a:lnTo>
                  <a:cubicBezTo>
                    <a:pt x="857250" y="34832"/>
                    <a:pt x="844457" y="47625"/>
                    <a:pt x="828675" y="47625"/>
                  </a:cubicBezTo>
                  <a:close/>
                </a:path>
              </a:pathLst>
            </a:custGeom>
            <a:grpFill/>
            <a:ln w="9525" cap="flat">
              <a:noFill/>
              <a:prstDash val="solid"/>
              <a:miter/>
            </a:ln>
          </p:spPr>
          <p:txBody>
            <a:bodyPr rtlCol="0" anchor="ctr"/>
            <a:lstStyle/>
            <a:p>
              <a:endParaRPr lang="en-GB"/>
            </a:p>
          </p:txBody>
        </p:sp>
      </p:grpSp>
      <p:grpSp>
        <p:nvGrpSpPr>
          <p:cNvPr id="196" name="Graphic 638" descr="Smart Phone outline">
            <a:extLst>
              <a:ext uri="{FF2B5EF4-FFF2-40B4-BE49-F238E27FC236}">
                <a16:creationId xmlns:a16="http://schemas.microsoft.com/office/drawing/2014/main" id="{2692695F-1C8F-4A09-9DA4-3674D241DB14}"/>
              </a:ext>
            </a:extLst>
          </p:cNvPr>
          <p:cNvGrpSpPr>
            <a:grpSpLocks noChangeAspect="1"/>
          </p:cNvGrpSpPr>
          <p:nvPr/>
        </p:nvGrpSpPr>
        <p:grpSpPr>
          <a:xfrm>
            <a:off x="5018261" y="4892086"/>
            <a:ext cx="189359" cy="333365"/>
            <a:chOff x="6007875" y="3159900"/>
            <a:chExt cx="476250" cy="838438"/>
          </a:xfrm>
          <a:solidFill>
            <a:schemeClr val="tx1"/>
          </a:solidFill>
        </p:grpSpPr>
        <p:sp>
          <p:nvSpPr>
            <p:cNvPr id="197" name="Freeform: Shape 196">
              <a:extLst>
                <a:ext uri="{FF2B5EF4-FFF2-40B4-BE49-F238E27FC236}">
                  <a16:creationId xmlns:a16="http://schemas.microsoft.com/office/drawing/2014/main" id="{254A583F-1E93-45CD-BA58-5ED1DFA7CCC3}"/>
                </a:ext>
              </a:extLst>
            </p:cNvPr>
            <p:cNvSpPr/>
            <p:nvPr/>
          </p:nvSpPr>
          <p:spPr>
            <a:xfrm>
              <a:off x="6055500" y="3255150"/>
              <a:ext cx="381000" cy="647909"/>
            </a:xfrm>
            <a:custGeom>
              <a:avLst/>
              <a:gdLst>
                <a:gd name="connsiteX0" fmla="*/ 19050 w 381000"/>
                <a:gd name="connsiteY0" fmla="*/ 0 h 647909"/>
                <a:gd name="connsiteX1" fmla="*/ 0 w 381000"/>
                <a:gd name="connsiteY1" fmla="*/ 0 h 647909"/>
                <a:gd name="connsiteX2" fmla="*/ 0 w 381000"/>
                <a:gd name="connsiteY2" fmla="*/ 647910 h 647909"/>
                <a:gd name="connsiteX3" fmla="*/ 381000 w 381000"/>
                <a:gd name="connsiteY3" fmla="*/ 647910 h 647909"/>
                <a:gd name="connsiteX4" fmla="*/ 381000 w 381000"/>
                <a:gd name="connsiteY4" fmla="*/ 0 h 647909"/>
                <a:gd name="connsiteX5" fmla="*/ 19050 w 381000"/>
                <a:gd name="connsiteY5" fmla="*/ 0 h 647909"/>
                <a:gd name="connsiteX6" fmla="*/ 361950 w 381000"/>
                <a:gd name="connsiteY6" fmla="*/ 628860 h 647909"/>
                <a:gd name="connsiteX7" fmla="*/ 19050 w 381000"/>
                <a:gd name="connsiteY7" fmla="*/ 628860 h 647909"/>
                <a:gd name="connsiteX8" fmla="*/ 19050 w 381000"/>
                <a:gd name="connsiteY8" fmla="*/ 19050 h 647909"/>
                <a:gd name="connsiteX9" fmla="*/ 361950 w 381000"/>
                <a:gd name="connsiteY9" fmla="*/ 19050 h 64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1000" h="647909">
                  <a:moveTo>
                    <a:pt x="19050" y="0"/>
                  </a:moveTo>
                  <a:lnTo>
                    <a:pt x="0" y="0"/>
                  </a:lnTo>
                  <a:lnTo>
                    <a:pt x="0" y="647910"/>
                  </a:lnTo>
                  <a:lnTo>
                    <a:pt x="381000" y="647910"/>
                  </a:lnTo>
                  <a:lnTo>
                    <a:pt x="381000" y="0"/>
                  </a:lnTo>
                  <a:lnTo>
                    <a:pt x="19050" y="0"/>
                  </a:lnTo>
                  <a:close/>
                  <a:moveTo>
                    <a:pt x="361950" y="628860"/>
                  </a:moveTo>
                  <a:lnTo>
                    <a:pt x="19050" y="628860"/>
                  </a:lnTo>
                  <a:lnTo>
                    <a:pt x="19050" y="19050"/>
                  </a:lnTo>
                  <a:lnTo>
                    <a:pt x="361950" y="19050"/>
                  </a:lnTo>
                  <a:close/>
                </a:path>
              </a:pathLst>
            </a:custGeom>
            <a:grpFill/>
            <a:ln w="9525" cap="flat">
              <a:noFill/>
              <a:prstDash val="solid"/>
              <a:miter/>
            </a:ln>
          </p:spPr>
          <p:txBody>
            <a:bodyPr rtlCol="0" anchor="ctr"/>
            <a:lstStyle/>
            <a:p>
              <a:endParaRPr lang="en-GB"/>
            </a:p>
          </p:txBody>
        </p:sp>
        <p:sp>
          <p:nvSpPr>
            <p:cNvPr id="198" name="Freeform: Shape 197">
              <a:extLst>
                <a:ext uri="{FF2B5EF4-FFF2-40B4-BE49-F238E27FC236}">
                  <a16:creationId xmlns:a16="http://schemas.microsoft.com/office/drawing/2014/main" id="{D681FE08-10DA-491D-9F69-2ADE76EF7C6F}"/>
                </a:ext>
              </a:extLst>
            </p:cNvPr>
            <p:cNvSpPr/>
            <p:nvPr/>
          </p:nvSpPr>
          <p:spPr>
            <a:xfrm>
              <a:off x="6007875" y="3159900"/>
              <a:ext cx="476250" cy="838438"/>
            </a:xfrm>
            <a:custGeom>
              <a:avLst/>
              <a:gdLst>
                <a:gd name="connsiteX0" fmla="*/ 457200 w 476250"/>
                <a:gd name="connsiteY0" fmla="*/ 0 h 838438"/>
                <a:gd name="connsiteX1" fmla="*/ 19050 w 476250"/>
                <a:gd name="connsiteY1" fmla="*/ 0 h 838438"/>
                <a:gd name="connsiteX2" fmla="*/ 0 w 476250"/>
                <a:gd name="connsiteY2" fmla="*/ 19050 h 838438"/>
                <a:gd name="connsiteX3" fmla="*/ 0 w 476250"/>
                <a:gd name="connsiteY3" fmla="*/ 819388 h 838438"/>
                <a:gd name="connsiteX4" fmla="*/ 19050 w 476250"/>
                <a:gd name="connsiteY4" fmla="*/ 838438 h 838438"/>
                <a:gd name="connsiteX5" fmla="*/ 457200 w 476250"/>
                <a:gd name="connsiteY5" fmla="*/ 838438 h 838438"/>
                <a:gd name="connsiteX6" fmla="*/ 476250 w 476250"/>
                <a:gd name="connsiteY6" fmla="*/ 819388 h 838438"/>
                <a:gd name="connsiteX7" fmla="*/ 476250 w 476250"/>
                <a:gd name="connsiteY7" fmla="*/ 19050 h 838438"/>
                <a:gd name="connsiteX8" fmla="*/ 457200 w 476250"/>
                <a:gd name="connsiteY8" fmla="*/ 0 h 838438"/>
                <a:gd name="connsiteX9" fmla="*/ 457200 w 476250"/>
                <a:gd name="connsiteY9" fmla="*/ 819388 h 838438"/>
                <a:gd name="connsiteX10" fmla="*/ 19050 w 476250"/>
                <a:gd name="connsiteY10" fmla="*/ 819388 h 838438"/>
                <a:gd name="connsiteX11" fmla="*/ 19050 w 476250"/>
                <a:gd name="connsiteY11" fmla="*/ 19050 h 838438"/>
                <a:gd name="connsiteX12" fmla="*/ 457200 w 476250"/>
                <a:gd name="connsiteY12" fmla="*/ 19050 h 83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6250" h="838438">
                  <a:moveTo>
                    <a:pt x="457200" y="0"/>
                  </a:moveTo>
                  <a:lnTo>
                    <a:pt x="19050" y="0"/>
                  </a:lnTo>
                  <a:cubicBezTo>
                    <a:pt x="8542" y="31"/>
                    <a:pt x="31" y="8542"/>
                    <a:pt x="0" y="19050"/>
                  </a:cubicBezTo>
                  <a:lnTo>
                    <a:pt x="0" y="819388"/>
                  </a:lnTo>
                  <a:cubicBezTo>
                    <a:pt x="36" y="829894"/>
                    <a:pt x="8544" y="838402"/>
                    <a:pt x="19050" y="838438"/>
                  </a:cubicBezTo>
                  <a:lnTo>
                    <a:pt x="457200" y="838438"/>
                  </a:lnTo>
                  <a:cubicBezTo>
                    <a:pt x="467703" y="838396"/>
                    <a:pt x="476208" y="829891"/>
                    <a:pt x="476250" y="819388"/>
                  </a:cubicBezTo>
                  <a:lnTo>
                    <a:pt x="476250" y="19050"/>
                  </a:lnTo>
                  <a:cubicBezTo>
                    <a:pt x="476214" y="8544"/>
                    <a:pt x="467706" y="37"/>
                    <a:pt x="457200" y="0"/>
                  </a:cubicBezTo>
                  <a:close/>
                  <a:moveTo>
                    <a:pt x="457200" y="819388"/>
                  </a:moveTo>
                  <a:lnTo>
                    <a:pt x="19050" y="819388"/>
                  </a:lnTo>
                  <a:lnTo>
                    <a:pt x="19050" y="19050"/>
                  </a:lnTo>
                  <a:lnTo>
                    <a:pt x="457200" y="19050"/>
                  </a:lnTo>
                  <a:close/>
                </a:path>
              </a:pathLst>
            </a:custGeom>
            <a:grpFill/>
            <a:ln w="9525" cap="flat">
              <a:noFill/>
              <a:prstDash val="solid"/>
              <a:miter/>
            </a:ln>
          </p:spPr>
          <p:txBody>
            <a:bodyPr rtlCol="0" anchor="ctr"/>
            <a:lstStyle/>
            <a:p>
              <a:endParaRPr lang="en-GB"/>
            </a:p>
          </p:txBody>
        </p:sp>
        <p:sp>
          <p:nvSpPr>
            <p:cNvPr id="199" name="Freeform: Shape 198">
              <a:extLst>
                <a:ext uri="{FF2B5EF4-FFF2-40B4-BE49-F238E27FC236}">
                  <a16:creationId xmlns:a16="http://schemas.microsoft.com/office/drawing/2014/main" id="{DB1B32FA-B56F-46AF-BE17-02DD3EA916AE}"/>
                </a:ext>
              </a:extLst>
            </p:cNvPr>
            <p:cNvSpPr/>
            <p:nvPr/>
          </p:nvSpPr>
          <p:spPr>
            <a:xfrm>
              <a:off x="6198375" y="3207525"/>
              <a:ext cx="104775" cy="19050"/>
            </a:xfrm>
            <a:custGeom>
              <a:avLst/>
              <a:gdLst>
                <a:gd name="connsiteX0" fmla="*/ 9525 w 104775"/>
                <a:gd name="connsiteY0" fmla="*/ 19050 h 19050"/>
                <a:gd name="connsiteX1" fmla="*/ 95250 w 104775"/>
                <a:gd name="connsiteY1" fmla="*/ 19050 h 19050"/>
                <a:gd name="connsiteX2" fmla="*/ 104775 w 104775"/>
                <a:gd name="connsiteY2" fmla="*/ 9525 h 19050"/>
                <a:gd name="connsiteX3" fmla="*/ 95250 w 104775"/>
                <a:gd name="connsiteY3" fmla="*/ 0 h 19050"/>
                <a:gd name="connsiteX4" fmla="*/ 9525 w 104775"/>
                <a:gd name="connsiteY4" fmla="*/ 0 h 19050"/>
                <a:gd name="connsiteX5" fmla="*/ 0 w 104775"/>
                <a:gd name="connsiteY5" fmla="*/ 9525 h 19050"/>
                <a:gd name="connsiteX6" fmla="*/ 9525 w 104775"/>
                <a:gd name="connsiteY6" fmla="*/ 1905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19050">
                  <a:moveTo>
                    <a:pt x="9525" y="19050"/>
                  </a:moveTo>
                  <a:lnTo>
                    <a:pt x="95250" y="19050"/>
                  </a:lnTo>
                  <a:cubicBezTo>
                    <a:pt x="100511" y="19050"/>
                    <a:pt x="104775" y="14786"/>
                    <a:pt x="104775" y="9525"/>
                  </a:cubicBezTo>
                  <a:cubicBezTo>
                    <a:pt x="104775" y="4264"/>
                    <a:pt x="100511" y="0"/>
                    <a:pt x="95250" y="0"/>
                  </a:cubicBezTo>
                  <a:lnTo>
                    <a:pt x="9525" y="0"/>
                  </a:lnTo>
                  <a:cubicBezTo>
                    <a:pt x="4264" y="0"/>
                    <a:pt x="0" y="4264"/>
                    <a:pt x="0" y="9525"/>
                  </a:cubicBezTo>
                  <a:cubicBezTo>
                    <a:pt x="0" y="14786"/>
                    <a:pt x="4264" y="19050"/>
                    <a:pt x="9525" y="19050"/>
                  </a:cubicBezTo>
                  <a:close/>
                </a:path>
              </a:pathLst>
            </a:custGeom>
            <a:grpFill/>
            <a:ln w="9525" cap="flat">
              <a:noFill/>
              <a:prstDash val="solid"/>
              <a:miter/>
            </a:ln>
          </p:spPr>
          <p:txBody>
            <a:bodyPr rtlCol="0" anchor="ctr"/>
            <a:lstStyle/>
            <a:p>
              <a:endParaRPr lang="en-GB"/>
            </a:p>
          </p:txBody>
        </p:sp>
      </p:grpSp>
      <p:grpSp>
        <p:nvGrpSpPr>
          <p:cNvPr id="209" name="Graphic 200" descr="Badge Question Mark outline">
            <a:extLst>
              <a:ext uri="{FF2B5EF4-FFF2-40B4-BE49-F238E27FC236}">
                <a16:creationId xmlns:a16="http://schemas.microsoft.com/office/drawing/2014/main" id="{733881FF-92FE-4E3D-BC19-F55334C75186}"/>
              </a:ext>
            </a:extLst>
          </p:cNvPr>
          <p:cNvGrpSpPr>
            <a:grpSpLocks noChangeAspect="1"/>
          </p:cNvGrpSpPr>
          <p:nvPr/>
        </p:nvGrpSpPr>
        <p:grpSpPr>
          <a:xfrm>
            <a:off x="8995355" y="1840410"/>
            <a:ext cx="300689" cy="300689"/>
            <a:chOff x="9017117" y="2961765"/>
            <a:chExt cx="723499" cy="723499"/>
          </a:xfrm>
          <a:solidFill>
            <a:schemeClr val="tx1"/>
          </a:solidFill>
        </p:grpSpPr>
        <p:sp>
          <p:nvSpPr>
            <p:cNvPr id="228" name="Freeform: Shape 227">
              <a:extLst>
                <a:ext uri="{FF2B5EF4-FFF2-40B4-BE49-F238E27FC236}">
                  <a16:creationId xmlns:a16="http://schemas.microsoft.com/office/drawing/2014/main" id="{7986F824-6B65-45DF-A67A-0F6A821CDFE3}"/>
                </a:ext>
              </a:extLst>
            </p:cNvPr>
            <p:cNvSpPr/>
            <p:nvPr/>
          </p:nvSpPr>
          <p:spPr>
            <a:xfrm>
              <a:off x="9017117" y="2961765"/>
              <a:ext cx="723499" cy="723499"/>
            </a:xfrm>
            <a:custGeom>
              <a:avLst/>
              <a:gdLst>
                <a:gd name="connsiteX0" fmla="*/ 361750 w 723499"/>
                <a:gd name="connsiteY0" fmla="*/ 0 h 723499"/>
                <a:gd name="connsiteX1" fmla="*/ 0 w 723499"/>
                <a:gd name="connsiteY1" fmla="*/ 361750 h 723499"/>
                <a:gd name="connsiteX2" fmla="*/ 361750 w 723499"/>
                <a:gd name="connsiteY2" fmla="*/ 723500 h 723499"/>
                <a:gd name="connsiteX3" fmla="*/ 723500 w 723499"/>
                <a:gd name="connsiteY3" fmla="*/ 361750 h 723499"/>
                <a:gd name="connsiteX4" fmla="*/ 362074 w 723499"/>
                <a:gd name="connsiteY4" fmla="*/ 0 h 723499"/>
                <a:gd name="connsiteX5" fmla="*/ 361750 w 723499"/>
                <a:gd name="connsiteY5" fmla="*/ 0 h 723499"/>
                <a:gd name="connsiteX6" fmla="*/ 361750 w 723499"/>
                <a:gd name="connsiteY6" fmla="*/ 704450 h 723499"/>
                <a:gd name="connsiteX7" fmla="*/ 19050 w 723499"/>
                <a:gd name="connsiteY7" fmla="*/ 361750 h 723499"/>
                <a:gd name="connsiteX8" fmla="*/ 361750 w 723499"/>
                <a:gd name="connsiteY8" fmla="*/ 19050 h 723499"/>
                <a:gd name="connsiteX9" fmla="*/ 704450 w 723499"/>
                <a:gd name="connsiteY9" fmla="*/ 361750 h 723499"/>
                <a:gd name="connsiteX10" fmla="*/ 361750 w 723499"/>
                <a:gd name="connsiteY10" fmla="*/ 704450 h 72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3499" h="723499">
                  <a:moveTo>
                    <a:pt x="361750" y="0"/>
                  </a:moveTo>
                  <a:cubicBezTo>
                    <a:pt x="161961" y="0"/>
                    <a:pt x="0" y="161961"/>
                    <a:pt x="0" y="361750"/>
                  </a:cubicBezTo>
                  <a:cubicBezTo>
                    <a:pt x="0" y="561539"/>
                    <a:pt x="161961" y="723500"/>
                    <a:pt x="361750" y="723500"/>
                  </a:cubicBezTo>
                  <a:cubicBezTo>
                    <a:pt x="561539" y="723500"/>
                    <a:pt x="723500" y="561539"/>
                    <a:pt x="723500" y="361750"/>
                  </a:cubicBezTo>
                  <a:cubicBezTo>
                    <a:pt x="723590" y="162051"/>
                    <a:pt x="561773" y="90"/>
                    <a:pt x="362074" y="0"/>
                  </a:cubicBezTo>
                  <a:cubicBezTo>
                    <a:pt x="361966" y="0"/>
                    <a:pt x="361858" y="0"/>
                    <a:pt x="361750" y="0"/>
                  </a:cubicBezTo>
                  <a:close/>
                  <a:moveTo>
                    <a:pt x="361750" y="704450"/>
                  </a:moveTo>
                  <a:cubicBezTo>
                    <a:pt x="172482" y="704450"/>
                    <a:pt x="19050" y="551018"/>
                    <a:pt x="19050" y="361750"/>
                  </a:cubicBezTo>
                  <a:cubicBezTo>
                    <a:pt x="19050" y="172482"/>
                    <a:pt x="172482" y="19050"/>
                    <a:pt x="361750" y="19050"/>
                  </a:cubicBezTo>
                  <a:cubicBezTo>
                    <a:pt x="551018" y="19050"/>
                    <a:pt x="704450" y="172482"/>
                    <a:pt x="704450" y="361750"/>
                  </a:cubicBezTo>
                  <a:cubicBezTo>
                    <a:pt x="704235" y="550929"/>
                    <a:pt x="550929" y="704235"/>
                    <a:pt x="361750" y="704450"/>
                  </a:cubicBezTo>
                  <a:close/>
                </a:path>
              </a:pathLst>
            </a:custGeom>
            <a:grpFill/>
            <a:ln w="9525" cap="flat">
              <a:noFill/>
              <a:prstDash val="solid"/>
              <a:miter/>
            </a:ln>
          </p:spPr>
          <p:txBody>
            <a:bodyPr rtlCol="0" anchor="ctr"/>
            <a:lstStyle/>
            <a:p>
              <a:endParaRPr lang="en-GB"/>
            </a:p>
          </p:txBody>
        </p:sp>
        <p:sp>
          <p:nvSpPr>
            <p:cNvPr id="229" name="Freeform: Shape 228">
              <a:extLst>
                <a:ext uri="{FF2B5EF4-FFF2-40B4-BE49-F238E27FC236}">
                  <a16:creationId xmlns:a16="http://schemas.microsoft.com/office/drawing/2014/main" id="{94520DBA-E293-4C30-8893-3DF71853CF9E}"/>
                </a:ext>
              </a:extLst>
            </p:cNvPr>
            <p:cNvSpPr/>
            <p:nvPr/>
          </p:nvSpPr>
          <p:spPr>
            <a:xfrm>
              <a:off x="9264290" y="3123696"/>
              <a:ext cx="229235" cy="301907"/>
            </a:xfrm>
            <a:custGeom>
              <a:avLst/>
              <a:gdLst>
                <a:gd name="connsiteX0" fmla="*/ 127587 w 229235"/>
                <a:gd name="connsiteY0" fmla="*/ 746 h 301907"/>
                <a:gd name="connsiteX1" fmla="*/ 735 w 229235"/>
                <a:gd name="connsiteY1" fmla="*/ 101671 h 301907"/>
                <a:gd name="connsiteX2" fmla="*/ 0 w 229235"/>
                <a:gd name="connsiteY2" fmla="*/ 114608 h 301907"/>
                <a:gd name="connsiteX3" fmla="*/ 19050 w 229235"/>
                <a:gd name="connsiteY3" fmla="*/ 114608 h 301907"/>
                <a:gd name="connsiteX4" fmla="*/ 114624 w 229235"/>
                <a:gd name="connsiteY4" fmla="*/ 19110 h 301907"/>
                <a:gd name="connsiteX5" fmla="*/ 210121 w 229235"/>
                <a:gd name="connsiteY5" fmla="*/ 114685 h 301907"/>
                <a:gd name="connsiteX6" fmla="*/ 165364 w 229235"/>
                <a:gd name="connsiteY6" fmla="*/ 195570 h 301907"/>
                <a:gd name="connsiteX7" fmla="*/ 105051 w 229235"/>
                <a:gd name="connsiteY7" fmla="*/ 301907 h 301907"/>
                <a:gd name="connsiteX8" fmla="*/ 124101 w 229235"/>
                <a:gd name="connsiteY8" fmla="*/ 301907 h 301907"/>
                <a:gd name="connsiteX9" fmla="*/ 175536 w 229235"/>
                <a:gd name="connsiteY9" fmla="*/ 211706 h 301907"/>
                <a:gd name="connsiteX10" fmla="*/ 211691 w 229235"/>
                <a:gd name="connsiteY10" fmla="*/ 53728 h 301907"/>
                <a:gd name="connsiteX11" fmla="*/ 127625 w 229235"/>
                <a:gd name="connsiteY11" fmla="*/ 784 h 30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9235" h="301907">
                  <a:moveTo>
                    <a:pt x="127587" y="746"/>
                  </a:moveTo>
                  <a:cubicBezTo>
                    <a:pt x="64688" y="-6414"/>
                    <a:pt x="7895" y="38772"/>
                    <a:pt x="735" y="101671"/>
                  </a:cubicBezTo>
                  <a:cubicBezTo>
                    <a:pt x="247" y="105966"/>
                    <a:pt x="1" y="110285"/>
                    <a:pt x="0" y="114608"/>
                  </a:cubicBezTo>
                  <a:lnTo>
                    <a:pt x="19050" y="114608"/>
                  </a:lnTo>
                  <a:cubicBezTo>
                    <a:pt x="19071" y="61845"/>
                    <a:pt x="61861" y="19089"/>
                    <a:pt x="114624" y="19110"/>
                  </a:cubicBezTo>
                  <a:cubicBezTo>
                    <a:pt x="167388" y="19132"/>
                    <a:pt x="210142" y="61922"/>
                    <a:pt x="210121" y="114685"/>
                  </a:cubicBezTo>
                  <a:cubicBezTo>
                    <a:pt x="210108" y="147550"/>
                    <a:pt x="193202" y="178102"/>
                    <a:pt x="165364" y="195570"/>
                  </a:cubicBezTo>
                  <a:cubicBezTo>
                    <a:pt x="128221" y="218199"/>
                    <a:pt x="105409" y="258416"/>
                    <a:pt x="105051" y="301907"/>
                  </a:cubicBezTo>
                  <a:lnTo>
                    <a:pt x="124101" y="301907"/>
                  </a:lnTo>
                  <a:cubicBezTo>
                    <a:pt x="124497" y="264970"/>
                    <a:pt x="143948" y="230857"/>
                    <a:pt x="175536" y="211706"/>
                  </a:cubicBezTo>
                  <a:cubicBezTo>
                    <a:pt x="229145" y="178065"/>
                    <a:pt x="245332" y="107336"/>
                    <a:pt x="211691" y="53728"/>
                  </a:cubicBezTo>
                  <a:cubicBezTo>
                    <a:pt x="193174" y="24219"/>
                    <a:pt x="162238" y="4736"/>
                    <a:pt x="127625" y="784"/>
                  </a:cubicBezTo>
                  <a:close/>
                </a:path>
              </a:pathLst>
            </a:custGeom>
            <a:grpFill/>
            <a:ln w="9525" cap="flat">
              <a:noFill/>
              <a:prstDash val="solid"/>
              <a:miter/>
            </a:ln>
          </p:spPr>
          <p:txBody>
            <a:bodyPr rtlCol="0" anchor="ctr"/>
            <a:lstStyle/>
            <a:p>
              <a:endParaRPr lang="en-GB"/>
            </a:p>
          </p:txBody>
        </p:sp>
        <p:sp>
          <p:nvSpPr>
            <p:cNvPr id="230" name="Freeform: Shape 229">
              <a:extLst>
                <a:ext uri="{FF2B5EF4-FFF2-40B4-BE49-F238E27FC236}">
                  <a16:creationId xmlns:a16="http://schemas.microsoft.com/office/drawing/2014/main" id="{53E1705C-7284-48CF-BC51-CB5250C6658F}"/>
                </a:ext>
              </a:extLst>
            </p:cNvPr>
            <p:cNvSpPr/>
            <p:nvPr/>
          </p:nvSpPr>
          <p:spPr>
            <a:xfrm>
              <a:off x="9360017" y="3485640"/>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GB"/>
            </a:p>
          </p:txBody>
        </p:sp>
      </p:grpSp>
      <p:grpSp>
        <p:nvGrpSpPr>
          <p:cNvPr id="231" name="Graphic 207" descr="Information outline">
            <a:extLst>
              <a:ext uri="{FF2B5EF4-FFF2-40B4-BE49-F238E27FC236}">
                <a16:creationId xmlns:a16="http://schemas.microsoft.com/office/drawing/2014/main" id="{FC1759CA-5AA1-4E09-A944-6A4023B3F1E0}"/>
              </a:ext>
            </a:extLst>
          </p:cNvPr>
          <p:cNvGrpSpPr>
            <a:grpSpLocks noChangeAspect="1"/>
          </p:cNvGrpSpPr>
          <p:nvPr/>
        </p:nvGrpSpPr>
        <p:grpSpPr>
          <a:xfrm>
            <a:off x="8284707" y="1840410"/>
            <a:ext cx="300689" cy="300689"/>
            <a:chOff x="7609092" y="3290913"/>
            <a:chExt cx="723499" cy="723499"/>
          </a:xfrm>
          <a:solidFill>
            <a:schemeClr val="tx1"/>
          </a:solidFill>
        </p:grpSpPr>
        <p:sp>
          <p:nvSpPr>
            <p:cNvPr id="232" name="Freeform: Shape 231">
              <a:extLst>
                <a:ext uri="{FF2B5EF4-FFF2-40B4-BE49-F238E27FC236}">
                  <a16:creationId xmlns:a16="http://schemas.microsoft.com/office/drawing/2014/main" id="{E32C2766-FDF9-4900-BBD9-95280F194A56}"/>
                </a:ext>
              </a:extLst>
            </p:cNvPr>
            <p:cNvSpPr/>
            <p:nvPr/>
          </p:nvSpPr>
          <p:spPr>
            <a:xfrm>
              <a:off x="7609092" y="3290913"/>
              <a:ext cx="723499" cy="723499"/>
            </a:xfrm>
            <a:custGeom>
              <a:avLst/>
              <a:gdLst>
                <a:gd name="connsiteX0" fmla="*/ 361750 w 723499"/>
                <a:gd name="connsiteY0" fmla="*/ 0 h 723499"/>
                <a:gd name="connsiteX1" fmla="*/ 0 w 723499"/>
                <a:gd name="connsiteY1" fmla="*/ 361750 h 723499"/>
                <a:gd name="connsiteX2" fmla="*/ 361750 w 723499"/>
                <a:gd name="connsiteY2" fmla="*/ 723500 h 723499"/>
                <a:gd name="connsiteX3" fmla="*/ 723500 w 723499"/>
                <a:gd name="connsiteY3" fmla="*/ 361750 h 723499"/>
                <a:gd name="connsiteX4" fmla="*/ 362074 w 723499"/>
                <a:gd name="connsiteY4" fmla="*/ 0 h 723499"/>
                <a:gd name="connsiteX5" fmla="*/ 361750 w 723499"/>
                <a:gd name="connsiteY5" fmla="*/ 0 h 723499"/>
                <a:gd name="connsiteX6" fmla="*/ 361750 w 723499"/>
                <a:gd name="connsiteY6" fmla="*/ 704450 h 723499"/>
                <a:gd name="connsiteX7" fmla="*/ 19050 w 723499"/>
                <a:gd name="connsiteY7" fmla="*/ 361750 h 723499"/>
                <a:gd name="connsiteX8" fmla="*/ 361750 w 723499"/>
                <a:gd name="connsiteY8" fmla="*/ 19050 h 723499"/>
                <a:gd name="connsiteX9" fmla="*/ 704450 w 723499"/>
                <a:gd name="connsiteY9" fmla="*/ 361750 h 723499"/>
                <a:gd name="connsiteX10" fmla="*/ 361750 w 723499"/>
                <a:gd name="connsiteY10" fmla="*/ 704450 h 72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3499" h="723499">
                  <a:moveTo>
                    <a:pt x="361750" y="0"/>
                  </a:moveTo>
                  <a:cubicBezTo>
                    <a:pt x="161961" y="0"/>
                    <a:pt x="0" y="161961"/>
                    <a:pt x="0" y="361750"/>
                  </a:cubicBezTo>
                  <a:cubicBezTo>
                    <a:pt x="0" y="561539"/>
                    <a:pt x="161961" y="723500"/>
                    <a:pt x="361750" y="723500"/>
                  </a:cubicBezTo>
                  <a:cubicBezTo>
                    <a:pt x="561539" y="723500"/>
                    <a:pt x="723500" y="561539"/>
                    <a:pt x="723500" y="361750"/>
                  </a:cubicBezTo>
                  <a:cubicBezTo>
                    <a:pt x="723590" y="162051"/>
                    <a:pt x="561773" y="90"/>
                    <a:pt x="362074" y="0"/>
                  </a:cubicBezTo>
                  <a:cubicBezTo>
                    <a:pt x="361966" y="0"/>
                    <a:pt x="361858" y="0"/>
                    <a:pt x="361750" y="0"/>
                  </a:cubicBezTo>
                  <a:close/>
                  <a:moveTo>
                    <a:pt x="361750" y="704450"/>
                  </a:moveTo>
                  <a:cubicBezTo>
                    <a:pt x="172482" y="704450"/>
                    <a:pt x="19050" y="551018"/>
                    <a:pt x="19050" y="361750"/>
                  </a:cubicBezTo>
                  <a:cubicBezTo>
                    <a:pt x="19050" y="172482"/>
                    <a:pt x="172482" y="19050"/>
                    <a:pt x="361750" y="19050"/>
                  </a:cubicBezTo>
                  <a:cubicBezTo>
                    <a:pt x="551018" y="19050"/>
                    <a:pt x="704450" y="172482"/>
                    <a:pt x="704450" y="361750"/>
                  </a:cubicBezTo>
                  <a:cubicBezTo>
                    <a:pt x="704235" y="550929"/>
                    <a:pt x="550929" y="704235"/>
                    <a:pt x="361750" y="704450"/>
                  </a:cubicBezTo>
                  <a:close/>
                </a:path>
              </a:pathLst>
            </a:custGeom>
            <a:grpFill/>
            <a:ln w="9525" cap="flat">
              <a:noFill/>
              <a:prstDash val="solid"/>
              <a:miter/>
            </a:ln>
          </p:spPr>
          <p:txBody>
            <a:bodyPr rtlCol="0" anchor="ctr"/>
            <a:lstStyle/>
            <a:p>
              <a:endParaRPr lang="en-GB"/>
            </a:p>
          </p:txBody>
        </p:sp>
        <p:sp>
          <p:nvSpPr>
            <p:cNvPr id="233" name="Freeform: Shape 232">
              <a:extLst>
                <a:ext uri="{FF2B5EF4-FFF2-40B4-BE49-F238E27FC236}">
                  <a16:creationId xmlns:a16="http://schemas.microsoft.com/office/drawing/2014/main" id="{ECB6632D-D3E1-4AB1-8882-90EDDE9B17B1}"/>
                </a:ext>
              </a:extLst>
            </p:cNvPr>
            <p:cNvSpPr/>
            <p:nvPr/>
          </p:nvSpPr>
          <p:spPr>
            <a:xfrm>
              <a:off x="7894842" y="3529038"/>
              <a:ext cx="152400" cy="323850"/>
            </a:xfrm>
            <a:custGeom>
              <a:avLst/>
              <a:gdLst>
                <a:gd name="connsiteX0" fmla="*/ 85725 w 152400"/>
                <a:gd name="connsiteY0" fmla="*/ 0 h 323850"/>
                <a:gd name="connsiteX1" fmla="*/ 9525 w 152400"/>
                <a:gd name="connsiteY1" fmla="*/ 0 h 323850"/>
                <a:gd name="connsiteX2" fmla="*/ 9525 w 152400"/>
                <a:gd name="connsiteY2" fmla="*/ 19050 h 323850"/>
                <a:gd name="connsiteX3" fmla="*/ 66675 w 152400"/>
                <a:gd name="connsiteY3" fmla="*/ 19050 h 323850"/>
                <a:gd name="connsiteX4" fmla="*/ 66675 w 152400"/>
                <a:gd name="connsiteY4" fmla="*/ 304800 h 323850"/>
                <a:gd name="connsiteX5" fmla="*/ 0 w 152400"/>
                <a:gd name="connsiteY5" fmla="*/ 304800 h 323850"/>
                <a:gd name="connsiteX6" fmla="*/ 0 w 152400"/>
                <a:gd name="connsiteY6" fmla="*/ 323850 h 323850"/>
                <a:gd name="connsiteX7" fmla="*/ 152400 w 152400"/>
                <a:gd name="connsiteY7" fmla="*/ 323850 h 323850"/>
                <a:gd name="connsiteX8" fmla="*/ 152400 w 152400"/>
                <a:gd name="connsiteY8" fmla="*/ 304800 h 323850"/>
                <a:gd name="connsiteX9" fmla="*/ 85725 w 152400"/>
                <a:gd name="connsiteY9" fmla="*/ 304800 h 323850"/>
                <a:gd name="connsiteX10" fmla="*/ 85725 w 152400"/>
                <a:gd name="connsiteY10"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400" h="323850">
                  <a:moveTo>
                    <a:pt x="85725" y="0"/>
                  </a:moveTo>
                  <a:lnTo>
                    <a:pt x="9525" y="0"/>
                  </a:lnTo>
                  <a:lnTo>
                    <a:pt x="9525" y="19050"/>
                  </a:lnTo>
                  <a:lnTo>
                    <a:pt x="66675" y="19050"/>
                  </a:lnTo>
                  <a:lnTo>
                    <a:pt x="66675" y="304800"/>
                  </a:lnTo>
                  <a:lnTo>
                    <a:pt x="0" y="304800"/>
                  </a:lnTo>
                  <a:lnTo>
                    <a:pt x="0" y="323850"/>
                  </a:lnTo>
                  <a:lnTo>
                    <a:pt x="152400" y="323850"/>
                  </a:lnTo>
                  <a:lnTo>
                    <a:pt x="152400" y="304800"/>
                  </a:lnTo>
                  <a:lnTo>
                    <a:pt x="85725" y="304800"/>
                  </a:lnTo>
                  <a:lnTo>
                    <a:pt x="85725" y="0"/>
                  </a:lnTo>
                  <a:close/>
                </a:path>
              </a:pathLst>
            </a:custGeom>
            <a:grpFill/>
            <a:ln w="9525" cap="flat">
              <a:noFill/>
              <a:prstDash val="solid"/>
              <a:miter/>
            </a:ln>
          </p:spPr>
          <p:txBody>
            <a:bodyPr rtlCol="0" anchor="ctr"/>
            <a:lstStyle/>
            <a:p>
              <a:endParaRPr lang="en-GB"/>
            </a:p>
          </p:txBody>
        </p:sp>
        <p:sp>
          <p:nvSpPr>
            <p:cNvPr id="234" name="Freeform: Shape 233">
              <a:extLst>
                <a:ext uri="{FF2B5EF4-FFF2-40B4-BE49-F238E27FC236}">
                  <a16:creationId xmlns:a16="http://schemas.microsoft.com/office/drawing/2014/main" id="{5A537251-3AAB-4D12-B294-9857DE8228B9}"/>
                </a:ext>
              </a:extLst>
            </p:cNvPr>
            <p:cNvSpPr/>
            <p:nvPr/>
          </p:nvSpPr>
          <p:spPr>
            <a:xfrm>
              <a:off x="7938314" y="3426644"/>
              <a:ext cx="42862" cy="42862"/>
            </a:xfrm>
            <a:custGeom>
              <a:avLst/>
              <a:gdLst>
                <a:gd name="connsiteX0" fmla="*/ 42862 w 42862"/>
                <a:gd name="connsiteY0" fmla="*/ 21431 h 42862"/>
                <a:gd name="connsiteX1" fmla="*/ 21431 w 42862"/>
                <a:gd name="connsiteY1" fmla="*/ 42863 h 42862"/>
                <a:gd name="connsiteX2" fmla="*/ 0 w 42862"/>
                <a:gd name="connsiteY2" fmla="*/ 21431 h 42862"/>
                <a:gd name="connsiteX3" fmla="*/ 21431 w 42862"/>
                <a:gd name="connsiteY3" fmla="*/ 0 h 42862"/>
                <a:gd name="connsiteX4" fmla="*/ 42862 w 42862"/>
                <a:gd name="connsiteY4" fmla="*/ 21431 h 4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2" h="42862">
                  <a:moveTo>
                    <a:pt x="42862" y="21431"/>
                  </a:moveTo>
                  <a:cubicBezTo>
                    <a:pt x="42862" y="33267"/>
                    <a:pt x="33267" y="42863"/>
                    <a:pt x="21431" y="42863"/>
                  </a:cubicBezTo>
                  <a:cubicBezTo>
                    <a:pt x="9595" y="42863"/>
                    <a:pt x="0" y="33267"/>
                    <a:pt x="0" y="21431"/>
                  </a:cubicBezTo>
                  <a:cubicBezTo>
                    <a:pt x="0" y="9595"/>
                    <a:pt x="9595" y="0"/>
                    <a:pt x="21431" y="0"/>
                  </a:cubicBezTo>
                  <a:cubicBezTo>
                    <a:pt x="33267" y="0"/>
                    <a:pt x="42862" y="9595"/>
                    <a:pt x="42862" y="21431"/>
                  </a:cubicBezTo>
                  <a:close/>
                </a:path>
              </a:pathLst>
            </a:custGeom>
            <a:grpFill/>
            <a:ln w="9525" cap="flat">
              <a:noFill/>
              <a:prstDash val="solid"/>
              <a:miter/>
            </a:ln>
          </p:spPr>
          <p:txBody>
            <a:bodyPr rtlCol="0" anchor="ctr"/>
            <a:lstStyle/>
            <a:p>
              <a:endParaRPr lang="en-GB"/>
            </a:p>
          </p:txBody>
        </p:sp>
      </p:grpSp>
      <p:grpSp>
        <p:nvGrpSpPr>
          <p:cNvPr id="644" name="Graphic 640" descr="Gears outline">
            <a:extLst>
              <a:ext uri="{FF2B5EF4-FFF2-40B4-BE49-F238E27FC236}">
                <a16:creationId xmlns:a16="http://schemas.microsoft.com/office/drawing/2014/main" id="{AC95B7B4-D344-4CED-B95F-C0AFD3058B8B}"/>
              </a:ext>
            </a:extLst>
          </p:cNvPr>
          <p:cNvGrpSpPr>
            <a:grpSpLocks noChangeAspect="1"/>
          </p:cNvGrpSpPr>
          <p:nvPr/>
        </p:nvGrpSpPr>
        <p:grpSpPr>
          <a:xfrm>
            <a:off x="6267287" y="2731657"/>
            <a:ext cx="312988" cy="378840"/>
            <a:chOff x="5785484" y="3052762"/>
            <a:chExt cx="621029" cy="751693"/>
          </a:xfrm>
          <a:solidFill>
            <a:schemeClr val="tx1"/>
          </a:solidFill>
        </p:grpSpPr>
        <p:sp>
          <p:nvSpPr>
            <p:cNvPr id="645" name="Freeform: Shape 644">
              <a:extLst>
                <a:ext uri="{FF2B5EF4-FFF2-40B4-BE49-F238E27FC236}">
                  <a16:creationId xmlns:a16="http://schemas.microsoft.com/office/drawing/2014/main" id="{CAC77524-9178-46F6-8C60-B4CBA3471C43}"/>
                </a:ext>
              </a:extLst>
            </p:cNvPr>
            <p:cNvSpPr/>
            <p:nvPr/>
          </p:nvSpPr>
          <p:spPr>
            <a:xfrm>
              <a:off x="6000750" y="3052762"/>
              <a:ext cx="405764" cy="404812"/>
            </a:xfrm>
            <a:custGeom>
              <a:avLst/>
              <a:gdLst>
                <a:gd name="connsiteX0" fmla="*/ 347663 w 405764"/>
                <a:gd name="connsiteY0" fmla="*/ 284902 h 404812"/>
                <a:gd name="connsiteX1" fmla="*/ 363855 w 405764"/>
                <a:gd name="connsiteY1" fmla="*/ 247755 h 404812"/>
                <a:gd name="connsiteX2" fmla="*/ 405765 w 405764"/>
                <a:gd name="connsiteY2" fmla="*/ 226800 h 404812"/>
                <a:gd name="connsiteX3" fmla="*/ 405765 w 405764"/>
                <a:gd name="connsiteY3" fmla="*/ 179175 h 404812"/>
                <a:gd name="connsiteX4" fmla="*/ 363855 w 405764"/>
                <a:gd name="connsiteY4" fmla="*/ 158220 h 404812"/>
                <a:gd name="connsiteX5" fmla="*/ 348615 w 405764"/>
                <a:gd name="connsiteY5" fmla="*/ 121072 h 404812"/>
                <a:gd name="connsiteX6" fmla="*/ 363855 w 405764"/>
                <a:gd name="connsiteY6" fmla="*/ 76305 h 404812"/>
                <a:gd name="connsiteX7" fmla="*/ 329565 w 405764"/>
                <a:gd name="connsiteY7" fmla="*/ 42015 h 404812"/>
                <a:gd name="connsiteX8" fmla="*/ 284798 w 405764"/>
                <a:gd name="connsiteY8" fmla="*/ 57255 h 404812"/>
                <a:gd name="connsiteX9" fmla="*/ 247650 w 405764"/>
                <a:gd name="connsiteY9" fmla="*/ 41910 h 404812"/>
                <a:gd name="connsiteX10" fmla="*/ 226695 w 405764"/>
                <a:gd name="connsiteY10" fmla="*/ 0 h 404812"/>
                <a:gd name="connsiteX11" fmla="*/ 179070 w 405764"/>
                <a:gd name="connsiteY11" fmla="*/ 0 h 404812"/>
                <a:gd name="connsiteX12" fmla="*/ 158115 w 405764"/>
                <a:gd name="connsiteY12" fmla="*/ 41910 h 404812"/>
                <a:gd name="connsiteX13" fmla="*/ 120968 w 405764"/>
                <a:gd name="connsiteY13" fmla="*/ 57150 h 404812"/>
                <a:gd name="connsiteX14" fmla="*/ 76200 w 405764"/>
                <a:gd name="connsiteY14" fmla="*/ 41910 h 404812"/>
                <a:gd name="connsiteX15" fmla="*/ 41910 w 405764"/>
                <a:gd name="connsiteY15" fmla="*/ 76200 h 404812"/>
                <a:gd name="connsiteX16" fmla="*/ 57150 w 405764"/>
                <a:gd name="connsiteY16" fmla="*/ 120968 h 404812"/>
                <a:gd name="connsiteX17" fmla="*/ 41910 w 405764"/>
                <a:gd name="connsiteY17" fmla="*/ 158115 h 404812"/>
                <a:gd name="connsiteX18" fmla="*/ 0 w 405764"/>
                <a:gd name="connsiteY18" fmla="*/ 179070 h 404812"/>
                <a:gd name="connsiteX19" fmla="*/ 0 w 405764"/>
                <a:gd name="connsiteY19" fmla="*/ 226695 h 404812"/>
                <a:gd name="connsiteX20" fmla="*/ 41910 w 405764"/>
                <a:gd name="connsiteY20" fmla="*/ 247650 h 404812"/>
                <a:gd name="connsiteX21" fmla="*/ 57150 w 405764"/>
                <a:gd name="connsiteY21" fmla="*/ 284798 h 404812"/>
                <a:gd name="connsiteX22" fmla="*/ 41910 w 405764"/>
                <a:gd name="connsiteY22" fmla="*/ 329565 h 404812"/>
                <a:gd name="connsiteX23" fmla="*/ 75248 w 405764"/>
                <a:gd name="connsiteY23" fmla="*/ 362903 h 404812"/>
                <a:gd name="connsiteX24" fmla="*/ 120015 w 405764"/>
                <a:gd name="connsiteY24" fmla="*/ 347663 h 404812"/>
                <a:gd name="connsiteX25" fmla="*/ 157163 w 405764"/>
                <a:gd name="connsiteY25" fmla="*/ 362903 h 404812"/>
                <a:gd name="connsiteX26" fmla="*/ 178118 w 405764"/>
                <a:gd name="connsiteY26" fmla="*/ 404813 h 404812"/>
                <a:gd name="connsiteX27" fmla="*/ 225743 w 405764"/>
                <a:gd name="connsiteY27" fmla="*/ 404813 h 404812"/>
                <a:gd name="connsiteX28" fmla="*/ 246698 w 405764"/>
                <a:gd name="connsiteY28" fmla="*/ 362903 h 404812"/>
                <a:gd name="connsiteX29" fmla="*/ 283845 w 405764"/>
                <a:gd name="connsiteY29" fmla="*/ 347663 h 404812"/>
                <a:gd name="connsiteX30" fmla="*/ 328613 w 405764"/>
                <a:gd name="connsiteY30" fmla="*/ 362903 h 404812"/>
                <a:gd name="connsiteX31" fmla="*/ 362903 w 405764"/>
                <a:gd name="connsiteY31" fmla="*/ 329565 h 404812"/>
                <a:gd name="connsiteX32" fmla="*/ 329622 w 405764"/>
                <a:gd name="connsiteY32" fmla="*/ 291036 h 404812"/>
                <a:gd name="connsiteX33" fmla="*/ 340995 w 405764"/>
                <a:gd name="connsiteY33" fmla="*/ 324422 h 404812"/>
                <a:gd name="connsiteX34" fmla="*/ 323707 w 405764"/>
                <a:gd name="connsiteY34" fmla="*/ 341233 h 404812"/>
                <a:gd name="connsiteX35" fmla="*/ 289989 w 405764"/>
                <a:gd name="connsiteY35" fmla="*/ 329746 h 404812"/>
                <a:gd name="connsiteX36" fmla="*/ 281759 w 405764"/>
                <a:gd name="connsiteY36" fmla="*/ 326946 h 404812"/>
                <a:gd name="connsiteX37" fmla="*/ 274244 w 405764"/>
                <a:gd name="connsiteY37" fmla="*/ 331327 h 404812"/>
                <a:gd name="connsiteX38" fmla="*/ 241468 w 405764"/>
                <a:gd name="connsiteY38" fmla="*/ 344710 h 404812"/>
                <a:gd name="connsiteX39" fmla="*/ 233410 w 405764"/>
                <a:gd name="connsiteY39" fmla="*/ 347015 h 404812"/>
                <a:gd name="connsiteX40" fmla="*/ 229657 w 405764"/>
                <a:gd name="connsiteY40" fmla="*/ 354511 h 404812"/>
                <a:gd name="connsiteX41" fmla="*/ 213970 w 405764"/>
                <a:gd name="connsiteY41" fmla="*/ 385944 h 404812"/>
                <a:gd name="connsiteX42" fmla="*/ 189919 w 405764"/>
                <a:gd name="connsiteY42" fmla="*/ 385944 h 404812"/>
                <a:gd name="connsiteX43" fmla="*/ 174231 w 405764"/>
                <a:gd name="connsiteY43" fmla="*/ 354511 h 404812"/>
                <a:gd name="connsiteX44" fmla="*/ 170478 w 405764"/>
                <a:gd name="connsiteY44" fmla="*/ 347015 h 404812"/>
                <a:gd name="connsiteX45" fmla="*/ 162420 w 405764"/>
                <a:gd name="connsiteY45" fmla="*/ 344710 h 404812"/>
                <a:gd name="connsiteX46" fmla="*/ 129635 w 405764"/>
                <a:gd name="connsiteY46" fmla="*/ 331327 h 404812"/>
                <a:gd name="connsiteX47" fmla="*/ 122130 w 405764"/>
                <a:gd name="connsiteY47" fmla="*/ 326946 h 404812"/>
                <a:gd name="connsiteX48" fmla="*/ 113900 w 405764"/>
                <a:gd name="connsiteY48" fmla="*/ 329746 h 404812"/>
                <a:gd name="connsiteX49" fmla="*/ 80353 w 405764"/>
                <a:gd name="connsiteY49" fmla="*/ 341176 h 404812"/>
                <a:gd name="connsiteX50" fmla="*/ 63779 w 405764"/>
                <a:gd name="connsiteY50" fmla="*/ 324602 h 404812"/>
                <a:gd name="connsiteX51" fmla="*/ 75209 w 405764"/>
                <a:gd name="connsiteY51" fmla="*/ 291046 h 404812"/>
                <a:gd name="connsiteX52" fmla="*/ 78010 w 405764"/>
                <a:gd name="connsiteY52" fmla="*/ 282816 h 404812"/>
                <a:gd name="connsiteX53" fmla="*/ 73628 w 405764"/>
                <a:gd name="connsiteY53" fmla="*/ 275311 h 404812"/>
                <a:gd name="connsiteX54" fmla="*/ 60293 w 405764"/>
                <a:gd name="connsiteY54" fmla="*/ 242516 h 404812"/>
                <a:gd name="connsiteX55" fmla="*/ 57988 w 405764"/>
                <a:gd name="connsiteY55" fmla="*/ 234458 h 404812"/>
                <a:gd name="connsiteX56" fmla="*/ 50502 w 405764"/>
                <a:gd name="connsiteY56" fmla="*/ 230715 h 404812"/>
                <a:gd name="connsiteX57" fmla="*/ 19050 w 405764"/>
                <a:gd name="connsiteY57" fmla="*/ 215008 h 404812"/>
                <a:gd name="connsiteX58" fmla="*/ 19050 w 405764"/>
                <a:gd name="connsiteY58" fmla="*/ 190919 h 404812"/>
                <a:gd name="connsiteX59" fmla="*/ 50482 w 405764"/>
                <a:gd name="connsiteY59" fmla="*/ 175260 h 404812"/>
                <a:gd name="connsiteX60" fmla="*/ 57969 w 405764"/>
                <a:gd name="connsiteY60" fmla="*/ 171507 h 404812"/>
                <a:gd name="connsiteX61" fmla="*/ 60274 w 405764"/>
                <a:gd name="connsiteY61" fmla="*/ 163449 h 404812"/>
                <a:gd name="connsiteX62" fmla="*/ 73609 w 405764"/>
                <a:gd name="connsiteY62" fmla="*/ 130664 h 404812"/>
                <a:gd name="connsiteX63" fmla="*/ 77991 w 405764"/>
                <a:gd name="connsiteY63" fmla="*/ 123149 h 404812"/>
                <a:gd name="connsiteX64" fmla="*/ 75190 w 405764"/>
                <a:gd name="connsiteY64" fmla="*/ 114929 h 404812"/>
                <a:gd name="connsiteX65" fmla="*/ 63760 w 405764"/>
                <a:gd name="connsiteY65" fmla="*/ 81363 h 404812"/>
                <a:gd name="connsiteX66" fmla="*/ 81286 w 405764"/>
                <a:gd name="connsiteY66" fmla="*/ 63837 h 404812"/>
                <a:gd name="connsiteX67" fmla="*/ 114833 w 405764"/>
                <a:gd name="connsiteY67" fmla="*/ 75267 h 404812"/>
                <a:gd name="connsiteX68" fmla="*/ 123063 w 405764"/>
                <a:gd name="connsiteY68" fmla="*/ 78124 h 404812"/>
                <a:gd name="connsiteX69" fmla="*/ 130569 w 405764"/>
                <a:gd name="connsiteY69" fmla="*/ 73733 h 404812"/>
                <a:gd name="connsiteX70" fmla="*/ 163354 w 405764"/>
                <a:gd name="connsiteY70" fmla="*/ 60398 h 404812"/>
                <a:gd name="connsiteX71" fmla="*/ 171450 w 405764"/>
                <a:gd name="connsiteY71" fmla="*/ 57960 h 404812"/>
                <a:gd name="connsiteX72" fmla="*/ 175203 w 405764"/>
                <a:gd name="connsiteY72" fmla="*/ 50463 h 404812"/>
                <a:gd name="connsiteX73" fmla="*/ 190891 w 405764"/>
                <a:gd name="connsiteY73" fmla="*/ 19031 h 404812"/>
                <a:gd name="connsiteX74" fmla="*/ 214970 w 405764"/>
                <a:gd name="connsiteY74" fmla="*/ 19031 h 404812"/>
                <a:gd name="connsiteX75" fmla="*/ 230657 w 405764"/>
                <a:gd name="connsiteY75" fmla="*/ 50463 h 404812"/>
                <a:gd name="connsiteX76" fmla="*/ 234410 w 405764"/>
                <a:gd name="connsiteY76" fmla="*/ 57960 h 404812"/>
                <a:gd name="connsiteX77" fmla="*/ 242459 w 405764"/>
                <a:gd name="connsiteY77" fmla="*/ 60265 h 404812"/>
                <a:gd name="connsiteX78" fmla="*/ 275244 w 405764"/>
                <a:gd name="connsiteY78" fmla="*/ 73600 h 404812"/>
                <a:gd name="connsiteX79" fmla="*/ 282759 w 405764"/>
                <a:gd name="connsiteY79" fmla="*/ 77991 h 404812"/>
                <a:gd name="connsiteX80" fmla="*/ 290989 w 405764"/>
                <a:gd name="connsiteY80" fmla="*/ 75133 h 404812"/>
                <a:gd name="connsiteX81" fmla="*/ 324526 w 405764"/>
                <a:gd name="connsiteY81" fmla="*/ 63703 h 404812"/>
                <a:gd name="connsiteX82" fmla="*/ 342052 w 405764"/>
                <a:gd name="connsiteY82" fmla="*/ 81229 h 404812"/>
                <a:gd name="connsiteX83" fmla="*/ 330622 w 405764"/>
                <a:gd name="connsiteY83" fmla="*/ 114795 h 404812"/>
                <a:gd name="connsiteX84" fmla="*/ 327822 w 405764"/>
                <a:gd name="connsiteY84" fmla="*/ 123015 h 404812"/>
                <a:gd name="connsiteX85" fmla="*/ 332203 w 405764"/>
                <a:gd name="connsiteY85" fmla="*/ 130531 h 404812"/>
                <a:gd name="connsiteX86" fmla="*/ 345586 w 405764"/>
                <a:gd name="connsiteY86" fmla="*/ 163316 h 404812"/>
                <a:gd name="connsiteX87" fmla="*/ 347882 w 405764"/>
                <a:gd name="connsiteY87" fmla="*/ 171374 h 404812"/>
                <a:gd name="connsiteX88" fmla="*/ 355378 w 405764"/>
                <a:gd name="connsiteY88" fmla="*/ 175127 h 404812"/>
                <a:gd name="connsiteX89" fmla="*/ 386810 w 405764"/>
                <a:gd name="connsiteY89" fmla="*/ 190824 h 404812"/>
                <a:gd name="connsiteX90" fmla="*/ 386810 w 405764"/>
                <a:gd name="connsiteY90" fmla="*/ 214913 h 404812"/>
                <a:gd name="connsiteX91" fmla="*/ 355378 w 405764"/>
                <a:gd name="connsiteY91" fmla="*/ 230610 h 404812"/>
                <a:gd name="connsiteX92" fmla="*/ 348091 w 405764"/>
                <a:gd name="connsiteY92" fmla="*/ 234258 h 404812"/>
                <a:gd name="connsiteX93" fmla="*/ 345691 w 405764"/>
                <a:gd name="connsiteY93" fmla="*/ 242049 h 404812"/>
                <a:gd name="connsiteX94" fmla="*/ 331241 w 405764"/>
                <a:gd name="connsiteY94" fmla="*/ 275273 h 404812"/>
                <a:gd name="connsiteX95" fmla="*/ 326860 w 405764"/>
                <a:gd name="connsiteY95" fmla="*/ 282778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05764" h="404812">
                  <a:moveTo>
                    <a:pt x="347663" y="284902"/>
                  </a:moveTo>
                  <a:cubicBezTo>
                    <a:pt x="354417" y="273156"/>
                    <a:pt x="359847" y="260697"/>
                    <a:pt x="363855" y="247755"/>
                  </a:cubicBezTo>
                  <a:lnTo>
                    <a:pt x="405765" y="226800"/>
                  </a:lnTo>
                  <a:lnTo>
                    <a:pt x="405765" y="179175"/>
                  </a:lnTo>
                  <a:lnTo>
                    <a:pt x="363855" y="158220"/>
                  </a:lnTo>
                  <a:cubicBezTo>
                    <a:pt x="360352" y="145248"/>
                    <a:pt x="355232" y="132767"/>
                    <a:pt x="348615" y="121072"/>
                  </a:cubicBezTo>
                  <a:lnTo>
                    <a:pt x="363855" y="76305"/>
                  </a:lnTo>
                  <a:lnTo>
                    <a:pt x="329565" y="42015"/>
                  </a:lnTo>
                  <a:lnTo>
                    <a:pt x="284798" y="57255"/>
                  </a:lnTo>
                  <a:cubicBezTo>
                    <a:pt x="273108" y="50601"/>
                    <a:pt x="260628" y="45446"/>
                    <a:pt x="247650" y="41910"/>
                  </a:cubicBezTo>
                  <a:lnTo>
                    <a:pt x="226695" y="0"/>
                  </a:lnTo>
                  <a:lnTo>
                    <a:pt x="179070" y="0"/>
                  </a:lnTo>
                  <a:lnTo>
                    <a:pt x="158115" y="41910"/>
                  </a:lnTo>
                  <a:cubicBezTo>
                    <a:pt x="145142" y="45410"/>
                    <a:pt x="132661" y="50530"/>
                    <a:pt x="120968" y="57150"/>
                  </a:cubicBezTo>
                  <a:lnTo>
                    <a:pt x="76200" y="41910"/>
                  </a:lnTo>
                  <a:lnTo>
                    <a:pt x="41910" y="76200"/>
                  </a:lnTo>
                  <a:lnTo>
                    <a:pt x="57150" y="120968"/>
                  </a:lnTo>
                  <a:cubicBezTo>
                    <a:pt x="50533" y="132662"/>
                    <a:pt x="45413" y="145143"/>
                    <a:pt x="41910" y="158115"/>
                  </a:cubicBezTo>
                  <a:lnTo>
                    <a:pt x="0" y="179070"/>
                  </a:lnTo>
                  <a:lnTo>
                    <a:pt x="0" y="226695"/>
                  </a:lnTo>
                  <a:lnTo>
                    <a:pt x="41910" y="247650"/>
                  </a:lnTo>
                  <a:cubicBezTo>
                    <a:pt x="45414" y="260622"/>
                    <a:pt x="50535" y="273102"/>
                    <a:pt x="57150" y="284798"/>
                  </a:cubicBezTo>
                  <a:lnTo>
                    <a:pt x="41910" y="329565"/>
                  </a:lnTo>
                  <a:lnTo>
                    <a:pt x="75248" y="362903"/>
                  </a:lnTo>
                  <a:lnTo>
                    <a:pt x="120015" y="347663"/>
                  </a:lnTo>
                  <a:cubicBezTo>
                    <a:pt x="131710" y="354280"/>
                    <a:pt x="144190" y="359399"/>
                    <a:pt x="157163" y="362903"/>
                  </a:cubicBezTo>
                  <a:lnTo>
                    <a:pt x="178118" y="404813"/>
                  </a:lnTo>
                  <a:lnTo>
                    <a:pt x="225743" y="404813"/>
                  </a:lnTo>
                  <a:lnTo>
                    <a:pt x="246698" y="362903"/>
                  </a:lnTo>
                  <a:cubicBezTo>
                    <a:pt x="259670" y="359400"/>
                    <a:pt x="272150" y="354280"/>
                    <a:pt x="283845" y="347663"/>
                  </a:cubicBezTo>
                  <a:lnTo>
                    <a:pt x="328613" y="362903"/>
                  </a:lnTo>
                  <a:lnTo>
                    <a:pt x="362903" y="329565"/>
                  </a:lnTo>
                  <a:close/>
                  <a:moveTo>
                    <a:pt x="329622" y="291036"/>
                  </a:moveTo>
                  <a:lnTo>
                    <a:pt x="340995" y="324422"/>
                  </a:lnTo>
                  <a:lnTo>
                    <a:pt x="323707" y="341233"/>
                  </a:lnTo>
                  <a:lnTo>
                    <a:pt x="289989" y="329746"/>
                  </a:lnTo>
                  <a:lnTo>
                    <a:pt x="281759" y="326946"/>
                  </a:lnTo>
                  <a:lnTo>
                    <a:pt x="274244" y="331327"/>
                  </a:lnTo>
                  <a:cubicBezTo>
                    <a:pt x="263929" y="337156"/>
                    <a:pt x="252915" y="341653"/>
                    <a:pt x="241468" y="344710"/>
                  </a:cubicBezTo>
                  <a:lnTo>
                    <a:pt x="233410" y="347015"/>
                  </a:lnTo>
                  <a:lnTo>
                    <a:pt x="229657" y="354511"/>
                  </a:lnTo>
                  <a:lnTo>
                    <a:pt x="213970" y="385944"/>
                  </a:lnTo>
                  <a:lnTo>
                    <a:pt x="189919" y="385944"/>
                  </a:lnTo>
                  <a:lnTo>
                    <a:pt x="174231" y="354511"/>
                  </a:lnTo>
                  <a:lnTo>
                    <a:pt x="170478" y="347015"/>
                  </a:lnTo>
                  <a:lnTo>
                    <a:pt x="162420" y="344710"/>
                  </a:lnTo>
                  <a:cubicBezTo>
                    <a:pt x="150970" y="341653"/>
                    <a:pt x="139954" y="337156"/>
                    <a:pt x="129635" y="331327"/>
                  </a:cubicBezTo>
                  <a:lnTo>
                    <a:pt x="122130" y="326946"/>
                  </a:lnTo>
                  <a:lnTo>
                    <a:pt x="113900" y="329746"/>
                  </a:lnTo>
                  <a:lnTo>
                    <a:pt x="80353" y="341176"/>
                  </a:lnTo>
                  <a:lnTo>
                    <a:pt x="63779" y="324602"/>
                  </a:lnTo>
                  <a:lnTo>
                    <a:pt x="75209" y="291046"/>
                  </a:lnTo>
                  <a:lnTo>
                    <a:pt x="78010" y="282816"/>
                  </a:lnTo>
                  <a:lnTo>
                    <a:pt x="73628" y="275311"/>
                  </a:lnTo>
                  <a:cubicBezTo>
                    <a:pt x="67812" y="264988"/>
                    <a:pt x="63331" y="253968"/>
                    <a:pt x="60293" y="242516"/>
                  </a:cubicBezTo>
                  <a:lnTo>
                    <a:pt x="57988" y="234458"/>
                  </a:lnTo>
                  <a:lnTo>
                    <a:pt x="50502" y="230715"/>
                  </a:lnTo>
                  <a:lnTo>
                    <a:pt x="19050" y="215008"/>
                  </a:lnTo>
                  <a:lnTo>
                    <a:pt x="19050" y="190919"/>
                  </a:lnTo>
                  <a:lnTo>
                    <a:pt x="50482" y="175260"/>
                  </a:lnTo>
                  <a:lnTo>
                    <a:pt x="57969" y="171507"/>
                  </a:lnTo>
                  <a:lnTo>
                    <a:pt x="60274" y="163449"/>
                  </a:lnTo>
                  <a:cubicBezTo>
                    <a:pt x="63314" y="152000"/>
                    <a:pt x="67794" y="140984"/>
                    <a:pt x="73609" y="130664"/>
                  </a:cubicBezTo>
                  <a:lnTo>
                    <a:pt x="77991" y="123149"/>
                  </a:lnTo>
                  <a:lnTo>
                    <a:pt x="75190" y="114929"/>
                  </a:lnTo>
                  <a:lnTo>
                    <a:pt x="63760" y="81363"/>
                  </a:lnTo>
                  <a:lnTo>
                    <a:pt x="81286" y="63837"/>
                  </a:lnTo>
                  <a:lnTo>
                    <a:pt x="114833" y="75267"/>
                  </a:lnTo>
                  <a:lnTo>
                    <a:pt x="123063" y="78124"/>
                  </a:lnTo>
                  <a:lnTo>
                    <a:pt x="130569" y="73733"/>
                  </a:lnTo>
                  <a:cubicBezTo>
                    <a:pt x="140889" y="67920"/>
                    <a:pt x="151906" y="63439"/>
                    <a:pt x="163354" y="60398"/>
                  </a:cubicBezTo>
                  <a:lnTo>
                    <a:pt x="171450" y="57960"/>
                  </a:lnTo>
                  <a:lnTo>
                    <a:pt x="175203" y="50463"/>
                  </a:lnTo>
                  <a:lnTo>
                    <a:pt x="190891" y="19031"/>
                  </a:lnTo>
                  <a:lnTo>
                    <a:pt x="214970" y="19031"/>
                  </a:lnTo>
                  <a:lnTo>
                    <a:pt x="230657" y="50463"/>
                  </a:lnTo>
                  <a:lnTo>
                    <a:pt x="234410" y="57960"/>
                  </a:lnTo>
                  <a:lnTo>
                    <a:pt x="242459" y="60265"/>
                  </a:lnTo>
                  <a:cubicBezTo>
                    <a:pt x="253908" y="63304"/>
                    <a:pt x="264924" y="67785"/>
                    <a:pt x="275244" y="73600"/>
                  </a:cubicBezTo>
                  <a:lnTo>
                    <a:pt x="282759" y="77991"/>
                  </a:lnTo>
                  <a:lnTo>
                    <a:pt x="290989" y="75133"/>
                  </a:lnTo>
                  <a:lnTo>
                    <a:pt x="324526" y="63703"/>
                  </a:lnTo>
                  <a:lnTo>
                    <a:pt x="342052" y="81229"/>
                  </a:lnTo>
                  <a:lnTo>
                    <a:pt x="330622" y="114795"/>
                  </a:lnTo>
                  <a:lnTo>
                    <a:pt x="327822" y="123015"/>
                  </a:lnTo>
                  <a:lnTo>
                    <a:pt x="332203" y="130531"/>
                  </a:lnTo>
                  <a:cubicBezTo>
                    <a:pt x="338031" y="140850"/>
                    <a:pt x="342528" y="151867"/>
                    <a:pt x="345586" y="163316"/>
                  </a:cubicBezTo>
                  <a:lnTo>
                    <a:pt x="347882" y="171374"/>
                  </a:lnTo>
                  <a:lnTo>
                    <a:pt x="355378" y="175127"/>
                  </a:lnTo>
                  <a:lnTo>
                    <a:pt x="386810" y="190824"/>
                  </a:lnTo>
                  <a:lnTo>
                    <a:pt x="386810" y="214913"/>
                  </a:lnTo>
                  <a:lnTo>
                    <a:pt x="355378" y="230610"/>
                  </a:lnTo>
                  <a:lnTo>
                    <a:pt x="348091" y="234258"/>
                  </a:lnTo>
                  <a:lnTo>
                    <a:pt x="345691" y="242049"/>
                  </a:lnTo>
                  <a:cubicBezTo>
                    <a:pt x="342109" y="253621"/>
                    <a:pt x="337264" y="264763"/>
                    <a:pt x="331241" y="275273"/>
                  </a:cubicBezTo>
                  <a:lnTo>
                    <a:pt x="326860" y="282778"/>
                  </a:lnTo>
                  <a:close/>
                </a:path>
              </a:pathLst>
            </a:custGeom>
            <a:grpFill/>
            <a:ln w="9525" cap="flat">
              <a:noFill/>
              <a:prstDash val="solid"/>
              <a:miter/>
            </a:ln>
          </p:spPr>
          <p:txBody>
            <a:bodyPr rtlCol="0" anchor="ctr"/>
            <a:lstStyle/>
            <a:p>
              <a:endParaRPr lang="en-GB"/>
            </a:p>
          </p:txBody>
        </p:sp>
        <p:sp>
          <p:nvSpPr>
            <p:cNvPr id="646" name="Freeform: Shape 645">
              <a:extLst>
                <a:ext uri="{FF2B5EF4-FFF2-40B4-BE49-F238E27FC236}">
                  <a16:creationId xmlns:a16="http://schemas.microsoft.com/office/drawing/2014/main" id="{434BE1B3-6682-4B11-A8AC-A5C914EBF269}"/>
                </a:ext>
              </a:extLst>
            </p:cNvPr>
            <p:cNvSpPr/>
            <p:nvPr/>
          </p:nvSpPr>
          <p:spPr>
            <a:xfrm>
              <a:off x="5785484" y="3399643"/>
              <a:ext cx="405765" cy="404812"/>
            </a:xfrm>
            <a:custGeom>
              <a:avLst/>
              <a:gdLst>
                <a:gd name="connsiteX0" fmla="*/ 0 w 405765"/>
                <a:gd name="connsiteY0" fmla="*/ 178118 h 404812"/>
                <a:gd name="connsiteX1" fmla="*/ 0 w 405765"/>
                <a:gd name="connsiteY1" fmla="*/ 225742 h 404812"/>
                <a:gd name="connsiteX2" fmla="*/ 41910 w 405765"/>
                <a:gd name="connsiteY2" fmla="*/ 246698 h 404812"/>
                <a:gd name="connsiteX3" fmla="*/ 57150 w 405765"/>
                <a:gd name="connsiteY3" fmla="*/ 283845 h 404812"/>
                <a:gd name="connsiteX4" fmla="*/ 42863 w 405765"/>
                <a:gd name="connsiteY4" fmla="*/ 328613 h 404812"/>
                <a:gd name="connsiteX5" fmla="*/ 76200 w 405765"/>
                <a:gd name="connsiteY5" fmla="*/ 361950 h 404812"/>
                <a:gd name="connsiteX6" fmla="*/ 120968 w 405765"/>
                <a:gd name="connsiteY6" fmla="*/ 347663 h 404812"/>
                <a:gd name="connsiteX7" fmla="*/ 158115 w 405765"/>
                <a:gd name="connsiteY7" fmla="*/ 362903 h 404812"/>
                <a:gd name="connsiteX8" fmla="*/ 179070 w 405765"/>
                <a:gd name="connsiteY8" fmla="*/ 404813 h 404812"/>
                <a:gd name="connsiteX9" fmla="*/ 226695 w 405765"/>
                <a:gd name="connsiteY9" fmla="*/ 404813 h 404812"/>
                <a:gd name="connsiteX10" fmla="*/ 247650 w 405765"/>
                <a:gd name="connsiteY10" fmla="*/ 362903 h 404812"/>
                <a:gd name="connsiteX11" fmla="*/ 284798 w 405765"/>
                <a:gd name="connsiteY11" fmla="*/ 347663 h 404812"/>
                <a:gd name="connsiteX12" fmla="*/ 329565 w 405765"/>
                <a:gd name="connsiteY12" fmla="*/ 362903 h 404812"/>
                <a:gd name="connsiteX13" fmla="*/ 362903 w 405765"/>
                <a:gd name="connsiteY13" fmla="*/ 328613 h 404812"/>
                <a:gd name="connsiteX14" fmla="*/ 348615 w 405765"/>
                <a:gd name="connsiteY14" fmla="*/ 284798 h 404812"/>
                <a:gd name="connsiteX15" fmla="*/ 363855 w 405765"/>
                <a:gd name="connsiteY15" fmla="*/ 247650 h 404812"/>
                <a:gd name="connsiteX16" fmla="*/ 405765 w 405765"/>
                <a:gd name="connsiteY16" fmla="*/ 226695 h 404812"/>
                <a:gd name="connsiteX17" fmla="*/ 405765 w 405765"/>
                <a:gd name="connsiteY17" fmla="*/ 179070 h 404812"/>
                <a:gd name="connsiteX18" fmla="*/ 363855 w 405765"/>
                <a:gd name="connsiteY18" fmla="*/ 158115 h 404812"/>
                <a:gd name="connsiteX19" fmla="*/ 348615 w 405765"/>
                <a:gd name="connsiteY19" fmla="*/ 120968 h 404812"/>
                <a:gd name="connsiteX20" fmla="*/ 363855 w 405765"/>
                <a:gd name="connsiteY20" fmla="*/ 76200 h 404812"/>
                <a:gd name="connsiteX21" fmla="*/ 329565 w 405765"/>
                <a:gd name="connsiteY21" fmla="*/ 41910 h 404812"/>
                <a:gd name="connsiteX22" fmla="*/ 284798 w 405765"/>
                <a:gd name="connsiteY22" fmla="*/ 57150 h 404812"/>
                <a:gd name="connsiteX23" fmla="*/ 247650 w 405765"/>
                <a:gd name="connsiteY23" fmla="*/ 41910 h 404812"/>
                <a:gd name="connsiteX24" fmla="*/ 226695 w 405765"/>
                <a:gd name="connsiteY24" fmla="*/ 0 h 404812"/>
                <a:gd name="connsiteX25" fmla="*/ 179070 w 405765"/>
                <a:gd name="connsiteY25" fmla="*/ 0 h 404812"/>
                <a:gd name="connsiteX26" fmla="*/ 158115 w 405765"/>
                <a:gd name="connsiteY26" fmla="*/ 41910 h 404812"/>
                <a:gd name="connsiteX27" fmla="*/ 120968 w 405765"/>
                <a:gd name="connsiteY27" fmla="*/ 57150 h 404812"/>
                <a:gd name="connsiteX28" fmla="*/ 76200 w 405765"/>
                <a:gd name="connsiteY28" fmla="*/ 41910 h 404812"/>
                <a:gd name="connsiteX29" fmla="*/ 42863 w 405765"/>
                <a:gd name="connsiteY29" fmla="*/ 75248 h 404812"/>
                <a:gd name="connsiteX30" fmla="*/ 57150 w 405765"/>
                <a:gd name="connsiteY30" fmla="*/ 120015 h 404812"/>
                <a:gd name="connsiteX31" fmla="*/ 41910 w 405765"/>
                <a:gd name="connsiteY31" fmla="*/ 157163 h 404812"/>
                <a:gd name="connsiteX32" fmla="*/ 57721 w 405765"/>
                <a:gd name="connsiteY32" fmla="*/ 170498 h 404812"/>
                <a:gd name="connsiteX33" fmla="*/ 60122 w 405765"/>
                <a:gd name="connsiteY33" fmla="*/ 162706 h 404812"/>
                <a:gd name="connsiteX34" fmla="*/ 73609 w 405765"/>
                <a:gd name="connsiteY34" fmla="*/ 129550 h 404812"/>
                <a:gd name="connsiteX35" fmla="*/ 77876 w 405765"/>
                <a:gd name="connsiteY35" fmla="*/ 122225 h 404812"/>
                <a:gd name="connsiteX36" fmla="*/ 75295 w 405765"/>
                <a:gd name="connsiteY36" fmla="*/ 114157 h 404812"/>
                <a:gd name="connsiteX37" fmla="*/ 64541 w 405765"/>
                <a:gd name="connsiteY37" fmla="*/ 80429 h 404812"/>
                <a:gd name="connsiteX38" fmla="*/ 81286 w 405765"/>
                <a:gd name="connsiteY38" fmla="*/ 63675 h 404812"/>
                <a:gd name="connsiteX39" fmla="*/ 114833 w 405765"/>
                <a:gd name="connsiteY39" fmla="*/ 75105 h 404812"/>
                <a:gd name="connsiteX40" fmla="*/ 123063 w 405765"/>
                <a:gd name="connsiteY40" fmla="*/ 77915 h 404812"/>
                <a:gd name="connsiteX41" fmla="*/ 130569 w 405765"/>
                <a:gd name="connsiteY41" fmla="*/ 73533 h 404812"/>
                <a:gd name="connsiteX42" fmla="*/ 163354 w 405765"/>
                <a:gd name="connsiteY42" fmla="*/ 60150 h 404812"/>
                <a:gd name="connsiteX43" fmla="*/ 171450 w 405765"/>
                <a:gd name="connsiteY43" fmla="*/ 57931 h 404812"/>
                <a:gd name="connsiteX44" fmla="*/ 175203 w 405765"/>
                <a:gd name="connsiteY44" fmla="*/ 50435 h 404812"/>
                <a:gd name="connsiteX45" fmla="*/ 190891 w 405765"/>
                <a:gd name="connsiteY45" fmla="*/ 19002 h 404812"/>
                <a:gd name="connsiteX46" fmla="*/ 214970 w 405765"/>
                <a:gd name="connsiteY46" fmla="*/ 19002 h 404812"/>
                <a:gd name="connsiteX47" fmla="*/ 230657 w 405765"/>
                <a:gd name="connsiteY47" fmla="*/ 50435 h 404812"/>
                <a:gd name="connsiteX48" fmla="*/ 234305 w 405765"/>
                <a:gd name="connsiteY48" fmla="*/ 57731 h 404812"/>
                <a:gd name="connsiteX49" fmla="*/ 242097 w 405765"/>
                <a:gd name="connsiteY49" fmla="*/ 60122 h 404812"/>
                <a:gd name="connsiteX50" fmla="*/ 275244 w 405765"/>
                <a:gd name="connsiteY50" fmla="*/ 73619 h 404812"/>
                <a:gd name="connsiteX51" fmla="*/ 282759 w 405765"/>
                <a:gd name="connsiteY51" fmla="*/ 78000 h 404812"/>
                <a:gd name="connsiteX52" fmla="*/ 290989 w 405765"/>
                <a:gd name="connsiteY52" fmla="*/ 75190 h 404812"/>
                <a:gd name="connsiteX53" fmla="*/ 324526 w 405765"/>
                <a:gd name="connsiteY53" fmla="*/ 63760 h 404812"/>
                <a:gd name="connsiteX54" fmla="*/ 342052 w 405765"/>
                <a:gd name="connsiteY54" fmla="*/ 81296 h 404812"/>
                <a:gd name="connsiteX55" fmla="*/ 330622 w 405765"/>
                <a:gd name="connsiteY55" fmla="*/ 114852 h 404812"/>
                <a:gd name="connsiteX56" fmla="*/ 327822 w 405765"/>
                <a:gd name="connsiteY56" fmla="*/ 123073 h 404812"/>
                <a:gd name="connsiteX57" fmla="*/ 332203 w 405765"/>
                <a:gd name="connsiteY57" fmla="*/ 130588 h 404812"/>
                <a:gd name="connsiteX58" fmla="*/ 345586 w 405765"/>
                <a:gd name="connsiteY58" fmla="*/ 163382 h 404812"/>
                <a:gd name="connsiteX59" fmla="*/ 347882 w 405765"/>
                <a:gd name="connsiteY59" fmla="*/ 171431 h 404812"/>
                <a:gd name="connsiteX60" fmla="*/ 355378 w 405765"/>
                <a:gd name="connsiteY60" fmla="*/ 175184 h 404812"/>
                <a:gd name="connsiteX61" fmla="*/ 386715 w 405765"/>
                <a:gd name="connsiteY61" fmla="*/ 190843 h 404812"/>
                <a:gd name="connsiteX62" fmla="*/ 386715 w 405765"/>
                <a:gd name="connsiteY62" fmla="*/ 214932 h 404812"/>
                <a:gd name="connsiteX63" fmla="*/ 355283 w 405765"/>
                <a:gd name="connsiteY63" fmla="*/ 230629 h 404812"/>
                <a:gd name="connsiteX64" fmla="*/ 347786 w 405765"/>
                <a:gd name="connsiteY64" fmla="*/ 234382 h 404812"/>
                <a:gd name="connsiteX65" fmla="*/ 345491 w 405765"/>
                <a:gd name="connsiteY65" fmla="*/ 242430 h 404812"/>
                <a:gd name="connsiteX66" fmla="*/ 332108 w 405765"/>
                <a:gd name="connsiteY66" fmla="*/ 275225 h 404812"/>
                <a:gd name="connsiteX67" fmla="*/ 327803 w 405765"/>
                <a:gd name="connsiteY67" fmla="*/ 282607 h 404812"/>
                <a:gd name="connsiteX68" fmla="*/ 330451 w 405765"/>
                <a:gd name="connsiteY68" fmla="*/ 290732 h 404812"/>
                <a:gd name="connsiteX69" fmla="*/ 341176 w 405765"/>
                <a:gd name="connsiteY69" fmla="*/ 323621 h 404812"/>
                <a:gd name="connsiteX70" fmla="*/ 324326 w 405765"/>
                <a:gd name="connsiteY70" fmla="*/ 341033 h 404812"/>
                <a:gd name="connsiteX71" fmla="*/ 290989 w 405765"/>
                <a:gd name="connsiteY71" fmla="*/ 329670 h 404812"/>
                <a:gd name="connsiteX72" fmla="*/ 282759 w 405765"/>
                <a:gd name="connsiteY72" fmla="*/ 326869 h 404812"/>
                <a:gd name="connsiteX73" fmla="*/ 275244 w 405765"/>
                <a:gd name="connsiteY73" fmla="*/ 331251 h 404812"/>
                <a:gd name="connsiteX74" fmla="*/ 242430 w 405765"/>
                <a:gd name="connsiteY74" fmla="*/ 344634 h 404812"/>
                <a:gd name="connsiteX75" fmla="*/ 234372 w 405765"/>
                <a:gd name="connsiteY75" fmla="*/ 346939 h 404812"/>
                <a:gd name="connsiteX76" fmla="*/ 230629 w 405765"/>
                <a:gd name="connsiteY76" fmla="*/ 354435 h 404812"/>
                <a:gd name="connsiteX77" fmla="*/ 214941 w 405765"/>
                <a:gd name="connsiteY77" fmla="*/ 385867 h 404812"/>
                <a:gd name="connsiteX78" fmla="*/ 190862 w 405765"/>
                <a:gd name="connsiteY78" fmla="*/ 385867 h 404812"/>
                <a:gd name="connsiteX79" fmla="*/ 175174 w 405765"/>
                <a:gd name="connsiteY79" fmla="*/ 354435 h 404812"/>
                <a:gd name="connsiteX80" fmla="*/ 171421 w 405765"/>
                <a:gd name="connsiteY80" fmla="*/ 346939 h 404812"/>
                <a:gd name="connsiteX81" fmla="*/ 163363 w 405765"/>
                <a:gd name="connsiteY81" fmla="*/ 344634 h 404812"/>
                <a:gd name="connsiteX82" fmla="*/ 130578 w 405765"/>
                <a:gd name="connsiteY82" fmla="*/ 331251 h 404812"/>
                <a:gd name="connsiteX83" fmla="*/ 123263 w 405765"/>
                <a:gd name="connsiteY83" fmla="*/ 326984 h 404812"/>
                <a:gd name="connsiteX84" fmla="*/ 115186 w 405765"/>
                <a:gd name="connsiteY84" fmla="*/ 329555 h 404812"/>
                <a:gd name="connsiteX85" fmla="*/ 81477 w 405765"/>
                <a:gd name="connsiteY85" fmla="*/ 340319 h 404812"/>
                <a:gd name="connsiteX86" fmla="*/ 64551 w 405765"/>
                <a:gd name="connsiteY86" fmla="*/ 323393 h 404812"/>
                <a:gd name="connsiteX87" fmla="*/ 75305 w 405765"/>
                <a:gd name="connsiteY87" fmla="*/ 289665 h 404812"/>
                <a:gd name="connsiteX88" fmla="*/ 77886 w 405765"/>
                <a:gd name="connsiteY88" fmla="*/ 281597 h 404812"/>
                <a:gd name="connsiteX89" fmla="*/ 73619 w 405765"/>
                <a:gd name="connsiteY89" fmla="*/ 274272 h 404812"/>
                <a:gd name="connsiteX90" fmla="*/ 60236 w 405765"/>
                <a:gd name="connsiteY90" fmla="*/ 241487 h 404812"/>
                <a:gd name="connsiteX91" fmla="*/ 57931 w 405765"/>
                <a:gd name="connsiteY91" fmla="*/ 233429 h 404812"/>
                <a:gd name="connsiteX92" fmla="*/ 50444 w 405765"/>
                <a:gd name="connsiteY92" fmla="*/ 229676 h 404812"/>
                <a:gd name="connsiteX93" fmla="*/ 19012 w 405765"/>
                <a:gd name="connsiteY93" fmla="*/ 213979 h 404812"/>
                <a:gd name="connsiteX94" fmla="*/ 19012 w 405765"/>
                <a:gd name="connsiteY94" fmla="*/ 189890 h 404812"/>
                <a:gd name="connsiteX95" fmla="*/ 50444 w 405765"/>
                <a:gd name="connsiteY95" fmla="*/ 174193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05765" h="404812">
                  <a:moveTo>
                    <a:pt x="0" y="178118"/>
                  </a:moveTo>
                  <a:lnTo>
                    <a:pt x="0" y="225742"/>
                  </a:lnTo>
                  <a:lnTo>
                    <a:pt x="41910" y="246698"/>
                  </a:lnTo>
                  <a:cubicBezTo>
                    <a:pt x="45413" y="259670"/>
                    <a:pt x="50533" y="272150"/>
                    <a:pt x="57150" y="283845"/>
                  </a:cubicBezTo>
                  <a:lnTo>
                    <a:pt x="42863" y="328613"/>
                  </a:lnTo>
                  <a:lnTo>
                    <a:pt x="76200" y="361950"/>
                  </a:lnTo>
                  <a:lnTo>
                    <a:pt x="120968" y="347663"/>
                  </a:lnTo>
                  <a:cubicBezTo>
                    <a:pt x="132661" y="354281"/>
                    <a:pt x="145142" y="359401"/>
                    <a:pt x="158115" y="362903"/>
                  </a:cubicBezTo>
                  <a:lnTo>
                    <a:pt x="179070" y="404813"/>
                  </a:lnTo>
                  <a:lnTo>
                    <a:pt x="226695" y="404813"/>
                  </a:lnTo>
                  <a:lnTo>
                    <a:pt x="247650" y="362903"/>
                  </a:lnTo>
                  <a:cubicBezTo>
                    <a:pt x="260622" y="359400"/>
                    <a:pt x="273103" y="354280"/>
                    <a:pt x="284798" y="347663"/>
                  </a:cubicBezTo>
                  <a:lnTo>
                    <a:pt x="329565" y="362903"/>
                  </a:lnTo>
                  <a:lnTo>
                    <a:pt x="362903" y="328613"/>
                  </a:lnTo>
                  <a:lnTo>
                    <a:pt x="348615" y="284798"/>
                  </a:lnTo>
                  <a:cubicBezTo>
                    <a:pt x="355232" y="273103"/>
                    <a:pt x="360352" y="260622"/>
                    <a:pt x="363855" y="247650"/>
                  </a:cubicBezTo>
                  <a:lnTo>
                    <a:pt x="405765" y="226695"/>
                  </a:lnTo>
                  <a:lnTo>
                    <a:pt x="405765" y="179070"/>
                  </a:lnTo>
                  <a:lnTo>
                    <a:pt x="363855" y="158115"/>
                  </a:lnTo>
                  <a:cubicBezTo>
                    <a:pt x="360352" y="145143"/>
                    <a:pt x="355232" y="132662"/>
                    <a:pt x="348615" y="120968"/>
                  </a:cubicBezTo>
                  <a:lnTo>
                    <a:pt x="363855" y="76200"/>
                  </a:lnTo>
                  <a:lnTo>
                    <a:pt x="329565" y="41910"/>
                  </a:lnTo>
                  <a:lnTo>
                    <a:pt x="284798" y="57150"/>
                  </a:lnTo>
                  <a:cubicBezTo>
                    <a:pt x="273025" y="50696"/>
                    <a:pt x="260564" y="45584"/>
                    <a:pt x="247650" y="41910"/>
                  </a:cubicBezTo>
                  <a:lnTo>
                    <a:pt x="226695" y="0"/>
                  </a:lnTo>
                  <a:lnTo>
                    <a:pt x="179070" y="0"/>
                  </a:lnTo>
                  <a:lnTo>
                    <a:pt x="158115" y="41910"/>
                  </a:lnTo>
                  <a:cubicBezTo>
                    <a:pt x="145142" y="45411"/>
                    <a:pt x="132661" y="50531"/>
                    <a:pt x="120968" y="57150"/>
                  </a:cubicBezTo>
                  <a:lnTo>
                    <a:pt x="76200" y="41910"/>
                  </a:lnTo>
                  <a:lnTo>
                    <a:pt x="42863" y="75248"/>
                  </a:lnTo>
                  <a:lnTo>
                    <a:pt x="57150" y="120015"/>
                  </a:lnTo>
                  <a:cubicBezTo>
                    <a:pt x="50697" y="131789"/>
                    <a:pt x="45585" y="144249"/>
                    <a:pt x="41910" y="157163"/>
                  </a:cubicBezTo>
                  <a:close/>
                  <a:moveTo>
                    <a:pt x="57721" y="170498"/>
                  </a:moveTo>
                  <a:lnTo>
                    <a:pt x="60122" y="162706"/>
                  </a:lnTo>
                  <a:cubicBezTo>
                    <a:pt x="63399" y="151197"/>
                    <a:pt x="67922" y="140078"/>
                    <a:pt x="73609" y="129550"/>
                  </a:cubicBezTo>
                  <a:lnTo>
                    <a:pt x="77876" y="122225"/>
                  </a:lnTo>
                  <a:lnTo>
                    <a:pt x="75295" y="114157"/>
                  </a:lnTo>
                  <a:lnTo>
                    <a:pt x="64541" y="80429"/>
                  </a:lnTo>
                  <a:lnTo>
                    <a:pt x="81286" y="63675"/>
                  </a:lnTo>
                  <a:lnTo>
                    <a:pt x="114833" y="75105"/>
                  </a:lnTo>
                  <a:lnTo>
                    <a:pt x="123063" y="77915"/>
                  </a:lnTo>
                  <a:lnTo>
                    <a:pt x="130569" y="73533"/>
                  </a:lnTo>
                  <a:cubicBezTo>
                    <a:pt x="140885" y="67700"/>
                    <a:pt x="151902" y="63202"/>
                    <a:pt x="163354" y="60150"/>
                  </a:cubicBezTo>
                  <a:lnTo>
                    <a:pt x="171450" y="57931"/>
                  </a:lnTo>
                  <a:lnTo>
                    <a:pt x="175203" y="50435"/>
                  </a:lnTo>
                  <a:lnTo>
                    <a:pt x="190891" y="19002"/>
                  </a:lnTo>
                  <a:lnTo>
                    <a:pt x="214970" y="19002"/>
                  </a:lnTo>
                  <a:lnTo>
                    <a:pt x="230657" y="50435"/>
                  </a:lnTo>
                  <a:lnTo>
                    <a:pt x="234305" y="57731"/>
                  </a:lnTo>
                  <a:lnTo>
                    <a:pt x="242097" y="60122"/>
                  </a:lnTo>
                  <a:cubicBezTo>
                    <a:pt x="253602" y="63407"/>
                    <a:pt x="264716" y="67933"/>
                    <a:pt x="275244" y="73619"/>
                  </a:cubicBezTo>
                  <a:lnTo>
                    <a:pt x="282759" y="78000"/>
                  </a:lnTo>
                  <a:lnTo>
                    <a:pt x="290989" y="75190"/>
                  </a:lnTo>
                  <a:lnTo>
                    <a:pt x="324526" y="63760"/>
                  </a:lnTo>
                  <a:lnTo>
                    <a:pt x="342052" y="81296"/>
                  </a:lnTo>
                  <a:lnTo>
                    <a:pt x="330622" y="114852"/>
                  </a:lnTo>
                  <a:lnTo>
                    <a:pt x="327822" y="123073"/>
                  </a:lnTo>
                  <a:lnTo>
                    <a:pt x="332203" y="130588"/>
                  </a:lnTo>
                  <a:cubicBezTo>
                    <a:pt x="338033" y="140910"/>
                    <a:pt x="342529" y="151929"/>
                    <a:pt x="345586" y="163382"/>
                  </a:cubicBezTo>
                  <a:lnTo>
                    <a:pt x="347882" y="171431"/>
                  </a:lnTo>
                  <a:lnTo>
                    <a:pt x="355378" y="175184"/>
                  </a:lnTo>
                  <a:lnTo>
                    <a:pt x="386715" y="190843"/>
                  </a:lnTo>
                  <a:lnTo>
                    <a:pt x="386715" y="214932"/>
                  </a:lnTo>
                  <a:lnTo>
                    <a:pt x="355283" y="230629"/>
                  </a:lnTo>
                  <a:lnTo>
                    <a:pt x="347786" y="234382"/>
                  </a:lnTo>
                  <a:lnTo>
                    <a:pt x="345491" y="242430"/>
                  </a:lnTo>
                  <a:cubicBezTo>
                    <a:pt x="342434" y="253883"/>
                    <a:pt x="337938" y="264903"/>
                    <a:pt x="332108" y="275225"/>
                  </a:cubicBezTo>
                  <a:lnTo>
                    <a:pt x="327803" y="282607"/>
                  </a:lnTo>
                  <a:lnTo>
                    <a:pt x="330451" y="290732"/>
                  </a:lnTo>
                  <a:lnTo>
                    <a:pt x="341176" y="323621"/>
                  </a:lnTo>
                  <a:lnTo>
                    <a:pt x="324326" y="341033"/>
                  </a:lnTo>
                  <a:lnTo>
                    <a:pt x="290989" y="329670"/>
                  </a:lnTo>
                  <a:lnTo>
                    <a:pt x="282759" y="326869"/>
                  </a:lnTo>
                  <a:lnTo>
                    <a:pt x="275244" y="331251"/>
                  </a:lnTo>
                  <a:cubicBezTo>
                    <a:pt x="264920" y="337088"/>
                    <a:pt x="253893" y="341586"/>
                    <a:pt x="242430" y="344634"/>
                  </a:cubicBezTo>
                  <a:lnTo>
                    <a:pt x="234372" y="346939"/>
                  </a:lnTo>
                  <a:lnTo>
                    <a:pt x="230629" y="354435"/>
                  </a:lnTo>
                  <a:lnTo>
                    <a:pt x="214941" y="385867"/>
                  </a:lnTo>
                  <a:lnTo>
                    <a:pt x="190862" y="385867"/>
                  </a:lnTo>
                  <a:lnTo>
                    <a:pt x="175174" y="354435"/>
                  </a:lnTo>
                  <a:lnTo>
                    <a:pt x="171421" y="346939"/>
                  </a:lnTo>
                  <a:lnTo>
                    <a:pt x="163363" y="344634"/>
                  </a:lnTo>
                  <a:cubicBezTo>
                    <a:pt x="151911" y="341582"/>
                    <a:pt x="140895" y="337084"/>
                    <a:pt x="130578" y="331251"/>
                  </a:cubicBezTo>
                  <a:lnTo>
                    <a:pt x="123263" y="326984"/>
                  </a:lnTo>
                  <a:lnTo>
                    <a:pt x="115186" y="329555"/>
                  </a:lnTo>
                  <a:lnTo>
                    <a:pt x="81477" y="340319"/>
                  </a:lnTo>
                  <a:lnTo>
                    <a:pt x="64551" y="323393"/>
                  </a:lnTo>
                  <a:lnTo>
                    <a:pt x="75305" y="289665"/>
                  </a:lnTo>
                  <a:lnTo>
                    <a:pt x="77886" y="281597"/>
                  </a:lnTo>
                  <a:lnTo>
                    <a:pt x="73619" y="274272"/>
                  </a:lnTo>
                  <a:cubicBezTo>
                    <a:pt x="67787" y="263955"/>
                    <a:pt x="63290" y="252938"/>
                    <a:pt x="60236" y="241487"/>
                  </a:cubicBezTo>
                  <a:lnTo>
                    <a:pt x="57931" y="233429"/>
                  </a:lnTo>
                  <a:lnTo>
                    <a:pt x="50444" y="229676"/>
                  </a:lnTo>
                  <a:lnTo>
                    <a:pt x="19012" y="213979"/>
                  </a:lnTo>
                  <a:lnTo>
                    <a:pt x="19012" y="189890"/>
                  </a:lnTo>
                  <a:lnTo>
                    <a:pt x="50444" y="174193"/>
                  </a:lnTo>
                  <a:close/>
                </a:path>
              </a:pathLst>
            </a:custGeom>
            <a:grpFill/>
            <a:ln w="9525" cap="flat">
              <a:noFill/>
              <a:prstDash val="solid"/>
              <a:miter/>
            </a:ln>
          </p:spPr>
          <p:txBody>
            <a:bodyPr rtlCol="0" anchor="ctr"/>
            <a:lstStyle/>
            <a:p>
              <a:endParaRPr lang="en-GB"/>
            </a:p>
          </p:txBody>
        </p:sp>
        <p:sp>
          <p:nvSpPr>
            <p:cNvPr id="647" name="Freeform: Shape 646">
              <a:extLst>
                <a:ext uri="{FF2B5EF4-FFF2-40B4-BE49-F238E27FC236}">
                  <a16:creationId xmlns:a16="http://schemas.microsoft.com/office/drawing/2014/main" id="{3A9EE0F9-5901-40A5-A094-3C6CA7250B20}"/>
                </a:ext>
              </a:extLst>
            </p:cNvPr>
            <p:cNvSpPr/>
            <p:nvPr/>
          </p:nvSpPr>
          <p:spPr>
            <a:xfrm>
              <a:off x="6132194" y="3184264"/>
              <a:ext cx="142875" cy="142875"/>
            </a:xfrm>
            <a:custGeom>
              <a:avLst/>
              <a:gdLst>
                <a:gd name="connsiteX0" fmla="*/ 71438 w 142875"/>
                <a:gd name="connsiteY0" fmla="*/ 0 h 142875"/>
                <a:gd name="connsiteX1" fmla="*/ 0 w 142875"/>
                <a:gd name="connsiteY1" fmla="*/ 71438 h 142875"/>
                <a:gd name="connsiteX2" fmla="*/ 71438 w 142875"/>
                <a:gd name="connsiteY2" fmla="*/ 142875 h 142875"/>
                <a:gd name="connsiteX3" fmla="*/ 142875 w 142875"/>
                <a:gd name="connsiteY3" fmla="*/ 71438 h 142875"/>
                <a:gd name="connsiteX4" fmla="*/ 71438 w 142875"/>
                <a:gd name="connsiteY4" fmla="*/ 0 h 142875"/>
                <a:gd name="connsiteX5" fmla="*/ 71438 w 142875"/>
                <a:gd name="connsiteY5" fmla="*/ 123825 h 142875"/>
                <a:gd name="connsiteX6" fmla="*/ 19050 w 142875"/>
                <a:gd name="connsiteY6" fmla="*/ 71438 h 142875"/>
                <a:gd name="connsiteX7" fmla="*/ 71438 w 142875"/>
                <a:gd name="connsiteY7" fmla="*/ 19050 h 142875"/>
                <a:gd name="connsiteX8" fmla="*/ 123825 w 142875"/>
                <a:gd name="connsiteY8" fmla="*/ 71438 h 142875"/>
                <a:gd name="connsiteX9" fmla="*/ 71438 w 142875"/>
                <a:gd name="connsiteY9" fmla="*/ 123863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 h="142875">
                  <a:moveTo>
                    <a:pt x="71438" y="0"/>
                  </a:moveTo>
                  <a:cubicBezTo>
                    <a:pt x="31984" y="0"/>
                    <a:pt x="0" y="31984"/>
                    <a:pt x="0" y="71438"/>
                  </a:cubicBezTo>
                  <a:cubicBezTo>
                    <a:pt x="0" y="110891"/>
                    <a:pt x="31984" y="142875"/>
                    <a:pt x="71438" y="142875"/>
                  </a:cubicBezTo>
                  <a:cubicBezTo>
                    <a:pt x="110891" y="142875"/>
                    <a:pt x="142875" y="110891"/>
                    <a:pt x="142875" y="71438"/>
                  </a:cubicBezTo>
                  <a:cubicBezTo>
                    <a:pt x="142580" y="32107"/>
                    <a:pt x="110768" y="295"/>
                    <a:pt x="71438" y="0"/>
                  </a:cubicBezTo>
                  <a:close/>
                  <a:moveTo>
                    <a:pt x="71438" y="123825"/>
                  </a:moveTo>
                  <a:cubicBezTo>
                    <a:pt x="42522" y="123783"/>
                    <a:pt x="19092" y="100353"/>
                    <a:pt x="19050" y="71438"/>
                  </a:cubicBezTo>
                  <a:cubicBezTo>
                    <a:pt x="19435" y="42665"/>
                    <a:pt x="42665" y="19435"/>
                    <a:pt x="71438" y="19050"/>
                  </a:cubicBezTo>
                  <a:cubicBezTo>
                    <a:pt x="100353" y="19092"/>
                    <a:pt x="123783" y="42522"/>
                    <a:pt x="123825" y="71438"/>
                  </a:cubicBezTo>
                  <a:cubicBezTo>
                    <a:pt x="123466" y="100227"/>
                    <a:pt x="100226" y="123483"/>
                    <a:pt x="71438" y="123863"/>
                  </a:cubicBezTo>
                  <a:close/>
                </a:path>
              </a:pathLst>
            </a:custGeom>
            <a:grpFill/>
            <a:ln w="9525" cap="flat">
              <a:noFill/>
              <a:prstDash val="solid"/>
              <a:miter/>
            </a:ln>
          </p:spPr>
          <p:txBody>
            <a:bodyPr rtlCol="0" anchor="ctr"/>
            <a:lstStyle/>
            <a:p>
              <a:endParaRPr lang="en-GB"/>
            </a:p>
          </p:txBody>
        </p:sp>
        <p:sp>
          <p:nvSpPr>
            <p:cNvPr id="648" name="Freeform: Shape 647">
              <a:extLst>
                <a:ext uri="{FF2B5EF4-FFF2-40B4-BE49-F238E27FC236}">
                  <a16:creationId xmlns:a16="http://schemas.microsoft.com/office/drawing/2014/main" id="{78FD4FB0-1146-4799-A2B4-F3F65236459D}"/>
                </a:ext>
              </a:extLst>
            </p:cNvPr>
            <p:cNvSpPr/>
            <p:nvPr/>
          </p:nvSpPr>
          <p:spPr>
            <a:xfrm>
              <a:off x="5916929" y="3531117"/>
              <a:ext cx="142875" cy="142875"/>
            </a:xfrm>
            <a:custGeom>
              <a:avLst/>
              <a:gdLst>
                <a:gd name="connsiteX0" fmla="*/ 71438 w 142875"/>
                <a:gd name="connsiteY0" fmla="*/ 142875 h 142875"/>
                <a:gd name="connsiteX1" fmla="*/ 142875 w 142875"/>
                <a:gd name="connsiteY1" fmla="*/ 71438 h 142875"/>
                <a:gd name="connsiteX2" fmla="*/ 71438 w 142875"/>
                <a:gd name="connsiteY2" fmla="*/ 0 h 142875"/>
                <a:gd name="connsiteX3" fmla="*/ 0 w 142875"/>
                <a:gd name="connsiteY3" fmla="*/ 71438 h 142875"/>
                <a:gd name="connsiteX4" fmla="*/ 71266 w 142875"/>
                <a:gd name="connsiteY4" fmla="*/ 142875 h 142875"/>
                <a:gd name="connsiteX5" fmla="*/ 71438 w 142875"/>
                <a:gd name="connsiteY5" fmla="*/ 142875 h 142875"/>
                <a:gd name="connsiteX6" fmla="*/ 71438 w 142875"/>
                <a:gd name="connsiteY6" fmla="*/ 19002 h 142875"/>
                <a:gd name="connsiteX7" fmla="*/ 123825 w 142875"/>
                <a:gd name="connsiteY7" fmla="*/ 71390 h 142875"/>
                <a:gd name="connsiteX8" fmla="*/ 71438 w 142875"/>
                <a:gd name="connsiteY8" fmla="*/ 123777 h 142875"/>
                <a:gd name="connsiteX9" fmla="*/ 19050 w 142875"/>
                <a:gd name="connsiteY9" fmla="*/ 71390 h 142875"/>
                <a:gd name="connsiteX10" fmla="*/ 71438 w 142875"/>
                <a:gd name="connsiteY10" fmla="*/ 19002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875" h="142875">
                  <a:moveTo>
                    <a:pt x="71438" y="142875"/>
                  </a:moveTo>
                  <a:cubicBezTo>
                    <a:pt x="110891" y="142875"/>
                    <a:pt x="142875" y="110891"/>
                    <a:pt x="142875" y="71438"/>
                  </a:cubicBezTo>
                  <a:cubicBezTo>
                    <a:pt x="142875" y="31984"/>
                    <a:pt x="110891" y="0"/>
                    <a:pt x="71438" y="0"/>
                  </a:cubicBezTo>
                  <a:cubicBezTo>
                    <a:pt x="31984" y="0"/>
                    <a:pt x="0" y="31984"/>
                    <a:pt x="0" y="71438"/>
                  </a:cubicBezTo>
                  <a:cubicBezTo>
                    <a:pt x="-48" y="110844"/>
                    <a:pt x="31859" y="142827"/>
                    <a:pt x="71266" y="142875"/>
                  </a:cubicBezTo>
                  <a:cubicBezTo>
                    <a:pt x="71323" y="142875"/>
                    <a:pt x="71380" y="142875"/>
                    <a:pt x="71438" y="142875"/>
                  </a:cubicBezTo>
                  <a:close/>
                  <a:moveTo>
                    <a:pt x="71438" y="19002"/>
                  </a:moveTo>
                  <a:cubicBezTo>
                    <a:pt x="100371" y="19002"/>
                    <a:pt x="123825" y="42457"/>
                    <a:pt x="123825" y="71390"/>
                  </a:cubicBezTo>
                  <a:cubicBezTo>
                    <a:pt x="123825" y="100323"/>
                    <a:pt x="100371" y="123777"/>
                    <a:pt x="71438" y="123777"/>
                  </a:cubicBezTo>
                  <a:cubicBezTo>
                    <a:pt x="42504" y="123777"/>
                    <a:pt x="19050" y="100323"/>
                    <a:pt x="19050" y="71390"/>
                  </a:cubicBezTo>
                  <a:cubicBezTo>
                    <a:pt x="19092" y="42475"/>
                    <a:pt x="42522" y="19044"/>
                    <a:pt x="71438" y="19002"/>
                  </a:cubicBezTo>
                  <a:close/>
                </a:path>
              </a:pathLst>
            </a:custGeom>
            <a:grpFill/>
            <a:ln w="9525" cap="flat">
              <a:noFill/>
              <a:prstDash val="solid"/>
              <a:miter/>
            </a:ln>
          </p:spPr>
          <p:txBody>
            <a:bodyPr rtlCol="0" anchor="ctr"/>
            <a:lstStyle/>
            <a:p>
              <a:endParaRPr lang="en-GB"/>
            </a:p>
          </p:txBody>
        </p:sp>
      </p:grpSp>
      <p:grpSp>
        <p:nvGrpSpPr>
          <p:cNvPr id="649" name="Graphic 642" descr="Single gear outline">
            <a:extLst>
              <a:ext uri="{FF2B5EF4-FFF2-40B4-BE49-F238E27FC236}">
                <a16:creationId xmlns:a16="http://schemas.microsoft.com/office/drawing/2014/main" id="{F2B0B47C-1828-4B9D-977A-FA77B3383524}"/>
              </a:ext>
            </a:extLst>
          </p:cNvPr>
          <p:cNvGrpSpPr>
            <a:grpSpLocks noChangeAspect="1"/>
          </p:cNvGrpSpPr>
          <p:nvPr/>
        </p:nvGrpSpPr>
        <p:grpSpPr>
          <a:xfrm>
            <a:off x="5626793" y="2757822"/>
            <a:ext cx="326910" cy="326511"/>
            <a:chOff x="5922150" y="3255150"/>
            <a:chExt cx="648652" cy="647861"/>
          </a:xfrm>
          <a:solidFill>
            <a:schemeClr val="tx1"/>
          </a:solidFill>
        </p:grpSpPr>
        <p:sp>
          <p:nvSpPr>
            <p:cNvPr id="650" name="Freeform: Shape 649">
              <a:extLst>
                <a:ext uri="{FF2B5EF4-FFF2-40B4-BE49-F238E27FC236}">
                  <a16:creationId xmlns:a16="http://schemas.microsoft.com/office/drawing/2014/main" id="{847DDE27-D8FD-451D-9E0D-7C6EC56978A0}"/>
                </a:ext>
              </a:extLst>
            </p:cNvPr>
            <p:cNvSpPr/>
            <p:nvPr/>
          </p:nvSpPr>
          <p:spPr>
            <a:xfrm>
              <a:off x="5922150" y="3255150"/>
              <a:ext cx="648652" cy="647861"/>
            </a:xfrm>
            <a:custGeom>
              <a:avLst/>
              <a:gdLst>
                <a:gd name="connsiteX0" fmla="*/ 91440 w 648652"/>
                <a:gd name="connsiteY0" fmla="*/ 454504 h 647861"/>
                <a:gd name="connsiteX1" fmla="*/ 67628 w 648652"/>
                <a:gd name="connsiteY1" fmla="*/ 525942 h 647861"/>
                <a:gd name="connsiteX2" fmla="*/ 121920 w 648652"/>
                <a:gd name="connsiteY2" fmla="*/ 580234 h 647861"/>
                <a:gd name="connsiteX3" fmla="*/ 193358 w 648652"/>
                <a:gd name="connsiteY3" fmla="*/ 556422 h 647861"/>
                <a:gd name="connsiteX4" fmla="*/ 253365 w 648652"/>
                <a:gd name="connsiteY4" fmla="*/ 581187 h 647861"/>
                <a:gd name="connsiteX5" fmla="*/ 286703 w 648652"/>
                <a:gd name="connsiteY5" fmla="*/ 647862 h 647861"/>
                <a:gd name="connsiteX6" fmla="*/ 362903 w 648652"/>
                <a:gd name="connsiteY6" fmla="*/ 647862 h 647861"/>
                <a:gd name="connsiteX7" fmla="*/ 396240 w 648652"/>
                <a:gd name="connsiteY7" fmla="*/ 581187 h 647861"/>
                <a:gd name="connsiteX8" fmla="*/ 455295 w 648652"/>
                <a:gd name="connsiteY8" fmla="*/ 556422 h 647861"/>
                <a:gd name="connsiteX9" fmla="*/ 526733 w 648652"/>
                <a:gd name="connsiteY9" fmla="*/ 580234 h 647861"/>
                <a:gd name="connsiteX10" fmla="*/ 581025 w 648652"/>
                <a:gd name="connsiteY10" fmla="*/ 525942 h 647861"/>
                <a:gd name="connsiteX11" fmla="*/ 557213 w 648652"/>
                <a:gd name="connsiteY11" fmla="*/ 454504 h 647861"/>
                <a:gd name="connsiteX12" fmla="*/ 581978 w 648652"/>
                <a:gd name="connsiteY12" fmla="*/ 394497 h 647861"/>
                <a:gd name="connsiteX13" fmla="*/ 648653 w 648652"/>
                <a:gd name="connsiteY13" fmla="*/ 361159 h 647861"/>
                <a:gd name="connsiteX14" fmla="*/ 648653 w 648652"/>
                <a:gd name="connsiteY14" fmla="*/ 284959 h 647861"/>
                <a:gd name="connsiteX15" fmla="*/ 581025 w 648652"/>
                <a:gd name="connsiteY15" fmla="*/ 252574 h 647861"/>
                <a:gd name="connsiteX16" fmla="*/ 556260 w 648652"/>
                <a:gd name="connsiteY16" fmla="*/ 193519 h 647861"/>
                <a:gd name="connsiteX17" fmla="*/ 580073 w 648652"/>
                <a:gd name="connsiteY17" fmla="*/ 122082 h 647861"/>
                <a:gd name="connsiteX18" fmla="*/ 525780 w 648652"/>
                <a:gd name="connsiteY18" fmla="*/ 67789 h 647861"/>
                <a:gd name="connsiteX19" fmla="*/ 454343 w 648652"/>
                <a:gd name="connsiteY19" fmla="*/ 91602 h 647861"/>
                <a:gd name="connsiteX20" fmla="*/ 394335 w 648652"/>
                <a:gd name="connsiteY20" fmla="*/ 66837 h 647861"/>
                <a:gd name="connsiteX21" fmla="*/ 361950 w 648652"/>
                <a:gd name="connsiteY21" fmla="*/ 0 h 647861"/>
                <a:gd name="connsiteX22" fmla="*/ 285750 w 648652"/>
                <a:gd name="connsiteY22" fmla="*/ 0 h 647861"/>
                <a:gd name="connsiteX23" fmla="*/ 252413 w 648652"/>
                <a:gd name="connsiteY23" fmla="*/ 66675 h 647861"/>
                <a:gd name="connsiteX24" fmla="*/ 193358 w 648652"/>
                <a:gd name="connsiteY24" fmla="*/ 91440 h 647861"/>
                <a:gd name="connsiteX25" fmla="*/ 121920 w 648652"/>
                <a:gd name="connsiteY25" fmla="*/ 67628 h 647861"/>
                <a:gd name="connsiteX26" fmla="*/ 67628 w 648652"/>
                <a:gd name="connsiteY26" fmla="*/ 121920 h 647861"/>
                <a:gd name="connsiteX27" fmla="*/ 91440 w 648652"/>
                <a:gd name="connsiteY27" fmla="*/ 193358 h 647861"/>
                <a:gd name="connsiteX28" fmla="*/ 66675 w 648652"/>
                <a:gd name="connsiteY28" fmla="*/ 253365 h 647861"/>
                <a:gd name="connsiteX29" fmla="*/ 0 w 648652"/>
                <a:gd name="connsiteY29" fmla="*/ 285750 h 647861"/>
                <a:gd name="connsiteX30" fmla="*/ 0 w 648652"/>
                <a:gd name="connsiteY30" fmla="*/ 361950 h 647861"/>
                <a:gd name="connsiteX31" fmla="*/ 66675 w 648652"/>
                <a:gd name="connsiteY31" fmla="*/ 395288 h 647861"/>
                <a:gd name="connsiteX32" fmla="*/ 91440 w 648652"/>
                <a:gd name="connsiteY32" fmla="*/ 454504 h 647861"/>
                <a:gd name="connsiteX33" fmla="*/ 19050 w 648652"/>
                <a:gd name="connsiteY33" fmla="*/ 297790 h 647861"/>
                <a:gd name="connsiteX34" fmla="*/ 75000 w 648652"/>
                <a:gd name="connsiteY34" fmla="*/ 270605 h 647861"/>
                <a:gd name="connsiteX35" fmla="*/ 82782 w 648652"/>
                <a:gd name="connsiteY35" fmla="*/ 266795 h 647861"/>
                <a:gd name="connsiteX36" fmla="*/ 85058 w 648652"/>
                <a:gd name="connsiteY36" fmla="*/ 258451 h 647861"/>
                <a:gd name="connsiteX37" fmla="*/ 108137 w 648652"/>
                <a:gd name="connsiteY37" fmla="*/ 202587 h 647861"/>
                <a:gd name="connsiteX38" fmla="*/ 112147 w 648652"/>
                <a:gd name="connsiteY38" fmla="*/ 195291 h 647861"/>
                <a:gd name="connsiteX39" fmla="*/ 109518 w 648652"/>
                <a:gd name="connsiteY39" fmla="*/ 187385 h 647861"/>
                <a:gd name="connsiteX40" fmla="*/ 89421 w 648652"/>
                <a:gd name="connsiteY40" fmla="*/ 127102 h 647861"/>
                <a:gd name="connsiteX41" fmla="*/ 127073 w 648652"/>
                <a:gd name="connsiteY41" fmla="*/ 89440 h 647861"/>
                <a:gd name="connsiteX42" fmla="*/ 187338 w 648652"/>
                <a:gd name="connsiteY42" fmla="*/ 109538 h 647861"/>
                <a:gd name="connsiteX43" fmla="*/ 195482 w 648652"/>
                <a:gd name="connsiteY43" fmla="*/ 112252 h 647861"/>
                <a:gd name="connsiteX44" fmla="*/ 202911 w 648652"/>
                <a:gd name="connsiteY44" fmla="*/ 107947 h 647861"/>
                <a:gd name="connsiteX45" fmla="*/ 257432 w 648652"/>
                <a:gd name="connsiteY45" fmla="*/ 85087 h 647861"/>
                <a:gd name="connsiteX46" fmla="*/ 265652 w 648652"/>
                <a:gd name="connsiteY46" fmla="*/ 82848 h 647861"/>
                <a:gd name="connsiteX47" fmla="*/ 269462 w 648652"/>
                <a:gd name="connsiteY47" fmla="*/ 75228 h 647861"/>
                <a:gd name="connsiteX48" fmla="*/ 297542 w 648652"/>
                <a:gd name="connsiteY48" fmla="*/ 19050 h 647861"/>
                <a:gd name="connsiteX49" fmla="*/ 350044 w 648652"/>
                <a:gd name="connsiteY49" fmla="*/ 19050 h 647861"/>
                <a:gd name="connsiteX50" fmla="*/ 377190 w 648652"/>
                <a:gd name="connsiteY50" fmla="*/ 75057 h 647861"/>
                <a:gd name="connsiteX51" fmla="*/ 381000 w 648652"/>
                <a:gd name="connsiteY51" fmla="*/ 82829 h 647861"/>
                <a:gd name="connsiteX52" fmla="*/ 389344 w 648652"/>
                <a:gd name="connsiteY52" fmla="*/ 85106 h 647861"/>
                <a:gd name="connsiteX53" fmla="*/ 445189 w 648652"/>
                <a:gd name="connsiteY53" fmla="*/ 108194 h 647861"/>
                <a:gd name="connsiteX54" fmla="*/ 452495 w 648652"/>
                <a:gd name="connsiteY54" fmla="*/ 112214 h 647861"/>
                <a:gd name="connsiteX55" fmla="*/ 460400 w 648652"/>
                <a:gd name="connsiteY55" fmla="*/ 109576 h 647861"/>
                <a:gd name="connsiteX56" fmla="*/ 520665 w 648652"/>
                <a:gd name="connsiteY56" fmla="*/ 89478 h 647861"/>
                <a:gd name="connsiteX57" fmla="*/ 558317 w 648652"/>
                <a:gd name="connsiteY57" fmla="*/ 127140 h 647861"/>
                <a:gd name="connsiteX58" fmla="*/ 538220 w 648652"/>
                <a:gd name="connsiteY58" fmla="*/ 187423 h 647861"/>
                <a:gd name="connsiteX59" fmla="*/ 535505 w 648652"/>
                <a:gd name="connsiteY59" fmla="*/ 195567 h 647861"/>
                <a:gd name="connsiteX60" fmla="*/ 539810 w 648652"/>
                <a:gd name="connsiteY60" fmla="*/ 202987 h 647861"/>
                <a:gd name="connsiteX61" fmla="*/ 562670 w 648652"/>
                <a:gd name="connsiteY61" fmla="*/ 257527 h 647861"/>
                <a:gd name="connsiteX62" fmla="*/ 564966 w 648652"/>
                <a:gd name="connsiteY62" fmla="*/ 265938 h 647861"/>
                <a:gd name="connsiteX63" fmla="*/ 572824 w 648652"/>
                <a:gd name="connsiteY63" fmla="*/ 269700 h 647861"/>
                <a:gd name="connsiteX64" fmla="*/ 629603 w 648652"/>
                <a:gd name="connsiteY64" fmla="*/ 296913 h 647861"/>
                <a:gd name="connsiteX65" fmla="*/ 629603 w 648652"/>
                <a:gd name="connsiteY65" fmla="*/ 349367 h 647861"/>
                <a:gd name="connsiteX66" fmla="*/ 573453 w 648652"/>
                <a:gd name="connsiteY66" fmla="*/ 377447 h 647861"/>
                <a:gd name="connsiteX67" fmla="*/ 565833 w 648652"/>
                <a:gd name="connsiteY67" fmla="*/ 381257 h 647861"/>
                <a:gd name="connsiteX68" fmla="*/ 563594 w 648652"/>
                <a:gd name="connsiteY68" fmla="*/ 389468 h 647861"/>
                <a:gd name="connsiteX69" fmla="*/ 540515 w 648652"/>
                <a:gd name="connsiteY69" fmla="*/ 445332 h 647861"/>
                <a:gd name="connsiteX70" fmla="*/ 536505 w 648652"/>
                <a:gd name="connsiteY70" fmla="*/ 452628 h 647861"/>
                <a:gd name="connsiteX71" fmla="*/ 539134 w 648652"/>
                <a:gd name="connsiteY71" fmla="*/ 460534 h 647861"/>
                <a:gd name="connsiteX72" fmla="*/ 559232 w 648652"/>
                <a:gd name="connsiteY72" fmla="*/ 520817 h 647861"/>
                <a:gd name="connsiteX73" fmla="*/ 521580 w 648652"/>
                <a:gd name="connsiteY73" fmla="*/ 558479 h 647861"/>
                <a:gd name="connsiteX74" fmla="*/ 461315 w 648652"/>
                <a:gd name="connsiteY74" fmla="*/ 538382 h 647861"/>
                <a:gd name="connsiteX75" fmla="*/ 453171 w 648652"/>
                <a:gd name="connsiteY75" fmla="*/ 535667 h 647861"/>
                <a:gd name="connsiteX76" fmla="*/ 445741 w 648652"/>
                <a:gd name="connsiteY76" fmla="*/ 539972 h 647861"/>
                <a:gd name="connsiteX77" fmla="*/ 391211 w 648652"/>
                <a:gd name="connsiteY77" fmla="*/ 562832 h 647861"/>
                <a:gd name="connsiteX78" fmla="*/ 383000 w 648652"/>
                <a:gd name="connsiteY78" fmla="*/ 565071 h 647861"/>
                <a:gd name="connsiteX79" fmla="*/ 379190 w 648652"/>
                <a:gd name="connsiteY79" fmla="*/ 572691 h 647861"/>
                <a:gd name="connsiteX80" fmla="*/ 351111 w 648652"/>
                <a:gd name="connsiteY80" fmla="*/ 628888 h 647861"/>
                <a:gd name="connsiteX81" fmla="*/ 298494 w 648652"/>
                <a:gd name="connsiteY81" fmla="*/ 628888 h 647861"/>
                <a:gd name="connsiteX82" fmla="*/ 270424 w 648652"/>
                <a:gd name="connsiteY82" fmla="*/ 572691 h 647861"/>
                <a:gd name="connsiteX83" fmla="*/ 266614 w 648652"/>
                <a:gd name="connsiteY83" fmla="*/ 565071 h 647861"/>
                <a:gd name="connsiteX84" fmla="*/ 258394 w 648652"/>
                <a:gd name="connsiteY84" fmla="*/ 562832 h 647861"/>
                <a:gd name="connsiteX85" fmla="*/ 202559 w 648652"/>
                <a:gd name="connsiteY85" fmla="*/ 539744 h 647861"/>
                <a:gd name="connsiteX86" fmla="*/ 195253 w 648652"/>
                <a:gd name="connsiteY86" fmla="*/ 535724 h 647861"/>
                <a:gd name="connsiteX87" fmla="*/ 187347 w 648652"/>
                <a:gd name="connsiteY87" fmla="*/ 538363 h 647861"/>
                <a:gd name="connsiteX88" fmla="*/ 127083 w 648652"/>
                <a:gd name="connsiteY88" fmla="*/ 558460 h 647861"/>
                <a:gd name="connsiteX89" fmla="*/ 89430 w 648652"/>
                <a:gd name="connsiteY89" fmla="*/ 520798 h 647861"/>
                <a:gd name="connsiteX90" fmla="*/ 109538 w 648652"/>
                <a:gd name="connsiteY90" fmla="*/ 460534 h 647861"/>
                <a:gd name="connsiteX91" fmla="*/ 112243 w 648652"/>
                <a:gd name="connsiteY91" fmla="*/ 452390 h 647861"/>
                <a:gd name="connsiteX92" fmla="*/ 107947 w 648652"/>
                <a:gd name="connsiteY92" fmla="*/ 444960 h 647861"/>
                <a:gd name="connsiteX93" fmla="*/ 85087 w 648652"/>
                <a:gd name="connsiteY93" fmla="*/ 390420 h 647861"/>
                <a:gd name="connsiteX94" fmla="*/ 82839 w 648652"/>
                <a:gd name="connsiteY94" fmla="*/ 382210 h 647861"/>
                <a:gd name="connsiteX95" fmla="*/ 75219 w 648652"/>
                <a:gd name="connsiteY95" fmla="*/ 378400 h 647861"/>
                <a:gd name="connsiteX96" fmla="*/ 19050 w 648652"/>
                <a:gd name="connsiteY96" fmla="*/ 350320 h 64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48652" h="647861">
                  <a:moveTo>
                    <a:pt x="91440" y="454504"/>
                  </a:moveTo>
                  <a:lnTo>
                    <a:pt x="67628" y="525942"/>
                  </a:lnTo>
                  <a:lnTo>
                    <a:pt x="121920" y="580234"/>
                  </a:lnTo>
                  <a:lnTo>
                    <a:pt x="193358" y="556422"/>
                  </a:lnTo>
                  <a:cubicBezTo>
                    <a:pt x="212309" y="567022"/>
                    <a:pt x="232453" y="575336"/>
                    <a:pt x="253365" y="581187"/>
                  </a:cubicBezTo>
                  <a:lnTo>
                    <a:pt x="286703" y="647862"/>
                  </a:lnTo>
                  <a:lnTo>
                    <a:pt x="362903" y="647862"/>
                  </a:lnTo>
                  <a:lnTo>
                    <a:pt x="396240" y="581187"/>
                  </a:lnTo>
                  <a:cubicBezTo>
                    <a:pt x="416907" y="575505"/>
                    <a:pt x="436756" y="567181"/>
                    <a:pt x="455295" y="556422"/>
                  </a:cubicBezTo>
                  <a:lnTo>
                    <a:pt x="526733" y="580234"/>
                  </a:lnTo>
                  <a:lnTo>
                    <a:pt x="581025" y="525942"/>
                  </a:lnTo>
                  <a:lnTo>
                    <a:pt x="557213" y="454504"/>
                  </a:lnTo>
                  <a:cubicBezTo>
                    <a:pt x="567808" y="435551"/>
                    <a:pt x="576122" y="415407"/>
                    <a:pt x="581978" y="394497"/>
                  </a:cubicBezTo>
                  <a:lnTo>
                    <a:pt x="648653" y="361159"/>
                  </a:lnTo>
                  <a:lnTo>
                    <a:pt x="648653" y="284959"/>
                  </a:lnTo>
                  <a:lnTo>
                    <a:pt x="581025" y="252574"/>
                  </a:lnTo>
                  <a:cubicBezTo>
                    <a:pt x="575339" y="231908"/>
                    <a:pt x="567015" y="212060"/>
                    <a:pt x="556260" y="193519"/>
                  </a:cubicBezTo>
                  <a:lnTo>
                    <a:pt x="580073" y="122082"/>
                  </a:lnTo>
                  <a:lnTo>
                    <a:pt x="525780" y="67789"/>
                  </a:lnTo>
                  <a:lnTo>
                    <a:pt x="454343" y="91602"/>
                  </a:lnTo>
                  <a:cubicBezTo>
                    <a:pt x="435391" y="81002"/>
                    <a:pt x="415247" y="72688"/>
                    <a:pt x="394335" y="66837"/>
                  </a:cubicBezTo>
                  <a:lnTo>
                    <a:pt x="361950" y="0"/>
                  </a:lnTo>
                  <a:lnTo>
                    <a:pt x="285750" y="0"/>
                  </a:lnTo>
                  <a:lnTo>
                    <a:pt x="252413" y="66675"/>
                  </a:lnTo>
                  <a:cubicBezTo>
                    <a:pt x="231745" y="72357"/>
                    <a:pt x="211896" y="80681"/>
                    <a:pt x="193358" y="91440"/>
                  </a:cubicBezTo>
                  <a:lnTo>
                    <a:pt x="121920" y="67628"/>
                  </a:lnTo>
                  <a:lnTo>
                    <a:pt x="67628" y="121920"/>
                  </a:lnTo>
                  <a:lnTo>
                    <a:pt x="91440" y="193358"/>
                  </a:lnTo>
                  <a:cubicBezTo>
                    <a:pt x="80844" y="212311"/>
                    <a:pt x="72531" y="232455"/>
                    <a:pt x="66675" y="253365"/>
                  </a:cubicBezTo>
                  <a:lnTo>
                    <a:pt x="0" y="285750"/>
                  </a:lnTo>
                  <a:lnTo>
                    <a:pt x="0" y="361950"/>
                  </a:lnTo>
                  <a:lnTo>
                    <a:pt x="66675" y="395288"/>
                  </a:lnTo>
                  <a:cubicBezTo>
                    <a:pt x="72348" y="416009"/>
                    <a:pt x="80672" y="435913"/>
                    <a:pt x="91440" y="454504"/>
                  </a:cubicBezTo>
                  <a:close/>
                  <a:moveTo>
                    <a:pt x="19050" y="297790"/>
                  </a:moveTo>
                  <a:lnTo>
                    <a:pt x="75000" y="270605"/>
                  </a:lnTo>
                  <a:lnTo>
                    <a:pt x="82782" y="266795"/>
                  </a:lnTo>
                  <a:lnTo>
                    <a:pt x="85058" y="258451"/>
                  </a:lnTo>
                  <a:cubicBezTo>
                    <a:pt x="90527" y="238987"/>
                    <a:pt x="98273" y="220236"/>
                    <a:pt x="108137" y="202587"/>
                  </a:cubicBezTo>
                  <a:lnTo>
                    <a:pt x="112147" y="195291"/>
                  </a:lnTo>
                  <a:lnTo>
                    <a:pt x="109518" y="187385"/>
                  </a:lnTo>
                  <a:lnTo>
                    <a:pt x="89421" y="127102"/>
                  </a:lnTo>
                  <a:lnTo>
                    <a:pt x="127073" y="89440"/>
                  </a:lnTo>
                  <a:lnTo>
                    <a:pt x="187338" y="109538"/>
                  </a:lnTo>
                  <a:lnTo>
                    <a:pt x="195482" y="112252"/>
                  </a:lnTo>
                  <a:lnTo>
                    <a:pt x="202911" y="107947"/>
                  </a:lnTo>
                  <a:cubicBezTo>
                    <a:pt x="220026" y="98012"/>
                    <a:pt x="238351" y="90328"/>
                    <a:pt x="257432" y="85087"/>
                  </a:cubicBezTo>
                  <a:lnTo>
                    <a:pt x="265652" y="82848"/>
                  </a:lnTo>
                  <a:lnTo>
                    <a:pt x="269462" y="75228"/>
                  </a:lnTo>
                  <a:lnTo>
                    <a:pt x="297542" y="19050"/>
                  </a:lnTo>
                  <a:lnTo>
                    <a:pt x="350044" y="19050"/>
                  </a:lnTo>
                  <a:lnTo>
                    <a:pt x="377190" y="75057"/>
                  </a:lnTo>
                  <a:lnTo>
                    <a:pt x="381000" y="82829"/>
                  </a:lnTo>
                  <a:lnTo>
                    <a:pt x="389344" y="85106"/>
                  </a:lnTo>
                  <a:cubicBezTo>
                    <a:pt x="408801" y="90583"/>
                    <a:pt x="427545" y="98332"/>
                    <a:pt x="445189" y="108194"/>
                  </a:cubicBezTo>
                  <a:lnTo>
                    <a:pt x="452495" y="112214"/>
                  </a:lnTo>
                  <a:lnTo>
                    <a:pt x="460400" y="109576"/>
                  </a:lnTo>
                  <a:lnTo>
                    <a:pt x="520665" y="89478"/>
                  </a:lnTo>
                  <a:lnTo>
                    <a:pt x="558317" y="127140"/>
                  </a:lnTo>
                  <a:lnTo>
                    <a:pt x="538220" y="187423"/>
                  </a:lnTo>
                  <a:lnTo>
                    <a:pt x="535505" y="195567"/>
                  </a:lnTo>
                  <a:lnTo>
                    <a:pt x="539810" y="202987"/>
                  </a:lnTo>
                  <a:cubicBezTo>
                    <a:pt x="549750" y="220106"/>
                    <a:pt x="557434" y="238438"/>
                    <a:pt x="562670" y="257527"/>
                  </a:cubicBezTo>
                  <a:lnTo>
                    <a:pt x="564966" y="265938"/>
                  </a:lnTo>
                  <a:lnTo>
                    <a:pt x="572824" y="269700"/>
                  </a:lnTo>
                  <a:lnTo>
                    <a:pt x="629603" y="296913"/>
                  </a:lnTo>
                  <a:lnTo>
                    <a:pt x="629603" y="349367"/>
                  </a:lnTo>
                  <a:lnTo>
                    <a:pt x="573453" y="377447"/>
                  </a:lnTo>
                  <a:lnTo>
                    <a:pt x="565833" y="381257"/>
                  </a:lnTo>
                  <a:lnTo>
                    <a:pt x="563594" y="389468"/>
                  </a:lnTo>
                  <a:cubicBezTo>
                    <a:pt x="558124" y="408931"/>
                    <a:pt x="550377" y="427682"/>
                    <a:pt x="540515" y="445332"/>
                  </a:cubicBezTo>
                  <a:lnTo>
                    <a:pt x="536505" y="452628"/>
                  </a:lnTo>
                  <a:lnTo>
                    <a:pt x="539134" y="460534"/>
                  </a:lnTo>
                  <a:lnTo>
                    <a:pt x="559232" y="520817"/>
                  </a:lnTo>
                  <a:lnTo>
                    <a:pt x="521580" y="558479"/>
                  </a:lnTo>
                  <a:lnTo>
                    <a:pt x="461315" y="538382"/>
                  </a:lnTo>
                  <a:lnTo>
                    <a:pt x="453171" y="535667"/>
                  </a:lnTo>
                  <a:lnTo>
                    <a:pt x="445741" y="539972"/>
                  </a:lnTo>
                  <a:cubicBezTo>
                    <a:pt x="428625" y="549909"/>
                    <a:pt x="410296" y="557593"/>
                    <a:pt x="391211" y="562832"/>
                  </a:cubicBezTo>
                  <a:lnTo>
                    <a:pt x="383000" y="565071"/>
                  </a:lnTo>
                  <a:lnTo>
                    <a:pt x="379190" y="572691"/>
                  </a:lnTo>
                  <a:lnTo>
                    <a:pt x="351111" y="628888"/>
                  </a:lnTo>
                  <a:lnTo>
                    <a:pt x="298494" y="628888"/>
                  </a:lnTo>
                  <a:lnTo>
                    <a:pt x="270424" y="572691"/>
                  </a:lnTo>
                  <a:lnTo>
                    <a:pt x="266614" y="565071"/>
                  </a:lnTo>
                  <a:lnTo>
                    <a:pt x="258394" y="562832"/>
                  </a:lnTo>
                  <a:cubicBezTo>
                    <a:pt x="238940" y="557355"/>
                    <a:pt x="220199" y="549606"/>
                    <a:pt x="202559" y="539744"/>
                  </a:cubicBezTo>
                  <a:lnTo>
                    <a:pt x="195253" y="535724"/>
                  </a:lnTo>
                  <a:lnTo>
                    <a:pt x="187347" y="538363"/>
                  </a:lnTo>
                  <a:lnTo>
                    <a:pt x="127083" y="558460"/>
                  </a:lnTo>
                  <a:lnTo>
                    <a:pt x="89430" y="520798"/>
                  </a:lnTo>
                  <a:lnTo>
                    <a:pt x="109538" y="460534"/>
                  </a:lnTo>
                  <a:lnTo>
                    <a:pt x="112243" y="452390"/>
                  </a:lnTo>
                  <a:lnTo>
                    <a:pt x="107947" y="444960"/>
                  </a:lnTo>
                  <a:cubicBezTo>
                    <a:pt x="98005" y="427843"/>
                    <a:pt x="90321" y="409511"/>
                    <a:pt x="85087" y="390420"/>
                  </a:cubicBezTo>
                  <a:lnTo>
                    <a:pt x="82839" y="382210"/>
                  </a:lnTo>
                  <a:lnTo>
                    <a:pt x="75219" y="378400"/>
                  </a:lnTo>
                  <a:lnTo>
                    <a:pt x="19050" y="350320"/>
                  </a:lnTo>
                  <a:close/>
                </a:path>
              </a:pathLst>
            </a:custGeom>
            <a:grpFill/>
            <a:ln w="9525" cap="flat">
              <a:noFill/>
              <a:prstDash val="solid"/>
              <a:miter/>
            </a:ln>
          </p:spPr>
          <p:txBody>
            <a:bodyPr rtlCol="0" anchor="ctr"/>
            <a:lstStyle/>
            <a:p>
              <a:endParaRPr lang="en-GB"/>
            </a:p>
          </p:txBody>
        </p:sp>
        <p:sp>
          <p:nvSpPr>
            <p:cNvPr id="651" name="Freeform: Shape 650">
              <a:extLst>
                <a:ext uri="{FF2B5EF4-FFF2-40B4-BE49-F238E27FC236}">
                  <a16:creationId xmlns:a16="http://schemas.microsoft.com/office/drawing/2014/main" id="{0F410765-C83A-4D04-BD05-F313161BC8F7}"/>
                </a:ext>
              </a:extLst>
            </p:cNvPr>
            <p:cNvSpPr/>
            <p:nvPr/>
          </p:nvSpPr>
          <p:spPr>
            <a:xfrm>
              <a:off x="6131700" y="3464861"/>
              <a:ext cx="228600" cy="228600"/>
            </a:xfrm>
            <a:custGeom>
              <a:avLst/>
              <a:gdLst>
                <a:gd name="connsiteX0" fmla="*/ 114300 w 228600"/>
                <a:gd name="connsiteY0" fmla="*/ 228600 h 228600"/>
                <a:gd name="connsiteX1" fmla="*/ 228600 w 228600"/>
                <a:gd name="connsiteY1" fmla="*/ 114300 h 228600"/>
                <a:gd name="connsiteX2" fmla="*/ 114300 w 228600"/>
                <a:gd name="connsiteY2" fmla="*/ 0 h 228600"/>
                <a:gd name="connsiteX3" fmla="*/ 0 w 228600"/>
                <a:gd name="connsiteY3" fmla="*/ 114300 h 228600"/>
                <a:gd name="connsiteX4" fmla="*/ 114300 w 228600"/>
                <a:gd name="connsiteY4" fmla="*/ 228600 h 228600"/>
                <a:gd name="connsiteX5" fmla="*/ 114300 w 228600"/>
                <a:gd name="connsiteY5" fmla="*/ 18983 h 228600"/>
                <a:gd name="connsiteX6" fmla="*/ 209550 w 228600"/>
                <a:gd name="connsiteY6" fmla="*/ 114233 h 228600"/>
                <a:gd name="connsiteX7" fmla="*/ 114300 w 228600"/>
                <a:gd name="connsiteY7" fmla="*/ 209483 h 228600"/>
                <a:gd name="connsiteX8" fmla="*/ 19050 w 228600"/>
                <a:gd name="connsiteY8" fmla="*/ 114233 h 228600"/>
                <a:gd name="connsiteX9" fmla="*/ 114300 w 228600"/>
                <a:gd name="connsiteY9" fmla="*/ 18983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 h="228600">
                  <a:moveTo>
                    <a:pt x="114300" y="228600"/>
                  </a:moveTo>
                  <a:cubicBezTo>
                    <a:pt x="177426" y="228600"/>
                    <a:pt x="228600" y="177426"/>
                    <a:pt x="228600" y="114300"/>
                  </a:cubicBezTo>
                  <a:cubicBezTo>
                    <a:pt x="228600" y="51174"/>
                    <a:pt x="177426" y="0"/>
                    <a:pt x="114300" y="0"/>
                  </a:cubicBezTo>
                  <a:cubicBezTo>
                    <a:pt x="51174" y="0"/>
                    <a:pt x="0" y="51174"/>
                    <a:pt x="0" y="114300"/>
                  </a:cubicBezTo>
                  <a:cubicBezTo>
                    <a:pt x="199" y="177344"/>
                    <a:pt x="51256" y="228401"/>
                    <a:pt x="114300" y="228600"/>
                  </a:cubicBezTo>
                  <a:close/>
                  <a:moveTo>
                    <a:pt x="114300" y="18983"/>
                  </a:moveTo>
                  <a:cubicBezTo>
                    <a:pt x="166905" y="18983"/>
                    <a:pt x="209550" y="61629"/>
                    <a:pt x="209550" y="114233"/>
                  </a:cubicBezTo>
                  <a:cubicBezTo>
                    <a:pt x="209550" y="166838"/>
                    <a:pt x="166905" y="209483"/>
                    <a:pt x="114300" y="209483"/>
                  </a:cubicBezTo>
                  <a:cubicBezTo>
                    <a:pt x="61695" y="209483"/>
                    <a:pt x="19050" y="166838"/>
                    <a:pt x="19050" y="114233"/>
                  </a:cubicBezTo>
                  <a:cubicBezTo>
                    <a:pt x="19119" y="61656"/>
                    <a:pt x="61723" y="19052"/>
                    <a:pt x="114300" y="18983"/>
                  </a:cubicBezTo>
                  <a:close/>
                </a:path>
              </a:pathLst>
            </a:custGeom>
            <a:grpFill/>
            <a:ln w="9525" cap="flat">
              <a:noFill/>
              <a:prstDash val="solid"/>
              <a:miter/>
            </a:ln>
          </p:spPr>
          <p:txBody>
            <a:bodyPr rtlCol="0" anchor="ctr"/>
            <a:lstStyle/>
            <a:p>
              <a:endParaRPr lang="en-GB"/>
            </a:p>
          </p:txBody>
        </p:sp>
      </p:grpSp>
      <p:sp>
        <p:nvSpPr>
          <p:cNvPr id="668" name="Graphic 654" descr="Chat outline">
            <a:extLst>
              <a:ext uri="{FF2B5EF4-FFF2-40B4-BE49-F238E27FC236}">
                <a16:creationId xmlns:a16="http://schemas.microsoft.com/office/drawing/2014/main" id="{86BD94BD-879D-4683-B3F6-7F30D9D546F7}"/>
              </a:ext>
            </a:extLst>
          </p:cNvPr>
          <p:cNvSpPr>
            <a:spLocks noChangeAspect="1"/>
          </p:cNvSpPr>
          <p:nvPr/>
        </p:nvSpPr>
        <p:spPr>
          <a:xfrm>
            <a:off x="6235142" y="4926702"/>
            <a:ext cx="377279" cy="264133"/>
          </a:xfrm>
          <a:custGeom>
            <a:avLst/>
            <a:gdLst>
              <a:gd name="connsiteX0" fmla="*/ 723900 w 762000"/>
              <a:gd name="connsiteY0" fmla="*/ 104775 h 533476"/>
              <a:gd name="connsiteX1" fmla="*/ 476250 w 762000"/>
              <a:gd name="connsiteY1" fmla="*/ 104775 h 533476"/>
              <a:gd name="connsiteX2" fmla="*/ 476250 w 762000"/>
              <a:gd name="connsiteY2" fmla="*/ 38100 h 533476"/>
              <a:gd name="connsiteX3" fmla="*/ 438150 w 762000"/>
              <a:gd name="connsiteY3" fmla="*/ 0 h 533476"/>
              <a:gd name="connsiteX4" fmla="*/ 38100 w 762000"/>
              <a:gd name="connsiteY4" fmla="*/ 0 h 533476"/>
              <a:gd name="connsiteX5" fmla="*/ 0 w 762000"/>
              <a:gd name="connsiteY5" fmla="*/ 38100 h 533476"/>
              <a:gd name="connsiteX6" fmla="*/ 0 w 762000"/>
              <a:gd name="connsiteY6" fmla="*/ 295351 h 533476"/>
              <a:gd name="connsiteX7" fmla="*/ 38100 w 762000"/>
              <a:gd name="connsiteY7" fmla="*/ 333451 h 533476"/>
              <a:gd name="connsiteX8" fmla="*/ 95250 w 762000"/>
              <a:gd name="connsiteY8" fmla="*/ 333451 h 533476"/>
              <a:gd name="connsiteX9" fmla="*/ 95250 w 762000"/>
              <a:gd name="connsiteY9" fmla="*/ 428701 h 533476"/>
              <a:gd name="connsiteX10" fmla="*/ 190500 w 762000"/>
              <a:gd name="connsiteY10" fmla="*/ 333451 h 533476"/>
              <a:gd name="connsiteX11" fmla="*/ 285750 w 762000"/>
              <a:gd name="connsiteY11" fmla="*/ 333451 h 533476"/>
              <a:gd name="connsiteX12" fmla="*/ 285750 w 762000"/>
              <a:gd name="connsiteY12" fmla="*/ 400126 h 533476"/>
              <a:gd name="connsiteX13" fmla="*/ 323850 w 762000"/>
              <a:gd name="connsiteY13" fmla="*/ 438226 h 533476"/>
              <a:gd name="connsiteX14" fmla="*/ 571500 w 762000"/>
              <a:gd name="connsiteY14" fmla="*/ 438226 h 533476"/>
              <a:gd name="connsiteX15" fmla="*/ 666750 w 762000"/>
              <a:gd name="connsiteY15" fmla="*/ 533476 h 533476"/>
              <a:gd name="connsiteX16" fmla="*/ 666750 w 762000"/>
              <a:gd name="connsiteY16" fmla="*/ 438226 h 533476"/>
              <a:gd name="connsiteX17" fmla="*/ 723900 w 762000"/>
              <a:gd name="connsiteY17" fmla="*/ 438226 h 533476"/>
              <a:gd name="connsiteX18" fmla="*/ 762000 w 762000"/>
              <a:gd name="connsiteY18" fmla="*/ 400126 h 533476"/>
              <a:gd name="connsiteX19" fmla="*/ 762000 w 762000"/>
              <a:gd name="connsiteY19" fmla="*/ 142885 h 533476"/>
              <a:gd name="connsiteX20" fmla="*/ 723900 w 762000"/>
              <a:gd name="connsiteY20" fmla="*/ 104775 h 533476"/>
              <a:gd name="connsiteX21" fmla="*/ 285750 w 762000"/>
              <a:gd name="connsiteY21" fmla="*/ 142875 h 533476"/>
              <a:gd name="connsiteX22" fmla="*/ 285750 w 762000"/>
              <a:gd name="connsiteY22" fmla="*/ 314411 h 533476"/>
              <a:gd name="connsiteX23" fmla="*/ 182632 w 762000"/>
              <a:gd name="connsiteY23" fmla="*/ 314411 h 533476"/>
              <a:gd name="connsiteX24" fmla="*/ 177051 w 762000"/>
              <a:gd name="connsiteY24" fmla="*/ 319992 h 533476"/>
              <a:gd name="connsiteX25" fmla="*/ 114300 w 762000"/>
              <a:gd name="connsiteY25" fmla="*/ 382743 h 533476"/>
              <a:gd name="connsiteX26" fmla="*/ 114300 w 762000"/>
              <a:gd name="connsiteY26" fmla="*/ 314411 h 533476"/>
              <a:gd name="connsiteX27" fmla="*/ 38100 w 762000"/>
              <a:gd name="connsiteY27" fmla="*/ 314411 h 533476"/>
              <a:gd name="connsiteX28" fmla="*/ 19050 w 762000"/>
              <a:gd name="connsiteY28" fmla="*/ 295361 h 533476"/>
              <a:gd name="connsiteX29" fmla="*/ 19050 w 762000"/>
              <a:gd name="connsiteY29" fmla="*/ 38110 h 533476"/>
              <a:gd name="connsiteX30" fmla="*/ 38100 w 762000"/>
              <a:gd name="connsiteY30" fmla="*/ 19060 h 533476"/>
              <a:gd name="connsiteX31" fmla="*/ 438150 w 762000"/>
              <a:gd name="connsiteY31" fmla="*/ 19060 h 533476"/>
              <a:gd name="connsiteX32" fmla="*/ 457200 w 762000"/>
              <a:gd name="connsiteY32" fmla="*/ 38110 h 533476"/>
              <a:gd name="connsiteX33" fmla="*/ 457200 w 762000"/>
              <a:gd name="connsiteY33" fmla="*/ 104785 h 533476"/>
              <a:gd name="connsiteX34" fmla="*/ 323850 w 762000"/>
              <a:gd name="connsiteY34" fmla="*/ 104785 h 533476"/>
              <a:gd name="connsiteX35" fmla="*/ 285750 w 762000"/>
              <a:gd name="connsiteY35" fmla="*/ 142885 h 533476"/>
              <a:gd name="connsiteX36" fmla="*/ 742950 w 762000"/>
              <a:gd name="connsiteY36" fmla="*/ 400126 h 533476"/>
              <a:gd name="connsiteX37" fmla="*/ 723900 w 762000"/>
              <a:gd name="connsiteY37" fmla="*/ 419176 h 533476"/>
              <a:gd name="connsiteX38" fmla="*/ 647700 w 762000"/>
              <a:gd name="connsiteY38" fmla="*/ 419176 h 533476"/>
              <a:gd name="connsiteX39" fmla="*/ 647700 w 762000"/>
              <a:gd name="connsiteY39" fmla="*/ 487509 h 533476"/>
              <a:gd name="connsiteX40" fmla="*/ 585006 w 762000"/>
              <a:gd name="connsiteY40" fmla="*/ 424729 h 533476"/>
              <a:gd name="connsiteX41" fmla="*/ 579425 w 762000"/>
              <a:gd name="connsiteY41" fmla="*/ 419148 h 533476"/>
              <a:gd name="connsiteX42" fmla="*/ 323850 w 762000"/>
              <a:gd name="connsiteY42" fmla="*/ 419148 h 533476"/>
              <a:gd name="connsiteX43" fmla="*/ 304800 w 762000"/>
              <a:gd name="connsiteY43" fmla="*/ 400098 h 533476"/>
              <a:gd name="connsiteX44" fmla="*/ 304800 w 762000"/>
              <a:gd name="connsiteY44" fmla="*/ 142885 h 533476"/>
              <a:gd name="connsiteX45" fmla="*/ 323850 w 762000"/>
              <a:gd name="connsiteY45" fmla="*/ 123835 h 533476"/>
              <a:gd name="connsiteX46" fmla="*/ 723900 w 762000"/>
              <a:gd name="connsiteY46" fmla="*/ 123835 h 533476"/>
              <a:gd name="connsiteX47" fmla="*/ 742950 w 762000"/>
              <a:gd name="connsiteY47" fmla="*/ 142885 h 53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62000" h="533476">
                <a:moveTo>
                  <a:pt x="723900" y="104775"/>
                </a:moveTo>
                <a:lnTo>
                  <a:pt x="476250" y="104775"/>
                </a:lnTo>
                <a:lnTo>
                  <a:pt x="476250" y="38100"/>
                </a:lnTo>
                <a:cubicBezTo>
                  <a:pt x="476187" y="17084"/>
                  <a:pt x="459166" y="63"/>
                  <a:pt x="438150" y="0"/>
                </a:cubicBezTo>
                <a:lnTo>
                  <a:pt x="38100" y="0"/>
                </a:lnTo>
                <a:cubicBezTo>
                  <a:pt x="17084" y="63"/>
                  <a:pt x="63" y="17084"/>
                  <a:pt x="0" y="38100"/>
                </a:cubicBezTo>
                <a:lnTo>
                  <a:pt x="0" y="295351"/>
                </a:lnTo>
                <a:cubicBezTo>
                  <a:pt x="63" y="316367"/>
                  <a:pt x="17084" y="333388"/>
                  <a:pt x="38100" y="333451"/>
                </a:cubicBezTo>
                <a:lnTo>
                  <a:pt x="95250" y="333451"/>
                </a:lnTo>
                <a:lnTo>
                  <a:pt x="95250" y="428701"/>
                </a:lnTo>
                <a:lnTo>
                  <a:pt x="190500" y="333451"/>
                </a:lnTo>
                <a:lnTo>
                  <a:pt x="285750" y="333451"/>
                </a:lnTo>
                <a:lnTo>
                  <a:pt x="285750" y="400126"/>
                </a:lnTo>
                <a:cubicBezTo>
                  <a:pt x="285813" y="421142"/>
                  <a:pt x="302834" y="438163"/>
                  <a:pt x="323850" y="438226"/>
                </a:cubicBezTo>
                <a:lnTo>
                  <a:pt x="571500" y="438226"/>
                </a:lnTo>
                <a:lnTo>
                  <a:pt x="666750" y="533476"/>
                </a:lnTo>
                <a:lnTo>
                  <a:pt x="666750" y="438226"/>
                </a:lnTo>
                <a:lnTo>
                  <a:pt x="723900" y="438226"/>
                </a:lnTo>
                <a:cubicBezTo>
                  <a:pt x="744916" y="438163"/>
                  <a:pt x="761937" y="421142"/>
                  <a:pt x="762000" y="400126"/>
                </a:cubicBezTo>
                <a:lnTo>
                  <a:pt x="762000" y="142885"/>
                </a:lnTo>
                <a:cubicBezTo>
                  <a:pt x="761943" y="121865"/>
                  <a:pt x="744920" y="104838"/>
                  <a:pt x="723900" y="104775"/>
                </a:cubicBezTo>
                <a:close/>
                <a:moveTo>
                  <a:pt x="285750" y="142875"/>
                </a:moveTo>
                <a:lnTo>
                  <a:pt x="285750" y="314411"/>
                </a:lnTo>
                <a:lnTo>
                  <a:pt x="182632" y="314411"/>
                </a:lnTo>
                <a:lnTo>
                  <a:pt x="177051" y="319992"/>
                </a:lnTo>
                <a:lnTo>
                  <a:pt x="114300" y="382743"/>
                </a:lnTo>
                <a:lnTo>
                  <a:pt x="114300" y="314411"/>
                </a:lnTo>
                <a:lnTo>
                  <a:pt x="38100" y="314411"/>
                </a:lnTo>
                <a:cubicBezTo>
                  <a:pt x="27579" y="314411"/>
                  <a:pt x="19050" y="305882"/>
                  <a:pt x="19050" y="295361"/>
                </a:cubicBezTo>
                <a:lnTo>
                  <a:pt x="19050" y="38110"/>
                </a:lnTo>
                <a:cubicBezTo>
                  <a:pt x="19050" y="27588"/>
                  <a:pt x="27579" y="19060"/>
                  <a:pt x="38100" y="19060"/>
                </a:cubicBezTo>
                <a:lnTo>
                  <a:pt x="438150" y="19060"/>
                </a:lnTo>
                <a:cubicBezTo>
                  <a:pt x="448671" y="19060"/>
                  <a:pt x="457200" y="27588"/>
                  <a:pt x="457200" y="38110"/>
                </a:cubicBezTo>
                <a:lnTo>
                  <a:pt x="457200" y="104785"/>
                </a:lnTo>
                <a:lnTo>
                  <a:pt x="323850" y="104785"/>
                </a:lnTo>
                <a:cubicBezTo>
                  <a:pt x="302834" y="104847"/>
                  <a:pt x="285813" y="121869"/>
                  <a:pt x="285750" y="142885"/>
                </a:cubicBezTo>
                <a:close/>
                <a:moveTo>
                  <a:pt x="742950" y="400126"/>
                </a:moveTo>
                <a:cubicBezTo>
                  <a:pt x="742950" y="410648"/>
                  <a:pt x="734421" y="419176"/>
                  <a:pt x="723900" y="419176"/>
                </a:cubicBezTo>
                <a:lnTo>
                  <a:pt x="647700" y="419176"/>
                </a:lnTo>
                <a:lnTo>
                  <a:pt x="647700" y="487509"/>
                </a:lnTo>
                <a:lnTo>
                  <a:pt x="585006" y="424729"/>
                </a:lnTo>
                <a:lnTo>
                  <a:pt x="579425" y="419148"/>
                </a:lnTo>
                <a:lnTo>
                  <a:pt x="323850" y="419148"/>
                </a:lnTo>
                <a:cubicBezTo>
                  <a:pt x="313329" y="419148"/>
                  <a:pt x="304800" y="410619"/>
                  <a:pt x="304800" y="400098"/>
                </a:cubicBezTo>
                <a:lnTo>
                  <a:pt x="304800" y="142885"/>
                </a:lnTo>
                <a:cubicBezTo>
                  <a:pt x="304800" y="132363"/>
                  <a:pt x="313329" y="123835"/>
                  <a:pt x="323850" y="123835"/>
                </a:cubicBezTo>
                <a:lnTo>
                  <a:pt x="723900" y="123835"/>
                </a:lnTo>
                <a:cubicBezTo>
                  <a:pt x="734421" y="123835"/>
                  <a:pt x="742950" y="132363"/>
                  <a:pt x="742950" y="142885"/>
                </a:cubicBezTo>
                <a:close/>
              </a:path>
            </a:pathLst>
          </a:custGeom>
          <a:solidFill>
            <a:schemeClr val="tx1"/>
          </a:solidFill>
          <a:ln w="9525" cap="flat">
            <a:noFill/>
            <a:prstDash val="solid"/>
            <a:miter/>
          </a:ln>
        </p:spPr>
        <p:txBody>
          <a:bodyPr rtlCol="0" anchor="ctr"/>
          <a:lstStyle/>
          <a:p>
            <a:endParaRPr lang="en-GB"/>
          </a:p>
        </p:txBody>
      </p:sp>
      <p:sp>
        <p:nvSpPr>
          <p:cNvPr id="688" name="Graphic 656" descr="Speech outline">
            <a:extLst>
              <a:ext uri="{FF2B5EF4-FFF2-40B4-BE49-F238E27FC236}">
                <a16:creationId xmlns:a16="http://schemas.microsoft.com/office/drawing/2014/main" id="{5F0B12B4-EF7D-42FA-981D-AF5D5016F7C8}"/>
              </a:ext>
            </a:extLst>
          </p:cNvPr>
          <p:cNvSpPr>
            <a:spLocks noChangeAspect="1"/>
          </p:cNvSpPr>
          <p:nvPr/>
        </p:nvSpPr>
        <p:spPr>
          <a:xfrm>
            <a:off x="6969800" y="4944745"/>
            <a:ext cx="250073" cy="228047"/>
          </a:xfrm>
          <a:custGeom>
            <a:avLst/>
            <a:gdLst>
              <a:gd name="connsiteX0" fmla="*/ 615316 w 647703"/>
              <a:gd name="connsiteY0" fmla="*/ 19040 h 590654"/>
              <a:gd name="connsiteX1" fmla="*/ 628651 w 647703"/>
              <a:gd name="connsiteY1" fmla="*/ 33328 h 590654"/>
              <a:gd name="connsiteX2" fmla="*/ 628651 w 647703"/>
              <a:gd name="connsiteY2" fmla="*/ 426825 h 590654"/>
              <a:gd name="connsiteX3" fmla="*/ 615316 w 647703"/>
              <a:gd name="connsiteY3" fmla="*/ 440160 h 590654"/>
              <a:gd name="connsiteX4" fmla="*/ 499111 w 647703"/>
              <a:gd name="connsiteY4" fmla="*/ 440160 h 590654"/>
              <a:gd name="connsiteX5" fmla="*/ 499111 w 647703"/>
              <a:gd name="connsiteY5" fmla="*/ 543982 h 590654"/>
              <a:gd name="connsiteX6" fmla="*/ 402261 w 647703"/>
              <a:gd name="connsiteY6" fmla="*/ 444951 h 590654"/>
              <a:gd name="connsiteX7" fmla="*/ 396660 w 647703"/>
              <a:gd name="connsiteY7" fmla="*/ 439236 h 590654"/>
              <a:gd name="connsiteX8" fmla="*/ 32386 w 647703"/>
              <a:gd name="connsiteY8" fmla="*/ 439236 h 590654"/>
              <a:gd name="connsiteX9" fmla="*/ 19051 w 647703"/>
              <a:gd name="connsiteY9" fmla="*/ 426479 h 590654"/>
              <a:gd name="connsiteX10" fmla="*/ 19051 w 647703"/>
              <a:gd name="connsiteY10" fmla="*/ 425901 h 590654"/>
              <a:gd name="connsiteX11" fmla="*/ 19051 w 647703"/>
              <a:gd name="connsiteY11" fmla="*/ 32385 h 590654"/>
              <a:gd name="connsiteX12" fmla="*/ 32386 w 647703"/>
              <a:gd name="connsiteY12" fmla="*/ 19050 h 590654"/>
              <a:gd name="connsiteX13" fmla="*/ 615316 w 647703"/>
              <a:gd name="connsiteY13" fmla="*/ 19050 h 590654"/>
              <a:gd name="connsiteX14" fmla="*/ 615316 w 647703"/>
              <a:gd name="connsiteY14" fmla="*/ 0 h 590654"/>
              <a:gd name="connsiteX15" fmla="*/ 32386 w 647703"/>
              <a:gd name="connsiteY15" fmla="*/ 0 h 590654"/>
              <a:gd name="connsiteX16" fmla="*/ 1 w 647703"/>
              <a:gd name="connsiteY16" fmla="*/ 32385 h 590654"/>
              <a:gd name="connsiteX17" fmla="*/ 1 w 647703"/>
              <a:gd name="connsiteY17" fmla="*/ 425872 h 590654"/>
              <a:gd name="connsiteX18" fmla="*/ 31851 w 647703"/>
              <a:gd name="connsiteY18" fmla="*/ 458257 h 590654"/>
              <a:gd name="connsiteX19" fmla="*/ 32386 w 647703"/>
              <a:gd name="connsiteY19" fmla="*/ 458257 h 590654"/>
              <a:gd name="connsiteX20" fmla="*/ 388621 w 647703"/>
              <a:gd name="connsiteY20" fmla="*/ 458257 h 590654"/>
              <a:gd name="connsiteX21" fmla="*/ 518161 w 647703"/>
              <a:gd name="connsiteY21" fmla="*/ 590655 h 590654"/>
              <a:gd name="connsiteX22" fmla="*/ 518161 w 647703"/>
              <a:gd name="connsiteY22" fmla="*/ 459210 h 590654"/>
              <a:gd name="connsiteX23" fmla="*/ 615316 w 647703"/>
              <a:gd name="connsiteY23" fmla="*/ 459210 h 590654"/>
              <a:gd name="connsiteX24" fmla="*/ 647701 w 647703"/>
              <a:gd name="connsiteY24" fmla="*/ 426825 h 590654"/>
              <a:gd name="connsiteX25" fmla="*/ 647701 w 647703"/>
              <a:gd name="connsiteY25" fmla="*/ 33338 h 590654"/>
              <a:gd name="connsiteX26" fmla="*/ 615316 w 647703"/>
              <a:gd name="connsiteY26" fmla="*/ 0 h 590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47703" h="590654">
                <a:moveTo>
                  <a:pt x="615316" y="19040"/>
                </a:moveTo>
                <a:cubicBezTo>
                  <a:pt x="622934" y="19325"/>
                  <a:pt x="628892" y="25709"/>
                  <a:pt x="628651" y="33328"/>
                </a:cubicBezTo>
                <a:lnTo>
                  <a:pt x="628651" y="426825"/>
                </a:lnTo>
                <a:cubicBezTo>
                  <a:pt x="628461" y="434109"/>
                  <a:pt x="622601" y="439969"/>
                  <a:pt x="615316" y="440160"/>
                </a:cubicBezTo>
                <a:lnTo>
                  <a:pt x="499111" y="440160"/>
                </a:lnTo>
                <a:lnTo>
                  <a:pt x="499111" y="543982"/>
                </a:lnTo>
                <a:lnTo>
                  <a:pt x="402261" y="444951"/>
                </a:lnTo>
                <a:lnTo>
                  <a:pt x="396660" y="439236"/>
                </a:lnTo>
                <a:lnTo>
                  <a:pt x="32386" y="439236"/>
                </a:lnTo>
                <a:cubicBezTo>
                  <a:pt x="25181" y="439396"/>
                  <a:pt x="19211" y="433684"/>
                  <a:pt x="19051" y="426479"/>
                </a:cubicBezTo>
                <a:cubicBezTo>
                  <a:pt x="19047" y="426286"/>
                  <a:pt x="19047" y="426093"/>
                  <a:pt x="19051" y="425901"/>
                </a:cubicBezTo>
                <a:lnTo>
                  <a:pt x="19051" y="32385"/>
                </a:lnTo>
                <a:cubicBezTo>
                  <a:pt x="19242" y="25100"/>
                  <a:pt x="25101" y="19240"/>
                  <a:pt x="32386" y="19050"/>
                </a:cubicBezTo>
                <a:lnTo>
                  <a:pt x="615316" y="19050"/>
                </a:lnTo>
                <a:moveTo>
                  <a:pt x="615316" y="0"/>
                </a:moveTo>
                <a:lnTo>
                  <a:pt x="32386" y="0"/>
                </a:lnTo>
                <a:cubicBezTo>
                  <a:pt x="14578" y="186"/>
                  <a:pt x="187" y="14577"/>
                  <a:pt x="1" y="32385"/>
                </a:cubicBezTo>
                <a:lnTo>
                  <a:pt x="1" y="425872"/>
                </a:lnTo>
                <a:cubicBezTo>
                  <a:pt x="-147" y="443610"/>
                  <a:pt x="14112" y="458110"/>
                  <a:pt x="31851" y="458257"/>
                </a:cubicBezTo>
                <a:cubicBezTo>
                  <a:pt x="32029" y="458258"/>
                  <a:pt x="32208" y="458258"/>
                  <a:pt x="32386" y="458257"/>
                </a:cubicBezTo>
                <a:lnTo>
                  <a:pt x="388621" y="458257"/>
                </a:lnTo>
                <a:lnTo>
                  <a:pt x="518161" y="590655"/>
                </a:lnTo>
                <a:lnTo>
                  <a:pt x="518161" y="459210"/>
                </a:lnTo>
                <a:lnTo>
                  <a:pt x="615316" y="459210"/>
                </a:lnTo>
                <a:cubicBezTo>
                  <a:pt x="633124" y="459024"/>
                  <a:pt x="647515" y="444633"/>
                  <a:pt x="647701" y="426825"/>
                </a:cubicBezTo>
                <a:lnTo>
                  <a:pt x="647701" y="33338"/>
                </a:lnTo>
                <a:cubicBezTo>
                  <a:pt x="647924" y="15205"/>
                  <a:pt x="633448" y="303"/>
                  <a:pt x="615316" y="0"/>
                </a:cubicBezTo>
                <a:close/>
              </a:path>
            </a:pathLst>
          </a:custGeom>
          <a:solidFill>
            <a:schemeClr val="tx1"/>
          </a:solidFill>
          <a:ln w="9525" cap="flat">
            <a:noFill/>
            <a:prstDash val="solid"/>
            <a:miter/>
          </a:ln>
        </p:spPr>
        <p:txBody>
          <a:bodyPr rtlCol="0" anchor="ctr"/>
          <a:lstStyle/>
          <a:p>
            <a:endParaRPr lang="en-GB"/>
          </a:p>
        </p:txBody>
      </p:sp>
      <p:grpSp>
        <p:nvGrpSpPr>
          <p:cNvPr id="690" name="Graphic 658" descr="Lock outline">
            <a:extLst>
              <a:ext uri="{FF2B5EF4-FFF2-40B4-BE49-F238E27FC236}">
                <a16:creationId xmlns:a16="http://schemas.microsoft.com/office/drawing/2014/main" id="{5CB35361-D4E5-49D8-88E2-A76F93F16C5C}"/>
              </a:ext>
            </a:extLst>
          </p:cNvPr>
          <p:cNvGrpSpPr>
            <a:grpSpLocks noChangeAspect="1"/>
          </p:cNvGrpSpPr>
          <p:nvPr/>
        </p:nvGrpSpPr>
        <p:grpSpPr>
          <a:xfrm>
            <a:off x="10412725" y="2753527"/>
            <a:ext cx="255253" cy="335101"/>
            <a:chOff x="12617823" y="3220949"/>
            <a:chExt cx="533400" cy="700258"/>
          </a:xfrm>
          <a:solidFill>
            <a:schemeClr val="tx1"/>
          </a:solidFill>
        </p:grpSpPr>
        <p:sp>
          <p:nvSpPr>
            <p:cNvPr id="691" name="Freeform: Shape 690">
              <a:extLst>
                <a:ext uri="{FF2B5EF4-FFF2-40B4-BE49-F238E27FC236}">
                  <a16:creationId xmlns:a16="http://schemas.microsoft.com/office/drawing/2014/main" id="{CED1B806-DC98-4D03-9599-6B831C6C3089}"/>
                </a:ext>
              </a:extLst>
            </p:cNvPr>
            <p:cNvSpPr/>
            <p:nvPr/>
          </p:nvSpPr>
          <p:spPr>
            <a:xfrm>
              <a:off x="12617823" y="3220949"/>
              <a:ext cx="533400" cy="700258"/>
            </a:xfrm>
            <a:custGeom>
              <a:avLst/>
              <a:gdLst>
                <a:gd name="connsiteX0" fmla="*/ 466992 w 533400"/>
                <a:gd name="connsiteY0" fmla="*/ 314420 h 700258"/>
                <a:gd name="connsiteX1" fmla="*/ 466992 w 533400"/>
                <a:gd name="connsiteY1" fmla="*/ 200273 h 700258"/>
                <a:gd name="connsiteX2" fmla="*/ 266719 w 533400"/>
                <a:gd name="connsiteY2" fmla="*/ 0 h 700258"/>
                <a:gd name="connsiteX3" fmla="*/ 66446 w 533400"/>
                <a:gd name="connsiteY3" fmla="*/ 200273 h 700258"/>
                <a:gd name="connsiteX4" fmla="*/ 66446 w 533400"/>
                <a:gd name="connsiteY4" fmla="*/ 314411 h 700258"/>
                <a:gd name="connsiteX5" fmla="*/ 0 w 533400"/>
                <a:gd name="connsiteY5" fmla="*/ 319173 h 700258"/>
                <a:gd name="connsiteX6" fmla="*/ 0 w 533400"/>
                <a:gd name="connsiteY6" fmla="*/ 681209 h 700258"/>
                <a:gd name="connsiteX7" fmla="*/ 266700 w 533400"/>
                <a:gd name="connsiteY7" fmla="*/ 700259 h 700258"/>
                <a:gd name="connsiteX8" fmla="*/ 533400 w 533400"/>
                <a:gd name="connsiteY8" fmla="*/ 681209 h 700258"/>
                <a:gd name="connsiteX9" fmla="*/ 533400 w 533400"/>
                <a:gd name="connsiteY9" fmla="*/ 319154 h 700258"/>
                <a:gd name="connsiteX10" fmla="*/ 85496 w 533400"/>
                <a:gd name="connsiteY10" fmla="*/ 200273 h 700258"/>
                <a:gd name="connsiteX11" fmla="*/ 266719 w 533400"/>
                <a:gd name="connsiteY11" fmla="*/ 19050 h 700258"/>
                <a:gd name="connsiteX12" fmla="*/ 447942 w 533400"/>
                <a:gd name="connsiteY12" fmla="*/ 200273 h 700258"/>
                <a:gd name="connsiteX13" fmla="*/ 447942 w 533400"/>
                <a:gd name="connsiteY13" fmla="*/ 313144 h 700258"/>
                <a:gd name="connsiteX14" fmla="*/ 419129 w 533400"/>
                <a:gd name="connsiteY14" fmla="*/ 311220 h 700258"/>
                <a:gd name="connsiteX15" fmla="*/ 419129 w 533400"/>
                <a:gd name="connsiteY15" fmla="*/ 200035 h 700258"/>
                <a:gd name="connsiteX16" fmla="*/ 266729 w 533400"/>
                <a:gd name="connsiteY16" fmla="*/ 47635 h 700258"/>
                <a:gd name="connsiteX17" fmla="*/ 114329 w 533400"/>
                <a:gd name="connsiteY17" fmla="*/ 200035 h 700258"/>
                <a:gd name="connsiteX18" fmla="*/ 114329 w 533400"/>
                <a:gd name="connsiteY18" fmla="*/ 311220 h 700258"/>
                <a:gd name="connsiteX19" fmla="*/ 85515 w 533400"/>
                <a:gd name="connsiteY19" fmla="*/ 313125 h 700258"/>
                <a:gd name="connsiteX20" fmla="*/ 400079 w 533400"/>
                <a:gd name="connsiteY20" fmla="*/ 309886 h 700258"/>
                <a:gd name="connsiteX21" fmla="*/ 266729 w 533400"/>
                <a:gd name="connsiteY21" fmla="*/ 300104 h 700258"/>
                <a:gd name="connsiteX22" fmla="*/ 133379 w 533400"/>
                <a:gd name="connsiteY22" fmla="*/ 309886 h 700258"/>
                <a:gd name="connsiteX23" fmla="*/ 133379 w 533400"/>
                <a:gd name="connsiteY23" fmla="*/ 200035 h 700258"/>
                <a:gd name="connsiteX24" fmla="*/ 266729 w 533400"/>
                <a:gd name="connsiteY24" fmla="*/ 66685 h 700258"/>
                <a:gd name="connsiteX25" fmla="*/ 400079 w 533400"/>
                <a:gd name="connsiteY25" fmla="*/ 200035 h 700258"/>
                <a:gd name="connsiteX26" fmla="*/ 514379 w 533400"/>
                <a:gd name="connsiteY26" fmla="*/ 663473 h 700258"/>
                <a:gd name="connsiteX27" fmla="*/ 266729 w 533400"/>
                <a:gd name="connsiteY27" fmla="*/ 681171 h 700258"/>
                <a:gd name="connsiteX28" fmla="*/ 19079 w 533400"/>
                <a:gd name="connsiteY28" fmla="*/ 663473 h 700258"/>
                <a:gd name="connsiteX29" fmla="*/ 19079 w 533400"/>
                <a:gd name="connsiteY29" fmla="*/ 336899 h 700258"/>
                <a:gd name="connsiteX30" fmla="*/ 67980 w 533400"/>
                <a:gd name="connsiteY30" fmla="*/ 333404 h 700258"/>
                <a:gd name="connsiteX31" fmla="*/ 125254 w 533400"/>
                <a:gd name="connsiteY31" fmla="*/ 329594 h 700258"/>
                <a:gd name="connsiteX32" fmla="*/ 266729 w 533400"/>
                <a:gd name="connsiteY32" fmla="*/ 319202 h 700258"/>
                <a:gd name="connsiteX33" fmla="*/ 408337 w 533400"/>
                <a:gd name="connsiteY33" fmla="*/ 329594 h 700258"/>
                <a:gd name="connsiteX34" fmla="*/ 465401 w 533400"/>
                <a:gd name="connsiteY34" fmla="*/ 333404 h 700258"/>
                <a:gd name="connsiteX35" fmla="*/ 514379 w 533400"/>
                <a:gd name="connsiteY35" fmla="*/ 336899 h 70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400" h="700258">
                  <a:moveTo>
                    <a:pt x="466992" y="314420"/>
                  </a:moveTo>
                  <a:lnTo>
                    <a:pt x="466992" y="200273"/>
                  </a:lnTo>
                  <a:cubicBezTo>
                    <a:pt x="466992" y="89665"/>
                    <a:pt x="377326" y="0"/>
                    <a:pt x="266719" y="0"/>
                  </a:cubicBezTo>
                  <a:cubicBezTo>
                    <a:pt x="156112" y="0"/>
                    <a:pt x="66446" y="89665"/>
                    <a:pt x="66446" y="200273"/>
                  </a:cubicBezTo>
                  <a:lnTo>
                    <a:pt x="66446" y="314411"/>
                  </a:lnTo>
                  <a:lnTo>
                    <a:pt x="0" y="319173"/>
                  </a:lnTo>
                  <a:lnTo>
                    <a:pt x="0" y="681209"/>
                  </a:lnTo>
                  <a:lnTo>
                    <a:pt x="266700" y="700259"/>
                  </a:lnTo>
                  <a:lnTo>
                    <a:pt x="533400" y="681209"/>
                  </a:lnTo>
                  <a:lnTo>
                    <a:pt x="533400" y="319154"/>
                  </a:lnTo>
                  <a:close/>
                  <a:moveTo>
                    <a:pt x="85496" y="200273"/>
                  </a:moveTo>
                  <a:cubicBezTo>
                    <a:pt x="85496" y="100186"/>
                    <a:pt x="166632" y="19050"/>
                    <a:pt x="266719" y="19050"/>
                  </a:cubicBezTo>
                  <a:cubicBezTo>
                    <a:pt x="366806" y="19050"/>
                    <a:pt x="447942" y="100186"/>
                    <a:pt x="447942" y="200273"/>
                  </a:cubicBezTo>
                  <a:lnTo>
                    <a:pt x="447942" y="313144"/>
                  </a:lnTo>
                  <a:lnTo>
                    <a:pt x="419129" y="311220"/>
                  </a:lnTo>
                  <a:lnTo>
                    <a:pt x="419129" y="200035"/>
                  </a:lnTo>
                  <a:cubicBezTo>
                    <a:pt x="419129" y="115866"/>
                    <a:pt x="350897" y="47635"/>
                    <a:pt x="266729" y="47635"/>
                  </a:cubicBezTo>
                  <a:cubicBezTo>
                    <a:pt x="182560" y="47635"/>
                    <a:pt x="114329" y="115866"/>
                    <a:pt x="114329" y="200035"/>
                  </a:cubicBezTo>
                  <a:lnTo>
                    <a:pt x="114329" y="311220"/>
                  </a:lnTo>
                  <a:lnTo>
                    <a:pt x="85515" y="313125"/>
                  </a:lnTo>
                  <a:close/>
                  <a:moveTo>
                    <a:pt x="400079" y="309886"/>
                  </a:moveTo>
                  <a:lnTo>
                    <a:pt x="266729" y="300104"/>
                  </a:lnTo>
                  <a:lnTo>
                    <a:pt x="133379" y="309886"/>
                  </a:lnTo>
                  <a:lnTo>
                    <a:pt x="133379" y="200035"/>
                  </a:lnTo>
                  <a:cubicBezTo>
                    <a:pt x="133379" y="126387"/>
                    <a:pt x="193081" y="66685"/>
                    <a:pt x="266729" y="66685"/>
                  </a:cubicBezTo>
                  <a:cubicBezTo>
                    <a:pt x="340376" y="66685"/>
                    <a:pt x="400079" y="126387"/>
                    <a:pt x="400079" y="200035"/>
                  </a:cubicBezTo>
                  <a:close/>
                  <a:moveTo>
                    <a:pt x="514379" y="663473"/>
                  </a:moveTo>
                  <a:lnTo>
                    <a:pt x="266729" y="681171"/>
                  </a:lnTo>
                  <a:lnTo>
                    <a:pt x="19079" y="663473"/>
                  </a:lnTo>
                  <a:lnTo>
                    <a:pt x="19079" y="336899"/>
                  </a:lnTo>
                  <a:lnTo>
                    <a:pt x="67980" y="333404"/>
                  </a:lnTo>
                  <a:lnTo>
                    <a:pt x="125254" y="329594"/>
                  </a:lnTo>
                  <a:lnTo>
                    <a:pt x="266729" y="319202"/>
                  </a:lnTo>
                  <a:lnTo>
                    <a:pt x="408337" y="329594"/>
                  </a:lnTo>
                  <a:lnTo>
                    <a:pt x="465401" y="333404"/>
                  </a:lnTo>
                  <a:lnTo>
                    <a:pt x="514379" y="336899"/>
                  </a:lnTo>
                  <a:close/>
                </a:path>
              </a:pathLst>
            </a:custGeom>
            <a:grpFill/>
            <a:ln w="9525" cap="flat">
              <a:noFill/>
              <a:prstDash val="solid"/>
              <a:miter/>
            </a:ln>
          </p:spPr>
          <p:txBody>
            <a:bodyPr rtlCol="0" anchor="ctr"/>
            <a:lstStyle/>
            <a:p>
              <a:endParaRPr lang="en-GB"/>
            </a:p>
          </p:txBody>
        </p:sp>
        <p:sp>
          <p:nvSpPr>
            <p:cNvPr id="692" name="Freeform: Shape 691">
              <a:extLst>
                <a:ext uri="{FF2B5EF4-FFF2-40B4-BE49-F238E27FC236}">
                  <a16:creationId xmlns:a16="http://schemas.microsoft.com/office/drawing/2014/main" id="{C6F350B3-BBD8-4FAB-999E-B36580A937D6}"/>
                </a:ext>
              </a:extLst>
            </p:cNvPr>
            <p:cNvSpPr/>
            <p:nvPr/>
          </p:nvSpPr>
          <p:spPr>
            <a:xfrm>
              <a:off x="12817865" y="3644916"/>
              <a:ext cx="133361" cy="181022"/>
            </a:xfrm>
            <a:custGeom>
              <a:avLst/>
              <a:gdLst>
                <a:gd name="connsiteX0" fmla="*/ 66686 w 133361"/>
                <a:gd name="connsiteY0" fmla="*/ 0 h 181022"/>
                <a:gd name="connsiteX1" fmla="*/ 1 w 133361"/>
                <a:gd name="connsiteY1" fmla="*/ 67235 h 181022"/>
                <a:gd name="connsiteX2" fmla="*/ 38111 w 133361"/>
                <a:gd name="connsiteY2" fmla="*/ 127387 h 181022"/>
                <a:gd name="connsiteX3" fmla="*/ 38111 w 133361"/>
                <a:gd name="connsiteY3" fmla="*/ 181023 h 181022"/>
                <a:gd name="connsiteX4" fmla="*/ 95261 w 133361"/>
                <a:gd name="connsiteY4" fmla="*/ 181023 h 181022"/>
                <a:gd name="connsiteX5" fmla="*/ 95261 w 133361"/>
                <a:gd name="connsiteY5" fmla="*/ 127159 h 181022"/>
                <a:gd name="connsiteX6" fmla="*/ 133361 w 133361"/>
                <a:gd name="connsiteY6" fmla="*/ 66694 h 181022"/>
                <a:gd name="connsiteX7" fmla="*/ 66686 w 133361"/>
                <a:gd name="connsiteY7" fmla="*/ 0 h 181022"/>
                <a:gd name="connsiteX8" fmla="*/ 82259 w 133361"/>
                <a:gd name="connsiteY8" fmla="*/ 112128 h 181022"/>
                <a:gd name="connsiteX9" fmla="*/ 76211 w 133361"/>
                <a:gd name="connsiteY9" fmla="*/ 114500 h 181022"/>
                <a:gd name="connsiteX10" fmla="*/ 76211 w 133361"/>
                <a:gd name="connsiteY10" fmla="*/ 161973 h 181022"/>
                <a:gd name="connsiteX11" fmla="*/ 57161 w 133361"/>
                <a:gd name="connsiteY11" fmla="*/ 161973 h 181022"/>
                <a:gd name="connsiteX12" fmla="*/ 57161 w 133361"/>
                <a:gd name="connsiteY12" fmla="*/ 114224 h 181022"/>
                <a:gd name="connsiteX13" fmla="*/ 50760 w 133361"/>
                <a:gd name="connsiteY13" fmla="*/ 112005 h 181022"/>
                <a:gd name="connsiteX14" fmla="*/ 21367 w 133361"/>
                <a:gd name="connsiteY14" fmla="*/ 51121 h 181022"/>
                <a:gd name="connsiteX15" fmla="*/ 82251 w 133361"/>
                <a:gd name="connsiteY15" fmla="*/ 21727 h 181022"/>
                <a:gd name="connsiteX16" fmla="*/ 114311 w 133361"/>
                <a:gd name="connsiteY16" fmla="*/ 66694 h 181022"/>
                <a:gd name="connsiteX17" fmla="*/ 82250 w 133361"/>
                <a:gd name="connsiteY17" fmla="*/ 112128 h 181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3361" h="181022">
                  <a:moveTo>
                    <a:pt x="66686" y="0"/>
                  </a:moveTo>
                  <a:cubicBezTo>
                    <a:pt x="29705" y="151"/>
                    <a:pt x="-151" y="30253"/>
                    <a:pt x="1" y="67235"/>
                  </a:cubicBezTo>
                  <a:cubicBezTo>
                    <a:pt x="106" y="92938"/>
                    <a:pt x="14915" y="116313"/>
                    <a:pt x="38111" y="127387"/>
                  </a:cubicBezTo>
                  <a:lnTo>
                    <a:pt x="38111" y="181023"/>
                  </a:lnTo>
                  <a:lnTo>
                    <a:pt x="95261" y="181023"/>
                  </a:lnTo>
                  <a:lnTo>
                    <a:pt x="95261" y="127159"/>
                  </a:lnTo>
                  <a:cubicBezTo>
                    <a:pt x="118289" y="115736"/>
                    <a:pt x="132996" y="92396"/>
                    <a:pt x="133361" y="66694"/>
                  </a:cubicBezTo>
                  <a:cubicBezTo>
                    <a:pt x="133324" y="29883"/>
                    <a:pt x="103497" y="48"/>
                    <a:pt x="66686" y="0"/>
                  </a:cubicBezTo>
                  <a:close/>
                  <a:moveTo>
                    <a:pt x="82259" y="112128"/>
                  </a:moveTo>
                  <a:lnTo>
                    <a:pt x="76211" y="114500"/>
                  </a:lnTo>
                  <a:lnTo>
                    <a:pt x="76211" y="161973"/>
                  </a:lnTo>
                  <a:lnTo>
                    <a:pt x="57161" y="161973"/>
                  </a:lnTo>
                  <a:lnTo>
                    <a:pt x="57161" y="114224"/>
                  </a:lnTo>
                  <a:lnTo>
                    <a:pt x="50760" y="112005"/>
                  </a:lnTo>
                  <a:cubicBezTo>
                    <a:pt x="25830" y="103309"/>
                    <a:pt x="12671" y="76050"/>
                    <a:pt x="21367" y="51121"/>
                  </a:cubicBezTo>
                  <a:cubicBezTo>
                    <a:pt x="30062" y="26191"/>
                    <a:pt x="57321" y="13031"/>
                    <a:pt x="82251" y="21727"/>
                  </a:cubicBezTo>
                  <a:cubicBezTo>
                    <a:pt x="101389" y="28404"/>
                    <a:pt x="114239" y="46424"/>
                    <a:pt x="114311" y="66694"/>
                  </a:cubicBezTo>
                  <a:cubicBezTo>
                    <a:pt x="113894" y="86961"/>
                    <a:pt x="101206" y="104943"/>
                    <a:pt x="82250" y="112128"/>
                  </a:cubicBezTo>
                  <a:close/>
                </a:path>
              </a:pathLst>
            </a:custGeom>
            <a:grpFill/>
            <a:ln w="9525" cap="flat">
              <a:noFill/>
              <a:prstDash val="solid"/>
              <a:miter/>
            </a:ln>
          </p:spPr>
          <p:txBody>
            <a:bodyPr rtlCol="0" anchor="ctr"/>
            <a:lstStyle/>
            <a:p>
              <a:endParaRPr lang="en-GB"/>
            </a:p>
          </p:txBody>
        </p:sp>
      </p:grpSp>
      <p:grpSp>
        <p:nvGrpSpPr>
          <p:cNvPr id="693" name="Graphic 660" descr="Tools outline">
            <a:extLst>
              <a:ext uri="{FF2B5EF4-FFF2-40B4-BE49-F238E27FC236}">
                <a16:creationId xmlns:a16="http://schemas.microsoft.com/office/drawing/2014/main" id="{76F00296-28E0-485A-BA42-9E27164F8292}"/>
              </a:ext>
            </a:extLst>
          </p:cNvPr>
          <p:cNvGrpSpPr>
            <a:grpSpLocks noChangeAspect="1"/>
          </p:cNvGrpSpPr>
          <p:nvPr/>
        </p:nvGrpSpPr>
        <p:grpSpPr>
          <a:xfrm>
            <a:off x="11108776" y="3795740"/>
            <a:ext cx="302790" cy="303074"/>
            <a:chOff x="12490778" y="4642212"/>
            <a:chExt cx="775093" cy="775821"/>
          </a:xfrm>
          <a:solidFill>
            <a:schemeClr val="tx1"/>
          </a:solidFill>
        </p:grpSpPr>
        <p:sp>
          <p:nvSpPr>
            <p:cNvPr id="694" name="Freeform: Shape 693">
              <a:extLst>
                <a:ext uri="{FF2B5EF4-FFF2-40B4-BE49-F238E27FC236}">
                  <a16:creationId xmlns:a16="http://schemas.microsoft.com/office/drawing/2014/main" id="{A0D03888-7733-4C62-A638-A3CAD15FC0EB}"/>
                </a:ext>
              </a:extLst>
            </p:cNvPr>
            <p:cNvSpPr/>
            <p:nvPr/>
          </p:nvSpPr>
          <p:spPr>
            <a:xfrm>
              <a:off x="12901611" y="5053616"/>
              <a:ext cx="364083" cy="363883"/>
            </a:xfrm>
            <a:custGeom>
              <a:avLst/>
              <a:gdLst>
                <a:gd name="connsiteX0" fmla="*/ 99060 w 364083"/>
                <a:gd name="connsiteY0" fmla="*/ 0 h 363883"/>
                <a:gd name="connsiteX1" fmla="*/ 85592 w 364083"/>
                <a:gd name="connsiteY1" fmla="*/ 13478 h 363883"/>
                <a:gd name="connsiteX2" fmla="*/ 336661 w 364083"/>
                <a:gd name="connsiteY2" fmla="*/ 263985 h 363883"/>
                <a:gd name="connsiteX3" fmla="*/ 330470 w 364083"/>
                <a:gd name="connsiteY3" fmla="*/ 329908 h 363883"/>
                <a:gd name="connsiteX4" fmla="*/ 294370 w 364083"/>
                <a:gd name="connsiteY4" fmla="*/ 344843 h 363883"/>
                <a:gd name="connsiteX5" fmla="*/ 265576 w 364083"/>
                <a:gd name="connsiteY5" fmla="*/ 335566 h 363883"/>
                <a:gd name="connsiteX6" fmla="*/ 260423 w 364083"/>
                <a:gd name="connsiteY6" fmla="*/ 331756 h 363883"/>
                <a:gd name="connsiteX7" fmla="*/ 258337 w 364083"/>
                <a:gd name="connsiteY7" fmla="*/ 329851 h 363883"/>
                <a:gd name="connsiteX8" fmla="*/ 13468 w 364083"/>
                <a:gd name="connsiteY8" fmla="*/ 85592 h 363883"/>
                <a:gd name="connsiteX9" fmla="*/ 0 w 364083"/>
                <a:gd name="connsiteY9" fmla="*/ 99060 h 363883"/>
                <a:gd name="connsiteX10" fmla="*/ 245297 w 364083"/>
                <a:gd name="connsiteY10" fmla="*/ 343262 h 363883"/>
                <a:gd name="connsiteX11" fmla="*/ 254403 w 364083"/>
                <a:gd name="connsiteY11" fmla="*/ 350987 h 363883"/>
                <a:gd name="connsiteX12" fmla="*/ 294408 w 364083"/>
                <a:gd name="connsiteY12" fmla="*/ 363884 h 363883"/>
                <a:gd name="connsiteX13" fmla="*/ 343938 w 364083"/>
                <a:gd name="connsiteY13" fmla="*/ 343367 h 363883"/>
                <a:gd name="connsiteX14" fmla="*/ 351558 w 364083"/>
                <a:gd name="connsiteY14" fmla="*/ 251927 h 36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4083" h="363883">
                  <a:moveTo>
                    <a:pt x="99060" y="0"/>
                  </a:moveTo>
                  <a:lnTo>
                    <a:pt x="85592" y="13478"/>
                  </a:lnTo>
                  <a:lnTo>
                    <a:pt x="336661" y="263985"/>
                  </a:lnTo>
                  <a:cubicBezTo>
                    <a:pt x="349742" y="284832"/>
                    <a:pt x="347203" y="311862"/>
                    <a:pt x="330470" y="329908"/>
                  </a:cubicBezTo>
                  <a:cubicBezTo>
                    <a:pt x="320870" y="339441"/>
                    <a:pt x="307899" y="344806"/>
                    <a:pt x="294370" y="344843"/>
                  </a:cubicBezTo>
                  <a:cubicBezTo>
                    <a:pt x="284032" y="344879"/>
                    <a:pt x="273949" y="341630"/>
                    <a:pt x="265576" y="335566"/>
                  </a:cubicBezTo>
                  <a:cubicBezTo>
                    <a:pt x="265576" y="335566"/>
                    <a:pt x="262414" y="333413"/>
                    <a:pt x="260423" y="331756"/>
                  </a:cubicBezTo>
                  <a:cubicBezTo>
                    <a:pt x="259861" y="331299"/>
                    <a:pt x="258337" y="329851"/>
                    <a:pt x="258337" y="329851"/>
                  </a:cubicBezTo>
                  <a:lnTo>
                    <a:pt x="13468" y="85592"/>
                  </a:lnTo>
                  <a:lnTo>
                    <a:pt x="0" y="99060"/>
                  </a:lnTo>
                  <a:lnTo>
                    <a:pt x="245297" y="343262"/>
                  </a:lnTo>
                  <a:lnTo>
                    <a:pt x="254403" y="350987"/>
                  </a:lnTo>
                  <a:cubicBezTo>
                    <a:pt x="266038" y="359410"/>
                    <a:pt x="280045" y="363926"/>
                    <a:pt x="294408" y="363884"/>
                  </a:cubicBezTo>
                  <a:cubicBezTo>
                    <a:pt x="312983" y="363869"/>
                    <a:pt x="330795" y="356491"/>
                    <a:pt x="343938" y="343367"/>
                  </a:cubicBezTo>
                  <a:cubicBezTo>
                    <a:pt x="367606" y="318445"/>
                    <a:pt x="370774" y="280423"/>
                    <a:pt x="351558" y="251927"/>
                  </a:cubicBezTo>
                  <a:close/>
                </a:path>
              </a:pathLst>
            </a:custGeom>
            <a:grpFill/>
            <a:ln w="9525" cap="flat">
              <a:noFill/>
              <a:prstDash val="solid"/>
              <a:miter/>
            </a:ln>
          </p:spPr>
          <p:txBody>
            <a:bodyPr rtlCol="0" anchor="ctr"/>
            <a:lstStyle/>
            <a:p>
              <a:endParaRPr lang="en-GB"/>
            </a:p>
          </p:txBody>
        </p:sp>
        <p:sp>
          <p:nvSpPr>
            <p:cNvPr id="695" name="Freeform: Shape 694">
              <a:extLst>
                <a:ext uri="{FF2B5EF4-FFF2-40B4-BE49-F238E27FC236}">
                  <a16:creationId xmlns:a16="http://schemas.microsoft.com/office/drawing/2014/main" id="{DFF92921-FAC1-4B52-942B-AC8FC00EFFA2}"/>
                </a:ext>
              </a:extLst>
            </p:cNvPr>
            <p:cNvSpPr/>
            <p:nvPr/>
          </p:nvSpPr>
          <p:spPr>
            <a:xfrm>
              <a:off x="12490778" y="4642212"/>
              <a:ext cx="775093" cy="775821"/>
            </a:xfrm>
            <a:custGeom>
              <a:avLst/>
              <a:gdLst>
                <a:gd name="connsiteX0" fmla="*/ 644909 w 775093"/>
                <a:gd name="connsiteY0" fmla="*/ 274320 h 775821"/>
                <a:gd name="connsiteX1" fmla="*/ 775092 w 775093"/>
                <a:gd name="connsiteY1" fmla="*/ 145311 h 775821"/>
                <a:gd name="connsiteX2" fmla="*/ 766201 w 775093"/>
                <a:gd name="connsiteY2" fmla="*/ 97546 h 775821"/>
                <a:gd name="connsiteX3" fmla="*/ 689048 w 775093"/>
                <a:gd name="connsiteY3" fmla="*/ 174698 h 775821"/>
                <a:gd name="connsiteX4" fmla="*/ 628088 w 775093"/>
                <a:gd name="connsiteY4" fmla="*/ 158506 h 775821"/>
                <a:gd name="connsiteX5" fmla="*/ 612848 w 775093"/>
                <a:gd name="connsiteY5" fmla="*/ 98498 h 775821"/>
                <a:gd name="connsiteX6" fmla="*/ 690001 w 775093"/>
                <a:gd name="connsiteY6" fmla="*/ 21346 h 775821"/>
                <a:gd name="connsiteX7" fmla="*/ 644900 w 775093"/>
                <a:gd name="connsiteY7" fmla="*/ 13183 h 775821"/>
                <a:gd name="connsiteX8" fmla="*/ 556651 w 775093"/>
                <a:gd name="connsiteY8" fmla="*/ 47063 h 775821"/>
                <a:gd name="connsiteX9" fmla="*/ 518551 w 775093"/>
                <a:gd name="connsiteY9" fmla="*/ 177556 h 775821"/>
                <a:gd name="connsiteX10" fmla="*/ 368265 w 775093"/>
                <a:gd name="connsiteY10" fmla="*/ 327841 h 775821"/>
                <a:gd name="connsiteX11" fmla="*/ 159639 w 775093"/>
                <a:gd name="connsiteY11" fmla="*/ 119453 h 775821"/>
                <a:gd name="connsiteX12" fmla="*/ 135579 w 775093"/>
                <a:gd name="connsiteY12" fmla="*/ 72304 h 775821"/>
                <a:gd name="connsiteX13" fmla="*/ 45415 w 775093"/>
                <a:gd name="connsiteY13" fmla="*/ 0 h 775821"/>
                <a:gd name="connsiteX14" fmla="*/ 0 w 775093"/>
                <a:gd name="connsiteY14" fmla="*/ 45415 h 775821"/>
                <a:gd name="connsiteX15" fmla="*/ 72390 w 775093"/>
                <a:gd name="connsiteY15" fmla="*/ 135588 h 775821"/>
                <a:gd name="connsiteX16" fmla="*/ 119453 w 775093"/>
                <a:gd name="connsiteY16" fmla="*/ 159639 h 775821"/>
                <a:gd name="connsiteX17" fmla="*/ 328051 w 775093"/>
                <a:gd name="connsiteY17" fmla="*/ 367989 h 775821"/>
                <a:gd name="connsiteX18" fmla="*/ 32776 w 775093"/>
                <a:gd name="connsiteY18" fmla="*/ 663331 h 775821"/>
                <a:gd name="connsiteX19" fmla="*/ 14678 w 775093"/>
                <a:gd name="connsiteY19" fmla="*/ 727148 h 775821"/>
                <a:gd name="connsiteX20" fmla="*/ 61351 w 775093"/>
                <a:gd name="connsiteY20" fmla="*/ 773821 h 775821"/>
                <a:gd name="connsiteX21" fmla="*/ 125168 w 775093"/>
                <a:gd name="connsiteY21" fmla="*/ 755723 h 775821"/>
                <a:gd name="connsiteX22" fmla="*/ 610943 w 775093"/>
                <a:gd name="connsiteY22" fmla="*/ 269948 h 775821"/>
                <a:gd name="connsiteX23" fmla="*/ 644909 w 775093"/>
                <a:gd name="connsiteY23" fmla="*/ 274320 h 775821"/>
                <a:gd name="connsiteX24" fmla="*/ 131893 w 775093"/>
                <a:gd name="connsiteY24" fmla="*/ 145104 h 775821"/>
                <a:gd name="connsiteX25" fmla="*/ 84639 w 775093"/>
                <a:gd name="connsiteY25" fmla="*/ 120472 h 775821"/>
                <a:gd name="connsiteX26" fmla="*/ 25584 w 775093"/>
                <a:gd name="connsiteY26" fmla="*/ 46806 h 775821"/>
                <a:gd name="connsiteX27" fmla="*/ 46844 w 775093"/>
                <a:gd name="connsiteY27" fmla="*/ 25546 h 775821"/>
                <a:gd name="connsiteX28" fmla="*/ 120510 w 775093"/>
                <a:gd name="connsiteY28" fmla="*/ 84601 h 775821"/>
                <a:gd name="connsiteX29" fmla="*/ 144037 w 775093"/>
                <a:gd name="connsiteY29" fmla="*/ 130883 h 775821"/>
                <a:gd name="connsiteX30" fmla="*/ 354768 w 775093"/>
                <a:gd name="connsiteY30" fmla="*/ 341290 h 775821"/>
                <a:gd name="connsiteX31" fmla="*/ 341567 w 775093"/>
                <a:gd name="connsiteY31" fmla="*/ 354492 h 775821"/>
                <a:gd name="connsiteX32" fmla="*/ 597475 w 775093"/>
                <a:gd name="connsiteY32" fmla="*/ 256480 h 775821"/>
                <a:gd name="connsiteX33" fmla="*/ 111700 w 775093"/>
                <a:gd name="connsiteY33" fmla="*/ 742255 h 775821"/>
                <a:gd name="connsiteX34" fmla="*/ 77543 w 775093"/>
                <a:gd name="connsiteY34" fmla="*/ 756771 h 775821"/>
                <a:gd name="connsiteX35" fmla="*/ 65980 w 775093"/>
                <a:gd name="connsiteY35" fmla="*/ 755333 h 775821"/>
                <a:gd name="connsiteX36" fmla="*/ 33166 w 775093"/>
                <a:gd name="connsiteY36" fmla="*/ 722528 h 775821"/>
                <a:gd name="connsiteX37" fmla="*/ 45863 w 775093"/>
                <a:gd name="connsiteY37" fmla="*/ 677180 h 775821"/>
                <a:gd name="connsiteX38" fmla="*/ 46063 w 775093"/>
                <a:gd name="connsiteY38" fmla="*/ 676989 h 775821"/>
                <a:gd name="connsiteX39" fmla="*/ 46253 w 775093"/>
                <a:gd name="connsiteY39" fmla="*/ 676799 h 775821"/>
                <a:gd name="connsiteX40" fmla="*/ 532028 w 775093"/>
                <a:gd name="connsiteY40" fmla="*/ 191024 h 775821"/>
                <a:gd name="connsiteX41" fmla="*/ 539744 w 775093"/>
                <a:gd name="connsiteY41" fmla="*/ 183318 h 775821"/>
                <a:gd name="connsiteX42" fmla="*/ 536991 w 775093"/>
                <a:gd name="connsiteY42" fmla="*/ 172793 h 775821"/>
                <a:gd name="connsiteX43" fmla="*/ 569376 w 775093"/>
                <a:gd name="connsiteY43" fmla="*/ 61293 h 775821"/>
                <a:gd name="connsiteX44" fmla="*/ 651748 w 775093"/>
                <a:gd name="connsiteY44" fmla="*/ 32471 h 775821"/>
                <a:gd name="connsiteX45" fmla="*/ 651815 w 775093"/>
                <a:gd name="connsiteY45" fmla="*/ 32642 h 775821"/>
                <a:gd name="connsiteX46" fmla="*/ 591722 w 775093"/>
                <a:gd name="connsiteY46" fmla="*/ 92688 h 775821"/>
                <a:gd name="connsiteX47" fmla="*/ 612381 w 775093"/>
                <a:gd name="connsiteY47" fmla="*/ 174041 h 775821"/>
                <a:gd name="connsiteX48" fmla="*/ 694763 w 775093"/>
                <a:gd name="connsiteY48" fmla="*/ 195948 h 775821"/>
                <a:gd name="connsiteX49" fmla="*/ 755428 w 775093"/>
                <a:gd name="connsiteY49" fmla="*/ 135274 h 775821"/>
                <a:gd name="connsiteX50" fmla="*/ 755599 w 775093"/>
                <a:gd name="connsiteY50" fmla="*/ 135341 h 775821"/>
                <a:gd name="connsiteX51" fmla="*/ 727424 w 775093"/>
                <a:gd name="connsiteY51" fmla="*/ 218961 h 775821"/>
                <a:gd name="connsiteX52" fmla="*/ 644909 w 775093"/>
                <a:gd name="connsiteY52" fmla="*/ 255289 h 775821"/>
                <a:gd name="connsiteX53" fmla="*/ 615734 w 775093"/>
                <a:gd name="connsiteY53" fmla="*/ 251479 h 775821"/>
                <a:gd name="connsiteX54" fmla="*/ 605180 w 775093"/>
                <a:gd name="connsiteY54" fmla="*/ 248736 h 775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775093" h="775821">
                  <a:moveTo>
                    <a:pt x="644909" y="274320"/>
                  </a:moveTo>
                  <a:cubicBezTo>
                    <a:pt x="716483" y="274644"/>
                    <a:pt x="774767" y="216885"/>
                    <a:pt x="775092" y="145311"/>
                  </a:cubicBezTo>
                  <a:cubicBezTo>
                    <a:pt x="775165" y="128971"/>
                    <a:pt x="772149" y="112765"/>
                    <a:pt x="766201" y="97546"/>
                  </a:cubicBezTo>
                  <a:lnTo>
                    <a:pt x="689048" y="174698"/>
                  </a:lnTo>
                  <a:lnTo>
                    <a:pt x="628088" y="158506"/>
                  </a:lnTo>
                  <a:lnTo>
                    <a:pt x="612848" y="98498"/>
                  </a:lnTo>
                  <a:lnTo>
                    <a:pt x="690001" y="21346"/>
                  </a:lnTo>
                  <a:cubicBezTo>
                    <a:pt x="675579" y="15938"/>
                    <a:pt x="660302" y="13173"/>
                    <a:pt x="644900" y="13183"/>
                  </a:cubicBezTo>
                  <a:cubicBezTo>
                    <a:pt x="612320" y="13255"/>
                    <a:pt x="580908" y="25315"/>
                    <a:pt x="556651" y="47063"/>
                  </a:cubicBezTo>
                  <a:cubicBezTo>
                    <a:pt x="520639" y="80070"/>
                    <a:pt x="505957" y="130357"/>
                    <a:pt x="518551" y="177556"/>
                  </a:cubicBezTo>
                  <a:lnTo>
                    <a:pt x="368265" y="327841"/>
                  </a:lnTo>
                  <a:lnTo>
                    <a:pt x="159639" y="119453"/>
                  </a:lnTo>
                  <a:lnTo>
                    <a:pt x="135579" y="72304"/>
                  </a:lnTo>
                  <a:lnTo>
                    <a:pt x="45415" y="0"/>
                  </a:lnTo>
                  <a:lnTo>
                    <a:pt x="0" y="45415"/>
                  </a:lnTo>
                  <a:lnTo>
                    <a:pt x="72390" y="135588"/>
                  </a:lnTo>
                  <a:lnTo>
                    <a:pt x="119453" y="159639"/>
                  </a:lnTo>
                  <a:lnTo>
                    <a:pt x="328051" y="367989"/>
                  </a:lnTo>
                  <a:lnTo>
                    <a:pt x="32776" y="663331"/>
                  </a:lnTo>
                  <a:cubicBezTo>
                    <a:pt x="15727" y="679814"/>
                    <a:pt x="8820" y="704169"/>
                    <a:pt x="14678" y="727148"/>
                  </a:cubicBezTo>
                  <a:cubicBezTo>
                    <a:pt x="20482" y="750098"/>
                    <a:pt x="38401" y="768017"/>
                    <a:pt x="61351" y="773821"/>
                  </a:cubicBezTo>
                  <a:cubicBezTo>
                    <a:pt x="84328" y="779587"/>
                    <a:pt x="108638" y="772693"/>
                    <a:pt x="125168" y="755723"/>
                  </a:cubicBezTo>
                  <a:lnTo>
                    <a:pt x="610943" y="269948"/>
                  </a:lnTo>
                  <a:cubicBezTo>
                    <a:pt x="622034" y="272841"/>
                    <a:pt x="633448" y="274310"/>
                    <a:pt x="644909" y="274320"/>
                  </a:cubicBezTo>
                  <a:close/>
                  <a:moveTo>
                    <a:pt x="131893" y="145104"/>
                  </a:moveTo>
                  <a:lnTo>
                    <a:pt x="84639" y="120472"/>
                  </a:lnTo>
                  <a:lnTo>
                    <a:pt x="25584" y="46806"/>
                  </a:lnTo>
                  <a:lnTo>
                    <a:pt x="46844" y="25546"/>
                  </a:lnTo>
                  <a:lnTo>
                    <a:pt x="120510" y="84601"/>
                  </a:lnTo>
                  <a:lnTo>
                    <a:pt x="144037" y="130883"/>
                  </a:lnTo>
                  <a:lnTo>
                    <a:pt x="354768" y="341290"/>
                  </a:lnTo>
                  <a:lnTo>
                    <a:pt x="341567" y="354492"/>
                  </a:lnTo>
                  <a:close/>
                  <a:moveTo>
                    <a:pt x="597475" y="256480"/>
                  </a:moveTo>
                  <a:lnTo>
                    <a:pt x="111700" y="742255"/>
                  </a:lnTo>
                  <a:cubicBezTo>
                    <a:pt x="102708" y="751458"/>
                    <a:pt x="90409" y="756684"/>
                    <a:pt x="77543" y="756771"/>
                  </a:cubicBezTo>
                  <a:cubicBezTo>
                    <a:pt x="73644" y="756771"/>
                    <a:pt x="69760" y="756287"/>
                    <a:pt x="65980" y="755333"/>
                  </a:cubicBezTo>
                  <a:cubicBezTo>
                    <a:pt x="49881" y="751195"/>
                    <a:pt x="37308" y="738626"/>
                    <a:pt x="33166" y="722528"/>
                  </a:cubicBezTo>
                  <a:cubicBezTo>
                    <a:pt x="29042" y="706230"/>
                    <a:pt x="33876" y="688967"/>
                    <a:pt x="45863" y="677180"/>
                  </a:cubicBezTo>
                  <a:lnTo>
                    <a:pt x="46063" y="676989"/>
                  </a:lnTo>
                  <a:lnTo>
                    <a:pt x="46253" y="676799"/>
                  </a:lnTo>
                  <a:lnTo>
                    <a:pt x="532028" y="191024"/>
                  </a:lnTo>
                  <a:lnTo>
                    <a:pt x="539744" y="183318"/>
                  </a:lnTo>
                  <a:lnTo>
                    <a:pt x="536991" y="172793"/>
                  </a:lnTo>
                  <a:cubicBezTo>
                    <a:pt x="526005" y="132494"/>
                    <a:pt x="538510" y="89437"/>
                    <a:pt x="569376" y="61293"/>
                  </a:cubicBezTo>
                  <a:cubicBezTo>
                    <a:pt x="591870" y="41051"/>
                    <a:pt x="621541" y="30669"/>
                    <a:pt x="651748" y="32471"/>
                  </a:cubicBezTo>
                  <a:lnTo>
                    <a:pt x="651815" y="32642"/>
                  </a:lnTo>
                  <a:lnTo>
                    <a:pt x="591722" y="92688"/>
                  </a:lnTo>
                  <a:lnTo>
                    <a:pt x="612381" y="174041"/>
                  </a:lnTo>
                  <a:lnTo>
                    <a:pt x="694763" y="195948"/>
                  </a:lnTo>
                  <a:lnTo>
                    <a:pt x="755428" y="135274"/>
                  </a:lnTo>
                  <a:cubicBezTo>
                    <a:pt x="755513" y="135188"/>
                    <a:pt x="755590" y="135217"/>
                    <a:pt x="755599" y="135341"/>
                  </a:cubicBezTo>
                  <a:cubicBezTo>
                    <a:pt x="757972" y="165886"/>
                    <a:pt x="747798" y="196080"/>
                    <a:pt x="727424" y="218961"/>
                  </a:cubicBezTo>
                  <a:cubicBezTo>
                    <a:pt x="706294" y="242194"/>
                    <a:pt x="676314" y="255393"/>
                    <a:pt x="644909" y="255289"/>
                  </a:cubicBezTo>
                  <a:cubicBezTo>
                    <a:pt x="635062" y="255262"/>
                    <a:pt x="625258" y="253982"/>
                    <a:pt x="615734" y="251479"/>
                  </a:cubicBezTo>
                  <a:lnTo>
                    <a:pt x="605180" y="248736"/>
                  </a:lnTo>
                  <a:close/>
                </a:path>
              </a:pathLst>
            </a:custGeom>
            <a:grpFill/>
            <a:ln w="9525" cap="flat">
              <a:noFill/>
              <a:prstDash val="solid"/>
              <a:miter/>
            </a:ln>
          </p:spPr>
          <p:txBody>
            <a:bodyPr rtlCol="0" anchor="ctr"/>
            <a:lstStyle/>
            <a:p>
              <a:endParaRPr lang="en-GB"/>
            </a:p>
          </p:txBody>
        </p:sp>
        <p:sp>
          <p:nvSpPr>
            <p:cNvPr id="696" name="Freeform: Shape 695">
              <a:extLst>
                <a:ext uri="{FF2B5EF4-FFF2-40B4-BE49-F238E27FC236}">
                  <a16:creationId xmlns:a16="http://schemas.microsoft.com/office/drawing/2014/main" id="{98A03505-0BCA-4172-B919-94A1FBC39897}"/>
                </a:ext>
              </a:extLst>
            </p:cNvPr>
            <p:cNvSpPr/>
            <p:nvPr/>
          </p:nvSpPr>
          <p:spPr>
            <a:xfrm>
              <a:off x="12547357" y="5330308"/>
              <a:ext cx="43586" cy="43586"/>
            </a:xfrm>
            <a:custGeom>
              <a:avLst/>
              <a:gdLst>
                <a:gd name="connsiteX0" fmla="*/ 21803 w 43586"/>
                <a:gd name="connsiteY0" fmla="*/ 0 h 43586"/>
                <a:gd name="connsiteX1" fmla="*/ 0 w 43586"/>
                <a:gd name="connsiteY1" fmla="*/ 21784 h 43586"/>
                <a:gd name="connsiteX2" fmla="*/ 21784 w 43586"/>
                <a:gd name="connsiteY2" fmla="*/ 43586 h 43586"/>
                <a:gd name="connsiteX3" fmla="*/ 43586 w 43586"/>
                <a:gd name="connsiteY3" fmla="*/ 21803 h 43586"/>
                <a:gd name="connsiteX4" fmla="*/ 43586 w 43586"/>
                <a:gd name="connsiteY4" fmla="*/ 21793 h 43586"/>
                <a:gd name="connsiteX5" fmla="*/ 21803 w 43586"/>
                <a:gd name="connsiteY5" fmla="*/ 0 h 43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586" h="43586">
                  <a:moveTo>
                    <a:pt x="21803" y="0"/>
                  </a:moveTo>
                  <a:cubicBezTo>
                    <a:pt x="9767" y="-5"/>
                    <a:pt x="6" y="9748"/>
                    <a:pt x="0" y="21784"/>
                  </a:cubicBezTo>
                  <a:cubicBezTo>
                    <a:pt x="-6" y="33819"/>
                    <a:pt x="9748" y="43581"/>
                    <a:pt x="21784" y="43586"/>
                  </a:cubicBezTo>
                  <a:cubicBezTo>
                    <a:pt x="33819" y="43592"/>
                    <a:pt x="43581" y="33838"/>
                    <a:pt x="43586" y="21803"/>
                  </a:cubicBezTo>
                  <a:cubicBezTo>
                    <a:pt x="43586" y="21800"/>
                    <a:pt x="43586" y="21796"/>
                    <a:pt x="43586" y="21793"/>
                  </a:cubicBezTo>
                  <a:cubicBezTo>
                    <a:pt x="43586" y="9761"/>
                    <a:pt x="33835" y="6"/>
                    <a:pt x="21803" y="0"/>
                  </a:cubicBezTo>
                  <a:close/>
                </a:path>
              </a:pathLst>
            </a:custGeom>
            <a:grpFill/>
            <a:ln w="9525" cap="flat">
              <a:noFill/>
              <a:prstDash val="solid"/>
              <a:miter/>
            </a:ln>
          </p:spPr>
          <p:txBody>
            <a:bodyPr rtlCol="0" anchor="ctr"/>
            <a:lstStyle/>
            <a:p>
              <a:endParaRPr lang="en-GB"/>
            </a:p>
          </p:txBody>
        </p:sp>
      </p:grpSp>
      <p:grpSp>
        <p:nvGrpSpPr>
          <p:cNvPr id="669" name="Graphic 662" descr="Badge Cross outline">
            <a:extLst>
              <a:ext uri="{FF2B5EF4-FFF2-40B4-BE49-F238E27FC236}">
                <a16:creationId xmlns:a16="http://schemas.microsoft.com/office/drawing/2014/main" id="{AD85EA5D-0A4B-46B0-A2F6-F0EAC817AB3F}"/>
              </a:ext>
            </a:extLst>
          </p:cNvPr>
          <p:cNvGrpSpPr>
            <a:grpSpLocks noChangeAspect="1"/>
          </p:cNvGrpSpPr>
          <p:nvPr/>
        </p:nvGrpSpPr>
        <p:grpSpPr>
          <a:xfrm>
            <a:off x="9664482" y="1840410"/>
            <a:ext cx="300689" cy="300689"/>
            <a:chOff x="13195040" y="-125371"/>
            <a:chExt cx="724109" cy="724109"/>
          </a:xfrm>
          <a:solidFill>
            <a:schemeClr val="tx1"/>
          </a:solidFill>
        </p:grpSpPr>
        <p:sp>
          <p:nvSpPr>
            <p:cNvPr id="670" name="Freeform: Shape 669">
              <a:extLst>
                <a:ext uri="{FF2B5EF4-FFF2-40B4-BE49-F238E27FC236}">
                  <a16:creationId xmlns:a16="http://schemas.microsoft.com/office/drawing/2014/main" id="{A4706E56-1DCF-4B2B-8243-A2178B95FAB1}"/>
                </a:ext>
              </a:extLst>
            </p:cNvPr>
            <p:cNvSpPr/>
            <p:nvPr/>
          </p:nvSpPr>
          <p:spPr>
            <a:xfrm>
              <a:off x="13195040" y="-125371"/>
              <a:ext cx="724109" cy="724109"/>
            </a:xfrm>
            <a:custGeom>
              <a:avLst/>
              <a:gdLst>
                <a:gd name="connsiteX0" fmla="*/ 362160 w 724109"/>
                <a:gd name="connsiteY0" fmla="*/ 0 h 724109"/>
                <a:gd name="connsiteX1" fmla="*/ 0 w 724109"/>
                <a:gd name="connsiteY1" fmla="*/ 361950 h 724109"/>
                <a:gd name="connsiteX2" fmla="*/ 361950 w 724109"/>
                <a:gd name="connsiteY2" fmla="*/ 724110 h 724109"/>
                <a:gd name="connsiteX3" fmla="*/ 724110 w 724109"/>
                <a:gd name="connsiteY3" fmla="*/ 362160 h 724109"/>
                <a:gd name="connsiteX4" fmla="*/ 724110 w 724109"/>
                <a:gd name="connsiteY4" fmla="*/ 362045 h 724109"/>
                <a:gd name="connsiteX5" fmla="*/ 362445 w 724109"/>
                <a:gd name="connsiteY5" fmla="*/ 0 h 724109"/>
                <a:gd name="connsiteX6" fmla="*/ 362160 w 724109"/>
                <a:gd name="connsiteY6" fmla="*/ 0 h 724109"/>
                <a:gd name="connsiteX7" fmla="*/ 362160 w 724109"/>
                <a:gd name="connsiteY7" fmla="*/ 705050 h 724109"/>
                <a:gd name="connsiteX8" fmla="*/ 19050 w 724109"/>
                <a:gd name="connsiteY8" fmla="*/ 362150 h 724109"/>
                <a:gd name="connsiteX9" fmla="*/ 361950 w 724109"/>
                <a:gd name="connsiteY9" fmla="*/ 19040 h 724109"/>
                <a:gd name="connsiteX10" fmla="*/ 705060 w 724109"/>
                <a:gd name="connsiteY10" fmla="*/ 361941 h 724109"/>
                <a:gd name="connsiteX11" fmla="*/ 705060 w 724109"/>
                <a:gd name="connsiteY11" fmla="*/ 362074 h 724109"/>
                <a:gd name="connsiteX12" fmla="*/ 362160 w 724109"/>
                <a:gd name="connsiteY12" fmla="*/ 705079 h 72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109" h="724109">
                  <a:moveTo>
                    <a:pt x="362160" y="0"/>
                  </a:moveTo>
                  <a:cubicBezTo>
                    <a:pt x="162202" y="-58"/>
                    <a:pt x="58" y="161993"/>
                    <a:pt x="0" y="361950"/>
                  </a:cubicBezTo>
                  <a:cubicBezTo>
                    <a:pt x="-58" y="561907"/>
                    <a:pt x="161993" y="724051"/>
                    <a:pt x="361950" y="724110"/>
                  </a:cubicBezTo>
                  <a:cubicBezTo>
                    <a:pt x="561907" y="724168"/>
                    <a:pt x="724051" y="562117"/>
                    <a:pt x="724110" y="362160"/>
                  </a:cubicBezTo>
                  <a:cubicBezTo>
                    <a:pt x="724110" y="362121"/>
                    <a:pt x="724110" y="362083"/>
                    <a:pt x="724110" y="362045"/>
                  </a:cubicBezTo>
                  <a:cubicBezTo>
                    <a:pt x="724214" y="162198"/>
                    <a:pt x="562292" y="105"/>
                    <a:pt x="362445" y="0"/>
                  </a:cubicBezTo>
                  <a:cubicBezTo>
                    <a:pt x="362350" y="0"/>
                    <a:pt x="362255" y="0"/>
                    <a:pt x="362160" y="0"/>
                  </a:cubicBezTo>
                  <a:close/>
                  <a:moveTo>
                    <a:pt x="362160" y="705050"/>
                  </a:moveTo>
                  <a:cubicBezTo>
                    <a:pt x="172724" y="705108"/>
                    <a:pt x="19108" y="551586"/>
                    <a:pt x="19050" y="362150"/>
                  </a:cubicBezTo>
                  <a:cubicBezTo>
                    <a:pt x="18992" y="172714"/>
                    <a:pt x="172514" y="19099"/>
                    <a:pt x="361950" y="19040"/>
                  </a:cubicBezTo>
                  <a:cubicBezTo>
                    <a:pt x="551386" y="18982"/>
                    <a:pt x="705001" y="172504"/>
                    <a:pt x="705060" y="361941"/>
                  </a:cubicBezTo>
                  <a:cubicBezTo>
                    <a:pt x="705060" y="361985"/>
                    <a:pt x="705060" y="362029"/>
                    <a:pt x="705060" y="362074"/>
                  </a:cubicBezTo>
                  <a:cubicBezTo>
                    <a:pt x="704871" y="551391"/>
                    <a:pt x="551477" y="704832"/>
                    <a:pt x="362160" y="705079"/>
                  </a:cubicBezTo>
                  <a:close/>
                </a:path>
              </a:pathLst>
            </a:custGeom>
            <a:grpFill/>
            <a:ln w="9525" cap="flat">
              <a:noFill/>
              <a:prstDash val="solid"/>
              <a:miter/>
            </a:ln>
          </p:spPr>
          <p:txBody>
            <a:bodyPr rtlCol="0" anchor="ctr"/>
            <a:lstStyle/>
            <a:p>
              <a:endParaRPr lang="en-GB"/>
            </a:p>
          </p:txBody>
        </p:sp>
        <p:sp>
          <p:nvSpPr>
            <p:cNvPr id="671" name="Freeform: Shape 670">
              <a:extLst>
                <a:ext uri="{FF2B5EF4-FFF2-40B4-BE49-F238E27FC236}">
                  <a16:creationId xmlns:a16="http://schemas.microsoft.com/office/drawing/2014/main" id="{41B4E359-7131-490D-9666-080CB4EB23E8}"/>
                </a:ext>
              </a:extLst>
            </p:cNvPr>
            <p:cNvSpPr/>
            <p:nvPr/>
          </p:nvSpPr>
          <p:spPr>
            <a:xfrm>
              <a:off x="13409953" y="89484"/>
              <a:ext cx="294455" cy="294455"/>
            </a:xfrm>
            <a:custGeom>
              <a:avLst/>
              <a:gdLst>
                <a:gd name="connsiteX0" fmla="*/ 280988 w 294455"/>
                <a:gd name="connsiteY0" fmla="*/ 0 h 294455"/>
                <a:gd name="connsiteX1" fmla="*/ 147228 w 294455"/>
                <a:gd name="connsiteY1" fmla="*/ 133760 h 294455"/>
                <a:gd name="connsiteX2" fmla="*/ 13468 w 294455"/>
                <a:gd name="connsiteY2" fmla="*/ 0 h 294455"/>
                <a:gd name="connsiteX3" fmla="*/ 0 w 294455"/>
                <a:gd name="connsiteY3" fmla="*/ 13468 h 294455"/>
                <a:gd name="connsiteX4" fmla="*/ 133760 w 294455"/>
                <a:gd name="connsiteY4" fmla="*/ 147228 h 294455"/>
                <a:gd name="connsiteX5" fmla="*/ 0 w 294455"/>
                <a:gd name="connsiteY5" fmla="*/ 280988 h 294455"/>
                <a:gd name="connsiteX6" fmla="*/ 13468 w 294455"/>
                <a:gd name="connsiteY6" fmla="*/ 294456 h 294455"/>
                <a:gd name="connsiteX7" fmla="*/ 147228 w 294455"/>
                <a:gd name="connsiteY7" fmla="*/ 160696 h 294455"/>
                <a:gd name="connsiteX8" fmla="*/ 280988 w 294455"/>
                <a:gd name="connsiteY8" fmla="*/ 294456 h 294455"/>
                <a:gd name="connsiteX9" fmla="*/ 294456 w 294455"/>
                <a:gd name="connsiteY9" fmla="*/ 280988 h 294455"/>
                <a:gd name="connsiteX10" fmla="*/ 160696 w 294455"/>
                <a:gd name="connsiteY10" fmla="*/ 147228 h 294455"/>
                <a:gd name="connsiteX11" fmla="*/ 294456 w 294455"/>
                <a:gd name="connsiteY11" fmla="*/ 13468 h 294455"/>
                <a:gd name="connsiteX12" fmla="*/ 280988 w 294455"/>
                <a:gd name="connsiteY12" fmla="*/ 0 h 294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4455" h="294455">
                  <a:moveTo>
                    <a:pt x="280988" y="0"/>
                  </a:moveTo>
                  <a:lnTo>
                    <a:pt x="147228" y="133760"/>
                  </a:lnTo>
                  <a:lnTo>
                    <a:pt x="13468" y="0"/>
                  </a:lnTo>
                  <a:lnTo>
                    <a:pt x="0" y="13468"/>
                  </a:lnTo>
                  <a:lnTo>
                    <a:pt x="133760" y="147228"/>
                  </a:lnTo>
                  <a:lnTo>
                    <a:pt x="0" y="280988"/>
                  </a:lnTo>
                  <a:lnTo>
                    <a:pt x="13468" y="294456"/>
                  </a:lnTo>
                  <a:lnTo>
                    <a:pt x="147228" y="160696"/>
                  </a:lnTo>
                  <a:lnTo>
                    <a:pt x="280988" y="294456"/>
                  </a:lnTo>
                  <a:lnTo>
                    <a:pt x="294456" y="280988"/>
                  </a:lnTo>
                  <a:lnTo>
                    <a:pt x="160696" y="147228"/>
                  </a:lnTo>
                  <a:lnTo>
                    <a:pt x="294456" y="13468"/>
                  </a:lnTo>
                  <a:lnTo>
                    <a:pt x="280988" y="0"/>
                  </a:lnTo>
                  <a:close/>
                </a:path>
              </a:pathLst>
            </a:custGeom>
            <a:grpFill/>
            <a:ln w="9525" cap="flat">
              <a:noFill/>
              <a:prstDash val="solid"/>
              <a:miter/>
            </a:ln>
          </p:spPr>
          <p:txBody>
            <a:bodyPr rtlCol="0" anchor="ctr"/>
            <a:lstStyle/>
            <a:p>
              <a:endParaRPr lang="en-GB"/>
            </a:p>
          </p:txBody>
        </p:sp>
      </p:grpSp>
      <p:grpSp>
        <p:nvGrpSpPr>
          <p:cNvPr id="673" name="Graphic 664" descr="Marker outline">
            <a:extLst>
              <a:ext uri="{FF2B5EF4-FFF2-40B4-BE49-F238E27FC236}">
                <a16:creationId xmlns:a16="http://schemas.microsoft.com/office/drawing/2014/main" id="{04767515-6733-4F75-BE10-5E78373CC703}"/>
              </a:ext>
            </a:extLst>
          </p:cNvPr>
          <p:cNvGrpSpPr>
            <a:grpSpLocks noChangeAspect="1"/>
          </p:cNvGrpSpPr>
          <p:nvPr/>
        </p:nvGrpSpPr>
        <p:grpSpPr>
          <a:xfrm>
            <a:off x="11158859" y="2756527"/>
            <a:ext cx="202624" cy="329101"/>
            <a:chOff x="13374142" y="953265"/>
            <a:chExt cx="398839" cy="647794"/>
          </a:xfrm>
          <a:solidFill>
            <a:schemeClr val="tx1"/>
          </a:solidFill>
        </p:grpSpPr>
        <p:sp>
          <p:nvSpPr>
            <p:cNvPr id="674" name="Freeform: Shape 673">
              <a:extLst>
                <a:ext uri="{FF2B5EF4-FFF2-40B4-BE49-F238E27FC236}">
                  <a16:creationId xmlns:a16="http://schemas.microsoft.com/office/drawing/2014/main" id="{66F13552-508A-493E-B109-EB2CD4D4C226}"/>
                </a:ext>
              </a:extLst>
            </p:cNvPr>
            <p:cNvSpPr/>
            <p:nvPr/>
          </p:nvSpPr>
          <p:spPr>
            <a:xfrm>
              <a:off x="13374142" y="953265"/>
              <a:ext cx="398839" cy="647794"/>
            </a:xfrm>
            <a:custGeom>
              <a:avLst/>
              <a:gdLst>
                <a:gd name="connsiteX0" fmla="*/ 199424 w 398839"/>
                <a:gd name="connsiteY0" fmla="*/ 0 h 647794"/>
                <a:gd name="connsiteX1" fmla="*/ 34642 w 398839"/>
                <a:gd name="connsiteY1" fmla="*/ 87630 h 647794"/>
                <a:gd name="connsiteX2" fmla="*/ 13687 w 398839"/>
                <a:gd name="connsiteY2" fmla="*/ 273415 h 647794"/>
                <a:gd name="connsiteX3" fmla="*/ 104174 w 398839"/>
                <a:gd name="connsiteY3" fmla="*/ 473497 h 647794"/>
                <a:gd name="connsiteX4" fmla="*/ 182279 w 398839"/>
                <a:gd name="connsiteY4" fmla="*/ 637327 h 647794"/>
                <a:gd name="connsiteX5" fmla="*/ 208240 w 398839"/>
                <a:gd name="connsiteY5" fmla="*/ 645657 h 647794"/>
                <a:gd name="connsiteX6" fmla="*/ 216569 w 398839"/>
                <a:gd name="connsiteY6" fmla="*/ 637327 h 647794"/>
                <a:gd name="connsiteX7" fmla="*/ 294674 w 398839"/>
                <a:gd name="connsiteY7" fmla="*/ 473497 h 647794"/>
                <a:gd name="connsiteX8" fmla="*/ 385162 w 398839"/>
                <a:gd name="connsiteY8" fmla="*/ 273415 h 647794"/>
                <a:gd name="connsiteX9" fmla="*/ 364207 w 398839"/>
                <a:gd name="connsiteY9" fmla="*/ 87678 h 647794"/>
                <a:gd name="connsiteX10" fmla="*/ 199424 w 398839"/>
                <a:gd name="connsiteY10" fmla="*/ 0 h 647794"/>
                <a:gd name="connsiteX11" fmla="*/ 367578 w 398839"/>
                <a:gd name="connsiteY11" fmla="*/ 266110 h 647794"/>
                <a:gd name="connsiteX12" fmla="*/ 277482 w 398839"/>
                <a:gd name="connsiteY12" fmla="*/ 465325 h 647794"/>
                <a:gd name="connsiteX13" fmla="*/ 199548 w 398839"/>
                <a:gd name="connsiteY13" fmla="*/ 628831 h 647794"/>
                <a:gd name="connsiteX14" fmla="*/ 199291 w 398839"/>
                <a:gd name="connsiteY14" fmla="*/ 628831 h 647794"/>
                <a:gd name="connsiteX15" fmla="*/ 121519 w 398839"/>
                <a:gd name="connsiteY15" fmla="*/ 465677 h 647794"/>
                <a:gd name="connsiteX16" fmla="*/ 31260 w 398839"/>
                <a:gd name="connsiteY16" fmla="*/ 266110 h 647794"/>
                <a:gd name="connsiteX17" fmla="*/ 50444 w 398839"/>
                <a:gd name="connsiteY17" fmla="*/ 98279 h 647794"/>
                <a:gd name="connsiteX18" fmla="*/ 299872 w 398839"/>
                <a:gd name="connsiteY18" fmla="*/ 49750 h 647794"/>
                <a:gd name="connsiteX19" fmla="*/ 348490 w 398839"/>
                <a:gd name="connsiteY19" fmla="*/ 98412 h 647794"/>
                <a:gd name="connsiteX20" fmla="*/ 367578 w 398839"/>
                <a:gd name="connsiteY20" fmla="*/ 266110 h 64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8839" h="647794">
                  <a:moveTo>
                    <a:pt x="199424" y="0"/>
                  </a:moveTo>
                  <a:cubicBezTo>
                    <a:pt x="133326" y="-74"/>
                    <a:pt x="71535" y="32786"/>
                    <a:pt x="34642" y="87630"/>
                  </a:cubicBezTo>
                  <a:cubicBezTo>
                    <a:pt x="-2447" y="142353"/>
                    <a:pt x="-10280" y="211806"/>
                    <a:pt x="13687" y="273415"/>
                  </a:cubicBezTo>
                  <a:lnTo>
                    <a:pt x="104174" y="473497"/>
                  </a:lnTo>
                  <a:lnTo>
                    <a:pt x="182279" y="637327"/>
                  </a:lnTo>
                  <a:cubicBezTo>
                    <a:pt x="187147" y="646796"/>
                    <a:pt x="198771" y="650525"/>
                    <a:pt x="208240" y="645657"/>
                  </a:cubicBezTo>
                  <a:cubicBezTo>
                    <a:pt x="211817" y="643818"/>
                    <a:pt x="214730" y="640905"/>
                    <a:pt x="216569" y="637327"/>
                  </a:cubicBezTo>
                  <a:lnTo>
                    <a:pt x="294674" y="473497"/>
                  </a:lnTo>
                  <a:lnTo>
                    <a:pt x="385162" y="273415"/>
                  </a:lnTo>
                  <a:cubicBezTo>
                    <a:pt x="409117" y="211820"/>
                    <a:pt x="401283" y="142387"/>
                    <a:pt x="364207" y="87678"/>
                  </a:cubicBezTo>
                  <a:cubicBezTo>
                    <a:pt x="327324" y="32816"/>
                    <a:pt x="265531" y="-63"/>
                    <a:pt x="199424" y="0"/>
                  </a:cubicBezTo>
                  <a:close/>
                  <a:moveTo>
                    <a:pt x="367578" y="266110"/>
                  </a:moveTo>
                  <a:lnTo>
                    <a:pt x="277482" y="465325"/>
                  </a:lnTo>
                  <a:lnTo>
                    <a:pt x="199548" y="628831"/>
                  </a:lnTo>
                  <a:lnTo>
                    <a:pt x="199291" y="628831"/>
                  </a:lnTo>
                  <a:lnTo>
                    <a:pt x="121519" y="465677"/>
                  </a:lnTo>
                  <a:lnTo>
                    <a:pt x="31260" y="266110"/>
                  </a:lnTo>
                  <a:cubicBezTo>
                    <a:pt x="9752" y="210405"/>
                    <a:pt x="16920" y="147694"/>
                    <a:pt x="50444" y="98279"/>
                  </a:cubicBezTo>
                  <a:cubicBezTo>
                    <a:pt x="105920" y="16000"/>
                    <a:pt x="217593" y="-5726"/>
                    <a:pt x="299872" y="49750"/>
                  </a:cubicBezTo>
                  <a:cubicBezTo>
                    <a:pt x="319061" y="62689"/>
                    <a:pt x="335570" y="79212"/>
                    <a:pt x="348490" y="98412"/>
                  </a:cubicBezTo>
                  <a:cubicBezTo>
                    <a:pt x="381948" y="147806"/>
                    <a:pt x="389079" y="210460"/>
                    <a:pt x="367578" y="266110"/>
                  </a:cubicBezTo>
                  <a:close/>
                </a:path>
              </a:pathLst>
            </a:custGeom>
            <a:grpFill/>
            <a:ln w="9525" cap="flat">
              <a:noFill/>
              <a:prstDash val="solid"/>
              <a:miter/>
            </a:ln>
          </p:spPr>
          <p:txBody>
            <a:bodyPr rtlCol="0" anchor="ctr"/>
            <a:lstStyle/>
            <a:p>
              <a:endParaRPr lang="en-GB"/>
            </a:p>
          </p:txBody>
        </p:sp>
        <p:sp>
          <p:nvSpPr>
            <p:cNvPr id="675" name="Freeform: Shape 674">
              <a:extLst>
                <a:ext uri="{FF2B5EF4-FFF2-40B4-BE49-F238E27FC236}">
                  <a16:creationId xmlns:a16="http://schemas.microsoft.com/office/drawing/2014/main" id="{67E4D8C9-6734-4107-A96E-B1E2F95FB419}"/>
                </a:ext>
              </a:extLst>
            </p:cNvPr>
            <p:cNvSpPr/>
            <p:nvPr/>
          </p:nvSpPr>
          <p:spPr>
            <a:xfrm>
              <a:off x="13487841" y="1067565"/>
              <a:ext cx="171450" cy="171450"/>
            </a:xfrm>
            <a:custGeom>
              <a:avLst/>
              <a:gdLst>
                <a:gd name="connsiteX0" fmla="*/ 85725 w 171450"/>
                <a:gd name="connsiteY0" fmla="*/ 1 h 171450"/>
                <a:gd name="connsiteX1" fmla="*/ 0 w 171450"/>
                <a:gd name="connsiteY1" fmla="*/ 85726 h 171450"/>
                <a:gd name="connsiteX2" fmla="*/ 85725 w 171450"/>
                <a:gd name="connsiteY2" fmla="*/ 171451 h 171450"/>
                <a:gd name="connsiteX3" fmla="*/ 171450 w 171450"/>
                <a:gd name="connsiteY3" fmla="*/ 85726 h 171450"/>
                <a:gd name="connsiteX4" fmla="*/ 86412 w 171450"/>
                <a:gd name="connsiteY4" fmla="*/ 1 h 171450"/>
                <a:gd name="connsiteX5" fmla="*/ 85725 w 171450"/>
                <a:gd name="connsiteY5" fmla="*/ 1 h 171450"/>
                <a:gd name="connsiteX6" fmla="*/ 85725 w 171450"/>
                <a:gd name="connsiteY6" fmla="*/ 152448 h 171450"/>
                <a:gd name="connsiteX7" fmla="*/ 19050 w 171450"/>
                <a:gd name="connsiteY7" fmla="*/ 85773 h 171450"/>
                <a:gd name="connsiteX8" fmla="*/ 85725 w 171450"/>
                <a:gd name="connsiteY8" fmla="*/ 19098 h 171450"/>
                <a:gd name="connsiteX9" fmla="*/ 152400 w 171450"/>
                <a:gd name="connsiteY9" fmla="*/ 85773 h 171450"/>
                <a:gd name="connsiteX10" fmla="*/ 87152 w 171450"/>
                <a:gd name="connsiteY10" fmla="*/ 152477 h 171450"/>
                <a:gd name="connsiteX11" fmla="*/ 85725 w 171450"/>
                <a:gd name="connsiteY11" fmla="*/ 152477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1450" h="171450">
                  <a:moveTo>
                    <a:pt x="85725" y="1"/>
                  </a:moveTo>
                  <a:cubicBezTo>
                    <a:pt x="38380" y="1"/>
                    <a:pt x="0" y="38381"/>
                    <a:pt x="0" y="85726"/>
                  </a:cubicBezTo>
                  <a:cubicBezTo>
                    <a:pt x="0" y="133071"/>
                    <a:pt x="38380" y="171451"/>
                    <a:pt x="85725" y="171451"/>
                  </a:cubicBezTo>
                  <a:cubicBezTo>
                    <a:pt x="133070" y="171451"/>
                    <a:pt x="171450" y="133071"/>
                    <a:pt x="171450" y="85726"/>
                  </a:cubicBezTo>
                  <a:cubicBezTo>
                    <a:pt x="171640" y="38571"/>
                    <a:pt x="133567" y="190"/>
                    <a:pt x="86412" y="1"/>
                  </a:cubicBezTo>
                  <a:cubicBezTo>
                    <a:pt x="86183" y="0"/>
                    <a:pt x="85954" y="0"/>
                    <a:pt x="85725" y="1"/>
                  </a:cubicBezTo>
                  <a:close/>
                  <a:moveTo>
                    <a:pt x="85725" y="152448"/>
                  </a:moveTo>
                  <a:cubicBezTo>
                    <a:pt x="48901" y="152448"/>
                    <a:pt x="19050" y="122597"/>
                    <a:pt x="19050" y="85773"/>
                  </a:cubicBezTo>
                  <a:cubicBezTo>
                    <a:pt x="19050" y="48950"/>
                    <a:pt x="48901" y="19098"/>
                    <a:pt x="85725" y="19098"/>
                  </a:cubicBezTo>
                  <a:cubicBezTo>
                    <a:pt x="122549" y="19098"/>
                    <a:pt x="152400" y="48950"/>
                    <a:pt x="152400" y="85773"/>
                  </a:cubicBezTo>
                  <a:cubicBezTo>
                    <a:pt x="152802" y="122210"/>
                    <a:pt x="123590" y="152075"/>
                    <a:pt x="87152" y="152477"/>
                  </a:cubicBezTo>
                  <a:cubicBezTo>
                    <a:pt x="86677" y="152482"/>
                    <a:pt x="86200" y="152482"/>
                    <a:pt x="85725" y="152477"/>
                  </a:cubicBezTo>
                  <a:close/>
                </a:path>
              </a:pathLst>
            </a:custGeom>
            <a:grpFill/>
            <a:ln w="9525" cap="flat">
              <a:noFill/>
              <a:prstDash val="solid"/>
              <a:miter/>
            </a:ln>
          </p:spPr>
          <p:txBody>
            <a:bodyPr rtlCol="0" anchor="ctr"/>
            <a:lstStyle/>
            <a:p>
              <a:endParaRPr lang="en-GB"/>
            </a:p>
          </p:txBody>
        </p:sp>
      </p:grpSp>
      <p:sp>
        <p:nvSpPr>
          <p:cNvPr id="672" name="Freeform: Shape 671">
            <a:extLst>
              <a:ext uri="{FF2B5EF4-FFF2-40B4-BE49-F238E27FC236}">
                <a16:creationId xmlns:a16="http://schemas.microsoft.com/office/drawing/2014/main" id="{79CE9219-0CDB-43BA-BC73-621F38EEC535}"/>
              </a:ext>
            </a:extLst>
          </p:cNvPr>
          <p:cNvSpPr>
            <a:spLocks noChangeAspect="1"/>
          </p:cNvSpPr>
          <p:nvPr/>
        </p:nvSpPr>
        <p:spPr>
          <a:xfrm>
            <a:off x="10368005" y="3796475"/>
            <a:ext cx="344693" cy="301605"/>
          </a:xfrm>
          <a:custGeom>
            <a:avLst/>
            <a:gdLst>
              <a:gd name="connsiteX0" fmla="*/ 200025 w 762003"/>
              <a:gd name="connsiteY0" fmla="*/ 600075 h 666750"/>
              <a:gd name="connsiteX1" fmla="*/ 200025 w 762003"/>
              <a:gd name="connsiteY1" fmla="*/ 590550 h 666750"/>
              <a:gd name="connsiteX2" fmla="*/ 238125 w 762003"/>
              <a:gd name="connsiteY2" fmla="*/ 590550 h 666750"/>
              <a:gd name="connsiteX3" fmla="*/ 438150 w 762003"/>
              <a:gd name="connsiteY3" fmla="*/ 666750 h 666750"/>
              <a:gd name="connsiteX4" fmla="*/ 609600 w 762003"/>
              <a:gd name="connsiteY4" fmla="*/ 666750 h 666750"/>
              <a:gd name="connsiteX5" fmla="*/ 666750 w 762003"/>
              <a:gd name="connsiteY5" fmla="*/ 609600 h 666750"/>
              <a:gd name="connsiteX6" fmla="*/ 651662 w 762003"/>
              <a:gd name="connsiteY6" fmla="*/ 571662 h 666750"/>
              <a:gd name="connsiteX7" fmla="*/ 651663 w 762003"/>
              <a:gd name="connsiteY7" fmla="*/ 571528 h 666750"/>
              <a:gd name="connsiteX8" fmla="*/ 651729 w 762003"/>
              <a:gd name="connsiteY8" fmla="*/ 571500 h 666750"/>
              <a:gd name="connsiteX9" fmla="*/ 657225 w 762003"/>
              <a:gd name="connsiteY9" fmla="*/ 571500 h 666750"/>
              <a:gd name="connsiteX10" fmla="*/ 714375 w 762003"/>
              <a:gd name="connsiteY10" fmla="*/ 514350 h 666750"/>
              <a:gd name="connsiteX11" fmla="*/ 698287 w 762003"/>
              <a:gd name="connsiteY11" fmla="*/ 474459 h 666750"/>
              <a:gd name="connsiteX12" fmla="*/ 698268 w 762003"/>
              <a:gd name="connsiteY12" fmla="*/ 474326 h 666750"/>
              <a:gd name="connsiteX13" fmla="*/ 698287 w 762003"/>
              <a:gd name="connsiteY13" fmla="*/ 474307 h 666750"/>
              <a:gd name="connsiteX14" fmla="*/ 741617 w 762003"/>
              <a:gd name="connsiteY14" fmla="*/ 406577 h 666750"/>
              <a:gd name="connsiteX15" fmla="*/ 724957 w 762003"/>
              <a:gd name="connsiteY15" fmla="*/ 377285 h 666750"/>
              <a:gd name="connsiteX16" fmla="*/ 724933 w 762003"/>
              <a:gd name="connsiteY16" fmla="*/ 377166 h 666750"/>
              <a:gd name="connsiteX17" fmla="*/ 724957 w 762003"/>
              <a:gd name="connsiteY17" fmla="*/ 377142 h 666750"/>
              <a:gd name="connsiteX18" fmla="*/ 762000 w 762003"/>
              <a:gd name="connsiteY18" fmla="*/ 323850 h 666750"/>
              <a:gd name="connsiteX19" fmla="*/ 704850 w 762003"/>
              <a:gd name="connsiteY19" fmla="*/ 266700 h 666750"/>
              <a:gd name="connsiteX20" fmla="*/ 523875 w 762003"/>
              <a:gd name="connsiteY20" fmla="*/ 266700 h 666750"/>
              <a:gd name="connsiteX21" fmla="*/ 495300 w 762003"/>
              <a:gd name="connsiteY21" fmla="*/ 239077 h 666750"/>
              <a:gd name="connsiteX22" fmla="*/ 523875 w 762003"/>
              <a:gd name="connsiteY22" fmla="*/ 57798 h 666750"/>
              <a:gd name="connsiteX23" fmla="*/ 472030 w 762003"/>
              <a:gd name="connsiteY23" fmla="*/ 238 h 666750"/>
              <a:gd name="connsiteX24" fmla="*/ 466725 w 762003"/>
              <a:gd name="connsiteY24" fmla="*/ 0 h 666750"/>
              <a:gd name="connsiteX25" fmla="*/ 409575 w 762003"/>
              <a:gd name="connsiteY25" fmla="*/ 57150 h 666750"/>
              <a:gd name="connsiteX26" fmla="*/ 254899 w 762003"/>
              <a:gd name="connsiteY26" fmla="*/ 276416 h 666750"/>
              <a:gd name="connsiteX27" fmla="*/ 220466 w 762003"/>
              <a:gd name="connsiteY27" fmla="*/ 285750 h 666750"/>
              <a:gd name="connsiteX28" fmla="*/ 200025 w 762003"/>
              <a:gd name="connsiteY28" fmla="*/ 285750 h 666750"/>
              <a:gd name="connsiteX29" fmla="*/ 200025 w 762003"/>
              <a:gd name="connsiteY29" fmla="*/ 276225 h 666750"/>
              <a:gd name="connsiteX30" fmla="*/ 161925 w 762003"/>
              <a:gd name="connsiteY30" fmla="*/ 238125 h 666750"/>
              <a:gd name="connsiteX31" fmla="*/ 0 w 762003"/>
              <a:gd name="connsiteY31" fmla="*/ 238125 h 666750"/>
              <a:gd name="connsiteX32" fmla="*/ 0 w 762003"/>
              <a:gd name="connsiteY32" fmla="*/ 638175 h 666750"/>
              <a:gd name="connsiteX33" fmla="*/ 161925 w 762003"/>
              <a:gd name="connsiteY33" fmla="*/ 638175 h 666750"/>
              <a:gd name="connsiteX34" fmla="*/ 200025 w 762003"/>
              <a:gd name="connsiteY34" fmla="*/ 600075 h 666750"/>
              <a:gd name="connsiteX35" fmla="*/ 220466 w 762003"/>
              <a:gd name="connsiteY35" fmla="*/ 304800 h 666750"/>
              <a:gd name="connsiteX36" fmla="*/ 264614 w 762003"/>
              <a:gd name="connsiteY36" fmla="*/ 292808 h 666750"/>
              <a:gd name="connsiteX37" fmla="*/ 428625 w 762003"/>
              <a:gd name="connsiteY37" fmla="*/ 57150 h 666750"/>
              <a:gd name="connsiteX38" fmla="*/ 466725 w 762003"/>
              <a:gd name="connsiteY38" fmla="*/ 19050 h 666750"/>
              <a:gd name="connsiteX39" fmla="*/ 504895 w 762003"/>
              <a:gd name="connsiteY39" fmla="*/ 57080 h 666750"/>
              <a:gd name="connsiteX40" fmla="*/ 504825 w 762003"/>
              <a:gd name="connsiteY40" fmla="*/ 59455 h 666750"/>
              <a:gd name="connsiteX41" fmla="*/ 482213 w 762003"/>
              <a:gd name="connsiteY41" fmla="*/ 215408 h 666750"/>
              <a:gd name="connsiteX42" fmla="*/ 476250 w 762003"/>
              <a:gd name="connsiteY42" fmla="*/ 238020 h 666750"/>
              <a:gd name="connsiteX43" fmla="*/ 476250 w 762003"/>
              <a:gd name="connsiteY43" fmla="*/ 240059 h 666750"/>
              <a:gd name="connsiteX44" fmla="*/ 523875 w 762003"/>
              <a:gd name="connsiteY44" fmla="*/ 285750 h 666750"/>
              <a:gd name="connsiteX45" fmla="*/ 704793 w 762003"/>
              <a:gd name="connsiteY45" fmla="*/ 285750 h 666750"/>
              <a:gd name="connsiteX46" fmla="*/ 742950 w 762003"/>
              <a:gd name="connsiteY46" fmla="*/ 324079 h 666750"/>
              <a:gd name="connsiteX47" fmla="*/ 718461 w 762003"/>
              <a:gd name="connsiteY47" fmla="*/ 359245 h 666750"/>
              <a:gd name="connsiteX48" fmla="*/ 706914 w 762003"/>
              <a:gd name="connsiteY48" fmla="*/ 383585 h 666750"/>
              <a:gd name="connsiteX49" fmla="*/ 711870 w 762003"/>
              <a:gd name="connsiteY49" fmla="*/ 391125 h 666750"/>
              <a:gd name="connsiteX50" fmla="*/ 723900 w 762003"/>
              <a:gd name="connsiteY50" fmla="*/ 421805 h 666750"/>
              <a:gd name="connsiteX51" fmla="*/ 693258 w 762003"/>
              <a:gd name="connsiteY51" fmla="*/ 455952 h 666750"/>
              <a:gd name="connsiteX52" fmla="*/ 679851 w 762003"/>
              <a:gd name="connsiteY52" fmla="*/ 479320 h 666750"/>
              <a:gd name="connsiteX53" fmla="*/ 684686 w 762003"/>
              <a:gd name="connsiteY53" fmla="*/ 487728 h 666750"/>
              <a:gd name="connsiteX54" fmla="*/ 695325 w 762003"/>
              <a:gd name="connsiteY54" fmla="*/ 514293 h 666750"/>
              <a:gd name="connsiteX55" fmla="*/ 657225 w 762003"/>
              <a:gd name="connsiteY55" fmla="*/ 552450 h 666750"/>
              <a:gd name="connsiteX56" fmla="*/ 651510 w 762003"/>
              <a:gd name="connsiteY56" fmla="*/ 552450 h 666750"/>
              <a:gd name="connsiteX57" fmla="*/ 632472 w 762003"/>
              <a:gd name="connsiteY57" fmla="*/ 571512 h 666750"/>
              <a:gd name="connsiteX58" fmla="*/ 637918 w 762003"/>
              <a:gd name="connsiteY58" fmla="*/ 584835 h 666750"/>
              <a:gd name="connsiteX59" fmla="*/ 647700 w 762003"/>
              <a:gd name="connsiteY59" fmla="*/ 609543 h 666750"/>
              <a:gd name="connsiteX60" fmla="*/ 609600 w 762003"/>
              <a:gd name="connsiteY60" fmla="*/ 647700 h 666750"/>
              <a:gd name="connsiteX61" fmla="*/ 438150 w 762003"/>
              <a:gd name="connsiteY61" fmla="*/ 647700 h 666750"/>
              <a:gd name="connsiteX62" fmla="*/ 315725 w 762003"/>
              <a:gd name="connsiteY62" fmla="*/ 604704 h 666750"/>
              <a:gd name="connsiteX63" fmla="*/ 238125 w 762003"/>
              <a:gd name="connsiteY63" fmla="*/ 571500 h 666750"/>
              <a:gd name="connsiteX64" fmla="*/ 200025 w 762003"/>
              <a:gd name="connsiteY64" fmla="*/ 571500 h 666750"/>
              <a:gd name="connsiteX65" fmla="*/ 200025 w 762003"/>
              <a:gd name="connsiteY65" fmla="*/ 304800 h 666750"/>
              <a:gd name="connsiteX66" fmla="*/ 19050 w 762003"/>
              <a:gd name="connsiteY66" fmla="*/ 257175 h 666750"/>
              <a:gd name="connsiteX67" fmla="*/ 161925 w 762003"/>
              <a:gd name="connsiteY67" fmla="*/ 257175 h 666750"/>
              <a:gd name="connsiteX68" fmla="*/ 180975 w 762003"/>
              <a:gd name="connsiteY68" fmla="*/ 276225 h 666750"/>
              <a:gd name="connsiteX69" fmla="*/ 180975 w 762003"/>
              <a:gd name="connsiteY69" fmla="*/ 600018 h 666750"/>
              <a:gd name="connsiteX70" fmla="*/ 161925 w 762003"/>
              <a:gd name="connsiteY70" fmla="*/ 619125 h 666750"/>
              <a:gd name="connsiteX71" fmla="*/ 19050 w 762003"/>
              <a:gd name="connsiteY71" fmla="*/ 61912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62003" h="666750">
                <a:moveTo>
                  <a:pt x="200025" y="600075"/>
                </a:moveTo>
                <a:lnTo>
                  <a:pt x="200025" y="590550"/>
                </a:lnTo>
                <a:lnTo>
                  <a:pt x="238125" y="590550"/>
                </a:lnTo>
                <a:cubicBezTo>
                  <a:pt x="305753" y="590550"/>
                  <a:pt x="310515" y="666750"/>
                  <a:pt x="438150" y="666750"/>
                </a:cubicBezTo>
                <a:lnTo>
                  <a:pt x="609600" y="666750"/>
                </a:lnTo>
                <a:cubicBezTo>
                  <a:pt x="641124" y="666656"/>
                  <a:pt x="666656" y="641124"/>
                  <a:pt x="666750" y="609600"/>
                </a:cubicBezTo>
                <a:cubicBezTo>
                  <a:pt x="666970" y="595450"/>
                  <a:pt x="661540" y="581797"/>
                  <a:pt x="651662" y="571662"/>
                </a:cubicBezTo>
                <a:cubicBezTo>
                  <a:pt x="651625" y="571625"/>
                  <a:pt x="651626" y="571564"/>
                  <a:pt x="651663" y="571528"/>
                </a:cubicBezTo>
                <a:cubicBezTo>
                  <a:pt x="651681" y="571510"/>
                  <a:pt x="651704" y="571500"/>
                  <a:pt x="651729" y="571500"/>
                </a:cubicBezTo>
                <a:lnTo>
                  <a:pt x="657225" y="571500"/>
                </a:lnTo>
                <a:cubicBezTo>
                  <a:pt x="688749" y="571406"/>
                  <a:pt x="714281" y="545874"/>
                  <a:pt x="714375" y="514350"/>
                </a:cubicBezTo>
                <a:cubicBezTo>
                  <a:pt x="714515" y="499446"/>
                  <a:pt x="708728" y="485097"/>
                  <a:pt x="698287" y="474459"/>
                </a:cubicBezTo>
                <a:cubicBezTo>
                  <a:pt x="698245" y="474428"/>
                  <a:pt x="698237" y="474368"/>
                  <a:pt x="698268" y="474326"/>
                </a:cubicBezTo>
                <a:cubicBezTo>
                  <a:pt x="698274" y="474318"/>
                  <a:pt x="698280" y="474313"/>
                  <a:pt x="698287" y="474307"/>
                </a:cubicBezTo>
                <a:cubicBezTo>
                  <a:pt x="728956" y="467569"/>
                  <a:pt x="748355" y="437244"/>
                  <a:pt x="741617" y="406577"/>
                </a:cubicBezTo>
                <a:cubicBezTo>
                  <a:pt x="739151" y="395353"/>
                  <a:pt x="733343" y="385141"/>
                  <a:pt x="724957" y="377285"/>
                </a:cubicBezTo>
                <a:cubicBezTo>
                  <a:pt x="724917" y="377260"/>
                  <a:pt x="724907" y="377206"/>
                  <a:pt x="724933" y="377166"/>
                </a:cubicBezTo>
                <a:cubicBezTo>
                  <a:pt x="724939" y="377157"/>
                  <a:pt x="724948" y="377149"/>
                  <a:pt x="724957" y="377142"/>
                </a:cubicBezTo>
                <a:cubicBezTo>
                  <a:pt x="747407" y="369096"/>
                  <a:pt x="762281" y="347696"/>
                  <a:pt x="762000" y="323850"/>
                </a:cubicBezTo>
                <a:cubicBezTo>
                  <a:pt x="761906" y="292326"/>
                  <a:pt x="736374" y="266794"/>
                  <a:pt x="704850" y="266700"/>
                </a:cubicBezTo>
                <a:lnTo>
                  <a:pt x="523875" y="266700"/>
                </a:lnTo>
                <a:cubicBezTo>
                  <a:pt x="508570" y="266434"/>
                  <a:pt x="496084" y="254364"/>
                  <a:pt x="495300" y="239077"/>
                </a:cubicBezTo>
                <a:cubicBezTo>
                  <a:pt x="496253" y="221933"/>
                  <a:pt x="523780" y="187757"/>
                  <a:pt x="523875" y="57798"/>
                </a:cubicBezTo>
                <a:cubicBezTo>
                  <a:pt x="524030" y="28109"/>
                  <a:pt x="501573" y="3177"/>
                  <a:pt x="472030" y="238"/>
                </a:cubicBezTo>
                <a:cubicBezTo>
                  <a:pt x="470249" y="76"/>
                  <a:pt x="468478" y="0"/>
                  <a:pt x="466725" y="0"/>
                </a:cubicBezTo>
                <a:cubicBezTo>
                  <a:pt x="435162" y="0"/>
                  <a:pt x="409575" y="25587"/>
                  <a:pt x="409575" y="57150"/>
                </a:cubicBezTo>
                <a:cubicBezTo>
                  <a:pt x="409575" y="174879"/>
                  <a:pt x="298133" y="251041"/>
                  <a:pt x="254899" y="276416"/>
                </a:cubicBezTo>
                <a:cubicBezTo>
                  <a:pt x="244458" y="282540"/>
                  <a:pt x="232570" y="285762"/>
                  <a:pt x="220466" y="285750"/>
                </a:cubicBezTo>
                <a:lnTo>
                  <a:pt x="200025" y="285750"/>
                </a:lnTo>
                <a:lnTo>
                  <a:pt x="200025" y="276225"/>
                </a:lnTo>
                <a:cubicBezTo>
                  <a:pt x="199957" y="255211"/>
                  <a:pt x="182939" y="238193"/>
                  <a:pt x="161925" y="238125"/>
                </a:cubicBezTo>
                <a:lnTo>
                  <a:pt x="0" y="238125"/>
                </a:lnTo>
                <a:lnTo>
                  <a:pt x="0" y="638175"/>
                </a:lnTo>
                <a:lnTo>
                  <a:pt x="161925" y="638175"/>
                </a:lnTo>
                <a:cubicBezTo>
                  <a:pt x="182939" y="638107"/>
                  <a:pt x="199957" y="621089"/>
                  <a:pt x="200025" y="600075"/>
                </a:cubicBezTo>
                <a:close/>
                <a:moveTo>
                  <a:pt x="220466" y="304800"/>
                </a:moveTo>
                <a:cubicBezTo>
                  <a:pt x="235987" y="304804"/>
                  <a:pt x="251228" y="300663"/>
                  <a:pt x="264614" y="292808"/>
                </a:cubicBezTo>
                <a:cubicBezTo>
                  <a:pt x="313925" y="263843"/>
                  <a:pt x="428625" y="182880"/>
                  <a:pt x="428625" y="57150"/>
                </a:cubicBezTo>
                <a:cubicBezTo>
                  <a:pt x="428625" y="36108"/>
                  <a:pt x="445683" y="19050"/>
                  <a:pt x="466725" y="19050"/>
                </a:cubicBezTo>
                <a:cubicBezTo>
                  <a:pt x="487767" y="19012"/>
                  <a:pt x="504856" y="36038"/>
                  <a:pt x="504895" y="57080"/>
                </a:cubicBezTo>
                <a:cubicBezTo>
                  <a:pt x="504896" y="57872"/>
                  <a:pt x="504873" y="58664"/>
                  <a:pt x="504825" y="59455"/>
                </a:cubicBezTo>
                <a:cubicBezTo>
                  <a:pt x="504587" y="152400"/>
                  <a:pt x="490033" y="193405"/>
                  <a:pt x="482213" y="215408"/>
                </a:cubicBezTo>
                <a:cubicBezTo>
                  <a:pt x="479153" y="222621"/>
                  <a:pt x="477144" y="230236"/>
                  <a:pt x="476250" y="238020"/>
                </a:cubicBezTo>
                <a:cubicBezTo>
                  <a:pt x="476212" y="238699"/>
                  <a:pt x="476212" y="239379"/>
                  <a:pt x="476250" y="240059"/>
                </a:cubicBezTo>
                <a:cubicBezTo>
                  <a:pt x="477667" y="265430"/>
                  <a:pt x="498466" y="285384"/>
                  <a:pt x="523875" y="285750"/>
                </a:cubicBezTo>
                <a:lnTo>
                  <a:pt x="704793" y="285750"/>
                </a:lnTo>
                <a:cubicBezTo>
                  <a:pt x="725876" y="285886"/>
                  <a:pt x="742909" y="302994"/>
                  <a:pt x="742950" y="324079"/>
                </a:cubicBezTo>
                <a:cubicBezTo>
                  <a:pt x="743142" y="339830"/>
                  <a:pt x="733301" y="353961"/>
                  <a:pt x="718461" y="359245"/>
                </a:cubicBezTo>
                <a:cubicBezTo>
                  <a:pt x="708551" y="362778"/>
                  <a:pt x="703381" y="373675"/>
                  <a:pt x="706914" y="383585"/>
                </a:cubicBezTo>
                <a:cubicBezTo>
                  <a:pt x="707938" y="386460"/>
                  <a:pt x="709638" y="389045"/>
                  <a:pt x="711870" y="391125"/>
                </a:cubicBezTo>
                <a:cubicBezTo>
                  <a:pt x="720324" y="398998"/>
                  <a:pt x="724749" y="410284"/>
                  <a:pt x="723900" y="421805"/>
                </a:cubicBezTo>
                <a:cubicBezTo>
                  <a:pt x="722063" y="438580"/>
                  <a:pt x="709736" y="452316"/>
                  <a:pt x="693258" y="455952"/>
                </a:cubicBezTo>
                <a:cubicBezTo>
                  <a:pt x="683103" y="458702"/>
                  <a:pt x="677100" y="469164"/>
                  <a:pt x="679851" y="479320"/>
                </a:cubicBezTo>
                <a:cubicBezTo>
                  <a:pt x="680710" y="482493"/>
                  <a:pt x="682376" y="485389"/>
                  <a:pt x="684686" y="487728"/>
                </a:cubicBezTo>
                <a:cubicBezTo>
                  <a:pt x="691609" y="494825"/>
                  <a:pt x="695435" y="504378"/>
                  <a:pt x="695325" y="514293"/>
                </a:cubicBezTo>
                <a:cubicBezTo>
                  <a:pt x="695216" y="535299"/>
                  <a:pt x="678231" y="552309"/>
                  <a:pt x="657225" y="552450"/>
                </a:cubicBezTo>
                <a:lnTo>
                  <a:pt x="651510" y="552450"/>
                </a:lnTo>
                <a:cubicBezTo>
                  <a:pt x="640989" y="552457"/>
                  <a:pt x="632466" y="560991"/>
                  <a:pt x="632472" y="571512"/>
                </a:cubicBezTo>
                <a:cubicBezTo>
                  <a:pt x="632475" y="576494"/>
                  <a:pt x="634431" y="581277"/>
                  <a:pt x="637918" y="584835"/>
                </a:cubicBezTo>
                <a:cubicBezTo>
                  <a:pt x="644350" y="591433"/>
                  <a:pt x="647872" y="600330"/>
                  <a:pt x="647700" y="609543"/>
                </a:cubicBezTo>
                <a:cubicBezTo>
                  <a:pt x="647591" y="630548"/>
                  <a:pt x="630606" y="647559"/>
                  <a:pt x="609600" y="647700"/>
                </a:cubicBezTo>
                <a:lnTo>
                  <a:pt x="438150" y="647700"/>
                </a:lnTo>
                <a:cubicBezTo>
                  <a:pt x="370837" y="647700"/>
                  <a:pt x="342824" y="625793"/>
                  <a:pt x="315725" y="604704"/>
                </a:cubicBezTo>
                <a:cubicBezTo>
                  <a:pt x="294799" y="588378"/>
                  <a:pt x="273167" y="571500"/>
                  <a:pt x="238125" y="571500"/>
                </a:cubicBezTo>
                <a:lnTo>
                  <a:pt x="200025" y="571500"/>
                </a:lnTo>
                <a:lnTo>
                  <a:pt x="200025" y="304800"/>
                </a:lnTo>
                <a:close/>
                <a:moveTo>
                  <a:pt x="19050" y="257175"/>
                </a:moveTo>
                <a:lnTo>
                  <a:pt x="161925" y="257175"/>
                </a:lnTo>
                <a:cubicBezTo>
                  <a:pt x="172411" y="257258"/>
                  <a:pt x="180892" y="265739"/>
                  <a:pt x="180975" y="276225"/>
                </a:cubicBezTo>
                <a:lnTo>
                  <a:pt x="180975" y="600018"/>
                </a:lnTo>
                <a:cubicBezTo>
                  <a:pt x="180928" y="610529"/>
                  <a:pt x="172436" y="619047"/>
                  <a:pt x="161925" y="619125"/>
                </a:cubicBezTo>
                <a:lnTo>
                  <a:pt x="19050" y="619125"/>
                </a:lnTo>
                <a:close/>
              </a:path>
            </a:pathLst>
          </a:custGeom>
          <a:solidFill>
            <a:schemeClr val="tx1"/>
          </a:solidFill>
          <a:ln w="9525" cap="flat">
            <a:noFill/>
            <a:prstDash val="solid"/>
            <a:miter/>
          </a:ln>
        </p:spPr>
        <p:txBody>
          <a:bodyPr rtlCol="0" anchor="ctr"/>
          <a:lstStyle/>
          <a:p>
            <a:endParaRPr lang="en-GB"/>
          </a:p>
        </p:txBody>
      </p:sp>
      <p:sp>
        <p:nvSpPr>
          <p:cNvPr id="689" name="Freeform: Shape 688">
            <a:extLst>
              <a:ext uri="{FF2B5EF4-FFF2-40B4-BE49-F238E27FC236}">
                <a16:creationId xmlns:a16="http://schemas.microsoft.com/office/drawing/2014/main" id="{105D782D-D9B1-47C8-8B00-C48997794139}"/>
              </a:ext>
            </a:extLst>
          </p:cNvPr>
          <p:cNvSpPr>
            <a:spLocks noChangeAspect="1"/>
          </p:cNvSpPr>
          <p:nvPr/>
        </p:nvSpPr>
        <p:spPr>
          <a:xfrm>
            <a:off x="11134517" y="1865009"/>
            <a:ext cx="251309" cy="251491"/>
          </a:xfrm>
          <a:custGeom>
            <a:avLst/>
            <a:gdLst>
              <a:gd name="connsiteX0" fmla="*/ 517687 w 676903"/>
              <a:gd name="connsiteY0" fmla="*/ 467194 h 677393"/>
              <a:gd name="connsiteX1" fmla="*/ 653895 w 676903"/>
              <a:gd name="connsiteY1" fmla="*/ 330986 h 677393"/>
              <a:gd name="connsiteX2" fmla="*/ 662467 w 676903"/>
              <a:gd name="connsiteY2" fmla="*/ 290981 h 677393"/>
              <a:gd name="connsiteX3" fmla="*/ 630082 w 676903"/>
              <a:gd name="connsiteY3" fmla="*/ 266216 h 677393"/>
              <a:gd name="connsiteX4" fmla="*/ 616138 w 676903"/>
              <a:gd name="connsiteY4" fmla="*/ 265530 h 677393"/>
              <a:gd name="connsiteX5" fmla="*/ 497675 w 676903"/>
              <a:gd name="connsiteY5" fmla="*/ 300516 h 677393"/>
              <a:gd name="connsiteX6" fmla="*/ 295745 w 676903"/>
              <a:gd name="connsiteY6" fmla="*/ 138591 h 677393"/>
              <a:gd name="connsiteX7" fmla="*/ 317653 w 676903"/>
              <a:gd name="connsiteY7" fmla="*/ 30958 h 677393"/>
              <a:gd name="connsiteX8" fmla="*/ 282220 w 676903"/>
              <a:gd name="connsiteY8" fmla="*/ 2 h 677393"/>
              <a:gd name="connsiteX9" fmla="*/ 262408 w 676903"/>
              <a:gd name="connsiteY9" fmla="*/ 8098 h 677393"/>
              <a:gd name="connsiteX10" fmla="*/ 8090 w 676903"/>
              <a:gd name="connsiteY10" fmla="*/ 262482 h 677393"/>
              <a:gd name="connsiteX11" fmla="*/ 30950 w 676903"/>
              <a:gd name="connsiteY11" fmla="*/ 317727 h 677393"/>
              <a:gd name="connsiteX12" fmla="*/ 47409 w 676903"/>
              <a:gd name="connsiteY12" fmla="*/ 318366 h 677393"/>
              <a:gd name="connsiteX13" fmla="*/ 138583 w 676903"/>
              <a:gd name="connsiteY13" fmla="*/ 295810 h 677393"/>
              <a:gd name="connsiteX14" fmla="*/ 300508 w 676903"/>
              <a:gd name="connsiteY14" fmla="*/ 497797 h 677393"/>
              <a:gd name="connsiteX15" fmla="*/ 266218 w 676903"/>
              <a:gd name="connsiteY15" fmla="*/ 630195 h 677393"/>
              <a:gd name="connsiteX16" fmla="*/ 290983 w 676903"/>
              <a:gd name="connsiteY16" fmla="*/ 662580 h 677393"/>
              <a:gd name="connsiteX17" fmla="*/ 303937 w 676903"/>
              <a:gd name="connsiteY17" fmla="*/ 665238 h 677393"/>
              <a:gd name="connsiteX18" fmla="*/ 330035 w 676903"/>
              <a:gd name="connsiteY18" fmla="*/ 654008 h 677393"/>
              <a:gd name="connsiteX19" fmla="*/ 466243 w 676903"/>
              <a:gd name="connsiteY19" fmla="*/ 517800 h 677393"/>
              <a:gd name="connsiteX20" fmla="*/ 659600 w 676903"/>
              <a:gd name="connsiteY20" fmla="*/ 674962 h 677393"/>
              <a:gd name="connsiteX21" fmla="*/ 665782 w 676903"/>
              <a:gd name="connsiteY21" fmla="*/ 677391 h 677393"/>
              <a:gd name="connsiteX22" fmla="*/ 673888 w 676903"/>
              <a:gd name="connsiteY22" fmla="*/ 674020 h 677393"/>
              <a:gd name="connsiteX23" fmla="*/ 674840 w 676903"/>
              <a:gd name="connsiteY23" fmla="*/ 659732 h 677393"/>
              <a:gd name="connsiteX24" fmla="*/ 47400 w 676903"/>
              <a:gd name="connsiteY24" fmla="*/ 299201 h 677393"/>
              <a:gd name="connsiteX25" fmla="*/ 33112 w 676903"/>
              <a:gd name="connsiteY25" fmla="*/ 298677 h 677393"/>
              <a:gd name="connsiteX26" fmla="*/ 19777 w 676903"/>
              <a:gd name="connsiteY26" fmla="*/ 286743 h 677393"/>
              <a:gd name="connsiteX27" fmla="*/ 21501 w 676903"/>
              <a:gd name="connsiteY27" fmla="*/ 275817 h 677393"/>
              <a:gd name="connsiteX28" fmla="*/ 275819 w 676903"/>
              <a:gd name="connsiteY28" fmla="*/ 21433 h 677393"/>
              <a:gd name="connsiteX29" fmla="*/ 282162 w 676903"/>
              <a:gd name="connsiteY29" fmla="*/ 18919 h 677393"/>
              <a:gd name="connsiteX30" fmla="*/ 298660 w 676903"/>
              <a:gd name="connsiteY30" fmla="*/ 33016 h 677393"/>
              <a:gd name="connsiteX31" fmla="*/ 278800 w 676903"/>
              <a:gd name="connsiteY31" fmla="*/ 129799 h 677393"/>
              <a:gd name="connsiteX32" fmla="*/ 275419 w 676903"/>
              <a:gd name="connsiteY32" fmla="*/ 136390 h 677393"/>
              <a:gd name="connsiteX33" fmla="*/ 136792 w 676903"/>
              <a:gd name="connsiteY33" fmla="*/ 274989 h 677393"/>
              <a:gd name="connsiteX34" fmla="*/ 129486 w 676903"/>
              <a:gd name="connsiteY34" fmla="*/ 278961 h 677393"/>
              <a:gd name="connsiteX35" fmla="*/ 47400 w 676903"/>
              <a:gd name="connsiteY35" fmla="*/ 299201 h 677393"/>
              <a:gd name="connsiteX36" fmla="*/ 154080 w 676903"/>
              <a:gd name="connsiteY36" fmla="*/ 284618 h 677393"/>
              <a:gd name="connsiteX37" fmla="*/ 284668 w 676903"/>
              <a:gd name="connsiteY37" fmla="*/ 154040 h 677393"/>
              <a:gd name="connsiteX38" fmla="*/ 480835 w 676903"/>
              <a:gd name="connsiteY38" fmla="*/ 311365 h 677393"/>
              <a:gd name="connsiteX39" fmla="*/ 311395 w 676903"/>
              <a:gd name="connsiteY39" fmla="*/ 480805 h 677393"/>
              <a:gd name="connsiteX40" fmla="*/ 316548 w 676903"/>
              <a:gd name="connsiteY40" fmla="*/ 640472 h 677393"/>
              <a:gd name="connsiteX41" fmla="*/ 303918 w 676903"/>
              <a:gd name="connsiteY41" fmla="*/ 646121 h 677393"/>
              <a:gd name="connsiteX42" fmla="*/ 298469 w 676903"/>
              <a:gd name="connsiteY42" fmla="*/ 645006 h 677393"/>
              <a:gd name="connsiteX43" fmla="*/ 297736 w 676903"/>
              <a:gd name="connsiteY43" fmla="*/ 644692 h 677393"/>
              <a:gd name="connsiteX44" fmla="*/ 296983 w 676903"/>
              <a:gd name="connsiteY44" fmla="*/ 644444 h 677393"/>
              <a:gd name="connsiteX45" fmla="*/ 285191 w 676903"/>
              <a:gd name="connsiteY45" fmla="*/ 628700 h 677393"/>
              <a:gd name="connsiteX46" fmla="*/ 317253 w 676903"/>
              <a:gd name="connsiteY46" fmla="*/ 506780 h 677393"/>
              <a:gd name="connsiteX47" fmla="*/ 322968 w 676903"/>
              <a:gd name="connsiteY47" fmla="*/ 496188 h 677393"/>
              <a:gd name="connsiteX48" fmla="*/ 496237 w 676903"/>
              <a:gd name="connsiteY48" fmla="*/ 322899 h 677393"/>
              <a:gd name="connsiteX49" fmla="*/ 506714 w 676903"/>
              <a:gd name="connsiteY49" fmla="*/ 317184 h 677393"/>
              <a:gd name="connsiteX50" fmla="*/ 616128 w 676903"/>
              <a:gd name="connsiteY50" fmla="*/ 284495 h 677393"/>
              <a:gd name="connsiteX51" fmla="*/ 628177 w 676903"/>
              <a:gd name="connsiteY51" fmla="*/ 285085 h 677393"/>
              <a:gd name="connsiteX52" fmla="*/ 628482 w 676903"/>
              <a:gd name="connsiteY52" fmla="*/ 285085 h 677393"/>
              <a:gd name="connsiteX53" fmla="*/ 628796 w 676903"/>
              <a:gd name="connsiteY53" fmla="*/ 285085 h 677393"/>
              <a:gd name="connsiteX54" fmla="*/ 644379 w 676903"/>
              <a:gd name="connsiteY54" fmla="*/ 296868 h 677393"/>
              <a:gd name="connsiteX55" fmla="*/ 640407 w 676903"/>
              <a:gd name="connsiteY55" fmla="*/ 317394 h 677393"/>
              <a:gd name="connsiteX56" fmla="*/ 504200 w 676903"/>
              <a:gd name="connsiteY56" fmla="*/ 453601 h 677393"/>
              <a:gd name="connsiteX57" fmla="*/ 500847 w 676903"/>
              <a:gd name="connsiteY57" fmla="*/ 456954 h 677393"/>
              <a:gd name="connsiteX58" fmla="*/ 465128 w 676903"/>
              <a:gd name="connsiteY58" fmla="*/ 492130 h 677393"/>
              <a:gd name="connsiteX59" fmla="*/ 464909 w 676903"/>
              <a:gd name="connsiteY59" fmla="*/ 491949 h 677393"/>
              <a:gd name="connsiteX60" fmla="*/ 452774 w 676903"/>
              <a:gd name="connsiteY60" fmla="*/ 504227 h 677393"/>
              <a:gd name="connsiteX61" fmla="*/ 480025 w 676903"/>
              <a:gd name="connsiteY61" fmla="*/ 504341 h 677393"/>
              <a:gd name="connsiteX62" fmla="*/ 504104 w 676903"/>
              <a:gd name="connsiteY62" fmla="*/ 480652 h 677393"/>
              <a:gd name="connsiteX63" fmla="*/ 608575 w 676903"/>
              <a:gd name="connsiteY63" fmla="*/ 608611 h 677393"/>
              <a:gd name="connsiteX64" fmla="*/ 608441 w 676903"/>
              <a:gd name="connsiteY64" fmla="*/ 608745 h 677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76903" h="677393">
                <a:moveTo>
                  <a:pt x="517687" y="467194"/>
                </a:moveTo>
                <a:lnTo>
                  <a:pt x="653895" y="330986"/>
                </a:lnTo>
                <a:cubicBezTo>
                  <a:pt x="664189" y="320399"/>
                  <a:pt x="667520" y="304856"/>
                  <a:pt x="662467" y="290981"/>
                </a:cubicBezTo>
                <a:cubicBezTo>
                  <a:pt x="657628" y="276969"/>
                  <a:pt x="644873" y="267214"/>
                  <a:pt x="630082" y="266216"/>
                </a:cubicBezTo>
                <a:cubicBezTo>
                  <a:pt x="625448" y="265754"/>
                  <a:pt x="620794" y="265526"/>
                  <a:pt x="616138" y="265530"/>
                </a:cubicBezTo>
                <a:cubicBezTo>
                  <a:pt x="574403" y="267448"/>
                  <a:pt x="533755" y="279452"/>
                  <a:pt x="497675" y="300516"/>
                </a:cubicBezTo>
                <a:lnTo>
                  <a:pt x="295745" y="138591"/>
                </a:lnTo>
                <a:cubicBezTo>
                  <a:pt x="312876" y="105435"/>
                  <a:pt x="320461" y="68172"/>
                  <a:pt x="317653" y="30958"/>
                </a:cubicBezTo>
                <a:cubicBezTo>
                  <a:pt x="314872" y="13434"/>
                  <a:pt x="299959" y="404"/>
                  <a:pt x="282220" y="2"/>
                </a:cubicBezTo>
                <a:cubicBezTo>
                  <a:pt x="274793" y="-86"/>
                  <a:pt x="267647" y="2835"/>
                  <a:pt x="262408" y="8098"/>
                </a:cubicBezTo>
                <a:lnTo>
                  <a:pt x="8090" y="262482"/>
                </a:lnTo>
                <a:cubicBezTo>
                  <a:pt x="-10007" y="280580"/>
                  <a:pt x="4280" y="313917"/>
                  <a:pt x="30950" y="317727"/>
                </a:cubicBezTo>
                <a:cubicBezTo>
                  <a:pt x="36436" y="318156"/>
                  <a:pt x="41932" y="318366"/>
                  <a:pt x="47409" y="318366"/>
                </a:cubicBezTo>
                <a:cubicBezTo>
                  <a:pt x="79210" y="318607"/>
                  <a:pt x="110562" y="310850"/>
                  <a:pt x="138583" y="295810"/>
                </a:cubicBezTo>
                <a:lnTo>
                  <a:pt x="300508" y="497797"/>
                </a:lnTo>
                <a:cubicBezTo>
                  <a:pt x="274790" y="545423"/>
                  <a:pt x="263360" y="592095"/>
                  <a:pt x="266218" y="630195"/>
                </a:cubicBezTo>
                <a:cubicBezTo>
                  <a:pt x="267219" y="644984"/>
                  <a:pt x="276972" y="657739"/>
                  <a:pt x="290983" y="662580"/>
                </a:cubicBezTo>
                <a:cubicBezTo>
                  <a:pt x="295075" y="664336"/>
                  <a:pt x="299483" y="665240"/>
                  <a:pt x="303937" y="665238"/>
                </a:cubicBezTo>
                <a:cubicBezTo>
                  <a:pt x="313779" y="665095"/>
                  <a:pt x="323164" y="661056"/>
                  <a:pt x="330035" y="654008"/>
                </a:cubicBezTo>
                <a:lnTo>
                  <a:pt x="466243" y="517800"/>
                </a:lnTo>
                <a:lnTo>
                  <a:pt x="659600" y="674962"/>
                </a:lnTo>
                <a:cubicBezTo>
                  <a:pt x="661251" y="676570"/>
                  <a:pt x="663479" y="677446"/>
                  <a:pt x="665782" y="677391"/>
                </a:cubicBezTo>
                <a:cubicBezTo>
                  <a:pt x="668818" y="677357"/>
                  <a:pt x="671724" y="676149"/>
                  <a:pt x="673888" y="674020"/>
                </a:cubicBezTo>
                <a:cubicBezTo>
                  <a:pt x="677519" y="670070"/>
                  <a:pt x="677915" y="664128"/>
                  <a:pt x="674840" y="659732"/>
                </a:cubicBezTo>
                <a:close/>
                <a:moveTo>
                  <a:pt x="47400" y="299201"/>
                </a:moveTo>
                <a:cubicBezTo>
                  <a:pt x="42637" y="299201"/>
                  <a:pt x="37875" y="299020"/>
                  <a:pt x="33112" y="298677"/>
                </a:cubicBezTo>
                <a:cubicBezTo>
                  <a:pt x="26838" y="297400"/>
                  <a:pt x="21740" y="292838"/>
                  <a:pt x="19777" y="286743"/>
                </a:cubicBezTo>
                <a:cubicBezTo>
                  <a:pt x="18227" y="283070"/>
                  <a:pt x="18894" y="278835"/>
                  <a:pt x="21501" y="275817"/>
                </a:cubicBezTo>
                <a:lnTo>
                  <a:pt x="275819" y="21433"/>
                </a:lnTo>
                <a:cubicBezTo>
                  <a:pt x="277489" y="19745"/>
                  <a:pt x="279790" y="18834"/>
                  <a:pt x="282162" y="18919"/>
                </a:cubicBezTo>
                <a:cubicBezTo>
                  <a:pt x="290240" y="19289"/>
                  <a:pt x="297034" y="25096"/>
                  <a:pt x="298660" y="33016"/>
                </a:cubicBezTo>
                <a:cubicBezTo>
                  <a:pt x="301061" y="66489"/>
                  <a:pt x="294190" y="99976"/>
                  <a:pt x="278800" y="129799"/>
                </a:cubicBezTo>
                <a:lnTo>
                  <a:pt x="275419" y="136390"/>
                </a:lnTo>
                <a:lnTo>
                  <a:pt x="136792" y="274989"/>
                </a:lnTo>
                <a:lnTo>
                  <a:pt x="129486" y="278961"/>
                </a:lnTo>
                <a:cubicBezTo>
                  <a:pt x="104265" y="292512"/>
                  <a:pt x="76030" y="299474"/>
                  <a:pt x="47400" y="299201"/>
                </a:cubicBezTo>
                <a:close/>
                <a:moveTo>
                  <a:pt x="154080" y="284618"/>
                </a:moveTo>
                <a:lnTo>
                  <a:pt x="284668" y="154040"/>
                </a:lnTo>
                <a:lnTo>
                  <a:pt x="480835" y="311365"/>
                </a:lnTo>
                <a:lnTo>
                  <a:pt x="311395" y="480805"/>
                </a:lnTo>
                <a:close/>
                <a:moveTo>
                  <a:pt x="316548" y="640472"/>
                </a:moveTo>
                <a:cubicBezTo>
                  <a:pt x="313242" y="643939"/>
                  <a:pt x="308706" y="645967"/>
                  <a:pt x="303918" y="646121"/>
                </a:cubicBezTo>
                <a:cubicBezTo>
                  <a:pt x="302044" y="646126"/>
                  <a:pt x="300190" y="645746"/>
                  <a:pt x="298469" y="645006"/>
                </a:cubicBezTo>
                <a:lnTo>
                  <a:pt x="297736" y="644692"/>
                </a:lnTo>
                <a:lnTo>
                  <a:pt x="296983" y="644444"/>
                </a:lnTo>
                <a:cubicBezTo>
                  <a:pt x="290280" y="641997"/>
                  <a:pt x="285653" y="635821"/>
                  <a:pt x="285191" y="628700"/>
                </a:cubicBezTo>
                <a:cubicBezTo>
                  <a:pt x="282534" y="593267"/>
                  <a:pt x="293916" y="549947"/>
                  <a:pt x="317253" y="506780"/>
                </a:cubicBezTo>
                <a:lnTo>
                  <a:pt x="322968" y="496188"/>
                </a:lnTo>
                <a:lnTo>
                  <a:pt x="496237" y="322899"/>
                </a:lnTo>
                <a:lnTo>
                  <a:pt x="506714" y="317184"/>
                </a:lnTo>
                <a:cubicBezTo>
                  <a:pt x="540010" y="297610"/>
                  <a:pt x="577552" y="286393"/>
                  <a:pt x="616128" y="284495"/>
                </a:cubicBezTo>
                <a:cubicBezTo>
                  <a:pt x="620151" y="284490"/>
                  <a:pt x="624173" y="284687"/>
                  <a:pt x="628177" y="285085"/>
                </a:cubicBezTo>
                <a:lnTo>
                  <a:pt x="628482" y="285085"/>
                </a:lnTo>
                <a:lnTo>
                  <a:pt x="628796" y="285085"/>
                </a:lnTo>
                <a:cubicBezTo>
                  <a:pt x="635863" y="285586"/>
                  <a:pt x="641971" y="290205"/>
                  <a:pt x="644379" y="296868"/>
                </a:cubicBezTo>
                <a:cubicBezTo>
                  <a:pt x="647126" y="303903"/>
                  <a:pt x="645580" y="311891"/>
                  <a:pt x="640407" y="317394"/>
                </a:cubicBezTo>
                <a:lnTo>
                  <a:pt x="504200" y="453601"/>
                </a:lnTo>
                <a:lnTo>
                  <a:pt x="500847" y="456954"/>
                </a:lnTo>
                <a:lnTo>
                  <a:pt x="465128" y="492130"/>
                </a:lnTo>
                <a:lnTo>
                  <a:pt x="464909" y="491949"/>
                </a:lnTo>
                <a:lnTo>
                  <a:pt x="452774" y="504227"/>
                </a:lnTo>
                <a:close/>
                <a:moveTo>
                  <a:pt x="480025" y="504341"/>
                </a:moveTo>
                <a:lnTo>
                  <a:pt x="504104" y="480652"/>
                </a:lnTo>
                <a:lnTo>
                  <a:pt x="608575" y="608611"/>
                </a:lnTo>
                <a:cubicBezTo>
                  <a:pt x="608899" y="609002"/>
                  <a:pt x="608841" y="609069"/>
                  <a:pt x="608441" y="608745"/>
                </a:cubicBezTo>
                <a:close/>
              </a:path>
            </a:pathLst>
          </a:custGeom>
          <a:solidFill>
            <a:schemeClr val="tx1"/>
          </a:solidFill>
          <a:ln w="9525" cap="flat">
            <a:noFill/>
            <a:prstDash val="solid"/>
            <a:miter/>
          </a:ln>
        </p:spPr>
        <p:txBody>
          <a:bodyPr rtlCol="0" anchor="ctr"/>
          <a:lstStyle/>
          <a:p>
            <a:endParaRPr lang="en-GB"/>
          </a:p>
        </p:txBody>
      </p:sp>
    </p:spTree>
    <p:custDataLst>
      <p:tags r:id="rId1"/>
    </p:custDataLst>
    <p:extLst>
      <p:ext uri="{BB962C8B-B14F-4D97-AF65-F5344CB8AC3E}">
        <p14:creationId xmlns:p14="http://schemas.microsoft.com/office/powerpoint/2010/main" val="107366186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07C0A-10DD-4C81-A375-4B7FD4F20341}"/>
              </a:ext>
            </a:extLst>
          </p:cNvPr>
          <p:cNvSpPr>
            <a:spLocks noGrp="1"/>
          </p:cNvSpPr>
          <p:nvPr>
            <p:ph type="title"/>
          </p:nvPr>
        </p:nvSpPr>
        <p:spPr>
          <a:xfrm>
            <a:off x="571499" y="455613"/>
            <a:ext cx="11048999" cy="719137"/>
          </a:xfrm>
        </p:spPr>
        <p:txBody>
          <a:bodyPr/>
          <a:lstStyle/>
          <a:p>
            <a:r>
              <a:rPr lang="en-US"/>
              <a:t>World map</a:t>
            </a:r>
          </a:p>
        </p:txBody>
      </p:sp>
      <p:sp>
        <p:nvSpPr>
          <p:cNvPr id="181" name="Date Placeholder 180">
            <a:extLst>
              <a:ext uri="{FF2B5EF4-FFF2-40B4-BE49-F238E27FC236}">
                <a16:creationId xmlns:a16="http://schemas.microsoft.com/office/drawing/2014/main" id="{499CA2A8-5353-466A-9866-2C5DB1BE2DDD}"/>
              </a:ext>
            </a:extLst>
          </p:cNvPr>
          <p:cNvSpPr>
            <a:spLocks noGrp="1"/>
          </p:cNvSpPr>
          <p:nvPr>
            <p:ph type="dt" sz="half" idx="10"/>
          </p:nvPr>
        </p:nvSpPr>
        <p:spPr>
          <a:xfrm>
            <a:off x="571499" y="6230345"/>
            <a:ext cx="1746251" cy="216755"/>
          </a:xfrm>
        </p:spPr>
        <p:txBody>
          <a:bodyPr/>
          <a:lstStyle/>
          <a:p>
            <a:fld id="{F4722570-B52B-42F5-8491-0406B2DA697B}" type="datetime1">
              <a:rPr lang="en-US" smtClean="0"/>
              <a:t>8/9/2021</a:t>
            </a:fld>
            <a:endParaRPr lang="en-US"/>
          </a:p>
        </p:txBody>
      </p:sp>
      <p:sp>
        <p:nvSpPr>
          <p:cNvPr id="185" name="Footer Placeholder 184">
            <a:extLst>
              <a:ext uri="{FF2B5EF4-FFF2-40B4-BE49-F238E27FC236}">
                <a16:creationId xmlns:a16="http://schemas.microsoft.com/office/drawing/2014/main" id="{344057F8-7F94-42AA-8077-448EF1E25874}"/>
              </a:ext>
            </a:extLst>
          </p:cNvPr>
          <p:cNvSpPr>
            <a:spLocks noGrp="1"/>
          </p:cNvSpPr>
          <p:nvPr>
            <p:ph type="ftr" sz="quarter" idx="11"/>
          </p:nvPr>
        </p:nvSpPr>
        <p:spPr>
          <a:xfrm>
            <a:off x="2432050" y="6514978"/>
            <a:ext cx="7327900" cy="216755"/>
          </a:xfrm>
        </p:spPr>
        <p:txBody>
          <a:bodyPr/>
          <a:lstStyle/>
          <a:p>
            <a:endParaRPr lang="en-US"/>
          </a:p>
        </p:txBody>
      </p:sp>
      <p:sp>
        <p:nvSpPr>
          <p:cNvPr id="187" name="Slide Number Placeholder 186">
            <a:extLst>
              <a:ext uri="{FF2B5EF4-FFF2-40B4-BE49-F238E27FC236}">
                <a16:creationId xmlns:a16="http://schemas.microsoft.com/office/drawing/2014/main" id="{C5336D94-60A1-4084-8870-9B35F5D26562}"/>
              </a:ext>
            </a:extLst>
          </p:cNvPr>
          <p:cNvSpPr>
            <a:spLocks noGrp="1"/>
          </p:cNvSpPr>
          <p:nvPr>
            <p:ph type="sldNum" sz="quarter" idx="12"/>
          </p:nvPr>
        </p:nvSpPr>
        <p:spPr>
          <a:xfrm>
            <a:off x="571500" y="6514978"/>
            <a:ext cx="1746250" cy="216755"/>
          </a:xfrm>
        </p:spPr>
        <p:txBody>
          <a:bodyPr/>
          <a:lstStyle/>
          <a:p>
            <a:fld id="{6CF604AB-361E-4C46-974B-750849D808F4}" type="slidenum">
              <a:rPr lang="en-US" smtClean="0"/>
              <a:pPr/>
              <a:t>16</a:t>
            </a:fld>
            <a:endParaRPr lang="en-US"/>
          </a:p>
        </p:txBody>
      </p:sp>
      <p:grpSp>
        <p:nvGrpSpPr>
          <p:cNvPr id="3" name="World Map">
            <a:extLst>
              <a:ext uri="{FF2B5EF4-FFF2-40B4-BE49-F238E27FC236}">
                <a16:creationId xmlns:a16="http://schemas.microsoft.com/office/drawing/2014/main" id="{A4BEBF3D-F665-4619-90B2-8D19D0BCCCAA}"/>
              </a:ext>
            </a:extLst>
          </p:cNvPr>
          <p:cNvGrpSpPr/>
          <p:nvPr>
            <p:custDataLst>
              <p:tags r:id="rId2"/>
            </p:custDataLst>
          </p:nvPr>
        </p:nvGrpSpPr>
        <p:grpSpPr>
          <a:xfrm>
            <a:off x="124838" y="1675822"/>
            <a:ext cx="8308873" cy="4054044"/>
            <a:chOff x="399011" y="834814"/>
            <a:chExt cx="8342794" cy="4070611"/>
          </a:xfrm>
          <a:solidFill>
            <a:schemeClr val="bg1">
              <a:lumMod val="85000"/>
            </a:schemeClr>
          </a:solidFill>
        </p:grpSpPr>
        <p:sp>
          <p:nvSpPr>
            <p:cNvPr id="4" name="Zimbabwe" descr="© INSCALE GmbH, 05.05.2010&#10;http://www.presentationload.com/">
              <a:extLst>
                <a:ext uri="{FF2B5EF4-FFF2-40B4-BE49-F238E27FC236}">
                  <a16:creationId xmlns:a16="http://schemas.microsoft.com/office/drawing/2014/main" id="{FF95BA92-CF21-4D10-9929-49C4B281A9FE}"/>
                </a:ext>
              </a:extLst>
            </p:cNvPr>
            <p:cNvSpPr>
              <a:spLocks/>
            </p:cNvSpPr>
            <p:nvPr>
              <p:custDataLst>
                <p:tags r:id="rId3"/>
              </p:custDataLst>
            </p:nvPr>
          </p:nvSpPr>
          <p:spPr bwMode="gray">
            <a:xfrm>
              <a:off x="4909872" y="3695804"/>
              <a:ext cx="209015" cy="209016"/>
            </a:xfrm>
            <a:custGeom>
              <a:avLst/>
              <a:gdLst>
                <a:gd name="T0" fmla="*/ 2147483647 w 552"/>
                <a:gd name="T1" fmla="*/ 2147483647 h 552"/>
                <a:gd name="T2" fmla="*/ 2147483647 w 552"/>
                <a:gd name="T3" fmla="*/ 2147483647 h 552"/>
                <a:gd name="T4" fmla="*/ 2147483647 w 552"/>
                <a:gd name="T5" fmla="*/ 2147483647 h 552"/>
                <a:gd name="T6" fmla="*/ 2147483647 w 552"/>
                <a:gd name="T7" fmla="*/ 2147483647 h 552"/>
                <a:gd name="T8" fmla="*/ 2147483647 w 552"/>
                <a:gd name="T9" fmla="*/ 2147483647 h 552"/>
                <a:gd name="T10" fmla="*/ 2147483647 w 552"/>
                <a:gd name="T11" fmla="*/ 2147483647 h 552"/>
                <a:gd name="T12" fmla="*/ 2147483647 w 552"/>
                <a:gd name="T13" fmla="*/ 2147483647 h 552"/>
                <a:gd name="T14" fmla="*/ 2147483647 w 552"/>
                <a:gd name="T15" fmla="*/ 2147483647 h 552"/>
                <a:gd name="T16" fmla="*/ 2147483647 w 552"/>
                <a:gd name="T17" fmla="*/ 2147483647 h 552"/>
                <a:gd name="T18" fmla="*/ 2147483647 w 552"/>
                <a:gd name="T19" fmla="*/ 2147483647 h 552"/>
                <a:gd name="T20" fmla="*/ 2147483647 w 552"/>
                <a:gd name="T21" fmla="*/ 2147483647 h 552"/>
                <a:gd name="T22" fmla="*/ 2147483647 w 552"/>
                <a:gd name="T23" fmla="*/ 2147483647 h 552"/>
                <a:gd name="T24" fmla="*/ 2147483647 w 552"/>
                <a:gd name="T25" fmla="*/ 2147483647 h 552"/>
                <a:gd name="T26" fmla="*/ 2147483647 w 552"/>
                <a:gd name="T27" fmla="*/ 2147483647 h 552"/>
                <a:gd name="T28" fmla="*/ 2147483647 w 552"/>
                <a:gd name="T29" fmla="*/ 2147483647 h 552"/>
                <a:gd name="T30" fmla="*/ 2147483647 w 552"/>
                <a:gd name="T31" fmla="*/ 2147483647 h 552"/>
                <a:gd name="T32" fmla="*/ 2147483647 w 552"/>
                <a:gd name="T33" fmla="*/ 2147483647 h 552"/>
                <a:gd name="T34" fmla="*/ 2147483647 w 552"/>
                <a:gd name="T35" fmla="*/ 2147483647 h 552"/>
                <a:gd name="T36" fmla="*/ 2147483647 w 552"/>
                <a:gd name="T37" fmla="*/ 2147483647 h 552"/>
                <a:gd name="T38" fmla="*/ 2147483647 w 552"/>
                <a:gd name="T39" fmla="*/ 2147483647 h 552"/>
                <a:gd name="T40" fmla="*/ 2147483647 w 552"/>
                <a:gd name="T41" fmla="*/ 2147483647 h 552"/>
                <a:gd name="T42" fmla="*/ 2147483647 w 552"/>
                <a:gd name="T43" fmla="*/ 2147483647 h 552"/>
                <a:gd name="T44" fmla="*/ 2147483647 w 552"/>
                <a:gd name="T45" fmla="*/ 2147483647 h 552"/>
                <a:gd name="T46" fmla="*/ 2147483647 w 552"/>
                <a:gd name="T47" fmla="*/ 2147483647 h 552"/>
                <a:gd name="T48" fmla="*/ 2147483647 w 552"/>
                <a:gd name="T49" fmla="*/ 2147483647 h 552"/>
                <a:gd name="T50" fmla="*/ 2147483647 w 552"/>
                <a:gd name="T51" fmla="*/ 2147483647 h 552"/>
                <a:gd name="T52" fmla="*/ 2147483647 w 552"/>
                <a:gd name="T53" fmla="*/ 2147483647 h 552"/>
                <a:gd name="T54" fmla="*/ 2147483647 w 552"/>
                <a:gd name="T55" fmla="*/ 2147483647 h 552"/>
                <a:gd name="T56" fmla="*/ 2147483647 w 552"/>
                <a:gd name="T57" fmla="*/ 2147483647 h 552"/>
                <a:gd name="T58" fmla="*/ 2147483647 w 552"/>
                <a:gd name="T59" fmla="*/ 2147483647 h 552"/>
                <a:gd name="T60" fmla="*/ 2147483647 w 552"/>
                <a:gd name="T61" fmla="*/ 2147483647 h 552"/>
                <a:gd name="T62" fmla="*/ 2147483647 w 552"/>
                <a:gd name="T63" fmla="*/ 2147483647 h 552"/>
                <a:gd name="T64" fmla="*/ 2147483647 w 552"/>
                <a:gd name="T65" fmla="*/ 2147483647 h 552"/>
                <a:gd name="T66" fmla="*/ 2147483647 w 552"/>
                <a:gd name="T67" fmla="*/ 2147483647 h 552"/>
                <a:gd name="T68" fmla="*/ 2147483647 w 552"/>
                <a:gd name="T69" fmla="*/ 2147483647 h 552"/>
                <a:gd name="T70" fmla="*/ 2147483647 w 552"/>
                <a:gd name="T71" fmla="*/ 2147483647 h 552"/>
                <a:gd name="T72" fmla="*/ 2147483647 w 552"/>
                <a:gd name="T73" fmla="*/ 2147483647 h 552"/>
                <a:gd name="T74" fmla="*/ 2147483647 w 552"/>
                <a:gd name="T75" fmla="*/ 0 h 552"/>
                <a:gd name="T76" fmla="*/ 2147483647 w 552"/>
                <a:gd name="T77" fmla="*/ 2147483647 h 552"/>
                <a:gd name="T78" fmla="*/ 2147483647 w 552"/>
                <a:gd name="T79" fmla="*/ 2147483647 h 552"/>
                <a:gd name="T80" fmla="*/ 2147483647 w 552"/>
                <a:gd name="T81" fmla="*/ 2147483647 h 552"/>
                <a:gd name="T82" fmla="*/ 2147483647 w 552"/>
                <a:gd name="T83" fmla="*/ 2147483647 h 552"/>
                <a:gd name="T84" fmla="*/ 2147483647 w 552"/>
                <a:gd name="T85" fmla="*/ 2147483647 h 552"/>
                <a:gd name="T86" fmla="*/ 2147483647 w 552"/>
                <a:gd name="T87" fmla="*/ 2147483647 h 552"/>
                <a:gd name="T88" fmla="*/ 2147483647 w 552"/>
                <a:gd name="T89" fmla="*/ 2147483647 h 552"/>
                <a:gd name="T90" fmla="*/ 2147483647 w 552"/>
                <a:gd name="T91" fmla="*/ 2147483647 h 552"/>
                <a:gd name="T92" fmla="*/ 2147483647 w 552"/>
                <a:gd name="T93" fmla="*/ 2147483647 h 552"/>
                <a:gd name="T94" fmla="*/ 2147483647 w 552"/>
                <a:gd name="T95" fmla="*/ 2147483647 h 552"/>
                <a:gd name="T96" fmla="*/ 2147483647 w 552"/>
                <a:gd name="T97" fmla="*/ 2147483647 h 552"/>
                <a:gd name="T98" fmla="*/ 2147483647 w 552"/>
                <a:gd name="T99" fmla="*/ 2147483647 h 552"/>
                <a:gd name="T100" fmla="*/ 2147483647 w 552"/>
                <a:gd name="T101" fmla="*/ 2147483647 h 552"/>
                <a:gd name="T102" fmla="*/ 2147483647 w 552"/>
                <a:gd name="T103" fmla="*/ 2147483647 h 5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52"/>
                <a:gd name="T157" fmla="*/ 0 h 552"/>
                <a:gd name="T158" fmla="*/ 552 w 552"/>
                <a:gd name="T159" fmla="*/ 552 h 5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52" h="552">
                  <a:moveTo>
                    <a:pt x="18" y="204"/>
                  </a:moveTo>
                  <a:lnTo>
                    <a:pt x="18" y="234"/>
                  </a:lnTo>
                  <a:lnTo>
                    <a:pt x="30" y="234"/>
                  </a:lnTo>
                  <a:lnTo>
                    <a:pt x="36" y="240"/>
                  </a:lnTo>
                  <a:lnTo>
                    <a:pt x="48" y="264"/>
                  </a:lnTo>
                  <a:lnTo>
                    <a:pt x="54" y="270"/>
                  </a:lnTo>
                  <a:lnTo>
                    <a:pt x="54" y="294"/>
                  </a:lnTo>
                  <a:lnTo>
                    <a:pt x="72" y="330"/>
                  </a:lnTo>
                  <a:lnTo>
                    <a:pt x="84" y="336"/>
                  </a:lnTo>
                  <a:lnTo>
                    <a:pt x="102" y="354"/>
                  </a:lnTo>
                  <a:lnTo>
                    <a:pt x="132" y="354"/>
                  </a:lnTo>
                  <a:lnTo>
                    <a:pt x="138" y="360"/>
                  </a:lnTo>
                  <a:lnTo>
                    <a:pt x="138" y="390"/>
                  </a:lnTo>
                  <a:lnTo>
                    <a:pt x="168" y="390"/>
                  </a:lnTo>
                  <a:lnTo>
                    <a:pt x="174" y="414"/>
                  </a:lnTo>
                  <a:lnTo>
                    <a:pt x="168" y="420"/>
                  </a:lnTo>
                  <a:lnTo>
                    <a:pt x="168" y="450"/>
                  </a:lnTo>
                  <a:lnTo>
                    <a:pt x="186" y="450"/>
                  </a:lnTo>
                  <a:lnTo>
                    <a:pt x="186" y="480"/>
                  </a:lnTo>
                  <a:lnTo>
                    <a:pt x="198" y="480"/>
                  </a:lnTo>
                  <a:lnTo>
                    <a:pt x="216" y="486"/>
                  </a:lnTo>
                  <a:lnTo>
                    <a:pt x="228" y="486"/>
                  </a:lnTo>
                  <a:lnTo>
                    <a:pt x="246" y="492"/>
                  </a:lnTo>
                  <a:lnTo>
                    <a:pt x="264" y="510"/>
                  </a:lnTo>
                  <a:lnTo>
                    <a:pt x="270" y="522"/>
                  </a:lnTo>
                  <a:lnTo>
                    <a:pt x="270" y="528"/>
                  </a:lnTo>
                  <a:lnTo>
                    <a:pt x="252" y="528"/>
                  </a:lnTo>
                  <a:lnTo>
                    <a:pt x="312" y="528"/>
                  </a:lnTo>
                  <a:lnTo>
                    <a:pt x="324" y="534"/>
                  </a:lnTo>
                  <a:lnTo>
                    <a:pt x="330" y="534"/>
                  </a:lnTo>
                  <a:lnTo>
                    <a:pt x="342" y="540"/>
                  </a:lnTo>
                  <a:lnTo>
                    <a:pt x="402" y="540"/>
                  </a:lnTo>
                  <a:lnTo>
                    <a:pt x="420" y="552"/>
                  </a:lnTo>
                  <a:lnTo>
                    <a:pt x="486" y="468"/>
                  </a:lnTo>
                  <a:lnTo>
                    <a:pt x="504" y="462"/>
                  </a:lnTo>
                  <a:lnTo>
                    <a:pt x="492" y="444"/>
                  </a:lnTo>
                  <a:lnTo>
                    <a:pt x="504" y="432"/>
                  </a:lnTo>
                  <a:lnTo>
                    <a:pt x="504" y="402"/>
                  </a:lnTo>
                  <a:lnTo>
                    <a:pt x="516" y="396"/>
                  </a:lnTo>
                  <a:lnTo>
                    <a:pt x="528" y="384"/>
                  </a:lnTo>
                  <a:lnTo>
                    <a:pt x="528" y="372"/>
                  </a:lnTo>
                  <a:lnTo>
                    <a:pt x="540" y="360"/>
                  </a:lnTo>
                  <a:lnTo>
                    <a:pt x="546" y="348"/>
                  </a:lnTo>
                  <a:lnTo>
                    <a:pt x="546" y="342"/>
                  </a:lnTo>
                  <a:lnTo>
                    <a:pt x="522" y="318"/>
                  </a:lnTo>
                  <a:lnTo>
                    <a:pt x="522" y="306"/>
                  </a:lnTo>
                  <a:lnTo>
                    <a:pt x="540" y="288"/>
                  </a:lnTo>
                  <a:lnTo>
                    <a:pt x="522" y="264"/>
                  </a:lnTo>
                  <a:lnTo>
                    <a:pt x="540" y="252"/>
                  </a:lnTo>
                  <a:lnTo>
                    <a:pt x="540" y="240"/>
                  </a:lnTo>
                  <a:lnTo>
                    <a:pt x="546" y="240"/>
                  </a:lnTo>
                  <a:lnTo>
                    <a:pt x="546" y="234"/>
                  </a:lnTo>
                  <a:lnTo>
                    <a:pt x="552" y="228"/>
                  </a:lnTo>
                  <a:lnTo>
                    <a:pt x="552" y="216"/>
                  </a:lnTo>
                  <a:lnTo>
                    <a:pt x="540" y="192"/>
                  </a:lnTo>
                  <a:lnTo>
                    <a:pt x="540" y="180"/>
                  </a:lnTo>
                  <a:lnTo>
                    <a:pt x="546" y="174"/>
                  </a:lnTo>
                  <a:lnTo>
                    <a:pt x="546" y="168"/>
                  </a:lnTo>
                  <a:lnTo>
                    <a:pt x="552" y="162"/>
                  </a:lnTo>
                  <a:lnTo>
                    <a:pt x="540" y="150"/>
                  </a:lnTo>
                  <a:lnTo>
                    <a:pt x="552" y="138"/>
                  </a:lnTo>
                  <a:lnTo>
                    <a:pt x="540" y="120"/>
                  </a:lnTo>
                  <a:lnTo>
                    <a:pt x="546" y="114"/>
                  </a:lnTo>
                  <a:lnTo>
                    <a:pt x="552" y="102"/>
                  </a:lnTo>
                  <a:lnTo>
                    <a:pt x="552" y="96"/>
                  </a:lnTo>
                  <a:lnTo>
                    <a:pt x="540" y="84"/>
                  </a:lnTo>
                  <a:lnTo>
                    <a:pt x="528" y="84"/>
                  </a:lnTo>
                  <a:lnTo>
                    <a:pt x="510" y="66"/>
                  </a:lnTo>
                  <a:lnTo>
                    <a:pt x="498" y="66"/>
                  </a:lnTo>
                  <a:lnTo>
                    <a:pt x="486" y="72"/>
                  </a:lnTo>
                  <a:lnTo>
                    <a:pt x="480" y="72"/>
                  </a:lnTo>
                  <a:lnTo>
                    <a:pt x="462" y="48"/>
                  </a:lnTo>
                  <a:lnTo>
                    <a:pt x="444" y="48"/>
                  </a:lnTo>
                  <a:lnTo>
                    <a:pt x="432" y="30"/>
                  </a:lnTo>
                  <a:lnTo>
                    <a:pt x="372" y="30"/>
                  </a:lnTo>
                  <a:lnTo>
                    <a:pt x="366" y="0"/>
                  </a:lnTo>
                  <a:lnTo>
                    <a:pt x="330" y="0"/>
                  </a:lnTo>
                  <a:lnTo>
                    <a:pt x="294" y="12"/>
                  </a:lnTo>
                  <a:lnTo>
                    <a:pt x="282" y="24"/>
                  </a:lnTo>
                  <a:lnTo>
                    <a:pt x="258" y="36"/>
                  </a:lnTo>
                  <a:lnTo>
                    <a:pt x="258" y="72"/>
                  </a:lnTo>
                  <a:lnTo>
                    <a:pt x="252" y="78"/>
                  </a:lnTo>
                  <a:lnTo>
                    <a:pt x="240" y="78"/>
                  </a:lnTo>
                  <a:lnTo>
                    <a:pt x="228" y="84"/>
                  </a:lnTo>
                  <a:lnTo>
                    <a:pt x="210" y="90"/>
                  </a:lnTo>
                  <a:lnTo>
                    <a:pt x="198" y="96"/>
                  </a:lnTo>
                  <a:lnTo>
                    <a:pt x="192" y="102"/>
                  </a:lnTo>
                  <a:lnTo>
                    <a:pt x="180" y="126"/>
                  </a:lnTo>
                  <a:lnTo>
                    <a:pt x="174" y="132"/>
                  </a:lnTo>
                  <a:lnTo>
                    <a:pt x="174" y="138"/>
                  </a:lnTo>
                  <a:lnTo>
                    <a:pt x="168" y="144"/>
                  </a:lnTo>
                  <a:lnTo>
                    <a:pt x="162" y="156"/>
                  </a:lnTo>
                  <a:lnTo>
                    <a:pt x="132" y="186"/>
                  </a:lnTo>
                  <a:lnTo>
                    <a:pt x="108" y="198"/>
                  </a:lnTo>
                  <a:lnTo>
                    <a:pt x="90" y="198"/>
                  </a:lnTo>
                  <a:lnTo>
                    <a:pt x="90" y="192"/>
                  </a:lnTo>
                  <a:lnTo>
                    <a:pt x="78" y="180"/>
                  </a:lnTo>
                  <a:lnTo>
                    <a:pt x="66" y="180"/>
                  </a:lnTo>
                  <a:lnTo>
                    <a:pt x="66" y="192"/>
                  </a:lnTo>
                  <a:lnTo>
                    <a:pt x="54" y="192"/>
                  </a:lnTo>
                  <a:lnTo>
                    <a:pt x="42" y="180"/>
                  </a:lnTo>
                  <a:lnTo>
                    <a:pt x="42" y="174"/>
                  </a:lnTo>
                  <a:lnTo>
                    <a:pt x="0" y="174"/>
                  </a:lnTo>
                  <a:lnTo>
                    <a:pt x="6" y="192"/>
                  </a:lnTo>
                  <a:lnTo>
                    <a:pt x="18" y="20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5" name="Zambia" descr="© INSCALE GmbH, 05.05.2010&#10;http://www.presentationload.com/">
              <a:extLst>
                <a:ext uri="{FF2B5EF4-FFF2-40B4-BE49-F238E27FC236}">
                  <a16:creationId xmlns:a16="http://schemas.microsoft.com/office/drawing/2014/main" id="{26922876-FD00-4C83-A63E-9F3A697530B5}"/>
                </a:ext>
              </a:extLst>
            </p:cNvPr>
            <p:cNvSpPr>
              <a:spLocks/>
            </p:cNvSpPr>
            <p:nvPr>
              <p:custDataLst>
                <p:tags r:id="rId4"/>
              </p:custDataLst>
            </p:nvPr>
          </p:nvSpPr>
          <p:spPr bwMode="gray">
            <a:xfrm>
              <a:off x="4825375" y="3467518"/>
              <a:ext cx="315746" cy="302405"/>
            </a:xfrm>
            <a:custGeom>
              <a:avLst/>
              <a:gdLst>
                <a:gd name="T0" fmla="*/ 2147483647 w 834"/>
                <a:gd name="T1" fmla="*/ 2147483647 h 798"/>
                <a:gd name="T2" fmla="*/ 2147483647 w 834"/>
                <a:gd name="T3" fmla="*/ 2147483647 h 798"/>
                <a:gd name="T4" fmla="*/ 2147483647 w 834"/>
                <a:gd name="T5" fmla="*/ 2147483647 h 798"/>
                <a:gd name="T6" fmla="*/ 2147483647 w 834"/>
                <a:gd name="T7" fmla="*/ 2147483647 h 798"/>
                <a:gd name="T8" fmla="*/ 2147483647 w 834"/>
                <a:gd name="T9" fmla="*/ 2147483647 h 798"/>
                <a:gd name="T10" fmla="*/ 2147483647 w 834"/>
                <a:gd name="T11" fmla="*/ 2147483647 h 798"/>
                <a:gd name="T12" fmla="*/ 2147483647 w 834"/>
                <a:gd name="T13" fmla="*/ 2147483647 h 798"/>
                <a:gd name="T14" fmla="*/ 2147483647 w 834"/>
                <a:gd name="T15" fmla="*/ 2147483647 h 798"/>
                <a:gd name="T16" fmla="*/ 2147483647 w 834"/>
                <a:gd name="T17" fmla="*/ 2147483647 h 798"/>
                <a:gd name="T18" fmla="*/ 2147483647 w 834"/>
                <a:gd name="T19" fmla="*/ 2147483647 h 798"/>
                <a:gd name="T20" fmla="*/ 2147483647 w 834"/>
                <a:gd name="T21" fmla="*/ 2147483647 h 798"/>
                <a:gd name="T22" fmla="*/ 2147483647 w 834"/>
                <a:gd name="T23" fmla="*/ 2147483647 h 798"/>
                <a:gd name="T24" fmla="*/ 2147483647 w 834"/>
                <a:gd name="T25" fmla="*/ 2147483647 h 798"/>
                <a:gd name="T26" fmla="*/ 2147483647 w 834"/>
                <a:gd name="T27" fmla="*/ 2147483647 h 798"/>
                <a:gd name="T28" fmla="*/ 2147483647 w 834"/>
                <a:gd name="T29" fmla="*/ 2147483647 h 798"/>
                <a:gd name="T30" fmla="*/ 2147483647 w 834"/>
                <a:gd name="T31" fmla="*/ 2147483647 h 798"/>
                <a:gd name="T32" fmla="*/ 2147483647 w 834"/>
                <a:gd name="T33" fmla="*/ 2147483647 h 798"/>
                <a:gd name="T34" fmla="*/ 2147483647 w 834"/>
                <a:gd name="T35" fmla="*/ 2147483647 h 798"/>
                <a:gd name="T36" fmla="*/ 2147483647 w 834"/>
                <a:gd name="T37" fmla="*/ 2147483647 h 798"/>
                <a:gd name="T38" fmla="*/ 2147483647 w 834"/>
                <a:gd name="T39" fmla="*/ 2147483647 h 798"/>
                <a:gd name="T40" fmla="*/ 2147483647 w 834"/>
                <a:gd name="T41" fmla="*/ 2147483647 h 798"/>
                <a:gd name="T42" fmla="*/ 2147483647 w 834"/>
                <a:gd name="T43" fmla="*/ 2147483647 h 798"/>
                <a:gd name="T44" fmla="*/ 2147483647 w 834"/>
                <a:gd name="T45" fmla="*/ 2147483647 h 798"/>
                <a:gd name="T46" fmla="*/ 2147483647 w 834"/>
                <a:gd name="T47" fmla="*/ 2147483647 h 798"/>
                <a:gd name="T48" fmla="*/ 2147483647 w 834"/>
                <a:gd name="T49" fmla="*/ 2147483647 h 798"/>
                <a:gd name="T50" fmla="*/ 2147483647 w 834"/>
                <a:gd name="T51" fmla="*/ 2147483647 h 798"/>
                <a:gd name="T52" fmla="*/ 2147483647 w 834"/>
                <a:gd name="T53" fmla="*/ 2147483647 h 798"/>
                <a:gd name="T54" fmla="*/ 2147483647 w 834"/>
                <a:gd name="T55" fmla="*/ 2147483647 h 798"/>
                <a:gd name="T56" fmla="*/ 2147483647 w 834"/>
                <a:gd name="T57" fmla="*/ 2147483647 h 798"/>
                <a:gd name="T58" fmla="*/ 2147483647 w 834"/>
                <a:gd name="T59" fmla="*/ 2147483647 h 798"/>
                <a:gd name="T60" fmla="*/ 2147483647 w 834"/>
                <a:gd name="T61" fmla="*/ 2147483647 h 798"/>
                <a:gd name="T62" fmla="*/ 2147483647 w 834"/>
                <a:gd name="T63" fmla="*/ 2147483647 h 798"/>
                <a:gd name="T64" fmla="*/ 2147483647 w 834"/>
                <a:gd name="T65" fmla="*/ 2147483647 h 798"/>
                <a:gd name="T66" fmla="*/ 2147483647 w 834"/>
                <a:gd name="T67" fmla="*/ 2147483647 h 798"/>
                <a:gd name="T68" fmla="*/ 2147483647 w 834"/>
                <a:gd name="T69" fmla="*/ 2147483647 h 798"/>
                <a:gd name="T70" fmla="*/ 2147483647 w 834"/>
                <a:gd name="T71" fmla="*/ 2147483647 h 798"/>
                <a:gd name="T72" fmla="*/ 2147483647 w 834"/>
                <a:gd name="T73" fmla="*/ 2147483647 h 798"/>
                <a:gd name="T74" fmla="*/ 2147483647 w 834"/>
                <a:gd name="T75" fmla="*/ 2147483647 h 798"/>
                <a:gd name="T76" fmla="*/ 2147483647 w 834"/>
                <a:gd name="T77" fmla="*/ 2147483647 h 798"/>
                <a:gd name="T78" fmla="*/ 2147483647 w 834"/>
                <a:gd name="T79" fmla="*/ 2147483647 h 798"/>
                <a:gd name="T80" fmla="*/ 2147483647 w 834"/>
                <a:gd name="T81" fmla="*/ 2147483647 h 798"/>
                <a:gd name="T82" fmla="*/ 2147483647 w 834"/>
                <a:gd name="T83" fmla="*/ 2147483647 h 798"/>
                <a:gd name="T84" fmla="*/ 2147483647 w 834"/>
                <a:gd name="T85" fmla="*/ 2147483647 h 798"/>
                <a:gd name="T86" fmla="*/ 2147483647 w 834"/>
                <a:gd name="T87" fmla="*/ 2147483647 h 798"/>
                <a:gd name="T88" fmla="*/ 2147483647 w 834"/>
                <a:gd name="T89" fmla="*/ 2147483647 h 798"/>
                <a:gd name="T90" fmla="*/ 2147483647 w 834"/>
                <a:gd name="T91" fmla="*/ 2147483647 h 798"/>
                <a:gd name="T92" fmla="*/ 2147483647 w 834"/>
                <a:gd name="T93" fmla="*/ 2147483647 h 798"/>
                <a:gd name="T94" fmla="*/ 2147483647 w 834"/>
                <a:gd name="T95" fmla="*/ 2147483647 h 798"/>
                <a:gd name="T96" fmla="*/ 2147483647 w 834"/>
                <a:gd name="T97" fmla="*/ 2147483647 h 798"/>
                <a:gd name="T98" fmla="*/ 2147483647 w 834"/>
                <a:gd name="T99" fmla="*/ 2147483647 h 798"/>
                <a:gd name="T100" fmla="*/ 2147483647 w 834"/>
                <a:gd name="T101" fmla="*/ 2147483647 h 798"/>
                <a:gd name="T102" fmla="*/ 2147483647 w 834"/>
                <a:gd name="T103" fmla="*/ 2147483647 h 7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34"/>
                <a:gd name="T157" fmla="*/ 0 h 798"/>
                <a:gd name="T158" fmla="*/ 834 w 834"/>
                <a:gd name="T159" fmla="*/ 798 h 7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34" h="798">
                  <a:moveTo>
                    <a:pt x="822" y="186"/>
                  </a:moveTo>
                  <a:lnTo>
                    <a:pt x="822" y="162"/>
                  </a:lnTo>
                  <a:lnTo>
                    <a:pt x="816" y="168"/>
                  </a:lnTo>
                  <a:lnTo>
                    <a:pt x="810" y="168"/>
                  </a:lnTo>
                  <a:lnTo>
                    <a:pt x="810" y="126"/>
                  </a:lnTo>
                  <a:lnTo>
                    <a:pt x="798" y="114"/>
                  </a:lnTo>
                  <a:lnTo>
                    <a:pt x="786" y="114"/>
                  </a:lnTo>
                  <a:lnTo>
                    <a:pt x="786" y="102"/>
                  </a:lnTo>
                  <a:lnTo>
                    <a:pt x="768" y="90"/>
                  </a:lnTo>
                  <a:lnTo>
                    <a:pt x="750" y="90"/>
                  </a:lnTo>
                  <a:lnTo>
                    <a:pt x="750" y="72"/>
                  </a:lnTo>
                  <a:lnTo>
                    <a:pt x="738" y="78"/>
                  </a:lnTo>
                  <a:lnTo>
                    <a:pt x="726" y="78"/>
                  </a:lnTo>
                  <a:lnTo>
                    <a:pt x="708" y="60"/>
                  </a:lnTo>
                  <a:lnTo>
                    <a:pt x="690" y="60"/>
                  </a:lnTo>
                  <a:lnTo>
                    <a:pt x="684" y="54"/>
                  </a:lnTo>
                  <a:lnTo>
                    <a:pt x="684" y="36"/>
                  </a:lnTo>
                  <a:lnTo>
                    <a:pt x="672" y="42"/>
                  </a:lnTo>
                  <a:lnTo>
                    <a:pt x="654" y="42"/>
                  </a:lnTo>
                  <a:lnTo>
                    <a:pt x="648" y="54"/>
                  </a:lnTo>
                  <a:lnTo>
                    <a:pt x="642" y="60"/>
                  </a:lnTo>
                  <a:lnTo>
                    <a:pt x="636" y="60"/>
                  </a:lnTo>
                  <a:lnTo>
                    <a:pt x="624" y="48"/>
                  </a:lnTo>
                  <a:lnTo>
                    <a:pt x="624" y="36"/>
                  </a:lnTo>
                  <a:lnTo>
                    <a:pt x="618" y="30"/>
                  </a:lnTo>
                  <a:lnTo>
                    <a:pt x="606" y="30"/>
                  </a:lnTo>
                  <a:lnTo>
                    <a:pt x="600" y="24"/>
                  </a:lnTo>
                  <a:lnTo>
                    <a:pt x="594" y="24"/>
                  </a:lnTo>
                  <a:lnTo>
                    <a:pt x="594" y="6"/>
                  </a:lnTo>
                  <a:lnTo>
                    <a:pt x="600" y="0"/>
                  </a:lnTo>
                  <a:lnTo>
                    <a:pt x="576" y="12"/>
                  </a:lnTo>
                  <a:lnTo>
                    <a:pt x="558" y="12"/>
                  </a:lnTo>
                  <a:lnTo>
                    <a:pt x="546" y="18"/>
                  </a:lnTo>
                  <a:lnTo>
                    <a:pt x="528" y="18"/>
                  </a:lnTo>
                  <a:lnTo>
                    <a:pt x="510" y="24"/>
                  </a:lnTo>
                  <a:lnTo>
                    <a:pt x="498" y="24"/>
                  </a:lnTo>
                  <a:lnTo>
                    <a:pt x="498" y="54"/>
                  </a:lnTo>
                  <a:lnTo>
                    <a:pt x="480" y="72"/>
                  </a:lnTo>
                  <a:lnTo>
                    <a:pt x="468" y="78"/>
                  </a:lnTo>
                  <a:lnTo>
                    <a:pt x="462" y="84"/>
                  </a:lnTo>
                  <a:lnTo>
                    <a:pt x="456" y="84"/>
                  </a:lnTo>
                  <a:lnTo>
                    <a:pt x="468" y="96"/>
                  </a:lnTo>
                  <a:lnTo>
                    <a:pt x="468" y="102"/>
                  </a:lnTo>
                  <a:lnTo>
                    <a:pt x="474" y="108"/>
                  </a:lnTo>
                  <a:lnTo>
                    <a:pt x="474" y="114"/>
                  </a:lnTo>
                  <a:lnTo>
                    <a:pt x="480" y="120"/>
                  </a:lnTo>
                  <a:lnTo>
                    <a:pt x="480" y="144"/>
                  </a:lnTo>
                  <a:lnTo>
                    <a:pt x="486" y="162"/>
                  </a:lnTo>
                  <a:lnTo>
                    <a:pt x="486" y="216"/>
                  </a:lnTo>
                  <a:lnTo>
                    <a:pt x="474" y="228"/>
                  </a:lnTo>
                  <a:lnTo>
                    <a:pt x="468" y="240"/>
                  </a:lnTo>
                  <a:lnTo>
                    <a:pt x="462" y="258"/>
                  </a:lnTo>
                  <a:lnTo>
                    <a:pt x="456" y="270"/>
                  </a:lnTo>
                  <a:lnTo>
                    <a:pt x="456" y="294"/>
                  </a:lnTo>
                  <a:lnTo>
                    <a:pt x="468" y="306"/>
                  </a:lnTo>
                  <a:lnTo>
                    <a:pt x="474" y="306"/>
                  </a:lnTo>
                  <a:lnTo>
                    <a:pt x="474" y="312"/>
                  </a:lnTo>
                  <a:lnTo>
                    <a:pt x="480" y="312"/>
                  </a:lnTo>
                  <a:lnTo>
                    <a:pt x="510" y="342"/>
                  </a:lnTo>
                  <a:lnTo>
                    <a:pt x="522" y="348"/>
                  </a:lnTo>
                  <a:lnTo>
                    <a:pt x="528" y="348"/>
                  </a:lnTo>
                  <a:lnTo>
                    <a:pt x="534" y="342"/>
                  </a:lnTo>
                  <a:lnTo>
                    <a:pt x="534" y="324"/>
                  </a:lnTo>
                  <a:lnTo>
                    <a:pt x="558" y="324"/>
                  </a:lnTo>
                  <a:lnTo>
                    <a:pt x="558" y="372"/>
                  </a:lnTo>
                  <a:lnTo>
                    <a:pt x="552" y="408"/>
                  </a:lnTo>
                  <a:lnTo>
                    <a:pt x="546" y="426"/>
                  </a:lnTo>
                  <a:lnTo>
                    <a:pt x="540" y="426"/>
                  </a:lnTo>
                  <a:lnTo>
                    <a:pt x="540" y="420"/>
                  </a:lnTo>
                  <a:lnTo>
                    <a:pt x="534" y="408"/>
                  </a:lnTo>
                  <a:lnTo>
                    <a:pt x="516" y="420"/>
                  </a:lnTo>
                  <a:lnTo>
                    <a:pt x="498" y="420"/>
                  </a:lnTo>
                  <a:lnTo>
                    <a:pt x="498" y="408"/>
                  </a:lnTo>
                  <a:lnTo>
                    <a:pt x="492" y="396"/>
                  </a:lnTo>
                  <a:lnTo>
                    <a:pt x="492" y="384"/>
                  </a:lnTo>
                  <a:lnTo>
                    <a:pt x="480" y="372"/>
                  </a:lnTo>
                  <a:lnTo>
                    <a:pt x="468" y="372"/>
                  </a:lnTo>
                  <a:lnTo>
                    <a:pt x="462" y="360"/>
                  </a:lnTo>
                  <a:lnTo>
                    <a:pt x="462" y="354"/>
                  </a:lnTo>
                  <a:lnTo>
                    <a:pt x="456" y="342"/>
                  </a:lnTo>
                  <a:lnTo>
                    <a:pt x="450" y="336"/>
                  </a:lnTo>
                  <a:lnTo>
                    <a:pt x="444" y="336"/>
                  </a:lnTo>
                  <a:lnTo>
                    <a:pt x="438" y="342"/>
                  </a:lnTo>
                  <a:lnTo>
                    <a:pt x="426" y="342"/>
                  </a:lnTo>
                  <a:lnTo>
                    <a:pt x="426" y="330"/>
                  </a:lnTo>
                  <a:lnTo>
                    <a:pt x="420" y="324"/>
                  </a:lnTo>
                  <a:lnTo>
                    <a:pt x="390" y="324"/>
                  </a:lnTo>
                  <a:lnTo>
                    <a:pt x="390" y="312"/>
                  </a:lnTo>
                  <a:lnTo>
                    <a:pt x="396" y="312"/>
                  </a:lnTo>
                  <a:lnTo>
                    <a:pt x="396" y="300"/>
                  </a:lnTo>
                  <a:lnTo>
                    <a:pt x="384" y="300"/>
                  </a:lnTo>
                  <a:lnTo>
                    <a:pt x="378" y="294"/>
                  </a:lnTo>
                  <a:lnTo>
                    <a:pt x="378" y="282"/>
                  </a:lnTo>
                  <a:lnTo>
                    <a:pt x="366" y="270"/>
                  </a:lnTo>
                  <a:lnTo>
                    <a:pt x="360" y="270"/>
                  </a:lnTo>
                  <a:lnTo>
                    <a:pt x="354" y="276"/>
                  </a:lnTo>
                  <a:lnTo>
                    <a:pt x="354" y="294"/>
                  </a:lnTo>
                  <a:lnTo>
                    <a:pt x="348" y="300"/>
                  </a:lnTo>
                  <a:lnTo>
                    <a:pt x="348" y="306"/>
                  </a:lnTo>
                  <a:lnTo>
                    <a:pt x="330" y="306"/>
                  </a:lnTo>
                  <a:lnTo>
                    <a:pt x="300" y="300"/>
                  </a:lnTo>
                  <a:lnTo>
                    <a:pt x="264" y="294"/>
                  </a:lnTo>
                  <a:lnTo>
                    <a:pt x="246" y="282"/>
                  </a:lnTo>
                  <a:lnTo>
                    <a:pt x="240" y="276"/>
                  </a:lnTo>
                  <a:lnTo>
                    <a:pt x="234" y="264"/>
                  </a:lnTo>
                  <a:lnTo>
                    <a:pt x="234" y="246"/>
                  </a:lnTo>
                  <a:lnTo>
                    <a:pt x="192" y="252"/>
                  </a:lnTo>
                  <a:lnTo>
                    <a:pt x="198" y="258"/>
                  </a:lnTo>
                  <a:lnTo>
                    <a:pt x="198" y="264"/>
                  </a:lnTo>
                  <a:lnTo>
                    <a:pt x="180" y="264"/>
                  </a:lnTo>
                  <a:lnTo>
                    <a:pt x="174" y="258"/>
                  </a:lnTo>
                  <a:lnTo>
                    <a:pt x="174" y="228"/>
                  </a:lnTo>
                  <a:lnTo>
                    <a:pt x="156" y="228"/>
                  </a:lnTo>
                  <a:lnTo>
                    <a:pt x="150" y="216"/>
                  </a:lnTo>
                  <a:lnTo>
                    <a:pt x="144" y="234"/>
                  </a:lnTo>
                  <a:lnTo>
                    <a:pt x="144" y="240"/>
                  </a:lnTo>
                  <a:lnTo>
                    <a:pt x="156" y="252"/>
                  </a:lnTo>
                  <a:lnTo>
                    <a:pt x="156" y="270"/>
                  </a:lnTo>
                  <a:lnTo>
                    <a:pt x="150" y="276"/>
                  </a:lnTo>
                  <a:lnTo>
                    <a:pt x="144" y="276"/>
                  </a:lnTo>
                  <a:lnTo>
                    <a:pt x="144" y="330"/>
                  </a:lnTo>
                  <a:lnTo>
                    <a:pt x="156" y="342"/>
                  </a:lnTo>
                  <a:lnTo>
                    <a:pt x="138" y="348"/>
                  </a:lnTo>
                  <a:lnTo>
                    <a:pt x="138" y="354"/>
                  </a:lnTo>
                  <a:lnTo>
                    <a:pt x="144" y="360"/>
                  </a:lnTo>
                  <a:lnTo>
                    <a:pt x="144" y="384"/>
                  </a:lnTo>
                  <a:lnTo>
                    <a:pt x="132" y="396"/>
                  </a:lnTo>
                  <a:lnTo>
                    <a:pt x="126" y="396"/>
                  </a:lnTo>
                  <a:lnTo>
                    <a:pt x="0" y="390"/>
                  </a:lnTo>
                  <a:lnTo>
                    <a:pt x="0" y="642"/>
                  </a:lnTo>
                  <a:lnTo>
                    <a:pt x="6" y="654"/>
                  </a:lnTo>
                  <a:lnTo>
                    <a:pt x="6" y="672"/>
                  </a:lnTo>
                  <a:lnTo>
                    <a:pt x="96" y="762"/>
                  </a:lnTo>
                  <a:lnTo>
                    <a:pt x="114" y="768"/>
                  </a:lnTo>
                  <a:lnTo>
                    <a:pt x="138" y="756"/>
                  </a:lnTo>
                  <a:lnTo>
                    <a:pt x="144" y="756"/>
                  </a:lnTo>
                  <a:lnTo>
                    <a:pt x="150" y="750"/>
                  </a:lnTo>
                  <a:lnTo>
                    <a:pt x="168" y="750"/>
                  </a:lnTo>
                  <a:lnTo>
                    <a:pt x="174" y="756"/>
                  </a:lnTo>
                  <a:lnTo>
                    <a:pt x="174" y="762"/>
                  </a:lnTo>
                  <a:lnTo>
                    <a:pt x="204" y="756"/>
                  </a:lnTo>
                  <a:lnTo>
                    <a:pt x="222" y="774"/>
                  </a:lnTo>
                  <a:lnTo>
                    <a:pt x="264" y="774"/>
                  </a:lnTo>
                  <a:lnTo>
                    <a:pt x="264" y="780"/>
                  </a:lnTo>
                  <a:lnTo>
                    <a:pt x="276" y="792"/>
                  </a:lnTo>
                  <a:lnTo>
                    <a:pt x="288" y="792"/>
                  </a:lnTo>
                  <a:lnTo>
                    <a:pt x="288" y="780"/>
                  </a:lnTo>
                  <a:lnTo>
                    <a:pt x="300" y="780"/>
                  </a:lnTo>
                  <a:lnTo>
                    <a:pt x="312" y="792"/>
                  </a:lnTo>
                  <a:lnTo>
                    <a:pt x="312" y="798"/>
                  </a:lnTo>
                  <a:lnTo>
                    <a:pt x="330" y="798"/>
                  </a:lnTo>
                  <a:lnTo>
                    <a:pt x="354" y="786"/>
                  </a:lnTo>
                  <a:lnTo>
                    <a:pt x="384" y="756"/>
                  </a:lnTo>
                  <a:lnTo>
                    <a:pt x="390" y="744"/>
                  </a:lnTo>
                  <a:lnTo>
                    <a:pt x="396" y="738"/>
                  </a:lnTo>
                  <a:lnTo>
                    <a:pt x="396" y="732"/>
                  </a:lnTo>
                  <a:lnTo>
                    <a:pt x="402" y="726"/>
                  </a:lnTo>
                  <a:lnTo>
                    <a:pt x="414" y="702"/>
                  </a:lnTo>
                  <a:lnTo>
                    <a:pt x="420" y="696"/>
                  </a:lnTo>
                  <a:lnTo>
                    <a:pt x="432" y="690"/>
                  </a:lnTo>
                  <a:lnTo>
                    <a:pt x="450" y="684"/>
                  </a:lnTo>
                  <a:lnTo>
                    <a:pt x="462" y="678"/>
                  </a:lnTo>
                  <a:lnTo>
                    <a:pt x="474" y="678"/>
                  </a:lnTo>
                  <a:lnTo>
                    <a:pt x="480" y="672"/>
                  </a:lnTo>
                  <a:lnTo>
                    <a:pt x="480" y="636"/>
                  </a:lnTo>
                  <a:lnTo>
                    <a:pt x="504" y="624"/>
                  </a:lnTo>
                  <a:lnTo>
                    <a:pt x="516" y="612"/>
                  </a:lnTo>
                  <a:lnTo>
                    <a:pt x="552" y="600"/>
                  </a:lnTo>
                  <a:lnTo>
                    <a:pt x="588" y="600"/>
                  </a:lnTo>
                  <a:lnTo>
                    <a:pt x="588" y="576"/>
                  </a:lnTo>
                  <a:lnTo>
                    <a:pt x="570" y="558"/>
                  </a:lnTo>
                  <a:lnTo>
                    <a:pt x="582" y="546"/>
                  </a:lnTo>
                  <a:lnTo>
                    <a:pt x="612" y="546"/>
                  </a:lnTo>
                  <a:lnTo>
                    <a:pt x="630" y="528"/>
                  </a:lnTo>
                  <a:lnTo>
                    <a:pt x="642" y="528"/>
                  </a:lnTo>
                  <a:lnTo>
                    <a:pt x="654" y="522"/>
                  </a:lnTo>
                  <a:lnTo>
                    <a:pt x="672" y="522"/>
                  </a:lnTo>
                  <a:lnTo>
                    <a:pt x="690" y="516"/>
                  </a:lnTo>
                  <a:lnTo>
                    <a:pt x="702" y="510"/>
                  </a:lnTo>
                  <a:lnTo>
                    <a:pt x="708" y="510"/>
                  </a:lnTo>
                  <a:lnTo>
                    <a:pt x="732" y="498"/>
                  </a:lnTo>
                  <a:lnTo>
                    <a:pt x="750" y="486"/>
                  </a:lnTo>
                  <a:lnTo>
                    <a:pt x="762" y="480"/>
                  </a:lnTo>
                  <a:lnTo>
                    <a:pt x="780" y="474"/>
                  </a:lnTo>
                  <a:lnTo>
                    <a:pt x="786" y="468"/>
                  </a:lnTo>
                  <a:lnTo>
                    <a:pt x="792" y="468"/>
                  </a:lnTo>
                  <a:lnTo>
                    <a:pt x="780" y="462"/>
                  </a:lnTo>
                  <a:lnTo>
                    <a:pt x="768" y="450"/>
                  </a:lnTo>
                  <a:lnTo>
                    <a:pt x="756" y="444"/>
                  </a:lnTo>
                  <a:lnTo>
                    <a:pt x="756" y="438"/>
                  </a:lnTo>
                  <a:lnTo>
                    <a:pt x="762" y="432"/>
                  </a:lnTo>
                  <a:lnTo>
                    <a:pt x="768" y="420"/>
                  </a:lnTo>
                  <a:lnTo>
                    <a:pt x="774" y="414"/>
                  </a:lnTo>
                  <a:lnTo>
                    <a:pt x="780" y="402"/>
                  </a:lnTo>
                  <a:lnTo>
                    <a:pt x="774" y="366"/>
                  </a:lnTo>
                  <a:lnTo>
                    <a:pt x="780" y="366"/>
                  </a:lnTo>
                  <a:lnTo>
                    <a:pt x="786" y="360"/>
                  </a:lnTo>
                  <a:lnTo>
                    <a:pt x="798" y="354"/>
                  </a:lnTo>
                  <a:lnTo>
                    <a:pt x="816" y="336"/>
                  </a:lnTo>
                  <a:lnTo>
                    <a:pt x="816" y="330"/>
                  </a:lnTo>
                  <a:lnTo>
                    <a:pt x="804" y="330"/>
                  </a:lnTo>
                  <a:lnTo>
                    <a:pt x="804" y="258"/>
                  </a:lnTo>
                  <a:lnTo>
                    <a:pt x="810" y="240"/>
                  </a:lnTo>
                  <a:lnTo>
                    <a:pt x="798" y="234"/>
                  </a:lnTo>
                  <a:lnTo>
                    <a:pt x="798" y="216"/>
                  </a:lnTo>
                  <a:lnTo>
                    <a:pt x="804" y="216"/>
                  </a:lnTo>
                  <a:lnTo>
                    <a:pt x="810" y="210"/>
                  </a:lnTo>
                  <a:lnTo>
                    <a:pt x="834" y="198"/>
                  </a:lnTo>
                  <a:lnTo>
                    <a:pt x="834" y="186"/>
                  </a:lnTo>
                  <a:lnTo>
                    <a:pt x="822" y="18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 name="Yemen" descr="© INSCALE GmbH, 05.05.2010&#10;http://www.presentationload.com/">
              <a:extLst>
                <a:ext uri="{FF2B5EF4-FFF2-40B4-BE49-F238E27FC236}">
                  <a16:creationId xmlns:a16="http://schemas.microsoft.com/office/drawing/2014/main" id="{1D29C545-5BF2-4DC8-A249-7102D7885F17}"/>
                </a:ext>
              </a:extLst>
            </p:cNvPr>
            <p:cNvSpPr>
              <a:spLocks/>
            </p:cNvSpPr>
            <p:nvPr>
              <p:custDataLst>
                <p:tags r:id="rId5"/>
              </p:custDataLst>
            </p:nvPr>
          </p:nvSpPr>
          <p:spPr bwMode="gray">
            <a:xfrm>
              <a:off x="5375336" y="2637386"/>
              <a:ext cx="277203" cy="189744"/>
            </a:xfrm>
            <a:custGeom>
              <a:avLst/>
              <a:gdLst>
                <a:gd name="T0" fmla="*/ 2147483647 w 732"/>
                <a:gd name="T1" fmla="*/ 2147483647 h 498"/>
                <a:gd name="T2" fmla="*/ 2147483647 w 732"/>
                <a:gd name="T3" fmla="*/ 2147483647 h 498"/>
                <a:gd name="T4" fmla="*/ 2147483647 w 732"/>
                <a:gd name="T5" fmla="*/ 2147483647 h 498"/>
                <a:gd name="T6" fmla="*/ 2147483647 w 732"/>
                <a:gd name="T7" fmla="*/ 2147483647 h 498"/>
                <a:gd name="T8" fmla="*/ 2147483647 w 732"/>
                <a:gd name="T9" fmla="*/ 2147483647 h 498"/>
                <a:gd name="T10" fmla="*/ 2147483647 w 732"/>
                <a:gd name="T11" fmla="*/ 2147483647 h 498"/>
                <a:gd name="T12" fmla="*/ 2147483647 w 732"/>
                <a:gd name="T13" fmla="*/ 2147483647 h 498"/>
                <a:gd name="T14" fmla="*/ 2147483647 w 732"/>
                <a:gd name="T15" fmla="*/ 2147483647 h 498"/>
                <a:gd name="T16" fmla="*/ 2147483647 w 732"/>
                <a:gd name="T17" fmla="*/ 2147483647 h 498"/>
                <a:gd name="T18" fmla="*/ 2147483647 w 732"/>
                <a:gd name="T19" fmla="*/ 2147483647 h 498"/>
                <a:gd name="T20" fmla="*/ 2147483647 w 732"/>
                <a:gd name="T21" fmla="*/ 2147483647 h 498"/>
                <a:gd name="T22" fmla="*/ 2147483647 w 732"/>
                <a:gd name="T23" fmla="*/ 2147483647 h 498"/>
                <a:gd name="T24" fmla="*/ 2147483647 w 732"/>
                <a:gd name="T25" fmla="*/ 2147483647 h 498"/>
                <a:gd name="T26" fmla="*/ 2147483647 w 732"/>
                <a:gd name="T27" fmla="*/ 2147483647 h 498"/>
                <a:gd name="T28" fmla="*/ 2147483647 w 732"/>
                <a:gd name="T29" fmla="*/ 2147483647 h 498"/>
                <a:gd name="T30" fmla="*/ 0 w 732"/>
                <a:gd name="T31" fmla="*/ 2147483647 h 498"/>
                <a:gd name="T32" fmla="*/ 2147483647 w 732"/>
                <a:gd name="T33" fmla="*/ 2147483647 h 498"/>
                <a:gd name="T34" fmla="*/ 2147483647 w 732"/>
                <a:gd name="T35" fmla="*/ 2147483647 h 498"/>
                <a:gd name="T36" fmla="*/ 2147483647 w 732"/>
                <a:gd name="T37" fmla="*/ 2147483647 h 498"/>
                <a:gd name="T38" fmla="*/ 2147483647 w 732"/>
                <a:gd name="T39" fmla="*/ 2147483647 h 498"/>
                <a:gd name="T40" fmla="*/ 2147483647 w 732"/>
                <a:gd name="T41" fmla="*/ 2147483647 h 498"/>
                <a:gd name="T42" fmla="*/ 2147483647 w 732"/>
                <a:gd name="T43" fmla="*/ 2147483647 h 498"/>
                <a:gd name="T44" fmla="*/ 2147483647 w 732"/>
                <a:gd name="T45" fmla="*/ 2147483647 h 498"/>
                <a:gd name="T46" fmla="*/ 2147483647 w 732"/>
                <a:gd name="T47" fmla="*/ 2147483647 h 498"/>
                <a:gd name="T48" fmla="*/ 2147483647 w 732"/>
                <a:gd name="T49" fmla="*/ 2147483647 h 498"/>
                <a:gd name="T50" fmla="*/ 2147483647 w 732"/>
                <a:gd name="T51" fmla="*/ 2147483647 h 498"/>
                <a:gd name="T52" fmla="*/ 2147483647 w 732"/>
                <a:gd name="T53" fmla="*/ 2147483647 h 498"/>
                <a:gd name="T54" fmla="*/ 2147483647 w 732"/>
                <a:gd name="T55" fmla="*/ 2147483647 h 498"/>
                <a:gd name="T56" fmla="*/ 2147483647 w 732"/>
                <a:gd name="T57" fmla="*/ 2147483647 h 498"/>
                <a:gd name="T58" fmla="*/ 2147483647 w 732"/>
                <a:gd name="T59" fmla="*/ 2147483647 h 498"/>
                <a:gd name="T60" fmla="*/ 2147483647 w 732"/>
                <a:gd name="T61" fmla="*/ 2147483647 h 498"/>
                <a:gd name="T62" fmla="*/ 2147483647 w 732"/>
                <a:gd name="T63" fmla="*/ 2147483647 h 498"/>
                <a:gd name="T64" fmla="*/ 2147483647 w 732"/>
                <a:gd name="T65" fmla="*/ 2147483647 h 498"/>
                <a:gd name="T66" fmla="*/ 2147483647 w 732"/>
                <a:gd name="T67" fmla="*/ 2147483647 h 498"/>
                <a:gd name="T68" fmla="*/ 2147483647 w 732"/>
                <a:gd name="T69" fmla="*/ 2147483647 h 498"/>
                <a:gd name="T70" fmla="*/ 2147483647 w 732"/>
                <a:gd name="T71" fmla="*/ 2147483647 h 498"/>
                <a:gd name="T72" fmla="*/ 2147483647 w 732"/>
                <a:gd name="T73" fmla="*/ 2147483647 h 498"/>
                <a:gd name="T74" fmla="*/ 2147483647 w 732"/>
                <a:gd name="T75" fmla="*/ 2147483647 h 498"/>
                <a:gd name="T76" fmla="*/ 2147483647 w 732"/>
                <a:gd name="T77" fmla="*/ 0 h 498"/>
                <a:gd name="T78" fmla="*/ 2147483647 w 732"/>
                <a:gd name="T79" fmla="*/ 2147483647 h 498"/>
                <a:gd name="T80" fmla="*/ 2147483647 w 732"/>
                <a:gd name="T81" fmla="*/ 2147483647 h 4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498"/>
                <a:gd name="T125" fmla="*/ 732 w 732"/>
                <a:gd name="T126" fmla="*/ 498 h 49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498">
                  <a:moveTo>
                    <a:pt x="468" y="24"/>
                  </a:moveTo>
                  <a:lnTo>
                    <a:pt x="450" y="30"/>
                  </a:lnTo>
                  <a:lnTo>
                    <a:pt x="420" y="36"/>
                  </a:lnTo>
                  <a:lnTo>
                    <a:pt x="390" y="54"/>
                  </a:lnTo>
                  <a:lnTo>
                    <a:pt x="372" y="72"/>
                  </a:lnTo>
                  <a:lnTo>
                    <a:pt x="366" y="84"/>
                  </a:lnTo>
                  <a:lnTo>
                    <a:pt x="354" y="96"/>
                  </a:lnTo>
                  <a:lnTo>
                    <a:pt x="348" y="108"/>
                  </a:lnTo>
                  <a:lnTo>
                    <a:pt x="342" y="114"/>
                  </a:lnTo>
                  <a:lnTo>
                    <a:pt x="336" y="126"/>
                  </a:lnTo>
                  <a:lnTo>
                    <a:pt x="336" y="144"/>
                  </a:lnTo>
                  <a:lnTo>
                    <a:pt x="330" y="150"/>
                  </a:lnTo>
                  <a:lnTo>
                    <a:pt x="324" y="162"/>
                  </a:lnTo>
                  <a:lnTo>
                    <a:pt x="312" y="162"/>
                  </a:lnTo>
                  <a:lnTo>
                    <a:pt x="300" y="156"/>
                  </a:lnTo>
                  <a:lnTo>
                    <a:pt x="294" y="144"/>
                  </a:lnTo>
                  <a:lnTo>
                    <a:pt x="288" y="138"/>
                  </a:lnTo>
                  <a:lnTo>
                    <a:pt x="210" y="138"/>
                  </a:lnTo>
                  <a:lnTo>
                    <a:pt x="204" y="132"/>
                  </a:lnTo>
                  <a:lnTo>
                    <a:pt x="192" y="126"/>
                  </a:lnTo>
                  <a:lnTo>
                    <a:pt x="102" y="126"/>
                  </a:lnTo>
                  <a:lnTo>
                    <a:pt x="96" y="132"/>
                  </a:lnTo>
                  <a:lnTo>
                    <a:pt x="72" y="138"/>
                  </a:lnTo>
                  <a:lnTo>
                    <a:pt x="54" y="120"/>
                  </a:lnTo>
                  <a:lnTo>
                    <a:pt x="48" y="120"/>
                  </a:lnTo>
                  <a:lnTo>
                    <a:pt x="42" y="126"/>
                  </a:lnTo>
                  <a:lnTo>
                    <a:pt x="36" y="138"/>
                  </a:lnTo>
                  <a:lnTo>
                    <a:pt x="36" y="186"/>
                  </a:lnTo>
                  <a:lnTo>
                    <a:pt x="30" y="192"/>
                  </a:lnTo>
                  <a:lnTo>
                    <a:pt x="24" y="204"/>
                  </a:lnTo>
                  <a:lnTo>
                    <a:pt x="12" y="216"/>
                  </a:lnTo>
                  <a:lnTo>
                    <a:pt x="0" y="252"/>
                  </a:lnTo>
                  <a:lnTo>
                    <a:pt x="0" y="258"/>
                  </a:lnTo>
                  <a:lnTo>
                    <a:pt x="18" y="276"/>
                  </a:lnTo>
                  <a:lnTo>
                    <a:pt x="24" y="288"/>
                  </a:lnTo>
                  <a:lnTo>
                    <a:pt x="36" y="294"/>
                  </a:lnTo>
                  <a:lnTo>
                    <a:pt x="24" y="408"/>
                  </a:lnTo>
                  <a:lnTo>
                    <a:pt x="54" y="444"/>
                  </a:lnTo>
                  <a:lnTo>
                    <a:pt x="54" y="456"/>
                  </a:lnTo>
                  <a:lnTo>
                    <a:pt x="60" y="468"/>
                  </a:lnTo>
                  <a:lnTo>
                    <a:pt x="78" y="486"/>
                  </a:lnTo>
                  <a:lnTo>
                    <a:pt x="90" y="492"/>
                  </a:lnTo>
                  <a:lnTo>
                    <a:pt x="114" y="498"/>
                  </a:lnTo>
                  <a:lnTo>
                    <a:pt x="132" y="498"/>
                  </a:lnTo>
                  <a:lnTo>
                    <a:pt x="150" y="492"/>
                  </a:lnTo>
                  <a:lnTo>
                    <a:pt x="162" y="486"/>
                  </a:lnTo>
                  <a:lnTo>
                    <a:pt x="168" y="480"/>
                  </a:lnTo>
                  <a:lnTo>
                    <a:pt x="186" y="444"/>
                  </a:lnTo>
                  <a:lnTo>
                    <a:pt x="198" y="432"/>
                  </a:lnTo>
                  <a:lnTo>
                    <a:pt x="210" y="432"/>
                  </a:lnTo>
                  <a:lnTo>
                    <a:pt x="228" y="438"/>
                  </a:lnTo>
                  <a:lnTo>
                    <a:pt x="270" y="438"/>
                  </a:lnTo>
                  <a:lnTo>
                    <a:pt x="324" y="432"/>
                  </a:lnTo>
                  <a:lnTo>
                    <a:pt x="366" y="426"/>
                  </a:lnTo>
                  <a:lnTo>
                    <a:pt x="390" y="414"/>
                  </a:lnTo>
                  <a:lnTo>
                    <a:pt x="402" y="402"/>
                  </a:lnTo>
                  <a:lnTo>
                    <a:pt x="414" y="384"/>
                  </a:lnTo>
                  <a:lnTo>
                    <a:pt x="426" y="372"/>
                  </a:lnTo>
                  <a:lnTo>
                    <a:pt x="450" y="360"/>
                  </a:lnTo>
                  <a:lnTo>
                    <a:pt x="462" y="348"/>
                  </a:lnTo>
                  <a:lnTo>
                    <a:pt x="474" y="342"/>
                  </a:lnTo>
                  <a:lnTo>
                    <a:pt x="486" y="330"/>
                  </a:lnTo>
                  <a:lnTo>
                    <a:pt x="504" y="324"/>
                  </a:lnTo>
                  <a:lnTo>
                    <a:pt x="528" y="312"/>
                  </a:lnTo>
                  <a:lnTo>
                    <a:pt x="546" y="306"/>
                  </a:lnTo>
                  <a:lnTo>
                    <a:pt x="558" y="294"/>
                  </a:lnTo>
                  <a:lnTo>
                    <a:pt x="594" y="276"/>
                  </a:lnTo>
                  <a:lnTo>
                    <a:pt x="666" y="276"/>
                  </a:lnTo>
                  <a:lnTo>
                    <a:pt x="666" y="270"/>
                  </a:lnTo>
                  <a:lnTo>
                    <a:pt x="672" y="264"/>
                  </a:lnTo>
                  <a:lnTo>
                    <a:pt x="684" y="240"/>
                  </a:lnTo>
                  <a:lnTo>
                    <a:pt x="690" y="222"/>
                  </a:lnTo>
                  <a:lnTo>
                    <a:pt x="702" y="210"/>
                  </a:lnTo>
                  <a:lnTo>
                    <a:pt x="708" y="198"/>
                  </a:lnTo>
                  <a:lnTo>
                    <a:pt x="720" y="192"/>
                  </a:lnTo>
                  <a:lnTo>
                    <a:pt x="720" y="186"/>
                  </a:lnTo>
                  <a:lnTo>
                    <a:pt x="732" y="186"/>
                  </a:lnTo>
                  <a:lnTo>
                    <a:pt x="648" y="0"/>
                  </a:lnTo>
                  <a:lnTo>
                    <a:pt x="630" y="0"/>
                  </a:lnTo>
                  <a:lnTo>
                    <a:pt x="588" y="6"/>
                  </a:lnTo>
                  <a:lnTo>
                    <a:pt x="540" y="18"/>
                  </a:lnTo>
                  <a:lnTo>
                    <a:pt x="492" y="24"/>
                  </a:lnTo>
                  <a:lnTo>
                    <a:pt x="468" y="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 name="Western Sahara" descr="© INSCALE GmbH, 05.05.2010&#10;http://www.presentationload.com/">
              <a:extLst>
                <a:ext uri="{FF2B5EF4-FFF2-40B4-BE49-F238E27FC236}">
                  <a16:creationId xmlns:a16="http://schemas.microsoft.com/office/drawing/2014/main" id="{5548427C-883C-4821-A1DA-BFB0E7145F32}"/>
                </a:ext>
              </a:extLst>
            </p:cNvPr>
            <p:cNvSpPr>
              <a:spLocks/>
            </p:cNvSpPr>
            <p:nvPr>
              <p:custDataLst>
                <p:tags r:id="rId6"/>
              </p:custDataLst>
            </p:nvPr>
          </p:nvSpPr>
          <p:spPr bwMode="gray">
            <a:xfrm>
              <a:off x="3790679" y="2373523"/>
              <a:ext cx="226803" cy="194192"/>
            </a:xfrm>
            <a:custGeom>
              <a:avLst/>
              <a:gdLst>
                <a:gd name="T0" fmla="*/ 2147483647 w 600"/>
                <a:gd name="T1" fmla="*/ 0 h 510"/>
                <a:gd name="T2" fmla="*/ 2147483647 w 600"/>
                <a:gd name="T3" fmla="*/ 0 h 510"/>
                <a:gd name="T4" fmla="*/ 2147483647 w 600"/>
                <a:gd name="T5" fmla="*/ 2147483647 h 510"/>
                <a:gd name="T6" fmla="*/ 2147483647 w 600"/>
                <a:gd name="T7" fmla="*/ 2147483647 h 510"/>
                <a:gd name="T8" fmla="*/ 2147483647 w 600"/>
                <a:gd name="T9" fmla="*/ 2147483647 h 510"/>
                <a:gd name="T10" fmla="*/ 2147483647 w 600"/>
                <a:gd name="T11" fmla="*/ 2147483647 h 510"/>
                <a:gd name="T12" fmla="*/ 2147483647 w 600"/>
                <a:gd name="T13" fmla="*/ 2147483647 h 510"/>
                <a:gd name="T14" fmla="*/ 2147483647 w 600"/>
                <a:gd name="T15" fmla="*/ 2147483647 h 510"/>
                <a:gd name="T16" fmla="*/ 2147483647 w 600"/>
                <a:gd name="T17" fmla="*/ 2147483647 h 510"/>
                <a:gd name="T18" fmla="*/ 2147483647 w 600"/>
                <a:gd name="T19" fmla="*/ 2147483647 h 510"/>
                <a:gd name="T20" fmla="*/ 2147483647 w 600"/>
                <a:gd name="T21" fmla="*/ 2147483647 h 510"/>
                <a:gd name="T22" fmla="*/ 2147483647 w 600"/>
                <a:gd name="T23" fmla="*/ 2147483647 h 510"/>
                <a:gd name="T24" fmla="*/ 2147483647 w 600"/>
                <a:gd name="T25" fmla="*/ 2147483647 h 510"/>
                <a:gd name="T26" fmla="*/ 2147483647 w 600"/>
                <a:gd name="T27" fmla="*/ 2147483647 h 510"/>
                <a:gd name="T28" fmla="*/ 2147483647 w 600"/>
                <a:gd name="T29" fmla="*/ 2147483647 h 510"/>
                <a:gd name="T30" fmla="*/ 2147483647 w 600"/>
                <a:gd name="T31" fmla="*/ 2147483647 h 510"/>
                <a:gd name="T32" fmla="*/ 2147483647 w 600"/>
                <a:gd name="T33" fmla="*/ 2147483647 h 510"/>
                <a:gd name="T34" fmla="*/ 2147483647 w 600"/>
                <a:gd name="T35" fmla="*/ 2147483647 h 510"/>
                <a:gd name="T36" fmla="*/ 2147483647 w 600"/>
                <a:gd name="T37" fmla="*/ 2147483647 h 510"/>
                <a:gd name="T38" fmla="*/ 2147483647 w 600"/>
                <a:gd name="T39" fmla="*/ 2147483647 h 510"/>
                <a:gd name="T40" fmla="*/ 2147483647 w 600"/>
                <a:gd name="T41" fmla="*/ 2147483647 h 510"/>
                <a:gd name="T42" fmla="*/ 2147483647 w 600"/>
                <a:gd name="T43" fmla="*/ 2147483647 h 510"/>
                <a:gd name="T44" fmla="*/ 2147483647 w 600"/>
                <a:gd name="T45" fmla="*/ 2147483647 h 510"/>
                <a:gd name="T46" fmla="*/ 2147483647 w 600"/>
                <a:gd name="T47" fmla="*/ 2147483647 h 510"/>
                <a:gd name="T48" fmla="*/ 2147483647 w 600"/>
                <a:gd name="T49" fmla="*/ 2147483647 h 510"/>
                <a:gd name="T50" fmla="*/ 2147483647 w 600"/>
                <a:gd name="T51" fmla="*/ 2147483647 h 510"/>
                <a:gd name="T52" fmla="*/ 2147483647 w 600"/>
                <a:gd name="T53" fmla="*/ 2147483647 h 510"/>
                <a:gd name="T54" fmla="*/ 2147483647 w 600"/>
                <a:gd name="T55" fmla="*/ 2147483647 h 510"/>
                <a:gd name="T56" fmla="*/ 2147483647 w 600"/>
                <a:gd name="T57" fmla="*/ 2147483647 h 510"/>
                <a:gd name="T58" fmla="*/ 2147483647 w 600"/>
                <a:gd name="T59" fmla="*/ 2147483647 h 510"/>
                <a:gd name="T60" fmla="*/ 2147483647 w 600"/>
                <a:gd name="T61" fmla="*/ 2147483647 h 510"/>
                <a:gd name="T62" fmla="*/ 2147483647 w 600"/>
                <a:gd name="T63" fmla="*/ 2147483647 h 510"/>
                <a:gd name="T64" fmla="*/ 2147483647 w 600"/>
                <a:gd name="T65" fmla="*/ 2147483647 h 510"/>
                <a:gd name="T66" fmla="*/ 2147483647 w 600"/>
                <a:gd name="T67" fmla="*/ 2147483647 h 510"/>
                <a:gd name="T68" fmla="*/ 2147483647 w 600"/>
                <a:gd name="T69" fmla="*/ 2147483647 h 510"/>
                <a:gd name="T70" fmla="*/ 2147483647 w 600"/>
                <a:gd name="T71" fmla="*/ 2147483647 h 510"/>
                <a:gd name="T72" fmla="*/ 2147483647 w 600"/>
                <a:gd name="T73" fmla="*/ 2147483647 h 510"/>
                <a:gd name="T74" fmla="*/ 2147483647 w 600"/>
                <a:gd name="T75" fmla="*/ 2147483647 h 510"/>
                <a:gd name="T76" fmla="*/ 2147483647 w 600"/>
                <a:gd name="T77" fmla="*/ 2147483647 h 510"/>
                <a:gd name="T78" fmla="*/ 0 w 600"/>
                <a:gd name="T79" fmla="*/ 2147483647 h 510"/>
                <a:gd name="T80" fmla="*/ 0 w 600"/>
                <a:gd name="T81" fmla="*/ 2147483647 h 510"/>
                <a:gd name="T82" fmla="*/ 2147483647 w 600"/>
                <a:gd name="T83" fmla="*/ 2147483647 h 510"/>
                <a:gd name="T84" fmla="*/ 2147483647 w 600"/>
                <a:gd name="T85" fmla="*/ 2147483647 h 510"/>
                <a:gd name="T86" fmla="*/ 2147483647 w 600"/>
                <a:gd name="T87" fmla="*/ 2147483647 h 510"/>
                <a:gd name="T88" fmla="*/ 2147483647 w 600"/>
                <a:gd name="T89" fmla="*/ 2147483647 h 510"/>
                <a:gd name="T90" fmla="*/ 2147483647 w 600"/>
                <a:gd name="T91" fmla="*/ 2147483647 h 510"/>
                <a:gd name="T92" fmla="*/ 2147483647 w 600"/>
                <a:gd name="T93" fmla="*/ 2147483647 h 510"/>
                <a:gd name="T94" fmla="*/ 2147483647 w 600"/>
                <a:gd name="T95" fmla="*/ 2147483647 h 510"/>
                <a:gd name="T96" fmla="*/ 2147483647 w 600"/>
                <a:gd name="T97" fmla="*/ 2147483647 h 510"/>
                <a:gd name="T98" fmla="*/ 2147483647 w 600"/>
                <a:gd name="T99" fmla="*/ 2147483647 h 510"/>
                <a:gd name="T100" fmla="*/ 2147483647 w 600"/>
                <a:gd name="T101" fmla="*/ 2147483647 h 510"/>
                <a:gd name="T102" fmla="*/ 2147483647 w 600"/>
                <a:gd name="T103" fmla="*/ 2147483647 h 510"/>
                <a:gd name="T104" fmla="*/ 2147483647 w 600"/>
                <a:gd name="T105" fmla="*/ 2147483647 h 510"/>
                <a:gd name="T106" fmla="*/ 2147483647 w 600"/>
                <a:gd name="T107" fmla="*/ 2147483647 h 510"/>
                <a:gd name="T108" fmla="*/ 2147483647 w 600"/>
                <a:gd name="T109" fmla="*/ 2147483647 h 510"/>
                <a:gd name="T110" fmla="*/ 2147483647 w 600"/>
                <a:gd name="T111" fmla="*/ 2147483647 h 510"/>
                <a:gd name="T112" fmla="*/ 2147483647 w 600"/>
                <a:gd name="T113" fmla="*/ 0 h 510"/>
                <a:gd name="T114" fmla="*/ 2147483647 w 600"/>
                <a:gd name="T115" fmla="*/ 0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00"/>
                <a:gd name="T175" fmla="*/ 0 h 510"/>
                <a:gd name="T176" fmla="*/ 600 w 600"/>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00" h="510">
                  <a:moveTo>
                    <a:pt x="546" y="0"/>
                  </a:moveTo>
                  <a:lnTo>
                    <a:pt x="288" y="0"/>
                  </a:lnTo>
                  <a:lnTo>
                    <a:pt x="282" y="6"/>
                  </a:lnTo>
                  <a:lnTo>
                    <a:pt x="270" y="30"/>
                  </a:lnTo>
                  <a:lnTo>
                    <a:pt x="270" y="42"/>
                  </a:lnTo>
                  <a:lnTo>
                    <a:pt x="264" y="54"/>
                  </a:lnTo>
                  <a:lnTo>
                    <a:pt x="264" y="66"/>
                  </a:lnTo>
                  <a:lnTo>
                    <a:pt x="234" y="96"/>
                  </a:lnTo>
                  <a:lnTo>
                    <a:pt x="198" y="96"/>
                  </a:lnTo>
                  <a:lnTo>
                    <a:pt x="186" y="108"/>
                  </a:lnTo>
                  <a:lnTo>
                    <a:pt x="186" y="144"/>
                  </a:lnTo>
                  <a:lnTo>
                    <a:pt x="156" y="174"/>
                  </a:lnTo>
                  <a:lnTo>
                    <a:pt x="156" y="186"/>
                  </a:lnTo>
                  <a:lnTo>
                    <a:pt x="168" y="210"/>
                  </a:lnTo>
                  <a:lnTo>
                    <a:pt x="168" y="222"/>
                  </a:lnTo>
                  <a:lnTo>
                    <a:pt x="156" y="246"/>
                  </a:lnTo>
                  <a:lnTo>
                    <a:pt x="144" y="252"/>
                  </a:lnTo>
                  <a:lnTo>
                    <a:pt x="138" y="252"/>
                  </a:lnTo>
                  <a:lnTo>
                    <a:pt x="132" y="258"/>
                  </a:lnTo>
                  <a:lnTo>
                    <a:pt x="126" y="270"/>
                  </a:lnTo>
                  <a:lnTo>
                    <a:pt x="114" y="282"/>
                  </a:lnTo>
                  <a:lnTo>
                    <a:pt x="102" y="288"/>
                  </a:lnTo>
                  <a:lnTo>
                    <a:pt x="96" y="294"/>
                  </a:lnTo>
                  <a:lnTo>
                    <a:pt x="84" y="300"/>
                  </a:lnTo>
                  <a:lnTo>
                    <a:pt x="78" y="306"/>
                  </a:lnTo>
                  <a:lnTo>
                    <a:pt x="78" y="318"/>
                  </a:lnTo>
                  <a:lnTo>
                    <a:pt x="90" y="324"/>
                  </a:lnTo>
                  <a:lnTo>
                    <a:pt x="78" y="330"/>
                  </a:lnTo>
                  <a:lnTo>
                    <a:pt x="60" y="366"/>
                  </a:lnTo>
                  <a:lnTo>
                    <a:pt x="60" y="384"/>
                  </a:lnTo>
                  <a:lnTo>
                    <a:pt x="48" y="384"/>
                  </a:lnTo>
                  <a:lnTo>
                    <a:pt x="48" y="390"/>
                  </a:lnTo>
                  <a:lnTo>
                    <a:pt x="54" y="396"/>
                  </a:lnTo>
                  <a:lnTo>
                    <a:pt x="54" y="408"/>
                  </a:lnTo>
                  <a:lnTo>
                    <a:pt x="48" y="420"/>
                  </a:lnTo>
                  <a:lnTo>
                    <a:pt x="36" y="426"/>
                  </a:lnTo>
                  <a:lnTo>
                    <a:pt x="24" y="426"/>
                  </a:lnTo>
                  <a:lnTo>
                    <a:pt x="18" y="432"/>
                  </a:lnTo>
                  <a:lnTo>
                    <a:pt x="6" y="456"/>
                  </a:lnTo>
                  <a:lnTo>
                    <a:pt x="0" y="462"/>
                  </a:lnTo>
                  <a:lnTo>
                    <a:pt x="0" y="510"/>
                  </a:lnTo>
                  <a:lnTo>
                    <a:pt x="276" y="510"/>
                  </a:lnTo>
                  <a:lnTo>
                    <a:pt x="282" y="408"/>
                  </a:lnTo>
                  <a:lnTo>
                    <a:pt x="276" y="396"/>
                  </a:lnTo>
                  <a:lnTo>
                    <a:pt x="276" y="378"/>
                  </a:lnTo>
                  <a:lnTo>
                    <a:pt x="282" y="366"/>
                  </a:lnTo>
                  <a:lnTo>
                    <a:pt x="306" y="354"/>
                  </a:lnTo>
                  <a:lnTo>
                    <a:pt x="336" y="354"/>
                  </a:lnTo>
                  <a:lnTo>
                    <a:pt x="348" y="348"/>
                  </a:lnTo>
                  <a:lnTo>
                    <a:pt x="354" y="342"/>
                  </a:lnTo>
                  <a:lnTo>
                    <a:pt x="354" y="150"/>
                  </a:lnTo>
                  <a:lnTo>
                    <a:pt x="366" y="144"/>
                  </a:lnTo>
                  <a:lnTo>
                    <a:pt x="366" y="132"/>
                  </a:lnTo>
                  <a:lnTo>
                    <a:pt x="588" y="126"/>
                  </a:lnTo>
                  <a:lnTo>
                    <a:pt x="588" y="90"/>
                  </a:lnTo>
                  <a:lnTo>
                    <a:pt x="594" y="84"/>
                  </a:lnTo>
                  <a:lnTo>
                    <a:pt x="600" y="0"/>
                  </a:lnTo>
                  <a:lnTo>
                    <a:pt x="546"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 name="West Bank" descr="© INSCALE GmbH, 05.05.2010&#10;http://www.presentationload.com/">
              <a:extLst>
                <a:ext uri="{FF2B5EF4-FFF2-40B4-BE49-F238E27FC236}">
                  <a16:creationId xmlns:a16="http://schemas.microsoft.com/office/drawing/2014/main" id="{C28A1FFB-8F9A-42E7-84A8-A741B55C5D4E}"/>
                </a:ext>
              </a:extLst>
            </p:cNvPr>
            <p:cNvSpPr>
              <a:spLocks/>
            </p:cNvSpPr>
            <p:nvPr>
              <p:custDataLst>
                <p:tags r:id="rId7"/>
              </p:custDataLst>
            </p:nvPr>
          </p:nvSpPr>
          <p:spPr bwMode="gray">
            <a:xfrm>
              <a:off x="5148532" y="2226767"/>
              <a:ext cx="16307" cy="35577"/>
            </a:xfrm>
            <a:custGeom>
              <a:avLst/>
              <a:gdLst>
                <a:gd name="T0" fmla="*/ 2147483647 w 42"/>
                <a:gd name="T1" fmla="*/ 2147483647 h 96"/>
                <a:gd name="T2" fmla="*/ 2147483647 w 42"/>
                <a:gd name="T3" fmla="*/ 2147483647 h 96"/>
                <a:gd name="T4" fmla="*/ 2147483647 w 42"/>
                <a:gd name="T5" fmla="*/ 2147483647 h 96"/>
                <a:gd name="T6" fmla="*/ 2147483647 w 42"/>
                <a:gd name="T7" fmla="*/ 0 h 96"/>
                <a:gd name="T8" fmla="*/ 2147483647 w 42"/>
                <a:gd name="T9" fmla="*/ 0 h 96"/>
                <a:gd name="T10" fmla="*/ 0 w 42"/>
                <a:gd name="T11" fmla="*/ 2147483647 h 96"/>
                <a:gd name="T12" fmla="*/ 0 w 42"/>
                <a:gd name="T13" fmla="*/ 2147483647 h 96"/>
                <a:gd name="T14" fmla="*/ 2147483647 w 42"/>
                <a:gd name="T15" fmla="*/ 2147483647 h 96"/>
                <a:gd name="T16" fmla="*/ 2147483647 w 42"/>
                <a:gd name="T17" fmla="*/ 2147483647 h 96"/>
                <a:gd name="T18" fmla="*/ 2147483647 w 42"/>
                <a:gd name="T19" fmla="*/ 2147483647 h 96"/>
                <a:gd name="T20" fmla="*/ 2147483647 w 42"/>
                <a:gd name="T21" fmla="*/ 2147483647 h 96"/>
                <a:gd name="T22" fmla="*/ 2147483647 w 42"/>
                <a:gd name="T23" fmla="*/ 2147483647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
                <a:gd name="T37" fmla="*/ 0 h 96"/>
                <a:gd name="T38" fmla="*/ 42 w 4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 h="96">
                  <a:moveTo>
                    <a:pt x="24" y="78"/>
                  </a:moveTo>
                  <a:lnTo>
                    <a:pt x="30" y="84"/>
                  </a:lnTo>
                  <a:lnTo>
                    <a:pt x="42" y="72"/>
                  </a:lnTo>
                  <a:lnTo>
                    <a:pt x="36" y="0"/>
                  </a:lnTo>
                  <a:lnTo>
                    <a:pt x="18" y="0"/>
                  </a:lnTo>
                  <a:lnTo>
                    <a:pt x="0" y="18"/>
                  </a:lnTo>
                  <a:lnTo>
                    <a:pt x="0" y="90"/>
                  </a:lnTo>
                  <a:lnTo>
                    <a:pt x="6" y="96"/>
                  </a:lnTo>
                  <a:lnTo>
                    <a:pt x="12" y="90"/>
                  </a:lnTo>
                  <a:lnTo>
                    <a:pt x="18" y="90"/>
                  </a:lnTo>
                  <a:lnTo>
                    <a:pt x="18" y="84"/>
                  </a:lnTo>
                  <a:lnTo>
                    <a:pt x="24"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 name="Uzbekistan" descr="© INSCALE GmbH, 05.05.2010&#10;http://www.presentationload.com/">
              <a:extLst>
                <a:ext uri="{FF2B5EF4-FFF2-40B4-BE49-F238E27FC236}">
                  <a16:creationId xmlns:a16="http://schemas.microsoft.com/office/drawing/2014/main" id="{1B7B93B4-1DA5-4171-AE3B-46C580771AE5}"/>
                </a:ext>
              </a:extLst>
            </p:cNvPr>
            <p:cNvSpPr>
              <a:spLocks/>
            </p:cNvSpPr>
            <p:nvPr>
              <p:custDataLst>
                <p:tags r:id="rId8"/>
              </p:custDataLst>
            </p:nvPr>
          </p:nvSpPr>
          <p:spPr bwMode="gray">
            <a:xfrm>
              <a:off x="5618445" y="1830973"/>
              <a:ext cx="449160" cy="252004"/>
            </a:xfrm>
            <a:custGeom>
              <a:avLst/>
              <a:gdLst>
                <a:gd name="T0" fmla="*/ 2147483647 w 1182"/>
                <a:gd name="T1" fmla="*/ 2147483647 h 666"/>
                <a:gd name="T2" fmla="*/ 2147483647 w 1182"/>
                <a:gd name="T3" fmla="*/ 2147483647 h 666"/>
                <a:gd name="T4" fmla="*/ 2147483647 w 1182"/>
                <a:gd name="T5" fmla="*/ 2147483647 h 666"/>
                <a:gd name="T6" fmla="*/ 2147483647 w 1182"/>
                <a:gd name="T7" fmla="*/ 2147483647 h 666"/>
                <a:gd name="T8" fmla="*/ 2147483647 w 1182"/>
                <a:gd name="T9" fmla="*/ 2147483647 h 666"/>
                <a:gd name="T10" fmla="*/ 2147483647 w 1182"/>
                <a:gd name="T11" fmla="*/ 2147483647 h 666"/>
                <a:gd name="T12" fmla="*/ 2147483647 w 1182"/>
                <a:gd name="T13" fmla="*/ 2147483647 h 666"/>
                <a:gd name="T14" fmla="*/ 2147483647 w 1182"/>
                <a:gd name="T15" fmla="*/ 2147483647 h 666"/>
                <a:gd name="T16" fmla="*/ 2147483647 w 1182"/>
                <a:gd name="T17" fmla="*/ 2147483647 h 666"/>
                <a:gd name="T18" fmla="*/ 2147483647 w 1182"/>
                <a:gd name="T19" fmla="*/ 2147483647 h 666"/>
                <a:gd name="T20" fmla="*/ 2147483647 w 1182"/>
                <a:gd name="T21" fmla="*/ 2147483647 h 666"/>
                <a:gd name="T22" fmla="*/ 2147483647 w 1182"/>
                <a:gd name="T23" fmla="*/ 2147483647 h 666"/>
                <a:gd name="T24" fmla="*/ 2147483647 w 1182"/>
                <a:gd name="T25" fmla="*/ 2147483647 h 666"/>
                <a:gd name="T26" fmla="*/ 2147483647 w 1182"/>
                <a:gd name="T27" fmla="*/ 2147483647 h 666"/>
                <a:gd name="T28" fmla="*/ 2147483647 w 1182"/>
                <a:gd name="T29" fmla="*/ 2147483647 h 666"/>
                <a:gd name="T30" fmla="*/ 2147483647 w 1182"/>
                <a:gd name="T31" fmla="*/ 2147483647 h 666"/>
                <a:gd name="T32" fmla="*/ 2147483647 w 1182"/>
                <a:gd name="T33" fmla="*/ 2147483647 h 666"/>
                <a:gd name="T34" fmla="*/ 2147483647 w 1182"/>
                <a:gd name="T35" fmla="*/ 2147483647 h 666"/>
                <a:gd name="T36" fmla="*/ 2147483647 w 1182"/>
                <a:gd name="T37" fmla="*/ 2147483647 h 666"/>
                <a:gd name="T38" fmla="*/ 2147483647 w 1182"/>
                <a:gd name="T39" fmla="*/ 2147483647 h 666"/>
                <a:gd name="T40" fmla="*/ 2147483647 w 1182"/>
                <a:gd name="T41" fmla="*/ 2147483647 h 666"/>
                <a:gd name="T42" fmla="*/ 2147483647 w 1182"/>
                <a:gd name="T43" fmla="*/ 2147483647 h 666"/>
                <a:gd name="T44" fmla="*/ 2147483647 w 1182"/>
                <a:gd name="T45" fmla="*/ 2147483647 h 666"/>
                <a:gd name="T46" fmla="*/ 2147483647 w 1182"/>
                <a:gd name="T47" fmla="*/ 2147483647 h 666"/>
                <a:gd name="T48" fmla="*/ 2147483647 w 1182"/>
                <a:gd name="T49" fmla="*/ 2147483647 h 666"/>
                <a:gd name="T50" fmla="*/ 2147483647 w 1182"/>
                <a:gd name="T51" fmla="*/ 2147483647 h 666"/>
                <a:gd name="T52" fmla="*/ 2147483647 w 1182"/>
                <a:gd name="T53" fmla="*/ 2147483647 h 666"/>
                <a:gd name="T54" fmla="*/ 2147483647 w 1182"/>
                <a:gd name="T55" fmla="*/ 2147483647 h 666"/>
                <a:gd name="T56" fmla="*/ 2147483647 w 1182"/>
                <a:gd name="T57" fmla="*/ 2147483647 h 666"/>
                <a:gd name="T58" fmla="*/ 2147483647 w 1182"/>
                <a:gd name="T59" fmla="*/ 2147483647 h 666"/>
                <a:gd name="T60" fmla="*/ 2147483647 w 1182"/>
                <a:gd name="T61" fmla="*/ 2147483647 h 666"/>
                <a:gd name="T62" fmla="*/ 2147483647 w 1182"/>
                <a:gd name="T63" fmla="*/ 2147483647 h 666"/>
                <a:gd name="T64" fmla="*/ 2147483647 w 1182"/>
                <a:gd name="T65" fmla="*/ 2147483647 h 666"/>
                <a:gd name="T66" fmla="*/ 2147483647 w 1182"/>
                <a:gd name="T67" fmla="*/ 2147483647 h 666"/>
                <a:gd name="T68" fmla="*/ 2147483647 w 1182"/>
                <a:gd name="T69" fmla="*/ 2147483647 h 666"/>
                <a:gd name="T70" fmla="*/ 2147483647 w 1182"/>
                <a:gd name="T71" fmla="*/ 2147483647 h 666"/>
                <a:gd name="T72" fmla="*/ 2147483647 w 1182"/>
                <a:gd name="T73" fmla="*/ 2147483647 h 666"/>
                <a:gd name="T74" fmla="*/ 2147483647 w 1182"/>
                <a:gd name="T75" fmla="*/ 2147483647 h 666"/>
                <a:gd name="T76" fmla="*/ 2147483647 w 1182"/>
                <a:gd name="T77" fmla="*/ 2147483647 h 666"/>
                <a:gd name="T78" fmla="*/ 2147483647 w 1182"/>
                <a:gd name="T79" fmla="*/ 2147483647 h 666"/>
                <a:gd name="T80" fmla="*/ 2147483647 w 1182"/>
                <a:gd name="T81" fmla="*/ 2147483647 h 666"/>
                <a:gd name="T82" fmla="*/ 2147483647 w 1182"/>
                <a:gd name="T83" fmla="*/ 2147483647 h 666"/>
                <a:gd name="T84" fmla="*/ 2147483647 w 1182"/>
                <a:gd name="T85" fmla="*/ 2147483647 h 666"/>
                <a:gd name="T86" fmla="*/ 2147483647 w 1182"/>
                <a:gd name="T87" fmla="*/ 2147483647 h 666"/>
                <a:gd name="T88" fmla="*/ 2147483647 w 1182"/>
                <a:gd name="T89" fmla="*/ 2147483647 h 666"/>
                <a:gd name="T90" fmla="*/ 2147483647 w 1182"/>
                <a:gd name="T91" fmla="*/ 2147483647 h 666"/>
                <a:gd name="T92" fmla="*/ 2147483647 w 1182"/>
                <a:gd name="T93" fmla="*/ 2147483647 h 666"/>
                <a:gd name="T94" fmla="*/ 2147483647 w 1182"/>
                <a:gd name="T95" fmla="*/ 2147483647 h 666"/>
                <a:gd name="T96" fmla="*/ 2147483647 w 1182"/>
                <a:gd name="T97" fmla="*/ 2147483647 h 666"/>
                <a:gd name="T98" fmla="*/ 2147483647 w 1182"/>
                <a:gd name="T99" fmla="*/ 2147483647 h 666"/>
                <a:gd name="T100" fmla="*/ 2147483647 w 1182"/>
                <a:gd name="T101" fmla="*/ 2147483647 h 666"/>
                <a:gd name="T102" fmla="*/ 2147483647 w 1182"/>
                <a:gd name="T103" fmla="*/ 2147483647 h 666"/>
                <a:gd name="T104" fmla="*/ 2147483647 w 1182"/>
                <a:gd name="T105" fmla="*/ 2147483647 h 666"/>
                <a:gd name="T106" fmla="*/ 2147483647 w 1182"/>
                <a:gd name="T107" fmla="*/ 2147483647 h 666"/>
                <a:gd name="T108" fmla="*/ 2147483647 w 1182"/>
                <a:gd name="T109" fmla="*/ 2147483647 h 666"/>
                <a:gd name="T110" fmla="*/ 2147483647 w 1182"/>
                <a:gd name="T111" fmla="*/ 2147483647 h 666"/>
                <a:gd name="T112" fmla="*/ 2147483647 w 1182"/>
                <a:gd name="T113" fmla="*/ 2147483647 h 666"/>
                <a:gd name="T114" fmla="*/ 2147483647 w 1182"/>
                <a:gd name="T115" fmla="*/ 2147483647 h 6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82"/>
                <a:gd name="T175" fmla="*/ 0 h 666"/>
                <a:gd name="T176" fmla="*/ 1182 w 1182"/>
                <a:gd name="T177" fmla="*/ 666 h 6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82" h="666">
                  <a:moveTo>
                    <a:pt x="1152" y="372"/>
                  </a:moveTo>
                  <a:lnTo>
                    <a:pt x="1146" y="360"/>
                  </a:lnTo>
                  <a:lnTo>
                    <a:pt x="1122" y="360"/>
                  </a:lnTo>
                  <a:lnTo>
                    <a:pt x="1116" y="342"/>
                  </a:lnTo>
                  <a:lnTo>
                    <a:pt x="1098" y="342"/>
                  </a:lnTo>
                  <a:lnTo>
                    <a:pt x="1080" y="318"/>
                  </a:lnTo>
                  <a:lnTo>
                    <a:pt x="1080" y="330"/>
                  </a:lnTo>
                  <a:lnTo>
                    <a:pt x="1068" y="330"/>
                  </a:lnTo>
                  <a:lnTo>
                    <a:pt x="1068" y="342"/>
                  </a:lnTo>
                  <a:lnTo>
                    <a:pt x="1032" y="342"/>
                  </a:lnTo>
                  <a:lnTo>
                    <a:pt x="1020" y="330"/>
                  </a:lnTo>
                  <a:lnTo>
                    <a:pt x="990" y="318"/>
                  </a:lnTo>
                  <a:lnTo>
                    <a:pt x="1038" y="270"/>
                  </a:lnTo>
                  <a:lnTo>
                    <a:pt x="1038" y="264"/>
                  </a:lnTo>
                  <a:lnTo>
                    <a:pt x="1032" y="264"/>
                  </a:lnTo>
                  <a:lnTo>
                    <a:pt x="1032" y="258"/>
                  </a:lnTo>
                  <a:lnTo>
                    <a:pt x="1002" y="276"/>
                  </a:lnTo>
                  <a:lnTo>
                    <a:pt x="978" y="276"/>
                  </a:lnTo>
                  <a:lnTo>
                    <a:pt x="966" y="300"/>
                  </a:lnTo>
                  <a:lnTo>
                    <a:pt x="960" y="300"/>
                  </a:lnTo>
                  <a:lnTo>
                    <a:pt x="954" y="306"/>
                  </a:lnTo>
                  <a:lnTo>
                    <a:pt x="942" y="306"/>
                  </a:lnTo>
                  <a:lnTo>
                    <a:pt x="930" y="312"/>
                  </a:lnTo>
                  <a:lnTo>
                    <a:pt x="918" y="324"/>
                  </a:lnTo>
                  <a:lnTo>
                    <a:pt x="918" y="342"/>
                  </a:lnTo>
                  <a:lnTo>
                    <a:pt x="912" y="342"/>
                  </a:lnTo>
                  <a:lnTo>
                    <a:pt x="906" y="348"/>
                  </a:lnTo>
                  <a:lnTo>
                    <a:pt x="894" y="354"/>
                  </a:lnTo>
                  <a:lnTo>
                    <a:pt x="882" y="366"/>
                  </a:lnTo>
                  <a:lnTo>
                    <a:pt x="882" y="378"/>
                  </a:lnTo>
                  <a:lnTo>
                    <a:pt x="888" y="384"/>
                  </a:lnTo>
                  <a:lnTo>
                    <a:pt x="888" y="396"/>
                  </a:lnTo>
                  <a:lnTo>
                    <a:pt x="882" y="390"/>
                  </a:lnTo>
                  <a:lnTo>
                    <a:pt x="870" y="390"/>
                  </a:lnTo>
                  <a:lnTo>
                    <a:pt x="858" y="384"/>
                  </a:lnTo>
                  <a:lnTo>
                    <a:pt x="852" y="384"/>
                  </a:lnTo>
                  <a:lnTo>
                    <a:pt x="852" y="372"/>
                  </a:lnTo>
                  <a:lnTo>
                    <a:pt x="858" y="366"/>
                  </a:lnTo>
                  <a:lnTo>
                    <a:pt x="858" y="348"/>
                  </a:lnTo>
                  <a:lnTo>
                    <a:pt x="840" y="342"/>
                  </a:lnTo>
                  <a:lnTo>
                    <a:pt x="762" y="342"/>
                  </a:lnTo>
                  <a:lnTo>
                    <a:pt x="732" y="282"/>
                  </a:lnTo>
                  <a:lnTo>
                    <a:pt x="726" y="276"/>
                  </a:lnTo>
                  <a:lnTo>
                    <a:pt x="714" y="276"/>
                  </a:lnTo>
                  <a:lnTo>
                    <a:pt x="708" y="282"/>
                  </a:lnTo>
                  <a:lnTo>
                    <a:pt x="702" y="282"/>
                  </a:lnTo>
                  <a:lnTo>
                    <a:pt x="696" y="276"/>
                  </a:lnTo>
                  <a:lnTo>
                    <a:pt x="696" y="234"/>
                  </a:lnTo>
                  <a:lnTo>
                    <a:pt x="690" y="216"/>
                  </a:lnTo>
                  <a:lnTo>
                    <a:pt x="690" y="204"/>
                  </a:lnTo>
                  <a:lnTo>
                    <a:pt x="660" y="204"/>
                  </a:lnTo>
                  <a:lnTo>
                    <a:pt x="654" y="192"/>
                  </a:lnTo>
                  <a:lnTo>
                    <a:pt x="642" y="186"/>
                  </a:lnTo>
                  <a:lnTo>
                    <a:pt x="636" y="168"/>
                  </a:lnTo>
                  <a:lnTo>
                    <a:pt x="618" y="150"/>
                  </a:lnTo>
                  <a:lnTo>
                    <a:pt x="612" y="138"/>
                  </a:lnTo>
                  <a:lnTo>
                    <a:pt x="600" y="138"/>
                  </a:lnTo>
                  <a:lnTo>
                    <a:pt x="576" y="150"/>
                  </a:lnTo>
                  <a:lnTo>
                    <a:pt x="570" y="156"/>
                  </a:lnTo>
                  <a:lnTo>
                    <a:pt x="552" y="156"/>
                  </a:lnTo>
                  <a:lnTo>
                    <a:pt x="534" y="150"/>
                  </a:lnTo>
                  <a:lnTo>
                    <a:pt x="474" y="150"/>
                  </a:lnTo>
                  <a:lnTo>
                    <a:pt x="456" y="156"/>
                  </a:lnTo>
                  <a:lnTo>
                    <a:pt x="420" y="156"/>
                  </a:lnTo>
                  <a:lnTo>
                    <a:pt x="414" y="162"/>
                  </a:lnTo>
                  <a:lnTo>
                    <a:pt x="408" y="162"/>
                  </a:lnTo>
                  <a:lnTo>
                    <a:pt x="330" y="90"/>
                  </a:lnTo>
                  <a:lnTo>
                    <a:pt x="264" y="54"/>
                  </a:lnTo>
                  <a:lnTo>
                    <a:pt x="270" y="66"/>
                  </a:lnTo>
                  <a:lnTo>
                    <a:pt x="270" y="90"/>
                  </a:lnTo>
                  <a:lnTo>
                    <a:pt x="264" y="102"/>
                  </a:lnTo>
                  <a:lnTo>
                    <a:pt x="258" y="108"/>
                  </a:lnTo>
                  <a:lnTo>
                    <a:pt x="240" y="108"/>
                  </a:lnTo>
                  <a:lnTo>
                    <a:pt x="228" y="102"/>
                  </a:lnTo>
                  <a:lnTo>
                    <a:pt x="222" y="96"/>
                  </a:lnTo>
                  <a:lnTo>
                    <a:pt x="222" y="78"/>
                  </a:lnTo>
                  <a:lnTo>
                    <a:pt x="210" y="54"/>
                  </a:lnTo>
                  <a:lnTo>
                    <a:pt x="216" y="36"/>
                  </a:lnTo>
                  <a:lnTo>
                    <a:pt x="162" y="12"/>
                  </a:lnTo>
                  <a:lnTo>
                    <a:pt x="156" y="30"/>
                  </a:lnTo>
                  <a:lnTo>
                    <a:pt x="168" y="36"/>
                  </a:lnTo>
                  <a:lnTo>
                    <a:pt x="174" y="48"/>
                  </a:lnTo>
                  <a:lnTo>
                    <a:pt x="174" y="72"/>
                  </a:lnTo>
                  <a:lnTo>
                    <a:pt x="168" y="78"/>
                  </a:lnTo>
                  <a:lnTo>
                    <a:pt x="156" y="84"/>
                  </a:lnTo>
                  <a:lnTo>
                    <a:pt x="150" y="84"/>
                  </a:lnTo>
                  <a:lnTo>
                    <a:pt x="144" y="78"/>
                  </a:lnTo>
                  <a:lnTo>
                    <a:pt x="144" y="60"/>
                  </a:lnTo>
                  <a:lnTo>
                    <a:pt x="132" y="48"/>
                  </a:lnTo>
                  <a:lnTo>
                    <a:pt x="132" y="42"/>
                  </a:lnTo>
                  <a:lnTo>
                    <a:pt x="144" y="30"/>
                  </a:lnTo>
                  <a:lnTo>
                    <a:pt x="150" y="6"/>
                  </a:lnTo>
                  <a:lnTo>
                    <a:pt x="144" y="0"/>
                  </a:lnTo>
                  <a:lnTo>
                    <a:pt x="0" y="42"/>
                  </a:lnTo>
                  <a:lnTo>
                    <a:pt x="48" y="324"/>
                  </a:lnTo>
                  <a:lnTo>
                    <a:pt x="60" y="324"/>
                  </a:lnTo>
                  <a:lnTo>
                    <a:pt x="72" y="336"/>
                  </a:lnTo>
                  <a:lnTo>
                    <a:pt x="138" y="336"/>
                  </a:lnTo>
                  <a:lnTo>
                    <a:pt x="132" y="324"/>
                  </a:lnTo>
                  <a:lnTo>
                    <a:pt x="120" y="318"/>
                  </a:lnTo>
                  <a:lnTo>
                    <a:pt x="114" y="300"/>
                  </a:lnTo>
                  <a:lnTo>
                    <a:pt x="114" y="288"/>
                  </a:lnTo>
                  <a:lnTo>
                    <a:pt x="132" y="270"/>
                  </a:lnTo>
                  <a:lnTo>
                    <a:pt x="144" y="264"/>
                  </a:lnTo>
                  <a:lnTo>
                    <a:pt x="156" y="264"/>
                  </a:lnTo>
                  <a:lnTo>
                    <a:pt x="162" y="258"/>
                  </a:lnTo>
                  <a:lnTo>
                    <a:pt x="168" y="258"/>
                  </a:lnTo>
                  <a:lnTo>
                    <a:pt x="168" y="246"/>
                  </a:lnTo>
                  <a:lnTo>
                    <a:pt x="174" y="240"/>
                  </a:lnTo>
                  <a:lnTo>
                    <a:pt x="180" y="240"/>
                  </a:lnTo>
                  <a:lnTo>
                    <a:pt x="186" y="246"/>
                  </a:lnTo>
                  <a:lnTo>
                    <a:pt x="198" y="246"/>
                  </a:lnTo>
                  <a:lnTo>
                    <a:pt x="204" y="252"/>
                  </a:lnTo>
                  <a:lnTo>
                    <a:pt x="174" y="222"/>
                  </a:lnTo>
                  <a:lnTo>
                    <a:pt x="204" y="228"/>
                  </a:lnTo>
                  <a:lnTo>
                    <a:pt x="210" y="216"/>
                  </a:lnTo>
                  <a:lnTo>
                    <a:pt x="228" y="240"/>
                  </a:lnTo>
                  <a:lnTo>
                    <a:pt x="252" y="240"/>
                  </a:lnTo>
                  <a:lnTo>
                    <a:pt x="252" y="252"/>
                  </a:lnTo>
                  <a:lnTo>
                    <a:pt x="264" y="258"/>
                  </a:lnTo>
                  <a:lnTo>
                    <a:pt x="300" y="258"/>
                  </a:lnTo>
                  <a:lnTo>
                    <a:pt x="306" y="264"/>
                  </a:lnTo>
                  <a:lnTo>
                    <a:pt x="312" y="276"/>
                  </a:lnTo>
                  <a:lnTo>
                    <a:pt x="312" y="288"/>
                  </a:lnTo>
                  <a:lnTo>
                    <a:pt x="324" y="294"/>
                  </a:lnTo>
                  <a:lnTo>
                    <a:pt x="312" y="306"/>
                  </a:lnTo>
                  <a:lnTo>
                    <a:pt x="312" y="318"/>
                  </a:lnTo>
                  <a:lnTo>
                    <a:pt x="330" y="336"/>
                  </a:lnTo>
                  <a:lnTo>
                    <a:pt x="360" y="336"/>
                  </a:lnTo>
                  <a:lnTo>
                    <a:pt x="414" y="342"/>
                  </a:lnTo>
                  <a:lnTo>
                    <a:pt x="414" y="336"/>
                  </a:lnTo>
                  <a:lnTo>
                    <a:pt x="450" y="354"/>
                  </a:lnTo>
                  <a:lnTo>
                    <a:pt x="468" y="384"/>
                  </a:lnTo>
                  <a:lnTo>
                    <a:pt x="486" y="402"/>
                  </a:lnTo>
                  <a:lnTo>
                    <a:pt x="486" y="408"/>
                  </a:lnTo>
                  <a:lnTo>
                    <a:pt x="492" y="414"/>
                  </a:lnTo>
                  <a:lnTo>
                    <a:pt x="510" y="450"/>
                  </a:lnTo>
                  <a:lnTo>
                    <a:pt x="522" y="462"/>
                  </a:lnTo>
                  <a:lnTo>
                    <a:pt x="534" y="468"/>
                  </a:lnTo>
                  <a:lnTo>
                    <a:pt x="552" y="468"/>
                  </a:lnTo>
                  <a:lnTo>
                    <a:pt x="564" y="474"/>
                  </a:lnTo>
                  <a:lnTo>
                    <a:pt x="570" y="474"/>
                  </a:lnTo>
                  <a:lnTo>
                    <a:pt x="582" y="486"/>
                  </a:lnTo>
                  <a:lnTo>
                    <a:pt x="588" y="498"/>
                  </a:lnTo>
                  <a:lnTo>
                    <a:pt x="594" y="504"/>
                  </a:lnTo>
                  <a:lnTo>
                    <a:pt x="624" y="522"/>
                  </a:lnTo>
                  <a:lnTo>
                    <a:pt x="648" y="522"/>
                  </a:lnTo>
                  <a:lnTo>
                    <a:pt x="666" y="534"/>
                  </a:lnTo>
                  <a:lnTo>
                    <a:pt x="690" y="546"/>
                  </a:lnTo>
                  <a:lnTo>
                    <a:pt x="696" y="552"/>
                  </a:lnTo>
                  <a:lnTo>
                    <a:pt x="708" y="558"/>
                  </a:lnTo>
                  <a:lnTo>
                    <a:pt x="720" y="570"/>
                  </a:lnTo>
                  <a:lnTo>
                    <a:pt x="732" y="570"/>
                  </a:lnTo>
                  <a:lnTo>
                    <a:pt x="744" y="582"/>
                  </a:lnTo>
                  <a:lnTo>
                    <a:pt x="750" y="582"/>
                  </a:lnTo>
                  <a:lnTo>
                    <a:pt x="774" y="576"/>
                  </a:lnTo>
                  <a:lnTo>
                    <a:pt x="822" y="606"/>
                  </a:lnTo>
                  <a:lnTo>
                    <a:pt x="816" y="612"/>
                  </a:lnTo>
                  <a:lnTo>
                    <a:pt x="816" y="630"/>
                  </a:lnTo>
                  <a:lnTo>
                    <a:pt x="828" y="642"/>
                  </a:lnTo>
                  <a:lnTo>
                    <a:pt x="828" y="654"/>
                  </a:lnTo>
                  <a:lnTo>
                    <a:pt x="840" y="654"/>
                  </a:lnTo>
                  <a:lnTo>
                    <a:pt x="852" y="642"/>
                  </a:lnTo>
                  <a:lnTo>
                    <a:pt x="870" y="666"/>
                  </a:lnTo>
                  <a:lnTo>
                    <a:pt x="882" y="660"/>
                  </a:lnTo>
                  <a:lnTo>
                    <a:pt x="894" y="660"/>
                  </a:lnTo>
                  <a:lnTo>
                    <a:pt x="900" y="666"/>
                  </a:lnTo>
                  <a:lnTo>
                    <a:pt x="906" y="666"/>
                  </a:lnTo>
                  <a:lnTo>
                    <a:pt x="900" y="666"/>
                  </a:lnTo>
                  <a:lnTo>
                    <a:pt x="900" y="642"/>
                  </a:lnTo>
                  <a:lnTo>
                    <a:pt x="906" y="636"/>
                  </a:lnTo>
                  <a:lnTo>
                    <a:pt x="912" y="624"/>
                  </a:lnTo>
                  <a:lnTo>
                    <a:pt x="924" y="618"/>
                  </a:lnTo>
                  <a:lnTo>
                    <a:pt x="930" y="606"/>
                  </a:lnTo>
                  <a:lnTo>
                    <a:pt x="930" y="588"/>
                  </a:lnTo>
                  <a:lnTo>
                    <a:pt x="918" y="576"/>
                  </a:lnTo>
                  <a:lnTo>
                    <a:pt x="906" y="570"/>
                  </a:lnTo>
                  <a:lnTo>
                    <a:pt x="900" y="564"/>
                  </a:lnTo>
                  <a:lnTo>
                    <a:pt x="900" y="546"/>
                  </a:lnTo>
                  <a:lnTo>
                    <a:pt x="906" y="540"/>
                  </a:lnTo>
                  <a:lnTo>
                    <a:pt x="906" y="534"/>
                  </a:lnTo>
                  <a:lnTo>
                    <a:pt x="894" y="522"/>
                  </a:lnTo>
                  <a:lnTo>
                    <a:pt x="882" y="522"/>
                  </a:lnTo>
                  <a:lnTo>
                    <a:pt x="876" y="516"/>
                  </a:lnTo>
                  <a:lnTo>
                    <a:pt x="870" y="516"/>
                  </a:lnTo>
                  <a:lnTo>
                    <a:pt x="858" y="504"/>
                  </a:lnTo>
                  <a:lnTo>
                    <a:pt x="840" y="504"/>
                  </a:lnTo>
                  <a:lnTo>
                    <a:pt x="840" y="486"/>
                  </a:lnTo>
                  <a:lnTo>
                    <a:pt x="846" y="480"/>
                  </a:lnTo>
                  <a:lnTo>
                    <a:pt x="894" y="480"/>
                  </a:lnTo>
                  <a:lnTo>
                    <a:pt x="918" y="468"/>
                  </a:lnTo>
                  <a:lnTo>
                    <a:pt x="918" y="456"/>
                  </a:lnTo>
                  <a:lnTo>
                    <a:pt x="912" y="456"/>
                  </a:lnTo>
                  <a:lnTo>
                    <a:pt x="930" y="444"/>
                  </a:lnTo>
                  <a:lnTo>
                    <a:pt x="906" y="420"/>
                  </a:lnTo>
                  <a:lnTo>
                    <a:pt x="948" y="420"/>
                  </a:lnTo>
                  <a:lnTo>
                    <a:pt x="948" y="414"/>
                  </a:lnTo>
                  <a:lnTo>
                    <a:pt x="936" y="402"/>
                  </a:lnTo>
                  <a:lnTo>
                    <a:pt x="936" y="390"/>
                  </a:lnTo>
                  <a:lnTo>
                    <a:pt x="942" y="384"/>
                  </a:lnTo>
                  <a:lnTo>
                    <a:pt x="942" y="372"/>
                  </a:lnTo>
                  <a:lnTo>
                    <a:pt x="954" y="372"/>
                  </a:lnTo>
                  <a:lnTo>
                    <a:pt x="972" y="390"/>
                  </a:lnTo>
                  <a:lnTo>
                    <a:pt x="978" y="390"/>
                  </a:lnTo>
                  <a:lnTo>
                    <a:pt x="984" y="378"/>
                  </a:lnTo>
                  <a:lnTo>
                    <a:pt x="996" y="372"/>
                  </a:lnTo>
                  <a:lnTo>
                    <a:pt x="1002" y="360"/>
                  </a:lnTo>
                  <a:lnTo>
                    <a:pt x="1020" y="360"/>
                  </a:lnTo>
                  <a:lnTo>
                    <a:pt x="1032" y="366"/>
                  </a:lnTo>
                  <a:lnTo>
                    <a:pt x="1038" y="372"/>
                  </a:lnTo>
                  <a:lnTo>
                    <a:pt x="1014" y="408"/>
                  </a:lnTo>
                  <a:lnTo>
                    <a:pt x="1026" y="408"/>
                  </a:lnTo>
                  <a:lnTo>
                    <a:pt x="1032" y="414"/>
                  </a:lnTo>
                  <a:lnTo>
                    <a:pt x="1044" y="414"/>
                  </a:lnTo>
                  <a:lnTo>
                    <a:pt x="1050" y="420"/>
                  </a:lnTo>
                  <a:lnTo>
                    <a:pt x="1056" y="420"/>
                  </a:lnTo>
                  <a:lnTo>
                    <a:pt x="1068" y="414"/>
                  </a:lnTo>
                  <a:lnTo>
                    <a:pt x="1086" y="414"/>
                  </a:lnTo>
                  <a:lnTo>
                    <a:pt x="1092" y="420"/>
                  </a:lnTo>
                  <a:lnTo>
                    <a:pt x="1098" y="420"/>
                  </a:lnTo>
                  <a:lnTo>
                    <a:pt x="1104" y="426"/>
                  </a:lnTo>
                  <a:lnTo>
                    <a:pt x="1110" y="426"/>
                  </a:lnTo>
                  <a:lnTo>
                    <a:pt x="1128" y="408"/>
                  </a:lnTo>
                  <a:lnTo>
                    <a:pt x="1146" y="402"/>
                  </a:lnTo>
                  <a:lnTo>
                    <a:pt x="1146" y="396"/>
                  </a:lnTo>
                  <a:lnTo>
                    <a:pt x="1158" y="396"/>
                  </a:lnTo>
                  <a:lnTo>
                    <a:pt x="1170" y="390"/>
                  </a:lnTo>
                  <a:lnTo>
                    <a:pt x="1182" y="378"/>
                  </a:lnTo>
                  <a:lnTo>
                    <a:pt x="1182" y="366"/>
                  </a:lnTo>
                  <a:lnTo>
                    <a:pt x="1170" y="366"/>
                  </a:lnTo>
                  <a:lnTo>
                    <a:pt x="1158" y="372"/>
                  </a:lnTo>
                  <a:lnTo>
                    <a:pt x="1152" y="3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 name="Vietnam" descr="© INSCALE GmbH, 05.05.2010&#10;http://www.presentationload.com/">
              <a:extLst>
                <a:ext uri="{FF2B5EF4-FFF2-40B4-BE49-F238E27FC236}">
                  <a16:creationId xmlns:a16="http://schemas.microsoft.com/office/drawing/2014/main" id="{0140945F-B25B-4AD2-8305-42A10CE54568}"/>
                </a:ext>
              </a:extLst>
            </p:cNvPr>
            <p:cNvSpPr>
              <a:spLocks/>
            </p:cNvSpPr>
            <p:nvPr>
              <p:custDataLst>
                <p:tags r:id="rId9"/>
              </p:custDataLst>
            </p:nvPr>
          </p:nvSpPr>
          <p:spPr bwMode="gray">
            <a:xfrm>
              <a:off x="6940722" y="2503972"/>
              <a:ext cx="229767" cy="452126"/>
            </a:xfrm>
            <a:custGeom>
              <a:avLst/>
              <a:gdLst>
                <a:gd name="T0" fmla="*/ 2147483647 w 606"/>
                <a:gd name="T1" fmla="*/ 2147483647 h 1194"/>
                <a:gd name="T2" fmla="*/ 2147483647 w 606"/>
                <a:gd name="T3" fmla="*/ 2147483647 h 1194"/>
                <a:gd name="T4" fmla="*/ 2147483647 w 606"/>
                <a:gd name="T5" fmla="*/ 2147483647 h 1194"/>
                <a:gd name="T6" fmla="*/ 2147483647 w 606"/>
                <a:gd name="T7" fmla="*/ 2147483647 h 1194"/>
                <a:gd name="T8" fmla="*/ 2147483647 w 606"/>
                <a:gd name="T9" fmla="*/ 2147483647 h 1194"/>
                <a:gd name="T10" fmla="*/ 2147483647 w 606"/>
                <a:gd name="T11" fmla="*/ 2147483647 h 1194"/>
                <a:gd name="T12" fmla="*/ 2147483647 w 606"/>
                <a:gd name="T13" fmla="*/ 2147483647 h 1194"/>
                <a:gd name="T14" fmla="*/ 2147483647 w 606"/>
                <a:gd name="T15" fmla="*/ 2147483647 h 1194"/>
                <a:gd name="T16" fmla="*/ 2147483647 w 606"/>
                <a:gd name="T17" fmla="*/ 2147483647 h 1194"/>
                <a:gd name="T18" fmla="*/ 2147483647 w 606"/>
                <a:gd name="T19" fmla="*/ 2147483647 h 1194"/>
                <a:gd name="T20" fmla="*/ 2147483647 w 606"/>
                <a:gd name="T21" fmla="*/ 2147483647 h 1194"/>
                <a:gd name="T22" fmla="*/ 2147483647 w 606"/>
                <a:gd name="T23" fmla="*/ 2147483647 h 1194"/>
                <a:gd name="T24" fmla="*/ 2147483647 w 606"/>
                <a:gd name="T25" fmla="*/ 2147483647 h 1194"/>
                <a:gd name="T26" fmla="*/ 2147483647 w 606"/>
                <a:gd name="T27" fmla="*/ 2147483647 h 1194"/>
                <a:gd name="T28" fmla="*/ 2147483647 w 606"/>
                <a:gd name="T29" fmla="*/ 2147483647 h 1194"/>
                <a:gd name="T30" fmla="*/ 2147483647 w 606"/>
                <a:gd name="T31" fmla="*/ 2147483647 h 1194"/>
                <a:gd name="T32" fmla="*/ 2147483647 w 606"/>
                <a:gd name="T33" fmla="*/ 2147483647 h 1194"/>
                <a:gd name="T34" fmla="*/ 2147483647 w 606"/>
                <a:gd name="T35" fmla="*/ 2147483647 h 1194"/>
                <a:gd name="T36" fmla="*/ 2147483647 w 606"/>
                <a:gd name="T37" fmla="*/ 2147483647 h 1194"/>
                <a:gd name="T38" fmla="*/ 2147483647 w 606"/>
                <a:gd name="T39" fmla="*/ 2147483647 h 1194"/>
                <a:gd name="T40" fmla="*/ 2147483647 w 606"/>
                <a:gd name="T41" fmla="*/ 2147483647 h 1194"/>
                <a:gd name="T42" fmla="*/ 2147483647 w 606"/>
                <a:gd name="T43" fmla="*/ 2147483647 h 1194"/>
                <a:gd name="T44" fmla="*/ 2147483647 w 606"/>
                <a:gd name="T45" fmla="*/ 2147483647 h 1194"/>
                <a:gd name="T46" fmla="*/ 2147483647 w 606"/>
                <a:gd name="T47" fmla="*/ 2147483647 h 1194"/>
                <a:gd name="T48" fmla="*/ 2147483647 w 606"/>
                <a:gd name="T49" fmla="*/ 2147483647 h 1194"/>
                <a:gd name="T50" fmla="*/ 2147483647 w 606"/>
                <a:gd name="T51" fmla="*/ 2147483647 h 1194"/>
                <a:gd name="T52" fmla="*/ 2147483647 w 606"/>
                <a:gd name="T53" fmla="*/ 2147483647 h 1194"/>
                <a:gd name="T54" fmla="*/ 2147483647 w 606"/>
                <a:gd name="T55" fmla="*/ 2147483647 h 1194"/>
                <a:gd name="T56" fmla="*/ 2147483647 w 606"/>
                <a:gd name="T57" fmla="*/ 2147483647 h 1194"/>
                <a:gd name="T58" fmla="*/ 2147483647 w 606"/>
                <a:gd name="T59" fmla="*/ 2147483647 h 1194"/>
                <a:gd name="T60" fmla="*/ 2147483647 w 606"/>
                <a:gd name="T61" fmla="*/ 2147483647 h 1194"/>
                <a:gd name="T62" fmla="*/ 2147483647 w 606"/>
                <a:gd name="T63" fmla="*/ 2147483647 h 1194"/>
                <a:gd name="T64" fmla="*/ 2147483647 w 606"/>
                <a:gd name="T65" fmla="*/ 2147483647 h 1194"/>
                <a:gd name="T66" fmla="*/ 2147483647 w 606"/>
                <a:gd name="T67" fmla="*/ 2147483647 h 1194"/>
                <a:gd name="T68" fmla="*/ 2147483647 w 606"/>
                <a:gd name="T69" fmla="*/ 2147483647 h 1194"/>
                <a:gd name="T70" fmla="*/ 2147483647 w 606"/>
                <a:gd name="T71" fmla="*/ 2147483647 h 1194"/>
                <a:gd name="T72" fmla="*/ 2147483647 w 606"/>
                <a:gd name="T73" fmla="*/ 2147483647 h 1194"/>
                <a:gd name="T74" fmla="*/ 2147483647 w 606"/>
                <a:gd name="T75" fmla="*/ 2147483647 h 1194"/>
                <a:gd name="T76" fmla="*/ 2147483647 w 606"/>
                <a:gd name="T77" fmla="*/ 2147483647 h 1194"/>
                <a:gd name="T78" fmla="*/ 2147483647 w 606"/>
                <a:gd name="T79" fmla="*/ 2147483647 h 1194"/>
                <a:gd name="T80" fmla="*/ 2147483647 w 606"/>
                <a:gd name="T81" fmla="*/ 2147483647 h 1194"/>
                <a:gd name="T82" fmla="*/ 2147483647 w 606"/>
                <a:gd name="T83" fmla="*/ 2147483647 h 1194"/>
                <a:gd name="T84" fmla="*/ 2147483647 w 606"/>
                <a:gd name="T85" fmla="*/ 2147483647 h 1194"/>
                <a:gd name="T86" fmla="*/ 2147483647 w 606"/>
                <a:gd name="T87" fmla="*/ 2147483647 h 1194"/>
                <a:gd name="T88" fmla="*/ 2147483647 w 606"/>
                <a:gd name="T89" fmla="*/ 2147483647 h 1194"/>
                <a:gd name="T90" fmla="*/ 2147483647 w 606"/>
                <a:gd name="T91" fmla="*/ 2147483647 h 1194"/>
                <a:gd name="T92" fmla="*/ 2147483647 w 606"/>
                <a:gd name="T93" fmla="*/ 2147483647 h 1194"/>
                <a:gd name="T94" fmla="*/ 2147483647 w 606"/>
                <a:gd name="T95" fmla="*/ 2147483647 h 1194"/>
                <a:gd name="T96" fmla="*/ 2147483647 w 606"/>
                <a:gd name="T97" fmla="*/ 2147483647 h 1194"/>
                <a:gd name="T98" fmla="*/ 2147483647 w 606"/>
                <a:gd name="T99" fmla="*/ 2147483647 h 1194"/>
                <a:gd name="T100" fmla="*/ 2147483647 w 606"/>
                <a:gd name="T101" fmla="*/ 2147483647 h 1194"/>
                <a:gd name="T102" fmla="*/ 2147483647 w 606"/>
                <a:gd name="T103" fmla="*/ 2147483647 h 1194"/>
                <a:gd name="T104" fmla="*/ 2147483647 w 606"/>
                <a:gd name="T105" fmla="*/ 2147483647 h 1194"/>
                <a:gd name="T106" fmla="*/ 2147483647 w 606"/>
                <a:gd name="T107" fmla="*/ 2147483647 h 1194"/>
                <a:gd name="T108" fmla="*/ 2147483647 w 606"/>
                <a:gd name="T109" fmla="*/ 2147483647 h 1194"/>
                <a:gd name="T110" fmla="*/ 2147483647 w 606"/>
                <a:gd name="T111" fmla="*/ 2147483647 h 1194"/>
                <a:gd name="T112" fmla="*/ 2147483647 w 606"/>
                <a:gd name="T113" fmla="*/ 2147483647 h 1194"/>
                <a:gd name="T114" fmla="*/ 2147483647 w 606"/>
                <a:gd name="T115" fmla="*/ 2147483647 h 1194"/>
                <a:gd name="T116" fmla="*/ 2147483647 w 606"/>
                <a:gd name="T117" fmla="*/ 2147483647 h 1194"/>
                <a:gd name="T118" fmla="*/ 2147483647 w 606"/>
                <a:gd name="T119" fmla="*/ 2147483647 h 1194"/>
                <a:gd name="T120" fmla="*/ 2147483647 w 606"/>
                <a:gd name="T121" fmla="*/ 2147483647 h 1194"/>
                <a:gd name="T122" fmla="*/ 2147483647 w 606"/>
                <a:gd name="T123" fmla="*/ 2147483647 h 11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6"/>
                <a:gd name="T187" fmla="*/ 0 h 1194"/>
                <a:gd name="T188" fmla="*/ 606 w 606"/>
                <a:gd name="T189" fmla="*/ 1194 h 11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6" h="1194">
                  <a:moveTo>
                    <a:pt x="6" y="48"/>
                  </a:moveTo>
                  <a:lnTo>
                    <a:pt x="0" y="60"/>
                  </a:lnTo>
                  <a:lnTo>
                    <a:pt x="0" y="72"/>
                  </a:lnTo>
                  <a:lnTo>
                    <a:pt x="12" y="96"/>
                  </a:lnTo>
                  <a:lnTo>
                    <a:pt x="18" y="102"/>
                  </a:lnTo>
                  <a:lnTo>
                    <a:pt x="24" y="114"/>
                  </a:lnTo>
                  <a:lnTo>
                    <a:pt x="36" y="120"/>
                  </a:lnTo>
                  <a:lnTo>
                    <a:pt x="42" y="132"/>
                  </a:lnTo>
                  <a:lnTo>
                    <a:pt x="48" y="126"/>
                  </a:lnTo>
                  <a:lnTo>
                    <a:pt x="54" y="126"/>
                  </a:lnTo>
                  <a:lnTo>
                    <a:pt x="54" y="156"/>
                  </a:lnTo>
                  <a:lnTo>
                    <a:pt x="66" y="180"/>
                  </a:lnTo>
                  <a:lnTo>
                    <a:pt x="84" y="198"/>
                  </a:lnTo>
                  <a:lnTo>
                    <a:pt x="90" y="210"/>
                  </a:lnTo>
                  <a:lnTo>
                    <a:pt x="108" y="210"/>
                  </a:lnTo>
                  <a:lnTo>
                    <a:pt x="108" y="216"/>
                  </a:lnTo>
                  <a:lnTo>
                    <a:pt x="120" y="228"/>
                  </a:lnTo>
                  <a:lnTo>
                    <a:pt x="126" y="222"/>
                  </a:lnTo>
                  <a:lnTo>
                    <a:pt x="132" y="210"/>
                  </a:lnTo>
                  <a:lnTo>
                    <a:pt x="132" y="204"/>
                  </a:lnTo>
                  <a:lnTo>
                    <a:pt x="138" y="192"/>
                  </a:lnTo>
                  <a:lnTo>
                    <a:pt x="150" y="192"/>
                  </a:lnTo>
                  <a:lnTo>
                    <a:pt x="162" y="198"/>
                  </a:lnTo>
                  <a:lnTo>
                    <a:pt x="186" y="222"/>
                  </a:lnTo>
                  <a:lnTo>
                    <a:pt x="180" y="222"/>
                  </a:lnTo>
                  <a:lnTo>
                    <a:pt x="174" y="228"/>
                  </a:lnTo>
                  <a:lnTo>
                    <a:pt x="174" y="234"/>
                  </a:lnTo>
                  <a:lnTo>
                    <a:pt x="198" y="246"/>
                  </a:lnTo>
                  <a:lnTo>
                    <a:pt x="216" y="252"/>
                  </a:lnTo>
                  <a:lnTo>
                    <a:pt x="228" y="258"/>
                  </a:lnTo>
                  <a:lnTo>
                    <a:pt x="228" y="270"/>
                  </a:lnTo>
                  <a:lnTo>
                    <a:pt x="222" y="282"/>
                  </a:lnTo>
                  <a:lnTo>
                    <a:pt x="210" y="288"/>
                  </a:lnTo>
                  <a:lnTo>
                    <a:pt x="204" y="300"/>
                  </a:lnTo>
                  <a:lnTo>
                    <a:pt x="198" y="306"/>
                  </a:lnTo>
                  <a:lnTo>
                    <a:pt x="180" y="306"/>
                  </a:lnTo>
                  <a:lnTo>
                    <a:pt x="174" y="300"/>
                  </a:lnTo>
                  <a:lnTo>
                    <a:pt x="150" y="300"/>
                  </a:lnTo>
                  <a:lnTo>
                    <a:pt x="156" y="306"/>
                  </a:lnTo>
                  <a:lnTo>
                    <a:pt x="156" y="324"/>
                  </a:lnTo>
                  <a:lnTo>
                    <a:pt x="168" y="330"/>
                  </a:lnTo>
                  <a:lnTo>
                    <a:pt x="174" y="336"/>
                  </a:lnTo>
                  <a:lnTo>
                    <a:pt x="210" y="354"/>
                  </a:lnTo>
                  <a:lnTo>
                    <a:pt x="222" y="366"/>
                  </a:lnTo>
                  <a:lnTo>
                    <a:pt x="234" y="372"/>
                  </a:lnTo>
                  <a:lnTo>
                    <a:pt x="240" y="378"/>
                  </a:lnTo>
                  <a:lnTo>
                    <a:pt x="252" y="378"/>
                  </a:lnTo>
                  <a:lnTo>
                    <a:pt x="252" y="408"/>
                  </a:lnTo>
                  <a:lnTo>
                    <a:pt x="258" y="414"/>
                  </a:lnTo>
                  <a:lnTo>
                    <a:pt x="270" y="414"/>
                  </a:lnTo>
                  <a:lnTo>
                    <a:pt x="282" y="420"/>
                  </a:lnTo>
                  <a:lnTo>
                    <a:pt x="288" y="426"/>
                  </a:lnTo>
                  <a:lnTo>
                    <a:pt x="294" y="426"/>
                  </a:lnTo>
                  <a:lnTo>
                    <a:pt x="294" y="450"/>
                  </a:lnTo>
                  <a:lnTo>
                    <a:pt x="306" y="474"/>
                  </a:lnTo>
                  <a:lnTo>
                    <a:pt x="324" y="486"/>
                  </a:lnTo>
                  <a:lnTo>
                    <a:pt x="342" y="504"/>
                  </a:lnTo>
                  <a:lnTo>
                    <a:pt x="348" y="522"/>
                  </a:lnTo>
                  <a:lnTo>
                    <a:pt x="366" y="522"/>
                  </a:lnTo>
                  <a:lnTo>
                    <a:pt x="366" y="528"/>
                  </a:lnTo>
                  <a:lnTo>
                    <a:pt x="372" y="534"/>
                  </a:lnTo>
                  <a:lnTo>
                    <a:pt x="384" y="558"/>
                  </a:lnTo>
                  <a:lnTo>
                    <a:pt x="396" y="570"/>
                  </a:lnTo>
                  <a:lnTo>
                    <a:pt x="408" y="570"/>
                  </a:lnTo>
                  <a:lnTo>
                    <a:pt x="414" y="576"/>
                  </a:lnTo>
                  <a:lnTo>
                    <a:pt x="426" y="582"/>
                  </a:lnTo>
                  <a:lnTo>
                    <a:pt x="432" y="588"/>
                  </a:lnTo>
                  <a:lnTo>
                    <a:pt x="432" y="600"/>
                  </a:lnTo>
                  <a:lnTo>
                    <a:pt x="426" y="606"/>
                  </a:lnTo>
                  <a:lnTo>
                    <a:pt x="420" y="606"/>
                  </a:lnTo>
                  <a:lnTo>
                    <a:pt x="414" y="612"/>
                  </a:lnTo>
                  <a:lnTo>
                    <a:pt x="408" y="612"/>
                  </a:lnTo>
                  <a:lnTo>
                    <a:pt x="432" y="636"/>
                  </a:lnTo>
                  <a:lnTo>
                    <a:pt x="456" y="648"/>
                  </a:lnTo>
                  <a:lnTo>
                    <a:pt x="462" y="654"/>
                  </a:lnTo>
                  <a:lnTo>
                    <a:pt x="468" y="654"/>
                  </a:lnTo>
                  <a:lnTo>
                    <a:pt x="450" y="690"/>
                  </a:lnTo>
                  <a:lnTo>
                    <a:pt x="456" y="690"/>
                  </a:lnTo>
                  <a:lnTo>
                    <a:pt x="468" y="702"/>
                  </a:lnTo>
                  <a:lnTo>
                    <a:pt x="468" y="708"/>
                  </a:lnTo>
                  <a:lnTo>
                    <a:pt x="456" y="720"/>
                  </a:lnTo>
                  <a:lnTo>
                    <a:pt x="450" y="720"/>
                  </a:lnTo>
                  <a:lnTo>
                    <a:pt x="450" y="762"/>
                  </a:lnTo>
                  <a:lnTo>
                    <a:pt x="456" y="762"/>
                  </a:lnTo>
                  <a:lnTo>
                    <a:pt x="468" y="774"/>
                  </a:lnTo>
                  <a:lnTo>
                    <a:pt x="480" y="798"/>
                  </a:lnTo>
                  <a:lnTo>
                    <a:pt x="480" y="804"/>
                  </a:lnTo>
                  <a:lnTo>
                    <a:pt x="468" y="816"/>
                  </a:lnTo>
                  <a:lnTo>
                    <a:pt x="462" y="816"/>
                  </a:lnTo>
                  <a:lnTo>
                    <a:pt x="462" y="828"/>
                  </a:lnTo>
                  <a:lnTo>
                    <a:pt x="468" y="834"/>
                  </a:lnTo>
                  <a:lnTo>
                    <a:pt x="468" y="864"/>
                  </a:lnTo>
                  <a:lnTo>
                    <a:pt x="474" y="870"/>
                  </a:lnTo>
                  <a:lnTo>
                    <a:pt x="474" y="900"/>
                  </a:lnTo>
                  <a:lnTo>
                    <a:pt x="462" y="894"/>
                  </a:lnTo>
                  <a:lnTo>
                    <a:pt x="444" y="894"/>
                  </a:lnTo>
                  <a:lnTo>
                    <a:pt x="438" y="900"/>
                  </a:lnTo>
                  <a:lnTo>
                    <a:pt x="438" y="918"/>
                  </a:lnTo>
                  <a:lnTo>
                    <a:pt x="408" y="918"/>
                  </a:lnTo>
                  <a:lnTo>
                    <a:pt x="408" y="942"/>
                  </a:lnTo>
                  <a:lnTo>
                    <a:pt x="366" y="942"/>
                  </a:lnTo>
                  <a:lnTo>
                    <a:pt x="366" y="966"/>
                  </a:lnTo>
                  <a:lnTo>
                    <a:pt x="378" y="990"/>
                  </a:lnTo>
                  <a:lnTo>
                    <a:pt x="396" y="1008"/>
                  </a:lnTo>
                  <a:lnTo>
                    <a:pt x="396" y="1020"/>
                  </a:lnTo>
                  <a:lnTo>
                    <a:pt x="390" y="1014"/>
                  </a:lnTo>
                  <a:lnTo>
                    <a:pt x="378" y="1008"/>
                  </a:lnTo>
                  <a:lnTo>
                    <a:pt x="372" y="1002"/>
                  </a:lnTo>
                  <a:lnTo>
                    <a:pt x="360" y="996"/>
                  </a:lnTo>
                  <a:lnTo>
                    <a:pt x="348" y="996"/>
                  </a:lnTo>
                  <a:lnTo>
                    <a:pt x="342" y="1002"/>
                  </a:lnTo>
                  <a:lnTo>
                    <a:pt x="342" y="1008"/>
                  </a:lnTo>
                  <a:lnTo>
                    <a:pt x="306" y="1008"/>
                  </a:lnTo>
                  <a:lnTo>
                    <a:pt x="312" y="1014"/>
                  </a:lnTo>
                  <a:lnTo>
                    <a:pt x="318" y="1014"/>
                  </a:lnTo>
                  <a:lnTo>
                    <a:pt x="324" y="1020"/>
                  </a:lnTo>
                  <a:lnTo>
                    <a:pt x="324" y="1026"/>
                  </a:lnTo>
                  <a:lnTo>
                    <a:pt x="312" y="1032"/>
                  </a:lnTo>
                  <a:lnTo>
                    <a:pt x="294" y="1032"/>
                  </a:lnTo>
                  <a:lnTo>
                    <a:pt x="276" y="1038"/>
                  </a:lnTo>
                  <a:lnTo>
                    <a:pt x="270" y="1050"/>
                  </a:lnTo>
                  <a:lnTo>
                    <a:pt x="270" y="1056"/>
                  </a:lnTo>
                  <a:lnTo>
                    <a:pt x="288" y="1074"/>
                  </a:lnTo>
                  <a:lnTo>
                    <a:pt x="300" y="1080"/>
                  </a:lnTo>
                  <a:lnTo>
                    <a:pt x="306" y="1086"/>
                  </a:lnTo>
                  <a:lnTo>
                    <a:pt x="312" y="1086"/>
                  </a:lnTo>
                  <a:lnTo>
                    <a:pt x="294" y="1104"/>
                  </a:lnTo>
                  <a:lnTo>
                    <a:pt x="294" y="1110"/>
                  </a:lnTo>
                  <a:lnTo>
                    <a:pt x="300" y="1116"/>
                  </a:lnTo>
                  <a:lnTo>
                    <a:pt x="300" y="1128"/>
                  </a:lnTo>
                  <a:lnTo>
                    <a:pt x="306" y="1140"/>
                  </a:lnTo>
                  <a:lnTo>
                    <a:pt x="306" y="1152"/>
                  </a:lnTo>
                  <a:lnTo>
                    <a:pt x="312" y="1158"/>
                  </a:lnTo>
                  <a:lnTo>
                    <a:pt x="294" y="1176"/>
                  </a:lnTo>
                  <a:lnTo>
                    <a:pt x="294" y="1188"/>
                  </a:lnTo>
                  <a:lnTo>
                    <a:pt x="306" y="1194"/>
                  </a:lnTo>
                  <a:lnTo>
                    <a:pt x="318" y="1194"/>
                  </a:lnTo>
                  <a:lnTo>
                    <a:pt x="330" y="1188"/>
                  </a:lnTo>
                  <a:lnTo>
                    <a:pt x="354" y="1164"/>
                  </a:lnTo>
                  <a:lnTo>
                    <a:pt x="366" y="1158"/>
                  </a:lnTo>
                  <a:lnTo>
                    <a:pt x="378" y="1158"/>
                  </a:lnTo>
                  <a:lnTo>
                    <a:pt x="384" y="1134"/>
                  </a:lnTo>
                  <a:lnTo>
                    <a:pt x="384" y="1110"/>
                  </a:lnTo>
                  <a:lnTo>
                    <a:pt x="396" y="1110"/>
                  </a:lnTo>
                  <a:lnTo>
                    <a:pt x="402" y="1116"/>
                  </a:lnTo>
                  <a:lnTo>
                    <a:pt x="414" y="1116"/>
                  </a:lnTo>
                  <a:lnTo>
                    <a:pt x="426" y="1104"/>
                  </a:lnTo>
                  <a:lnTo>
                    <a:pt x="426" y="1092"/>
                  </a:lnTo>
                  <a:lnTo>
                    <a:pt x="420" y="1086"/>
                  </a:lnTo>
                  <a:lnTo>
                    <a:pt x="414" y="1074"/>
                  </a:lnTo>
                  <a:lnTo>
                    <a:pt x="408" y="1068"/>
                  </a:lnTo>
                  <a:lnTo>
                    <a:pt x="408" y="1062"/>
                  </a:lnTo>
                  <a:lnTo>
                    <a:pt x="414" y="1056"/>
                  </a:lnTo>
                  <a:lnTo>
                    <a:pt x="426" y="1056"/>
                  </a:lnTo>
                  <a:lnTo>
                    <a:pt x="438" y="1050"/>
                  </a:lnTo>
                  <a:lnTo>
                    <a:pt x="444" y="1044"/>
                  </a:lnTo>
                  <a:lnTo>
                    <a:pt x="450" y="1044"/>
                  </a:lnTo>
                  <a:lnTo>
                    <a:pt x="456" y="1050"/>
                  </a:lnTo>
                  <a:lnTo>
                    <a:pt x="468" y="1050"/>
                  </a:lnTo>
                  <a:lnTo>
                    <a:pt x="480" y="1044"/>
                  </a:lnTo>
                  <a:lnTo>
                    <a:pt x="498" y="1038"/>
                  </a:lnTo>
                  <a:lnTo>
                    <a:pt x="546" y="1014"/>
                  </a:lnTo>
                  <a:lnTo>
                    <a:pt x="582" y="978"/>
                  </a:lnTo>
                  <a:lnTo>
                    <a:pt x="588" y="960"/>
                  </a:lnTo>
                  <a:lnTo>
                    <a:pt x="594" y="936"/>
                  </a:lnTo>
                  <a:lnTo>
                    <a:pt x="606" y="876"/>
                  </a:lnTo>
                  <a:lnTo>
                    <a:pt x="606" y="846"/>
                  </a:lnTo>
                  <a:lnTo>
                    <a:pt x="600" y="834"/>
                  </a:lnTo>
                  <a:lnTo>
                    <a:pt x="576" y="810"/>
                  </a:lnTo>
                  <a:lnTo>
                    <a:pt x="594" y="804"/>
                  </a:lnTo>
                  <a:lnTo>
                    <a:pt x="594" y="774"/>
                  </a:lnTo>
                  <a:lnTo>
                    <a:pt x="588" y="756"/>
                  </a:lnTo>
                  <a:lnTo>
                    <a:pt x="588" y="744"/>
                  </a:lnTo>
                  <a:lnTo>
                    <a:pt x="570" y="708"/>
                  </a:lnTo>
                  <a:lnTo>
                    <a:pt x="564" y="690"/>
                  </a:lnTo>
                  <a:lnTo>
                    <a:pt x="558" y="684"/>
                  </a:lnTo>
                  <a:lnTo>
                    <a:pt x="552" y="672"/>
                  </a:lnTo>
                  <a:lnTo>
                    <a:pt x="558" y="666"/>
                  </a:lnTo>
                  <a:lnTo>
                    <a:pt x="558" y="642"/>
                  </a:lnTo>
                  <a:lnTo>
                    <a:pt x="522" y="606"/>
                  </a:lnTo>
                  <a:lnTo>
                    <a:pt x="486" y="576"/>
                  </a:lnTo>
                  <a:lnTo>
                    <a:pt x="456" y="552"/>
                  </a:lnTo>
                  <a:lnTo>
                    <a:pt x="432" y="534"/>
                  </a:lnTo>
                  <a:lnTo>
                    <a:pt x="420" y="528"/>
                  </a:lnTo>
                  <a:lnTo>
                    <a:pt x="402" y="516"/>
                  </a:lnTo>
                  <a:lnTo>
                    <a:pt x="390" y="510"/>
                  </a:lnTo>
                  <a:lnTo>
                    <a:pt x="384" y="504"/>
                  </a:lnTo>
                  <a:lnTo>
                    <a:pt x="384" y="468"/>
                  </a:lnTo>
                  <a:lnTo>
                    <a:pt x="336" y="420"/>
                  </a:lnTo>
                  <a:lnTo>
                    <a:pt x="306" y="384"/>
                  </a:lnTo>
                  <a:lnTo>
                    <a:pt x="288" y="354"/>
                  </a:lnTo>
                  <a:lnTo>
                    <a:pt x="282" y="336"/>
                  </a:lnTo>
                  <a:lnTo>
                    <a:pt x="282" y="318"/>
                  </a:lnTo>
                  <a:lnTo>
                    <a:pt x="276" y="306"/>
                  </a:lnTo>
                  <a:lnTo>
                    <a:pt x="276" y="282"/>
                  </a:lnTo>
                  <a:lnTo>
                    <a:pt x="282" y="276"/>
                  </a:lnTo>
                  <a:lnTo>
                    <a:pt x="294" y="252"/>
                  </a:lnTo>
                  <a:lnTo>
                    <a:pt x="294" y="240"/>
                  </a:lnTo>
                  <a:lnTo>
                    <a:pt x="300" y="240"/>
                  </a:lnTo>
                  <a:lnTo>
                    <a:pt x="312" y="228"/>
                  </a:lnTo>
                  <a:lnTo>
                    <a:pt x="324" y="222"/>
                  </a:lnTo>
                  <a:lnTo>
                    <a:pt x="336" y="210"/>
                  </a:lnTo>
                  <a:lnTo>
                    <a:pt x="336" y="204"/>
                  </a:lnTo>
                  <a:lnTo>
                    <a:pt x="342" y="198"/>
                  </a:lnTo>
                  <a:lnTo>
                    <a:pt x="372" y="198"/>
                  </a:lnTo>
                  <a:lnTo>
                    <a:pt x="384" y="186"/>
                  </a:lnTo>
                  <a:lnTo>
                    <a:pt x="390" y="174"/>
                  </a:lnTo>
                  <a:lnTo>
                    <a:pt x="390" y="156"/>
                  </a:lnTo>
                  <a:lnTo>
                    <a:pt x="396" y="144"/>
                  </a:lnTo>
                  <a:lnTo>
                    <a:pt x="390" y="144"/>
                  </a:lnTo>
                  <a:lnTo>
                    <a:pt x="384" y="138"/>
                  </a:lnTo>
                  <a:lnTo>
                    <a:pt x="354" y="138"/>
                  </a:lnTo>
                  <a:lnTo>
                    <a:pt x="342" y="132"/>
                  </a:lnTo>
                  <a:lnTo>
                    <a:pt x="336" y="120"/>
                  </a:lnTo>
                  <a:lnTo>
                    <a:pt x="330" y="114"/>
                  </a:lnTo>
                  <a:lnTo>
                    <a:pt x="312" y="114"/>
                  </a:lnTo>
                  <a:lnTo>
                    <a:pt x="312" y="96"/>
                  </a:lnTo>
                  <a:lnTo>
                    <a:pt x="300" y="90"/>
                  </a:lnTo>
                  <a:lnTo>
                    <a:pt x="294" y="72"/>
                  </a:lnTo>
                  <a:lnTo>
                    <a:pt x="312" y="54"/>
                  </a:lnTo>
                  <a:lnTo>
                    <a:pt x="312" y="48"/>
                  </a:lnTo>
                  <a:lnTo>
                    <a:pt x="306" y="42"/>
                  </a:lnTo>
                  <a:lnTo>
                    <a:pt x="276" y="42"/>
                  </a:lnTo>
                  <a:lnTo>
                    <a:pt x="264" y="30"/>
                  </a:lnTo>
                  <a:lnTo>
                    <a:pt x="234" y="36"/>
                  </a:lnTo>
                  <a:lnTo>
                    <a:pt x="204" y="0"/>
                  </a:lnTo>
                  <a:lnTo>
                    <a:pt x="198" y="0"/>
                  </a:lnTo>
                  <a:lnTo>
                    <a:pt x="192" y="6"/>
                  </a:lnTo>
                  <a:lnTo>
                    <a:pt x="180" y="12"/>
                  </a:lnTo>
                  <a:lnTo>
                    <a:pt x="174" y="18"/>
                  </a:lnTo>
                  <a:lnTo>
                    <a:pt x="174" y="30"/>
                  </a:lnTo>
                  <a:lnTo>
                    <a:pt x="168" y="42"/>
                  </a:lnTo>
                  <a:lnTo>
                    <a:pt x="168" y="48"/>
                  </a:lnTo>
                  <a:lnTo>
                    <a:pt x="150" y="48"/>
                  </a:lnTo>
                  <a:lnTo>
                    <a:pt x="144" y="54"/>
                  </a:lnTo>
                  <a:lnTo>
                    <a:pt x="138" y="48"/>
                  </a:lnTo>
                  <a:lnTo>
                    <a:pt x="120" y="48"/>
                  </a:lnTo>
                  <a:lnTo>
                    <a:pt x="132" y="60"/>
                  </a:lnTo>
                  <a:lnTo>
                    <a:pt x="132" y="72"/>
                  </a:lnTo>
                  <a:lnTo>
                    <a:pt x="114" y="72"/>
                  </a:lnTo>
                  <a:lnTo>
                    <a:pt x="108" y="66"/>
                  </a:lnTo>
                  <a:lnTo>
                    <a:pt x="96" y="48"/>
                  </a:lnTo>
                  <a:lnTo>
                    <a:pt x="90" y="48"/>
                  </a:lnTo>
                  <a:lnTo>
                    <a:pt x="90" y="66"/>
                  </a:lnTo>
                  <a:lnTo>
                    <a:pt x="72" y="48"/>
                  </a:lnTo>
                  <a:lnTo>
                    <a:pt x="66" y="54"/>
                  </a:lnTo>
                  <a:lnTo>
                    <a:pt x="60" y="66"/>
                  </a:lnTo>
                  <a:lnTo>
                    <a:pt x="54" y="72"/>
                  </a:lnTo>
                  <a:lnTo>
                    <a:pt x="42" y="72"/>
                  </a:lnTo>
                  <a:lnTo>
                    <a:pt x="18" y="48"/>
                  </a:lnTo>
                  <a:lnTo>
                    <a:pt x="6" y="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 name="Venezuela" descr="© INSCALE GmbH, 05.05.2010&#10;http://www.presentationload.com/">
              <a:extLst>
                <a:ext uri="{FF2B5EF4-FFF2-40B4-BE49-F238E27FC236}">
                  <a16:creationId xmlns:a16="http://schemas.microsoft.com/office/drawing/2014/main" id="{844F04D6-9637-496F-982F-7E1878D96FE1}"/>
                </a:ext>
              </a:extLst>
            </p:cNvPr>
            <p:cNvSpPr>
              <a:spLocks noEditPoints="1"/>
            </p:cNvSpPr>
            <p:nvPr>
              <p:custDataLst>
                <p:tags r:id="rId10"/>
              </p:custDataLst>
            </p:nvPr>
          </p:nvSpPr>
          <p:spPr bwMode="gray">
            <a:xfrm>
              <a:off x="2263836" y="2846402"/>
              <a:ext cx="361698" cy="352806"/>
            </a:xfrm>
            <a:custGeom>
              <a:avLst/>
              <a:gdLst>
                <a:gd name="T0" fmla="*/ 2147483647 w 954"/>
                <a:gd name="T1" fmla="*/ 2147483647 h 930"/>
                <a:gd name="T2" fmla="*/ 2147483647 w 954"/>
                <a:gd name="T3" fmla="*/ 2147483647 h 930"/>
                <a:gd name="T4" fmla="*/ 2147483647 w 954"/>
                <a:gd name="T5" fmla="*/ 2147483647 h 930"/>
                <a:gd name="T6" fmla="*/ 2147483647 w 954"/>
                <a:gd name="T7" fmla="*/ 2147483647 h 930"/>
                <a:gd name="T8" fmla="*/ 2147483647 w 954"/>
                <a:gd name="T9" fmla="*/ 2147483647 h 930"/>
                <a:gd name="T10" fmla="*/ 2147483647 w 954"/>
                <a:gd name="T11" fmla="*/ 2147483647 h 930"/>
                <a:gd name="T12" fmla="*/ 2147483647 w 954"/>
                <a:gd name="T13" fmla="*/ 2147483647 h 930"/>
                <a:gd name="T14" fmla="*/ 2147483647 w 954"/>
                <a:gd name="T15" fmla="*/ 2147483647 h 930"/>
                <a:gd name="T16" fmla="*/ 2147483647 w 954"/>
                <a:gd name="T17" fmla="*/ 2147483647 h 930"/>
                <a:gd name="T18" fmla="*/ 2147483647 w 954"/>
                <a:gd name="T19" fmla="*/ 2147483647 h 930"/>
                <a:gd name="T20" fmla="*/ 2147483647 w 954"/>
                <a:gd name="T21" fmla="*/ 2147483647 h 930"/>
                <a:gd name="T22" fmla="*/ 2147483647 w 954"/>
                <a:gd name="T23" fmla="*/ 2147483647 h 930"/>
                <a:gd name="T24" fmla="*/ 2147483647 w 954"/>
                <a:gd name="T25" fmla="*/ 2147483647 h 930"/>
                <a:gd name="T26" fmla="*/ 2147483647 w 954"/>
                <a:gd name="T27" fmla="*/ 2147483647 h 930"/>
                <a:gd name="T28" fmla="*/ 2147483647 w 954"/>
                <a:gd name="T29" fmla="*/ 2147483647 h 930"/>
                <a:gd name="T30" fmla="*/ 2147483647 w 954"/>
                <a:gd name="T31" fmla="*/ 2147483647 h 930"/>
                <a:gd name="T32" fmla="*/ 2147483647 w 954"/>
                <a:gd name="T33" fmla="*/ 2147483647 h 930"/>
                <a:gd name="T34" fmla="*/ 2147483647 w 954"/>
                <a:gd name="T35" fmla="*/ 2147483647 h 930"/>
                <a:gd name="T36" fmla="*/ 2147483647 w 954"/>
                <a:gd name="T37" fmla="*/ 2147483647 h 930"/>
                <a:gd name="T38" fmla="*/ 2147483647 w 954"/>
                <a:gd name="T39" fmla="*/ 2147483647 h 930"/>
                <a:gd name="T40" fmla="*/ 2147483647 w 954"/>
                <a:gd name="T41" fmla="*/ 2147483647 h 930"/>
                <a:gd name="T42" fmla="*/ 2147483647 w 954"/>
                <a:gd name="T43" fmla="*/ 2147483647 h 930"/>
                <a:gd name="T44" fmla="*/ 2147483647 w 954"/>
                <a:gd name="T45" fmla="*/ 2147483647 h 930"/>
                <a:gd name="T46" fmla="*/ 2147483647 w 954"/>
                <a:gd name="T47" fmla="*/ 2147483647 h 930"/>
                <a:gd name="T48" fmla="*/ 2147483647 w 954"/>
                <a:gd name="T49" fmla="*/ 2147483647 h 930"/>
                <a:gd name="T50" fmla="*/ 0 w 954"/>
                <a:gd name="T51" fmla="*/ 2147483647 h 930"/>
                <a:gd name="T52" fmla="*/ 2147483647 w 954"/>
                <a:gd name="T53" fmla="*/ 2147483647 h 930"/>
                <a:gd name="T54" fmla="*/ 2147483647 w 954"/>
                <a:gd name="T55" fmla="*/ 2147483647 h 930"/>
                <a:gd name="T56" fmla="*/ 2147483647 w 954"/>
                <a:gd name="T57" fmla="*/ 2147483647 h 930"/>
                <a:gd name="T58" fmla="*/ 2147483647 w 954"/>
                <a:gd name="T59" fmla="*/ 2147483647 h 930"/>
                <a:gd name="T60" fmla="*/ 2147483647 w 954"/>
                <a:gd name="T61" fmla="*/ 2147483647 h 930"/>
                <a:gd name="T62" fmla="*/ 2147483647 w 954"/>
                <a:gd name="T63" fmla="*/ 2147483647 h 930"/>
                <a:gd name="T64" fmla="*/ 2147483647 w 954"/>
                <a:gd name="T65" fmla="*/ 2147483647 h 930"/>
                <a:gd name="T66" fmla="*/ 2147483647 w 954"/>
                <a:gd name="T67" fmla="*/ 2147483647 h 930"/>
                <a:gd name="T68" fmla="*/ 2147483647 w 954"/>
                <a:gd name="T69" fmla="*/ 2147483647 h 930"/>
                <a:gd name="T70" fmla="*/ 2147483647 w 954"/>
                <a:gd name="T71" fmla="*/ 2147483647 h 930"/>
                <a:gd name="T72" fmla="*/ 2147483647 w 954"/>
                <a:gd name="T73" fmla="*/ 2147483647 h 930"/>
                <a:gd name="T74" fmla="*/ 2147483647 w 954"/>
                <a:gd name="T75" fmla="*/ 2147483647 h 930"/>
                <a:gd name="T76" fmla="*/ 2147483647 w 954"/>
                <a:gd name="T77" fmla="*/ 2147483647 h 930"/>
                <a:gd name="T78" fmla="*/ 2147483647 w 954"/>
                <a:gd name="T79" fmla="*/ 2147483647 h 930"/>
                <a:gd name="T80" fmla="*/ 2147483647 w 954"/>
                <a:gd name="T81" fmla="*/ 2147483647 h 930"/>
                <a:gd name="T82" fmla="*/ 2147483647 w 954"/>
                <a:gd name="T83" fmla="*/ 2147483647 h 930"/>
                <a:gd name="T84" fmla="*/ 2147483647 w 954"/>
                <a:gd name="T85" fmla="*/ 2147483647 h 930"/>
                <a:gd name="T86" fmla="*/ 2147483647 w 954"/>
                <a:gd name="T87" fmla="*/ 2147483647 h 930"/>
                <a:gd name="T88" fmla="*/ 2147483647 w 954"/>
                <a:gd name="T89" fmla="*/ 2147483647 h 930"/>
                <a:gd name="T90" fmla="*/ 2147483647 w 954"/>
                <a:gd name="T91" fmla="*/ 2147483647 h 930"/>
                <a:gd name="T92" fmla="*/ 2147483647 w 954"/>
                <a:gd name="T93" fmla="*/ 2147483647 h 930"/>
                <a:gd name="T94" fmla="*/ 2147483647 w 954"/>
                <a:gd name="T95" fmla="*/ 2147483647 h 930"/>
                <a:gd name="T96" fmla="*/ 2147483647 w 954"/>
                <a:gd name="T97" fmla="*/ 2147483647 h 930"/>
                <a:gd name="T98" fmla="*/ 2147483647 w 954"/>
                <a:gd name="T99" fmla="*/ 2147483647 h 930"/>
                <a:gd name="T100" fmla="*/ 2147483647 w 954"/>
                <a:gd name="T101" fmla="*/ 2147483647 h 930"/>
                <a:gd name="T102" fmla="*/ 2147483647 w 954"/>
                <a:gd name="T103" fmla="*/ 2147483647 h 930"/>
                <a:gd name="T104" fmla="*/ 2147483647 w 954"/>
                <a:gd name="T105" fmla="*/ 2147483647 h 930"/>
                <a:gd name="T106" fmla="*/ 2147483647 w 954"/>
                <a:gd name="T107" fmla="*/ 2147483647 h 930"/>
                <a:gd name="T108" fmla="*/ 2147483647 w 954"/>
                <a:gd name="T109" fmla="*/ 2147483647 h 930"/>
                <a:gd name="T110" fmla="*/ 2147483647 w 954"/>
                <a:gd name="T111" fmla="*/ 2147483647 h 930"/>
                <a:gd name="T112" fmla="*/ 2147483647 w 954"/>
                <a:gd name="T113" fmla="*/ 2147483647 h 930"/>
                <a:gd name="T114" fmla="*/ 2147483647 w 954"/>
                <a:gd name="T115" fmla="*/ 2147483647 h 930"/>
                <a:gd name="T116" fmla="*/ 2147483647 w 954"/>
                <a:gd name="T117" fmla="*/ 2147483647 h 930"/>
                <a:gd name="T118" fmla="*/ 2147483647 w 954"/>
                <a:gd name="T119" fmla="*/ 2147483647 h 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30"/>
                <a:gd name="T182" fmla="*/ 954 w 954"/>
                <a:gd name="T183" fmla="*/ 930 h 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30">
                  <a:moveTo>
                    <a:pt x="264" y="42"/>
                  </a:moveTo>
                  <a:lnTo>
                    <a:pt x="264" y="12"/>
                  </a:lnTo>
                  <a:lnTo>
                    <a:pt x="252" y="0"/>
                  </a:lnTo>
                  <a:lnTo>
                    <a:pt x="234" y="0"/>
                  </a:lnTo>
                  <a:lnTo>
                    <a:pt x="228" y="6"/>
                  </a:lnTo>
                  <a:lnTo>
                    <a:pt x="228" y="18"/>
                  </a:lnTo>
                  <a:lnTo>
                    <a:pt x="234" y="24"/>
                  </a:lnTo>
                  <a:lnTo>
                    <a:pt x="234" y="36"/>
                  </a:lnTo>
                  <a:lnTo>
                    <a:pt x="240" y="42"/>
                  </a:lnTo>
                  <a:lnTo>
                    <a:pt x="264" y="42"/>
                  </a:lnTo>
                  <a:close/>
                  <a:moveTo>
                    <a:pt x="936" y="276"/>
                  </a:moveTo>
                  <a:lnTo>
                    <a:pt x="930" y="276"/>
                  </a:lnTo>
                  <a:lnTo>
                    <a:pt x="924" y="282"/>
                  </a:lnTo>
                  <a:lnTo>
                    <a:pt x="912" y="288"/>
                  </a:lnTo>
                  <a:lnTo>
                    <a:pt x="906" y="294"/>
                  </a:lnTo>
                  <a:lnTo>
                    <a:pt x="900" y="288"/>
                  </a:lnTo>
                  <a:lnTo>
                    <a:pt x="888" y="288"/>
                  </a:lnTo>
                  <a:lnTo>
                    <a:pt x="882" y="282"/>
                  </a:lnTo>
                  <a:lnTo>
                    <a:pt x="876" y="282"/>
                  </a:lnTo>
                  <a:lnTo>
                    <a:pt x="852" y="306"/>
                  </a:lnTo>
                  <a:lnTo>
                    <a:pt x="822" y="282"/>
                  </a:lnTo>
                  <a:lnTo>
                    <a:pt x="846" y="282"/>
                  </a:lnTo>
                  <a:lnTo>
                    <a:pt x="858" y="276"/>
                  </a:lnTo>
                  <a:lnTo>
                    <a:pt x="864" y="276"/>
                  </a:lnTo>
                  <a:lnTo>
                    <a:pt x="870" y="264"/>
                  </a:lnTo>
                  <a:lnTo>
                    <a:pt x="870" y="246"/>
                  </a:lnTo>
                  <a:lnTo>
                    <a:pt x="882" y="234"/>
                  </a:lnTo>
                  <a:lnTo>
                    <a:pt x="888" y="222"/>
                  </a:lnTo>
                  <a:lnTo>
                    <a:pt x="876" y="210"/>
                  </a:lnTo>
                  <a:lnTo>
                    <a:pt x="846" y="210"/>
                  </a:lnTo>
                  <a:lnTo>
                    <a:pt x="846" y="204"/>
                  </a:lnTo>
                  <a:lnTo>
                    <a:pt x="840" y="198"/>
                  </a:lnTo>
                  <a:lnTo>
                    <a:pt x="840" y="192"/>
                  </a:lnTo>
                  <a:lnTo>
                    <a:pt x="834" y="186"/>
                  </a:lnTo>
                  <a:lnTo>
                    <a:pt x="828" y="186"/>
                  </a:lnTo>
                  <a:lnTo>
                    <a:pt x="822" y="192"/>
                  </a:lnTo>
                  <a:lnTo>
                    <a:pt x="822" y="210"/>
                  </a:lnTo>
                  <a:lnTo>
                    <a:pt x="816" y="198"/>
                  </a:lnTo>
                  <a:lnTo>
                    <a:pt x="816" y="180"/>
                  </a:lnTo>
                  <a:lnTo>
                    <a:pt x="792" y="180"/>
                  </a:lnTo>
                  <a:lnTo>
                    <a:pt x="786" y="210"/>
                  </a:lnTo>
                  <a:lnTo>
                    <a:pt x="780" y="204"/>
                  </a:lnTo>
                  <a:lnTo>
                    <a:pt x="774" y="192"/>
                  </a:lnTo>
                  <a:lnTo>
                    <a:pt x="774" y="186"/>
                  </a:lnTo>
                  <a:lnTo>
                    <a:pt x="768" y="180"/>
                  </a:lnTo>
                  <a:lnTo>
                    <a:pt x="768" y="156"/>
                  </a:lnTo>
                  <a:lnTo>
                    <a:pt x="738" y="168"/>
                  </a:lnTo>
                  <a:lnTo>
                    <a:pt x="744" y="162"/>
                  </a:lnTo>
                  <a:lnTo>
                    <a:pt x="756" y="156"/>
                  </a:lnTo>
                  <a:lnTo>
                    <a:pt x="762" y="156"/>
                  </a:lnTo>
                  <a:lnTo>
                    <a:pt x="762" y="144"/>
                  </a:lnTo>
                  <a:lnTo>
                    <a:pt x="750" y="138"/>
                  </a:lnTo>
                  <a:lnTo>
                    <a:pt x="744" y="138"/>
                  </a:lnTo>
                  <a:lnTo>
                    <a:pt x="744" y="132"/>
                  </a:lnTo>
                  <a:lnTo>
                    <a:pt x="750" y="132"/>
                  </a:lnTo>
                  <a:lnTo>
                    <a:pt x="762" y="126"/>
                  </a:lnTo>
                  <a:lnTo>
                    <a:pt x="774" y="126"/>
                  </a:lnTo>
                  <a:lnTo>
                    <a:pt x="792" y="120"/>
                  </a:lnTo>
                  <a:lnTo>
                    <a:pt x="804" y="120"/>
                  </a:lnTo>
                  <a:lnTo>
                    <a:pt x="810" y="114"/>
                  </a:lnTo>
                  <a:lnTo>
                    <a:pt x="726" y="114"/>
                  </a:lnTo>
                  <a:lnTo>
                    <a:pt x="690" y="120"/>
                  </a:lnTo>
                  <a:lnTo>
                    <a:pt x="678" y="120"/>
                  </a:lnTo>
                  <a:lnTo>
                    <a:pt x="690" y="132"/>
                  </a:lnTo>
                  <a:lnTo>
                    <a:pt x="678" y="132"/>
                  </a:lnTo>
                  <a:lnTo>
                    <a:pt x="666" y="138"/>
                  </a:lnTo>
                  <a:lnTo>
                    <a:pt x="654" y="138"/>
                  </a:lnTo>
                  <a:lnTo>
                    <a:pt x="642" y="144"/>
                  </a:lnTo>
                  <a:lnTo>
                    <a:pt x="636" y="144"/>
                  </a:lnTo>
                  <a:lnTo>
                    <a:pt x="624" y="150"/>
                  </a:lnTo>
                  <a:lnTo>
                    <a:pt x="606" y="168"/>
                  </a:lnTo>
                  <a:lnTo>
                    <a:pt x="594" y="174"/>
                  </a:lnTo>
                  <a:lnTo>
                    <a:pt x="576" y="174"/>
                  </a:lnTo>
                  <a:lnTo>
                    <a:pt x="564" y="162"/>
                  </a:lnTo>
                  <a:lnTo>
                    <a:pt x="546" y="156"/>
                  </a:lnTo>
                  <a:lnTo>
                    <a:pt x="534" y="144"/>
                  </a:lnTo>
                  <a:lnTo>
                    <a:pt x="522" y="138"/>
                  </a:lnTo>
                  <a:lnTo>
                    <a:pt x="510" y="126"/>
                  </a:lnTo>
                  <a:lnTo>
                    <a:pt x="492" y="126"/>
                  </a:lnTo>
                  <a:lnTo>
                    <a:pt x="450" y="132"/>
                  </a:lnTo>
                  <a:lnTo>
                    <a:pt x="372" y="132"/>
                  </a:lnTo>
                  <a:lnTo>
                    <a:pt x="360" y="120"/>
                  </a:lnTo>
                  <a:lnTo>
                    <a:pt x="354" y="108"/>
                  </a:lnTo>
                  <a:lnTo>
                    <a:pt x="354" y="84"/>
                  </a:lnTo>
                  <a:lnTo>
                    <a:pt x="348" y="72"/>
                  </a:lnTo>
                  <a:lnTo>
                    <a:pt x="336" y="60"/>
                  </a:lnTo>
                  <a:lnTo>
                    <a:pt x="324" y="54"/>
                  </a:lnTo>
                  <a:lnTo>
                    <a:pt x="276" y="54"/>
                  </a:lnTo>
                  <a:lnTo>
                    <a:pt x="240" y="60"/>
                  </a:lnTo>
                  <a:lnTo>
                    <a:pt x="222" y="72"/>
                  </a:lnTo>
                  <a:lnTo>
                    <a:pt x="210" y="78"/>
                  </a:lnTo>
                  <a:lnTo>
                    <a:pt x="204" y="78"/>
                  </a:lnTo>
                  <a:lnTo>
                    <a:pt x="180" y="90"/>
                  </a:lnTo>
                  <a:lnTo>
                    <a:pt x="162" y="96"/>
                  </a:lnTo>
                  <a:lnTo>
                    <a:pt x="144" y="108"/>
                  </a:lnTo>
                  <a:lnTo>
                    <a:pt x="138" y="120"/>
                  </a:lnTo>
                  <a:lnTo>
                    <a:pt x="138" y="144"/>
                  </a:lnTo>
                  <a:lnTo>
                    <a:pt x="150" y="168"/>
                  </a:lnTo>
                  <a:lnTo>
                    <a:pt x="156" y="186"/>
                  </a:lnTo>
                  <a:lnTo>
                    <a:pt x="162" y="198"/>
                  </a:lnTo>
                  <a:lnTo>
                    <a:pt x="156" y="210"/>
                  </a:lnTo>
                  <a:lnTo>
                    <a:pt x="150" y="228"/>
                  </a:lnTo>
                  <a:lnTo>
                    <a:pt x="138" y="234"/>
                  </a:lnTo>
                  <a:lnTo>
                    <a:pt x="132" y="246"/>
                  </a:lnTo>
                  <a:lnTo>
                    <a:pt x="126" y="252"/>
                  </a:lnTo>
                  <a:lnTo>
                    <a:pt x="120" y="252"/>
                  </a:lnTo>
                  <a:lnTo>
                    <a:pt x="126" y="222"/>
                  </a:lnTo>
                  <a:lnTo>
                    <a:pt x="114" y="222"/>
                  </a:lnTo>
                  <a:lnTo>
                    <a:pt x="108" y="216"/>
                  </a:lnTo>
                  <a:lnTo>
                    <a:pt x="96" y="210"/>
                  </a:lnTo>
                  <a:lnTo>
                    <a:pt x="90" y="204"/>
                  </a:lnTo>
                  <a:lnTo>
                    <a:pt x="84" y="192"/>
                  </a:lnTo>
                  <a:lnTo>
                    <a:pt x="96" y="168"/>
                  </a:lnTo>
                  <a:lnTo>
                    <a:pt x="108" y="156"/>
                  </a:lnTo>
                  <a:lnTo>
                    <a:pt x="120" y="132"/>
                  </a:lnTo>
                  <a:lnTo>
                    <a:pt x="120" y="78"/>
                  </a:lnTo>
                  <a:lnTo>
                    <a:pt x="114" y="66"/>
                  </a:lnTo>
                  <a:lnTo>
                    <a:pt x="114" y="54"/>
                  </a:lnTo>
                  <a:lnTo>
                    <a:pt x="108" y="48"/>
                  </a:lnTo>
                  <a:lnTo>
                    <a:pt x="108" y="54"/>
                  </a:lnTo>
                  <a:lnTo>
                    <a:pt x="102" y="66"/>
                  </a:lnTo>
                  <a:lnTo>
                    <a:pt x="90" y="78"/>
                  </a:lnTo>
                  <a:lnTo>
                    <a:pt x="72" y="84"/>
                  </a:lnTo>
                  <a:lnTo>
                    <a:pt x="48" y="108"/>
                  </a:lnTo>
                  <a:lnTo>
                    <a:pt x="36" y="144"/>
                  </a:lnTo>
                  <a:lnTo>
                    <a:pt x="36" y="162"/>
                  </a:lnTo>
                  <a:lnTo>
                    <a:pt x="30" y="168"/>
                  </a:lnTo>
                  <a:lnTo>
                    <a:pt x="30" y="192"/>
                  </a:lnTo>
                  <a:lnTo>
                    <a:pt x="6" y="216"/>
                  </a:lnTo>
                  <a:lnTo>
                    <a:pt x="0" y="228"/>
                  </a:lnTo>
                  <a:lnTo>
                    <a:pt x="0" y="240"/>
                  </a:lnTo>
                  <a:lnTo>
                    <a:pt x="6" y="246"/>
                  </a:lnTo>
                  <a:lnTo>
                    <a:pt x="6" y="240"/>
                  </a:lnTo>
                  <a:lnTo>
                    <a:pt x="18" y="228"/>
                  </a:lnTo>
                  <a:lnTo>
                    <a:pt x="24" y="228"/>
                  </a:lnTo>
                  <a:lnTo>
                    <a:pt x="36" y="240"/>
                  </a:lnTo>
                  <a:lnTo>
                    <a:pt x="42" y="252"/>
                  </a:lnTo>
                  <a:lnTo>
                    <a:pt x="42" y="288"/>
                  </a:lnTo>
                  <a:lnTo>
                    <a:pt x="48" y="294"/>
                  </a:lnTo>
                  <a:lnTo>
                    <a:pt x="60" y="300"/>
                  </a:lnTo>
                  <a:lnTo>
                    <a:pt x="66" y="306"/>
                  </a:lnTo>
                  <a:lnTo>
                    <a:pt x="66" y="318"/>
                  </a:lnTo>
                  <a:lnTo>
                    <a:pt x="54" y="342"/>
                  </a:lnTo>
                  <a:lnTo>
                    <a:pt x="54" y="384"/>
                  </a:lnTo>
                  <a:lnTo>
                    <a:pt x="66" y="384"/>
                  </a:lnTo>
                  <a:lnTo>
                    <a:pt x="66" y="396"/>
                  </a:lnTo>
                  <a:lnTo>
                    <a:pt x="72" y="408"/>
                  </a:lnTo>
                  <a:lnTo>
                    <a:pt x="78" y="414"/>
                  </a:lnTo>
                  <a:lnTo>
                    <a:pt x="102" y="414"/>
                  </a:lnTo>
                  <a:lnTo>
                    <a:pt x="108" y="408"/>
                  </a:lnTo>
                  <a:lnTo>
                    <a:pt x="120" y="408"/>
                  </a:lnTo>
                  <a:lnTo>
                    <a:pt x="132" y="414"/>
                  </a:lnTo>
                  <a:lnTo>
                    <a:pt x="138" y="414"/>
                  </a:lnTo>
                  <a:lnTo>
                    <a:pt x="150" y="420"/>
                  </a:lnTo>
                  <a:lnTo>
                    <a:pt x="162" y="420"/>
                  </a:lnTo>
                  <a:lnTo>
                    <a:pt x="168" y="414"/>
                  </a:lnTo>
                  <a:lnTo>
                    <a:pt x="168" y="408"/>
                  </a:lnTo>
                  <a:lnTo>
                    <a:pt x="180" y="408"/>
                  </a:lnTo>
                  <a:lnTo>
                    <a:pt x="186" y="414"/>
                  </a:lnTo>
                  <a:lnTo>
                    <a:pt x="198" y="420"/>
                  </a:lnTo>
                  <a:lnTo>
                    <a:pt x="222" y="420"/>
                  </a:lnTo>
                  <a:lnTo>
                    <a:pt x="222" y="426"/>
                  </a:lnTo>
                  <a:lnTo>
                    <a:pt x="228" y="432"/>
                  </a:lnTo>
                  <a:lnTo>
                    <a:pt x="234" y="444"/>
                  </a:lnTo>
                  <a:lnTo>
                    <a:pt x="240" y="462"/>
                  </a:lnTo>
                  <a:lnTo>
                    <a:pt x="264" y="486"/>
                  </a:lnTo>
                  <a:lnTo>
                    <a:pt x="288" y="486"/>
                  </a:lnTo>
                  <a:lnTo>
                    <a:pt x="288" y="480"/>
                  </a:lnTo>
                  <a:lnTo>
                    <a:pt x="306" y="480"/>
                  </a:lnTo>
                  <a:lnTo>
                    <a:pt x="312" y="486"/>
                  </a:lnTo>
                  <a:lnTo>
                    <a:pt x="336" y="486"/>
                  </a:lnTo>
                  <a:lnTo>
                    <a:pt x="342" y="480"/>
                  </a:lnTo>
                  <a:lnTo>
                    <a:pt x="366" y="486"/>
                  </a:lnTo>
                  <a:lnTo>
                    <a:pt x="372" y="480"/>
                  </a:lnTo>
                  <a:lnTo>
                    <a:pt x="384" y="474"/>
                  </a:lnTo>
                  <a:lnTo>
                    <a:pt x="402" y="474"/>
                  </a:lnTo>
                  <a:lnTo>
                    <a:pt x="408" y="480"/>
                  </a:lnTo>
                  <a:lnTo>
                    <a:pt x="408" y="492"/>
                  </a:lnTo>
                  <a:lnTo>
                    <a:pt x="390" y="510"/>
                  </a:lnTo>
                  <a:lnTo>
                    <a:pt x="390" y="534"/>
                  </a:lnTo>
                  <a:lnTo>
                    <a:pt x="384" y="540"/>
                  </a:lnTo>
                  <a:lnTo>
                    <a:pt x="378" y="540"/>
                  </a:lnTo>
                  <a:lnTo>
                    <a:pt x="366" y="552"/>
                  </a:lnTo>
                  <a:lnTo>
                    <a:pt x="366" y="576"/>
                  </a:lnTo>
                  <a:lnTo>
                    <a:pt x="372" y="588"/>
                  </a:lnTo>
                  <a:lnTo>
                    <a:pt x="372" y="618"/>
                  </a:lnTo>
                  <a:lnTo>
                    <a:pt x="366" y="630"/>
                  </a:lnTo>
                  <a:lnTo>
                    <a:pt x="366" y="642"/>
                  </a:lnTo>
                  <a:lnTo>
                    <a:pt x="372" y="648"/>
                  </a:lnTo>
                  <a:lnTo>
                    <a:pt x="384" y="648"/>
                  </a:lnTo>
                  <a:lnTo>
                    <a:pt x="384" y="672"/>
                  </a:lnTo>
                  <a:lnTo>
                    <a:pt x="390" y="684"/>
                  </a:lnTo>
                  <a:lnTo>
                    <a:pt x="402" y="690"/>
                  </a:lnTo>
                  <a:lnTo>
                    <a:pt x="408" y="702"/>
                  </a:lnTo>
                  <a:lnTo>
                    <a:pt x="408" y="708"/>
                  </a:lnTo>
                  <a:lnTo>
                    <a:pt x="402" y="720"/>
                  </a:lnTo>
                  <a:lnTo>
                    <a:pt x="372" y="750"/>
                  </a:lnTo>
                  <a:lnTo>
                    <a:pt x="366" y="750"/>
                  </a:lnTo>
                  <a:lnTo>
                    <a:pt x="390" y="762"/>
                  </a:lnTo>
                  <a:lnTo>
                    <a:pt x="402" y="774"/>
                  </a:lnTo>
                  <a:lnTo>
                    <a:pt x="414" y="774"/>
                  </a:lnTo>
                  <a:lnTo>
                    <a:pt x="414" y="798"/>
                  </a:lnTo>
                  <a:lnTo>
                    <a:pt x="420" y="804"/>
                  </a:lnTo>
                  <a:lnTo>
                    <a:pt x="420" y="822"/>
                  </a:lnTo>
                  <a:lnTo>
                    <a:pt x="426" y="828"/>
                  </a:lnTo>
                  <a:lnTo>
                    <a:pt x="426" y="846"/>
                  </a:lnTo>
                  <a:lnTo>
                    <a:pt x="432" y="858"/>
                  </a:lnTo>
                  <a:lnTo>
                    <a:pt x="432" y="876"/>
                  </a:lnTo>
                  <a:lnTo>
                    <a:pt x="444" y="888"/>
                  </a:lnTo>
                  <a:lnTo>
                    <a:pt x="450" y="900"/>
                  </a:lnTo>
                  <a:lnTo>
                    <a:pt x="450" y="906"/>
                  </a:lnTo>
                  <a:lnTo>
                    <a:pt x="462" y="918"/>
                  </a:lnTo>
                  <a:lnTo>
                    <a:pt x="468" y="918"/>
                  </a:lnTo>
                  <a:lnTo>
                    <a:pt x="480" y="924"/>
                  </a:lnTo>
                  <a:lnTo>
                    <a:pt x="486" y="924"/>
                  </a:lnTo>
                  <a:lnTo>
                    <a:pt x="498" y="918"/>
                  </a:lnTo>
                  <a:lnTo>
                    <a:pt x="504" y="912"/>
                  </a:lnTo>
                  <a:lnTo>
                    <a:pt x="516" y="906"/>
                  </a:lnTo>
                  <a:lnTo>
                    <a:pt x="522" y="900"/>
                  </a:lnTo>
                  <a:lnTo>
                    <a:pt x="528" y="906"/>
                  </a:lnTo>
                  <a:lnTo>
                    <a:pt x="528" y="930"/>
                  </a:lnTo>
                  <a:lnTo>
                    <a:pt x="534" y="930"/>
                  </a:lnTo>
                  <a:lnTo>
                    <a:pt x="546" y="918"/>
                  </a:lnTo>
                  <a:lnTo>
                    <a:pt x="558" y="894"/>
                  </a:lnTo>
                  <a:lnTo>
                    <a:pt x="570" y="882"/>
                  </a:lnTo>
                  <a:lnTo>
                    <a:pt x="588" y="882"/>
                  </a:lnTo>
                  <a:lnTo>
                    <a:pt x="594" y="876"/>
                  </a:lnTo>
                  <a:lnTo>
                    <a:pt x="630" y="858"/>
                  </a:lnTo>
                  <a:lnTo>
                    <a:pt x="636" y="846"/>
                  </a:lnTo>
                  <a:lnTo>
                    <a:pt x="636" y="816"/>
                  </a:lnTo>
                  <a:lnTo>
                    <a:pt x="678" y="816"/>
                  </a:lnTo>
                  <a:lnTo>
                    <a:pt x="684" y="810"/>
                  </a:lnTo>
                  <a:lnTo>
                    <a:pt x="690" y="798"/>
                  </a:lnTo>
                  <a:lnTo>
                    <a:pt x="690" y="792"/>
                  </a:lnTo>
                  <a:lnTo>
                    <a:pt x="684" y="786"/>
                  </a:lnTo>
                  <a:lnTo>
                    <a:pt x="636" y="780"/>
                  </a:lnTo>
                  <a:lnTo>
                    <a:pt x="636" y="750"/>
                  </a:lnTo>
                  <a:lnTo>
                    <a:pt x="630" y="738"/>
                  </a:lnTo>
                  <a:lnTo>
                    <a:pt x="618" y="726"/>
                  </a:lnTo>
                  <a:lnTo>
                    <a:pt x="624" y="720"/>
                  </a:lnTo>
                  <a:lnTo>
                    <a:pt x="624" y="690"/>
                  </a:lnTo>
                  <a:lnTo>
                    <a:pt x="618" y="684"/>
                  </a:lnTo>
                  <a:lnTo>
                    <a:pt x="606" y="678"/>
                  </a:lnTo>
                  <a:lnTo>
                    <a:pt x="588" y="660"/>
                  </a:lnTo>
                  <a:lnTo>
                    <a:pt x="588" y="630"/>
                  </a:lnTo>
                  <a:lnTo>
                    <a:pt x="594" y="636"/>
                  </a:lnTo>
                  <a:lnTo>
                    <a:pt x="594" y="642"/>
                  </a:lnTo>
                  <a:lnTo>
                    <a:pt x="636" y="642"/>
                  </a:lnTo>
                  <a:lnTo>
                    <a:pt x="642" y="648"/>
                  </a:lnTo>
                  <a:lnTo>
                    <a:pt x="642" y="666"/>
                  </a:lnTo>
                  <a:lnTo>
                    <a:pt x="654" y="666"/>
                  </a:lnTo>
                  <a:lnTo>
                    <a:pt x="666" y="660"/>
                  </a:lnTo>
                  <a:lnTo>
                    <a:pt x="678" y="666"/>
                  </a:lnTo>
                  <a:lnTo>
                    <a:pt x="684" y="660"/>
                  </a:lnTo>
                  <a:lnTo>
                    <a:pt x="696" y="660"/>
                  </a:lnTo>
                  <a:lnTo>
                    <a:pt x="702" y="666"/>
                  </a:lnTo>
                  <a:lnTo>
                    <a:pt x="708" y="678"/>
                  </a:lnTo>
                  <a:lnTo>
                    <a:pt x="720" y="690"/>
                  </a:lnTo>
                  <a:lnTo>
                    <a:pt x="732" y="696"/>
                  </a:lnTo>
                  <a:lnTo>
                    <a:pt x="738" y="690"/>
                  </a:lnTo>
                  <a:lnTo>
                    <a:pt x="738" y="672"/>
                  </a:lnTo>
                  <a:lnTo>
                    <a:pt x="744" y="660"/>
                  </a:lnTo>
                  <a:lnTo>
                    <a:pt x="744" y="648"/>
                  </a:lnTo>
                  <a:lnTo>
                    <a:pt x="750" y="642"/>
                  </a:lnTo>
                  <a:lnTo>
                    <a:pt x="768" y="642"/>
                  </a:lnTo>
                  <a:lnTo>
                    <a:pt x="774" y="648"/>
                  </a:lnTo>
                  <a:lnTo>
                    <a:pt x="792" y="648"/>
                  </a:lnTo>
                  <a:lnTo>
                    <a:pt x="804" y="642"/>
                  </a:lnTo>
                  <a:lnTo>
                    <a:pt x="828" y="618"/>
                  </a:lnTo>
                  <a:lnTo>
                    <a:pt x="840" y="612"/>
                  </a:lnTo>
                  <a:lnTo>
                    <a:pt x="864" y="612"/>
                  </a:lnTo>
                  <a:lnTo>
                    <a:pt x="864" y="600"/>
                  </a:lnTo>
                  <a:lnTo>
                    <a:pt x="876" y="600"/>
                  </a:lnTo>
                  <a:lnTo>
                    <a:pt x="882" y="594"/>
                  </a:lnTo>
                  <a:lnTo>
                    <a:pt x="882" y="558"/>
                  </a:lnTo>
                  <a:lnTo>
                    <a:pt x="846" y="522"/>
                  </a:lnTo>
                  <a:lnTo>
                    <a:pt x="840" y="510"/>
                  </a:lnTo>
                  <a:lnTo>
                    <a:pt x="834" y="504"/>
                  </a:lnTo>
                  <a:lnTo>
                    <a:pt x="834" y="492"/>
                  </a:lnTo>
                  <a:lnTo>
                    <a:pt x="846" y="486"/>
                  </a:lnTo>
                  <a:lnTo>
                    <a:pt x="852" y="486"/>
                  </a:lnTo>
                  <a:lnTo>
                    <a:pt x="864" y="480"/>
                  </a:lnTo>
                  <a:lnTo>
                    <a:pt x="864" y="462"/>
                  </a:lnTo>
                  <a:lnTo>
                    <a:pt x="846" y="444"/>
                  </a:lnTo>
                  <a:lnTo>
                    <a:pt x="846" y="438"/>
                  </a:lnTo>
                  <a:lnTo>
                    <a:pt x="876" y="438"/>
                  </a:lnTo>
                  <a:lnTo>
                    <a:pt x="888" y="432"/>
                  </a:lnTo>
                  <a:lnTo>
                    <a:pt x="900" y="432"/>
                  </a:lnTo>
                  <a:lnTo>
                    <a:pt x="912" y="426"/>
                  </a:lnTo>
                  <a:lnTo>
                    <a:pt x="918" y="420"/>
                  </a:lnTo>
                  <a:lnTo>
                    <a:pt x="918" y="402"/>
                  </a:lnTo>
                  <a:lnTo>
                    <a:pt x="894" y="402"/>
                  </a:lnTo>
                  <a:lnTo>
                    <a:pt x="894" y="360"/>
                  </a:lnTo>
                  <a:lnTo>
                    <a:pt x="906" y="348"/>
                  </a:lnTo>
                  <a:lnTo>
                    <a:pt x="918" y="348"/>
                  </a:lnTo>
                  <a:lnTo>
                    <a:pt x="924" y="342"/>
                  </a:lnTo>
                  <a:lnTo>
                    <a:pt x="930" y="342"/>
                  </a:lnTo>
                  <a:lnTo>
                    <a:pt x="936" y="336"/>
                  </a:lnTo>
                  <a:lnTo>
                    <a:pt x="954" y="300"/>
                  </a:lnTo>
                  <a:lnTo>
                    <a:pt x="948" y="294"/>
                  </a:lnTo>
                  <a:lnTo>
                    <a:pt x="942" y="282"/>
                  </a:lnTo>
                  <a:lnTo>
                    <a:pt x="936" y="27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 name="USA (Alaska)" descr="© INSCALE GmbH, 05.05.2010&#10;http://www.presentationload.com/">
              <a:extLst>
                <a:ext uri="{FF2B5EF4-FFF2-40B4-BE49-F238E27FC236}">
                  <a16:creationId xmlns:a16="http://schemas.microsoft.com/office/drawing/2014/main" id="{8F5AD9F3-97B8-4BC3-950B-66A2D75B4B44}"/>
                </a:ext>
              </a:extLst>
            </p:cNvPr>
            <p:cNvSpPr>
              <a:spLocks noEditPoints="1"/>
            </p:cNvSpPr>
            <p:nvPr>
              <p:custDataLst>
                <p:tags r:id="rId11"/>
              </p:custDataLst>
            </p:nvPr>
          </p:nvSpPr>
          <p:spPr bwMode="gray">
            <a:xfrm>
              <a:off x="399011" y="1107572"/>
              <a:ext cx="1165144" cy="504009"/>
            </a:xfrm>
            <a:custGeom>
              <a:avLst/>
              <a:gdLst>
                <a:gd name="T0" fmla="*/ 2147483647 w 3072"/>
                <a:gd name="T1" fmla="*/ 2147483647 h 1332"/>
                <a:gd name="T2" fmla="*/ 2147483647 w 3072"/>
                <a:gd name="T3" fmla="*/ 2147483647 h 1332"/>
                <a:gd name="T4" fmla="*/ 2147483647 w 3072"/>
                <a:gd name="T5" fmla="*/ 2147483647 h 1332"/>
                <a:gd name="T6" fmla="*/ 2147483647 w 3072"/>
                <a:gd name="T7" fmla="*/ 2147483647 h 1332"/>
                <a:gd name="T8" fmla="*/ 2147483647 w 3072"/>
                <a:gd name="T9" fmla="*/ 2147483647 h 1332"/>
                <a:gd name="T10" fmla="*/ 2147483647 w 3072"/>
                <a:gd name="T11" fmla="*/ 2147483647 h 1332"/>
                <a:gd name="T12" fmla="*/ 2147483647 w 3072"/>
                <a:gd name="T13" fmla="*/ 2147483647 h 1332"/>
                <a:gd name="T14" fmla="*/ 2147483647 w 3072"/>
                <a:gd name="T15" fmla="*/ 2147483647 h 1332"/>
                <a:gd name="T16" fmla="*/ 2147483647 w 3072"/>
                <a:gd name="T17" fmla="*/ 2147483647 h 1332"/>
                <a:gd name="T18" fmla="*/ 2147483647 w 3072"/>
                <a:gd name="T19" fmla="*/ 2147483647 h 1332"/>
                <a:gd name="T20" fmla="*/ 2147483647 w 3072"/>
                <a:gd name="T21" fmla="*/ 2147483647 h 1332"/>
                <a:gd name="T22" fmla="*/ 2147483647 w 3072"/>
                <a:gd name="T23" fmla="*/ 0 h 1332"/>
                <a:gd name="T24" fmla="*/ 2147483647 w 3072"/>
                <a:gd name="T25" fmla="*/ 2147483647 h 1332"/>
                <a:gd name="T26" fmla="*/ 2147483647 w 3072"/>
                <a:gd name="T27" fmla="*/ 2147483647 h 1332"/>
                <a:gd name="T28" fmla="*/ 2147483647 w 3072"/>
                <a:gd name="T29" fmla="*/ 2147483647 h 1332"/>
                <a:gd name="T30" fmla="*/ 2147483647 w 3072"/>
                <a:gd name="T31" fmla="*/ 2147483647 h 1332"/>
                <a:gd name="T32" fmla="*/ 2147483647 w 3072"/>
                <a:gd name="T33" fmla="*/ 2147483647 h 1332"/>
                <a:gd name="T34" fmla="*/ 2147483647 w 3072"/>
                <a:gd name="T35" fmla="*/ 2147483647 h 1332"/>
                <a:gd name="T36" fmla="*/ 2147483647 w 3072"/>
                <a:gd name="T37" fmla="*/ 2147483647 h 1332"/>
                <a:gd name="T38" fmla="*/ 2147483647 w 3072"/>
                <a:gd name="T39" fmla="*/ 2147483647 h 1332"/>
                <a:gd name="T40" fmla="*/ 2147483647 w 3072"/>
                <a:gd name="T41" fmla="*/ 2147483647 h 1332"/>
                <a:gd name="T42" fmla="*/ 2147483647 w 3072"/>
                <a:gd name="T43" fmla="*/ 2147483647 h 1332"/>
                <a:gd name="T44" fmla="*/ 2147483647 w 3072"/>
                <a:gd name="T45" fmla="*/ 2147483647 h 1332"/>
                <a:gd name="T46" fmla="*/ 2147483647 w 3072"/>
                <a:gd name="T47" fmla="*/ 2147483647 h 1332"/>
                <a:gd name="T48" fmla="*/ 2147483647 w 3072"/>
                <a:gd name="T49" fmla="*/ 2147483647 h 1332"/>
                <a:gd name="T50" fmla="*/ 2147483647 w 3072"/>
                <a:gd name="T51" fmla="*/ 2147483647 h 1332"/>
                <a:gd name="T52" fmla="*/ 2147483647 w 3072"/>
                <a:gd name="T53" fmla="*/ 2147483647 h 1332"/>
                <a:gd name="T54" fmla="*/ 2147483647 w 3072"/>
                <a:gd name="T55" fmla="*/ 2147483647 h 1332"/>
                <a:gd name="T56" fmla="*/ 2147483647 w 3072"/>
                <a:gd name="T57" fmla="*/ 2147483647 h 1332"/>
                <a:gd name="T58" fmla="*/ 2147483647 w 3072"/>
                <a:gd name="T59" fmla="*/ 2147483647 h 1332"/>
                <a:gd name="T60" fmla="*/ 2147483647 w 3072"/>
                <a:gd name="T61" fmla="*/ 2147483647 h 1332"/>
                <a:gd name="T62" fmla="*/ 2147483647 w 3072"/>
                <a:gd name="T63" fmla="*/ 2147483647 h 1332"/>
                <a:gd name="T64" fmla="*/ 2147483647 w 3072"/>
                <a:gd name="T65" fmla="*/ 2147483647 h 1332"/>
                <a:gd name="T66" fmla="*/ 2147483647 w 3072"/>
                <a:gd name="T67" fmla="*/ 2147483647 h 1332"/>
                <a:gd name="T68" fmla="*/ 2147483647 w 3072"/>
                <a:gd name="T69" fmla="*/ 2147483647 h 1332"/>
                <a:gd name="T70" fmla="*/ 2147483647 w 3072"/>
                <a:gd name="T71" fmla="*/ 2147483647 h 1332"/>
                <a:gd name="T72" fmla="*/ 2147483647 w 3072"/>
                <a:gd name="T73" fmla="*/ 2147483647 h 1332"/>
                <a:gd name="T74" fmla="*/ 2147483647 w 3072"/>
                <a:gd name="T75" fmla="*/ 2147483647 h 1332"/>
                <a:gd name="T76" fmla="*/ 2147483647 w 3072"/>
                <a:gd name="T77" fmla="*/ 2147483647 h 1332"/>
                <a:gd name="T78" fmla="*/ 2147483647 w 3072"/>
                <a:gd name="T79" fmla="*/ 2147483647 h 1332"/>
                <a:gd name="T80" fmla="*/ 2147483647 w 3072"/>
                <a:gd name="T81" fmla="*/ 2147483647 h 1332"/>
                <a:gd name="T82" fmla="*/ 2147483647 w 3072"/>
                <a:gd name="T83" fmla="*/ 2147483647 h 1332"/>
                <a:gd name="T84" fmla="*/ 2147483647 w 3072"/>
                <a:gd name="T85" fmla="*/ 2147483647 h 1332"/>
                <a:gd name="T86" fmla="*/ 2147483647 w 3072"/>
                <a:gd name="T87" fmla="*/ 2147483647 h 1332"/>
                <a:gd name="T88" fmla="*/ 2147483647 w 3072"/>
                <a:gd name="T89" fmla="*/ 2147483647 h 1332"/>
                <a:gd name="T90" fmla="*/ 2147483647 w 3072"/>
                <a:gd name="T91" fmla="*/ 2147483647 h 1332"/>
                <a:gd name="T92" fmla="*/ 2147483647 w 3072"/>
                <a:gd name="T93" fmla="*/ 2147483647 h 1332"/>
                <a:gd name="T94" fmla="*/ 2147483647 w 3072"/>
                <a:gd name="T95" fmla="*/ 2147483647 h 1332"/>
                <a:gd name="T96" fmla="*/ 2147483647 w 3072"/>
                <a:gd name="T97" fmla="*/ 2147483647 h 1332"/>
                <a:gd name="T98" fmla="*/ 2147483647 w 3072"/>
                <a:gd name="T99" fmla="*/ 2147483647 h 1332"/>
                <a:gd name="T100" fmla="*/ 2147483647 w 3072"/>
                <a:gd name="T101" fmla="*/ 2147483647 h 1332"/>
                <a:gd name="T102" fmla="*/ 2147483647 w 3072"/>
                <a:gd name="T103" fmla="*/ 2147483647 h 1332"/>
                <a:gd name="T104" fmla="*/ 2147483647 w 3072"/>
                <a:gd name="T105" fmla="*/ 2147483647 h 1332"/>
                <a:gd name="T106" fmla="*/ 2147483647 w 3072"/>
                <a:gd name="T107" fmla="*/ 2147483647 h 1332"/>
                <a:gd name="T108" fmla="*/ 2147483647 w 3072"/>
                <a:gd name="T109" fmla="*/ 2147483647 h 1332"/>
                <a:gd name="T110" fmla="*/ 2147483647 w 3072"/>
                <a:gd name="T111" fmla="*/ 2147483647 h 1332"/>
                <a:gd name="T112" fmla="*/ 2147483647 w 3072"/>
                <a:gd name="T113" fmla="*/ 2147483647 h 1332"/>
                <a:gd name="T114" fmla="*/ 2147483647 w 3072"/>
                <a:gd name="T115" fmla="*/ 2147483647 h 1332"/>
                <a:gd name="T116" fmla="*/ 2147483647 w 3072"/>
                <a:gd name="T117" fmla="*/ 2147483647 h 1332"/>
                <a:gd name="T118" fmla="*/ 2147483647 w 3072"/>
                <a:gd name="T119" fmla="*/ 2147483647 h 1332"/>
                <a:gd name="T120" fmla="*/ 2147483647 w 3072"/>
                <a:gd name="T121" fmla="*/ 2147483647 h 13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72"/>
                <a:gd name="T184" fmla="*/ 0 h 1332"/>
                <a:gd name="T185" fmla="*/ 3072 w 3072"/>
                <a:gd name="T186" fmla="*/ 1332 h 13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72" h="1332">
                  <a:moveTo>
                    <a:pt x="2454" y="930"/>
                  </a:moveTo>
                  <a:lnTo>
                    <a:pt x="2418" y="966"/>
                  </a:lnTo>
                  <a:lnTo>
                    <a:pt x="2400" y="1002"/>
                  </a:lnTo>
                  <a:lnTo>
                    <a:pt x="2412" y="1002"/>
                  </a:lnTo>
                  <a:lnTo>
                    <a:pt x="2448" y="984"/>
                  </a:lnTo>
                  <a:lnTo>
                    <a:pt x="2460" y="972"/>
                  </a:lnTo>
                  <a:lnTo>
                    <a:pt x="2460" y="954"/>
                  </a:lnTo>
                  <a:lnTo>
                    <a:pt x="2472" y="942"/>
                  </a:lnTo>
                  <a:lnTo>
                    <a:pt x="2460" y="930"/>
                  </a:lnTo>
                  <a:lnTo>
                    <a:pt x="2454" y="930"/>
                  </a:lnTo>
                  <a:close/>
                  <a:moveTo>
                    <a:pt x="2400" y="930"/>
                  </a:moveTo>
                  <a:lnTo>
                    <a:pt x="2388" y="930"/>
                  </a:lnTo>
                  <a:lnTo>
                    <a:pt x="2376" y="936"/>
                  </a:lnTo>
                  <a:lnTo>
                    <a:pt x="2364" y="948"/>
                  </a:lnTo>
                  <a:lnTo>
                    <a:pt x="2364" y="954"/>
                  </a:lnTo>
                  <a:lnTo>
                    <a:pt x="2370" y="966"/>
                  </a:lnTo>
                  <a:lnTo>
                    <a:pt x="2376" y="972"/>
                  </a:lnTo>
                  <a:lnTo>
                    <a:pt x="2406" y="972"/>
                  </a:lnTo>
                  <a:lnTo>
                    <a:pt x="2412" y="960"/>
                  </a:lnTo>
                  <a:lnTo>
                    <a:pt x="2418" y="954"/>
                  </a:lnTo>
                  <a:lnTo>
                    <a:pt x="2418" y="942"/>
                  </a:lnTo>
                  <a:lnTo>
                    <a:pt x="2406" y="936"/>
                  </a:lnTo>
                  <a:lnTo>
                    <a:pt x="2400" y="930"/>
                  </a:lnTo>
                  <a:close/>
                  <a:moveTo>
                    <a:pt x="2316" y="1188"/>
                  </a:moveTo>
                  <a:lnTo>
                    <a:pt x="2328" y="1188"/>
                  </a:lnTo>
                  <a:lnTo>
                    <a:pt x="2340" y="1152"/>
                  </a:lnTo>
                  <a:lnTo>
                    <a:pt x="2322" y="1158"/>
                  </a:lnTo>
                  <a:lnTo>
                    <a:pt x="2316" y="1188"/>
                  </a:lnTo>
                  <a:close/>
                  <a:moveTo>
                    <a:pt x="2388" y="1074"/>
                  </a:moveTo>
                  <a:lnTo>
                    <a:pt x="2370" y="1086"/>
                  </a:lnTo>
                  <a:lnTo>
                    <a:pt x="2382" y="1098"/>
                  </a:lnTo>
                  <a:lnTo>
                    <a:pt x="2388" y="1098"/>
                  </a:lnTo>
                  <a:lnTo>
                    <a:pt x="2382" y="1104"/>
                  </a:lnTo>
                  <a:lnTo>
                    <a:pt x="2376" y="1104"/>
                  </a:lnTo>
                  <a:lnTo>
                    <a:pt x="2364" y="1116"/>
                  </a:lnTo>
                  <a:lnTo>
                    <a:pt x="2358" y="1116"/>
                  </a:lnTo>
                  <a:lnTo>
                    <a:pt x="2352" y="1122"/>
                  </a:lnTo>
                  <a:lnTo>
                    <a:pt x="2352" y="1152"/>
                  </a:lnTo>
                  <a:lnTo>
                    <a:pt x="2358" y="1164"/>
                  </a:lnTo>
                  <a:lnTo>
                    <a:pt x="2358" y="1188"/>
                  </a:lnTo>
                  <a:lnTo>
                    <a:pt x="2370" y="1182"/>
                  </a:lnTo>
                  <a:lnTo>
                    <a:pt x="2376" y="1170"/>
                  </a:lnTo>
                  <a:lnTo>
                    <a:pt x="2388" y="1164"/>
                  </a:lnTo>
                  <a:lnTo>
                    <a:pt x="2394" y="1158"/>
                  </a:lnTo>
                  <a:lnTo>
                    <a:pt x="2394" y="1146"/>
                  </a:lnTo>
                  <a:lnTo>
                    <a:pt x="2382" y="1134"/>
                  </a:lnTo>
                  <a:lnTo>
                    <a:pt x="2394" y="1134"/>
                  </a:lnTo>
                  <a:lnTo>
                    <a:pt x="2412" y="1116"/>
                  </a:lnTo>
                  <a:lnTo>
                    <a:pt x="2412" y="1098"/>
                  </a:lnTo>
                  <a:lnTo>
                    <a:pt x="2388" y="1074"/>
                  </a:lnTo>
                  <a:close/>
                  <a:moveTo>
                    <a:pt x="2562" y="1080"/>
                  </a:moveTo>
                  <a:lnTo>
                    <a:pt x="2550" y="1080"/>
                  </a:lnTo>
                  <a:lnTo>
                    <a:pt x="2550" y="1074"/>
                  </a:lnTo>
                  <a:lnTo>
                    <a:pt x="2544" y="1068"/>
                  </a:lnTo>
                  <a:lnTo>
                    <a:pt x="2538" y="1068"/>
                  </a:lnTo>
                  <a:lnTo>
                    <a:pt x="2532" y="1062"/>
                  </a:lnTo>
                  <a:lnTo>
                    <a:pt x="2520" y="1056"/>
                  </a:lnTo>
                  <a:lnTo>
                    <a:pt x="2514" y="1050"/>
                  </a:lnTo>
                  <a:lnTo>
                    <a:pt x="2514" y="1044"/>
                  </a:lnTo>
                  <a:lnTo>
                    <a:pt x="2520" y="1032"/>
                  </a:lnTo>
                  <a:lnTo>
                    <a:pt x="2520" y="1020"/>
                  </a:lnTo>
                  <a:lnTo>
                    <a:pt x="2526" y="1008"/>
                  </a:lnTo>
                  <a:lnTo>
                    <a:pt x="2532" y="1002"/>
                  </a:lnTo>
                  <a:lnTo>
                    <a:pt x="2532" y="960"/>
                  </a:lnTo>
                  <a:lnTo>
                    <a:pt x="2550" y="924"/>
                  </a:lnTo>
                  <a:lnTo>
                    <a:pt x="2550" y="906"/>
                  </a:lnTo>
                  <a:lnTo>
                    <a:pt x="2544" y="894"/>
                  </a:lnTo>
                  <a:lnTo>
                    <a:pt x="2526" y="876"/>
                  </a:lnTo>
                  <a:lnTo>
                    <a:pt x="2538" y="864"/>
                  </a:lnTo>
                  <a:lnTo>
                    <a:pt x="2538" y="834"/>
                  </a:lnTo>
                  <a:lnTo>
                    <a:pt x="2544" y="828"/>
                  </a:lnTo>
                  <a:lnTo>
                    <a:pt x="2550" y="828"/>
                  </a:lnTo>
                  <a:lnTo>
                    <a:pt x="2556" y="822"/>
                  </a:lnTo>
                  <a:lnTo>
                    <a:pt x="2550" y="816"/>
                  </a:lnTo>
                  <a:lnTo>
                    <a:pt x="2532" y="810"/>
                  </a:lnTo>
                  <a:lnTo>
                    <a:pt x="2520" y="810"/>
                  </a:lnTo>
                  <a:lnTo>
                    <a:pt x="2502" y="816"/>
                  </a:lnTo>
                  <a:lnTo>
                    <a:pt x="2490" y="816"/>
                  </a:lnTo>
                  <a:lnTo>
                    <a:pt x="2484" y="822"/>
                  </a:lnTo>
                  <a:lnTo>
                    <a:pt x="2478" y="822"/>
                  </a:lnTo>
                  <a:lnTo>
                    <a:pt x="2478" y="834"/>
                  </a:lnTo>
                  <a:lnTo>
                    <a:pt x="2460" y="834"/>
                  </a:lnTo>
                  <a:lnTo>
                    <a:pt x="2454" y="840"/>
                  </a:lnTo>
                  <a:lnTo>
                    <a:pt x="2442" y="846"/>
                  </a:lnTo>
                  <a:lnTo>
                    <a:pt x="2430" y="846"/>
                  </a:lnTo>
                  <a:lnTo>
                    <a:pt x="2418" y="852"/>
                  </a:lnTo>
                  <a:lnTo>
                    <a:pt x="2406" y="852"/>
                  </a:lnTo>
                  <a:lnTo>
                    <a:pt x="2400" y="858"/>
                  </a:lnTo>
                  <a:lnTo>
                    <a:pt x="2394" y="858"/>
                  </a:lnTo>
                  <a:lnTo>
                    <a:pt x="2388" y="864"/>
                  </a:lnTo>
                  <a:lnTo>
                    <a:pt x="2376" y="870"/>
                  </a:lnTo>
                  <a:lnTo>
                    <a:pt x="2370" y="876"/>
                  </a:lnTo>
                  <a:lnTo>
                    <a:pt x="2364" y="876"/>
                  </a:lnTo>
                  <a:lnTo>
                    <a:pt x="2364" y="864"/>
                  </a:lnTo>
                  <a:lnTo>
                    <a:pt x="2382" y="846"/>
                  </a:lnTo>
                  <a:lnTo>
                    <a:pt x="2376" y="840"/>
                  </a:lnTo>
                  <a:lnTo>
                    <a:pt x="2364" y="834"/>
                  </a:lnTo>
                  <a:lnTo>
                    <a:pt x="2358" y="828"/>
                  </a:lnTo>
                  <a:lnTo>
                    <a:pt x="2358" y="810"/>
                  </a:lnTo>
                  <a:lnTo>
                    <a:pt x="2352" y="798"/>
                  </a:lnTo>
                  <a:lnTo>
                    <a:pt x="2352" y="792"/>
                  </a:lnTo>
                  <a:lnTo>
                    <a:pt x="2376" y="768"/>
                  </a:lnTo>
                  <a:lnTo>
                    <a:pt x="2340" y="768"/>
                  </a:lnTo>
                  <a:lnTo>
                    <a:pt x="2328" y="780"/>
                  </a:lnTo>
                  <a:lnTo>
                    <a:pt x="2274" y="780"/>
                  </a:lnTo>
                  <a:lnTo>
                    <a:pt x="2274" y="768"/>
                  </a:lnTo>
                  <a:lnTo>
                    <a:pt x="2280" y="756"/>
                  </a:lnTo>
                  <a:lnTo>
                    <a:pt x="2292" y="750"/>
                  </a:lnTo>
                  <a:lnTo>
                    <a:pt x="2298" y="744"/>
                  </a:lnTo>
                  <a:lnTo>
                    <a:pt x="3072" y="108"/>
                  </a:lnTo>
                  <a:lnTo>
                    <a:pt x="3054" y="108"/>
                  </a:lnTo>
                  <a:lnTo>
                    <a:pt x="3054" y="102"/>
                  </a:lnTo>
                  <a:lnTo>
                    <a:pt x="3048" y="90"/>
                  </a:lnTo>
                  <a:lnTo>
                    <a:pt x="3036" y="84"/>
                  </a:lnTo>
                  <a:lnTo>
                    <a:pt x="3030" y="78"/>
                  </a:lnTo>
                  <a:lnTo>
                    <a:pt x="3012" y="78"/>
                  </a:lnTo>
                  <a:lnTo>
                    <a:pt x="2988" y="84"/>
                  </a:lnTo>
                  <a:lnTo>
                    <a:pt x="2964" y="84"/>
                  </a:lnTo>
                  <a:lnTo>
                    <a:pt x="2928" y="96"/>
                  </a:lnTo>
                  <a:lnTo>
                    <a:pt x="2916" y="96"/>
                  </a:lnTo>
                  <a:lnTo>
                    <a:pt x="2892" y="84"/>
                  </a:lnTo>
                  <a:lnTo>
                    <a:pt x="2886" y="78"/>
                  </a:lnTo>
                  <a:lnTo>
                    <a:pt x="2874" y="72"/>
                  </a:lnTo>
                  <a:lnTo>
                    <a:pt x="2784" y="72"/>
                  </a:lnTo>
                  <a:lnTo>
                    <a:pt x="2772" y="66"/>
                  </a:lnTo>
                  <a:lnTo>
                    <a:pt x="2766" y="60"/>
                  </a:lnTo>
                  <a:lnTo>
                    <a:pt x="2748" y="60"/>
                  </a:lnTo>
                  <a:lnTo>
                    <a:pt x="2736" y="54"/>
                  </a:lnTo>
                  <a:lnTo>
                    <a:pt x="2598" y="54"/>
                  </a:lnTo>
                  <a:lnTo>
                    <a:pt x="2598" y="42"/>
                  </a:lnTo>
                  <a:lnTo>
                    <a:pt x="2604" y="36"/>
                  </a:lnTo>
                  <a:lnTo>
                    <a:pt x="2592" y="36"/>
                  </a:lnTo>
                  <a:lnTo>
                    <a:pt x="2574" y="30"/>
                  </a:lnTo>
                  <a:lnTo>
                    <a:pt x="2562" y="30"/>
                  </a:lnTo>
                  <a:lnTo>
                    <a:pt x="2550" y="24"/>
                  </a:lnTo>
                  <a:lnTo>
                    <a:pt x="2532" y="24"/>
                  </a:lnTo>
                  <a:lnTo>
                    <a:pt x="2520" y="30"/>
                  </a:lnTo>
                  <a:lnTo>
                    <a:pt x="2496" y="30"/>
                  </a:lnTo>
                  <a:lnTo>
                    <a:pt x="2490" y="36"/>
                  </a:lnTo>
                  <a:lnTo>
                    <a:pt x="2484" y="36"/>
                  </a:lnTo>
                  <a:lnTo>
                    <a:pt x="2514" y="0"/>
                  </a:lnTo>
                  <a:lnTo>
                    <a:pt x="2430" y="36"/>
                  </a:lnTo>
                  <a:lnTo>
                    <a:pt x="2460" y="0"/>
                  </a:lnTo>
                  <a:lnTo>
                    <a:pt x="2430" y="0"/>
                  </a:lnTo>
                  <a:lnTo>
                    <a:pt x="2418" y="6"/>
                  </a:lnTo>
                  <a:lnTo>
                    <a:pt x="2412" y="12"/>
                  </a:lnTo>
                  <a:lnTo>
                    <a:pt x="2358" y="30"/>
                  </a:lnTo>
                  <a:lnTo>
                    <a:pt x="2232" y="30"/>
                  </a:lnTo>
                  <a:lnTo>
                    <a:pt x="2214" y="36"/>
                  </a:lnTo>
                  <a:lnTo>
                    <a:pt x="2208" y="42"/>
                  </a:lnTo>
                  <a:lnTo>
                    <a:pt x="2184" y="54"/>
                  </a:lnTo>
                  <a:lnTo>
                    <a:pt x="2172" y="54"/>
                  </a:lnTo>
                  <a:lnTo>
                    <a:pt x="2166" y="60"/>
                  </a:lnTo>
                  <a:lnTo>
                    <a:pt x="2046" y="60"/>
                  </a:lnTo>
                  <a:lnTo>
                    <a:pt x="2004" y="72"/>
                  </a:lnTo>
                  <a:lnTo>
                    <a:pt x="1956" y="102"/>
                  </a:lnTo>
                  <a:lnTo>
                    <a:pt x="1902" y="132"/>
                  </a:lnTo>
                  <a:lnTo>
                    <a:pt x="1854" y="144"/>
                  </a:lnTo>
                  <a:lnTo>
                    <a:pt x="1758" y="156"/>
                  </a:lnTo>
                  <a:lnTo>
                    <a:pt x="1722" y="162"/>
                  </a:lnTo>
                  <a:lnTo>
                    <a:pt x="1704" y="162"/>
                  </a:lnTo>
                  <a:lnTo>
                    <a:pt x="1698" y="168"/>
                  </a:lnTo>
                  <a:lnTo>
                    <a:pt x="1644" y="186"/>
                  </a:lnTo>
                  <a:lnTo>
                    <a:pt x="1632" y="192"/>
                  </a:lnTo>
                  <a:lnTo>
                    <a:pt x="1620" y="192"/>
                  </a:lnTo>
                  <a:lnTo>
                    <a:pt x="1620" y="198"/>
                  </a:lnTo>
                  <a:lnTo>
                    <a:pt x="1626" y="204"/>
                  </a:lnTo>
                  <a:lnTo>
                    <a:pt x="1638" y="210"/>
                  </a:lnTo>
                  <a:lnTo>
                    <a:pt x="1650" y="222"/>
                  </a:lnTo>
                  <a:lnTo>
                    <a:pt x="1656" y="222"/>
                  </a:lnTo>
                  <a:lnTo>
                    <a:pt x="1662" y="234"/>
                  </a:lnTo>
                  <a:lnTo>
                    <a:pt x="1662" y="240"/>
                  </a:lnTo>
                  <a:lnTo>
                    <a:pt x="1668" y="252"/>
                  </a:lnTo>
                  <a:lnTo>
                    <a:pt x="1668" y="264"/>
                  </a:lnTo>
                  <a:lnTo>
                    <a:pt x="1662" y="264"/>
                  </a:lnTo>
                  <a:lnTo>
                    <a:pt x="1650" y="270"/>
                  </a:lnTo>
                  <a:lnTo>
                    <a:pt x="1644" y="282"/>
                  </a:lnTo>
                  <a:lnTo>
                    <a:pt x="1734" y="282"/>
                  </a:lnTo>
                  <a:lnTo>
                    <a:pt x="1704" y="318"/>
                  </a:lnTo>
                  <a:lnTo>
                    <a:pt x="1770" y="318"/>
                  </a:lnTo>
                  <a:lnTo>
                    <a:pt x="1764" y="336"/>
                  </a:lnTo>
                  <a:lnTo>
                    <a:pt x="1710" y="336"/>
                  </a:lnTo>
                  <a:lnTo>
                    <a:pt x="1698" y="348"/>
                  </a:lnTo>
                  <a:lnTo>
                    <a:pt x="1632" y="348"/>
                  </a:lnTo>
                  <a:lnTo>
                    <a:pt x="1614" y="354"/>
                  </a:lnTo>
                  <a:lnTo>
                    <a:pt x="1560" y="354"/>
                  </a:lnTo>
                  <a:lnTo>
                    <a:pt x="1554" y="348"/>
                  </a:lnTo>
                  <a:lnTo>
                    <a:pt x="1548" y="348"/>
                  </a:lnTo>
                  <a:lnTo>
                    <a:pt x="1554" y="342"/>
                  </a:lnTo>
                  <a:lnTo>
                    <a:pt x="1560" y="342"/>
                  </a:lnTo>
                  <a:lnTo>
                    <a:pt x="1572" y="330"/>
                  </a:lnTo>
                  <a:lnTo>
                    <a:pt x="1566" y="324"/>
                  </a:lnTo>
                  <a:lnTo>
                    <a:pt x="1458" y="324"/>
                  </a:lnTo>
                  <a:lnTo>
                    <a:pt x="1452" y="330"/>
                  </a:lnTo>
                  <a:lnTo>
                    <a:pt x="1452" y="348"/>
                  </a:lnTo>
                  <a:lnTo>
                    <a:pt x="1434" y="348"/>
                  </a:lnTo>
                  <a:lnTo>
                    <a:pt x="1422" y="354"/>
                  </a:lnTo>
                  <a:lnTo>
                    <a:pt x="1404" y="354"/>
                  </a:lnTo>
                  <a:lnTo>
                    <a:pt x="1386" y="360"/>
                  </a:lnTo>
                  <a:lnTo>
                    <a:pt x="1338" y="360"/>
                  </a:lnTo>
                  <a:lnTo>
                    <a:pt x="1308" y="366"/>
                  </a:lnTo>
                  <a:lnTo>
                    <a:pt x="1254" y="384"/>
                  </a:lnTo>
                  <a:lnTo>
                    <a:pt x="1254" y="390"/>
                  </a:lnTo>
                  <a:lnTo>
                    <a:pt x="1272" y="396"/>
                  </a:lnTo>
                  <a:lnTo>
                    <a:pt x="1284" y="402"/>
                  </a:lnTo>
                  <a:lnTo>
                    <a:pt x="1314" y="402"/>
                  </a:lnTo>
                  <a:lnTo>
                    <a:pt x="1272" y="420"/>
                  </a:lnTo>
                  <a:lnTo>
                    <a:pt x="1260" y="462"/>
                  </a:lnTo>
                  <a:lnTo>
                    <a:pt x="1272" y="462"/>
                  </a:lnTo>
                  <a:lnTo>
                    <a:pt x="1290" y="468"/>
                  </a:lnTo>
                  <a:lnTo>
                    <a:pt x="1338" y="468"/>
                  </a:lnTo>
                  <a:lnTo>
                    <a:pt x="1350" y="462"/>
                  </a:lnTo>
                  <a:lnTo>
                    <a:pt x="1362" y="462"/>
                  </a:lnTo>
                  <a:lnTo>
                    <a:pt x="1410" y="474"/>
                  </a:lnTo>
                  <a:lnTo>
                    <a:pt x="1422" y="456"/>
                  </a:lnTo>
                  <a:lnTo>
                    <a:pt x="1434" y="474"/>
                  </a:lnTo>
                  <a:lnTo>
                    <a:pt x="1446" y="468"/>
                  </a:lnTo>
                  <a:lnTo>
                    <a:pt x="1452" y="462"/>
                  </a:lnTo>
                  <a:lnTo>
                    <a:pt x="1476" y="450"/>
                  </a:lnTo>
                  <a:lnTo>
                    <a:pt x="1482" y="444"/>
                  </a:lnTo>
                  <a:lnTo>
                    <a:pt x="1494" y="444"/>
                  </a:lnTo>
                  <a:lnTo>
                    <a:pt x="1506" y="450"/>
                  </a:lnTo>
                  <a:lnTo>
                    <a:pt x="1524" y="450"/>
                  </a:lnTo>
                  <a:lnTo>
                    <a:pt x="1536" y="444"/>
                  </a:lnTo>
                  <a:lnTo>
                    <a:pt x="1542" y="438"/>
                  </a:lnTo>
                  <a:lnTo>
                    <a:pt x="1554" y="432"/>
                  </a:lnTo>
                  <a:lnTo>
                    <a:pt x="1560" y="432"/>
                  </a:lnTo>
                  <a:lnTo>
                    <a:pt x="1566" y="426"/>
                  </a:lnTo>
                  <a:lnTo>
                    <a:pt x="1566" y="450"/>
                  </a:lnTo>
                  <a:lnTo>
                    <a:pt x="1560" y="462"/>
                  </a:lnTo>
                  <a:lnTo>
                    <a:pt x="1554" y="468"/>
                  </a:lnTo>
                  <a:lnTo>
                    <a:pt x="1500" y="468"/>
                  </a:lnTo>
                  <a:lnTo>
                    <a:pt x="1506" y="498"/>
                  </a:lnTo>
                  <a:lnTo>
                    <a:pt x="1494" y="504"/>
                  </a:lnTo>
                  <a:lnTo>
                    <a:pt x="1488" y="516"/>
                  </a:lnTo>
                  <a:lnTo>
                    <a:pt x="1476" y="522"/>
                  </a:lnTo>
                  <a:lnTo>
                    <a:pt x="1464" y="534"/>
                  </a:lnTo>
                  <a:lnTo>
                    <a:pt x="1446" y="540"/>
                  </a:lnTo>
                  <a:lnTo>
                    <a:pt x="1380" y="540"/>
                  </a:lnTo>
                  <a:lnTo>
                    <a:pt x="1362" y="522"/>
                  </a:lnTo>
                  <a:lnTo>
                    <a:pt x="1344" y="534"/>
                  </a:lnTo>
                  <a:lnTo>
                    <a:pt x="1344" y="546"/>
                  </a:lnTo>
                  <a:lnTo>
                    <a:pt x="1338" y="546"/>
                  </a:lnTo>
                  <a:lnTo>
                    <a:pt x="1332" y="552"/>
                  </a:lnTo>
                  <a:lnTo>
                    <a:pt x="1320" y="558"/>
                  </a:lnTo>
                  <a:lnTo>
                    <a:pt x="1302" y="564"/>
                  </a:lnTo>
                  <a:lnTo>
                    <a:pt x="1290" y="570"/>
                  </a:lnTo>
                  <a:lnTo>
                    <a:pt x="1266" y="570"/>
                  </a:lnTo>
                  <a:lnTo>
                    <a:pt x="1242" y="558"/>
                  </a:lnTo>
                  <a:lnTo>
                    <a:pt x="1236" y="558"/>
                  </a:lnTo>
                  <a:lnTo>
                    <a:pt x="1140" y="606"/>
                  </a:lnTo>
                  <a:lnTo>
                    <a:pt x="1122" y="624"/>
                  </a:lnTo>
                  <a:lnTo>
                    <a:pt x="1116" y="606"/>
                  </a:lnTo>
                  <a:lnTo>
                    <a:pt x="1080" y="624"/>
                  </a:lnTo>
                  <a:lnTo>
                    <a:pt x="1068" y="624"/>
                  </a:lnTo>
                  <a:lnTo>
                    <a:pt x="1044" y="636"/>
                  </a:lnTo>
                  <a:lnTo>
                    <a:pt x="1020" y="660"/>
                  </a:lnTo>
                  <a:lnTo>
                    <a:pt x="990" y="648"/>
                  </a:lnTo>
                  <a:lnTo>
                    <a:pt x="990" y="672"/>
                  </a:lnTo>
                  <a:lnTo>
                    <a:pt x="984" y="666"/>
                  </a:lnTo>
                  <a:lnTo>
                    <a:pt x="972" y="666"/>
                  </a:lnTo>
                  <a:lnTo>
                    <a:pt x="966" y="672"/>
                  </a:lnTo>
                  <a:lnTo>
                    <a:pt x="966" y="690"/>
                  </a:lnTo>
                  <a:lnTo>
                    <a:pt x="954" y="708"/>
                  </a:lnTo>
                  <a:lnTo>
                    <a:pt x="1014" y="684"/>
                  </a:lnTo>
                  <a:lnTo>
                    <a:pt x="990" y="702"/>
                  </a:lnTo>
                  <a:lnTo>
                    <a:pt x="990" y="714"/>
                  </a:lnTo>
                  <a:lnTo>
                    <a:pt x="972" y="726"/>
                  </a:lnTo>
                  <a:lnTo>
                    <a:pt x="1026" y="726"/>
                  </a:lnTo>
                  <a:lnTo>
                    <a:pt x="1032" y="732"/>
                  </a:lnTo>
                  <a:lnTo>
                    <a:pt x="1032" y="738"/>
                  </a:lnTo>
                  <a:lnTo>
                    <a:pt x="1020" y="744"/>
                  </a:lnTo>
                  <a:lnTo>
                    <a:pt x="984" y="744"/>
                  </a:lnTo>
                  <a:lnTo>
                    <a:pt x="960" y="750"/>
                  </a:lnTo>
                  <a:lnTo>
                    <a:pt x="972" y="738"/>
                  </a:lnTo>
                  <a:lnTo>
                    <a:pt x="960" y="732"/>
                  </a:lnTo>
                  <a:lnTo>
                    <a:pt x="954" y="732"/>
                  </a:lnTo>
                  <a:lnTo>
                    <a:pt x="948" y="738"/>
                  </a:lnTo>
                  <a:lnTo>
                    <a:pt x="936" y="744"/>
                  </a:lnTo>
                  <a:lnTo>
                    <a:pt x="930" y="750"/>
                  </a:lnTo>
                  <a:lnTo>
                    <a:pt x="924" y="750"/>
                  </a:lnTo>
                  <a:lnTo>
                    <a:pt x="918" y="756"/>
                  </a:lnTo>
                  <a:lnTo>
                    <a:pt x="924" y="756"/>
                  </a:lnTo>
                  <a:lnTo>
                    <a:pt x="930" y="762"/>
                  </a:lnTo>
                  <a:lnTo>
                    <a:pt x="930" y="768"/>
                  </a:lnTo>
                  <a:lnTo>
                    <a:pt x="924" y="774"/>
                  </a:lnTo>
                  <a:lnTo>
                    <a:pt x="924" y="780"/>
                  </a:lnTo>
                  <a:lnTo>
                    <a:pt x="918" y="792"/>
                  </a:lnTo>
                  <a:lnTo>
                    <a:pt x="918" y="804"/>
                  </a:lnTo>
                  <a:lnTo>
                    <a:pt x="990" y="804"/>
                  </a:lnTo>
                  <a:lnTo>
                    <a:pt x="1038" y="774"/>
                  </a:lnTo>
                  <a:lnTo>
                    <a:pt x="1104" y="750"/>
                  </a:lnTo>
                  <a:lnTo>
                    <a:pt x="1098" y="750"/>
                  </a:lnTo>
                  <a:lnTo>
                    <a:pt x="1092" y="756"/>
                  </a:lnTo>
                  <a:lnTo>
                    <a:pt x="1080" y="762"/>
                  </a:lnTo>
                  <a:lnTo>
                    <a:pt x="1062" y="768"/>
                  </a:lnTo>
                  <a:lnTo>
                    <a:pt x="1050" y="780"/>
                  </a:lnTo>
                  <a:lnTo>
                    <a:pt x="1038" y="786"/>
                  </a:lnTo>
                  <a:lnTo>
                    <a:pt x="1026" y="798"/>
                  </a:lnTo>
                  <a:lnTo>
                    <a:pt x="1026" y="816"/>
                  </a:lnTo>
                  <a:lnTo>
                    <a:pt x="1020" y="828"/>
                  </a:lnTo>
                  <a:lnTo>
                    <a:pt x="990" y="828"/>
                  </a:lnTo>
                  <a:lnTo>
                    <a:pt x="978" y="834"/>
                  </a:lnTo>
                  <a:lnTo>
                    <a:pt x="972" y="852"/>
                  </a:lnTo>
                  <a:lnTo>
                    <a:pt x="966" y="864"/>
                  </a:lnTo>
                  <a:lnTo>
                    <a:pt x="954" y="870"/>
                  </a:lnTo>
                  <a:lnTo>
                    <a:pt x="942" y="882"/>
                  </a:lnTo>
                  <a:lnTo>
                    <a:pt x="930" y="888"/>
                  </a:lnTo>
                  <a:lnTo>
                    <a:pt x="924" y="894"/>
                  </a:lnTo>
                  <a:lnTo>
                    <a:pt x="978" y="888"/>
                  </a:lnTo>
                  <a:lnTo>
                    <a:pt x="972" y="906"/>
                  </a:lnTo>
                  <a:lnTo>
                    <a:pt x="978" y="894"/>
                  </a:lnTo>
                  <a:lnTo>
                    <a:pt x="990" y="888"/>
                  </a:lnTo>
                  <a:lnTo>
                    <a:pt x="1002" y="876"/>
                  </a:lnTo>
                  <a:lnTo>
                    <a:pt x="1026" y="864"/>
                  </a:lnTo>
                  <a:lnTo>
                    <a:pt x="1038" y="864"/>
                  </a:lnTo>
                  <a:lnTo>
                    <a:pt x="1050" y="870"/>
                  </a:lnTo>
                  <a:lnTo>
                    <a:pt x="1056" y="870"/>
                  </a:lnTo>
                  <a:lnTo>
                    <a:pt x="1056" y="876"/>
                  </a:lnTo>
                  <a:lnTo>
                    <a:pt x="1050" y="876"/>
                  </a:lnTo>
                  <a:lnTo>
                    <a:pt x="1074" y="870"/>
                  </a:lnTo>
                  <a:lnTo>
                    <a:pt x="1068" y="876"/>
                  </a:lnTo>
                  <a:lnTo>
                    <a:pt x="1068" y="906"/>
                  </a:lnTo>
                  <a:lnTo>
                    <a:pt x="1074" y="912"/>
                  </a:lnTo>
                  <a:lnTo>
                    <a:pt x="1092" y="912"/>
                  </a:lnTo>
                  <a:lnTo>
                    <a:pt x="1098" y="900"/>
                  </a:lnTo>
                  <a:lnTo>
                    <a:pt x="1110" y="894"/>
                  </a:lnTo>
                  <a:lnTo>
                    <a:pt x="1116" y="888"/>
                  </a:lnTo>
                  <a:lnTo>
                    <a:pt x="1122" y="876"/>
                  </a:lnTo>
                  <a:lnTo>
                    <a:pt x="1164" y="858"/>
                  </a:lnTo>
                  <a:lnTo>
                    <a:pt x="1176" y="870"/>
                  </a:lnTo>
                  <a:lnTo>
                    <a:pt x="1146" y="870"/>
                  </a:lnTo>
                  <a:lnTo>
                    <a:pt x="1140" y="876"/>
                  </a:lnTo>
                  <a:lnTo>
                    <a:pt x="1140" y="882"/>
                  </a:lnTo>
                  <a:lnTo>
                    <a:pt x="1134" y="888"/>
                  </a:lnTo>
                  <a:lnTo>
                    <a:pt x="1134" y="894"/>
                  </a:lnTo>
                  <a:lnTo>
                    <a:pt x="1152" y="894"/>
                  </a:lnTo>
                  <a:lnTo>
                    <a:pt x="1164" y="888"/>
                  </a:lnTo>
                  <a:lnTo>
                    <a:pt x="1182" y="888"/>
                  </a:lnTo>
                  <a:lnTo>
                    <a:pt x="1200" y="882"/>
                  </a:lnTo>
                  <a:lnTo>
                    <a:pt x="1218" y="882"/>
                  </a:lnTo>
                  <a:lnTo>
                    <a:pt x="1224" y="876"/>
                  </a:lnTo>
                  <a:lnTo>
                    <a:pt x="1230" y="876"/>
                  </a:lnTo>
                  <a:lnTo>
                    <a:pt x="1272" y="858"/>
                  </a:lnTo>
                  <a:lnTo>
                    <a:pt x="1224" y="882"/>
                  </a:lnTo>
                  <a:lnTo>
                    <a:pt x="1224" y="894"/>
                  </a:lnTo>
                  <a:lnTo>
                    <a:pt x="1212" y="894"/>
                  </a:lnTo>
                  <a:lnTo>
                    <a:pt x="1200" y="900"/>
                  </a:lnTo>
                  <a:lnTo>
                    <a:pt x="1188" y="900"/>
                  </a:lnTo>
                  <a:lnTo>
                    <a:pt x="1176" y="906"/>
                  </a:lnTo>
                  <a:lnTo>
                    <a:pt x="1170" y="912"/>
                  </a:lnTo>
                  <a:lnTo>
                    <a:pt x="1158" y="918"/>
                  </a:lnTo>
                  <a:lnTo>
                    <a:pt x="1152" y="930"/>
                  </a:lnTo>
                  <a:lnTo>
                    <a:pt x="1122" y="930"/>
                  </a:lnTo>
                  <a:lnTo>
                    <a:pt x="1086" y="960"/>
                  </a:lnTo>
                  <a:lnTo>
                    <a:pt x="1086" y="978"/>
                  </a:lnTo>
                  <a:lnTo>
                    <a:pt x="1038" y="978"/>
                  </a:lnTo>
                  <a:lnTo>
                    <a:pt x="1032" y="984"/>
                  </a:lnTo>
                  <a:lnTo>
                    <a:pt x="1020" y="984"/>
                  </a:lnTo>
                  <a:lnTo>
                    <a:pt x="1002" y="990"/>
                  </a:lnTo>
                  <a:lnTo>
                    <a:pt x="990" y="996"/>
                  </a:lnTo>
                  <a:lnTo>
                    <a:pt x="978" y="996"/>
                  </a:lnTo>
                  <a:lnTo>
                    <a:pt x="966" y="1008"/>
                  </a:lnTo>
                  <a:lnTo>
                    <a:pt x="966" y="1020"/>
                  </a:lnTo>
                  <a:lnTo>
                    <a:pt x="960" y="1026"/>
                  </a:lnTo>
                  <a:lnTo>
                    <a:pt x="960" y="1038"/>
                  </a:lnTo>
                  <a:lnTo>
                    <a:pt x="876" y="1038"/>
                  </a:lnTo>
                  <a:lnTo>
                    <a:pt x="858" y="1044"/>
                  </a:lnTo>
                  <a:lnTo>
                    <a:pt x="828" y="1062"/>
                  </a:lnTo>
                  <a:lnTo>
                    <a:pt x="804" y="1080"/>
                  </a:lnTo>
                  <a:lnTo>
                    <a:pt x="780" y="1092"/>
                  </a:lnTo>
                  <a:lnTo>
                    <a:pt x="774" y="1098"/>
                  </a:lnTo>
                  <a:lnTo>
                    <a:pt x="750" y="1104"/>
                  </a:lnTo>
                  <a:lnTo>
                    <a:pt x="738" y="1122"/>
                  </a:lnTo>
                  <a:lnTo>
                    <a:pt x="732" y="1104"/>
                  </a:lnTo>
                  <a:lnTo>
                    <a:pt x="672" y="1104"/>
                  </a:lnTo>
                  <a:lnTo>
                    <a:pt x="648" y="1116"/>
                  </a:lnTo>
                  <a:lnTo>
                    <a:pt x="630" y="1122"/>
                  </a:lnTo>
                  <a:lnTo>
                    <a:pt x="624" y="1128"/>
                  </a:lnTo>
                  <a:lnTo>
                    <a:pt x="606" y="1128"/>
                  </a:lnTo>
                  <a:lnTo>
                    <a:pt x="606" y="1140"/>
                  </a:lnTo>
                  <a:lnTo>
                    <a:pt x="576" y="1146"/>
                  </a:lnTo>
                  <a:lnTo>
                    <a:pt x="564" y="1152"/>
                  </a:lnTo>
                  <a:lnTo>
                    <a:pt x="540" y="1152"/>
                  </a:lnTo>
                  <a:lnTo>
                    <a:pt x="516" y="1170"/>
                  </a:lnTo>
                  <a:lnTo>
                    <a:pt x="522" y="1182"/>
                  </a:lnTo>
                  <a:lnTo>
                    <a:pt x="540" y="1164"/>
                  </a:lnTo>
                  <a:lnTo>
                    <a:pt x="558" y="1176"/>
                  </a:lnTo>
                  <a:lnTo>
                    <a:pt x="582" y="1158"/>
                  </a:lnTo>
                  <a:lnTo>
                    <a:pt x="582" y="1170"/>
                  </a:lnTo>
                  <a:lnTo>
                    <a:pt x="594" y="1170"/>
                  </a:lnTo>
                  <a:lnTo>
                    <a:pt x="606" y="1164"/>
                  </a:lnTo>
                  <a:lnTo>
                    <a:pt x="618" y="1164"/>
                  </a:lnTo>
                  <a:lnTo>
                    <a:pt x="642" y="1140"/>
                  </a:lnTo>
                  <a:lnTo>
                    <a:pt x="654" y="1134"/>
                  </a:lnTo>
                  <a:lnTo>
                    <a:pt x="666" y="1122"/>
                  </a:lnTo>
                  <a:lnTo>
                    <a:pt x="684" y="1122"/>
                  </a:lnTo>
                  <a:lnTo>
                    <a:pt x="684" y="1134"/>
                  </a:lnTo>
                  <a:lnTo>
                    <a:pt x="690" y="1140"/>
                  </a:lnTo>
                  <a:lnTo>
                    <a:pt x="708" y="1140"/>
                  </a:lnTo>
                  <a:lnTo>
                    <a:pt x="732" y="1128"/>
                  </a:lnTo>
                  <a:lnTo>
                    <a:pt x="744" y="1128"/>
                  </a:lnTo>
                  <a:lnTo>
                    <a:pt x="756" y="1122"/>
                  </a:lnTo>
                  <a:lnTo>
                    <a:pt x="762" y="1116"/>
                  </a:lnTo>
                  <a:lnTo>
                    <a:pt x="768" y="1116"/>
                  </a:lnTo>
                  <a:lnTo>
                    <a:pt x="804" y="1128"/>
                  </a:lnTo>
                  <a:lnTo>
                    <a:pt x="822" y="1110"/>
                  </a:lnTo>
                  <a:lnTo>
                    <a:pt x="834" y="1110"/>
                  </a:lnTo>
                  <a:lnTo>
                    <a:pt x="852" y="1104"/>
                  </a:lnTo>
                  <a:lnTo>
                    <a:pt x="870" y="1104"/>
                  </a:lnTo>
                  <a:lnTo>
                    <a:pt x="894" y="1092"/>
                  </a:lnTo>
                  <a:lnTo>
                    <a:pt x="918" y="1068"/>
                  </a:lnTo>
                  <a:lnTo>
                    <a:pt x="942" y="1056"/>
                  </a:lnTo>
                  <a:lnTo>
                    <a:pt x="972" y="1056"/>
                  </a:lnTo>
                  <a:lnTo>
                    <a:pt x="978" y="1044"/>
                  </a:lnTo>
                  <a:lnTo>
                    <a:pt x="1014" y="1044"/>
                  </a:lnTo>
                  <a:lnTo>
                    <a:pt x="1026" y="1038"/>
                  </a:lnTo>
                  <a:lnTo>
                    <a:pt x="1032" y="1038"/>
                  </a:lnTo>
                  <a:lnTo>
                    <a:pt x="1038" y="1032"/>
                  </a:lnTo>
                  <a:lnTo>
                    <a:pt x="1050" y="1032"/>
                  </a:lnTo>
                  <a:lnTo>
                    <a:pt x="1086" y="1020"/>
                  </a:lnTo>
                  <a:lnTo>
                    <a:pt x="1110" y="1008"/>
                  </a:lnTo>
                  <a:lnTo>
                    <a:pt x="1122" y="996"/>
                  </a:lnTo>
                  <a:lnTo>
                    <a:pt x="1134" y="990"/>
                  </a:lnTo>
                  <a:lnTo>
                    <a:pt x="1140" y="984"/>
                  </a:lnTo>
                  <a:lnTo>
                    <a:pt x="1206" y="972"/>
                  </a:lnTo>
                  <a:lnTo>
                    <a:pt x="1260" y="942"/>
                  </a:lnTo>
                  <a:lnTo>
                    <a:pt x="1296" y="942"/>
                  </a:lnTo>
                  <a:lnTo>
                    <a:pt x="1314" y="936"/>
                  </a:lnTo>
                  <a:lnTo>
                    <a:pt x="1326" y="936"/>
                  </a:lnTo>
                  <a:lnTo>
                    <a:pt x="1338" y="930"/>
                  </a:lnTo>
                  <a:lnTo>
                    <a:pt x="1368" y="900"/>
                  </a:lnTo>
                  <a:lnTo>
                    <a:pt x="1380" y="900"/>
                  </a:lnTo>
                  <a:lnTo>
                    <a:pt x="1404" y="888"/>
                  </a:lnTo>
                  <a:lnTo>
                    <a:pt x="1416" y="888"/>
                  </a:lnTo>
                  <a:lnTo>
                    <a:pt x="1428" y="882"/>
                  </a:lnTo>
                  <a:lnTo>
                    <a:pt x="1434" y="876"/>
                  </a:lnTo>
                  <a:lnTo>
                    <a:pt x="1434" y="864"/>
                  </a:lnTo>
                  <a:lnTo>
                    <a:pt x="1422" y="864"/>
                  </a:lnTo>
                  <a:lnTo>
                    <a:pt x="1428" y="858"/>
                  </a:lnTo>
                  <a:lnTo>
                    <a:pt x="1452" y="846"/>
                  </a:lnTo>
                  <a:lnTo>
                    <a:pt x="1458" y="840"/>
                  </a:lnTo>
                  <a:lnTo>
                    <a:pt x="1470" y="834"/>
                  </a:lnTo>
                  <a:lnTo>
                    <a:pt x="1476" y="828"/>
                  </a:lnTo>
                  <a:lnTo>
                    <a:pt x="1488" y="828"/>
                  </a:lnTo>
                  <a:lnTo>
                    <a:pt x="1500" y="822"/>
                  </a:lnTo>
                  <a:lnTo>
                    <a:pt x="1512" y="822"/>
                  </a:lnTo>
                  <a:lnTo>
                    <a:pt x="1518" y="816"/>
                  </a:lnTo>
                  <a:lnTo>
                    <a:pt x="1524" y="816"/>
                  </a:lnTo>
                  <a:lnTo>
                    <a:pt x="1596" y="786"/>
                  </a:lnTo>
                  <a:lnTo>
                    <a:pt x="1590" y="768"/>
                  </a:lnTo>
                  <a:lnTo>
                    <a:pt x="1602" y="768"/>
                  </a:lnTo>
                  <a:lnTo>
                    <a:pt x="1608" y="774"/>
                  </a:lnTo>
                  <a:lnTo>
                    <a:pt x="1626" y="774"/>
                  </a:lnTo>
                  <a:lnTo>
                    <a:pt x="1638" y="762"/>
                  </a:lnTo>
                  <a:lnTo>
                    <a:pt x="1650" y="762"/>
                  </a:lnTo>
                  <a:lnTo>
                    <a:pt x="1674" y="750"/>
                  </a:lnTo>
                  <a:lnTo>
                    <a:pt x="1680" y="744"/>
                  </a:lnTo>
                  <a:lnTo>
                    <a:pt x="1704" y="732"/>
                  </a:lnTo>
                  <a:lnTo>
                    <a:pt x="1740" y="720"/>
                  </a:lnTo>
                  <a:lnTo>
                    <a:pt x="1770" y="708"/>
                  </a:lnTo>
                  <a:lnTo>
                    <a:pt x="1794" y="702"/>
                  </a:lnTo>
                  <a:lnTo>
                    <a:pt x="1812" y="702"/>
                  </a:lnTo>
                  <a:lnTo>
                    <a:pt x="1818" y="708"/>
                  </a:lnTo>
                  <a:lnTo>
                    <a:pt x="1842" y="720"/>
                  </a:lnTo>
                  <a:lnTo>
                    <a:pt x="1848" y="726"/>
                  </a:lnTo>
                  <a:lnTo>
                    <a:pt x="1812" y="726"/>
                  </a:lnTo>
                  <a:lnTo>
                    <a:pt x="1794" y="714"/>
                  </a:lnTo>
                  <a:lnTo>
                    <a:pt x="1758" y="738"/>
                  </a:lnTo>
                  <a:lnTo>
                    <a:pt x="1728" y="738"/>
                  </a:lnTo>
                  <a:lnTo>
                    <a:pt x="1722" y="744"/>
                  </a:lnTo>
                  <a:lnTo>
                    <a:pt x="1710" y="750"/>
                  </a:lnTo>
                  <a:lnTo>
                    <a:pt x="1704" y="762"/>
                  </a:lnTo>
                  <a:lnTo>
                    <a:pt x="1692" y="768"/>
                  </a:lnTo>
                  <a:lnTo>
                    <a:pt x="1686" y="774"/>
                  </a:lnTo>
                  <a:lnTo>
                    <a:pt x="1680" y="774"/>
                  </a:lnTo>
                  <a:lnTo>
                    <a:pt x="1668" y="780"/>
                  </a:lnTo>
                  <a:lnTo>
                    <a:pt x="1656" y="780"/>
                  </a:lnTo>
                  <a:lnTo>
                    <a:pt x="1638" y="786"/>
                  </a:lnTo>
                  <a:lnTo>
                    <a:pt x="1614" y="798"/>
                  </a:lnTo>
                  <a:lnTo>
                    <a:pt x="1614" y="804"/>
                  </a:lnTo>
                  <a:lnTo>
                    <a:pt x="1620" y="810"/>
                  </a:lnTo>
                  <a:lnTo>
                    <a:pt x="1632" y="816"/>
                  </a:lnTo>
                  <a:lnTo>
                    <a:pt x="1650" y="816"/>
                  </a:lnTo>
                  <a:lnTo>
                    <a:pt x="1644" y="816"/>
                  </a:lnTo>
                  <a:lnTo>
                    <a:pt x="1638" y="822"/>
                  </a:lnTo>
                  <a:lnTo>
                    <a:pt x="1632" y="822"/>
                  </a:lnTo>
                  <a:lnTo>
                    <a:pt x="1620" y="828"/>
                  </a:lnTo>
                  <a:lnTo>
                    <a:pt x="1572" y="828"/>
                  </a:lnTo>
                  <a:lnTo>
                    <a:pt x="1566" y="834"/>
                  </a:lnTo>
                  <a:lnTo>
                    <a:pt x="1560" y="834"/>
                  </a:lnTo>
                  <a:lnTo>
                    <a:pt x="1560" y="846"/>
                  </a:lnTo>
                  <a:lnTo>
                    <a:pt x="1572" y="858"/>
                  </a:lnTo>
                  <a:lnTo>
                    <a:pt x="1584" y="858"/>
                  </a:lnTo>
                  <a:lnTo>
                    <a:pt x="1596" y="852"/>
                  </a:lnTo>
                  <a:lnTo>
                    <a:pt x="1638" y="834"/>
                  </a:lnTo>
                  <a:lnTo>
                    <a:pt x="1680" y="810"/>
                  </a:lnTo>
                  <a:lnTo>
                    <a:pt x="1722" y="798"/>
                  </a:lnTo>
                  <a:lnTo>
                    <a:pt x="1788" y="798"/>
                  </a:lnTo>
                  <a:lnTo>
                    <a:pt x="1818" y="792"/>
                  </a:lnTo>
                  <a:lnTo>
                    <a:pt x="1824" y="786"/>
                  </a:lnTo>
                  <a:lnTo>
                    <a:pt x="1848" y="774"/>
                  </a:lnTo>
                  <a:lnTo>
                    <a:pt x="1854" y="762"/>
                  </a:lnTo>
                  <a:lnTo>
                    <a:pt x="1866" y="756"/>
                  </a:lnTo>
                  <a:lnTo>
                    <a:pt x="1872" y="750"/>
                  </a:lnTo>
                  <a:lnTo>
                    <a:pt x="1866" y="738"/>
                  </a:lnTo>
                  <a:lnTo>
                    <a:pt x="1878" y="732"/>
                  </a:lnTo>
                  <a:lnTo>
                    <a:pt x="1908" y="720"/>
                  </a:lnTo>
                  <a:lnTo>
                    <a:pt x="1944" y="714"/>
                  </a:lnTo>
                  <a:lnTo>
                    <a:pt x="1962" y="708"/>
                  </a:lnTo>
                  <a:lnTo>
                    <a:pt x="1968" y="708"/>
                  </a:lnTo>
                  <a:lnTo>
                    <a:pt x="1980" y="720"/>
                  </a:lnTo>
                  <a:lnTo>
                    <a:pt x="1980" y="726"/>
                  </a:lnTo>
                  <a:lnTo>
                    <a:pt x="2046" y="702"/>
                  </a:lnTo>
                  <a:lnTo>
                    <a:pt x="2004" y="738"/>
                  </a:lnTo>
                  <a:lnTo>
                    <a:pt x="2022" y="744"/>
                  </a:lnTo>
                  <a:lnTo>
                    <a:pt x="2022" y="762"/>
                  </a:lnTo>
                  <a:lnTo>
                    <a:pt x="2028" y="762"/>
                  </a:lnTo>
                  <a:lnTo>
                    <a:pt x="2034" y="756"/>
                  </a:lnTo>
                  <a:lnTo>
                    <a:pt x="2094" y="726"/>
                  </a:lnTo>
                  <a:lnTo>
                    <a:pt x="2082" y="732"/>
                  </a:lnTo>
                  <a:lnTo>
                    <a:pt x="2076" y="744"/>
                  </a:lnTo>
                  <a:lnTo>
                    <a:pt x="2064" y="750"/>
                  </a:lnTo>
                  <a:lnTo>
                    <a:pt x="2058" y="762"/>
                  </a:lnTo>
                  <a:lnTo>
                    <a:pt x="2046" y="774"/>
                  </a:lnTo>
                  <a:lnTo>
                    <a:pt x="2052" y="780"/>
                  </a:lnTo>
                  <a:lnTo>
                    <a:pt x="2064" y="780"/>
                  </a:lnTo>
                  <a:lnTo>
                    <a:pt x="2076" y="786"/>
                  </a:lnTo>
                  <a:lnTo>
                    <a:pt x="2106" y="786"/>
                  </a:lnTo>
                  <a:lnTo>
                    <a:pt x="2208" y="798"/>
                  </a:lnTo>
                  <a:lnTo>
                    <a:pt x="2238" y="780"/>
                  </a:lnTo>
                  <a:lnTo>
                    <a:pt x="2232" y="786"/>
                  </a:lnTo>
                  <a:lnTo>
                    <a:pt x="2232" y="810"/>
                  </a:lnTo>
                  <a:lnTo>
                    <a:pt x="2298" y="810"/>
                  </a:lnTo>
                  <a:lnTo>
                    <a:pt x="2334" y="804"/>
                  </a:lnTo>
                  <a:lnTo>
                    <a:pt x="2328" y="804"/>
                  </a:lnTo>
                  <a:lnTo>
                    <a:pt x="2322" y="810"/>
                  </a:lnTo>
                  <a:lnTo>
                    <a:pt x="2310" y="810"/>
                  </a:lnTo>
                  <a:lnTo>
                    <a:pt x="2286" y="822"/>
                  </a:lnTo>
                  <a:lnTo>
                    <a:pt x="2280" y="828"/>
                  </a:lnTo>
                  <a:lnTo>
                    <a:pt x="2280" y="834"/>
                  </a:lnTo>
                  <a:lnTo>
                    <a:pt x="2292" y="846"/>
                  </a:lnTo>
                  <a:lnTo>
                    <a:pt x="2304" y="852"/>
                  </a:lnTo>
                  <a:lnTo>
                    <a:pt x="2310" y="858"/>
                  </a:lnTo>
                  <a:lnTo>
                    <a:pt x="2310" y="882"/>
                  </a:lnTo>
                  <a:lnTo>
                    <a:pt x="2316" y="888"/>
                  </a:lnTo>
                  <a:lnTo>
                    <a:pt x="2316" y="900"/>
                  </a:lnTo>
                  <a:lnTo>
                    <a:pt x="2322" y="912"/>
                  </a:lnTo>
                  <a:lnTo>
                    <a:pt x="2358" y="912"/>
                  </a:lnTo>
                  <a:lnTo>
                    <a:pt x="2370" y="906"/>
                  </a:lnTo>
                  <a:lnTo>
                    <a:pt x="2388" y="906"/>
                  </a:lnTo>
                  <a:lnTo>
                    <a:pt x="2382" y="876"/>
                  </a:lnTo>
                  <a:lnTo>
                    <a:pt x="2400" y="870"/>
                  </a:lnTo>
                  <a:lnTo>
                    <a:pt x="2412" y="888"/>
                  </a:lnTo>
                  <a:lnTo>
                    <a:pt x="2442" y="876"/>
                  </a:lnTo>
                  <a:lnTo>
                    <a:pt x="2430" y="888"/>
                  </a:lnTo>
                  <a:lnTo>
                    <a:pt x="2430" y="900"/>
                  </a:lnTo>
                  <a:lnTo>
                    <a:pt x="2424" y="906"/>
                  </a:lnTo>
                  <a:lnTo>
                    <a:pt x="2424" y="912"/>
                  </a:lnTo>
                  <a:lnTo>
                    <a:pt x="2430" y="918"/>
                  </a:lnTo>
                  <a:lnTo>
                    <a:pt x="2436" y="918"/>
                  </a:lnTo>
                  <a:lnTo>
                    <a:pt x="2448" y="912"/>
                  </a:lnTo>
                  <a:lnTo>
                    <a:pt x="2454" y="906"/>
                  </a:lnTo>
                  <a:lnTo>
                    <a:pt x="2460" y="894"/>
                  </a:lnTo>
                  <a:lnTo>
                    <a:pt x="2466" y="888"/>
                  </a:lnTo>
                  <a:lnTo>
                    <a:pt x="2472" y="876"/>
                  </a:lnTo>
                  <a:lnTo>
                    <a:pt x="2502" y="834"/>
                  </a:lnTo>
                  <a:lnTo>
                    <a:pt x="2478" y="900"/>
                  </a:lnTo>
                  <a:lnTo>
                    <a:pt x="2484" y="924"/>
                  </a:lnTo>
                  <a:lnTo>
                    <a:pt x="2520" y="912"/>
                  </a:lnTo>
                  <a:lnTo>
                    <a:pt x="2496" y="936"/>
                  </a:lnTo>
                  <a:lnTo>
                    <a:pt x="2520" y="954"/>
                  </a:lnTo>
                  <a:lnTo>
                    <a:pt x="2502" y="954"/>
                  </a:lnTo>
                  <a:lnTo>
                    <a:pt x="2502" y="972"/>
                  </a:lnTo>
                  <a:lnTo>
                    <a:pt x="2472" y="990"/>
                  </a:lnTo>
                  <a:lnTo>
                    <a:pt x="2454" y="1002"/>
                  </a:lnTo>
                  <a:lnTo>
                    <a:pt x="2484" y="1020"/>
                  </a:lnTo>
                  <a:lnTo>
                    <a:pt x="2478" y="1050"/>
                  </a:lnTo>
                  <a:lnTo>
                    <a:pt x="2460" y="1068"/>
                  </a:lnTo>
                  <a:lnTo>
                    <a:pt x="2478" y="1080"/>
                  </a:lnTo>
                  <a:lnTo>
                    <a:pt x="2460" y="1098"/>
                  </a:lnTo>
                  <a:lnTo>
                    <a:pt x="2490" y="1098"/>
                  </a:lnTo>
                  <a:lnTo>
                    <a:pt x="2526" y="1086"/>
                  </a:lnTo>
                  <a:lnTo>
                    <a:pt x="2496" y="1122"/>
                  </a:lnTo>
                  <a:lnTo>
                    <a:pt x="2478" y="1140"/>
                  </a:lnTo>
                  <a:lnTo>
                    <a:pt x="2502" y="1146"/>
                  </a:lnTo>
                  <a:lnTo>
                    <a:pt x="2454" y="1164"/>
                  </a:lnTo>
                  <a:lnTo>
                    <a:pt x="2436" y="1176"/>
                  </a:lnTo>
                  <a:lnTo>
                    <a:pt x="2454" y="1188"/>
                  </a:lnTo>
                  <a:lnTo>
                    <a:pt x="2454" y="1200"/>
                  </a:lnTo>
                  <a:lnTo>
                    <a:pt x="2472" y="1188"/>
                  </a:lnTo>
                  <a:lnTo>
                    <a:pt x="2490" y="1182"/>
                  </a:lnTo>
                  <a:lnTo>
                    <a:pt x="2502" y="1170"/>
                  </a:lnTo>
                  <a:lnTo>
                    <a:pt x="2514" y="1164"/>
                  </a:lnTo>
                  <a:lnTo>
                    <a:pt x="2532" y="1146"/>
                  </a:lnTo>
                  <a:lnTo>
                    <a:pt x="2538" y="1134"/>
                  </a:lnTo>
                  <a:lnTo>
                    <a:pt x="2538" y="1122"/>
                  </a:lnTo>
                  <a:lnTo>
                    <a:pt x="2550" y="1116"/>
                  </a:lnTo>
                  <a:lnTo>
                    <a:pt x="2562" y="1104"/>
                  </a:lnTo>
                  <a:lnTo>
                    <a:pt x="2574" y="1098"/>
                  </a:lnTo>
                  <a:lnTo>
                    <a:pt x="2574" y="1086"/>
                  </a:lnTo>
                  <a:lnTo>
                    <a:pt x="2568" y="1080"/>
                  </a:lnTo>
                  <a:lnTo>
                    <a:pt x="2562" y="1080"/>
                  </a:lnTo>
                  <a:close/>
                  <a:moveTo>
                    <a:pt x="2394" y="1056"/>
                  </a:moveTo>
                  <a:lnTo>
                    <a:pt x="2400" y="1062"/>
                  </a:lnTo>
                  <a:lnTo>
                    <a:pt x="2418" y="1062"/>
                  </a:lnTo>
                  <a:lnTo>
                    <a:pt x="2436" y="1044"/>
                  </a:lnTo>
                  <a:lnTo>
                    <a:pt x="2460" y="1038"/>
                  </a:lnTo>
                  <a:lnTo>
                    <a:pt x="2454" y="1020"/>
                  </a:lnTo>
                  <a:lnTo>
                    <a:pt x="2430" y="1020"/>
                  </a:lnTo>
                  <a:lnTo>
                    <a:pt x="2418" y="1026"/>
                  </a:lnTo>
                  <a:lnTo>
                    <a:pt x="2412" y="1032"/>
                  </a:lnTo>
                  <a:lnTo>
                    <a:pt x="2406" y="1044"/>
                  </a:lnTo>
                  <a:lnTo>
                    <a:pt x="2394" y="1050"/>
                  </a:lnTo>
                  <a:lnTo>
                    <a:pt x="2394" y="1056"/>
                  </a:lnTo>
                  <a:close/>
                  <a:moveTo>
                    <a:pt x="2376" y="984"/>
                  </a:moveTo>
                  <a:lnTo>
                    <a:pt x="2358" y="984"/>
                  </a:lnTo>
                  <a:lnTo>
                    <a:pt x="2346" y="990"/>
                  </a:lnTo>
                  <a:lnTo>
                    <a:pt x="2334" y="1002"/>
                  </a:lnTo>
                  <a:lnTo>
                    <a:pt x="2334" y="1014"/>
                  </a:lnTo>
                  <a:lnTo>
                    <a:pt x="2322" y="1026"/>
                  </a:lnTo>
                  <a:lnTo>
                    <a:pt x="2322" y="1044"/>
                  </a:lnTo>
                  <a:lnTo>
                    <a:pt x="2310" y="1056"/>
                  </a:lnTo>
                  <a:lnTo>
                    <a:pt x="2310" y="1074"/>
                  </a:lnTo>
                  <a:lnTo>
                    <a:pt x="2316" y="1080"/>
                  </a:lnTo>
                  <a:lnTo>
                    <a:pt x="2322" y="1074"/>
                  </a:lnTo>
                  <a:lnTo>
                    <a:pt x="2328" y="1062"/>
                  </a:lnTo>
                  <a:lnTo>
                    <a:pt x="2340" y="1050"/>
                  </a:lnTo>
                  <a:lnTo>
                    <a:pt x="2352" y="1044"/>
                  </a:lnTo>
                  <a:lnTo>
                    <a:pt x="2376" y="1020"/>
                  </a:lnTo>
                  <a:lnTo>
                    <a:pt x="2382" y="1008"/>
                  </a:lnTo>
                  <a:lnTo>
                    <a:pt x="2382" y="990"/>
                  </a:lnTo>
                  <a:lnTo>
                    <a:pt x="2376" y="984"/>
                  </a:lnTo>
                  <a:close/>
                  <a:moveTo>
                    <a:pt x="786" y="810"/>
                  </a:moveTo>
                  <a:lnTo>
                    <a:pt x="798" y="810"/>
                  </a:lnTo>
                  <a:lnTo>
                    <a:pt x="834" y="798"/>
                  </a:lnTo>
                  <a:lnTo>
                    <a:pt x="858" y="786"/>
                  </a:lnTo>
                  <a:lnTo>
                    <a:pt x="864" y="780"/>
                  </a:lnTo>
                  <a:lnTo>
                    <a:pt x="870" y="780"/>
                  </a:lnTo>
                  <a:lnTo>
                    <a:pt x="864" y="774"/>
                  </a:lnTo>
                  <a:lnTo>
                    <a:pt x="828" y="762"/>
                  </a:lnTo>
                  <a:lnTo>
                    <a:pt x="810" y="762"/>
                  </a:lnTo>
                  <a:lnTo>
                    <a:pt x="798" y="768"/>
                  </a:lnTo>
                  <a:lnTo>
                    <a:pt x="792" y="774"/>
                  </a:lnTo>
                  <a:lnTo>
                    <a:pt x="786" y="768"/>
                  </a:lnTo>
                  <a:lnTo>
                    <a:pt x="774" y="768"/>
                  </a:lnTo>
                  <a:lnTo>
                    <a:pt x="768" y="774"/>
                  </a:lnTo>
                  <a:lnTo>
                    <a:pt x="768" y="804"/>
                  </a:lnTo>
                  <a:lnTo>
                    <a:pt x="774" y="810"/>
                  </a:lnTo>
                  <a:lnTo>
                    <a:pt x="786" y="810"/>
                  </a:lnTo>
                  <a:close/>
                  <a:moveTo>
                    <a:pt x="0" y="1332"/>
                  </a:moveTo>
                  <a:lnTo>
                    <a:pt x="60" y="1320"/>
                  </a:lnTo>
                  <a:lnTo>
                    <a:pt x="72" y="1302"/>
                  </a:lnTo>
                  <a:lnTo>
                    <a:pt x="132" y="1296"/>
                  </a:lnTo>
                  <a:lnTo>
                    <a:pt x="114" y="1272"/>
                  </a:lnTo>
                  <a:lnTo>
                    <a:pt x="0" y="1332"/>
                  </a:lnTo>
                  <a:close/>
                  <a:moveTo>
                    <a:pt x="1362" y="954"/>
                  </a:moveTo>
                  <a:lnTo>
                    <a:pt x="1350" y="954"/>
                  </a:lnTo>
                  <a:lnTo>
                    <a:pt x="1338" y="960"/>
                  </a:lnTo>
                  <a:lnTo>
                    <a:pt x="1332" y="954"/>
                  </a:lnTo>
                  <a:lnTo>
                    <a:pt x="1314" y="954"/>
                  </a:lnTo>
                  <a:lnTo>
                    <a:pt x="1314" y="978"/>
                  </a:lnTo>
                  <a:lnTo>
                    <a:pt x="1290" y="996"/>
                  </a:lnTo>
                  <a:lnTo>
                    <a:pt x="1290" y="972"/>
                  </a:lnTo>
                  <a:lnTo>
                    <a:pt x="1278" y="966"/>
                  </a:lnTo>
                  <a:lnTo>
                    <a:pt x="1272" y="966"/>
                  </a:lnTo>
                  <a:lnTo>
                    <a:pt x="1248" y="978"/>
                  </a:lnTo>
                  <a:lnTo>
                    <a:pt x="1242" y="978"/>
                  </a:lnTo>
                  <a:lnTo>
                    <a:pt x="1230" y="990"/>
                  </a:lnTo>
                  <a:lnTo>
                    <a:pt x="1224" y="1002"/>
                  </a:lnTo>
                  <a:lnTo>
                    <a:pt x="1218" y="1008"/>
                  </a:lnTo>
                  <a:lnTo>
                    <a:pt x="1218" y="1014"/>
                  </a:lnTo>
                  <a:lnTo>
                    <a:pt x="1224" y="1014"/>
                  </a:lnTo>
                  <a:lnTo>
                    <a:pt x="1230" y="1020"/>
                  </a:lnTo>
                  <a:lnTo>
                    <a:pt x="1278" y="1020"/>
                  </a:lnTo>
                  <a:lnTo>
                    <a:pt x="1296" y="1014"/>
                  </a:lnTo>
                  <a:lnTo>
                    <a:pt x="1308" y="1014"/>
                  </a:lnTo>
                  <a:lnTo>
                    <a:pt x="1320" y="1008"/>
                  </a:lnTo>
                  <a:lnTo>
                    <a:pt x="1320" y="996"/>
                  </a:lnTo>
                  <a:lnTo>
                    <a:pt x="1350" y="990"/>
                  </a:lnTo>
                  <a:lnTo>
                    <a:pt x="1350" y="984"/>
                  </a:lnTo>
                  <a:lnTo>
                    <a:pt x="1386" y="978"/>
                  </a:lnTo>
                  <a:lnTo>
                    <a:pt x="1398" y="954"/>
                  </a:lnTo>
                  <a:lnTo>
                    <a:pt x="1380" y="960"/>
                  </a:lnTo>
                  <a:lnTo>
                    <a:pt x="1374" y="954"/>
                  </a:lnTo>
                  <a:lnTo>
                    <a:pt x="1362" y="954"/>
                  </a:lnTo>
                  <a:close/>
                  <a:moveTo>
                    <a:pt x="162" y="1290"/>
                  </a:moveTo>
                  <a:lnTo>
                    <a:pt x="204" y="1290"/>
                  </a:lnTo>
                  <a:lnTo>
                    <a:pt x="240" y="1260"/>
                  </a:lnTo>
                  <a:lnTo>
                    <a:pt x="228" y="1242"/>
                  </a:lnTo>
                  <a:lnTo>
                    <a:pt x="162" y="1290"/>
                  </a:lnTo>
                  <a:close/>
                  <a:moveTo>
                    <a:pt x="2466" y="1140"/>
                  </a:moveTo>
                  <a:lnTo>
                    <a:pt x="2472" y="1128"/>
                  </a:lnTo>
                  <a:lnTo>
                    <a:pt x="2454" y="1110"/>
                  </a:lnTo>
                  <a:lnTo>
                    <a:pt x="2448" y="1110"/>
                  </a:lnTo>
                  <a:lnTo>
                    <a:pt x="2436" y="1122"/>
                  </a:lnTo>
                  <a:lnTo>
                    <a:pt x="2430" y="1134"/>
                  </a:lnTo>
                  <a:lnTo>
                    <a:pt x="2424" y="1152"/>
                  </a:lnTo>
                  <a:lnTo>
                    <a:pt x="2418" y="1164"/>
                  </a:lnTo>
                  <a:lnTo>
                    <a:pt x="2418" y="1176"/>
                  </a:lnTo>
                  <a:lnTo>
                    <a:pt x="2436" y="1158"/>
                  </a:lnTo>
                  <a:lnTo>
                    <a:pt x="2454" y="1158"/>
                  </a:lnTo>
                  <a:lnTo>
                    <a:pt x="2460" y="1152"/>
                  </a:lnTo>
                  <a:lnTo>
                    <a:pt x="2466" y="1140"/>
                  </a:lnTo>
                  <a:close/>
                  <a:moveTo>
                    <a:pt x="1428" y="912"/>
                  </a:moveTo>
                  <a:lnTo>
                    <a:pt x="1404" y="924"/>
                  </a:lnTo>
                  <a:lnTo>
                    <a:pt x="1386" y="942"/>
                  </a:lnTo>
                  <a:lnTo>
                    <a:pt x="1386" y="948"/>
                  </a:lnTo>
                  <a:lnTo>
                    <a:pt x="1398" y="954"/>
                  </a:lnTo>
                  <a:lnTo>
                    <a:pt x="1410" y="954"/>
                  </a:lnTo>
                  <a:lnTo>
                    <a:pt x="1422" y="948"/>
                  </a:lnTo>
                  <a:lnTo>
                    <a:pt x="1428" y="948"/>
                  </a:lnTo>
                  <a:lnTo>
                    <a:pt x="1440" y="942"/>
                  </a:lnTo>
                  <a:lnTo>
                    <a:pt x="1446" y="930"/>
                  </a:lnTo>
                  <a:lnTo>
                    <a:pt x="1470" y="930"/>
                  </a:lnTo>
                  <a:lnTo>
                    <a:pt x="1470" y="924"/>
                  </a:lnTo>
                  <a:lnTo>
                    <a:pt x="1458" y="912"/>
                  </a:lnTo>
                  <a:lnTo>
                    <a:pt x="1452" y="912"/>
                  </a:lnTo>
                  <a:lnTo>
                    <a:pt x="1440" y="906"/>
                  </a:lnTo>
                  <a:lnTo>
                    <a:pt x="1428" y="912"/>
                  </a:lnTo>
                  <a:close/>
                  <a:moveTo>
                    <a:pt x="498" y="1164"/>
                  </a:moveTo>
                  <a:lnTo>
                    <a:pt x="486" y="1164"/>
                  </a:lnTo>
                  <a:lnTo>
                    <a:pt x="474" y="1170"/>
                  </a:lnTo>
                  <a:lnTo>
                    <a:pt x="462" y="1170"/>
                  </a:lnTo>
                  <a:lnTo>
                    <a:pt x="450" y="1176"/>
                  </a:lnTo>
                  <a:lnTo>
                    <a:pt x="444" y="1182"/>
                  </a:lnTo>
                  <a:lnTo>
                    <a:pt x="432" y="1182"/>
                  </a:lnTo>
                  <a:lnTo>
                    <a:pt x="426" y="1188"/>
                  </a:lnTo>
                  <a:lnTo>
                    <a:pt x="414" y="1188"/>
                  </a:lnTo>
                  <a:lnTo>
                    <a:pt x="390" y="1200"/>
                  </a:lnTo>
                  <a:lnTo>
                    <a:pt x="384" y="1206"/>
                  </a:lnTo>
                  <a:lnTo>
                    <a:pt x="384" y="1218"/>
                  </a:lnTo>
                  <a:lnTo>
                    <a:pt x="402" y="1218"/>
                  </a:lnTo>
                  <a:lnTo>
                    <a:pt x="420" y="1212"/>
                  </a:lnTo>
                  <a:lnTo>
                    <a:pt x="432" y="1206"/>
                  </a:lnTo>
                  <a:lnTo>
                    <a:pt x="504" y="1206"/>
                  </a:lnTo>
                  <a:lnTo>
                    <a:pt x="510" y="1200"/>
                  </a:lnTo>
                  <a:lnTo>
                    <a:pt x="510" y="1176"/>
                  </a:lnTo>
                  <a:lnTo>
                    <a:pt x="498" y="1164"/>
                  </a:lnTo>
                  <a:close/>
                  <a:moveTo>
                    <a:pt x="330" y="1242"/>
                  </a:moveTo>
                  <a:lnTo>
                    <a:pt x="330" y="1224"/>
                  </a:lnTo>
                  <a:lnTo>
                    <a:pt x="276" y="1242"/>
                  </a:lnTo>
                  <a:lnTo>
                    <a:pt x="330" y="12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 name="USA" descr="© INSCALE GmbH, 05.05.2010&#10;http://www.presentationload.com/">
              <a:extLst>
                <a:ext uri="{FF2B5EF4-FFF2-40B4-BE49-F238E27FC236}">
                  <a16:creationId xmlns:a16="http://schemas.microsoft.com/office/drawing/2014/main" id="{3C0DBBB0-B31C-46C7-BFD0-B32CA95079A0}"/>
                </a:ext>
              </a:extLst>
            </p:cNvPr>
            <p:cNvSpPr>
              <a:spLocks noEditPoints="1"/>
            </p:cNvSpPr>
            <p:nvPr>
              <p:custDataLst>
                <p:tags r:id="rId12"/>
              </p:custDataLst>
            </p:nvPr>
          </p:nvSpPr>
          <p:spPr bwMode="gray">
            <a:xfrm>
              <a:off x="1160950" y="1713865"/>
              <a:ext cx="1485337" cy="736743"/>
            </a:xfrm>
            <a:custGeom>
              <a:avLst/>
              <a:gdLst>
                <a:gd name="T0" fmla="*/ 2147483647 w 3918"/>
                <a:gd name="T1" fmla="*/ 2147483647 h 1944"/>
                <a:gd name="T2" fmla="*/ 2147483647 w 3918"/>
                <a:gd name="T3" fmla="*/ 2147483647 h 1944"/>
                <a:gd name="T4" fmla="*/ 2147483647 w 3918"/>
                <a:gd name="T5" fmla="*/ 2147483647 h 1944"/>
                <a:gd name="T6" fmla="*/ 2147483647 w 3918"/>
                <a:gd name="T7" fmla="*/ 2147483647 h 1944"/>
                <a:gd name="T8" fmla="*/ 2147483647 w 3918"/>
                <a:gd name="T9" fmla="*/ 2147483647 h 1944"/>
                <a:gd name="T10" fmla="*/ 2147483647 w 3918"/>
                <a:gd name="T11" fmla="*/ 2147483647 h 1944"/>
                <a:gd name="T12" fmla="*/ 2147483647 w 3918"/>
                <a:gd name="T13" fmla="*/ 2147483647 h 1944"/>
                <a:gd name="T14" fmla="*/ 2147483647 w 3918"/>
                <a:gd name="T15" fmla="*/ 2147483647 h 1944"/>
                <a:gd name="T16" fmla="*/ 2147483647 w 3918"/>
                <a:gd name="T17" fmla="*/ 2147483647 h 1944"/>
                <a:gd name="T18" fmla="*/ 2147483647 w 3918"/>
                <a:gd name="T19" fmla="*/ 2147483647 h 1944"/>
                <a:gd name="T20" fmla="*/ 2147483647 w 3918"/>
                <a:gd name="T21" fmla="*/ 2147483647 h 1944"/>
                <a:gd name="T22" fmla="*/ 2147483647 w 3918"/>
                <a:gd name="T23" fmla="*/ 2147483647 h 1944"/>
                <a:gd name="T24" fmla="*/ 2147483647 w 3918"/>
                <a:gd name="T25" fmla="*/ 2147483647 h 1944"/>
                <a:gd name="T26" fmla="*/ 2147483647 w 3918"/>
                <a:gd name="T27" fmla="*/ 2147483647 h 1944"/>
                <a:gd name="T28" fmla="*/ 2147483647 w 3918"/>
                <a:gd name="T29" fmla="*/ 2147483647 h 1944"/>
                <a:gd name="T30" fmla="*/ 2147483647 w 3918"/>
                <a:gd name="T31" fmla="*/ 2147483647 h 1944"/>
                <a:gd name="T32" fmla="*/ 2147483647 w 3918"/>
                <a:gd name="T33" fmla="*/ 2147483647 h 1944"/>
                <a:gd name="T34" fmla="*/ 2147483647 w 3918"/>
                <a:gd name="T35" fmla="*/ 2147483647 h 1944"/>
                <a:gd name="T36" fmla="*/ 2147483647 w 3918"/>
                <a:gd name="T37" fmla="*/ 2147483647 h 1944"/>
                <a:gd name="T38" fmla="*/ 2147483647 w 3918"/>
                <a:gd name="T39" fmla="*/ 2147483647 h 1944"/>
                <a:gd name="T40" fmla="*/ 2147483647 w 3918"/>
                <a:gd name="T41" fmla="*/ 2147483647 h 1944"/>
                <a:gd name="T42" fmla="*/ 2147483647 w 3918"/>
                <a:gd name="T43" fmla="*/ 2147483647 h 1944"/>
                <a:gd name="T44" fmla="*/ 2147483647 w 3918"/>
                <a:gd name="T45" fmla="*/ 2147483647 h 1944"/>
                <a:gd name="T46" fmla="*/ 2147483647 w 3918"/>
                <a:gd name="T47" fmla="*/ 2147483647 h 1944"/>
                <a:gd name="T48" fmla="*/ 2147483647 w 3918"/>
                <a:gd name="T49" fmla="*/ 2147483647 h 1944"/>
                <a:gd name="T50" fmla="*/ 2147483647 w 3918"/>
                <a:gd name="T51" fmla="*/ 2147483647 h 1944"/>
                <a:gd name="T52" fmla="*/ 2147483647 w 3918"/>
                <a:gd name="T53" fmla="*/ 2147483647 h 1944"/>
                <a:gd name="T54" fmla="*/ 2147483647 w 3918"/>
                <a:gd name="T55" fmla="*/ 2147483647 h 1944"/>
                <a:gd name="T56" fmla="*/ 2147483647 w 3918"/>
                <a:gd name="T57" fmla="*/ 2147483647 h 1944"/>
                <a:gd name="T58" fmla="*/ 2147483647 w 3918"/>
                <a:gd name="T59" fmla="*/ 2147483647 h 1944"/>
                <a:gd name="T60" fmla="*/ 2147483647 w 3918"/>
                <a:gd name="T61" fmla="*/ 2147483647 h 1944"/>
                <a:gd name="T62" fmla="*/ 2147483647 w 3918"/>
                <a:gd name="T63" fmla="*/ 2147483647 h 1944"/>
                <a:gd name="T64" fmla="*/ 2147483647 w 3918"/>
                <a:gd name="T65" fmla="*/ 2147483647 h 1944"/>
                <a:gd name="T66" fmla="*/ 2147483647 w 3918"/>
                <a:gd name="T67" fmla="*/ 2147483647 h 1944"/>
                <a:gd name="T68" fmla="*/ 2147483647 w 3918"/>
                <a:gd name="T69" fmla="*/ 2147483647 h 1944"/>
                <a:gd name="T70" fmla="*/ 2147483647 w 3918"/>
                <a:gd name="T71" fmla="*/ 2147483647 h 1944"/>
                <a:gd name="T72" fmla="*/ 2147483647 w 3918"/>
                <a:gd name="T73" fmla="*/ 2147483647 h 1944"/>
                <a:gd name="T74" fmla="*/ 2147483647 w 3918"/>
                <a:gd name="T75" fmla="*/ 2147483647 h 1944"/>
                <a:gd name="T76" fmla="*/ 2147483647 w 3918"/>
                <a:gd name="T77" fmla="*/ 2147483647 h 1944"/>
                <a:gd name="T78" fmla="*/ 2147483647 w 3918"/>
                <a:gd name="T79" fmla="*/ 2147483647 h 1944"/>
                <a:gd name="T80" fmla="*/ 2147483647 w 3918"/>
                <a:gd name="T81" fmla="*/ 2147483647 h 1944"/>
                <a:gd name="T82" fmla="*/ 2147483647 w 3918"/>
                <a:gd name="T83" fmla="*/ 2147483647 h 1944"/>
                <a:gd name="T84" fmla="*/ 2147483647 w 3918"/>
                <a:gd name="T85" fmla="*/ 2147483647 h 1944"/>
                <a:gd name="T86" fmla="*/ 2147483647 w 3918"/>
                <a:gd name="T87" fmla="*/ 2147483647 h 1944"/>
                <a:gd name="T88" fmla="*/ 2147483647 w 3918"/>
                <a:gd name="T89" fmla="*/ 2147483647 h 1944"/>
                <a:gd name="T90" fmla="*/ 2147483647 w 3918"/>
                <a:gd name="T91" fmla="*/ 2147483647 h 1944"/>
                <a:gd name="T92" fmla="*/ 2147483647 w 3918"/>
                <a:gd name="T93" fmla="*/ 2147483647 h 1944"/>
                <a:gd name="T94" fmla="*/ 2147483647 w 3918"/>
                <a:gd name="T95" fmla="*/ 2147483647 h 1944"/>
                <a:gd name="T96" fmla="*/ 2147483647 w 3918"/>
                <a:gd name="T97" fmla="*/ 2147483647 h 1944"/>
                <a:gd name="T98" fmla="*/ 2147483647 w 3918"/>
                <a:gd name="T99" fmla="*/ 2147483647 h 1944"/>
                <a:gd name="T100" fmla="*/ 2147483647 w 3918"/>
                <a:gd name="T101" fmla="*/ 2147483647 h 1944"/>
                <a:gd name="T102" fmla="*/ 2147483647 w 3918"/>
                <a:gd name="T103" fmla="*/ 2147483647 h 1944"/>
                <a:gd name="T104" fmla="*/ 2147483647 w 3918"/>
                <a:gd name="T105" fmla="*/ 2147483647 h 1944"/>
                <a:gd name="T106" fmla="*/ 2147483647 w 3918"/>
                <a:gd name="T107" fmla="*/ 2147483647 h 1944"/>
                <a:gd name="T108" fmla="*/ 2147483647 w 3918"/>
                <a:gd name="T109" fmla="*/ 2147483647 h 1944"/>
                <a:gd name="T110" fmla="*/ 2147483647 w 3918"/>
                <a:gd name="T111" fmla="*/ 2147483647 h 1944"/>
                <a:gd name="T112" fmla="*/ 2147483647 w 3918"/>
                <a:gd name="T113" fmla="*/ 2147483647 h 1944"/>
                <a:gd name="T114" fmla="*/ 2147483647 w 3918"/>
                <a:gd name="T115" fmla="*/ 2147483647 h 1944"/>
                <a:gd name="T116" fmla="*/ 2147483647 w 3918"/>
                <a:gd name="T117" fmla="*/ 2147483647 h 1944"/>
                <a:gd name="T118" fmla="*/ 2147483647 w 3918"/>
                <a:gd name="T119" fmla="*/ 2147483647 h 1944"/>
                <a:gd name="T120" fmla="*/ 2147483647 w 3918"/>
                <a:gd name="T121" fmla="*/ 2147483647 h 1944"/>
                <a:gd name="T122" fmla="*/ 2147483647 w 3918"/>
                <a:gd name="T123" fmla="*/ 2147483647 h 1944"/>
                <a:gd name="T124" fmla="*/ 2147483647 w 3918"/>
                <a:gd name="T125" fmla="*/ 2147483647 h 19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18"/>
                <a:gd name="T190" fmla="*/ 0 h 1944"/>
                <a:gd name="T191" fmla="*/ 3918 w 3918"/>
                <a:gd name="T192" fmla="*/ 1944 h 19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18" h="1944">
                  <a:moveTo>
                    <a:pt x="3858" y="168"/>
                  </a:moveTo>
                  <a:lnTo>
                    <a:pt x="3852" y="168"/>
                  </a:lnTo>
                  <a:lnTo>
                    <a:pt x="3846" y="162"/>
                  </a:lnTo>
                  <a:lnTo>
                    <a:pt x="3846" y="156"/>
                  </a:lnTo>
                  <a:lnTo>
                    <a:pt x="3840" y="150"/>
                  </a:lnTo>
                  <a:lnTo>
                    <a:pt x="3828" y="150"/>
                  </a:lnTo>
                  <a:lnTo>
                    <a:pt x="3804" y="174"/>
                  </a:lnTo>
                  <a:lnTo>
                    <a:pt x="3798" y="186"/>
                  </a:lnTo>
                  <a:lnTo>
                    <a:pt x="3756" y="210"/>
                  </a:lnTo>
                  <a:lnTo>
                    <a:pt x="3756" y="234"/>
                  </a:lnTo>
                  <a:lnTo>
                    <a:pt x="3744" y="246"/>
                  </a:lnTo>
                  <a:lnTo>
                    <a:pt x="3738" y="246"/>
                  </a:lnTo>
                  <a:lnTo>
                    <a:pt x="3726" y="258"/>
                  </a:lnTo>
                  <a:lnTo>
                    <a:pt x="3720" y="270"/>
                  </a:lnTo>
                  <a:lnTo>
                    <a:pt x="3720" y="294"/>
                  </a:lnTo>
                  <a:lnTo>
                    <a:pt x="3714" y="294"/>
                  </a:lnTo>
                  <a:lnTo>
                    <a:pt x="3708" y="288"/>
                  </a:lnTo>
                  <a:lnTo>
                    <a:pt x="3696" y="288"/>
                  </a:lnTo>
                  <a:lnTo>
                    <a:pt x="3690" y="294"/>
                  </a:lnTo>
                  <a:lnTo>
                    <a:pt x="3678" y="300"/>
                  </a:lnTo>
                  <a:lnTo>
                    <a:pt x="3666" y="312"/>
                  </a:lnTo>
                  <a:lnTo>
                    <a:pt x="3666" y="318"/>
                  </a:lnTo>
                  <a:lnTo>
                    <a:pt x="3660" y="318"/>
                  </a:lnTo>
                  <a:lnTo>
                    <a:pt x="3648" y="324"/>
                  </a:lnTo>
                  <a:lnTo>
                    <a:pt x="3630" y="324"/>
                  </a:lnTo>
                  <a:lnTo>
                    <a:pt x="3618" y="336"/>
                  </a:lnTo>
                  <a:lnTo>
                    <a:pt x="3618" y="342"/>
                  </a:lnTo>
                  <a:lnTo>
                    <a:pt x="3384" y="342"/>
                  </a:lnTo>
                  <a:lnTo>
                    <a:pt x="3372" y="354"/>
                  </a:lnTo>
                  <a:lnTo>
                    <a:pt x="3360" y="360"/>
                  </a:lnTo>
                  <a:lnTo>
                    <a:pt x="3336" y="384"/>
                  </a:lnTo>
                  <a:lnTo>
                    <a:pt x="3324" y="390"/>
                  </a:lnTo>
                  <a:lnTo>
                    <a:pt x="3312" y="402"/>
                  </a:lnTo>
                  <a:lnTo>
                    <a:pt x="3282" y="402"/>
                  </a:lnTo>
                  <a:lnTo>
                    <a:pt x="3282" y="408"/>
                  </a:lnTo>
                  <a:lnTo>
                    <a:pt x="3276" y="408"/>
                  </a:lnTo>
                  <a:lnTo>
                    <a:pt x="3282" y="414"/>
                  </a:lnTo>
                  <a:lnTo>
                    <a:pt x="3282" y="420"/>
                  </a:lnTo>
                  <a:lnTo>
                    <a:pt x="3288" y="426"/>
                  </a:lnTo>
                  <a:lnTo>
                    <a:pt x="3282" y="432"/>
                  </a:lnTo>
                  <a:lnTo>
                    <a:pt x="3282" y="438"/>
                  </a:lnTo>
                  <a:lnTo>
                    <a:pt x="3276" y="444"/>
                  </a:lnTo>
                  <a:lnTo>
                    <a:pt x="3270" y="456"/>
                  </a:lnTo>
                  <a:lnTo>
                    <a:pt x="3264" y="462"/>
                  </a:lnTo>
                  <a:lnTo>
                    <a:pt x="3264" y="468"/>
                  </a:lnTo>
                  <a:lnTo>
                    <a:pt x="3246" y="468"/>
                  </a:lnTo>
                  <a:lnTo>
                    <a:pt x="3246" y="474"/>
                  </a:lnTo>
                  <a:lnTo>
                    <a:pt x="3240" y="474"/>
                  </a:lnTo>
                  <a:lnTo>
                    <a:pt x="3228" y="480"/>
                  </a:lnTo>
                  <a:lnTo>
                    <a:pt x="3204" y="480"/>
                  </a:lnTo>
                  <a:lnTo>
                    <a:pt x="3198" y="474"/>
                  </a:lnTo>
                  <a:lnTo>
                    <a:pt x="3186" y="486"/>
                  </a:lnTo>
                  <a:lnTo>
                    <a:pt x="3162" y="486"/>
                  </a:lnTo>
                  <a:lnTo>
                    <a:pt x="3150" y="480"/>
                  </a:lnTo>
                  <a:lnTo>
                    <a:pt x="3144" y="474"/>
                  </a:lnTo>
                  <a:lnTo>
                    <a:pt x="3114" y="474"/>
                  </a:lnTo>
                  <a:lnTo>
                    <a:pt x="3096" y="486"/>
                  </a:lnTo>
                  <a:lnTo>
                    <a:pt x="3078" y="492"/>
                  </a:lnTo>
                  <a:lnTo>
                    <a:pt x="3072" y="492"/>
                  </a:lnTo>
                  <a:lnTo>
                    <a:pt x="3072" y="516"/>
                  </a:lnTo>
                  <a:lnTo>
                    <a:pt x="3066" y="522"/>
                  </a:lnTo>
                  <a:lnTo>
                    <a:pt x="3078" y="522"/>
                  </a:lnTo>
                  <a:lnTo>
                    <a:pt x="3066" y="528"/>
                  </a:lnTo>
                  <a:lnTo>
                    <a:pt x="3036" y="546"/>
                  </a:lnTo>
                  <a:lnTo>
                    <a:pt x="3000" y="564"/>
                  </a:lnTo>
                  <a:lnTo>
                    <a:pt x="2964" y="576"/>
                  </a:lnTo>
                  <a:lnTo>
                    <a:pt x="2946" y="588"/>
                  </a:lnTo>
                  <a:lnTo>
                    <a:pt x="2934" y="594"/>
                  </a:lnTo>
                  <a:lnTo>
                    <a:pt x="2928" y="594"/>
                  </a:lnTo>
                  <a:lnTo>
                    <a:pt x="2856" y="618"/>
                  </a:lnTo>
                  <a:lnTo>
                    <a:pt x="2850" y="624"/>
                  </a:lnTo>
                  <a:lnTo>
                    <a:pt x="2838" y="624"/>
                  </a:lnTo>
                  <a:lnTo>
                    <a:pt x="2826" y="630"/>
                  </a:lnTo>
                  <a:lnTo>
                    <a:pt x="2808" y="630"/>
                  </a:lnTo>
                  <a:lnTo>
                    <a:pt x="2802" y="636"/>
                  </a:lnTo>
                  <a:lnTo>
                    <a:pt x="2778" y="636"/>
                  </a:lnTo>
                  <a:lnTo>
                    <a:pt x="2772" y="630"/>
                  </a:lnTo>
                  <a:lnTo>
                    <a:pt x="2772" y="624"/>
                  </a:lnTo>
                  <a:lnTo>
                    <a:pt x="2760" y="624"/>
                  </a:lnTo>
                  <a:lnTo>
                    <a:pt x="2748" y="618"/>
                  </a:lnTo>
                  <a:lnTo>
                    <a:pt x="2736" y="606"/>
                  </a:lnTo>
                  <a:lnTo>
                    <a:pt x="2742" y="606"/>
                  </a:lnTo>
                  <a:lnTo>
                    <a:pt x="2748" y="600"/>
                  </a:lnTo>
                  <a:lnTo>
                    <a:pt x="2772" y="588"/>
                  </a:lnTo>
                  <a:lnTo>
                    <a:pt x="2772" y="582"/>
                  </a:lnTo>
                  <a:lnTo>
                    <a:pt x="2796" y="558"/>
                  </a:lnTo>
                  <a:lnTo>
                    <a:pt x="2832" y="540"/>
                  </a:lnTo>
                  <a:lnTo>
                    <a:pt x="2838" y="540"/>
                  </a:lnTo>
                  <a:lnTo>
                    <a:pt x="2844" y="534"/>
                  </a:lnTo>
                  <a:lnTo>
                    <a:pt x="2844" y="510"/>
                  </a:lnTo>
                  <a:lnTo>
                    <a:pt x="2850" y="504"/>
                  </a:lnTo>
                  <a:lnTo>
                    <a:pt x="2856" y="492"/>
                  </a:lnTo>
                  <a:lnTo>
                    <a:pt x="2850" y="486"/>
                  </a:lnTo>
                  <a:lnTo>
                    <a:pt x="2850" y="480"/>
                  </a:lnTo>
                  <a:lnTo>
                    <a:pt x="2856" y="468"/>
                  </a:lnTo>
                  <a:lnTo>
                    <a:pt x="2856" y="444"/>
                  </a:lnTo>
                  <a:lnTo>
                    <a:pt x="2862" y="432"/>
                  </a:lnTo>
                  <a:lnTo>
                    <a:pt x="2862" y="426"/>
                  </a:lnTo>
                  <a:lnTo>
                    <a:pt x="2856" y="420"/>
                  </a:lnTo>
                  <a:lnTo>
                    <a:pt x="2850" y="420"/>
                  </a:lnTo>
                  <a:lnTo>
                    <a:pt x="2844" y="426"/>
                  </a:lnTo>
                  <a:lnTo>
                    <a:pt x="2832" y="426"/>
                  </a:lnTo>
                  <a:lnTo>
                    <a:pt x="2814" y="444"/>
                  </a:lnTo>
                  <a:lnTo>
                    <a:pt x="2802" y="450"/>
                  </a:lnTo>
                  <a:lnTo>
                    <a:pt x="2796" y="456"/>
                  </a:lnTo>
                  <a:lnTo>
                    <a:pt x="2778" y="456"/>
                  </a:lnTo>
                  <a:lnTo>
                    <a:pt x="2772" y="450"/>
                  </a:lnTo>
                  <a:lnTo>
                    <a:pt x="2778" y="444"/>
                  </a:lnTo>
                  <a:lnTo>
                    <a:pt x="2784" y="432"/>
                  </a:lnTo>
                  <a:lnTo>
                    <a:pt x="2808" y="420"/>
                  </a:lnTo>
                  <a:lnTo>
                    <a:pt x="2826" y="402"/>
                  </a:lnTo>
                  <a:lnTo>
                    <a:pt x="2850" y="390"/>
                  </a:lnTo>
                  <a:lnTo>
                    <a:pt x="2856" y="384"/>
                  </a:lnTo>
                  <a:lnTo>
                    <a:pt x="2856" y="366"/>
                  </a:lnTo>
                  <a:lnTo>
                    <a:pt x="2850" y="360"/>
                  </a:lnTo>
                  <a:lnTo>
                    <a:pt x="2850" y="348"/>
                  </a:lnTo>
                  <a:lnTo>
                    <a:pt x="2856" y="348"/>
                  </a:lnTo>
                  <a:lnTo>
                    <a:pt x="2862" y="342"/>
                  </a:lnTo>
                  <a:lnTo>
                    <a:pt x="2868" y="330"/>
                  </a:lnTo>
                  <a:lnTo>
                    <a:pt x="2868" y="318"/>
                  </a:lnTo>
                  <a:lnTo>
                    <a:pt x="2862" y="312"/>
                  </a:lnTo>
                  <a:lnTo>
                    <a:pt x="2850" y="312"/>
                  </a:lnTo>
                  <a:lnTo>
                    <a:pt x="2838" y="306"/>
                  </a:lnTo>
                  <a:lnTo>
                    <a:pt x="2832" y="306"/>
                  </a:lnTo>
                  <a:lnTo>
                    <a:pt x="2826" y="294"/>
                  </a:lnTo>
                  <a:lnTo>
                    <a:pt x="2820" y="288"/>
                  </a:lnTo>
                  <a:lnTo>
                    <a:pt x="2820" y="282"/>
                  </a:lnTo>
                  <a:lnTo>
                    <a:pt x="2814" y="288"/>
                  </a:lnTo>
                  <a:lnTo>
                    <a:pt x="2808" y="288"/>
                  </a:lnTo>
                  <a:lnTo>
                    <a:pt x="2808" y="264"/>
                  </a:lnTo>
                  <a:lnTo>
                    <a:pt x="2844" y="270"/>
                  </a:lnTo>
                  <a:lnTo>
                    <a:pt x="2850" y="264"/>
                  </a:lnTo>
                  <a:lnTo>
                    <a:pt x="2850" y="246"/>
                  </a:lnTo>
                  <a:lnTo>
                    <a:pt x="2862" y="246"/>
                  </a:lnTo>
                  <a:lnTo>
                    <a:pt x="2868" y="228"/>
                  </a:lnTo>
                  <a:lnTo>
                    <a:pt x="2850" y="228"/>
                  </a:lnTo>
                  <a:lnTo>
                    <a:pt x="2844" y="240"/>
                  </a:lnTo>
                  <a:lnTo>
                    <a:pt x="2820" y="228"/>
                  </a:lnTo>
                  <a:lnTo>
                    <a:pt x="2820" y="210"/>
                  </a:lnTo>
                  <a:lnTo>
                    <a:pt x="2802" y="210"/>
                  </a:lnTo>
                  <a:lnTo>
                    <a:pt x="2790" y="216"/>
                  </a:lnTo>
                  <a:lnTo>
                    <a:pt x="2736" y="216"/>
                  </a:lnTo>
                  <a:lnTo>
                    <a:pt x="2724" y="222"/>
                  </a:lnTo>
                  <a:lnTo>
                    <a:pt x="2712" y="222"/>
                  </a:lnTo>
                  <a:lnTo>
                    <a:pt x="2700" y="228"/>
                  </a:lnTo>
                  <a:lnTo>
                    <a:pt x="2682" y="228"/>
                  </a:lnTo>
                  <a:lnTo>
                    <a:pt x="2658" y="216"/>
                  </a:lnTo>
                  <a:lnTo>
                    <a:pt x="2658" y="210"/>
                  </a:lnTo>
                  <a:lnTo>
                    <a:pt x="2652" y="204"/>
                  </a:lnTo>
                  <a:lnTo>
                    <a:pt x="2652" y="198"/>
                  </a:lnTo>
                  <a:lnTo>
                    <a:pt x="2646" y="192"/>
                  </a:lnTo>
                  <a:lnTo>
                    <a:pt x="2628" y="192"/>
                  </a:lnTo>
                  <a:lnTo>
                    <a:pt x="2622" y="198"/>
                  </a:lnTo>
                  <a:lnTo>
                    <a:pt x="2616" y="198"/>
                  </a:lnTo>
                  <a:lnTo>
                    <a:pt x="2610" y="192"/>
                  </a:lnTo>
                  <a:lnTo>
                    <a:pt x="2670" y="162"/>
                  </a:lnTo>
                  <a:lnTo>
                    <a:pt x="2658" y="150"/>
                  </a:lnTo>
                  <a:lnTo>
                    <a:pt x="2640" y="150"/>
                  </a:lnTo>
                  <a:lnTo>
                    <a:pt x="2628" y="162"/>
                  </a:lnTo>
                  <a:lnTo>
                    <a:pt x="2616" y="168"/>
                  </a:lnTo>
                  <a:lnTo>
                    <a:pt x="2610" y="174"/>
                  </a:lnTo>
                  <a:lnTo>
                    <a:pt x="2604" y="174"/>
                  </a:lnTo>
                  <a:lnTo>
                    <a:pt x="2580" y="186"/>
                  </a:lnTo>
                  <a:lnTo>
                    <a:pt x="2562" y="192"/>
                  </a:lnTo>
                  <a:lnTo>
                    <a:pt x="2538" y="204"/>
                  </a:lnTo>
                  <a:lnTo>
                    <a:pt x="2508" y="204"/>
                  </a:lnTo>
                  <a:lnTo>
                    <a:pt x="2496" y="216"/>
                  </a:lnTo>
                  <a:lnTo>
                    <a:pt x="2448" y="216"/>
                  </a:lnTo>
                  <a:lnTo>
                    <a:pt x="2448" y="210"/>
                  </a:lnTo>
                  <a:lnTo>
                    <a:pt x="2454" y="204"/>
                  </a:lnTo>
                  <a:lnTo>
                    <a:pt x="2460" y="204"/>
                  </a:lnTo>
                  <a:lnTo>
                    <a:pt x="2472" y="192"/>
                  </a:lnTo>
                  <a:lnTo>
                    <a:pt x="2460" y="192"/>
                  </a:lnTo>
                  <a:lnTo>
                    <a:pt x="2448" y="198"/>
                  </a:lnTo>
                  <a:lnTo>
                    <a:pt x="2412" y="198"/>
                  </a:lnTo>
                  <a:lnTo>
                    <a:pt x="2400" y="204"/>
                  </a:lnTo>
                  <a:lnTo>
                    <a:pt x="2394" y="210"/>
                  </a:lnTo>
                  <a:lnTo>
                    <a:pt x="2370" y="210"/>
                  </a:lnTo>
                  <a:lnTo>
                    <a:pt x="2370" y="198"/>
                  </a:lnTo>
                  <a:lnTo>
                    <a:pt x="2400" y="180"/>
                  </a:lnTo>
                  <a:lnTo>
                    <a:pt x="2442" y="168"/>
                  </a:lnTo>
                  <a:lnTo>
                    <a:pt x="2502" y="138"/>
                  </a:lnTo>
                  <a:lnTo>
                    <a:pt x="2520" y="126"/>
                  </a:lnTo>
                  <a:lnTo>
                    <a:pt x="2544" y="120"/>
                  </a:lnTo>
                  <a:lnTo>
                    <a:pt x="2574" y="114"/>
                  </a:lnTo>
                  <a:lnTo>
                    <a:pt x="2580" y="114"/>
                  </a:lnTo>
                  <a:lnTo>
                    <a:pt x="2592" y="108"/>
                  </a:lnTo>
                  <a:lnTo>
                    <a:pt x="2574" y="108"/>
                  </a:lnTo>
                  <a:lnTo>
                    <a:pt x="2562" y="102"/>
                  </a:lnTo>
                  <a:lnTo>
                    <a:pt x="2556" y="102"/>
                  </a:lnTo>
                  <a:lnTo>
                    <a:pt x="2556" y="96"/>
                  </a:lnTo>
                  <a:lnTo>
                    <a:pt x="2508" y="102"/>
                  </a:lnTo>
                  <a:lnTo>
                    <a:pt x="2508" y="84"/>
                  </a:lnTo>
                  <a:lnTo>
                    <a:pt x="2502" y="90"/>
                  </a:lnTo>
                  <a:lnTo>
                    <a:pt x="2490" y="96"/>
                  </a:lnTo>
                  <a:lnTo>
                    <a:pt x="2478" y="108"/>
                  </a:lnTo>
                  <a:lnTo>
                    <a:pt x="2466" y="108"/>
                  </a:lnTo>
                  <a:lnTo>
                    <a:pt x="2448" y="90"/>
                  </a:lnTo>
                  <a:lnTo>
                    <a:pt x="2418" y="90"/>
                  </a:lnTo>
                  <a:lnTo>
                    <a:pt x="2412" y="84"/>
                  </a:lnTo>
                  <a:lnTo>
                    <a:pt x="2412" y="78"/>
                  </a:lnTo>
                  <a:lnTo>
                    <a:pt x="2400" y="66"/>
                  </a:lnTo>
                  <a:lnTo>
                    <a:pt x="2388" y="60"/>
                  </a:lnTo>
                  <a:lnTo>
                    <a:pt x="2376" y="60"/>
                  </a:lnTo>
                  <a:lnTo>
                    <a:pt x="2364" y="72"/>
                  </a:lnTo>
                  <a:lnTo>
                    <a:pt x="2364" y="78"/>
                  </a:lnTo>
                  <a:lnTo>
                    <a:pt x="2352" y="78"/>
                  </a:lnTo>
                  <a:lnTo>
                    <a:pt x="2334" y="60"/>
                  </a:lnTo>
                  <a:lnTo>
                    <a:pt x="2322" y="60"/>
                  </a:lnTo>
                  <a:lnTo>
                    <a:pt x="2304" y="54"/>
                  </a:lnTo>
                  <a:lnTo>
                    <a:pt x="2292" y="48"/>
                  </a:lnTo>
                  <a:lnTo>
                    <a:pt x="2292" y="36"/>
                  </a:lnTo>
                  <a:lnTo>
                    <a:pt x="2298" y="24"/>
                  </a:lnTo>
                  <a:lnTo>
                    <a:pt x="2310" y="12"/>
                  </a:lnTo>
                  <a:lnTo>
                    <a:pt x="2298" y="0"/>
                  </a:lnTo>
                  <a:lnTo>
                    <a:pt x="2286" y="6"/>
                  </a:lnTo>
                  <a:lnTo>
                    <a:pt x="2280" y="12"/>
                  </a:lnTo>
                  <a:lnTo>
                    <a:pt x="2274" y="24"/>
                  </a:lnTo>
                  <a:lnTo>
                    <a:pt x="2274" y="30"/>
                  </a:lnTo>
                  <a:lnTo>
                    <a:pt x="2268" y="42"/>
                  </a:lnTo>
                  <a:lnTo>
                    <a:pt x="558" y="42"/>
                  </a:lnTo>
                  <a:lnTo>
                    <a:pt x="552" y="54"/>
                  </a:lnTo>
                  <a:lnTo>
                    <a:pt x="552" y="60"/>
                  </a:lnTo>
                  <a:lnTo>
                    <a:pt x="546" y="60"/>
                  </a:lnTo>
                  <a:lnTo>
                    <a:pt x="546" y="72"/>
                  </a:lnTo>
                  <a:lnTo>
                    <a:pt x="540" y="84"/>
                  </a:lnTo>
                  <a:lnTo>
                    <a:pt x="540" y="108"/>
                  </a:lnTo>
                  <a:lnTo>
                    <a:pt x="510" y="126"/>
                  </a:lnTo>
                  <a:lnTo>
                    <a:pt x="504" y="144"/>
                  </a:lnTo>
                  <a:lnTo>
                    <a:pt x="486" y="168"/>
                  </a:lnTo>
                  <a:lnTo>
                    <a:pt x="438" y="180"/>
                  </a:lnTo>
                  <a:lnTo>
                    <a:pt x="474" y="162"/>
                  </a:lnTo>
                  <a:lnTo>
                    <a:pt x="450" y="162"/>
                  </a:lnTo>
                  <a:lnTo>
                    <a:pt x="456" y="156"/>
                  </a:lnTo>
                  <a:lnTo>
                    <a:pt x="462" y="144"/>
                  </a:lnTo>
                  <a:lnTo>
                    <a:pt x="486" y="120"/>
                  </a:lnTo>
                  <a:lnTo>
                    <a:pt x="492" y="120"/>
                  </a:lnTo>
                  <a:lnTo>
                    <a:pt x="504" y="108"/>
                  </a:lnTo>
                  <a:lnTo>
                    <a:pt x="504" y="102"/>
                  </a:lnTo>
                  <a:lnTo>
                    <a:pt x="456" y="102"/>
                  </a:lnTo>
                  <a:lnTo>
                    <a:pt x="450" y="96"/>
                  </a:lnTo>
                  <a:lnTo>
                    <a:pt x="438" y="90"/>
                  </a:lnTo>
                  <a:lnTo>
                    <a:pt x="432" y="84"/>
                  </a:lnTo>
                  <a:lnTo>
                    <a:pt x="420" y="78"/>
                  </a:lnTo>
                  <a:lnTo>
                    <a:pt x="402" y="78"/>
                  </a:lnTo>
                  <a:lnTo>
                    <a:pt x="390" y="90"/>
                  </a:lnTo>
                  <a:lnTo>
                    <a:pt x="384" y="102"/>
                  </a:lnTo>
                  <a:lnTo>
                    <a:pt x="384" y="150"/>
                  </a:lnTo>
                  <a:lnTo>
                    <a:pt x="378" y="156"/>
                  </a:lnTo>
                  <a:lnTo>
                    <a:pt x="378" y="162"/>
                  </a:lnTo>
                  <a:lnTo>
                    <a:pt x="360" y="180"/>
                  </a:lnTo>
                  <a:lnTo>
                    <a:pt x="390" y="186"/>
                  </a:lnTo>
                  <a:lnTo>
                    <a:pt x="360" y="192"/>
                  </a:lnTo>
                  <a:lnTo>
                    <a:pt x="366" y="210"/>
                  </a:lnTo>
                  <a:lnTo>
                    <a:pt x="348" y="234"/>
                  </a:lnTo>
                  <a:lnTo>
                    <a:pt x="354" y="234"/>
                  </a:lnTo>
                  <a:lnTo>
                    <a:pt x="366" y="246"/>
                  </a:lnTo>
                  <a:lnTo>
                    <a:pt x="372" y="246"/>
                  </a:lnTo>
                  <a:lnTo>
                    <a:pt x="378" y="252"/>
                  </a:lnTo>
                  <a:lnTo>
                    <a:pt x="330" y="252"/>
                  </a:lnTo>
                  <a:lnTo>
                    <a:pt x="324" y="264"/>
                  </a:lnTo>
                  <a:lnTo>
                    <a:pt x="306" y="282"/>
                  </a:lnTo>
                  <a:lnTo>
                    <a:pt x="270" y="342"/>
                  </a:lnTo>
                  <a:lnTo>
                    <a:pt x="258" y="360"/>
                  </a:lnTo>
                  <a:lnTo>
                    <a:pt x="216" y="402"/>
                  </a:lnTo>
                  <a:lnTo>
                    <a:pt x="192" y="432"/>
                  </a:lnTo>
                  <a:lnTo>
                    <a:pt x="174" y="456"/>
                  </a:lnTo>
                  <a:lnTo>
                    <a:pt x="168" y="462"/>
                  </a:lnTo>
                  <a:lnTo>
                    <a:pt x="174" y="480"/>
                  </a:lnTo>
                  <a:lnTo>
                    <a:pt x="168" y="480"/>
                  </a:lnTo>
                  <a:lnTo>
                    <a:pt x="162" y="486"/>
                  </a:lnTo>
                  <a:lnTo>
                    <a:pt x="150" y="492"/>
                  </a:lnTo>
                  <a:lnTo>
                    <a:pt x="126" y="516"/>
                  </a:lnTo>
                  <a:lnTo>
                    <a:pt x="120" y="534"/>
                  </a:lnTo>
                  <a:lnTo>
                    <a:pt x="120" y="546"/>
                  </a:lnTo>
                  <a:lnTo>
                    <a:pt x="102" y="570"/>
                  </a:lnTo>
                  <a:lnTo>
                    <a:pt x="96" y="618"/>
                  </a:lnTo>
                  <a:lnTo>
                    <a:pt x="90" y="630"/>
                  </a:lnTo>
                  <a:lnTo>
                    <a:pt x="72" y="648"/>
                  </a:lnTo>
                  <a:lnTo>
                    <a:pt x="60" y="672"/>
                  </a:lnTo>
                  <a:lnTo>
                    <a:pt x="54" y="678"/>
                  </a:lnTo>
                  <a:lnTo>
                    <a:pt x="42" y="684"/>
                  </a:lnTo>
                  <a:lnTo>
                    <a:pt x="18" y="708"/>
                  </a:lnTo>
                  <a:lnTo>
                    <a:pt x="12" y="720"/>
                  </a:lnTo>
                  <a:lnTo>
                    <a:pt x="18" y="732"/>
                  </a:lnTo>
                  <a:lnTo>
                    <a:pt x="36" y="750"/>
                  </a:lnTo>
                  <a:lnTo>
                    <a:pt x="36" y="762"/>
                  </a:lnTo>
                  <a:lnTo>
                    <a:pt x="30" y="774"/>
                  </a:lnTo>
                  <a:lnTo>
                    <a:pt x="18" y="786"/>
                  </a:lnTo>
                  <a:lnTo>
                    <a:pt x="12" y="798"/>
                  </a:lnTo>
                  <a:lnTo>
                    <a:pt x="6" y="816"/>
                  </a:lnTo>
                  <a:lnTo>
                    <a:pt x="0" y="828"/>
                  </a:lnTo>
                  <a:lnTo>
                    <a:pt x="0" y="840"/>
                  </a:lnTo>
                  <a:lnTo>
                    <a:pt x="6" y="852"/>
                  </a:lnTo>
                  <a:lnTo>
                    <a:pt x="12" y="870"/>
                  </a:lnTo>
                  <a:lnTo>
                    <a:pt x="12" y="882"/>
                  </a:lnTo>
                  <a:lnTo>
                    <a:pt x="18" y="900"/>
                  </a:lnTo>
                  <a:lnTo>
                    <a:pt x="24" y="906"/>
                  </a:lnTo>
                  <a:lnTo>
                    <a:pt x="24" y="912"/>
                  </a:lnTo>
                  <a:lnTo>
                    <a:pt x="48" y="894"/>
                  </a:lnTo>
                  <a:lnTo>
                    <a:pt x="114" y="900"/>
                  </a:lnTo>
                  <a:lnTo>
                    <a:pt x="78" y="900"/>
                  </a:lnTo>
                  <a:lnTo>
                    <a:pt x="66" y="906"/>
                  </a:lnTo>
                  <a:lnTo>
                    <a:pt x="60" y="906"/>
                  </a:lnTo>
                  <a:lnTo>
                    <a:pt x="48" y="918"/>
                  </a:lnTo>
                  <a:lnTo>
                    <a:pt x="48" y="942"/>
                  </a:lnTo>
                  <a:lnTo>
                    <a:pt x="30" y="924"/>
                  </a:lnTo>
                  <a:lnTo>
                    <a:pt x="24" y="924"/>
                  </a:lnTo>
                  <a:lnTo>
                    <a:pt x="18" y="936"/>
                  </a:lnTo>
                  <a:lnTo>
                    <a:pt x="18" y="942"/>
                  </a:lnTo>
                  <a:lnTo>
                    <a:pt x="12" y="960"/>
                  </a:lnTo>
                  <a:lnTo>
                    <a:pt x="12" y="978"/>
                  </a:lnTo>
                  <a:lnTo>
                    <a:pt x="18" y="984"/>
                  </a:lnTo>
                  <a:lnTo>
                    <a:pt x="30" y="990"/>
                  </a:lnTo>
                  <a:lnTo>
                    <a:pt x="42" y="990"/>
                  </a:lnTo>
                  <a:lnTo>
                    <a:pt x="42" y="1002"/>
                  </a:lnTo>
                  <a:lnTo>
                    <a:pt x="36" y="1008"/>
                  </a:lnTo>
                  <a:lnTo>
                    <a:pt x="36" y="1014"/>
                  </a:lnTo>
                  <a:lnTo>
                    <a:pt x="18" y="1032"/>
                  </a:lnTo>
                  <a:lnTo>
                    <a:pt x="12" y="1044"/>
                  </a:lnTo>
                  <a:lnTo>
                    <a:pt x="12" y="1056"/>
                  </a:lnTo>
                  <a:lnTo>
                    <a:pt x="18" y="1068"/>
                  </a:lnTo>
                  <a:lnTo>
                    <a:pt x="24" y="1074"/>
                  </a:lnTo>
                  <a:lnTo>
                    <a:pt x="36" y="1098"/>
                  </a:lnTo>
                  <a:lnTo>
                    <a:pt x="42" y="1104"/>
                  </a:lnTo>
                  <a:lnTo>
                    <a:pt x="54" y="1128"/>
                  </a:lnTo>
                  <a:lnTo>
                    <a:pt x="60" y="1134"/>
                  </a:lnTo>
                  <a:lnTo>
                    <a:pt x="60" y="1146"/>
                  </a:lnTo>
                  <a:lnTo>
                    <a:pt x="54" y="1152"/>
                  </a:lnTo>
                  <a:lnTo>
                    <a:pt x="42" y="1176"/>
                  </a:lnTo>
                  <a:lnTo>
                    <a:pt x="36" y="1182"/>
                  </a:lnTo>
                  <a:lnTo>
                    <a:pt x="36" y="1188"/>
                  </a:lnTo>
                  <a:lnTo>
                    <a:pt x="42" y="1194"/>
                  </a:lnTo>
                  <a:lnTo>
                    <a:pt x="54" y="1194"/>
                  </a:lnTo>
                  <a:lnTo>
                    <a:pt x="72" y="1200"/>
                  </a:lnTo>
                  <a:lnTo>
                    <a:pt x="102" y="1200"/>
                  </a:lnTo>
                  <a:lnTo>
                    <a:pt x="102" y="1212"/>
                  </a:lnTo>
                  <a:lnTo>
                    <a:pt x="120" y="1230"/>
                  </a:lnTo>
                  <a:lnTo>
                    <a:pt x="132" y="1230"/>
                  </a:lnTo>
                  <a:lnTo>
                    <a:pt x="144" y="1224"/>
                  </a:lnTo>
                  <a:lnTo>
                    <a:pt x="150" y="1224"/>
                  </a:lnTo>
                  <a:lnTo>
                    <a:pt x="162" y="1218"/>
                  </a:lnTo>
                  <a:lnTo>
                    <a:pt x="168" y="1248"/>
                  </a:lnTo>
                  <a:lnTo>
                    <a:pt x="174" y="1248"/>
                  </a:lnTo>
                  <a:lnTo>
                    <a:pt x="180" y="1254"/>
                  </a:lnTo>
                  <a:lnTo>
                    <a:pt x="204" y="1266"/>
                  </a:lnTo>
                  <a:lnTo>
                    <a:pt x="216" y="1290"/>
                  </a:lnTo>
                  <a:lnTo>
                    <a:pt x="216" y="1314"/>
                  </a:lnTo>
                  <a:lnTo>
                    <a:pt x="210" y="1338"/>
                  </a:lnTo>
                  <a:lnTo>
                    <a:pt x="216" y="1344"/>
                  </a:lnTo>
                  <a:lnTo>
                    <a:pt x="360" y="1338"/>
                  </a:lnTo>
                  <a:lnTo>
                    <a:pt x="354" y="1344"/>
                  </a:lnTo>
                  <a:lnTo>
                    <a:pt x="354" y="1350"/>
                  </a:lnTo>
                  <a:lnTo>
                    <a:pt x="360" y="1350"/>
                  </a:lnTo>
                  <a:lnTo>
                    <a:pt x="570" y="1446"/>
                  </a:lnTo>
                  <a:lnTo>
                    <a:pt x="774" y="1446"/>
                  </a:lnTo>
                  <a:lnTo>
                    <a:pt x="774" y="1440"/>
                  </a:lnTo>
                  <a:lnTo>
                    <a:pt x="780" y="1428"/>
                  </a:lnTo>
                  <a:lnTo>
                    <a:pt x="780" y="1410"/>
                  </a:lnTo>
                  <a:lnTo>
                    <a:pt x="786" y="1404"/>
                  </a:lnTo>
                  <a:lnTo>
                    <a:pt x="900" y="1404"/>
                  </a:lnTo>
                  <a:lnTo>
                    <a:pt x="912" y="1416"/>
                  </a:lnTo>
                  <a:lnTo>
                    <a:pt x="912" y="1440"/>
                  </a:lnTo>
                  <a:lnTo>
                    <a:pt x="942" y="1452"/>
                  </a:lnTo>
                  <a:lnTo>
                    <a:pt x="948" y="1482"/>
                  </a:lnTo>
                  <a:lnTo>
                    <a:pt x="960" y="1482"/>
                  </a:lnTo>
                  <a:lnTo>
                    <a:pt x="972" y="1488"/>
                  </a:lnTo>
                  <a:lnTo>
                    <a:pt x="984" y="1500"/>
                  </a:lnTo>
                  <a:lnTo>
                    <a:pt x="990" y="1512"/>
                  </a:lnTo>
                  <a:lnTo>
                    <a:pt x="990" y="1554"/>
                  </a:lnTo>
                  <a:lnTo>
                    <a:pt x="984" y="1566"/>
                  </a:lnTo>
                  <a:lnTo>
                    <a:pt x="984" y="1578"/>
                  </a:lnTo>
                  <a:lnTo>
                    <a:pt x="1014" y="1608"/>
                  </a:lnTo>
                  <a:lnTo>
                    <a:pt x="1026" y="1614"/>
                  </a:lnTo>
                  <a:lnTo>
                    <a:pt x="1044" y="1626"/>
                  </a:lnTo>
                  <a:lnTo>
                    <a:pt x="1056" y="1626"/>
                  </a:lnTo>
                  <a:lnTo>
                    <a:pt x="1080" y="1614"/>
                  </a:lnTo>
                  <a:lnTo>
                    <a:pt x="1092" y="1602"/>
                  </a:lnTo>
                  <a:lnTo>
                    <a:pt x="1104" y="1578"/>
                  </a:lnTo>
                  <a:lnTo>
                    <a:pt x="1116" y="1566"/>
                  </a:lnTo>
                  <a:lnTo>
                    <a:pt x="1134" y="1566"/>
                  </a:lnTo>
                  <a:lnTo>
                    <a:pt x="1134" y="1560"/>
                  </a:lnTo>
                  <a:lnTo>
                    <a:pt x="1152" y="1566"/>
                  </a:lnTo>
                  <a:lnTo>
                    <a:pt x="1194" y="1566"/>
                  </a:lnTo>
                  <a:lnTo>
                    <a:pt x="1200" y="1578"/>
                  </a:lnTo>
                  <a:lnTo>
                    <a:pt x="1206" y="1584"/>
                  </a:lnTo>
                  <a:lnTo>
                    <a:pt x="1212" y="1596"/>
                  </a:lnTo>
                  <a:lnTo>
                    <a:pt x="1224" y="1608"/>
                  </a:lnTo>
                  <a:lnTo>
                    <a:pt x="1230" y="1620"/>
                  </a:lnTo>
                  <a:lnTo>
                    <a:pt x="1242" y="1632"/>
                  </a:lnTo>
                  <a:lnTo>
                    <a:pt x="1242" y="1656"/>
                  </a:lnTo>
                  <a:lnTo>
                    <a:pt x="1236" y="1668"/>
                  </a:lnTo>
                  <a:lnTo>
                    <a:pt x="1236" y="1680"/>
                  </a:lnTo>
                  <a:lnTo>
                    <a:pt x="1242" y="1692"/>
                  </a:lnTo>
                  <a:lnTo>
                    <a:pt x="1254" y="1698"/>
                  </a:lnTo>
                  <a:lnTo>
                    <a:pt x="1254" y="1722"/>
                  </a:lnTo>
                  <a:lnTo>
                    <a:pt x="1260" y="1728"/>
                  </a:lnTo>
                  <a:lnTo>
                    <a:pt x="1272" y="1734"/>
                  </a:lnTo>
                  <a:lnTo>
                    <a:pt x="1284" y="1746"/>
                  </a:lnTo>
                  <a:lnTo>
                    <a:pt x="1284" y="1752"/>
                  </a:lnTo>
                  <a:lnTo>
                    <a:pt x="1278" y="1758"/>
                  </a:lnTo>
                  <a:lnTo>
                    <a:pt x="1272" y="1758"/>
                  </a:lnTo>
                  <a:lnTo>
                    <a:pt x="1272" y="1794"/>
                  </a:lnTo>
                  <a:lnTo>
                    <a:pt x="1284" y="1806"/>
                  </a:lnTo>
                  <a:lnTo>
                    <a:pt x="1284" y="1836"/>
                  </a:lnTo>
                  <a:lnTo>
                    <a:pt x="1296" y="1848"/>
                  </a:lnTo>
                  <a:lnTo>
                    <a:pt x="1314" y="1854"/>
                  </a:lnTo>
                  <a:lnTo>
                    <a:pt x="1326" y="1854"/>
                  </a:lnTo>
                  <a:lnTo>
                    <a:pt x="1338" y="1866"/>
                  </a:lnTo>
                  <a:lnTo>
                    <a:pt x="1380" y="1866"/>
                  </a:lnTo>
                  <a:lnTo>
                    <a:pt x="1380" y="1872"/>
                  </a:lnTo>
                  <a:lnTo>
                    <a:pt x="1386" y="1884"/>
                  </a:lnTo>
                  <a:lnTo>
                    <a:pt x="1410" y="1884"/>
                  </a:lnTo>
                  <a:lnTo>
                    <a:pt x="1410" y="1878"/>
                  </a:lnTo>
                  <a:lnTo>
                    <a:pt x="1398" y="1806"/>
                  </a:lnTo>
                  <a:lnTo>
                    <a:pt x="1416" y="1788"/>
                  </a:lnTo>
                  <a:lnTo>
                    <a:pt x="1398" y="1776"/>
                  </a:lnTo>
                  <a:lnTo>
                    <a:pt x="1398" y="1758"/>
                  </a:lnTo>
                  <a:lnTo>
                    <a:pt x="1404" y="1764"/>
                  </a:lnTo>
                  <a:lnTo>
                    <a:pt x="1422" y="1764"/>
                  </a:lnTo>
                  <a:lnTo>
                    <a:pt x="1428" y="1758"/>
                  </a:lnTo>
                  <a:lnTo>
                    <a:pt x="1428" y="1728"/>
                  </a:lnTo>
                  <a:lnTo>
                    <a:pt x="1452" y="1722"/>
                  </a:lnTo>
                  <a:lnTo>
                    <a:pt x="1458" y="1698"/>
                  </a:lnTo>
                  <a:lnTo>
                    <a:pt x="1476" y="1704"/>
                  </a:lnTo>
                  <a:lnTo>
                    <a:pt x="1494" y="1692"/>
                  </a:lnTo>
                  <a:lnTo>
                    <a:pt x="1488" y="1668"/>
                  </a:lnTo>
                  <a:lnTo>
                    <a:pt x="1500" y="1680"/>
                  </a:lnTo>
                  <a:lnTo>
                    <a:pt x="1500" y="1668"/>
                  </a:lnTo>
                  <a:lnTo>
                    <a:pt x="1506" y="1656"/>
                  </a:lnTo>
                  <a:lnTo>
                    <a:pt x="1512" y="1650"/>
                  </a:lnTo>
                  <a:lnTo>
                    <a:pt x="1518" y="1650"/>
                  </a:lnTo>
                  <a:lnTo>
                    <a:pt x="1524" y="1656"/>
                  </a:lnTo>
                  <a:lnTo>
                    <a:pt x="1524" y="1668"/>
                  </a:lnTo>
                  <a:lnTo>
                    <a:pt x="1542" y="1668"/>
                  </a:lnTo>
                  <a:lnTo>
                    <a:pt x="1554" y="1662"/>
                  </a:lnTo>
                  <a:lnTo>
                    <a:pt x="1572" y="1656"/>
                  </a:lnTo>
                  <a:lnTo>
                    <a:pt x="1596" y="1644"/>
                  </a:lnTo>
                  <a:lnTo>
                    <a:pt x="1602" y="1638"/>
                  </a:lnTo>
                  <a:lnTo>
                    <a:pt x="1608" y="1626"/>
                  </a:lnTo>
                  <a:lnTo>
                    <a:pt x="1620" y="1620"/>
                  </a:lnTo>
                  <a:lnTo>
                    <a:pt x="1626" y="1608"/>
                  </a:lnTo>
                  <a:lnTo>
                    <a:pt x="1632" y="1602"/>
                  </a:lnTo>
                  <a:lnTo>
                    <a:pt x="1632" y="1590"/>
                  </a:lnTo>
                  <a:lnTo>
                    <a:pt x="1626" y="1584"/>
                  </a:lnTo>
                  <a:lnTo>
                    <a:pt x="1626" y="1566"/>
                  </a:lnTo>
                  <a:lnTo>
                    <a:pt x="1632" y="1566"/>
                  </a:lnTo>
                  <a:lnTo>
                    <a:pt x="1656" y="1578"/>
                  </a:lnTo>
                  <a:lnTo>
                    <a:pt x="1662" y="1584"/>
                  </a:lnTo>
                  <a:lnTo>
                    <a:pt x="1674" y="1590"/>
                  </a:lnTo>
                  <a:lnTo>
                    <a:pt x="1686" y="1590"/>
                  </a:lnTo>
                  <a:lnTo>
                    <a:pt x="1692" y="1584"/>
                  </a:lnTo>
                  <a:lnTo>
                    <a:pt x="1710" y="1548"/>
                  </a:lnTo>
                  <a:lnTo>
                    <a:pt x="1716" y="1548"/>
                  </a:lnTo>
                  <a:lnTo>
                    <a:pt x="1734" y="1566"/>
                  </a:lnTo>
                  <a:lnTo>
                    <a:pt x="1746" y="1566"/>
                  </a:lnTo>
                  <a:lnTo>
                    <a:pt x="1752" y="1560"/>
                  </a:lnTo>
                  <a:lnTo>
                    <a:pt x="1758" y="1548"/>
                  </a:lnTo>
                  <a:lnTo>
                    <a:pt x="1764" y="1542"/>
                  </a:lnTo>
                  <a:lnTo>
                    <a:pt x="1770" y="1554"/>
                  </a:lnTo>
                  <a:lnTo>
                    <a:pt x="1776" y="1560"/>
                  </a:lnTo>
                  <a:lnTo>
                    <a:pt x="1782" y="1572"/>
                  </a:lnTo>
                  <a:lnTo>
                    <a:pt x="1794" y="1578"/>
                  </a:lnTo>
                  <a:lnTo>
                    <a:pt x="1800" y="1584"/>
                  </a:lnTo>
                  <a:lnTo>
                    <a:pt x="1818" y="1584"/>
                  </a:lnTo>
                  <a:lnTo>
                    <a:pt x="1824" y="1578"/>
                  </a:lnTo>
                  <a:lnTo>
                    <a:pt x="1830" y="1566"/>
                  </a:lnTo>
                  <a:lnTo>
                    <a:pt x="1842" y="1554"/>
                  </a:lnTo>
                  <a:lnTo>
                    <a:pt x="1848" y="1554"/>
                  </a:lnTo>
                  <a:lnTo>
                    <a:pt x="1860" y="1560"/>
                  </a:lnTo>
                  <a:lnTo>
                    <a:pt x="1872" y="1572"/>
                  </a:lnTo>
                  <a:lnTo>
                    <a:pt x="1872" y="1584"/>
                  </a:lnTo>
                  <a:lnTo>
                    <a:pt x="1878" y="1596"/>
                  </a:lnTo>
                  <a:lnTo>
                    <a:pt x="1878" y="1614"/>
                  </a:lnTo>
                  <a:lnTo>
                    <a:pt x="1914" y="1614"/>
                  </a:lnTo>
                  <a:lnTo>
                    <a:pt x="1920" y="1620"/>
                  </a:lnTo>
                  <a:lnTo>
                    <a:pt x="1926" y="1620"/>
                  </a:lnTo>
                  <a:lnTo>
                    <a:pt x="1926" y="1608"/>
                  </a:lnTo>
                  <a:lnTo>
                    <a:pt x="1932" y="1602"/>
                  </a:lnTo>
                  <a:lnTo>
                    <a:pt x="1932" y="1608"/>
                  </a:lnTo>
                  <a:lnTo>
                    <a:pt x="1956" y="1632"/>
                  </a:lnTo>
                  <a:lnTo>
                    <a:pt x="1962" y="1626"/>
                  </a:lnTo>
                  <a:lnTo>
                    <a:pt x="1968" y="1614"/>
                  </a:lnTo>
                  <a:lnTo>
                    <a:pt x="1968" y="1596"/>
                  </a:lnTo>
                  <a:lnTo>
                    <a:pt x="1962" y="1584"/>
                  </a:lnTo>
                  <a:lnTo>
                    <a:pt x="1980" y="1590"/>
                  </a:lnTo>
                  <a:lnTo>
                    <a:pt x="1992" y="1608"/>
                  </a:lnTo>
                  <a:lnTo>
                    <a:pt x="2004" y="1614"/>
                  </a:lnTo>
                  <a:lnTo>
                    <a:pt x="2004" y="1626"/>
                  </a:lnTo>
                  <a:lnTo>
                    <a:pt x="2010" y="1626"/>
                  </a:lnTo>
                  <a:lnTo>
                    <a:pt x="2016" y="1632"/>
                  </a:lnTo>
                  <a:lnTo>
                    <a:pt x="2028" y="1632"/>
                  </a:lnTo>
                  <a:lnTo>
                    <a:pt x="2034" y="1626"/>
                  </a:lnTo>
                  <a:lnTo>
                    <a:pt x="2034" y="1620"/>
                  </a:lnTo>
                  <a:lnTo>
                    <a:pt x="2028" y="1608"/>
                  </a:lnTo>
                  <a:lnTo>
                    <a:pt x="2022" y="1602"/>
                  </a:lnTo>
                  <a:lnTo>
                    <a:pt x="2010" y="1596"/>
                  </a:lnTo>
                  <a:lnTo>
                    <a:pt x="2004" y="1590"/>
                  </a:lnTo>
                  <a:lnTo>
                    <a:pt x="1998" y="1578"/>
                  </a:lnTo>
                  <a:lnTo>
                    <a:pt x="2010" y="1578"/>
                  </a:lnTo>
                  <a:lnTo>
                    <a:pt x="2022" y="1566"/>
                  </a:lnTo>
                  <a:lnTo>
                    <a:pt x="2022" y="1554"/>
                  </a:lnTo>
                  <a:lnTo>
                    <a:pt x="2016" y="1548"/>
                  </a:lnTo>
                  <a:lnTo>
                    <a:pt x="1968" y="1548"/>
                  </a:lnTo>
                  <a:lnTo>
                    <a:pt x="1962" y="1542"/>
                  </a:lnTo>
                  <a:lnTo>
                    <a:pt x="1962" y="1530"/>
                  </a:lnTo>
                  <a:lnTo>
                    <a:pt x="1968" y="1524"/>
                  </a:lnTo>
                  <a:lnTo>
                    <a:pt x="1986" y="1524"/>
                  </a:lnTo>
                  <a:lnTo>
                    <a:pt x="1998" y="1530"/>
                  </a:lnTo>
                  <a:lnTo>
                    <a:pt x="2004" y="1530"/>
                  </a:lnTo>
                  <a:lnTo>
                    <a:pt x="2016" y="1536"/>
                  </a:lnTo>
                  <a:lnTo>
                    <a:pt x="2028" y="1536"/>
                  </a:lnTo>
                  <a:lnTo>
                    <a:pt x="2064" y="1518"/>
                  </a:lnTo>
                  <a:lnTo>
                    <a:pt x="2070" y="1512"/>
                  </a:lnTo>
                  <a:lnTo>
                    <a:pt x="2082" y="1512"/>
                  </a:lnTo>
                  <a:lnTo>
                    <a:pt x="2082" y="1518"/>
                  </a:lnTo>
                  <a:lnTo>
                    <a:pt x="2106" y="1518"/>
                  </a:lnTo>
                  <a:lnTo>
                    <a:pt x="2118" y="1512"/>
                  </a:lnTo>
                  <a:lnTo>
                    <a:pt x="2124" y="1512"/>
                  </a:lnTo>
                  <a:lnTo>
                    <a:pt x="2130" y="1506"/>
                  </a:lnTo>
                  <a:lnTo>
                    <a:pt x="2130" y="1500"/>
                  </a:lnTo>
                  <a:lnTo>
                    <a:pt x="2136" y="1488"/>
                  </a:lnTo>
                  <a:lnTo>
                    <a:pt x="2136" y="1482"/>
                  </a:lnTo>
                  <a:lnTo>
                    <a:pt x="2142" y="1482"/>
                  </a:lnTo>
                  <a:lnTo>
                    <a:pt x="2142" y="1488"/>
                  </a:lnTo>
                  <a:lnTo>
                    <a:pt x="2148" y="1500"/>
                  </a:lnTo>
                  <a:lnTo>
                    <a:pt x="2148" y="1524"/>
                  </a:lnTo>
                  <a:lnTo>
                    <a:pt x="2154" y="1524"/>
                  </a:lnTo>
                  <a:lnTo>
                    <a:pt x="2160" y="1518"/>
                  </a:lnTo>
                  <a:lnTo>
                    <a:pt x="2172" y="1512"/>
                  </a:lnTo>
                  <a:lnTo>
                    <a:pt x="2190" y="1512"/>
                  </a:lnTo>
                  <a:lnTo>
                    <a:pt x="2202" y="1506"/>
                  </a:lnTo>
                  <a:lnTo>
                    <a:pt x="2214" y="1506"/>
                  </a:lnTo>
                  <a:lnTo>
                    <a:pt x="2226" y="1512"/>
                  </a:lnTo>
                  <a:lnTo>
                    <a:pt x="2232" y="1524"/>
                  </a:lnTo>
                  <a:lnTo>
                    <a:pt x="2232" y="1506"/>
                  </a:lnTo>
                  <a:lnTo>
                    <a:pt x="2244" y="1506"/>
                  </a:lnTo>
                  <a:lnTo>
                    <a:pt x="2256" y="1518"/>
                  </a:lnTo>
                  <a:lnTo>
                    <a:pt x="2256" y="1530"/>
                  </a:lnTo>
                  <a:lnTo>
                    <a:pt x="2286" y="1524"/>
                  </a:lnTo>
                  <a:lnTo>
                    <a:pt x="2280" y="1536"/>
                  </a:lnTo>
                  <a:lnTo>
                    <a:pt x="2280" y="1548"/>
                  </a:lnTo>
                  <a:lnTo>
                    <a:pt x="2286" y="1554"/>
                  </a:lnTo>
                  <a:lnTo>
                    <a:pt x="2286" y="1566"/>
                  </a:lnTo>
                  <a:lnTo>
                    <a:pt x="2298" y="1578"/>
                  </a:lnTo>
                  <a:lnTo>
                    <a:pt x="2310" y="1578"/>
                  </a:lnTo>
                  <a:lnTo>
                    <a:pt x="2328" y="1572"/>
                  </a:lnTo>
                  <a:lnTo>
                    <a:pt x="2352" y="1548"/>
                  </a:lnTo>
                  <a:lnTo>
                    <a:pt x="2370" y="1542"/>
                  </a:lnTo>
                  <a:lnTo>
                    <a:pt x="2382" y="1542"/>
                  </a:lnTo>
                  <a:lnTo>
                    <a:pt x="2394" y="1548"/>
                  </a:lnTo>
                  <a:lnTo>
                    <a:pt x="2400" y="1554"/>
                  </a:lnTo>
                  <a:lnTo>
                    <a:pt x="2418" y="1590"/>
                  </a:lnTo>
                  <a:lnTo>
                    <a:pt x="2418" y="1602"/>
                  </a:lnTo>
                  <a:lnTo>
                    <a:pt x="2424" y="1608"/>
                  </a:lnTo>
                  <a:lnTo>
                    <a:pt x="2436" y="1614"/>
                  </a:lnTo>
                  <a:lnTo>
                    <a:pt x="2466" y="1614"/>
                  </a:lnTo>
                  <a:lnTo>
                    <a:pt x="2460" y="1656"/>
                  </a:lnTo>
                  <a:lnTo>
                    <a:pt x="2460" y="1662"/>
                  </a:lnTo>
                  <a:lnTo>
                    <a:pt x="2454" y="1668"/>
                  </a:lnTo>
                  <a:lnTo>
                    <a:pt x="2436" y="1704"/>
                  </a:lnTo>
                  <a:lnTo>
                    <a:pt x="2436" y="1710"/>
                  </a:lnTo>
                  <a:lnTo>
                    <a:pt x="2448" y="1722"/>
                  </a:lnTo>
                  <a:lnTo>
                    <a:pt x="2454" y="1722"/>
                  </a:lnTo>
                  <a:lnTo>
                    <a:pt x="2460" y="1734"/>
                  </a:lnTo>
                  <a:lnTo>
                    <a:pt x="2436" y="1758"/>
                  </a:lnTo>
                  <a:lnTo>
                    <a:pt x="2454" y="1806"/>
                  </a:lnTo>
                  <a:lnTo>
                    <a:pt x="2472" y="1788"/>
                  </a:lnTo>
                  <a:lnTo>
                    <a:pt x="2478" y="1788"/>
                  </a:lnTo>
                  <a:lnTo>
                    <a:pt x="2478" y="1794"/>
                  </a:lnTo>
                  <a:lnTo>
                    <a:pt x="2472" y="1800"/>
                  </a:lnTo>
                  <a:lnTo>
                    <a:pt x="2466" y="1812"/>
                  </a:lnTo>
                  <a:lnTo>
                    <a:pt x="2466" y="1818"/>
                  </a:lnTo>
                  <a:lnTo>
                    <a:pt x="2460" y="1830"/>
                  </a:lnTo>
                  <a:lnTo>
                    <a:pt x="2478" y="1830"/>
                  </a:lnTo>
                  <a:lnTo>
                    <a:pt x="2478" y="1878"/>
                  </a:lnTo>
                  <a:lnTo>
                    <a:pt x="2496" y="1878"/>
                  </a:lnTo>
                  <a:lnTo>
                    <a:pt x="2502" y="1884"/>
                  </a:lnTo>
                  <a:lnTo>
                    <a:pt x="2508" y="1884"/>
                  </a:lnTo>
                  <a:lnTo>
                    <a:pt x="2508" y="1896"/>
                  </a:lnTo>
                  <a:lnTo>
                    <a:pt x="2502" y="1908"/>
                  </a:lnTo>
                  <a:lnTo>
                    <a:pt x="2502" y="1920"/>
                  </a:lnTo>
                  <a:lnTo>
                    <a:pt x="2526" y="1944"/>
                  </a:lnTo>
                  <a:lnTo>
                    <a:pt x="2532" y="1944"/>
                  </a:lnTo>
                  <a:lnTo>
                    <a:pt x="2538" y="1938"/>
                  </a:lnTo>
                  <a:lnTo>
                    <a:pt x="2550" y="1932"/>
                  </a:lnTo>
                  <a:lnTo>
                    <a:pt x="2556" y="1932"/>
                  </a:lnTo>
                  <a:lnTo>
                    <a:pt x="2562" y="1926"/>
                  </a:lnTo>
                  <a:lnTo>
                    <a:pt x="2568" y="1914"/>
                  </a:lnTo>
                  <a:lnTo>
                    <a:pt x="2568" y="1896"/>
                  </a:lnTo>
                  <a:lnTo>
                    <a:pt x="2586" y="1896"/>
                  </a:lnTo>
                  <a:lnTo>
                    <a:pt x="2586" y="1872"/>
                  </a:lnTo>
                  <a:lnTo>
                    <a:pt x="2604" y="1836"/>
                  </a:lnTo>
                  <a:lnTo>
                    <a:pt x="2604" y="1818"/>
                  </a:lnTo>
                  <a:lnTo>
                    <a:pt x="2610" y="1806"/>
                  </a:lnTo>
                  <a:lnTo>
                    <a:pt x="2610" y="1794"/>
                  </a:lnTo>
                  <a:lnTo>
                    <a:pt x="2604" y="1782"/>
                  </a:lnTo>
                  <a:lnTo>
                    <a:pt x="2604" y="1770"/>
                  </a:lnTo>
                  <a:lnTo>
                    <a:pt x="2598" y="1752"/>
                  </a:lnTo>
                  <a:lnTo>
                    <a:pt x="2592" y="1740"/>
                  </a:lnTo>
                  <a:lnTo>
                    <a:pt x="2586" y="1722"/>
                  </a:lnTo>
                  <a:lnTo>
                    <a:pt x="2586" y="1704"/>
                  </a:lnTo>
                  <a:lnTo>
                    <a:pt x="2592" y="1686"/>
                  </a:lnTo>
                  <a:lnTo>
                    <a:pt x="2598" y="1674"/>
                  </a:lnTo>
                  <a:lnTo>
                    <a:pt x="2598" y="1644"/>
                  </a:lnTo>
                  <a:lnTo>
                    <a:pt x="2592" y="1626"/>
                  </a:lnTo>
                  <a:lnTo>
                    <a:pt x="2586" y="1614"/>
                  </a:lnTo>
                  <a:lnTo>
                    <a:pt x="2580" y="1596"/>
                  </a:lnTo>
                  <a:lnTo>
                    <a:pt x="2574" y="1584"/>
                  </a:lnTo>
                  <a:lnTo>
                    <a:pt x="2574" y="1518"/>
                  </a:lnTo>
                  <a:lnTo>
                    <a:pt x="2580" y="1488"/>
                  </a:lnTo>
                  <a:lnTo>
                    <a:pt x="2586" y="1470"/>
                  </a:lnTo>
                  <a:lnTo>
                    <a:pt x="2598" y="1452"/>
                  </a:lnTo>
                  <a:lnTo>
                    <a:pt x="2604" y="1440"/>
                  </a:lnTo>
                  <a:lnTo>
                    <a:pt x="2610" y="1422"/>
                  </a:lnTo>
                  <a:lnTo>
                    <a:pt x="2616" y="1416"/>
                  </a:lnTo>
                  <a:lnTo>
                    <a:pt x="2616" y="1410"/>
                  </a:lnTo>
                  <a:lnTo>
                    <a:pt x="2628" y="1398"/>
                  </a:lnTo>
                  <a:lnTo>
                    <a:pt x="2652" y="1380"/>
                  </a:lnTo>
                  <a:lnTo>
                    <a:pt x="2658" y="1356"/>
                  </a:lnTo>
                  <a:lnTo>
                    <a:pt x="2670" y="1368"/>
                  </a:lnTo>
                  <a:lnTo>
                    <a:pt x="2676" y="1344"/>
                  </a:lnTo>
                  <a:lnTo>
                    <a:pt x="2730" y="1344"/>
                  </a:lnTo>
                  <a:lnTo>
                    <a:pt x="2730" y="1314"/>
                  </a:lnTo>
                  <a:lnTo>
                    <a:pt x="2748" y="1320"/>
                  </a:lnTo>
                  <a:lnTo>
                    <a:pt x="2754" y="1308"/>
                  </a:lnTo>
                  <a:lnTo>
                    <a:pt x="2772" y="1308"/>
                  </a:lnTo>
                  <a:lnTo>
                    <a:pt x="2796" y="1278"/>
                  </a:lnTo>
                  <a:lnTo>
                    <a:pt x="2796" y="1272"/>
                  </a:lnTo>
                  <a:lnTo>
                    <a:pt x="2802" y="1266"/>
                  </a:lnTo>
                  <a:lnTo>
                    <a:pt x="2814" y="1242"/>
                  </a:lnTo>
                  <a:lnTo>
                    <a:pt x="2832" y="1236"/>
                  </a:lnTo>
                  <a:lnTo>
                    <a:pt x="2862" y="1236"/>
                  </a:lnTo>
                  <a:lnTo>
                    <a:pt x="2874" y="1242"/>
                  </a:lnTo>
                  <a:lnTo>
                    <a:pt x="2886" y="1242"/>
                  </a:lnTo>
                  <a:lnTo>
                    <a:pt x="2892" y="1236"/>
                  </a:lnTo>
                  <a:lnTo>
                    <a:pt x="2904" y="1212"/>
                  </a:lnTo>
                  <a:lnTo>
                    <a:pt x="2910" y="1206"/>
                  </a:lnTo>
                  <a:lnTo>
                    <a:pt x="2916" y="1194"/>
                  </a:lnTo>
                  <a:lnTo>
                    <a:pt x="2928" y="1200"/>
                  </a:lnTo>
                  <a:lnTo>
                    <a:pt x="2934" y="1176"/>
                  </a:lnTo>
                  <a:lnTo>
                    <a:pt x="3018" y="1170"/>
                  </a:lnTo>
                  <a:lnTo>
                    <a:pt x="3024" y="1146"/>
                  </a:lnTo>
                  <a:lnTo>
                    <a:pt x="2982" y="1152"/>
                  </a:lnTo>
                  <a:lnTo>
                    <a:pt x="2988" y="1146"/>
                  </a:lnTo>
                  <a:lnTo>
                    <a:pt x="3000" y="1140"/>
                  </a:lnTo>
                  <a:lnTo>
                    <a:pt x="3006" y="1140"/>
                  </a:lnTo>
                  <a:lnTo>
                    <a:pt x="3006" y="1134"/>
                  </a:lnTo>
                  <a:lnTo>
                    <a:pt x="3000" y="1128"/>
                  </a:lnTo>
                  <a:lnTo>
                    <a:pt x="2994" y="1116"/>
                  </a:lnTo>
                  <a:lnTo>
                    <a:pt x="2988" y="1110"/>
                  </a:lnTo>
                  <a:lnTo>
                    <a:pt x="3024" y="1104"/>
                  </a:lnTo>
                  <a:lnTo>
                    <a:pt x="3048" y="1116"/>
                  </a:lnTo>
                  <a:lnTo>
                    <a:pt x="3078" y="1080"/>
                  </a:lnTo>
                  <a:lnTo>
                    <a:pt x="3024" y="1074"/>
                  </a:lnTo>
                  <a:lnTo>
                    <a:pt x="3024" y="1050"/>
                  </a:lnTo>
                  <a:lnTo>
                    <a:pt x="3036" y="1062"/>
                  </a:lnTo>
                  <a:lnTo>
                    <a:pt x="3078" y="1050"/>
                  </a:lnTo>
                  <a:lnTo>
                    <a:pt x="3084" y="990"/>
                  </a:lnTo>
                  <a:lnTo>
                    <a:pt x="3054" y="1002"/>
                  </a:lnTo>
                  <a:lnTo>
                    <a:pt x="3048" y="972"/>
                  </a:lnTo>
                  <a:lnTo>
                    <a:pt x="3024" y="960"/>
                  </a:lnTo>
                  <a:lnTo>
                    <a:pt x="3072" y="978"/>
                  </a:lnTo>
                  <a:lnTo>
                    <a:pt x="3078" y="972"/>
                  </a:lnTo>
                  <a:lnTo>
                    <a:pt x="3060" y="954"/>
                  </a:lnTo>
                  <a:lnTo>
                    <a:pt x="3090" y="954"/>
                  </a:lnTo>
                  <a:lnTo>
                    <a:pt x="3084" y="948"/>
                  </a:lnTo>
                  <a:lnTo>
                    <a:pt x="3078" y="936"/>
                  </a:lnTo>
                  <a:lnTo>
                    <a:pt x="3060" y="918"/>
                  </a:lnTo>
                  <a:lnTo>
                    <a:pt x="3054" y="906"/>
                  </a:lnTo>
                  <a:lnTo>
                    <a:pt x="3054" y="894"/>
                  </a:lnTo>
                  <a:lnTo>
                    <a:pt x="3060" y="888"/>
                  </a:lnTo>
                  <a:lnTo>
                    <a:pt x="3042" y="870"/>
                  </a:lnTo>
                  <a:lnTo>
                    <a:pt x="3042" y="864"/>
                  </a:lnTo>
                  <a:lnTo>
                    <a:pt x="3048" y="864"/>
                  </a:lnTo>
                  <a:lnTo>
                    <a:pt x="3066" y="846"/>
                  </a:lnTo>
                  <a:lnTo>
                    <a:pt x="3072" y="846"/>
                  </a:lnTo>
                  <a:lnTo>
                    <a:pt x="3066" y="870"/>
                  </a:lnTo>
                  <a:lnTo>
                    <a:pt x="3096" y="894"/>
                  </a:lnTo>
                  <a:lnTo>
                    <a:pt x="3096" y="888"/>
                  </a:lnTo>
                  <a:lnTo>
                    <a:pt x="3102" y="882"/>
                  </a:lnTo>
                  <a:lnTo>
                    <a:pt x="3102" y="864"/>
                  </a:lnTo>
                  <a:lnTo>
                    <a:pt x="3108" y="852"/>
                  </a:lnTo>
                  <a:lnTo>
                    <a:pt x="3108" y="834"/>
                  </a:lnTo>
                  <a:lnTo>
                    <a:pt x="3114" y="822"/>
                  </a:lnTo>
                  <a:lnTo>
                    <a:pt x="3144" y="792"/>
                  </a:lnTo>
                  <a:lnTo>
                    <a:pt x="3156" y="786"/>
                  </a:lnTo>
                  <a:lnTo>
                    <a:pt x="3162" y="786"/>
                  </a:lnTo>
                  <a:lnTo>
                    <a:pt x="3162" y="792"/>
                  </a:lnTo>
                  <a:lnTo>
                    <a:pt x="3150" y="816"/>
                  </a:lnTo>
                  <a:lnTo>
                    <a:pt x="3132" y="834"/>
                  </a:lnTo>
                  <a:lnTo>
                    <a:pt x="3126" y="846"/>
                  </a:lnTo>
                  <a:lnTo>
                    <a:pt x="3120" y="882"/>
                  </a:lnTo>
                  <a:lnTo>
                    <a:pt x="3138" y="882"/>
                  </a:lnTo>
                  <a:lnTo>
                    <a:pt x="3138" y="894"/>
                  </a:lnTo>
                  <a:lnTo>
                    <a:pt x="3132" y="906"/>
                  </a:lnTo>
                  <a:lnTo>
                    <a:pt x="3132" y="918"/>
                  </a:lnTo>
                  <a:lnTo>
                    <a:pt x="3114" y="936"/>
                  </a:lnTo>
                  <a:lnTo>
                    <a:pt x="3102" y="960"/>
                  </a:lnTo>
                  <a:lnTo>
                    <a:pt x="3102" y="978"/>
                  </a:lnTo>
                  <a:lnTo>
                    <a:pt x="3126" y="954"/>
                  </a:lnTo>
                  <a:lnTo>
                    <a:pt x="3132" y="942"/>
                  </a:lnTo>
                  <a:lnTo>
                    <a:pt x="3144" y="930"/>
                  </a:lnTo>
                  <a:lnTo>
                    <a:pt x="3168" y="918"/>
                  </a:lnTo>
                  <a:lnTo>
                    <a:pt x="3180" y="906"/>
                  </a:lnTo>
                  <a:lnTo>
                    <a:pt x="3192" y="882"/>
                  </a:lnTo>
                  <a:lnTo>
                    <a:pt x="3192" y="798"/>
                  </a:lnTo>
                  <a:lnTo>
                    <a:pt x="3198" y="780"/>
                  </a:lnTo>
                  <a:lnTo>
                    <a:pt x="3198" y="768"/>
                  </a:lnTo>
                  <a:lnTo>
                    <a:pt x="3204" y="756"/>
                  </a:lnTo>
                  <a:lnTo>
                    <a:pt x="3210" y="756"/>
                  </a:lnTo>
                  <a:lnTo>
                    <a:pt x="3210" y="768"/>
                  </a:lnTo>
                  <a:lnTo>
                    <a:pt x="3204" y="780"/>
                  </a:lnTo>
                  <a:lnTo>
                    <a:pt x="3204" y="798"/>
                  </a:lnTo>
                  <a:lnTo>
                    <a:pt x="3210" y="798"/>
                  </a:lnTo>
                  <a:lnTo>
                    <a:pt x="3216" y="804"/>
                  </a:lnTo>
                  <a:lnTo>
                    <a:pt x="3216" y="840"/>
                  </a:lnTo>
                  <a:lnTo>
                    <a:pt x="3234" y="822"/>
                  </a:lnTo>
                  <a:lnTo>
                    <a:pt x="3240" y="810"/>
                  </a:lnTo>
                  <a:lnTo>
                    <a:pt x="3288" y="762"/>
                  </a:lnTo>
                  <a:lnTo>
                    <a:pt x="3300" y="756"/>
                  </a:lnTo>
                  <a:lnTo>
                    <a:pt x="3324" y="732"/>
                  </a:lnTo>
                  <a:lnTo>
                    <a:pt x="3324" y="726"/>
                  </a:lnTo>
                  <a:lnTo>
                    <a:pt x="3318" y="720"/>
                  </a:lnTo>
                  <a:lnTo>
                    <a:pt x="3312" y="720"/>
                  </a:lnTo>
                  <a:lnTo>
                    <a:pt x="3306" y="714"/>
                  </a:lnTo>
                  <a:lnTo>
                    <a:pt x="3306" y="702"/>
                  </a:lnTo>
                  <a:lnTo>
                    <a:pt x="3312" y="696"/>
                  </a:lnTo>
                  <a:lnTo>
                    <a:pt x="3324" y="696"/>
                  </a:lnTo>
                  <a:lnTo>
                    <a:pt x="3330" y="702"/>
                  </a:lnTo>
                  <a:lnTo>
                    <a:pt x="3360" y="702"/>
                  </a:lnTo>
                  <a:lnTo>
                    <a:pt x="3390" y="696"/>
                  </a:lnTo>
                  <a:lnTo>
                    <a:pt x="3450" y="672"/>
                  </a:lnTo>
                  <a:lnTo>
                    <a:pt x="3462" y="666"/>
                  </a:lnTo>
                  <a:lnTo>
                    <a:pt x="3444" y="660"/>
                  </a:lnTo>
                  <a:lnTo>
                    <a:pt x="3438" y="660"/>
                  </a:lnTo>
                  <a:lnTo>
                    <a:pt x="3432" y="666"/>
                  </a:lnTo>
                  <a:lnTo>
                    <a:pt x="3414" y="672"/>
                  </a:lnTo>
                  <a:lnTo>
                    <a:pt x="3402" y="672"/>
                  </a:lnTo>
                  <a:lnTo>
                    <a:pt x="3390" y="678"/>
                  </a:lnTo>
                  <a:lnTo>
                    <a:pt x="3372" y="678"/>
                  </a:lnTo>
                  <a:lnTo>
                    <a:pt x="3360" y="684"/>
                  </a:lnTo>
                  <a:lnTo>
                    <a:pt x="3348" y="684"/>
                  </a:lnTo>
                  <a:lnTo>
                    <a:pt x="3342" y="678"/>
                  </a:lnTo>
                  <a:lnTo>
                    <a:pt x="3342" y="672"/>
                  </a:lnTo>
                  <a:lnTo>
                    <a:pt x="3348" y="666"/>
                  </a:lnTo>
                  <a:lnTo>
                    <a:pt x="3354" y="654"/>
                  </a:lnTo>
                  <a:lnTo>
                    <a:pt x="3366" y="654"/>
                  </a:lnTo>
                  <a:lnTo>
                    <a:pt x="3378" y="648"/>
                  </a:lnTo>
                  <a:lnTo>
                    <a:pt x="3402" y="648"/>
                  </a:lnTo>
                  <a:lnTo>
                    <a:pt x="3492" y="642"/>
                  </a:lnTo>
                  <a:lnTo>
                    <a:pt x="3534" y="606"/>
                  </a:lnTo>
                  <a:lnTo>
                    <a:pt x="3546" y="618"/>
                  </a:lnTo>
                  <a:lnTo>
                    <a:pt x="3570" y="606"/>
                  </a:lnTo>
                  <a:lnTo>
                    <a:pt x="3570" y="642"/>
                  </a:lnTo>
                  <a:lnTo>
                    <a:pt x="3600" y="618"/>
                  </a:lnTo>
                  <a:lnTo>
                    <a:pt x="3624" y="612"/>
                  </a:lnTo>
                  <a:lnTo>
                    <a:pt x="3630" y="582"/>
                  </a:lnTo>
                  <a:lnTo>
                    <a:pt x="3618" y="570"/>
                  </a:lnTo>
                  <a:lnTo>
                    <a:pt x="3612" y="600"/>
                  </a:lnTo>
                  <a:lnTo>
                    <a:pt x="3588" y="600"/>
                  </a:lnTo>
                  <a:lnTo>
                    <a:pt x="3588" y="576"/>
                  </a:lnTo>
                  <a:lnTo>
                    <a:pt x="3570" y="552"/>
                  </a:lnTo>
                  <a:lnTo>
                    <a:pt x="3594" y="540"/>
                  </a:lnTo>
                  <a:lnTo>
                    <a:pt x="3600" y="504"/>
                  </a:lnTo>
                  <a:lnTo>
                    <a:pt x="3612" y="498"/>
                  </a:lnTo>
                  <a:lnTo>
                    <a:pt x="3618" y="486"/>
                  </a:lnTo>
                  <a:lnTo>
                    <a:pt x="3630" y="480"/>
                  </a:lnTo>
                  <a:lnTo>
                    <a:pt x="3636" y="474"/>
                  </a:lnTo>
                  <a:lnTo>
                    <a:pt x="3648" y="468"/>
                  </a:lnTo>
                  <a:lnTo>
                    <a:pt x="3654" y="456"/>
                  </a:lnTo>
                  <a:lnTo>
                    <a:pt x="3654" y="450"/>
                  </a:lnTo>
                  <a:lnTo>
                    <a:pt x="3660" y="444"/>
                  </a:lnTo>
                  <a:lnTo>
                    <a:pt x="3660" y="438"/>
                  </a:lnTo>
                  <a:lnTo>
                    <a:pt x="3690" y="444"/>
                  </a:lnTo>
                  <a:lnTo>
                    <a:pt x="3702" y="426"/>
                  </a:lnTo>
                  <a:lnTo>
                    <a:pt x="3708" y="432"/>
                  </a:lnTo>
                  <a:lnTo>
                    <a:pt x="3720" y="432"/>
                  </a:lnTo>
                  <a:lnTo>
                    <a:pt x="3726" y="426"/>
                  </a:lnTo>
                  <a:lnTo>
                    <a:pt x="3738" y="420"/>
                  </a:lnTo>
                  <a:lnTo>
                    <a:pt x="3744" y="408"/>
                  </a:lnTo>
                  <a:lnTo>
                    <a:pt x="3756" y="402"/>
                  </a:lnTo>
                  <a:lnTo>
                    <a:pt x="3774" y="384"/>
                  </a:lnTo>
                  <a:lnTo>
                    <a:pt x="3774" y="414"/>
                  </a:lnTo>
                  <a:lnTo>
                    <a:pt x="3786" y="408"/>
                  </a:lnTo>
                  <a:lnTo>
                    <a:pt x="3792" y="402"/>
                  </a:lnTo>
                  <a:lnTo>
                    <a:pt x="3828" y="384"/>
                  </a:lnTo>
                  <a:lnTo>
                    <a:pt x="3834" y="378"/>
                  </a:lnTo>
                  <a:lnTo>
                    <a:pt x="3846" y="378"/>
                  </a:lnTo>
                  <a:lnTo>
                    <a:pt x="3858" y="372"/>
                  </a:lnTo>
                  <a:lnTo>
                    <a:pt x="3876" y="372"/>
                  </a:lnTo>
                  <a:lnTo>
                    <a:pt x="3888" y="366"/>
                  </a:lnTo>
                  <a:lnTo>
                    <a:pt x="3900" y="366"/>
                  </a:lnTo>
                  <a:lnTo>
                    <a:pt x="3900" y="330"/>
                  </a:lnTo>
                  <a:lnTo>
                    <a:pt x="3876" y="330"/>
                  </a:lnTo>
                  <a:lnTo>
                    <a:pt x="3876" y="324"/>
                  </a:lnTo>
                  <a:lnTo>
                    <a:pt x="3882" y="312"/>
                  </a:lnTo>
                  <a:lnTo>
                    <a:pt x="3894" y="300"/>
                  </a:lnTo>
                  <a:lnTo>
                    <a:pt x="3888" y="294"/>
                  </a:lnTo>
                  <a:lnTo>
                    <a:pt x="3882" y="294"/>
                  </a:lnTo>
                  <a:lnTo>
                    <a:pt x="3876" y="288"/>
                  </a:lnTo>
                  <a:lnTo>
                    <a:pt x="3876" y="276"/>
                  </a:lnTo>
                  <a:lnTo>
                    <a:pt x="3888" y="252"/>
                  </a:lnTo>
                  <a:lnTo>
                    <a:pt x="3900" y="222"/>
                  </a:lnTo>
                  <a:lnTo>
                    <a:pt x="3912" y="198"/>
                  </a:lnTo>
                  <a:lnTo>
                    <a:pt x="3918" y="174"/>
                  </a:lnTo>
                  <a:lnTo>
                    <a:pt x="3918" y="168"/>
                  </a:lnTo>
                  <a:lnTo>
                    <a:pt x="3912" y="162"/>
                  </a:lnTo>
                  <a:lnTo>
                    <a:pt x="3876" y="162"/>
                  </a:lnTo>
                  <a:lnTo>
                    <a:pt x="3864" y="168"/>
                  </a:lnTo>
                  <a:lnTo>
                    <a:pt x="3858" y="168"/>
                  </a:lnTo>
                  <a:close/>
                  <a:moveTo>
                    <a:pt x="2718" y="366"/>
                  </a:moveTo>
                  <a:lnTo>
                    <a:pt x="2712" y="366"/>
                  </a:lnTo>
                  <a:lnTo>
                    <a:pt x="2712" y="354"/>
                  </a:lnTo>
                  <a:lnTo>
                    <a:pt x="2718" y="348"/>
                  </a:lnTo>
                  <a:lnTo>
                    <a:pt x="2718" y="336"/>
                  </a:lnTo>
                  <a:lnTo>
                    <a:pt x="2712" y="336"/>
                  </a:lnTo>
                  <a:lnTo>
                    <a:pt x="2700" y="342"/>
                  </a:lnTo>
                  <a:lnTo>
                    <a:pt x="2694" y="348"/>
                  </a:lnTo>
                  <a:lnTo>
                    <a:pt x="2682" y="354"/>
                  </a:lnTo>
                  <a:lnTo>
                    <a:pt x="2676" y="372"/>
                  </a:lnTo>
                  <a:lnTo>
                    <a:pt x="2664" y="366"/>
                  </a:lnTo>
                  <a:lnTo>
                    <a:pt x="2664" y="378"/>
                  </a:lnTo>
                  <a:lnTo>
                    <a:pt x="2652" y="402"/>
                  </a:lnTo>
                  <a:lnTo>
                    <a:pt x="2628" y="414"/>
                  </a:lnTo>
                  <a:lnTo>
                    <a:pt x="2628" y="426"/>
                  </a:lnTo>
                  <a:lnTo>
                    <a:pt x="2634" y="432"/>
                  </a:lnTo>
                  <a:lnTo>
                    <a:pt x="2628" y="432"/>
                  </a:lnTo>
                  <a:lnTo>
                    <a:pt x="2598" y="462"/>
                  </a:lnTo>
                  <a:lnTo>
                    <a:pt x="2598" y="468"/>
                  </a:lnTo>
                  <a:lnTo>
                    <a:pt x="2604" y="474"/>
                  </a:lnTo>
                  <a:lnTo>
                    <a:pt x="2610" y="474"/>
                  </a:lnTo>
                  <a:lnTo>
                    <a:pt x="2616" y="480"/>
                  </a:lnTo>
                  <a:lnTo>
                    <a:pt x="2616" y="492"/>
                  </a:lnTo>
                  <a:lnTo>
                    <a:pt x="2610" y="498"/>
                  </a:lnTo>
                  <a:lnTo>
                    <a:pt x="2604" y="498"/>
                  </a:lnTo>
                  <a:lnTo>
                    <a:pt x="2604" y="510"/>
                  </a:lnTo>
                  <a:lnTo>
                    <a:pt x="2592" y="534"/>
                  </a:lnTo>
                  <a:lnTo>
                    <a:pt x="2580" y="552"/>
                  </a:lnTo>
                  <a:lnTo>
                    <a:pt x="2550" y="582"/>
                  </a:lnTo>
                  <a:lnTo>
                    <a:pt x="2478" y="618"/>
                  </a:lnTo>
                  <a:lnTo>
                    <a:pt x="2484" y="588"/>
                  </a:lnTo>
                  <a:lnTo>
                    <a:pt x="2478" y="582"/>
                  </a:lnTo>
                  <a:lnTo>
                    <a:pt x="2478" y="576"/>
                  </a:lnTo>
                  <a:lnTo>
                    <a:pt x="2472" y="570"/>
                  </a:lnTo>
                  <a:lnTo>
                    <a:pt x="2472" y="564"/>
                  </a:lnTo>
                  <a:lnTo>
                    <a:pt x="2478" y="552"/>
                  </a:lnTo>
                  <a:lnTo>
                    <a:pt x="2496" y="534"/>
                  </a:lnTo>
                  <a:lnTo>
                    <a:pt x="2502" y="522"/>
                  </a:lnTo>
                  <a:lnTo>
                    <a:pt x="2502" y="516"/>
                  </a:lnTo>
                  <a:lnTo>
                    <a:pt x="2496" y="510"/>
                  </a:lnTo>
                  <a:lnTo>
                    <a:pt x="2496" y="492"/>
                  </a:lnTo>
                  <a:lnTo>
                    <a:pt x="2502" y="480"/>
                  </a:lnTo>
                  <a:lnTo>
                    <a:pt x="2508" y="474"/>
                  </a:lnTo>
                  <a:lnTo>
                    <a:pt x="2514" y="462"/>
                  </a:lnTo>
                  <a:lnTo>
                    <a:pt x="2526" y="456"/>
                  </a:lnTo>
                  <a:lnTo>
                    <a:pt x="2532" y="450"/>
                  </a:lnTo>
                  <a:lnTo>
                    <a:pt x="2532" y="432"/>
                  </a:lnTo>
                  <a:lnTo>
                    <a:pt x="2538" y="432"/>
                  </a:lnTo>
                  <a:lnTo>
                    <a:pt x="2622" y="348"/>
                  </a:lnTo>
                  <a:lnTo>
                    <a:pt x="2592" y="354"/>
                  </a:lnTo>
                  <a:lnTo>
                    <a:pt x="2580" y="360"/>
                  </a:lnTo>
                  <a:lnTo>
                    <a:pt x="2574" y="366"/>
                  </a:lnTo>
                  <a:lnTo>
                    <a:pt x="2562" y="372"/>
                  </a:lnTo>
                  <a:lnTo>
                    <a:pt x="2556" y="378"/>
                  </a:lnTo>
                  <a:lnTo>
                    <a:pt x="2550" y="378"/>
                  </a:lnTo>
                  <a:lnTo>
                    <a:pt x="2550" y="372"/>
                  </a:lnTo>
                  <a:lnTo>
                    <a:pt x="2556" y="366"/>
                  </a:lnTo>
                  <a:lnTo>
                    <a:pt x="2568" y="360"/>
                  </a:lnTo>
                  <a:lnTo>
                    <a:pt x="2592" y="336"/>
                  </a:lnTo>
                  <a:lnTo>
                    <a:pt x="2604" y="330"/>
                  </a:lnTo>
                  <a:lnTo>
                    <a:pt x="2658" y="276"/>
                  </a:lnTo>
                  <a:lnTo>
                    <a:pt x="2670" y="288"/>
                  </a:lnTo>
                  <a:lnTo>
                    <a:pt x="2682" y="276"/>
                  </a:lnTo>
                  <a:lnTo>
                    <a:pt x="2682" y="288"/>
                  </a:lnTo>
                  <a:lnTo>
                    <a:pt x="2694" y="288"/>
                  </a:lnTo>
                  <a:lnTo>
                    <a:pt x="2700" y="282"/>
                  </a:lnTo>
                  <a:lnTo>
                    <a:pt x="2700" y="270"/>
                  </a:lnTo>
                  <a:lnTo>
                    <a:pt x="2724" y="276"/>
                  </a:lnTo>
                  <a:lnTo>
                    <a:pt x="2736" y="270"/>
                  </a:lnTo>
                  <a:lnTo>
                    <a:pt x="2742" y="270"/>
                  </a:lnTo>
                  <a:lnTo>
                    <a:pt x="2754" y="264"/>
                  </a:lnTo>
                  <a:lnTo>
                    <a:pt x="2772" y="264"/>
                  </a:lnTo>
                  <a:lnTo>
                    <a:pt x="2784" y="270"/>
                  </a:lnTo>
                  <a:lnTo>
                    <a:pt x="2790" y="276"/>
                  </a:lnTo>
                  <a:lnTo>
                    <a:pt x="2796" y="288"/>
                  </a:lnTo>
                  <a:lnTo>
                    <a:pt x="2772" y="294"/>
                  </a:lnTo>
                  <a:lnTo>
                    <a:pt x="2772" y="318"/>
                  </a:lnTo>
                  <a:lnTo>
                    <a:pt x="2742" y="318"/>
                  </a:lnTo>
                  <a:lnTo>
                    <a:pt x="2736" y="324"/>
                  </a:lnTo>
                  <a:lnTo>
                    <a:pt x="2736" y="360"/>
                  </a:lnTo>
                  <a:lnTo>
                    <a:pt x="2730" y="366"/>
                  </a:lnTo>
                  <a:lnTo>
                    <a:pt x="2718" y="366"/>
                  </a:lnTo>
                  <a:close/>
                </a:path>
              </a:pathLst>
            </a:cu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 name="Uruguay" descr="© INSCALE GmbH, 05.05.2010&#10;http://www.presentationload.com/">
              <a:extLst>
                <a:ext uri="{FF2B5EF4-FFF2-40B4-BE49-F238E27FC236}">
                  <a16:creationId xmlns:a16="http://schemas.microsoft.com/office/drawing/2014/main" id="{5D284A72-D772-40CF-990A-B26652C4CB9B}"/>
                </a:ext>
              </a:extLst>
            </p:cNvPr>
            <p:cNvSpPr>
              <a:spLocks/>
            </p:cNvSpPr>
            <p:nvPr>
              <p:custDataLst>
                <p:tags r:id="rId13"/>
              </p:custDataLst>
            </p:nvPr>
          </p:nvSpPr>
          <p:spPr bwMode="gray">
            <a:xfrm>
              <a:off x="2745607" y="4139036"/>
              <a:ext cx="139343" cy="145273"/>
            </a:xfrm>
            <a:custGeom>
              <a:avLst/>
              <a:gdLst>
                <a:gd name="T0" fmla="*/ 2147483647 w 366"/>
                <a:gd name="T1" fmla="*/ 2147483647 h 384"/>
                <a:gd name="T2" fmla="*/ 2147483647 w 366"/>
                <a:gd name="T3" fmla="*/ 2147483647 h 384"/>
                <a:gd name="T4" fmla="*/ 2147483647 w 366"/>
                <a:gd name="T5" fmla="*/ 2147483647 h 384"/>
                <a:gd name="T6" fmla="*/ 2147483647 w 366"/>
                <a:gd name="T7" fmla="*/ 2147483647 h 384"/>
                <a:gd name="T8" fmla="*/ 2147483647 w 366"/>
                <a:gd name="T9" fmla="*/ 2147483647 h 384"/>
                <a:gd name="T10" fmla="*/ 2147483647 w 366"/>
                <a:gd name="T11" fmla="*/ 2147483647 h 384"/>
                <a:gd name="T12" fmla="*/ 2147483647 w 366"/>
                <a:gd name="T13" fmla="*/ 2147483647 h 384"/>
                <a:gd name="T14" fmla="*/ 2147483647 w 366"/>
                <a:gd name="T15" fmla="*/ 2147483647 h 384"/>
                <a:gd name="T16" fmla="*/ 2147483647 w 366"/>
                <a:gd name="T17" fmla="*/ 2147483647 h 384"/>
                <a:gd name="T18" fmla="*/ 2147483647 w 366"/>
                <a:gd name="T19" fmla="*/ 2147483647 h 384"/>
                <a:gd name="T20" fmla="*/ 2147483647 w 366"/>
                <a:gd name="T21" fmla="*/ 2147483647 h 384"/>
                <a:gd name="T22" fmla="*/ 2147483647 w 366"/>
                <a:gd name="T23" fmla="*/ 2147483647 h 384"/>
                <a:gd name="T24" fmla="*/ 2147483647 w 366"/>
                <a:gd name="T25" fmla="*/ 2147483647 h 384"/>
                <a:gd name="T26" fmla="*/ 2147483647 w 366"/>
                <a:gd name="T27" fmla="*/ 2147483647 h 384"/>
                <a:gd name="T28" fmla="*/ 2147483647 w 366"/>
                <a:gd name="T29" fmla="*/ 2147483647 h 384"/>
                <a:gd name="T30" fmla="*/ 2147483647 w 366"/>
                <a:gd name="T31" fmla="*/ 2147483647 h 384"/>
                <a:gd name="T32" fmla="*/ 2147483647 w 366"/>
                <a:gd name="T33" fmla="*/ 2147483647 h 384"/>
                <a:gd name="T34" fmla="*/ 2147483647 w 366"/>
                <a:gd name="T35" fmla="*/ 2147483647 h 384"/>
                <a:gd name="T36" fmla="*/ 2147483647 w 366"/>
                <a:gd name="T37" fmla="*/ 2147483647 h 384"/>
                <a:gd name="T38" fmla="*/ 2147483647 w 366"/>
                <a:gd name="T39" fmla="*/ 2147483647 h 384"/>
                <a:gd name="T40" fmla="*/ 2147483647 w 366"/>
                <a:gd name="T41" fmla="*/ 2147483647 h 384"/>
                <a:gd name="T42" fmla="*/ 2147483647 w 366"/>
                <a:gd name="T43" fmla="*/ 2147483647 h 384"/>
                <a:gd name="T44" fmla="*/ 2147483647 w 366"/>
                <a:gd name="T45" fmla="*/ 0 h 384"/>
                <a:gd name="T46" fmla="*/ 2147483647 w 366"/>
                <a:gd name="T47" fmla="*/ 2147483647 h 384"/>
                <a:gd name="T48" fmla="*/ 2147483647 w 366"/>
                <a:gd name="T49" fmla="*/ 2147483647 h 384"/>
                <a:gd name="T50" fmla="*/ 0 w 366"/>
                <a:gd name="T51" fmla="*/ 2147483647 h 384"/>
                <a:gd name="T52" fmla="*/ 2147483647 w 366"/>
                <a:gd name="T53" fmla="*/ 2147483647 h 384"/>
                <a:gd name="T54" fmla="*/ 2147483647 w 366"/>
                <a:gd name="T55" fmla="*/ 2147483647 h 384"/>
                <a:gd name="T56" fmla="*/ 2147483647 w 366"/>
                <a:gd name="T57" fmla="*/ 2147483647 h 384"/>
                <a:gd name="T58" fmla="*/ 2147483647 w 366"/>
                <a:gd name="T59" fmla="*/ 2147483647 h 384"/>
                <a:gd name="T60" fmla="*/ 2147483647 w 366"/>
                <a:gd name="T61" fmla="*/ 2147483647 h 384"/>
                <a:gd name="T62" fmla="*/ 2147483647 w 366"/>
                <a:gd name="T63" fmla="*/ 2147483647 h 384"/>
                <a:gd name="T64" fmla="*/ 2147483647 w 366"/>
                <a:gd name="T65" fmla="*/ 2147483647 h 384"/>
                <a:gd name="T66" fmla="*/ 2147483647 w 366"/>
                <a:gd name="T67" fmla="*/ 2147483647 h 384"/>
                <a:gd name="T68" fmla="*/ 2147483647 w 366"/>
                <a:gd name="T69" fmla="*/ 2147483647 h 384"/>
                <a:gd name="T70" fmla="*/ 2147483647 w 366"/>
                <a:gd name="T71" fmla="*/ 2147483647 h 384"/>
                <a:gd name="T72" fmla="*/ 2147483647 w 366"/>
                <a:gd name="T73" fmla="*/ 2147483647 h 384"/>
                <a:gd name="T74" fmla="*/ 2147483647 w 366"/>
                <a:gd name="T75" fmla="*/ 2147483647 h 384"/>
                <a:gd name="T76" fmla="*/ 2147483647 w 366"/>
                <a:gd name="T77" fmla="*/ 2147483647 h 3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6"/>
                <a:gd name="T118" fmla="*/ 0 h 384"/>
                <a:gd name="T119" fmla="*/ 366 w 366"/>
                <a:gd name="T120" fmla="*/ 384 h 3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6" h="384">
                  <a:moveTo>
                    <a:pt x="138" y="372"/>
                  </a:moveTo>
                  <a:lnTo>
                    <a:pt x="174" y="372"/>
                  </a:lnTo>
                  <a:lnTo>
                    <a:pt x="198" y="378"/>
                  </a:lnTo>
                  <a:lnTo>
                    <a:pt x="228" y="378"/>
                  </a:lnTo>
                  <a:lnTo>
                    <a:pt x="288" y="384"/>
                  </a:lnTo>
                  <a:lnTo>
                    <a:pt x="330" y="366"/>
                  </a:lnTo>
                  <a:lnTo>
                    <a:pt x="342" y="354"/>
                  </a:lnTo>
                  <a:lnTo>
                    <a:pt x="360" y="300"/>
                  </a:lnTo>
                  <a:lnTo>
                    <a:pt x="366" y="294"/>
                  </a:lnTo>
                  <a:lnTo>
                    <a:pt x="348" y="294"/>
                  </a:lnTo>
                  <a:lnTo>
                    <a:pt x="348" y="264"/>
                  </a:lnTo>
                  <a:lnTo>
                    <a:pt x="342" y="264"/>
                  </a:lnTo>
                  <a:lnTo>
                    <a:pt x="342" y="240"/>
                  </a:lnTo>
                  <a:lnTo>
                    <a:pt x="348" y="234"/>
                  </a:lnTo>
                  <a:lnTo>
                    <a:pt x="360" y="210"/>
                  </a:lnTo>
                  <a:lnTo>
                    <a:pt x="360" y="198"/>
                  </a:lnTo>
                  <a:lnTo>
                    <a:pt x="354" y="198"/>
                  </a:lnTo>
                  <a:lnTo>
                    <a:pt x="342" y="192"/>
                  </a:lnTo>
                  <a:lnTo>
                    <a:pt x="336" y="192"/>
                  </a:lnTo>
                  <a:lnTo>
                    <a:pt x="318" y="174"/>
                  </a:lnTo>
                  <a:lnTo>
                    <a:pt x="312" y="162"/>
                  </a:lnTo>
                  <a:lnTo>
                    <a:pt x="306" y="156"/>
                  </a:lnTo>
                  <a:lnTo>
                    <a:pt x="300" y="144"/>
                  </a:lnTo>
                  <a:lnTo>
                    <a:pt x="288" y="144"/>
                  </a:lnTo>
                  <a:lnTo>
                    <a:pt x="270" y="138"/>
                  </a:lnTo>
                  <a:lnTo>
                    <a:pt x="258" y="132"/>
                  </a:lnTo>
                  <a:lnTo>
                    <a:pt x="252" y="126"/>
                  </a:lnTo>
                  <a:lnTo>
                    <a:pt x="252" y="114"/>
                  </a:lnTo>
                  <a:lnTo>
                    <a:pt x="246" y="114"/>
                  </a:lnTo>
                  <a:lnTo>
                    <a:pt x="228" y="96"/>
                  </a:lnTo>
                  <a:lnTo>
                    <a:pt x="210" y="96"/>
                  </a:lnTo>
                  <a:lnTo>
                    <a:pt x="192" y="78"/>
                  </a:lnTo>
                  <a:lnTo>
                    <a:pt x="186" y="66"/>
                  </a:lnTo>
                  <a:lnTo>
                    <a:pt x="174" y="60"/>
                  </a:lnTo>
                  <a:lnTo>
                    <a:pt x="168" y="60"/>
                  </a:lnTo>
                  <a:lnTo>
                    <a:pt x="156" y="72"/>
                  </a:lnTo>
                  <a:lnTo>
                    <a:pt x="156" y="78"/>
                  </a:lnTo>
                  <a:lnTo>
                    <a:pt x="144" y="78"/>
                  </a:lnTo>
                  <a:lnTo>
                    <a:pt x="144" y="66"/>
                  </a:lnTo>
                  <a:lnTo>
                    <a:pt x="132" y="54"/>
                  </a:lnTo>
                  <a:lnTo>
                    <a:pt x="126" y="42"/>
                  </a:lnTo>
                  <a:lnTo>
                    <a:pt x="120" y="36"/>
                  </a:lnTo>
                  <a:lnTo>
                    <a:pt x="108" y="30"/>
                  </a:lnTo>
                  <a:lnTo>
                    <a:pt x="102" y="18"/>
                  </a:lnTo>
                  <a:lnTo>
                    <a:pt x="78" y="6"/>
                  </a:lnTo>
                  <a:lnTo>
                    <a:pt x="72" y="0"/>
                  </a:lnTo>
                  <a:lnTo>
                    <a:pt x="60" y="0"/>
                  </a:lnTo>
                  <a:lnTo>
                    <a:pt x="48" y="6"/>
                  </a:lnTo>
                  <a:lnTo>
                    <a:pt x="42" y="12"/>
                  </a:lnTo>
                  <a:lnTo>
                    <a:pt x="18" y="12"/>
                  </a:lnTo>
                  <a:lnTo>
                    <a:pt x="0" y="30"/>
                  </a:lnTo>
                  <a:lnTo>
                    <a:pt x="0" y="36"/>
                  </a:lnTo>
                  <a:lnTo>
                    <a:pt x="24" y="60"/>
                  </a:lnTo>
                  <a:lnTo>
                    <a:pt x="30" y="60"/>
                  </a:lnTo>
                  <a:lnTo>
                    <a:pt x="6" y="72"/>
                  </a:lnTo>
                  <a:lnTo>
                    <a:pt x="6" y="108"/>
                  </a:lnTo>
                  <a:lnTo>
                    <a:pt x="30" y="126"/>
                  </a:lnTo>
                  <a:lnTo>
                    <a:pt x="12" y="126"/>
                  </a:lnTo>
                  <a:lnTo>
                    <a:pt x="0" y="138"/>
                  </a:lnTo>
                  <a:lnTo>
                    <a:pt x="6" y="144"/>
                  </a:lnTo>
                  <a:lnTo>
                    <a:pt x="12" y="156"/>
                  </a:lnTo>
                  <a:lnTo>
                    <a:pt x="24" y="168"/>
                  </a:lnTo>
                  <a:lnTo>
                    <a:pt x="12" y="186"/>
                  </a:lnTo>
                  <a:lnTo>
                    <a:pt x="18" y="192"/>
                  </a:lnTo>
                  <a:lnTo>
                    <a:pt x="24" y="204"/>
                  </a:lnTo>
                  <a:lnTo>
                    <a:pt x="36" y="210"/>
                  </a:lnTo>
                  <a:lnTo>
                    <a:pt x="42" y="222"/>
                  </a:lnTo>
                  <a:lnTo>
                    <a:pt x="42" y="228"/>
                  </a:lnTo>
                  <a:lnTo>
                    <a:pt x="36" y="228"/>
                  </a:lnTo>
                  <a:lnTo>
                    <a:pt x="30" y="234"/>
                  </a:lnTo>
                  <a:lnTo>
                    <a:pt x="6" y="234"/>
                  </a:lnTo>
                  <a:lnTo>
                    <a:pt x="6" y="282"/>
                  </a:lnTo>
                  <a:lnTo>
                    <a:pt x="36" y="318"/>
                  </a:lnTo>
                  <a:lnTo>
                    <a:pt x="42" y="318"/>
                  </a:lnTo>
                  <a:lnTo>
                    <a:pt x="54" y="324"/>
                  </a:lnTo>
                  <a:lnTo>
                    <a:pt x="78" y="348"/>
                  </a:lnTo>
                  <a:lnTo>
                    <a:pt x="90" y="354"/>
                  </a:lnTo>
                  <a:lnTo>
                    <a:pt x="126" y="354"/>
                  </a:lnTo>
                  <a:lnTo>
                    <a:pt x="138" y="3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 name="United Kingdom" descr="© INSCALE GmbH, 05.05.2010&#10;http://www.presentationload.com/">
              <a:extLst>
                <a:ext uri="{FF2B5EF4-FFF2-40B4-BE49-F238E27FC236}">
                  <a16:creationId xmlns:a16="http://schemas.microsoft.com/office/drawing/2014/main" id="{FA9F3A36-856B-4208-9B49-814ACFF8CD25}"/>
                </a:ext>
              </a:extLst>
            </p:cNvPr>
            <p:cNvSpPr>
              <a:spLocks noEditPoints="1"/>
            </p:cNvSpPr>
            <p:nvPr>
              <p:custDataLst>
                <p:tags r:id="rId14"/>
              </p:custDataLst>
            </p:nvPr>
          </p:nvSpPr>
          <p:spPr bwMode="gray">
            <a:xfrm>
              <a:off x="4094566" y="1386258"/>
              <a:ext cx="219391" cy="312783"/>
            </a:xfrm>
            <a:custGeom>
              <a:avLst/>
              <a:gdLst>
                <a:gd name="T0" fmla="*/ 2147483647 w 576"/>
                <a:gd name="T1" fmla="*/ 2147483647 h 822"/>
                <a:gd name="T2" fmla="*/ 2147483647 w 576"/>
                <a:gd name="T3" fmla="*/ 2147483647 h 822"/>
                <a:gd name="T4" fmla="*/ 2147483647 w 576"/>
                <a:gd name="T5" fmla="*/ 2147483647 h 822"/>
                <a:gd name="T6" fmla="*/ 2147483647 w 576"/>
                <a:gd name="T7" fmla="*/ 2147483647 h 822"/>
                <a:gd name="T8" fmla="*/ 2147483647 w 576"/>
                <a:gd name="T9" fmla="*/ 2147483647 h 822"/>
                <a:gd name="T10" fmla="*/ 2147483647 w 576"/>
                <a:gd name="T11" fmla="*/ 2147483647 h 822"/>
                <a:gd name="T12" fmla="*/ 2147483647 w 576"/>
                <a:gd name="T13" fmla="*/ 2147483647 h 822"/>
                <a:gd name="T14" fmla="*/ 2147483647 w 576"/>
                <a:gd name="T15" fmla="*/ 0 h 822"/>
                <a:gd name="T16" fmla="*/ 2147483647 w 576"/>
                <a:gd name="T17" fmla="*/ 0 h 822"/>
                <a:gd name="T18" fmla="*/ 2147483647 w 576"/>
                <a:gd name="T19" fmla="*/ 2147483647 h 822"/>
                <a:gd name="T20" fmla="*/ 2147483647 w 576"/>
                <a:gd name="T21" fmla="*/ 2147483647 h 822"/>
                <a:gd name="T22" fmla="*/ 2147483647 w 576"/>
                <a:gd name="T23" fmla="*/ 2147483647 h 822"/>
                <a:gd name="T24" fmla="*/ 2147483647 w 576"/>
                <a:gd name="T25" fmla="*/ 2147483647 h 822"/>
                <a:gd name="T26" fmla="*/ 2147483647 w 576"/>
                <a:gd name="T27" fmla="*/ 2147483647 h 822"/>
                <a:gd name="T28" fmla="*/ 2147483647 w 576"/>
                <a:gd name="T29" fmla="*/ 2147483647 h 822"/>
                <a:gd name="T30" fmla="*/ 2147483647 w 576"/>
                <a:gd name="T31" fmla="*/ 2147483647 h 822"/>
                <a:gd name="T32" fmla="*/ 2147483647 w 576"/>
                <a:gd name="T33" fmla="*/ 2147483647 h 822"/>
                <a:gd name="T34" fmla="*/ 2147483647 w 576"/>
                <a:gd name="T35" fmla="*/ 2147483647 h 822"/>
                <a:gd name="T36" fmla="*/ 2147483647 w 576"/>
                <a:gd name="T37" fmla="*/ 2147483647 h 822"/>
                <a:gd name="T38" fmla="*/ 2147483647 w 576"/>
                <a:gd name="T39" fmla="*/ 2147483647 h 822"/>
                <a:gd name="T40" fmla="*/ 2147483647 w 576"/>
                <a:gd name="T41" fmla="*/ 2147483647 h 822"/>
                <a:gd name="T42" fmla="*/ 2147483647 w 576"/>
                <a:gd name="T43" fmla="*/ 2147483647 h 822"/>
                <a:gd name="T44" fmla="*/ 2147483647 w 576"/>
                <a:gd name="T45" fmla="*/ 2147483647 h 822"/>
                <a:gd name="T46" fmla="*/ 2147483647 w 576"/>
                <a:gd name="T47" fmla="*/ 2147483647 h 822"/>
                <a:gd name="T48" fmla="*/ 2147483647 w 576"/>
                <a:gd name="T49" fmla="*/ 2147483647 h 822"/>
                <a:gd name="T50" fmla="*/ 2147483647 w 576"/>
                <a:gd name="T51" fmla="*/ 2147483647 h 822"/>
                <a:gd name="T52" fmla="*/ 2147483647 w 576"/>
                <a:gd name="T53" fmla="*/ 2147483647 h 822"/>
                <a:gd name="T54" fmla="*/ 2147483647 w 576"/>
                <a:gd name="T55" fmla="*/ 2147483647 h 822"/>
                <a:gd name="T56" fmla="*/ 2147483647 w 576"/>
                <a:gd name="T57" fmla="*/ 2147483647 h 822"/>
                <a:gd name="T58" fmla="*/ 2147483647 w 576"/>
                <a:gd name="T59" fmla="*/ 2147483647 h 822"/>
                <a:gd name="T60" fmla="*/ 2147483647 w 576"/>
                <a:gd name="T61" fmla="*/ 2147483647 h 822"/>
                <a:gd name="T62" fmla="*/ 2147483647 w 576"/>
                <a:gd name="T63" fmla="*/ 2147483647 h 822"/>
                <a:gd name="T64" fmla="*/ 2147483647 w 576"/>
                <a:gd name="T65" fmla="*/ 2147483647 h 822"/>
                <a:gd name="T66" fmla="*/ 2147483647 w 576"/>
                <a:gd name="T67" fmla="*/ 2147483647 h 822"/>
                <a:gd name="T68" fmla="*/ 2147483647 w 576"/>
                <a:gd name="T69" fmla="*/ 2147483647 h 822"/>
                <a:gd name="T70" fmla="*/ 2147483647 w 576"/>
                <a:gd name="T71" fmla="*/ 2147483647 h 822"/>
                <a:gd name="T72" fmla="*/ 2147483647 w 576"/>
                <a:gd name="T73" fmla="*/ 2147483647 h 822"/>
                <a:gd name="T74" fmla="*/ 2147483647 w 576"/>
                <a:gd name="T75" fmla="*/ 2147483647 h 822"/>
                <a:gd name="T76" fmla="*/ 2147483647 w 576"/>
                <a:gd name="T77" fmla="*/ 2147483647 h 822"/>
                <a:gd name="T78" fmla="*/ 2147483647 w 576"/>
                <a:gd name="T79" fmla="*/ 2147483647 h 822"/>
                <a:gd name="T80" fmla="*/ 2147483647 w 576"/>
                <a:gd name="T81" fmla="*/ 2147483647 h 822"/>
                <a:gd name="T82" fmla="*/ 2147483647 w 576"/>
                <a:gd name="T83" fmla="*/ 2147483647 h 822"/>
                <a:gd name="T84" fmla="*/ 2147483647 w 576"/>
                <a:gd name="T85" fmla="*/ 2147483647 h 822"/>
                <a:gd name="T86" fmla="*/ 2147483647 w 576"/>
                <a:gd name="T87" fmla="*/ 2147483647 h 822"/>
                <a:gd name="T88" fmla="*/ 2147483647 w 576"/>
                <a:gd name="T89" fmla="*/ 2147483647 h 822"/>
                <a:gd name="T90" fmla="*/ 2147483647 w 576"/>
                <a:gd name="T91" fmla="*/ 2147483647 h 822"/>
                <a:gd name="T92" fmla="*/ 2147483647 w 576"/>
                <a:gd name="T93" fmla="*/ 2147483647 h 822"/>
                <a:gd name="T94" fmla="*/ 2147483647 w 576"/>
                <a:gd name="T95" fmla="*/ 2147483647 h 822"/>
                <a:gd name="T96" fmla="*/ 2147483647 w 576"/>
                <a:gd name="T97" fmla="*/ 2147483647 h 822"/>
                <a:gd name="T98" fmla="*/ 2147483647 w 576"/>
                <a:gd name="T99" fmla="*/ 2147483647 h 822"/>
                <a:gd name="T100" fmla="*/ 2147483647 w 576"/>
                <a:gd name="T101" fmla="*/ 2147483647 h 822"/>
                <a:gd name="T102" fmla="*/ 2147483647 w 576"/>
                <a:gd name="T103" fmla="*/ 2147483647 h 822"/>
                <a:gd name="T104" fmla="*/ 2147483647 w 576"/>
                <a:gd name="T105" fmla="*/ 2147483647 h 822"/>
                <a:gd name="T106" fmla="*/ 2147483647 w 576"/>
                <a:gd name="T107" fmla="*/ 2147483647 h 822"/>
                <a:gd name="T108" fmla="*/ 2147483647 w 576"/>
                <a:gd name="T109" fmla="*/ 2147483647 h 822"/>
                <a:gd name="T110" fmla="*/ 2147483647 w 576"/>
                <a:gd name="T111" fmla="*/ 2147483647 h 822"/>
                <a:gd name="T112" fmla="*/ 2147483647 w 576"/>
                <a:gd name="T113" fmla="*/ 2147483647 h 822"/>
                <a:gd name="T114" fmla="*/ 2147483647 w 576"/>
                <a:gd name="T115" fmla="*/ 2147483647 h 822"/>
                <a:gd name="T116" fmla="*/ 2147483647 w 576"/>
                <a:gd name="T117" fmla="*/ 2147483647 h 822"/>
                <a:gd name="T118" fmla="*/ 2147483647 w 576"/>
                <a:gd name="T119" fmla="*/ 2147483647 h 822"/>
                <a:gd name="T120" fmla="*/ 2147483647 w 576"/>
                <a:gd name="T121" fmla="*/ 2147483647 h 822"/>
                <a:gd name="T122" fmla="*/ 2147483647 w 576"/>
                <a:gd name="T123" fmla="*/ 2147483647 h 82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6"/>
                <a:gd name="T187" fmla="*/ 0 h 822"/>
                <a:gd name="T188" fmla="*/ 576 w 576"/>
                <a:gd name="T189" fmla="*/ 822 h 82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6" h="822">
                  <a:moveTo>
                    <a:pt x="162" y="378"/>
                  </a:moveTo>
                  <a:lnTo>
                    <a:pt x="156" y="378"/>
                  </a:lnTo>
                  <a:lnTo>
                    <a:pt x="150" y="384"/>
                  </a:lnTo>
                  <a:lnTo>
                    <a:pt x="150" y="396"/>
                  </a:lnTo>
                  <a:lnTo>
                    <a:pt x="144" y="414"/>
                  </a:lnTo>
                  <a:lnTo>
                    <a:pt x="156" y="402"/>
                  </a:lnTo>
                  <a:lnTo>
                    <a:pt x="162" y="390"/>
                  </a:lnTo>
                  <a:lnTo>
                    <a:pt x="162" y="378"/>
                  </a:lnTo>
                  <a:close/>
                  <a:moveTo>
                    <a:pt x="132" y="312"/>
                  </a:moveTo>
                  <a:lnTo>
                    <a:pt x="126" y="312"/>
                  </a:lnTo>
                  <a:lnTo>
                    <a:pt x="126" y="336"/>
                  </a:lnTo>
                  <a:lnTo>
                    <a:pt x="132" y="336"/>
                  </a:lnTo>
                  <a:lnTo>
                    <a:pt x="138" y="330"/>
                  </a:lnTo>
                  <a:lnTo>
                    <a:pt x="150" y="330"/>
                  </a:lnTo>
                  <a:lnTo>
                    <a:pt x="144" y="318"/>
                  </a:lnTo>
                  <a:lnTo>
                    <a:pt x="138" y="312"/>
                  </a:lnTo>
                  <a:lnTo>
                    <a:pt x="132" y="312"/>
                  </a:lnTo>
                  <a:close/>
                  <a:moveTo>
                    <a:pt x="114" y="390"/>
                  </a:moveTo>
                  <a:lnTo>
                    <a:pt x="126" y="390"/>
                  </a:lnTo>
                  <a:lnTo>
                    <a:pt x="138" y="384"/>
                  </a:lnTo>
                  <a:lnTo>
                    <a:pt x="138" y="372"/>
                  </a:lnTo>
                  <a:lnTo>
                    <a:pt x="132" y="366"/>
                  </a:lnTo>
                  <a:lnTo>
                    <a:pt x="120" y="366"/>
                  </a:lnTo>
                  <a:lnTo>
                    <a:pt x="114" y="372"/>
                  </a:lnTo>
                  <a:lnTo>
                    <a:pt x="108" y="384"/>
                  </a:lnTo>
                  <a:lnTo>
                    <a:pt x="108" y="390"/>
                  </a:lnTo>
                  <a:lnTo>
                    <a:pt x="114" y="390"/>
                  </a:lnTo>
                  <a:close/>
                  <a:moveTo>
                    <a:pt x="330" y="120"/>
                  </a:moveTo>
                  <a:lnTo>
                    <a:pt x="324" y="120"/>
                  </a:lnTo>
                  <a:lnTo>
                    <a:pt x="318" y="126"/>
                  </a:lnTo>
                  <a:lnTo>
                    <a:pt x="318" y="138"/>
                  </a:lnTo>
                  <a:lnTo>
                    <a:pt x="330" y="138"/>
                  </a:lnTo>
                  <a:lnTo>
                    <a:pt x="336" y="126"/>
                  </a:lnTo>
                  <a:lnTo>
                    <a:pt x="330" y="120"/>
                  </a:lnTo>
                  <a:close/>
                  <a:moveTo>
                    <a:pt x="138" y="258"/>
                  </a:moveTo>
                  <a:lnTo>
                    <a:pt x="138" y="234"/>
                  </a:lnTo>
                  <a:lnTo>
                    <a:pt x="126" y="234"/>
                  </a:lnTo>
                  <a:lnTo>
                    <a:pt x="120" y="240"/>
                  </a:lnTo>
                  <a:lnTo>
                    <a:pt x="120" y="246"/>
                  </a:lnTo>
                  <a:lnTo>
                    <a:pt x="126" y="252"/>
                  </a:lnTo>
                  <a:lnTo>
                    <a:pt x="108" y="252"/>
                  </a:lnTo>
                  <a:lnTo>
                    <a:pt x="108" y="258"/>
                  </a:lnTo>
                  <a:lnTo>
                    <a:pt x="114" y="264"/>
                  </a:lnTo>
                  <a:lnTo>
                    <a:pt x="120" y="264"/>
                  </a:lnTo>
                  <a:lnTo>
                    <a:pt x="126" y="270"/>
                  </a:lnTo>
                  <a:lnTo>
                    <a:pt x="150" y="270"/>
                  </a:lnTo>
                  <a:lnTo>
                    <a:pt x="138" y="258"/>
                  </a:lnTo>
                  <a:close/>
                  <a:moveTo>
                    <a:pt x="474" y="0"/>
                  </a:moveTo>
                  <a:lnTo>
                    <a:pt x="468" y="0"/>
                  </a:lnTo>
                  <a:lnTo>
                    <a:pt x="456" y="12"/>
                  </a:lnTo>
                  <a:lnTo>
                    <a:pt x="474" y="12"/>
                  </a:lnTo>
                  <a:lnTo>
                    <a:pt x="474" y="6"/>
                  </a:lnTo>
                  <a:lnTo>
                    <a:pt x="480" y="0"/>
                  </a:lnTo>
                  <a:lnTo>
                    <a:pt x="474" y="0"/>
                  </a:lnTo>
                  <a:close/>
                  <a:moveTo>
                    <a:pt x="432" y="48"/>
                  </a:moveTo>
                  <a:lnTo>
                    <a:pt x="432" y="66"/>
                  </a:lnTo>
                  <a:lnTo>
                    <a:pt x="438" y="66"/>
                  </a:lnTo>
                  <a:lnTo>
                    <a:pt x="444" y="60"/>
                  </a:lnTo>
                  <a:lnTo>
                    <a:pt x="450" y="48"/>
                  </a:lnTo>
                  <a:lnTo>
                    <a:pt x="450" y="24"/>
                  </a:lnTo>
                  <a:lnTo>
                    <a:pt x="438" y="12"/>
                  </a:lnTo>
                  <a:lnTo>
                    <a:pt x="432" y="24"/>
                  </a:lnTo>
                  <a:lnTo>
                    <a:pt x="426" y="30"/>
                  </a:lnTo>
                  <a:lnTo>
                    <a:pt x="420" y="30"/>
                  </a:lnTo>
                  <a:lnTo>
                    <a:pt x="420" y="42"/>
                  </a:lnTo>
                  <a:lnTo>
                    <a:pt x="426" y="42"/>
                  </a:lnTo>
                  <a:lnTo>
                    <a:pt x="432" y="48"/>
                  </a:lnTo>
                  <a:close/>
                  <a:moveTo>
                    <a:pt x="342" y="138"/>
                  </a:moveTo>
                  <a:lnTo>
                    <a:pt x="342" y="150"/>
                  </a:lnTo>
                  <a:lnTo>
                    <a:pt x="354" y="138"/>
                  </a:lnTo>
                  <a:lnTo>
                    <a:pt x="342" y="138"/>
                  </a:lnTo>
                  <a:close/>
                  <a:moveTo>
                    <a:pt x="192" y="402"/>
                  </a:moveTo>
                  <a:lnTo>
                    <a:pt x="192" y="390"/>
                  </a:lnTo>
                  <a:lnTo>
                    <a:pt x="186" y="384"/>
                  </a:lnTo>
                  <a:lnTo>
                    <a:pt x="186" y="378"/>
                  </a:lnTo>
                  <a:lnTo>
                    <a:pt x="174" y="390"/>
                  </a:lnTo>
                  <a:lnTo>
                    <a:pt x="174" y="396"/>
                  </a:lnTo>
                  <a:lnTo>
                    <a:pt x="180" y="402"/>
                  </a:lnTo>
                  <a:lnTo>
                    <a:pt x="192" y="402"/>
                  </a:lnTo>
                  <a:close/>
                  <a:moveTo>
                    <a:pt x="504" y="588"/>
                  </a:moveTo>
                  <a:lnTo>
                    <a:pt x="498" y="594"/>
                  </a:lnTo>
                  <a:lnTo>
                    <a:pt x="498" y="600"/>
                  </a:lnTo>
                  <a:lnTo>
                    <a:pt x="480" y="600"/>
                  </a:lnTo>
                  <a:lnTo>
                    <a:pt x="480" y="588"/>
                  </a:lnTo>
                  <a:lnTo>
                    <a:pt x="486" y="576"/>
                  </a:lnTo>
                  <a:lnTo>
                    <a:pt x="498" y="564"/>
                  </a:lnTo>
                  <a:lnTo>
                    <a:pt x="492" y="558"/>
                  </a:lnTo>
                  <a:lnTo>
                    <a:pt x="456" y="540"/>
                  </a:lnTo>
                  <a:lnTo>
                    <a:pt x="450" y="540"/>
                  </a:lnTo>
                  <a:lnTo>
                    <a:pt x="444" y="534"/>
                  </a:lnTo>
                  <a:lnTo>
                    <a:pt x="450" y="534"/>
                  </a:lnTo>
                  <a:lnTo>
                    <a:pt x="456" y="528"/>
                  </a:lnTo>
                  <a:lnTo>
                    <a:pt x="480" y="528"/>
                  </a:lnTo>
                  <a:lnTo>
                    <a:pt x="468" y="516"/>
                  </a:lnTo>
                  <a:lnTo>
                    <a:pt x="468" y="510"/>
                  </a:lnTo>
                  <a:lnTo>
                    <a:pt x="456" y="498"/>
                  </a:lnTo>
                  <a:lnTo>
                    <a:pt x="450" y="486"/>
                  </a:lnTo>
                  <a:lnTo>
                    <a:pt x="432" y="468"/>
                  </a:lnTo>
                  <a:lnTo>
                    <a:pt x="420" y="468"/>
                  </a:lnTo>
                  <a:lnTo>
                    <a:pt x="414" y="456"/>
                  </a:lnTo>
                  <a:lnTo>
                    <a:pt x="402" y="450"/>
                  </a:lnTo>
                  <a:lnTo>
                    <a:pt x="390" y="438"/>
                  </a:lnTo>
                  <a:lnTo>
                    <a:pt x="390" y="414"/>
                  </a:lnTo>
                  <a:lnTo>
                    <a:pt x="396" y="402"/>
                  </a:lnTo>
                  <a:lnTo>
                    <a:pt x="396" y="390"/>
                  </a:lnTo>
                  <a:lnTo>
                    <a:pt x="384" y="390"/>
                  </a:lnTo>
                  <a:lnTo>
                    <a:pt x="378" y="384"/>
                  </a:lnTo>
                  <a:lnTo>
                    <a:pt x="372" y="372"/>
                  </a:lnTo>
                  <a:lnTo>
                    <a:pt x="360" y="360"/>
                  </a:lnTo>
                  <a:lnTo>
                    <a:pt x="342" y="354"/>
                  </a:lnTo>
                  <a:lnTo>
                    <a:pt x="324" y="354"/>
                  </a:lnTo>
                  <a:lnTo>
                    <a:pt x="306" y="360"/>
                  </a:lnTo>
                  <a:lnTo>
                    <a:pt x="294" y="366"/>
                  </a:lnTo>
                  <a:lnTo>
                    <a:pt x="288" y="366"/>
                  </a:lnTo>
                  <a:lnTo>
                    <a:pt x="270" y="348"/>
                  </a:lnTo>
                  <a:lnTo>
                    <a:pt x="282" y="348"/>
                  </a:lnTo>
                  <a:lnTo>
                    <a:pt x="294" y="354"/>
                  </a:lnTo>
                  <a:lnTo>
                    <a:pt x="306" y="354"/>
                  </a:lnTo>
                  <a:lnTo>
                    <a:pt x="330" y="342"/>
                  </a:lnTo>
                  <a:lnTo>
                    <a:pt x="336" y="336"/>
                  </a:lnTo>
                  <a:lnTo>
                    <a:pt x="330" y="336"/>
                  </a:lnTo>
                  <a:lnTo>
                    <a:pt x="324" y="330"/>
                  </a:lnTo>
                  <a:lnTo>
                    <a:pt x="306" y="330"/>
                  </a:lnTo>
                  <a:lnTo>
                    <a:pt x="330" y="324"/>
                  </a:lnTo>
                  <a:lnTo>
                    <a:pt x="336" y="318"/>
                  </a:lnTo>
                  <a:lnTo>
                    <a:pt x="348" y="312"/>
                  </a:lnTo>
                  <a:lnTo>
                    <a:pt x="360" y="300"/>
                  </a:lnTo>
                  <a:lnTo>
                    <a:pt x="360" y="288"/>
                  </a:lnTo>
                  <a:lnTo>
                    <a:pt x="366" y="276"/>
                  </a:lnTo>
                  <a:lnTo>
                    <a:pt x="372" y="270"/>
                  </a:lnTo>
                  <a:lnTo>
                    <a:pt x="378" y="258"/>
                  </a:lnTo>
                  <a:lnTo>
                    <a:pt x="384" y="252"/>
                  </a:lnTo>
                  <a:lnTo>
                    <a:pt x="396" y="246"/>
                  </a:lnTo>
                  <a:lnTo>
                    <a:pt x="402" y="246"/>
                  </a:lnTo>
                  <a:lnTo>
                    <a:pt x="402" y="240"/>
                  </a:lnTo>
                  <a:lnTo>
                    <a:pt x="396" y="234"/>
                  </a:lnTo>
                  <a:lnTo>
                    <a:pt x="318" y="234"/>
                  </a:lnTo>
                  <a:lnTo>
                    <a:pt x="318" y="228"/>
                  </a:lnTo>
                  <a:lnTo>
                    <a:pt x="288" y="228"/>
                  </a:lnTo>
                  <a:lnTo>
                    <a:pt x="276" y="234"/>
                  </a:lnTo>
                  <a:lnTo>
                    <a:pt x="264" y="234"/>
                  </a:lnTo>
                  <a:lnTo>
                    <a:pt x="258" y="240"/>
                  </a:lnTo>
                  <a:lnTo>
                    <a:pt x="252" y="240"/>
                  </a:lnTo>
                  <a:lnTo>
                    <a:pt x="264" y="228"/>
                  </a:lnTo>
                  <a:lnTo>
                    <a:pt x="252" y="216"/>
                  </a:lnTo>
                  <a:lnTo>
                    <a:pt x="270" y="210"/>
                  </a:lnTo>
                  <a:lnTo>
                    <a:pt x="300" y="192"/>
                  </a:lnTo>
                  <a:lnTo>
                    <a:pt x="312" y="186"/>
                  </a:lnTo>
                  <a:lnTo>
                    <a:pt x="324" y="162"/>
                  </a:lnTo>
                  <a:lnTo>
                    <a:pt x="318" y="156"/>
                  </a:lnTo>
                  <a:lnTo>
                    <a:pt x="288" y="156"/>
                  </a:lnTo>
                  <a:lnTo>
                    <a:pt x="276" y="162"/>
                  </a:lnTo>
                  <a:lnTo>
                    <a:pt x="258" y="168"/>
                  </a:lnTo>
                  <a:lnTo>
                    <a:pt x="240" y="168"/>
                  </a:lnTo>
                  <a:lnTo>
                    <a:pt x="228" y="162"/>
                  </a:lnTo>
                  <a:lnTo>
                    <a:pt x="216" y="162"/>
                  </a:lnTo>
                  <a:lnTo>
                    <a:pt x="210" y="168"/>
                  </a:lnTo>
                  <a:lnTo>
                    <a:pt x="210" y="174"/>
                  </a:lnTo>
                  <a:lnTo>
                    <a:pt x="216" y="180"/>
                  </a:lnTo>
                  <a:lnTo>
                    <a:pt x="204" y="180"/>
                  </a:lnTo>
                  <a:lnTo>
                    <a:pt x="192" y="192"/>
                  </a:lnTo>
                  <a:lnTo>
                    <a:pt x="192" y="210"/>
                  </a:lnTo>
                  <a:lnTo>
                    <a:pt x="198" y="216"/>
                  </a:lnTo>
                  <a:lnTo>
                    <a:pt x="156" y="222"/>
                  </a:lnTo>
                  <a:lnTo>
                    <a:pt x="156" y="234"/>
                  </a:lnTo>
                  <a:lnTo>
                    <a:pt x="168" y="240"/>
                  </a:lnTo>
                  <a:lnTo>
                    <a:pt x="180" y="264"/>
                  </a:lnTo>
                  <a:lnTo>
                    <a:pt x="162" y="282"/>
                  </a:lnTo>
                  <a:lnTo>
                    <a:pt x="162" y="294"/>
                  </a:lnTo>
                  <a:lnTo>
                    <a:pt x="144" y="300"/>
                  </a:lnTo>
                  <a:lnTo>
                    <a:pt x="156" y="312"/>
                  </a:lnTo>
                  <a:lnTo>
                    <a:pt x="168" y="312"/>
                  </a:lnTo>
                  <a:lnTo>
                    <a:pt x="180" y="306"/>
                  </a:lnTo>
                  <a:lnTo>
                    <a:pt x="186" y="300"/>
                  </a:lnTo>
                  <a:lnTo>
                    <a:pt x="186" y="318"/>
                  </a:lnTo>
                  <a:lnTo>
                    <a:pt x="180" y="318"/>
                  </a:lnTo>
                  <a:lnTo>
                    <a:pt x="168" y="330"/>
                  </a:lnTo>
                  <a:lnTo>
                    <a:pt x="156" y="336"/>
                  </a:lnTo>
                  <a:lnTo>
                    <a:pt x="156" y="360"/>
                  </a:lnTo>
                  <a:lnTo>
                    <a:pt x="162" y="372"/>
                  </a:lnTo>
                  <a:lnTo>
                    <a:pt x="168" y="366"/>
                  </a:lnTo>
                  <a:lnTo>
                    <a:pt x="198" y="366"/>
                  </a:lnTo>
                  <a:lnTo>
                    <a:pt x="210" y="360"/>
                  </a:lnTo>
                  <a:lnTo>
                    <a:pt x="216" y="354"/>
                  </a:lnTo>
                  <a:lnTo>
                    <a:pt x="198" y="372"/>
                  </a:lnTo>
                  <a:lnTo>
                    <a:pt x="210" y="402"/>
                  </a:lnTo>
                  <a:lnTo>
                    <a:pt x="204" y="408"/>
                  </a:lnTo>
                  <a:lnTo>
                    <a:pt x="198" y="420"/>
                  </a:lnTo>
                  <a:lnTo>
                    <a:pt x="186" y="426"/>
                  </a:lnTo>
                  <a:lnTo>
                    <a:pt x="180" y="438"/>
                  </a:lnTo>
                  <a:lnTo>
                    <a:pt x="180" y="450"/>
                  </a:lnTo>
                  <a:lnTo>
                    <a:pt x="186" y="456"/>
                  </a:lnTo>
                  <a:lnTo>
                    <a:pt x="204" y="456"/>
                  </a:lnTo>
                  <a:lnTo>
                    <a:pt x="216" y="450"/>
                  </a:lnTo>
                  <a:lnTo>
                    <a:pt x="240" y="450"/>
                  </a:lnTo>
                  <a:lnTo>
                    <a:pt x="252" y="444"/>
                  </a:lnTo>
                  <a:lnTo>
                    <a:pt x="258" y="438"/>
                  </a:lnTo>
                  <a:lnTo>
                    <a:pt x="270" y="432"/>
                  </a:lnTo>
                  <a:lnTo>
                    <a:pt x="300" y="438"/>
                  </a:lnTo>
                  <a:lnTo>
                    <a:pt x="288" y="444"/>
                  </a:lnTo>
                  <a:lnTo>
                    <a:pt x="264" y="468"/>
                  </a:lnTo>
                  <a:lnTo>
                    <a:pt x="264" y="474"/>
                  </a:lnTo>
                  <a:lnTo>
                    <a:pt x="282" y="492"/>
                  </a:lnTo>
                  <a:lnTo>
                    <a:pt x="294" y="492"/>
                  </a:lnTo>
                  <a:lnTo>
                    <a:pt x="300" y="498"/>
                  </a:lnTo>
                  <a:lnTo>
                    <a:pt x="306" y="498"/>
                  </a:lnTo>
                  <a:lnTo>
                    <a:pt x="312" y="516"/>
                  </a:lnTo>
                  <a:lnTo>
                    <a:pt x="294" y="534"/>
                  </a:lnTo>
                  <a:lnTo>
                    <a:pt x="294" y="564"/>
                  </a:lnTo>
                  <a:lnTo>
                    <a:pt x="222" y="564"/>
                  </a:lnTo>
                  <a:lnTo>
                    <a:pt x="216" y="558"/>
                  </a:lnTo>
                  <a:lnTo>
                    <a:pt x="198" y="558"/>
                  </a:lnTo>
                  <a:lnTo>
                    <a:pt x="192" y="564"/>
                  </a:lnTo>
                  <a:lnTo>
                    <a:pt x="210" y="582"/>
                  </a:lnTo>
                  <a:lnTo>
                    <a:pt x="186" y="600"/>
                  </a:lnTo>
                  <a:lnTo>
                    <a:pt x="228" y="594"/>
                  </a:lnTo>
                  <a:lnTo>
                    <a:pt x="228" y="618"/>
                  </a:lnTo>
                  <a:lnTo>
                    <a:pt x="216" y="642"/>
                  </a:lnTo>
                  <a:lnTo>
                    <a:pt x="210" y="648"/>
                  </a:lnTo>
                  <a:lnTo>
                    <a:pt x="198" y="654"/>
                  </a:lnTo>
                  <a:lnTo>
                    <a:pt x="180" y="660"/>
                  </a:lnTo>
                  <a:lnTo>
                    <a:pt x="168" y="666"/>
                  </a:lnTo>
                  <a:lnTo>
                    <a:pt x="162" y="666"/>
                  </a:lnTo>
                  <a:lnTo>
                    <a:pt x="162" y="690"/>
                  </a:lnTo>
                  <a:lnTo>
                    <a:pt x="168" y="696"/>
                  </a:lnTo>
                  <a:lnTo>
                    <a:pt x="174" y="696"/>
                  </a:lnTo>
                  <a:lnTo>
                    <a:pt x="180" y="690"/>
                  </a:lnTo>
                  <a:lnTo>
                    <a:pt x="192" y="684"/>
                  </a:lnTo>
                  <a:lnTo>
                    <a:pt x="198" y="678"/>
                  </a:lnTo>
                  <a:lnTo>
                    <a:pt x="204" y="684"/>
                  </a:lnTo>
                  <a:lnTo>
                    <a:pt x="204" y="690"/>
                  </a:lnTo>
                  <a:lnTo>
                    <a:pt x="210" y="696"/>
                  </a:lnTo>
                  <a:lnTo>
                    <a:pt x="234" y="696"/>
                  </a:lnTo>
                  <a:lnTo>
                    <a:pt x="240" y="702"/>
                  </a:lnTo>
                  <a:lnTo>
                    <a:pt x="252" y="708"/>
                  </a:lnTo>
                  <a:lnTo>
                    <a:pt x="258" y="708"/>
                  </a:lnTo>
                  <a:lnTo>
                    <a:pt x="276" y="702"/>
                  </a:lnTo>
                  <a:lnTo>
                    <a:pt x="288" y="696"/>
                  </a:lnTo>
                  <a:lnTo>
                    <a:pt x="294" y="690"/>
                  </a:lnTo>
                  <a:lnTo>
                    <a:pt x="318" y="690"/>
                  </a:lnTo>
                  <a:lnTo>
                    <a:pt x="312" y="696"/>
                  </a:lnTo>
                  <a:lnTo>
                    <a:pt x="300" y="702"/>
                  </a:lnTo>
                  <a:lnTo>
                    <a:pt x="294" y="714"/>
                  </a:lnTo>
                  <a:lnTo>
                    <a:pt x="282" y="720"/>
                  </a:lnTo>
                  <a:lnTo>
                    <a:pt x="276" y="726"/>
                  </a:lnTo>
                  <a:lnTo>
                    <a:pt x="210" y="726"/>
                  </a:lnTo>
                  <a:lnTo>
                    <a:pt x="210" y="738"/>
                  </a:lnTo>
                  <a:lnTo>
                    <a:pt x="198" y="738"/>
                  </a:lnTo>
                  <a:lnTo>
                    <a:pt x="186" y="744"/>
                  </a:lnTo>
                  <a:lnTo>
                    <a:pt x="180" y="750"/>
                  </a:lnTo>
                  <a:lnTo>
                    <a:pt x="180" y="768"/>
                  </a:lnTo>
                  <a:lnTo>
                    <a:pt x="174" y="774"/>
                  </a:lnTo>
                  <a:lnTo>
                    <a:pt x="144" y="774"/>
                  </a:lnTo>
                  <a:lnTo>
                    <a:pt x="144" y="780"/>
                  </a:lnTo>
                  <a:lnTo>
                    <a:pt x="138" y="786"/>
                  </a:lnTo>
                  <a:lnTo>
                    <a:pt x="138" y="792"/>
                  </a:lnTo>
                  <a:lnTo>
                    <a:pt x="126" y="804"/>
                  </a:lnTo>
                  <a:lnTo>
                    <a:pt x="114" y="810"/>
                  </a:lnTo>
                  <a:lnTo>
                    <a:pt x="108" y="810"/>
                  </a:lnTo>
                  <a:lnTo>
                    <a:pt x="108" y="816"/>
                  </a:lnTo>
                  <a:lnTo>
                    <a:pt x="114" y="816"/>
                  </a:lnTo>
                  <a:lnTo>
                    <a:pt x="120" y="822"/>
                  </a:lnTo>
                  <a:lnTo>
                    <a:pt x="150" y="822"/>
                  </a:lnTo>
                  <a:lnTo>
                    <a:pt x="156" y="810"/>
                  </a:lnTo>
                  <a:lnTo>
                    <a:pt x="174" y="792"/>
                  </a:lnTo>
                  <a:lnTo>
                    <a:pt x="210" y="792"/>
                  </a:lnTo>
                  <a:lnTo>
                    <a:pt x="216" y="798"/>
                  </a:lnTo>
                  <a:lnTo>
                    <a:pt x="228" y="804"/>
                  </a:lnTo>
                  <a:lnTo>
                    <a:pt x="240" y="804"/>
                  </a:lnTo>
                  <a:lnTo>
                    <a:pt x="246" y="792"/>
                  </a:lnTo>
                  <a:lnTo>
                    <a:pt x="252" y="786"/>
                  </a:lnTo>
                  <a:lnTo>
                    <a:pt x="258" y="774"/>
                  </a:lnTo>
                  <a:lnTo>
                    <a:pt x="270" y="762"/>
                  </a:lnTo>
                  <a:lnTo>
                    <a:pt x="288" y="762"/>
                  </a:lnTo>
                  <a:lnTo>
                    <a:pt x="300" y="774"/>
                  </a:lnTo>
                  <a:lnTo>
                    <a:pt x="330" y="774"/>
                  </a:lnTo>
                  <a:lnTo>
                    <a:pt x="354" y="762"/>
                  </a:lnTo>
                  <a:lnTo>
                    <a:pt x="360" y="762"/>
                  </a:lnTo>
                  <a:lnTo>
                    <a:pt x="366" y="768"/>
                  </a:lnTo>
                  <a:lnTo>
                    <a:pt x="378" y="768"/>
                  </a:lnTo>
                  <a:lnTo>
                    <a:pt x="390" y="774"/>
                  </a:lnTo>
                  <a:lnTo>
                    <a:pt x="396" y="774"/>
                  </a:lnTo>
                  <a:lnTo>
                    <a:pt x="396" y="768"/>
                  </a:lnTo>
                  <a:lnTo>
                    <a:pt x="390" y="762"/>
                  </a:lnTo>
                  <a:lnTo>
                    <a:pt x="390" y="750"/>
                  </a:lnTo>
                  <a:lnTo>
                    <a:pt x="396" y="750"/>
                  </a:lnTo>
                  <a:lnTo>
                    <a:pt x="408" y="756"/>
                  </a:lnTo>
                  <a:lnTo>
                    <a:pt x="414" y="762"/>
                  </a:lnTo>
                  <a:lnTo>
                    <a:pt x="426" y="756"/>
                  </a:lnTo>
                  <a:lnTo>
                    <a:pt x="498" y="756"/>
                  </a:lnTo>
                  <a:lnTo>
                    <a:pt x="522" y="750"/>
                  </a:lnTo>
                  <a:lnTo>
                    <a:pt x="534" y="744"/>
                  </a:lnTo>
                  <a:lnTo>
                    <a:pt x="540" y="732"/>
                  </a:lnTo>
                  <a:lnTo>
                    <a:pt x="546" y="726"/>
                  </a:lnTo>
                  <a:lnTo>
                    <a:pt x="552" y="714"/>
                  </a:lnTo>
                  <a:lnTo>
                    <a:pt x="498" y="708"/>
                  </a:lnTo>
                  <a:lnTo>
                    <a:pt x="522" y="702"/>
                  </a:lnTo>
                  <a:lnTo>
                    <a:pt x="516" y="684"/>
                  </a:lnTo>
                  <a:lnTo>
                    <a:pt x="528" y="672"/>
                  </a:lnTo>
                  <a:lnTo>
                    <a:pt x="540" y="666"/>
                  </a:lnTo>
                  <a:lnTo>
                    <a:pt x="546" y="666"/>
                  </a:lnTo>
                  <a:lnTo>
                    <a:pt x="558" y="660"/>
                  </a:lnTo>
                  <a:lnTo>
                    <a:pt x="564" y="654"/>
                  </a:lnTo>
                  <a:lnTo>
                    <a:pt x="576" y="618"/>
                  </a:lnTo>
                  <a:lnTo>
                    <a:pt x="570" y="606"/>
                  </a:lnTo>
                  <a:lnTo>
                    <a:pt x="564" y="600"/>
                  </a:lnTo>
                  <a:lnTo>
                    <a:pt x="552" y="594"/>
                  </a:lnTo>
                  <a:lnTo>
                    <a:pt x="540" y="594"/>
                  </a:lnTo>
                  <a:lnTo>
                    <a:pt x="528" y="588"/>
                  </a:lnTo>
                  <a:lnTo>
                    <a:pt x="504" y="588"/>
                  </a:lnTo>
                  <a:close/>
                  <a:moveTo>
                    <a:pt x="222" y="486"/>
                  </a:moveTo>
                  <a:lnTo>
                    <a:pt x="216" y="480"/>
                  </a:lnTo>
                  <a:lnTo>
                    <a:pt x="204" y="480"/>
                  </a:lnTo>
                  <a:lnTo>
                    <a:pt x="204" y="486"/>
                  </a:lnTo>
                  <a:lnTo>
                    <a:pt x="198" y="498"/>
                  </a:lnTo>
                  <a:lnTo>
                    <a:pt x="192" y="504"/>
                  </a:lnTo>
                  <a:lnTo>
                    <a:pt x="210" y="504"/>
                  </a:lnTo>
                  <a:lnTo>
                    <a:pt x="222" y="492"/>
                  </a:lnTo>
                  <a:lnTo>
                    <a:pt x="222" y="486"/>
                  </a:lnTo>
                  <a:close/>
                  <a:moveTo>
                    <a:pt x="126" y="504"/>
                  </a:moveTo>
                  <a:lnTo>
                    <a:pt x="132" y="498"/>
                  </a:lnTo>
                  <a:lnTo>
                    <a:pt x="132" y="492"/>
                  </a:lnTo>
                  <a:lnTo>
                    <a:pt x="144" y="492"/>
                  </a:lnTo>
                  <a:lnTo>
                    <a:pt x="150" y="480"/>
                  </a:lnTo>
                  <a:lnTo>
                    <a:pt x="156" y="474"/>
                  </a:lnTo>
                  <a:lnTo>
                    <a:pt x="156" y="462"/>
                  </a:lnTo>
                  <a:lnTo>
                    <a:pt x="138" y="444"/>
                  </a:lnTo>
                  <a:lnTo>
                    <a:pt x="138" y="432"/>
                  </a:lnTo>
                  <a:lnTo>
                    <a:pt x="132" y="438"/>
                  </a:lnTo>
                  <a:lnTo>
                    <a:pt x="126" y="426"/>
                  </a:lnTo>
                  <a:lnTo>
                    <a:pt x="120" y="420"/>
                  </a:lnTo>
                  <a:lnTo>
                    <a:pt x="78" y="420"/>
                  </a:lnTo>
                  <a:lnTo>
                    <a:pt x="72" y="426"/>
                  </a:lnTo>
                  <a:lnTo>
                    <a:pt x="30" y="450"/>
                  </a:lnTo>
                  <a:lnTo>
                    <a:pt x="30" y="462"/>
                  </a:lnTo>
                  <a:lnTo>
                    <a:pt x="24" y="462"/>
                  </a:lnTo>
                  <a:lnTo>
                    <a:pt x="18" y="468"/>
                  </a:lnTo>
                  <a:lnTo>
                    <a:pt x="12" y="468"/>
                  </a:lnTo>
                  <a:lnTo>
                    <a:pt x="0" y="480"/>
                  </a:lnTo>
                  <a:lnTo>
                    <a:pt x="6" y="486"/>
                  </a:lnTo>
                  <a:lnTo>
                    <a:pt x="30" y="498"/>
                  </a:lnTo>
                  <a:lnTo>
                    <a:pt x="42" y="498"/>
                  </a:lnTo>
                  <a:lnTo>
                    <a:pt x="66" y="474"/>
                  </a:lnTo>
                  <a:lnTo>
                    <a:pt x="84" y="498"/>
                  </a:lnTo>
                  <a:lnTo>
                    <a:pt x="120" y="504"/>
                  </a:lnTo>
                  <a:lnTo>
                    <a:pt x="126" y="504"/>
                  </a:lnTo>
                  <a:close/>
                  <a:moveTo>
                    <a:pt x="78" y="228"/>
                  </a:moveTo>
                  <a:lnTo>
                    <a:pt x="72" y="228"/>
                  </a:lnTo>
                  <a:lnTo>
                    <a:pt x="66" y="234"/>
                  </a:lnTo>
                  <a:lnTo>
                    <a:pt x="66" y="240"/>
                  </a:lnTo>
                  <a:lnTo>
                    <a:pt x="84" y="240"/>
                  </a:lnTo>
                  <a:lnTo>
                    <a:pt x="84" y="228"/>
                  </a:lnTo>
                  <a:lnTo>
                    <a:pt x="78" y="228"/>
                  </a:lnTo>
                  <a:close/>
                  <a:moveTo>
                    <a:pt x="108" y="210"/>
                  </a:moveTo>
                  <a:lnTo>
                    <a:pt x="126" y="210"/>
                  </a:lnTo>
                  <a:lnTo>
                    <a:pt x="132" y="204"/>
                  </a:lnTo>
                  <a:lnTo>
                    <a:pt x="132" y="198"/>
                  </a:lnTo>
                  <a:lnTo>
                    <a:pt x="138" y="186"/>
                  </a:lnTo>
                  <a:lnTo>
                    <a:pt x="150" y="174"/>
                  </a:lnTo>
                  <a:lnTo>
                    <a:pt x="150" y="168"/>
                  </a:lnTo>
                  <a:lnTo>
                    <a:pt x="138" y="174"/>
                  </a:lnTo>
                  <a:lnTo>
                    <a:pt x="132" y="174"/>
                  </a:lnTo>
                  <a:lnTo>
                    <a:pt x="114" y="192"/>
                  </a:lnTo>
                  <a:lnTo>
                    <a:pt x="108" y="186"/>
                  </a:lnTo>
                  <a:lnTo>
                    <a:pt x="96" y="186"/>
                  </a:lnTo>
                  <a:lnTo>
                    <a:pt x="90" y="192"/>
                  </a:lnTo>
                  <a:lnTo>
                    <a:pt x="90" y="210"/>
                  </a:lnTo>
                  <a:lnTo>
                    <a:pt x="96" y="216"/>
                  </a:lnTo>
                  <a:lnTo>
                    <a:pt x="96" y="228"/>
                  </a:lnTo>
                  <a:lnTo>
                    <a:pt x="108" y="210"/>
                  </a:lnTo>
                  <a:close/>
                  <a:moveTo>
                    <a:pt x="72" y="252"/>
                  </a:moveTo>
                  <a:lnTo>
                    <a:pt x="60" y="282"/>
                  </a:lnTo>
                  <a:lnTo>
                    <a:pt x="78" y="258"/>
                  </a:lnTo>
                  <a:lnTo>
                    <a:pt x="72" y="25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 name="United Arab Emirates" descr="© INSCALE GmbH, 05.05.2010&#10;http://www.presentationload.com/">
              <a:extLst>
                <a:ext uri="{FF2B5EF4-FFF2-40B4-BE49-F238E27FC236}">
                  <a16:creationId xmlns:a16="http://schemas.microsoft.com/office/drawing/2014/main" id="{3D87BBD3-133F-4090-83F9-FC73A139C408}"/>
                </a:ext>
              </a:extLst>
            </p:cNvPr>
            <p:cNvSpPr>
              <a:spLocks/>
            </p:cNvSpPr>
            <p:nvPr>
              <p:custDataLst>
                <p:tags r:id="rId15"/>
              </p:custDataLst>
            </p:nvPr>
          </p:nvSpPr>
          <p:spPr bwMode="gray">
            <a:xfrm>
              <a:off x="5599173" y="2407618"/>
              <a:ext cx="127484" cy="121556"/>
            </a:xfrm>
            <a:custGeom>
              <a:avLst/>
              <a:gdLst>
                <a:gd name="T0" fmla="*/ 2147483647 w 336"/>
                <a:gd name="T1" fmla="*/ 2147483647 h 318"/>
                <a:gd name="T2" fmla="*/ 2147483647 w 336"/>
                <a:gd name="T3" fmla="*/ 2147483647 h 318"/>
                <a:gd name="T4" fmla="*/ 2147483647 w 336"/>
                <a:gd name="T5" fmla="*/ 2147483647 h 318"/>
                <a:gd name="T6" fmla="*/ 2147483647 w 336"/>
                <a:gd name="T7" fmla="*/ 2147483647 h 318"/>
                <a:gd name="T8" fmla="*/ 2147483647 w 336"/>
                <a:gd name="T9" fmla="*/ 2147483647 h 318"/>
                <a:gd name="T10" fmla="*/ 2147483647 w 336"/>
                <a:gd name="T11" fmla="*/ 0 h 318"/>
                <a:gd name="T12" fmla="*/ 2147483647 w 336"/>
                <a:gd name="T13" fmla="*/ 2147483647 h 318"/>
                <a:gd name="T14" fmla="*/ 2147483647 w 336"/>
                <a:gd name="T15" fmla="*/ 2147483647 h 318"/>
                <a:gd name="T16" fmla="*/ 2147483647 w 336"/>
                <a:gd name="T17" fmla="*/ 2147483647 h 318"/>
                <a:gd name="T18" fmla="*/ 2147483647 w 336"/>
                <a:gd name="T19" fmla="*/ 2147483647 h 318"/>
                <a:gd name="T20" fmla="*/ 2147483647 w 336"/>
                <a:gd name="T21" fmla="*/ 2147483647 h 318"/>
                <a:gd name="T22" fmla="*/ 2147483647 w 336"/>
                <a:gd name="T23" fmla="*/ 2147483647 h 318"/>
                <a:gd name="T24" fmla="*/ 2147483647 w 336"/>
                <a:gd name="T25" fmla="*/ 2147483647 h 318"/>
                <a:gd name="T26" fmla="*/ 2147483647 w 336"/>
                <a:gd name="T27" fmla="*/ 2147483647 h 318"/>
                <a:gd name="T28" fmla="*/ 2147483647 w 336"/>
                <a:gd name="T29" fmla="*/ 2147483647 h 318"/>
                <a:gd name="T30" fmla="*/ 2147483647 w 336"/>
                <a:gd name="T31" fmla="*/ 2147483647 h 318"/>
                <a:gd name="T32" fmla="*/ 2147483647 w 336"/>
                <a:gd name="T33" fmla="*/ 2147483647 h 318"/>
                <a:gd name="T34" fmla="*/ 2147483647 w 336"/>
                <a:gd name="T35" fmla="*/ 2147483647 h 318"/>
                <a:gd name="T36" fmla="*/ 0 w 336"/>
                <a:gd name="T37" fmla="*/ 2147483647 h 318"/>
                <a:gd name="T38" fmla="*/ 2147483647 w 336"/>
                <a:gd name="T39" fmla="*/ 2147483647 h 318"/>
                <a:gd name="T40" fmla="*/ 2147483647 w 336"/>
                <a:gd name="T41" fmla="*/ 2147483647 h 318"/>
                <a:gd name="T42" fmla="*/ 2147483647 w 336"/>
                <a:gd name="T43" fmla="*/ 2147483647 h 318"/>
                <a:gd name="T44" fmla="*/ 2147483647 w 336"/>
                <a:gd name="T45" fmla="*/ 2147483647 h 318"/>
                <a:gd name="T46" fmla="*/ 2147483647 w 336"/>
                <a:gd name="T47" fmla="*/ 2147483647 h 318"/>
                <a:gd name="T48" fmla="*/ 2147483647 w 336"/>
                <a:gd name="T49" fmla="*/ 2147483647 h 318"/>
                <a:gd name="T50" fmla="*/ 2147483647 w 336"/>
                <a:gd name="T51" fmla="*/ 2147483647 h 318"/>
                <a:gd name="T52" fmla="*/ 2147483647 w 336"/>
                <a:gd name="T53" fmla="*/ 2147483647 h 318"/>
                <a:gd name="T54" fmla="*/ 2147483647 w 336"/>
                <a:gd name="T55" fmla="*/ 2147483647 h 318"/>
                <a:gd name="T56" fmla="*/ 2147483647 w 336"/>
                <a:gd name="T57" fmla="*/ 2147483647 h 318"/>
                <a:gd name="T58" fmla="*/ 2147483647 w 336"/>
                <a:gd name="T59" fmla="*/ 2147483647 h 318"/>
                <a:gd name="T60" fmla="*/ 2147483647 w 336"/>
                <a:gd name="T61" fmla="*/ 2147483647 h 318"/>
                <a:gd name="T62" fmla="*/ 2147483647 w 336"/>
                <a:gd name="T63" fmla="*/ 2147483647 h 318"/>
                <a:gd name="T64" fmla="*/ 2147483647 w 336"/>
                <a:gd name="T65" fmla="*/ 2147483647 h 318"/>
                <a:gd name="T66" fmla="*/ 2147483647 w 336"/>
                <a:gd name="T67" fmla="*/ 2147483647 h 318"/>
                <a:gd name="T68" fmla="*/ 2147483647 w 336"/>
                <a:gd name="T69" fmla="*/ 2147483647 h 3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36"/>
                <a:gd name="T106" fmla="*/ 0 h 318"/>
                <a:gd name="T107" fmla="*/ 336 w 336"/>
                <a:gd name="T108" fmla="*/ 318 h 3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36" h="318">
                  <a:moveTo>
                    <a:pt x="300" y="120"/>
                  </a:moveTo>
                  <a:lnTo>
                    <a:pt x="306" y="120"/>
                  </a:lnTo>
                  <a:lnTo>
                    <a:pt x="306" y="126"/>
                  </a:lnTo>
                  <a:lnTo>
                    <a:pt x="312" y="138"/>
                  </a:lnTo>
                  <a:lnTo>
                    <a:pt x="336" y="132"/>
                  </a:lnTo>
                  <a:lnTo>
                    <a:pt x="330" y="120"/>
                  </a:lnTo>
                  <a:lnTo>
                    <a:pt x="324" y="102"/>
                  </a:lnTo>
                  <a:lnTo>
                    <a:pt x="324" y="60"/>
                  </a:lnTo>
                  <a:lnTo>
                    <a:pt x="330" y="42"/>
                  </a:lnTo>
                  <a:lnTo>
                    <a:pt x="330" y="6"/>
                  </a:lnTo>
                  <a:lnTo>
                    <a:pt x="324" y="0"/>
                  </a:lnTo>
                  <a:lnTo>
                    <a:pt x="318" y="0"/>
                  </a:lnTo>
                  <a:lnTo>
                    <a:pt x="312" y="6"/>
                  </a:lnTo>
                  <a:lnTo>
                    <a:pt x="306" y="18"/>
                  </a:lnTo>
                  <a:lnTo>
                    <a:pt x="300" y="36"/>
                  </a:lnTo>
                  <a:lnTo>
                    <a:pt x="288" y="60"/>
                  </a:lnTo>
                  <a:lnTo>
                    <a:pt x="282" y="66"/>
                  </a:lnTo>
                  <a:lnTo>
                    <a:pt x="282" y="72"/>
                  </a:lnTo>
                  <a:lnTo>
                    <a:pt x="276" y="72"/>
                  </a:lnTo>
                  <a:lnTo>
                    <a:pt x="264" y="78"/>
                  </a:lnTo>
                  <a:lnTo>
                    <a:pt x="234" y="108"/>
                  </a:lnTo>
                  <a:lnTo>
                    <a:pt x="228" y="120"/>
                  </a:lnTo>
                  <a:lnTo>
                    <a:pt x="216" y="132"/>
                  </a:lnTo>
                  <a:lnTo>
                    <a:pt x="204" y="138"/>
                  </a:lnTo>
                  <a:lnTo>
                    <a:pt x="198" y="150"/>
                  </a:lnTo>
                  <a:lnTo>
                    <a:pt x="198" y="168"/>
                  </a:lnTo>
                  <a:lnTo>
                    <a:pt x="192" y="180"/>
                  </a:lnTo>
                  <a:lnTo>
                    <a:pt x="192" y="186"/>
                  </a:lnTo>
                  <a:lnTo>
                    <a:pt x="186" y="192"/>
                  </a:lnTo>
                  <a:lnTo>
                    <a:pt x="150" y="192"/>
                  </a:lnTo>
                  <a:lnTo>
                    <a:pt x="132" y="186"/>
                  </a:lnTo>
                  <a:lnTo>
                    <a:pt x="90" y="186"/>
                  </a:lnTo>
                  <a:lnTo>
                    <a:pt x="72" y="192"/>
                  </a:lnTo>
                  <a:lnTo>
                    <a:pt x="48" y="204"/>
                  </a:lnTo>
                  <a:lnTo>
                    <a:pt x="24" y="204"/>
                  </a:lnTo>
                  <a:lnTo>
                    <a:pt x="12" y="192"/>
                  </a:lnTo>
                  <a:lnTo>
                    <a:pt x="0" y="186"/>
                  </a:lnTo>
                  <a:lnTo>
                    <a:pt x="0" y="198"/>
                  </a:lnTo>
                  <a:lnTo>
                    <a:pt x="18" y="216"/>
                  </a:lnTo>
                  <a:lnTo>
                    <a:pt x="30" y="240"/>
                  </a:lnTo>
                  <a:lnTo>
                    <a:pt x="54" y="264"/>
                  </a:lnTo>
                  <a:lnTo>
                    <a:pt x="60" y="276"/>
                  </a:lnTo>
                  <a:lnTo>
                    <a:pt x="72" y="282"/>
                  </a:lnTo>
                  <a:lnTo>
                    <a:pt x="78" y="294"/>
                  </a:lnTo>
                  <a:lnTo>
                    <a:pt x="96" y="294"/>
                  </a:lnTo>
                  <a:lnTo>
                    <a:pt x="132" y="300"/>
                  </a:lnTo>
                  <a:lnTo>
                    <a:pt x="228" y="312"/>
                  </a:lnTo>
                  <a:lnTo>
                    <a:pt x="270" y="318"/>
                  </a:lnTo>
                  <a:lnTo>
                    <a:pt x="264" y="306"/>
                  </a:lnTo>
                  <a:lnTo>
                    <a:pt x="258" y="300"/>
                  </a:lnTo>
                  <a:lnTo>
                    <a:pt x="252" y="288"/>
                  </a:lnTo>
                  <a:lnTo>
                    <a:pt x="252" y="276"/>
                  </a:lnTo>
                  <a:lnTo>
                    <a:pt x="258" y="270"/>
                  </a:lnTo>
                  <a:lnTo>
                    <a:pt x="264" y="258"/>
                  </a:lnTo>
                  <a:lnTo>
                    <a:pt x="270" y="252"/>
                  </a:lnTo>
                  <a:lnTo>
                    <a:pt x="276" y="240"/>
                  </a:lnTo>
                  <a:lnTo>
                    <a:pt x="276" y="228"/>
                  </a:lnTo>
                  <a:lnTo>
                    <a:pt x="282" y="216"/>
                  </a:lnTo>
                  <a:lnTo>
                    <a:pt x="282" y="204"/>
                  </a:lnTo>
                  <a:lnTo>
                    <a:pt x="288" y="198"/>
                  </a:lnTo>
                  <a:lnTo>
                    <a:pt x="288" y="192"/>
                  </a:lnTo>
                  <a:lnTo>
                    <a:pt x="300" y="192"/>
                  </a:lnTo>
                  <a:lnTo>
                    <a:pt x="300" y="198"/>
                  </a:lnTo>
                  <a:lnTo>
                    <a:pt x="306" y="198"/>
                  </a:lnTo>
                  <a:lnTo>
                    <a:pt x="306" y="192"/>
                  </a:lnTo>
                  <a:lnTo>
                    <a:pt x="288" y="174"/>
                  </a:lnTo>
                  <a:lnTo>
                    <a:pt x="288" y="144"/>
                  </a:lnTo>
                  <a:lnTo>
                    <a:pt x="294" y="132"/>
                  </a:lnTo>
                  <a:lnTo>
                    <a:pt x="294" y="126"/>
                  </a:lnTo>
                  <a:lnTo>
                    <a:pt x="300"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 name="Ukraine" descr="© INSCALE GmbH, 05.05.2010&#10;http://www.presentationload.com/">
              <a:extLst>
                <a:ext uri="{FF2B5EF4-FFF2-40B4-BE49-F238E27FC236}">
                  <a16:creationId xmlns:a16="http://schemas.microsoft.com/office/drawing/2014/main" id="{04546290-95E5-4236-B8E7-DDC509CB475F}"/>
                </a:ext>
              </a:extLst>
            </p:cNvPr>
            <p:cNvSpPr>
              <a:spLocks/>
            </p:cNvSpPr>
            <p:nvPr>
              <p:custDataLst>
                <p:tags r:id="rId16"/>
              </p:custDataLst>
            </p:nvPr>
          </p:nvSpPr>
          <p:spPr bwMode="gray">
            <a:xfrm>
              <a:off x="4792763" y="1627887"/>
              <a:ext cx="423959" cy="237181"/>
            </a:xfrm>
            <a:custGeom>
              <a:avLst/>
              <a:gdLst>
                <a:gd name="T0" fmla="*/ 2147483647 w 1116"/>
                <a:gd name="T1" fmla="*/ 2147483647 h 624"/>
                <a:gd name="T2" fmla="*/ 2147483647 w 1116"/>
                <a:gd name="T3" fmla="*/ 2147483647 h 624"/>
                <a:gd name="T4" fmla="*/ 2147483647 w 1116"/>
                <a:gd name="T5" fmla="*/ 2147483647 h 624"/>
                <a:gd name="T6" fmla="*/ 2147483647 w 1116"/>
                <a:gd name="T7" fmla="*/ 2147483647 h 624"/>
                <a:gd name="T8" fmla="*/ 2147483647 w 1116"/>
                <a:gd name="T9" fmla="*/ 2147483647 h 624"/>
                <a:gd name="T10" fmla="*/ 2147483647 w 1116"/>
                <a:gd name="T11" fmla="*/ 2147483647 h 624"/>
                <a:gd name="T12" fmla="*/ 2147483647 w 1116"/>
                <a:gd name="T13" fmla="*/ 2147483647 h 624"/>
                <a:gd name="T14" fmla="*/ 2147483647 w 1116"/>
                <a:gd name="T15" fmla="*/ 2147483647 h 624"/>
                <a:gd name="T16" fmla="*/ 2147483647 w 1116"/>
                <a:gd name="T17" fmla="*/ 2147483647 h 624"/>
                <a:gd name="T18" fmla="*/ 2147483647 w 1116"/>
                <a:gd name="T19" fmla="*/ 2147483647 h 624"/>
                <a:gd name="T20" fmla="*/ 2147483647 w 1116"/>
                <a:gd name="T21" fmla="*/ 2147483647 h 624"/>
                <a:gd name="T22" fmla="*/ 2147483647 w 1116"/>
                <a:gd name="T23" fmla="*/ 2147483647 h 624"/>
                <a:gd name="T24" fmla="*/ 2147483647 w 1116"/>
                <a:gd name="T25" fmla="*/ 2147483647 h 624"/>
                <a:gd name="T26" fmla="*/ 2147483647 w 1116"/>
                <a:gd name="T27" fmla="*/ 2147483647 h 624"/>
                <a:gd name="T28" fmla="*/ 2147483647 w 1116"/>
                <a:gd name="T29" fmla="*/ 2147483647 h 624"/>
                <a:gd name="T30" fmla="*/ 2147483647 w 1116"/>
                <a:gd name="T31" fmla="*/ 2147483647 h 624"/>
                <a:gd name="T32" fmla="*/ 2147483647 w 1116"/>
                <a:gd name="T33" fmla="*/ 2147483647 h 624"/>
                <a:gd name="T34" fmla="*/ 2147483647 w 1116"/>
                <a:gd name="T35" fmla="*/ 2147483647 h 624"/>
                <a:gd name="T36" fmla="*/ 2147483647 w 1116"/>
                <a:gd name="T37" fmla="*/ 2147483647 h 624"/>
                <a:gd name="T38" fmla="*/ 2147483647 w 1116"/>
                <a:gd name="T39" fmla="*/ 2147483647 h 624"/>
                <a:gd name="T40" fmla="*/ 2147483647 w 1116"/>
                <a:gd name="T41" fmla="*/ 2147483647 h 624"/>
                <a:gd name="T42" fmla="*/ 2147483647 w 1116"/>
                <a:gd name="T43" fmla="*/ 2147483647 h 624"/>
                <a:gd name="T44" fmla="*/ 2147483647 w 1116"/>
                <a:gd name="T45" fmla="*/ 2147483647 h 624"/>
                <a:gd name="T46" fmla="*/ 2147483647 w 1116"/>
                <a:gd name="T47" fmla="*/ 2147483647 h 624"/>
                <a:gd name="T48" fmla="*/ 2147483647 w 1116"/>
                <a:gd name="T49" fmla="*/ 2147483647 h 624"/>
                <a:gd name="T50" fmla="*/ 2147483647 w 1116"/>
                <a:gd name="T51" fmla="*/ 2147483647 h 624"/>
                <a:gd name="T52" fmla="*/ 2147483647 w 1116"/>
                <a:gd name="T53" fmla="*/ 2147483647 h 624"/>
                <a:gd name="T54" fmla="*/ 2147483647 w 1116"/>
                <a:gd name="T55" fmla="*/ 2147483647 h 624"/>
                <a:gd name="T56" fmla="*/ 2147483647 w 1116"/>
                <a:gd name="T57" fmla="*/ 2147483647 h 624"/>
                <a:gd name="T58" fmla="*/ 2147483647 w 1116"/>
                <a:gd name="T59" fmla="*/ 2147483647 h 624"/>
                <a:gd name="T60" fmla="*/ 2147483647 w 1116"/>
                <a:gd name="T61" fmla="*/ 2147483647 h 624"/>
                <a:gd name="T62" fmla="*/ 2147483647 w 1116"/>
                <a:gd name="T63" fmla="*/ 2147483647 h 624"/>
                <a:gd name="T64" fmla="*/ 2147483647 w 1116"/>
                <a:gd name="T65" fmla="*/ 2147483647 h 624"/>
                <a:gd name="T66" fmla="*/ 2147483647 w 1116"/>
                <a:gd name="T67" fmla="*/ 2147483647 h 624"/>
                <a:gd name="T68" fmla="*/ 2147483647 w 1116"/>
                <a:gd name="T69" fmla="*/ 2147483647 h 624"/>
                <a:gd name="T70" fmla="*/ 2147483647 w 1116"/>
                <a:gd name="T71" fmla="*/ 2147483647 h 624"/>
                <a:gd name="T72" fmla="*/ 2147483647 w 1116"/>
                <a:gd name="T73" fmla="*/ 2147483647 h 624"/>
                <a:gd name="T74" fmla="*/ 2147483647 w 1116"/>
                <a:gd name="T75" fmla="*/ 2147483647 h 624"/>
                <a:gd name="T76" fmla="*/ 2147483647 w 1116"/>
                <a:gd name="T77" fmla="*/ 2147483647 h 624"/>
                <a:gd name="T78" fmla="*/ 2147483647 w 1116"/>
                <a:gd name="T79" fmla="*/ 2147483647 h 624"/>
                <a:gd name="T80" fmla="*/ 2147483647 w 1116"/>
                <a:gd name="T81" fmla="*/ 2147483647 h 624"/>
                <a:gd name="T82" fmla="*/ 2147483647 w 1116"/>
                <a:gd name="T83" fmla="*/ 2147483647 h 624"/>
                <a:gd name="T84" fmla="*/ 2147483647 w 1116"/>
                <a:gd name="T85" fmla="*/ 2147483647 h 624"/>
                <a:gd name="T86" fmla="*/ 2147483647 w 1116"/>
                <a:gd name="T87" fmla="*/ 2147483647 h 624"/>
                <a:gd name="T88" fmla="*/ 2147483647 w 1116"/>
                <a:gd name="T89" fmla="*/ 0 h 624"/>
                <a:gd name="T90" fmla="*/ 2147483647 w 1116"/>
                <a:gd name="T91" fmla="*/ 2147483647 h 624"/>
                <a:gd name="T92" fmla="*/ 2147483647 w 1116"/>
                <a:gd name="T93" fmla="*/ 2147483647 h 624"/>
                <a:gd name="T94" fmla="*/ 2147483647 w 1116"/>
                <a:gd name="T95" fmla="*/ 2147483647 h 624"/>
                <a:gd name="T96" fmla="*/ 2147483647 w 1116"/>
                <a:gd name="T97" fmla="*/ 2147483647 h 624"/>
                <a:gd name="T98" fmla="*/ 2147483647 w 1116"/>
                <a:gd name="T99" fmla="*/ 2147483647 h 624"/>
                <a:gd name="T100" fmla="*/ 2147483647 w 1116"/>
                <a:gd name="T101" fmla="*/ 2147483647 h 624"/>
                <a:gd name="T102" fmla="*/ 2147483647 w 1116"/>
                <a:gd name="T103" fmla="*/ 2147483647 h 624"/>
                <a:gd name="T104" fmla="*/ 2147483647 w 1116"/>
                <a:gd name="T105" fmla="*/ 2147483647 h 624"/>
                <a:gd name="T106" fmla="*/ 2147483647 w 1116"/>
                <a:gd name="T107" fmla="*/ 2147483647 h 624"/>
                <a:gd name="T108" fmla="*/ 2147483647 w 1116"/>
                <a:gd name="T109" fmla="*/ 2147483647 h 624"/>
                <a:gd name="T110" fmla="*/ 2147483647 w 1116"/>
                <a:gd name="T111" fmla="*/ 2147483647 h 624"/>
                <a:gd name="T112" fmla="*/ 2147483647 w 1116"/>
                <a:gd name="T113" fmla="*/ 2147483647 h 624"/>
                <a:gd name="T114" fmla="*/ 2147483647 w 1116"/>
                <a:gd name="T115" fmla="*/ 2147483647 h 624"/>
                <a:gd name="T116" fmla="*/ 2147483647 w 1116"/>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6"/>
                <a:gd name="T178" fmla="*/ 0 h 624"/>
                <a:gd name="T179" fmla="*/ 1116 w 1116"/>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6" h="624">
                  <a:moveTo>
                    <a:pt x="24" y="324"/>
                  </a:moveTo>
                  <a:lnTo>
                    <a:pt x="30" y="324"/>
                  </a:lnTo>
                  <a:lnTo>
                    <a:pt x="36" y="330"/>
                  </a:lnTo>
                  <a:lnTo>
                    <a:pt x="48" y="330"/>
                  </a:lnTo>
                  <a:lnTo>
                    <a:pt x="54" y="336"/>
                  </a:lnTo>
                  <a:lnTo>
                    <a:pt x="78" y="336"/>
                  </a:lnTo>
                  <a:lnTo>
                    <a:pt x="84" y="342"/>
                  </a:lnTo>
                  <a:lnTo>
                    <a:pt x="108" y="342"/>
                  </a:lnTo>
                  <a:lnTo>
                    <a:pt x="114" y="348"/>
                  </a:lnTo>
                  <a:lnTo>
                    <a:pt x="126" y="342"/>
                  </a:lnTo>
                  <a:lnTo>
                    <a:pt x="132" y="342"/>
                  </a:lnTo>
                  <a:lnTo>
                    <a:pt x="144" y="336"/>
                  </a:lnTo>
                  <a:lnTo>
                    <a:pt x="150" y="336"/>
                  </a:lnTo>
                  <a:lnTo>
                    <a:pt x="174" y="360"/>
                  </a:lnTo>
                  <a:lnTo>
                    <a:pt x="186" y="360"/>
                  </a:lnTo>
                  <a:lnTo>
                    <a:pt x="198" y="348"/>
                  </a:lnTo>
                  <a:lnTo>
                    <a:pt x="198" y="342"/>
                  </a:lnTo>
                  <a:lnTo>
                    <a:pt x="222" y="348"/>
                  </a:lnTo>
                  <a:lnTo>
                    <a:pt x="228" y="336"/>
                  </a:lnTo>
                  <a:lnTo>
                    <a:pt x="234" y="342"/>
                  </a:lnTo>
                  <a:lnTo>
                    <a:pt x="252" y="342"/>
                  </a:lnTo>
                  <a:lnTo>
                    <a:pt x="258" y="336"/>
                  </a:lnTo>
                  <a:lnTo>
                    <a:pt x="258" y="330"/>
                  </a:lnTo>
                  <a:lnTo>
                    <a:pt x="270" y="318"/>
                  </a:lnTo>
                  <a:lnTo>
                    <a:pt x="282" y="318"/>
                  </a:lnTo>
                  <a:lnTo>
                    <a:pt x="288" y="306"/>
                  </a:lnTo>
                  <a:lnTo>
                    <a:pt x="294" y="306"/>
                  </a:lnTo>
                  <a:lnTo>
                    <a:pt x="306" y="312"/>
                  </a:lnTo>
                  <a:lnTo>
                    <a:pt x="318" y="312"/>
                  </a:lnTo>
                  <a:lnTo>
                    <a:pt x="318" y="306"/>
                  </a:lnTo>
                  <a:lnTo>
                    <a:pt x="324" y="306"/>
                  </a:lnTo>
                  <a:lnTo>
                    <a:pt x="336" y="300"/>
                  </a:lnTo>
                  <a:lnTo>
                    <a:pt x="342" y="300"/>
                  </a:lnTo>
                  <a:lnTo>
                    <a:pt x="354" y="312"/>
                  </a:lnTo>
                  <a:lnTo>
                    <a:pt x="360" y="312"/>
                  </a:lnTo>
                  <a:lnTo>
                    <a:pt x="360" y="318"/>
                  </a:lnTo>
                  <a:lnTo>
                    <a:pt x="402" y="318"/>
                  </a:lnTo>
                  <a:lnTo>
                    <a:pt x="408" y="324"/>
                  </a:lnTo>
                  <a:lnTo>
                    <a:pt x="408" y="336"/>
                  </a:lnTo>
                  <a:lnTo>
                    <a:pt x="426" y="336"/>
                  </a:lnTo>
                  <a:lnTo>
                    <a:pt x="438" y="342"/>
                  </a:lnTo>
                  <a:lnTo>
                    <a:pt x="444" y="348"/>
                  </a:lnTo>
                  <a:lnTo>
                    <a:pt x="450" y="360"/>
                  </a:lnTo>
                  <a:lnTo>
                    <a:pt x="444" y="366"/>
                  </a:lnTo>
                  <a:lnTo>
                    <a:pt x="444" y="390"/>
                  </a:lnTo>
                  <a:lnTo>
                    <a:pt x="456" y="384"/>
                  </a:lnTo>
                  <a:lnTo>
                    <a:pt x="462" y="384"/>
                  </a:lnTo>
                  <a:lnTo>
                    <a:pt x="468" y="390"/>
                  </a:lnTo>
                  <a:lnTo>
                    <a:pt x="462" y="396"/>
                  </a:lnTo>
                  <a:lnTo>
                    <a:pt x="462" y="414"/>
                  </a:lnTo>
                  <a:lnTo>
                    <a:pt x="474" y="414"/>
                  </a:lnTo>
                  <a:lnTo>
                    <a:pt x="480" y="420"/>
                  </a:lnTo>
                  <a:lnTo>
                    <a:pt x="492" y="420"/>
                  </a:lnTo>
                  <a:lnTo>
                    <a:pt x="498" y="426"/>
                  </a:lnTo>
                  <a:lnTo>
                    <a:pt x="498" y="456"/>
                  </a:lnTo>
                  <a:lnTo>
                    <a:pt x="492" y="456"/>
                  </a:lnTo>
                  <a:lnTo>
                    <a:pt x="480" y="462"/>
                  </a:lnTo>
                  <a:lnTo>
                    <a:pt x="462" y="462"/>
                  </a:lnTo>
                  <a:lnTo>
                    <a:pt x="456" y="456"/>
                  </a:lnTo>
                  <a:lnTo>
                    <a:pt x="438" y="456"/>
                  </a:lnTo>
                  <a:lnTo>
                    <a:pt x="432" y="462"/>
                  </a:lnTo>
                  <a:lnTo>
                    <a:pt x="432" y="468"/>
                  </a:lnTo>
                  <a:lnTo>
                    <a:pt x="438" y="468"/>
                  </a:lnTo>
                  <a:lnTo>
                    <a:pt x="450" y="474"/>
                  </a:lnTo>
                  <a:lnTo>
                    <a:pt x="456" y="480"/>
                  </a:lnTo>
                  <a:lnTo>
                    <a:pt x="438" y="492"/>
                  </a:lnTo>
                  <a:lnTo>
                    <a:pt x="432" y="498"/>
                  </a:lnTo>
                  <a:lnTo>
                    <a:pt x="420" y="504"/>
                  </a:lnTo>
                  <a:lnTo>
                    <a:pt x="414" y="504"/>
                  </a:lnTo>
                  <a:lnTo>
                    <a:pt x="414" y="516"/>
                  </a:lnTo>
                  <a:lnTo>
                    <a:pt x="420" y="522"/>
                  </a:lnTo>
                  <a:lnTo>
                    <a:pt x="420" y="534"/>
                  </a:lnTo>
                  <a:lnTo>
                    <a:pt x="396" y="540"/>
                  </a:lnTo>
                  <a:lnTo>
                    <a:pt x="390" y="528"/>
                  </a:lnTo>
                  <a:lnTo>
                    <a:pt x="390" y="516"/>
                  </a:lnTo>
                  <a:lnTo>
                    <a:pt x="390" y="528"/>
                  </a:lnTo>
                  <a:lnTo>
                    <a:pt x="396" y="540"/>
                  </a:lnTo>
                  <a:lnTo>
                    <a:pt x="396" y="546"/>
                  </a:lnTo>
                  <a:lnTo>
                    <a:pt x="408" y="552"/>
                  </a:lnTo>
                  <a:lnTo>
                    <a:pt x="438" y="552"/>
                  </a:lnTo>
                  <a:lnTo>
                    <a:pt x="444" y="546"/>
                  </a:lnTo>
                  <a:lnTo>
                    <a:pt x="450" y="546"/>
                  </a:lnTo>
                  <a:lnTo>
                    <a:pt x="456" y="540"/>
                  </a:lnTo>
                  <a:lnTo>
                    <a:pt x="474" y="540"/>
                  </a:lnTo>
                  <a:lnTo>
                    <a:pt x="480" y="534"/>
                  </a:lnTo>
                  <a:lnTo>
                    <a:pt x="486" y="534"/>
                  </a:lnTo>
                  <a:lnTo>
                    <a:pt x="480" y="528"/>
                  </a:lnTo>
                  <a:lnTo>
                    <a:pt x="486" y="528"/>
                  </a:lnTo>
                  <a:lnTo>
                    <a:pt x="492" y="522"/>
                  </a:lnTo>
                  <a:lnTo>
                    <a:pt x="510" y="516"/>
                  </a:lnTo>
                  <a:lnTo>
                    <a:pt x="522" y="510"/>
                  </a:lnTo>
                  <a:lnTo>
                    <a:pt x="528" y="504"/>
                  </a:lnTo>
                  <a:lnTo>
                    <a:pt x="534" y="492"/>
                  </a:lnTo>
                  <a:lnTo>
                    <a:pt x="540" y="486"/>
                  </a:lnTo>
                  <a:lnTo>
                    <a:pt x="546" y="474"/>
                  </a:lnTo>
                  <a:lnTo>
                    <a:pt x="552" y="468"/>
                  </a:lnTo>
                  <a:lnTo>
                    <a:pt x="552" y="462"/>
                  </a:lnTo>
                  <a:lnTo>
                    <a:pt x="582" y="450"/>
                  </a:lnTo>
                  <a:lnTo>
                    <a:pt x="600" y="438"/>
                  </a:lnTo>
                  <a:lnTo>
                    <a:pt x="612" y="444"/>
                  </a:lnTo>
                  <a:lnTo>
                    <a:pt x="624" y="444"/>
                  </a:lnTo>
                  <a:lnTo>
                    <a:pt x="636" y="450"/>
                  </a:lnTo>
                  <a:lnTo>
                    <a:pt x="654" y="450"/>
                  </a:lnTo>
                  <a:lnTo>
                    <a:pt x="666" y="438"/>
                  </a:lnTo>
                  <a:lnTo>
                    <a:pt x="648" y="462"/>
                  </a:lnTo>
                  <a:lnTo>
                    <a:pt x="624" y="462"/>
                  </a:lnTo>
                  <a:lnTo>
                    <a:pt x="630" y="468"/>
                  </a:lnTo>
                  <a:lnTo>
                    <a:pt x="642" y="474"/>
                  </a:lnTo>
                  <a:lnTo>
                    <a:pt x="654" y="486"/>
                  </a:lnTo>
                  <a:lnTo>
                    <a:pt x="726" y="486"/>
                  </a:lnTo>
                  <a:lnTo>
                    <a:pt x="738" y="504"/>
                  </a:lnTo>
                  <a:lnTo>
                    <a:pt x="726" y="510"/>
                  </a:lnTo>
                  <a:lnTo>
                    <a:pt x="720" y="516"/>
                  </a:lnTo>
                  <a:lnTo>
                    <a:pt x="684" y="534"/>
                  </a:lnTo>
                  <a:lnTo>
                    <a:pt x="678" y="540"/>
                  </a:lnTo>
                  <a:lnTo>
                    <a:pt x="678" y="546"/>
                  </a:lnTo>
                  <a:lnTo>
                    <a:pt x="684" y="546"/>
                  </a:lnTo>
                  <a:lnTo>
                    <a:pt x="690" y="552"/>
                  </a:lnTo>
                  <a:lnTo>
                    <a:pt x="720" y="552"/>
                  </a:lnTo>
                  <a:lnTo>
                    <a:pt x="732" y="558"/>
                  </a:lnTo>
                  <a:lnTo>
                    <a:pt x="744" y="570"/>
                  </a:lnTo>
                  <a:lnTo>
                    <a:pt x="744" y="594"/>
                  </a:lnTo>
                  <a:lnTo>
                    <a:pt x="738" y="606"/>
                  </a:lnTo>
                  <a:lnTo>
                    <a:pt x="738" y="618"/>
                  </a:lnTo>
                  <a:lnTo>
                    <a:pt x="756" y="618"/>
                  </a:lnTo>
                  <a:lnTo>
                    <a:pt x="768" y="624"/>
                  </a:lnTo>
                  <a:lnTo>
                    <a:pt x="780" y="624"/>
                  </a:lnTo>
                  <a:lnTo>
                    <a:pt x="780" y="618"/>
                  </a:lnTo>
                  <a:lnTo>
                    <a:pt x="792" y="606"/>
                  </a:lnTo>
                  <a:lnTo>
                    <a:pt x="804" y="600"/>
                  </a:lnTo>
                  <a:lnTo>
                    <a:pt x="810" y="594"/>
                  </a:lnTo>
                  <a:lnTo>
                    <a:pt x="840" y="594"/>
                  </a:lnTo>
                  <a:lnTo>
                    <a:pt x="858" y="576"/>
                  </a:lnTo>
                  <a:lnTo>
                    <a:pt x="858" y="570"/>
                  </a:lnTo>
                  <a:lnTo>
                    <a:pt x="864" y="564"/>
                  </a:lnTo>
                  <a:lnTo>
                    <a:pt x="870" y="564"/>
                  </a:lnTo>
                  <a:lnTo>
                    <a:pt x="882" y="576"/>
                  </a:lnTo>
                  <a:lnTo>
                    <a:pt x="918" y="570"/>
                  </a:lnTo>
                  <a:lnTo>
                    <a:pt x="918" y="552"/>
                  </a:lnTo>
                  <a:lnTo>
                    <a:pt x="930" y="540"/>
                  </a:lnTo>
                  <a:lnTo>
                    <a:pt x="900" y="540"/>
                  </a:lnTo>
                  <a:lnTo>
                    <a:pt x="894" y="546"/>
                  </a:lnTo>
                  <a:lnTo>
                    <a:pt x="882" y="552"/>
                  </a:lnTo>
                  <a:lnTo>
                    <a:pt x="852" y="552"/>
                  </a:lnTo>
                  <a:lnTo>
                    <a:pt x="846" y="546"/>
                  </a:lnTo>
                  <a:lnTo>
                    <a:pt x="834" y="540"/>
                  </a:lnTo>
                  <a:lnTo>
                    <a:pt x="828" y="534"/>
                  </a:lnTo>
                  <a:lnTo>
                    <a:pt x="828" y="522"/>
                  </a:lnTo>
                  <a:lnTo>
                    <a:pt x="822" y="516"/>
                  </a:lnTo>
                  <a:lnTo>
                    <a:pt x="810" y="516"/>
                  </a:lnTo>
                  <a:lnTo>
                    <a:pt x="786" y="498"/>
                  </a:lnTo>
                  <a:lnTo>
                    <a:pt x="750" y="492"/>
                  </a:lnTo>
                  <a:lnTo>
                    <a:pt x="744" y="480"/>
                  </a:lnTo>
                  <a:lnTo>
                    <a:pt x="810" y="480"/>
                  </a:lnTo>
                  <a:lnTo>
                    <a:pt x="822" y="474"/>
                  </a:lnTo>
                  <a:lnTo>
                    <a:pt x="834" y="462"/>
                  </a:lnTo>
                  <a:lnTo>
                    <a:pt x="846" y="468"/>
                  </a:lnTo>
                  <a:lnTo>
                    <a:pt x="852" y="462"/>
                  </a:lnTo>
                  <a:lnTo>
                    <a:pt x="864" y="456"/>
                  </a:lnTo>
                  <a:lnTo>
                    <a:pt x="870" y="450"/>
                  </a:lnTo>
                  <a:lnTo>
                    <a:pt x="882" y="444"/>
                  </a:lnTo>
                  <a:lnTo>
                    <a:pt x="906" y="444"/>
                  </a:lnTo>
                  <a:lnTo>
                    <a:pt x="918" y="438"/>
                  </a:lnTo>
                  <a:lnTo>
                    <a:pt x="930" y="438"/>
                  </a:lnTo>
                  <a:lnTo>
                    <a:pt x="978" y="408"/>
                  </a:lnTo>
                  <a:lnTo>
                    <a:pt x="1014" y="408"/>
                  </a:lnTo>
                  <a:lnTo>
                    <a:pt x="1014" y="372"/>
                  </a:lnTo>
                  <a:lnTo>
                    <a:pt x="1032" y="372"/>
                  </a:lnTo>
                  <a:lnTo>
                    <a:pt x="1038" y="366"/>
                  </a:lnTo>
                  <a:lnTo>
                    <a:pt x="1038" y="360"/>
                  </a:lnTo>
                  <a:lnTo>
                    <a:pt x="1050" y="348"/>
                  </a:lnTo>
                  <a:lnTo>
                    <a:pt x="1080" y="348"/>
                  </a:lnTo>
                  <a:lnTo>
                    <a:pt x="1092" y="342"/>
                  </a:lnTo>
                  <a:lnTo>
                    <a:pt x="1104" y="342"/>
                  </a:lnTo>
                  <a:lnTo>
                    <a:pt x="1116" y="330"/>
                  </a:lnTo>
                  <a:lnTo>
                    <a:pt x="1116" y="324"/>
                  </a:lnTo>
                  <a:lnTo>
                    <a:pt x="1110" y="312"/>
                  </a:lnTo>
                  <a:lnTo>
                    <a:pt x="1110" y="300"/>
                  </a:lnTo>
                  <a:lnTo>
                    <a:pt x="1098" y="294"/>
                  </a:lnTo>
                  <a:lnTo>
                    <a:pt x="1086" y="282"/>
                  </a:lnTo>
                  <a:lnTo>
                    <a:pt x="1092" y="276"/>
                  </a:lnTo>
                  <a:lnTo>
                    <a:pt x="1110" y="276"/>
                  </a:lnTo>
                  <a:lnTo>
                    <a:pt x="1116" y="270"/>
                  </a:lnTo>
                  <a:lnTo>
                    <a:pt x="1110" y="264"/>
                  </a:lnTo>
                  <a:lnTo>
                    <a:pt x="1104" y="264"/>
                  </a:lnTo>
                  <a:lnTo>
                    <a:pt x="1098" y="258"/>
                  </a:lnTo>
                  <a:lnTo>
                    <a:pt x="1092" y="258"/>
                  </a:lnTo>
                  <a:lnTo>
                    <a:pt x="1110" y="246"/>
                  </a:lnTo>
                  <a:lnTo>
                    <a:pt x="1110" y="222"/>
                  </a:lnTo>
                  <a:lnTo>
                    <a:pt x="1104" y="216"/>
                  </a:lnTo>
                  <a:lnTo>
                    <a:pt x="1080" y="216"/>
                  </a:lnTo>
                  <a:lnTo>
                    <a:pt x="1062" y="204"/>
                  </a:lnTo>
                  <a:lnTo>
                    <a:pt x="1056" y="198"/>
                  </a:lnTo>
                  <a:lnTo>
                    <a:pt x="1056" y="192"/>
                  </a:lnTo>
                  <a:lnTo>
                    <a:pt x="1014" y="192"/>
                  </a:lnTo>
                  <a:lnTo>
                    <a:pt x="1002" y="186"/>
                  </a:lnTo>
                  <a:lnTo>
                    <a:pt x="996" y="180"/>
                  </a:lnTo>
                  <a:lnTo>
                    <a:pt x="978" y="180"/>
                  </a:lnTo>
                  <a:lnTo>
                    <a:pt x="966" y="186"/>
                  </a:lnTo>
                  <a:lnTo>
                    <a:pt x="942" y="162"/>
                  </a:lnTo>
                  <a:lnTo>
                    <a:pt x="936" y="150"/>
                  </a:lnTo>
                  <a:lnTo>
                    <a:pt x="924" y="150"/>
                  </a:lnTo>
                  <a:lnTo>
                    <a:pt x="918" y="156"/>
                  </a:lnTo>
                  <a:lnTo>
                    <a:pt x="918" y="162"/>
                  </a:lnTo>
                  <a:lnTo>
                    <a:pt x="912" y="156"/>
                  </a:lnTo>
                  <a:lnTo>
                    <a:pt x="864" y="156"/>
                  </a:lnTo>
                  <a:lnTo>
                    <a:pt x="858" y="150"/>
                  </a:lnTo>
                  <a:lnTo>
                    <a:pt x="846" y="150"/>
                  </a:lnTo>
                  <a:lnTo>
                    <a:pt x="840" y="144"/>
                  </a:lnTo>
                  <a:lnTo>
                    <a:pt x="816" y="150"/>
                  </a:lnTo>
                  <a:lnTo>
                    <a:pt x="810" y="150"/>
                  </a:lnTo>
                  <a:lnTo>
                    <a:pt x="798" y="102"/>
                  </a:lnTo>
                  <a:lnTo>
                    <a:pt x="756" y="84"/>
                  </a:lnTo>
                  <a:lnTo>
                    <a:pt x="720" y="84"/>
                  </a:lnTo>
                  <a:lnTo>
                    <a:pt x="720" y="66"/>
                  </a:lnTo>
                  <a:lnTo>
                    <a:pt x="714" y="48"/>
                  </a:lnTo>
                  <a:lnTo>
                    <a:pt x="720" y="48"/>
                  </a:lnTo>
                  <a:lnTo>
                    <a:pt x="726" y="42"/>
                  </a:lnTo>
                  <a:lnTo>
                    <a:pt x="726" y="30"/>
                  </a:lnTo>
                  <a:lnTo>
                    <a:pt x="720" y="30"/>
                  </a:lnTo>
                  <a:lnTo>
                    <a:pt x="708" y="24"/>
                  </a:lnTo>
                  <a:lnTo>
                    <a:pt x="702" y="18"/>
                  </a:lnTo>
                  <a:lnTo>
                    <a:pt x="696" y="18"/>
                  </a:lnTo>
                  <a:lnTo>
                    <a:pt x="690" y="0"/>
                  </a:lnTo>
                  <a:lnTo>
                    <a:pt x="642" y="0"/>
                  </a:lnTo>
                  <a:lnTo>
                    <a:pt x="630" y="6"/>
                  </a:lnTo>
                  <a:lnTo>
                    <a:pt x="600" y="6"/>
                  </a:lnTo>
                  <a:lnTo>
                    <a:pt x="600" y="18"/>
                  </a:lnTo>
                  <a:lnTo>
                    <a:pt x="594" y="24"/>
                  </a:lnTo>
                  <a:lnTo>
                    <a:pt x="558" y="24"/>
                  </a:lnTo>
                  <a:lnTo>
                    <a:pt x="546" y="18"/>
                  </a:lnTo>
                  <a:lnTo>
                    <a:pt x="516" y="18"/>
                  </a:lnTo>
                  <a:lnTo>
                    <a:pt x="510" y="30"/>
                  </a:lnTo>
                  <a:lnTo>
                    <a:pt x="498" y="36"/>
                  </a:lnTo>
                  <a:lnTo>
                    <a:pt x="492" y="42"/>
                  </a:lnTo>
                  <a:lnTo>
                    <a:pt x="486" y="54"/>
                  </a:lnTo>
                  <a:lnTo>
                    <a:pt x="492" y="60"/>
                  </a:lnTo>
                  <a:lnTo>
                    <a:pt x="492" y="72"/>
                  </a:lnTo>
                  <a:lnTo>
                    <a:pt x="486" y="78"/>
                  </a:lnTo>
                  <a:lnTo>
                    <a:pt x="468" y="78"/>
                  </a:lnTo>
                  <a:lnTo>
                    <a:pt x="462" y="72"/>
                  </a:lnTo>
                  <a:lnTo>
                    <a:pt x="438" y="72"/>
                  </a:lnTo>
                  <a:lnTo>
                    <a:pt x="426" y="78"/>
                  </a:lnTo>
                  <a:lnTo>
                    <a:pt x="420" y="78"/>
                  </a:lnTo>
                  <a:lnTo>
                    <a:pt x="420" y="66"/>
                  </a:lnTo>
                  <a:lnTo>
                    <a:pt x="414" y="60"/>
                  </a:lnTo>
                  <a:lnTo>
                    <a:pt x="396" y="60"/>
                  </a:lnTo>
                  <a:lnTo>
                    <a:pt x="390" y="66"/>
                  </a:lnTo>
                  <a:lnTo>
                    <a:pt x="390" y="72"/>
                  </a:lnTo>
                  <a:lnTo>
                    <a:pt x="378" y="60"/>
                  </a:lnTo>
                  <a:lnTo>
                    <a:pt x="366" y="66"/>
                  </a:lnTo>
                  <a:lnTo>
                    <a:pt x="360" y="60"/>
                  </a:lnTo>
                  <a:lnTo>
                    <a:pt x="342" y="66"/>
                  </a:lnTo>
                  <a:lnTo>
                    <a:pt x="336" y="54"/>
                  </a:lnTo>
                  <a:lnTo>
                    <a:pt x="324" y="66"/>
                  </a:lnTo>
                  <a:lnTo>
                    <a:pt x="306" y="54"/>
                  </a:lnTo>
                  <a:lnTo>
                    <a:pt x="300" y="60"/>
                  </a:lnTo>
                  <a:lnTo>
                    <a:pt x="282" y="48"/>
                  </a:lnTo>
                  <a:lnTo>
                    <a:pt x="258" y="42"/>
                  </a:lnTo>
                  <a:lnTo>
                    <a:pt x="222" y="42"/>
                  </a:lnTo>
                  <a:lnTo>
                    <a:pt x="216" y="36"/>
                  </a:lnTo>
                  <a:lnTo>
                    <a:pt x="216" y="30"/>
                  </a:lnTo>
                  <a:lnTo>
                    <a:pt x="168" y="30"/>
                  </a:lnTo>
                  <a:lnTo>
                    <a:pt x="162" y="36"/>
                  </a:lnTo>
                  <a:lnTo>
                    <a:pt x="150" y="42"/>
                  </a:lnTo>
                  <a:lnTo>
                    <a:pt x="114" y="42"/>
                  </a:lnTo>
                  <a:lnTo>
                    <a:pt x="114" y="48"/>
                  </a:lnTo>
                  <a:lnTo>
                    <a:pt x="96" y="66"/>
                  </a:lnTo>
                  <a:lnTo>
                    <a:pt x="78" y="66"/>
                  </a:lnTo>
                  <a:lnTo>
                    <a:pt x="66" y="60"/>
                  </a:lnTo>
                  <a:lnTo>
                    <a:pt x="72" y="78"/>
                  </a:lnTo>
                  <a:lnTo>
                    <a:pt x="90" y="96"/>
                  </a:lnTo>
                  <a:lnTo>
                    <a:pt x="90" y="102"/>
                  </a:lnTo>
                  <a:lnTo>
                    <a:pt x="102" y="108"/>
                  </a:lnTo>
                  <a:lnTo>
                    <a:pt x="108" y="114"/>
                  </a:lnTo>
                  <a:lnTo>
                    <a:pt x="102" y="126"/>
                  </a:lnTo>
                  <a:lnTo>
                    <a:pt x="108" y="132"/>
                  </a:lnTo>
                  <a:lnTo>
                    <a:pt x="108" y="138"/>
                  </a:lnTo>
                  <a:lnTo>
                    <a:pt x="114" y="144"/>
                  </a:lnTo>
                  <a:lnTo>
                    <a:pt x="108" y="150"/>
                  </a:lnTo>
                  <a:lnTo>
                    <a:pt x="102" y="150"/>
                  </a:lnTo>
                  <a:lnTo>
                    <a:pt x="96" y="156"/>
                  </a:lnTo>
                  <a:lnTo>
                    <a:pt x="84" y="156"/>
                  </a:lnTo>
                  <a:lnTo>
                    <a:pt x="30" y="204"/>
                  </a:lnTo>
                  <a:lnTo>
                    <a:pt x="30" y="246"/>
                  </a:lnTo>
                  <a:lnTo>
                    <a:pt x="42" y="258"/>
                  </a:lnTo>
                  <a:lnTo>
                    <a:pt x="18" y="258"/>
                  </a:lnTo>
                  <a:lnTo>
                    <a:pt x="18" y="270"/>
                  </a:lnTo>
                  <a:lnTo>
                    <a:pt x="12" y="276"/>
                  </a:lnTo>
                  <a:lnTo>
                    <a:pt x="12" y="282"/>
                  </a:lnTo>
                  <a:lnTo>
                    <a:pt x="6" y="288"/>
                  </a:lnTo>
                  <a:lnTo>
                    <a:pt x="0" y="288"/>
                  </a:lnTo>
                  <a:lnTo>
                    <a:pt x="0" y="306"/>
                  </a:lnTo>
                  <a:lnTo>
                    <a:pt x="6" y="306"/>
                  </a:lnTo>
                  <a:lnTo>
                    <a:pt x="24" y="3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8" name="Uganda" descr="© INSCALE GmbH, 05.05.2010&#10;http://www.presentationload.com/">
              <a:extLst>
                <a:ext uri="{FF2B5EF4-FFF2-40B4-BE49-F238E27FC236}">
                  <a16:creationId xmlns:a16="http://schemas.microsoft.com/office/drawing/2014/main" id="{B99572AC-119D-403C-9C8A-443E03F21B4C}"/>
                </a:ext>
              </a:extLst>
            </p:cNvPr>
            <p:cNvSpPr>
              <a:spLocks noEditPoints="1"/>
            </p:cNvSpPr>
            <p:nvPr>
              <p:custDataLst>
                <p:tags r:id="rId17"/>
              </p:custDataLst>
            </p:nvPr>
          </p:nvSpPr>
          <p:spPr bwMode="gray">
            <a:xfrm>
              <a:off x="5034390" y="3090993"/>
              <a:ext cx="148236" cy="174920"/>
            </a:xfrm>
            <a:custGeom>
              <a:avLst/>
              <a:gdLst>
                <a:gd name="T0" fmla="*/ 2147483647 w 390"/>
                <a:gd name="T1" fmla="*/ 2147483647 h 462"/>
                <a:gd name="T2" fmla="*/ 2147483647 w 390"/>
                <a:gd name="T3" fmla="*/ 2147483647 h 462"/>
                <a:gd name="T4" fmla="*/ 2147483647 w 390"/>
                <a:gd name="T5" fmla="*/ 2147483647 h 462"/>
                <a:gd name="T6" fmla="*/ 2147483647 w 390"/>
                <a:gd name="T7" fmla="*/ 2147483647 h 462"/>
                <a:gd name="T8" fmla="*/ 2147483647 w 390"/>
                <a:gd name="T9" fmla="*/ 2147483647 h 462"/>
                <a:gd name="T10" fmla="*/ 2147483647 w 390"/>
                <a:gd name="T11" fmla="*/ 2147483647 h 462"/>
                <a:gd name="T12" fmla="*/ 2147483647 w 390"/>
                <a:gd name="T13" fmla="*/ 2147483647 h 462"/>
                <a:gd name="T14" fmla="*/ 2147483647 w 390"/>
                <a:gd name="T15" fmla="*/ 2147483647 h 462"/>
                <a:gd name="T16" fmla="*/ 2147483647 w 390"/>
                <a:gd name="T17" fmla="*/ 2147483647 h 462"/>
                <a:gd name="T18" fmla="*/ 2147483647 w 390"/>
                <a:gd name="T19" fmla="*/ 2147483647 h 462"/>
                <a:gd name="T20" fmla="*/ 2147483647 w 390"/>
                <a:gd name="T21" fmla="*/ 2147483647 h 462"/>
                <a:gd name="T22" fmla="*/ 2147483647 w 390"/>
                <a:gd name="T23" fmla="*/ 2147483647 h 462"/>
                <a:gd name="T24" fmla="*/ 2147483647 w 390"/>
                <a:gd name="T25" fmla="*/ 0 h 462"/>
                <a:gd name="T26" fmla="*/ 2147483647 w 390"/>
                <a:gd name="T27" fmla="*/ 2147483647 h 462"/>
                <a:gd name="T28" fmla="*/ 2147483647 w 390"/>
                <a:gd name="T29" fmla="*/ 2147483647 h 462"/>
                <a:gd name="T30" fmla="*/ 2147483647 w 390"/>
                <a:gd name="T31" fmla="*/ 2147483647 h 462"/>
                <a:gd name="T32" fmla="*/ 2147483647 w 390"/>
                <a:gd name="T33" fmla="*/ 2147483647 h 462"/>
                <a:gd name="T34" fmla="*/ 2147483647 w 390"/>
                <a:gd name="T35" fmla="*/ 2147483647 h 462"/>
                <a:gd name="T36" fmla="*/ 2147483647 w 390"/>
                <a:gd name="T37" fmla="*/ 2147483647 h 462"/>
                <a:gd name="T38" fmla="*/ 2147483647 w 390"/>
                <a:gd name="T39" fmla="*/ 2147483647 h 462"/>
                <a:gd name="T40" fmla="*/ 2147483647 w 390"/>
                <a:gd name="T41" fmla="*/ 2147483647 h 462"/>
                <a:gd name="T42" fmla="*/ 2147483647 w 390"/>
                <a:gd name="T43" fmla="*/ 2147483647 h 462"/>
                <a:gd name="T44" fmla="*/ 2147483647 w 390"/>
                <a:gd name="T45" fmla="*/ 2147483647 h 462"/>
                <a:gd name="T46" fmla="*/ 2147483647 w 390"/>
                <a:gd name="T47" fmla="*/ 2147483647 h 462"/>
                <a:gd name="T48" fmla="*/ 2147483647 w 390"/>
                <a:gd name="T49" fmla="*/ 2147483647 h 462"/>
                <a:gd name="T50" fmla="*/ 2147483647 w 390"/>
                <a:gd name="T51" fmla="*/ 2147483647 h 462"/>
                <a:gd name="T52" fmla="*/ 2147483647 w 390"/>
                <a:gd name="T53" fmla="*/ 2147483647 h 462"/>
                <a:gd name="T54" fmla="*/ 2147483647 w 390"/>
                <a:gd name="T55" fmla="*/ 2147483647 h 462"/>
                <a:gd name="T56" fmla="*/ 2147483647 w 390"/>
                <a:gd name="T57" fmla="*/ 2147483647 h 462"/>
                <a:gd name="T58" fmla="*/ 2147483647 w 390"/>
                <a:gd name="T59" fmla="*/ 2147483647 h 462"/>
                <a:gd name="T60" fmla="*/ 2147483647 w 390"/>
                <a:gd name="T61" fmla="*/ 2147483647 h 462"/>
                <a:gd name="T62" fmla="*/ 2147483647 w 390"/>
                <a:gd name="T63" fmla="*/ 2147483647 h 462"/>
                <a:gd name="T64" fmla="*/ 2147483647 w 390"/>
                <a:gd name="T65" fmla="*/ 2147483647 h 462"/>
                <a:gd name="T66" fmla="*/ 2147483647 w 390"/>
                <a:gd name="T67" fmla="*/ 2147483647 h 462"/>
                <a:gd name="T68" fmla="*/ 2147483647 w 390"/>
                <a:gd name="T69" fmla="*/ 2147483647 h 462"/>
                <a:gd name="T70" fmla="*/ 2147483647 w 390"/>
                <a:gd name="T71" fmla="*/ 2147483647 h 462"/>
                <a:gd name="T72" fmla="*/ 2147483647 w 390"/>
                <a:gd name="T73" fmla="*/ 2147483647 h 462"/>
                <a:gd name="T74" fmla="*/ 2147483647 w 390"/>
                <a:gd name="T75" fmla="*/ 2147483647 h 462"/>
                <a:gd name="T76" fmla="*/ 2147483647 w 390"/>
                <a:gd name="T77" fmla="*/ 2147483647 h 462"/>
                <a:gd name="T78" fmla="*/ 2147483647 w 390"/>
                <a:gd name="T79" fmla="*/ 2147483647 h 462"/>
                <a:gd name="T80" fmla="*/ 2147483647 w 390"/>
                <a:gd name="T81" fmla="*/ 2147483647 h 462"/>
                <a:gd name="T82" fmla="*/ 2147483647 w 390"/>
                <a:gd name="T83" fmla="*/ 2147483647 h 462"/>
                <a:gd name="T84" fmla="*/ 2147483647 w 390"/>
                <a:gd name="T85" fmla="*/ 2147483647 h 462"/>
                <a:gd name="T86" fmla="*/ 2147483647 w 390"/>
                <a:gd name="T87" fmla="*/ 2147483647 h 462"/>
                <a:gd name="T88" fmla="*/ 2147483647 w 390"/>
                <a:gd name="T89" fmla="*/ 2147483647 h 462"/>
                <a:gd name="T90" fmla="*/ 2147483647 w 390"/>
                <a:gd name="T91" fmla="*/ 2147483647 h 462"/>
                <a:gd name="T92" fmla="*/ 2147483647 w 390"/>
                <a:gd name="T93" fmla="*/ 2147483647 h 462"/>
                <a:gd name="T94" fmla="*/ 2147483647 w 390"/>
                <a:gd name="T95" fmla="*/ 2147483647 h 462"/>
                <a:gd name="T96" fmla="*/ 2147483647 w 390"/>
                <a:gd name="T97" fmla="*/ 2147483647 h 462"/>
                <a:gd name="T98" fmla="*/ 2147483647 w 390"/>
                <a:gd name="T99" fmla="*/ 2147483647 h 462"/>
                <a:gd name="T100" fmla="*/ 2147483647 w 390"/>
                <a:gd name="T101" fmla="*/ 2147483647 h 462"/>
                <a:gd name="T102" fmla="*/ 2147483647 w 390"/>
                <a:gd name="T103" fmla="*/ 2147483647 h 462"/>
                <a:gd name="T104" fmla="*/ 2147483647 w 390"/>
                <a:gd name="T105" fmla="*/ 2147483647 h 462"/>
                <a:gd name="T106" fmla="*/ 2147483647 w 390"/>
                <a:gd name="T107" fmla="*/ 2147483647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0"/>
                <a:gd name="T163" fmla="*/ 0 h 462"/>
                <a:gd name="T164" fmla="*/ 390 w 390"/>
                <a:gd name="T165" fmla="*/ 462 h 4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0" h="462">
                  <a:moveTo>
                    <a:pt x="306" y="426"/>
                  </a:moveTo>
                  <a:lnTo>
                    <a:pt x="318" y="426"/>
                  </a:lnTo>
                  <a:lnTo>
                    <a:pt x="318" y="420"/>
                  </a:lnTo>
                  <a:lnTo>
                    <a:pt x="306" y="420"/>
                  </a:lnTo>
                  <a:lnTo>
                    <a:pt x="306" y="426"/>
                  </a:lnTo>
                  <a:close/>
                  <a:moveTo>
                    <a:pt x="390" y="192"/>
                  </a:moveTo>
                  <a:lnTo>
                    <a:pt x="384" y="180"/>
                  </a:lnTo>
                  <a:lnTo>
                    <a:pt x="378" y="174"/>
                  </a:lnTo>
                  <a:lnTo>
                    <a:pt x="366" y="150"/>
                  </a:lnTo>
                  <a:lnTo>
                    <a:pt x="366" y="144"/>
                  </a:lnTo>
                  <a:lnTo>
                    <a:pt x="372" y="138"/>
                  </a:lnTo>
                  <a:lnTo>
                    <a:pt x="378" y="138"/>
                  </a:lnTo>
                  <a:lnTo>
                    <a:pt x="384" y="132"/>
                  </a:lnTo>
                  <a:lnTo>
                    <a:pt x="348" y="90"/>
                  </a:lnTo>
                  <a:lnTo>
                    <a:pt x="354" y="84"/>
                  </a:lnTo>
                  <a:lnTo>
                    <a:pt x="336" y="66"/>
                  </a:lnTo>
                  <a:lnTo>
                    <a:pt x="336" y="60"/>
                  </a:lnTo>
                  <a:lnTo>
                    <a:pt x="342" y="54"/>
                  </a:lnTo>
                  <a:lnTo>
                    <a:pt x="342" y="42"/>
                  </a:lnTo>
                  <a:lnTo>
                    <a:pt x="336" y="42"/>
                  </a:lnTo>
                  <a:lnTo>
                    <a:pt x="336" y="48"/>
                  </a:lnTo>
                  <a:lnTo>
                    <a:pt x="330" y="42"/>
                  </a:lnTo>
                  <a:lnTo>
                    <a:pt x="324" y="42"/>
                  </a:lnTo>
                  <a:lnTo>
                    <a:pt x="324" y="18"/>
                  </a:lnTo>
                  <a:lnTo>
                    <a:pt x="318" y="6"/>
                  </a:lnTo>
                  <a:lnTo>
                    <a:pt x="312" y="0"/>
                  </a:lnTo>
                  <a:lnTo>
                    <a:pt x="300" y="0"/>
                  </a:lnTo>
                  <a:lnTo>
                    <a:pt x="300" y="6"/>
                  </a:lnTo>
                  <a:lnTo>
                    <a:pt x="294" y="12"/>
                  </a:lnTo>
                  <a:lnTo>
                    <a:pt x="294" y="18"/>
                  </a:lnTo>
                  <a:lnTo>
                    <a:pt x="276" y="36"/>
                  </a:lnTo>
                  <a:lnTo>
                    <a:pt x="252" y="36"/>
                  </a:lnTo>
                  <a:lnTo>
                    <a:pt x="246" y="30"/>
                  </a:lnTo>
                  <a:lnTo>
                    <a:pt x="246" y="24"/>
                  </a:lnTo>
                  <a:lnTo>
                    <a:pt x="234" y="24"/>
                  </a:lnTo>
                  <a:lnTo>
                    <a:pt x="222" y="36"/>
                  </a:lnTo>
                  <a:lnTo>
                    <a:pt x="198" y="36"/>
                  </a:lnTo>
                  <a:lnTo>
                    <a:pt x="180" y="60"/>
                  </a:lnTo>
                  <a:lnTo>
                    <a:pt x="156" y="30"/>
                  </a:lnTo>
                  <a:lnTo>
                    <a:pt x="150" y="30"/>
                  </a:lnTo>
                  <a:lnTo>
                    <a:pt x="144" y="36"/>
                  </a:lnTo>
                  <a:lnTo>
                    <a:pt x="144" y="42"/>
                  </a:lnTo>
                  <a:lnTo>
                    <a:pt x="132" y="42"/>
                  </a:lnTo>
                  <a:lnTo>
                    <a:pt x="120" y="36"/>
                  </a:lnTo>
                  <a:lnTo>
                    <a:pt x="114" y="30"/>
                  </a:lnTo>
                  <a:lnTo>
                    <a:pt x="102" y="30"/>
                  </a:lnTo>
                  <a:lnTo>
                    <a:pt x="84" y="48"/>
                  </a:lnTo>
                  <a:lnTo>
                    <a:pt x="90" y="72"/>
                  </a:lnTo>
                  <a:lnTo>
                    <a:pt x="72" y="90"/>
                  </a:lnTo>
                  <a:lnTo>
                    <a:pt x="84" y="96"/>
                  </a:lnTo>
                  <a:lnTo>
                    <a:pt x="90" y="102"/>
                  </a:lnTo>
                  <a:lnTo>
                    <a:pt x="90" y="108"/>
                  </a:lnTo>
                  <a:lnTo>
                    <a:pt x="84" y="114"/>
                  </a:lnTo>
                  <a:lnTo>
                    <a:pt x="78" y="126"/>
                  </a:lnTo>
                  <a:lnTo>
                    <a:pt x="78" y="138"/>
                  </a:lnTo>
                  <a:lnTo>
                    <a:pt x="84" y="144"/>
                  </a:lnTo>
                  <a:lnTo>
                    <a:pt x="96" y="144"/>
                  </a:lnTo>
                  <a:lnTo>
                    <a:pt x="108" y="150"/>
                  </a:lnTo>
                  <a:lnTo>
                    <a:pt x="114" y="156"/>
                  </a:lnTo>
                  <a:lnTo>
                    <a:pt x="114" y="168"/>
                  </a:lnTo>
                  <a:lnTo>
                    <a:pt x="108" y="180"/>
                  </a:lnTo>
                  <a:lnTo>
                    <a:pt x="96" y="192"/>
                  </a:lnTo>
                  <a:lnTo>
                    <a:pt x="84" y="216"/>
                  </a:lnTo>
                  <a:lnTo>
                    <a:pt x="72" y="222"/>
                  </a:lnTo>
                  <a:lnTo>
                    <a:pt x="66" y="234"/>
                  </a:lnTo>
                  <a:lnTo>
                    <a:pt x="42" y="246"/>
                  </a:lnTo>
                  <a:lnTo>
                    <a:pt x="42" y="258"/>
                  </a:lnTo>
                  <a:lnTo>
                    <a:pt x="24" y="270"/>
                  </a:lnTo>
                  <a:lnTo>
                    <a:pt x="6" y="342"/>
                  </a:lnTo>
                  <a:lnTo>
                    <a:pt x="6" y="372"/>
                  </a:lnTo>
                  <a:lnTo>
                    <a:pt x="0" y="450"/>
                  </a:lnTo>
                  <a:lnTo>
                    <a:pt x="12" y="450"/>
                  </a:lnTo>
                  <a:lnTo>
                    <a:pt x="24" y="462"/>
                  </a:lnTo>
                  <a:lnTo>
                    <a:pt x="30" y="462"/>
                  </a:lnTo>
                  <a:lnTo>
                    <a:pt x="42" y="438"/>
                  </a:lnTo>
                  <a:lnTo>
                    <a:pt x="48" y="432"/>
                  </a:lnTo>
                  <a:lnTo>
                    <a:pt x="48" y="426"/>
                  </a:lnTo>
                  <a:lnTo>
                    <a:pt x="72" y="420"/>
                  </a:lnTo>
                  <a:lnTo>
                    <a:pt x="162" y="426"/>
                  </a:lnTo>
                  <a:lnTo>
                    <a:pt x="162" y="414"/>
                  </a:lnTo>
                  <a:lnTo>
                    <a:pt x="156" y="408"/>
                  </a:lnTo>
                  <a:lnTo>
                    <a:pt x="150" y="396"/>
                  </a:lnTo>
                  <a:lnTo>
                    <a:pt x="162" y="372"/>
                  </a:lnTo>
                  <a:lnTo>
                    <a:pt x="168" y="366"/>
                  </a:lnTo>
                  <a:lnTo>
                    <a:pt x="168" y="342"/>
                  </a:lnTo>
                  <a:lnTo>
                    <a:pt x="174" y="336"/>
                  </a:lnTo>
                  <a:lnTo>
                    <a:pt x="186" y="330"/>
                  </a:lnTo>
                  <a:lnTo>
                    <a:pt x="204" y="324"/>
                  </a:lnTo>
                  <a:lnTo>
                    <a:pt x="240" y="324"/>
                  </a:lnTo>
                  <a:lnTo>
                    <a:pt x="252" y="312"/>
                  </a:lnTo>
                  <a:lnTo>
                    <a:pt x="258" y="300"/>
                  </a:lnTo>
                  <a:lnTo>
                    <a:pt x="264" y="300"/>
                  </a:lnTo>
                  <a:lnTo>
                    <a:pt x="264" y="306"/>
                  </a:lnTo>
                  <a:lnTo>
                    <a:pt x="270" y="312"/>
                  </a:lnTo>
                  <a:lnTo>
                    <a:pt x="270" y="330"/>
                  </a:lnTo>
                  <a:lnTo>
                    <a:pt x="276" y="324"/>
                  </a:lnTo>
                  <a:lnTo>
                    <a:pt x="312" y="324"/>
                  </a:lnTo>
                  <a:lnTo>
                    <a:pt x="312" y="330"/>
                  </a:lnTo>
                  <a:lnTo>
                    <a:pt x="312" y="318"/>
                  </a:lnTo>
                  <a:lnTo>
                    <a:pt x="318" y="306"/>
                  </a:lnTo>
                  <a:lnTo>
                    <a:pt x="324" y="300"/>
                  </a:lnTo>
                  <a:lnTo>
                    <a:pt x="330" y="282"/>
                  </a:lnTo>
                  <a:lnTo>
                    <a:pt x="348" y="270"/>
                  </a:lnTo>
                  <a:lnTo>
                    <a:pt x="348" y="246"/>
                  </a:lnTo>
                  <a:lnTo>
                    <a:pt x="354" y="240"/>
                  </a:lnTo>
                  <a:lnTo>
                    <a:pt x="372" y="240"/>
                  </a:lnTo>
                  <a:lnTo>
                    <a:pt x="378" y="216"/>
                  </a:lnTo>
                  <a:lnTo>
                    <a:pt x="390" y="204"/>
                  </a:lnTo>
                  <a:lnTo>
                    <a:pt x="390" y="19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9" name="Turkmenistan" descr="© INSCALE GmbH, 05.05.2010&#10;http://www.presentationload.com/">
              <a:extLst>
                <a:ext uri="{FF2B5EF4-FFF2-40B4-BE49-F238E27FC236}">
                  <a16:creationId xmlns:a16="http://schemas.microsoft.com/office/drawing/2014/main" id="{1A2174AC-0277-4DC2-825E-0E530722E01B}"/>
                </a:ext>
              </a:extLst>
            </p:cNvPr>
            <p:cNvSpPr>
              <a:spLocks/>
            </p:cNvSpPr>
            <p:nvPr>
              <p:custDataLst>
                <p:tags r:id="rId18"/>
              </p:custDataLst>
            </p:nvPr>
          </p:nvSpPr>
          <p:spPr bwMode="gray">
            <a:xfrm>
              <a:off x="5550255" y="1912504"/>
              <a:ext cx="382452" cy="229770"/>
            </a:xfrm>
            <a:custGeom>
              <a:avLst/>
              <a:gdLst>
                <a:gd name="T0" fmla="*/ 2147483647 w 1008"/>
                <a:gd name="T1" fmla="*/ 2147483647 h 606"/>
                <a:gd name="T2" fmla="*/ 2147483647 w 1008"/>
                <a:gd name="T3" fmla="*/ 2147483647 h 606"/>
                <a:gd name="T4" fmla="*/ 2147483647 w 1008"/>
                <a:gd name="T5" fmla="*/ 2147483647 h 606"/>
                <a:gd name="T6" fmla="*/ 2147483647 w 1008"/>
                <a:gd name="T7" fmla="*/ 2147483647 h 606"/>
                <a:gd name="T8" fmla="*/ 2147483647 w 1008"/>
                <a:gd name="T9" fmla="*/ 2147483647 h 606"/>
                <a:gd name="T10" fmla="*/ 2147483647 w 1008"/>
                <a:gd name="T11" fmla="*/ 2147483647 h 606"/>
                <a:gd name="T12" fmla="*/ 2147483647 w 1008"/>
                <a:gd name="T13" fmla="*/ 2147483647 h 606"/>
                <a:gd name="T14" fmla="*/ 2147483647 w 1008"/>
                <a:gd name="T15" fmla="*/ 2147483647 h 606"/>
                <a:gd name="T16" fmla="*/ 2147483647 w 1008"/>
                <a:gd name="T17" fmla="*/ 2147483647 h 606"/>
                <a:gd name="T18" fmla="*/ 2147483647 w 1008"/>
                <a:gd name="T19" fmla="*/ 2147483647 h 606"/>
                <a:gd name="T20" fmla="*/ 2147483647 w 1008"/>
                <a:gd name="T21" fmla="*/ 2147483647 h 606"/>
                <a:gd name="T22" fmla="*/ 2147483647 w 1008"/>
                <a:gd name="T23" fmla="*/ 2147483647 h 606"/>
                <a:gd name="T24" fmla="*/ 2147483647 w 1008"/>
                <a:gd name="T25" fmla="*/ 2147483647 h 606"/>
                <a:gd name="T26" fmla="*/ 2147483647 w 1008"/>
                <a:gd name="T27" fmla="*/ 2147483647 h 606"/>
                <a:gd name="T28" fmla="*/ 2147483647 w 1008"/>
                <a:gd name="T29" fmla="*/ 2147483647 h 606"/>
                <a:gd name="T30" fmla="*/ 2147483647 w 1008"/>
                <a:gd name="T31" fmla="*/ 2147483647 h 606"/>
                <a:gd name="T32" fmla="*/ 2147483647 w 1008"/>
                <a:gd name="T33" fmla="*/ 2147483647 h 606"/>
                <a:gd name="T34" fmla="*/ 2147483647 w 1008"/>
                <a:gd name="T35" fmla="*/ 2147483647 h 606"/>
                <a:gd name="T36" fmla="*/ 2147483647 w 1008"/>
                <a:gd name="T37" fmla="*/ 2147483647 h 606"/>
                <a:gd name="T38" fmla="*/ 2147483647 w 1008"/>
                <a:gd name="T39" fmla="*/ 2147483647 h 606"/>
                <a:gd name="T40" fmla="*/ 2147483647 w 1008"/>
                <a:gd name="T41" fmla="*/ 2147483647 h 606"/>
                <a:gd name="T42" fmla="*/ 2147483647 w 1008"/>
                <a:gd name="T43" fmla="*/ 2147483647 h 606"/>
                <a:gd name="T44" fmla="*/ 2147483647 w 1008"/>
                <a:gd name="T45" fmla="*/ 2147483647 h 606"/>
                <a:gd name="T46" fmla="*/ 2147483647 w 1008"/>
                <a:gd name="T47" fmla="*/ 2147483647 h 606"/>
                <a:gd name="T48" fmla="*/ 2147483647 w 1008"/>
                <a:gd name="T49" fmla="*/ 2147483647 h 606"/>
                <a:gd name="T50" fmla="*/ 2147483647 w 1008"/>
                <a:gd name="T51" fmla="*/ 2147483647 h 606"/>
                <a:gd name="T52" fmla="*/ 2147483647 w 1008"/>
                <a:gd name="T53" fmla="*/ 2147483647 h 606"/>
                <a:gd name="T54" fmla="*/ 2147483647 w 1008"/>
                <a:gd name="T55" fmla="*/ 2147483647 h 606"/>
                <a:gd name="T56" fmla="*/ 2147483647 w 1008"/>
                <a:gd name="T57" fmla="*/ 2147483647 h 606"/>
                <a:gd name="T58" fmla="*/ 2147483647 w 1008"/>
                <a:gd name="T59" fmla="*/ 2147483647 h 606"/>
                <a:gd name="T60" fmla="*/ 2147483647 w 1008"/>
                <a:gd name="T61" fmla="*/ 2147483647 h 606"/>
                <a:gd name="T62" fmla="*/ 2147483647 w 1008"/>
                <a:gd name="T63" fmla="*/ 2147483647 h 606"/>
                <a:gd name="T64" fmla="*/ 2147483647 w 1008"/>
                <a:gd name="T65" fmla="*/ 2147483647 h 606"/>
                <a:gd name="T66" fmla="*/ 2147483647 w 1008"/>
                <a:gd name="T67" fmla="*/ 2147483647 h 606"/>
                <a:gd name="T68" fmla="*/ 2147483647 w 1008"/>
                <a:gd name="T69" fmla="*/ 2147483647 h 606"/>
                <a:gd name="T70" fmla="*/ 2147483647 w 1008"/>
                <a:gd name="T71" fmla="*/ 2147483647 h 606"/>
                <a:gd name="T72" fmla="*/ 2147483647 w 1008"/>
                <a:gd name="T73" fmla="*/ 2147483647 h 606"/>
                <a:gd name="T74" fmla="*/ 2147483647 w 1008"/>
                <a:gd name="T75" fmla="*/ 2147483647 h 606"/>
                <a:gd name="T76" fmla="*/ 2147483647 w 1008"/>
                <a:gd name="T77" fmla="*/ 2147483647 h 606"/>
                <a:gd name="T78" fmla="*/ 2147483647 w 1008"/>
                <a:gd name="T79" fmla="*/ 2147483647 h 606"/>
                <a:gd name="T80" fmla="*/ 2147483647 w 1008"/>
                <a:gd name="T81" fmla="*/ 2147483647 h 606"/>
                <a:gd name="T82" fmla="*/ 2147483647 w 1008"/>
                <a:gd name="T83" fmla="*/ 2147483647 h 606"/>
                <a:gd name="T84" fmla="*/ 2147483647 w 1008"/>
                <a:gd name="T85" fmla="*/ 2147483647 h 606"/>
                <a:gd name="T86" fmla="*/ 2147483647 w 1008"/>
                <a:gd name="T87" fmla="*/ 2147483647 h 606"/>
                <a:gd name="T88" fmla="*/ 2147483647 w 1008"/>
                <a:gd name="T89" fmla="*/ 2147483647 h 606"/>
                <a:gd name="T90" fmla="*/ 2147483647 w 1008"/>
                <a:gd name="T91" fmla="*/ 2147483647 h 606"/>
                <a:gd name="T92" fmla="*/ 2147483647 w 1008"/>
                <a:gd name="T93" fmla="*/ 2147483647 h 606"/>
                <a:gd name="T94" fmla="*/ 2147483647 w 1008"/>
                <a:gd name="T95" fmla="*/ 2147483647 h 606"/>
                <a:gd name="T96" fmla="*/ 2147483647 w 1008"/>
                <a:gd name="T97" fmla="*/ 2147483647 h 606"/>
                <a:gd name="T98" fmla="*/ 2147483647 w 1008"/>
                <a:gd name="T99" fmla="*/ 2147483647 h 606"/>
                <a:gd name="T100" fmla="*/ 2147483647 w 1008"/>
                <a:gd name="T101" fmla="*/ 2147483647 h 606"/>
                <a:gd name="T102" fmla="*/ 2147483647 w 1008"/>
                <a:gd name="T103" fmla="*/ 2147483647 h 606"/>
                <a:gd name="T104" fmla="*/ 0 w 1008"/>
                <a:gd name="T105" fmla="*/ 2147483647 h 606"/>
                <a:gd name="T106" fmla="*/ 2147483647 w 1008"/>
                <a:gd name="T107" fmla="*/ 2147483647 h 606"/>
                <a:gd name="T108" fmla="*/ 2147483647 w 1008"/>
                <a:gd name="T109" fmla="*/ 2147483647 h 6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08"/>
                <a:gd name="T166" fmla="*/ 0 h 606"/>
                <a:gd name="T167" fmla="*/ 1008 w 1008"/>
                <a:gd name="T168" fmla="*/ 606 h 6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08" h="606">
                  <a:moveTo>
                    <a:pt x="48" y="150"/>
                  </a:moveTo>
                  <a:lnTo>
                    <a:pt x="48" y="156"/>
                  </a:lnTo>
                  <a:lnTo>
                    <a:pt x="42" y="162"/>
                  </a:lnTo>
                  <a:lnTo>
                    <a:pt x="36" y="174"/>
                  </a:lnTo>
                  <a:lnTo>
                    <a:pt x="36" y="186"/>
                  </a:lnTo>
                  <a:lnTo>
                    <a:pt x="42" y="198"/>
                  </a:lnTo>
                  <a:lnTo>
                    <a:pt x="48" y="204"/>
                  </a:lnTo>
                  <a:lnTo>
                    <a:pt x="54" y="216"/>
                  </a:lnTo>
                  <a:lnTo>
                    <a:pt x="60" y="222"/>
                  </a:lnTo>
                  <a:lnTo>
                    <a:pt x="60" y="228"/>
                  </a:lnTo>
                  <a:lnTo>
                    <a:pt x="90" y="222"/>
                  </a:lnTo>
                  <a:lnTo>
                    <a:pt x="90" y="246"/>
                  </a:lnTo>
                  <a:lnTo>
                    <a:pt x="114" y="258"/>
                  </a:lnTo>
                  <a:lnTo>
                    <a:pt x="90" y="258"/>
                  </a:lnTo>
                  <a:lnTo>
                    <a:pt x="78" y="264"/>
                  </a:lnTo>
                  <a:lnTo>
                    <a:pt x="72" y="264"/>
                  </a:lnTo>
                  <a:lnTo>
                    <a:pt x="72" y="270"/>
                  </a:lnTo>
                  <a:lnTo>
                    <a:pt x="78" y="276"/>
                  </a:lnTo>
                  <a:lnTo>
                    <a:pt x="90" y="276"/>
                  </a:lnTo>
                  <a:lnTo>
                    <a:pt x="96" y="282"/>
                  </a:lnTo>
                  <a:lnTo>
                    <a:pt x="114" y="282"/>
                  </a:lnTo>
                  <a:lnTo>
                    <a:pt x="120" y="288"/>
                  </a:lnTo>
                  <a:lnTo>
                    <a:pt x="126" y="300"/>
                  </a:lnTo>
                  <a:lnTo>
                    <a:pt x="132" y="306"/>
                  </a:lnTo>
                  <a:lnTo>
                    <a:pt x="138" y="354"/>
                  </a:lnTo>
                  <a:lnTo>
                    <a:pt x="150" y="360"/>
                  </a:lnTo>
                  <a:lnTo>
                    <a:pt x="150" y="372"/>
                  </a:lnTo>
                  <a:lnTo>
                    <a:pt x="144" y="378"/>
                  </a:lnTo>
                  <a:lnTo>
                    <a:pt x="144" y="402"/>
                  </a:lnTo>
                  <a:lnTo>
                    <a:pt x="150" y="414"/>
                  </a:lnTo>
                  <a:lnTo>
                    <a:pt x="150" y="426"/>
                  </a:lnTo>
                  <a:lnTo>
                    <a:pt x="156" y="432"/>
                  </a:lnTo>
                  <a:lnTo>
                    <a:pt x="156" y="438"/>
                  </a:lnTo>
                  <a:lnTo>
                    <a:pt x="186" y="438"/>
                  </a:lnTo>
                  <a:lnTo>
                    <a:pt x="198" y="426"/>
                  </a:lnTo>
                  <a:lnTo>
                    <a:pt x="210" y="420"/>
                  </a:lnTo>
                  <a:lnTo>
                    <a:pt x="210" y="408"/>
                  </a:lnTo>
                  <a:lnTo>
                    <a:pt x="216" y="402"/>
                  </a:lnTo>
                  <a:lnTo>
                    <a:pt x="228" y="396"/>
                  </a:lnTo>
                  <a:lnTo>
                    <a:pt x="246" y="378"/>
                  </a:lnTo>
                  <a:lnTo>
                    <a:pt x="258" y="372"/>
                  </a:lnTo>
                  <a:lnTo>
                    <a:pt x="294" y="372"/>
                  </a:lnTo>
                  <a:lnTo>
                    <a:pt x="306" y="378"/>
                  </a:lnTo>
                  <a:lnTo>
                    <a:pt x="312" y="372"/>
                  </a:lnTo>
                  <a:lnTo>
                    <a:pt x="312" y="366"/>
                  </a:lnTo>
                  <a:lnTo>
                    <a:pt x="372" y="366"/>
                  </a:lnTo>
                  <a:lnTo>
                    <a:pt x="384" y="378"/>
                  </a:lnTo>
                  <a:lnTo>
                    <a:pt x="384" y="390"/>
                  </a:lnTo>
                  <a:lnTo>
                    <a:pt x="414" y="390"/>
                  </a:lnTo>
                  <a:lnTo>
                    <a:pt x="420" y="396"/>
                  </a:lnTo>
                  <a:lnTo>
                    <a:pt x="432" y="402"/>
                  </a:lnTo>
                  <a:lnTo>
                    <a:pt x="438" y="408"/>
                  </a:lnTo>
                  <a:lnTo>
                    <a:pt x="450" y="414"/>
                  </a:lnTo>
                  <a:lnTo>
                    <a:pt x="450" y="408"/>
                  </a:lnTo>
                  <a:lnTo>
                    <a:pt x="468" y="408"/>
                  </a:lnTo>
                  <a:lnTo>
                    <a:pt x="480" y="414"/>
                  </a:lnTo>
                  <a:lnTo>
                    <a:pt x="498" y="414"/>
                  </a:lnTo>
                  <a:lnTo>
                    <a:pt x="510" y="420"/>
                  </a:lnTo>
                  <a:lnTo>
                    <a:pt x="516" y="420"/>
                  </a:lnTo>
                  <a:lnTo>
                    <a:pt x="522" y="426"/>
                  </a:lnTo>
                  <a:lnTo>
                    <a:pt x="522" y="432"/>
                  </a:lnTo>
                  <a:lnTo>
                    <a:pt x="528" y="444"/>
                  </a:lnTo>
                  <a:lnTo>
                    <a:pt x="534" y="450"/>
                  </a:lnTo>
                  <a:lnTo>
                    <a:pt x="540" y="450"/>
                  </a:lnTo>
                  <a:lnTo>
                    <a:pt x="546" y="456"/>
                  </a:lnTo>
                  <a:lnTo>
                    <a:pt x="558" y="456"/>
                  </a:lnTo>
                  <a:lnTo>
                    <a:pt x="570" y="468"/>
                  </a:lnTo>
                  <a:lnTo>
                    <a:pt x="582" y="474"/>
                  </a:lnTo>
                  <a:lnTo>
                    <a:pt x="588" y="486"/>
                  </a:lnTo>
                  <a:lnTo>
                    <a:pt x="594" y="492"/>
                  </a:lnTo>
                  <a:lnTo>
                    <a:pt x="660" y="486"/>
                  </a:lnTo>
                  <a:lnTo>
                    <a:pt x="660" y="522"/>
                  </a:lnTo>
                  <a:lnTo>
                    <a:pt x="672" y="522"/>
                  </a:lnTo>
                  <a:lnTo>
                    <a:pt x="666" y="546"/>
                  </a:lnTo>
                  <a:lnTo>
                    <a:pt x="678" y="576"/>
                  </a:lnTo>
                  <a:lnTo>
                    <a:pt x="684" y="582"/>
                  </a:lnTo>
                  <a:lnTo>
                    <a:pt x="696" y="582"/>
                  </a:lnTo>
                  <a:lnTo>
                    <a:pt x="702" y="588"/>
                  </a:lnTo>
                  <a:lnTo>
                    <a:pt x="714" y="588"/>
                  </a:lnTo>
                  <a:lnTo>
                    <a:pt x="720" y="582"/>
                  </a:lnTo>
                  <a:lnTo>
                    <a:pt x="726" y="582"/>
                  </a:lnTo>
                  <a:lnTo>
                    <a:pt x="750" y="606"/>
                  </a:lnTo>
                  <a:lnTo>
                    <a:pt x="774" y="606"/>
                  </a:lnTo>
                  <a:lnTo>
                    <a:pt x="786" y="600"/>
                  </a:lnTo>
                  <a:lnTo>
                    <a:pt x="792" y="594"/>
                  </a:lnTo>
                  <a:lnTo>
                    <a:pt x="804" y="570"/>
                  </a:lnTo>
                  <a:lnTo>
                    <a:pt x="804" y="558"/>
                  </a:lnTo>
                  <a:lnTo>
                    <a:pt x="816" y="558"/>
                  </a:lnTo>
                  <a:lnTo>
                    <a:pt x="852" y="540"/>
                  </a:lnTo>
                  <a:lnTo>
                    <a:pt x="858" y="528"/>
                  </a:lnTo>
                  <a:lnTo>
                    <a:pt x="870" y="522"/>
                  </a:lnTo>
                  <a:lnTo>
                    <a:pt x="882" y="522"/>
                  </a:lnTo>
                  <a:lnTo>
                    <a:pt x="882" y="462"/>
                  </a:lnTo>
                  <a:lnTo>
                    <a:pt x="888" y="450"/>
                  </a:lnTo>
                  <a:lnTo>
                    <a:pt x="900" y="444"/>
                  </a:lnTo>
                  <a:lnTo>
                    <a:pt x="936" y="444"/>
                  </a:lnTo>
                  <a:lnTo>
                    <a:pt x="936" y="420"/>
                  </a:lnTo>
                  <a:lnTo>
                    <a:pt x="948" y="420"/>
                  </a:lnTo>
                  <a:lnTo>
                    <a:pt x="960" y="426"/>
                  </a:lnTo>
                  <a:lnTo>
                    <a:pt x="966" y="432"/>
                  </a:lnTo>
                  <a:lnTo>
                    <a:pt x="978" y="438"/>
                  </a:lnTo>
                  <a:lnTo>
                    <a:pt x="1008" y="438"/>
                  </a:lnTo>
                  <a:lnTo>
                    <a:pt x="1008" y="426"/>
                  </a:lnTo>
                  <a:lnTo>
                    <a:pt x="996" y="414"/>
                  </a:lnTo>
                  <a:lnTo>
                    <a:pt x="996" y="396"/>
                  </a:lnTo>
                  <a:lnTo>
                    <a:pt x="1002" y="390"/>
                  </a:lnTo>
                  <a:lnTo>
                    <a:pt x="954" y="360"/>
                  </a:lnTo>
                  <a:lnTo>
                    <a:pt x="930" y="366"/>
                  </a:lnTo>
                  <a:lnTo>
                    <a:pt x="924" y="366"/>
                  </a:lnTo>
                  <a:lnTo>
                    <a:pt x="912" y="354"/>
                  </a:lnTo>
                  <a:lnTo>
                    <a:pt x="900" y="354"/>
                  </a:lnTo>
                  <a:lnTo>
                    <a:pt x="888" y="342"/>
                  </a:lnTo>
                  <a:lnTo>
                    <a:pt x="876" y="336"/>
                  </a:lnTo>
                  <a:lnTo>
                    <a:pt x="870" y="330"/>
                  </a:lnTo>
                  <a:lnTo>
                    <a:pt x="846" y="318"/>
                  </a:lnTo>
                  <a:lnTo>
                    <a:pt x="828" y="306"/>
                  </a:lnTo>
                  <a:lnTo>
                    <a:pt x="804" y="306"/>
                  </a:lnTo>
                  <a:lnTo>
                    <a:pt x="774" y="288"/>
                  </a:lnTo>
                  <a:lnTo>
                    <a:pt x="768" y="282"/>
                  </a:lnTo>
                  <a:lnTo>
                    <a:pt x="762" y="270"/>
                  </a:lnTo>
                  <a:lnTo>
                    <a:pt x="750" y="258"/>
                  </a:lnTo>
                  <a:lnTo>
                    <a:pt x="744" y="258"/>
                  </a:lnTo>
                  <a:lnTo>
                    <a:pt x="732" y="252"/>
                  </a:lnTo>
                  <a:lnTo>
                    <a:pt x="714" y="252"/>
                  </a:lnTo>
                  <a:lnTo>
                    <a:pt x="702" y="246"/>
                  </a:lnTo>
                  <a:lnTo>
                    <a:pt x="690" y="234"/>
                  </a:lnTo>
                  <a:lnTo>
                    <a:pt x="672" y="198"/>
                  </a:lnTo>
                  <a:lnTo>
                    <a:pt x="666" y="192"/>
                  </a:lnTo>
                  <a:lnTo>
                    <a:pt x="666" y="186"/>
                  </a:lnTo>
                  <a:lnTo>
                    <a:pt x="648" y="168"/>
                  </a:lnTo>
                  <a:lnTo>
                    <a:pt x="630" y="138"/>
                  </a:lnTo>
                  <a:lnTo>
                    <a:pt x="594" y="120"/>
                  </a:lnTo>
                  <a:lnTo>
                    <a:pt x="594" y="126"/>
                  </a:lnTo>
                  <a:lnTo>
                    <a:pt x="540" y="120"/>
                  </a:lnTo>
                  <a:lnTo>
                    <a:pt x="510" y="120"/>
                  </a:lnTo>
                  <a:lnTo>
                    <a:pt x="492" y="102"/>
                  </a:lnTo>
                  <a:lnTo>
                    <a:pt x="492" y="90"/>
                  </a:lnTo>
                  <a:lnTo>
                    <a:pt x="504" y="78"/>
                  </a:lnTo>
                  <a:lnTo>
                    <a:pt x="492" y="72"/>
                  </a:lnTo>
                  <a:lnTo>
                    <a:pt x="492" y="60"/>
                  </a:lnTo>
                  <a:lnTo>
                    <a:pt x="486" y="48"/>
                  </a:lnTo>
                  <a:lnTo>
                    <a:pt x="480" y="42"/>
                  </a:lnTo>
                  <a:lnTo>
                    <a:pt x="444" y="42"/>
                  </a:lnTo>
                  <a:lnTo>
                    <a:pt x="432" y="36"/>
                  </a:lnTo>
                  <a:lnTo>
                    <a:pt x="432" y="24"/>
                  </a:lnTo>
                  <a:lnTo>
                    <a:pt x="408" y="24"/>
                  </a:lnTo>
                  <a:lnTo>
                    <a:pt x="390" y="0"/>
                  </a:lnTo>
                  <a:lnTo>
                    <a:pt x="384" y="12"/>
                  </a:lnTo>
                  <a:lnTo>
                    <a:pt x="354" y="6"/>
                  </a:lnTo>
                  <a:lnTo>
                    <a:pt x="384" y="36"/>
                  </a:lnTo>
                  <a:lnTo>
                    <a:pt x="378" y="30"/>
                  </a:lnTo>
                  <a:lnTo>
                    <a:pt x="366" y="30"/>
                  </a:lnTo>
                  <a:lnTo>
                    <a:pt x="360" y="24"/>
                  </a:lnTo>
                  <a:lnTo>
                    <a:pt x="354" y="24"/>
                  </a:lnTo>
                  <a:lnTo>
                    <a:pt x="348" y="30"/>
                  </a:lnTo>
                  <a:lnTo>
                    <a:pt x="348" y="42"/>
                  </a:lnTo>
                  <a:lnTo>
                    <a:pt x="342" y="42"/>
                  </a:lnTo>
                  <a:lnTo>
                    <a:pt x="336" y="48"/>
                  </a:lnTo>
                  <a:lnTo>
                    <a:pt x="324" y="48"/>
                  </a:lnTo>
                  <a:lnTo>
                    <a:pt x="312" y="54"/>
                  </a:lnTo>
                  <a:lnTo>
                    <a:pt x="294" y="72"/>
                  </a:lnTo>
                  <a:lnTo>
                    <a:pt x="294" y="84"/>
                  </a:lnTo>
                  <a:lnTo>
                    <a:pt x="300" y="102"/>
                  </a:lnTo>
                  <a:lnTo>
                    <a:pt x="312" y="108"/>
                  </a:lnTo>
                  <a:lnTo>
                    <a:pt x="318" y="120"/>
                  </a:lnTo>
                  <a:lnTo>
                    <a:pt x="252" y="120"/>
                  </a:lnTo>
                  <a:lnTo>
                    <a:pt x="240" y="108"/>
                  </a:lnTo>
                  <a:lnTo>
                    <a:pt x="228" y="108"/>
                  </a:lnTo>
                  <a:lnTo>
                    <a:pt x="228" y="114"/>
                  </a:lnTo>
                  <a:lnTo>
                    <a:pt x="216" y="126"/>
                  </a:lnTo>
                  <a:lnTo>
                    <a:pt x="210" y="120"/>
                  </a:lnTo>
                  <a:lnTo>
                    <a:pt x="198" y="114"/>
                  </a:lnTo>
                  <a:lnTo>
                    <a:pt x="174" y="90"/>
                  </a:lnTo>
                  <a:lnTo>
                    <a:pt x="168" y="78"/>
                  </a:lnTo>
                  <a:lnTo>
                    <a:pt x="162" y="72"/>
                  </a:lnTo>
                  <a:lnTo>
                    <a:pt x="156" y="60"/>
                  </a:lnTo>
                  <a:lnTo>
                    <a:pt x="144" y="54"/>
                  </a:lnTo>
                  <a:lnTo>
                    <a:pt x="132" y="42"/>
                  </a:lnTo>
                  <a:lnTo>
                    <a:pt x="120" y="42"/>
                  </a:lnTo>
                  <a:lnTo>
                    <a:pt x="96" y="30"/>
                  </a:lnTo>
                  <a:lnTo>
                    <a:pt x="78" y="30"/>
                  </a:lnTo>
                  <a:lnTo>
                    <a:pt x="72" y="36"/>
                  </a:lnTo>
                  <a:lnTo>
                    <a:pt x="72" y="48"/>
                  </a:lnTo>
                  <a:lnTo>
                    <a:pt x="84" y="54"/>
                  </a:lnTo>
                  <a:lnTo>
                    <a:pt x="90" y="54"/>
                  </a:lnTo>
                  <a:lnTo>
                    <a:pt x="90" y="66"/>
                  </a:lnTo>
                  <a:lnTo>
                    <a:pt x="96" y="66"/>
                  </a:lnTo>
                  <a:lnTo>
                    <a:pt x="96" y="72"/>
                  </a:lnTo>
                  <a:lnTo>
                    <a:pt x="102" y="84"/>
                  </a:lnTo>
                  <a:lnTo>
                    <a:pt x="114" y="90"/>
                  </a:lnTo>
                  <a:lnTo>
                    <a:pt x="126" y="102"/>
                  </a:lnTo>
                  <a:lnTo>
                    <a:pt x="138" y="108"/>
                  </a:lnTo>
                  <a:lnTo>
                    <a:pt x="150" y="120"/>
                  </a:lnTo>
                  <a:lnTo>
                    <a:pt x="162" y="126"/>
                  </a:lnTo>
                  <a:lnTo>
                    <a:pt x="162" y="150"/>
                  </a:lnTo>
                  <a:lnTo>
                    <a:pt x="156" y="156"/>
                  </a:lnTo>
                  <a:lnTo>
                    <a:pt x="144" y="156"/>
                  </a:lnTo>
                  <a:lnTo>
                    <a:pt x="132" y="150"/>
                  </a:lnTo>
                  <a:lnTo>
                    <a:pt x="120" y="138"/>
                  </a:lnTo>
                  <a:lnTo>
                    <a:pt x="120" y="162"/>
                  </a:lnTo>
                  <a:lnTo>
                    <a:pt x="78" y="162"/>
                  </a:lnTo>
                  <a:lnTo>
                    <a:pt x="66" y="144"/>
                  </a:lnTo>
                  <a:lnTo>
                    <a:pt x="60" y="150"/>
                  </a:lnTo>
                  <a:lnTo>
                    <a:pt x="48" y="138"/>
                  </a:lnTo>
                  <a:lnTo>
                    <a:pt x="42" y="126"/>
                  </a:lnTo>
                  <a:lnTo>
                    <a:pt x="36" y="120"/>
                  </a:lnTo>
                  <a:lnTo>
                    <a:pt x="36" y="102"/>
                  </a:lnTo>
                  <a:lnTo>
                    <a:pt x="30" y="96"/>
                  </a:lnTo>
                  <a:lnTo>
                    <a:pt x="30" y="84"/>
                  </a:lnTo>
                  <a:lnTo>
                    <a:pt x="24" y="78"/>
                  </a:lnTo>
                  <a:lnTo>
                    <a:pt x="0" y="78"/>
                  </a:lnTo>
                  <a:lnTo>
                    <a:pt x="0" y="84"/>
                  </a:lnTo>
                  <a:lnTo>
                    <a:pt x="6" y="90"/>
                  </a:lnTo>
                  <a:lnTo>
                    <a:pt x="12" y="102"/>
                  </a:lnTo>
                  <a:lnTo>
                    <a:pt x="18" y="108"/>
                  </a:lnTo>
                  <a:lnTo>
                    <a:pt x="24" y="120"/>
                  </a:lnTo>
                  <a:lnTo>
                    <a:pt x="36" y="126"/>
                  </a:lnTo>
                  <a:lnTo>
                    <a:pt x="42" y="138"/>
                  </a:lnTo>
                  <a:lnTo>
                    <a:pt x="48" y="144"/>
                  </a:lnTo>
                  <a:lnTo>
                    <a:pt x="48"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0" name="Turkey" descr="© INSCALE GmbH, 05.05.2010&#10;http://www.presentationload.com/">
              <a:extLst>
                <a:ext uri="{FF2B5EF4-FFF2-40B4-BE49-F238E27FC236}">
                  <a16:creationId xmlns:a16="http://schemas.microsoft.com/office/drawing/2014/main" id="{346B0DC0-3D3D-4B31-A615-FB226B35EAB6}"/>
                </a:ext>
              </a:extLst>
            </p:cNvPr>
            <p:cNvSpPr>
              <a:spLocks noEditPoints="1"/>
            </p:cNvSpPr>
            <p:nvPr>
              <p:custDataLst>
                <p:tags r:id="rId19"/>
              </p:custDataLst>
            </p:nvPr>
          </p:nvSpPr>
          <p:spPr bwMode="gray">
            <a:xfrm>
              <a:off x="4880223" y="1930291"/>
              <a:ext cx="504007" cy="192709"/>
            </a:xfrm>
            <a:custGeom>
              <a:avLst/>
              <a:gdLst>
                <a:gd name="T0" fmla="*/ 2147483647 w 1332"/>
                <a:gd name="T1" fmla="*/ 2147483647 h 510"/>
                <a:gd name="T2" fmla="*/ 2147483647 w 1332"/>
                <a:gd name="T3" fmla="*/ 2147483647 h 510"/>
                <a:gd name="T4" fmla="*/ 2147483647 w 1332"/>
                <a:gd name="T5" fmla="*/ 2147483647 h 510"/>
                <a:gd name="T6" fmla="*/ 2147483647 w 1332"/>
                <a:gd name="T7" fmla="*/ 2147483647 h 510"/>
                <a:gd name="T8" fmla="*/ 2147483647 w 1332"/>
                <a:gd name="T9" fmla="*/ 2147483647 h 510"/>
                <a:gd name="T10" fmla="*/ 2147483647 w 1332"/>
                <a:gd name="T11" fmla="*/ 2147483647 h 510"/>
                <a:gd name="T12" fmla="*/ 2147483647 w 1332"/>
                <a:gd name="T13" fmla="*/ 2147483647 h 510"/>
                <a:gd name="T14" fmla="*/ 2147483647 w 1332"/>
                <a:gd name="T15" fmla="*/ 2147483647 h 510"/>
                <a:gd name="T16" fmla="*/ 2147483647 w 1332"/>
                <a:gd name="T17" fmla="*/ 2147483647 h 510"/>
                <a:gd name="T18" fmla="*/ 2147483647 w 1332"/>
                <a:gd name="T19" fmla="*/ 2147483647 h 510"/>
                <a:gd name="T20" fmla="*/ 2147483647 w 1332"/>
                <a:gd name="T21" fmla="*/ 2147483647 h 510"/>
                <a:gd name="T22" fmla="*/ 2147483647 w 1332"/>
                <a:gd name="T23" fmla="*/ 2147483647 h 510"/>
                <a:gd name="T24" fmla="*/ 2147483647 w 1332"/>
                <a:gd name="T25" fmla="*/ 2147483647 h 510"/>
                <a:gd name="T26" fmla="*/ 2147483647 w 1332"/>
                <a:gd name="T27" fmla="*/ 2147483647 h 510"/>
                <a:gd name="T28" fmla="*/ 2147483647 w 1332"/>
                <a:gd name="T29" fmla="*/ 2147483647 h 510"/>
                <a:gd name="T30" fmla="*/ 2147483647 w 1332"/>
                <a:gd name="T31" fmla="*/ 2147483647 h 510"/>
                <a:gd name="T32" fmla="*/ 2147483647 w 1332"/>
                <a:gd name="T33" fmla="*/ 2147483647 h 510"/>
                <a:gd name="T34" fmla="*/ 2147483647 w 1332"/>
                <a:gd name="T35" fmla="*/ 2147483647 h 510"/>
                <a:gd name="T36" fmla="*/ 2147483647 w 1332"/>
                <a:gd name="T37" fmla="*/ 2147483647 h 510"/>
                <a:gd name="T38" fmla="*/ 2147483647 w 1332"/>
                <a:gd name="T39" fmla="*/ 2147483647 h 510"/>
                <a:gd name="T40" fmla="*/ 2147483647 w 1332"/>
                <a:gd name="T41" fmla="*/ 2147483647 h 510"/>
                <a:gd name="T42" fmla="*/ 2147483647 w 1332"/>
                <a:gd name="T43" fmla="*/ 2147483647 h 510"/>
                <a:gd name="T44" fmla="*/ 2147483647 w 1332"/>
                <a:gd name="T45" fmla="*/ 2147483647 h 510"/>
                <a:gd name="T46" fmla="*/ 2147483647 w 1332"/>
                <a:gd name="T47" fmla="*/ 2147483647 h 510"/>
                <a:gd name="T48" fmla="*/ 2147483647 w 1332"/>
                <a:gd name="T49" fmla="*/ 2147483647 h 510"/>
                <a:gd name="T50" fmla="*/ 2147483647 w 1332"/>
                <a:gd name="T51" fmla="*/ 2147483647 h 510"/>
                <a:gd name="T52" fmla="*/ 2147483647 w 1332"/>
                <a:gd name="T53" fmla="*/ 2147483647 h 510"/>
                <a:gd name="T54" fmla="*/ 2147483647 w 1332"/>
                <a:gd name="T55" fmla="*/ 2147483647 h 510"/>
                <a:gd name="T56" fmla="*/ 2147483647 w 1332"/>
                <a:gd name="T57" fmla="*/ 2147483647 h 510"/>
                <a:gd name="T58" fmla="*/ 2147483647 w 1332"/>
                <a:gd name="T59" fmla="*/ 2147483647 h 510"/>
                <a:gd name="T60" fmla="*/ 2147483647 w 1332"/>
                <a:gd name="T61" fmla="*/ 2147483647 h 510"/>
                <a:gd name="T62" fmla="*/ 2147483647 w 1332"/>
                <a:gd name="T63" fmla="*/ 2147483647 h 510"/>
                <a:gd name="T64" fmla="*/ 2147483647 w 1332"/>
                <a:gd name="T65" fmla="*/ 2147483647 h 510"/>
                <a:gd name="T66" fmla="*/ 2147483647 w 1332"/>
                <a:gd name="T67" fmla="*/ 2147483647 h 510"/>
                <a:gd name="T68" fmla="*/ 2147483647 w 1332"/>
                <a:gd name="T69" fmla="*/ 2147483647 h 510"/>
                <a:gd name="T70" fmla="*/ 2147483647 w 1332"/>
                <a:gd name="T71" fmla="*/ 2147483647 h 510"/>
                <a:gd name="T72" fmla="*/ 2147483647 w 1332"/>
                <a:gd name="T73" fmla="*/ 2147483647 h 510"/>
                <a:gd name="T74" fmla="*/ 2147483647 w 1332"/>
                <a:gd name="T75" fmla="*/ 2147483647 h 510"/>
                <a:gd name="T76" fmla="*/ 2147483647 w 1332"/>
                <a:gd name="T77" fmla="*/ 2147483647 h 510"/>
                <a:gd name="T78" fmla="*/ 2147483647 w 1332"/>
                <a:gd name="T79" fmla="*/ 2147483647 h 510"/>
                <a:gd name="T80" fmla="*/ 2147483647 w 1332"/>
                <a:gd name="T81" fmla="*/ 2147483647 h 510"/>
                <a:gd name="T82" fmla="*/ 2147483647 w 1332"/>
                <a:gd name="T83" fmla="*/ 2147483647 h 510"/>
                <a:gd name="T84" fmla="*/ 2147483647 w 1332"/>
                <a:gd name="T85" fmla="*/ 2147483647 h 510"/>
                <a:gd name="T86" fmla="*/ 2147483647 w 1332"/>
                <a:gd name="T87" fmla="*/ 2147483647 h 510"/>
                <a:gd name="T88" fmla="*/ 2147483647 w 1332"/>
                <a:gd name="T89" fmla="*/ 2147483647 h 510"/>
                <a:gd name="T90" fmla="*/ 2147483647 w 1332"/>
                <a:gd name="T91" fmla="*/ 2147483647 h 510"/>
                <a:gd name="T92" fmla="*/ 2147483647 w 1332"/>
                <a:gd name="T93" fmla="*/ 2147483647 h 510"/>
                <a:gd name="T94" fmla="*/ 2147483647 w 1332"/>
                <a:gd name="T95" fmla="*/ 2147483647 h 510"/>
                <a:gd name="T96" fmla="*/ 2147483647 w 1332"/>
                <a:gd name="T97" fmla="*/ 2147483647 h 510"/>
                <a:gd name="T98" fmla="*/ 2147483647 w 1332"/>
                <a:gd name="T99" fmla="*/ 2147483647 h 510"/>
                <a:gd name="T100" fmla="*/ 2147483647 w 1332"/>
                <a:gd name="T101" fmla="*/ 2147483647 h 510"/>
                <a:gd name="T102" fmla="*/ 2147483647 w 1332"/>
                <a:gd name="T103" fmla="*/ 2147483647 h 510"/>
                <a:gd name="T104" fmla="*/ 2147483647 w 1332"/>
                <a:gd name="T105" fmla="*/ 2147483647 h 510"/>
                <a:gd name="T106" fmla="*/ 2147483647 w 1332"/>
                <a:gd name="T107" fmla="*/ 2147483647 h 510"/>
                <a:gd name="T108" fmla="*/ 2147483647 w 1332"/>
                <a:gd name="T109" fmla="*/ 2147483647 h 510"/>
                <a:gd name="T110" fmla="*/ 2147483647 w 1332"/>
                <a:gd name="T111" fmla="*/ 2147483647 h 510"/>
                <a:gd name="T112" fmla="*/ 2147483647 w 1332"/>
                <a:gd name="T113" fmla="*/ 2147483647 h 510"/>
                <a:gd name="T114" fmla="*/ 2147483647 w 1332"/>
                <a:gd name="T115" fmla="*/ 2147483647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32"/>
                <a:gd name="T175" fmla="*/ 0 h 510"/>
                <a:gd name="T176" fmla="*/ 1332 w 1332"/>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32" h="510">
                  <a:moveTo>
                    <a:pt x="6" y="192"/>
                  </a:moveTo>
                  <a:lnTo>
                    <a:pt x="24" y="186"/>
                  </a:lnTo>
                  <a:lnTo>
                    <a:pt x="30" y="174"/>
                  </a:lnTo>
                  <a:lnTo>
                    <a:pt x="0" y="174"/>
                  </a:lnTo>
                  <a:lnTo>
                    <a:pt x="6" y="192"/>
                  </a:lnTo>
                  <a:close/>
                  <a:moveTo>
                    <a:pt x="42" y="162"/>
                  </a:moveTo>
                  <a:lnTo>
                    <a:pt x="42" y="168"/>
                  </a:lnTo>
                  <a:lnTo>
                    <a:pt x="48" y="174"/>
                  </a:lnTo>
                  <a:lnTo>
                    <a:pt x="60" y="174"/>
                  </a:lnTo>
                  <a:lnTo>
                    <a:pt x="60" y="162"/>
                  </a:lnTo>
                  <a:lnTo>
                    <a:pt x="54" y="156"/>
                  </a:lnTo>
                  <a:lnTo>
                    <a:pt x="54" y="150"/>
                  </a:lnTo>
                  <a:lnTo>
                    <a:pt x="48" y="150"/>
                  </a:lnTo>
                  <a:lnTo>
                    <a:pt x="48" y="156"/>
                  </a:lnTo>
                  <a:lnTo>
                    <a:pt x="42" y="162"/>
                  </a:lnTo>
                  <a:close/>
                  <a:moveTo>
                    <a:pt x="96" y="138"/>
                  </a:moveTo>
                  <a:lnTo>
                    <a:pt x="66" y="138"/>
                  </a:lnTo>
                  <a:lnTo>
                    <a:pt x="66" y="174"/>
                  </a:lnTo>
                  <a:lnTo>
                    <a:pt x="78" y="150"/>
                  </a:lnTo>
                  <a:lnTo>
                    <a:pt x="96" y="138"/>
                  </a:lnTo>
                  <a:close/>
                  <a:moveTo>
                    <a:pt x="1332" y="402"/>
                  </a:moveTo>
                  <a:lnTo>
                    <a:pt x="1332" y="390"/>
                  </a:lnTo>
                  <a:lnTo>
                    <a:pt x="1308" y="384"/>
                  </a:lnTo>
                  <a:lnTo>
                    <a:pt x="1308" y="354"/>
                  </a:lnTo>
                  <a:lnTo>
                    <a:pt x="1272" y="336"/>
                  </a:lnTo>
                  <a:lnTo>
                    <a:pt x="1278" y="330"/>
                  </a:lnTo>
                  <a:lnTo>
                    <a:pt x="1284" y="318"/>
                  </a:lnTo>
                  <a:lnTo>
                    <a:pt x="1284" y="312"/>
                  </a:lnTo>
                  <a:lnTo>
                    <a:pt x="1290" y="306"/>
                  </a:lnTo>
                  <a:lnTo>
                    <a:pt x="1284" y="306"/>
                  </a:lnTo>
                  <a:lnTo>
                    <a:pt x="1278" y="300"/>
                  </a:lnTo>
                  <a:lnTo>
                    <a:pt x="1278" y="288"/>
                  </a:lnTo>
                  <a:lnTo>
                    <a:pt x="1266" y="276"/>
                  </a:lnTo>
                  <a:lnTo>
                    <a:pt x="1266" y="246"/>
                  </a:lnTo>
                  <a:lnTo>
                    <a:pt x="1248" y="222"/>
                  </a:lnTo>
                  <a:lnTo>
                    <a:pt x="1272" y="222"/>
                  </a:lnTo>
                  <a:lnTo>
                    <a:pt x="1272" y="216"/>
                  </a:lnTo>
                  <a:lnTo>
                    <a:pt x="1278" y="210"/>
                  </a:lnTo>
                  <a:lnTo>
                    <a:pt x="1272" y="198"/>
                  </a:lnTo>
                  <a:lnTo>
                    <a:pt x="1272" y="186"/>
                  </a:lnTo>
                  <a:lnTo>
                    <a:pt x="1266" y="180"/>
                  </a:lnTo>
                  <a:lnTo>
                    <a:pt x="1266" y="174"/>
                  </a:lnTo>
                  <a:lnTo>
                    <a:pt x="1260" y="174"/>
                  </a:lnTo>
                  <a:lnTo>
                    <a:pt x="1248" y="180"/>
                  </a:lnTo>
                  <a:lnTo>
                    <a:pt x="1236" y="180"/>
                  </a:lnTo>
                  <a:lnTo>
                    <a:pt x="1224" y="174"/>
                  </a:lnTo>
                  <a:lnTo>
                    <a:pt x="1218" y="168"/>
                  </a:lnTo>
                  <a:lnTo>
                    <a:pt x="1212" y="156"/>
                  </a:lnTo>
                  <a:lnTo>
                    <a:pt x="1212" y="144"/>
                  </a:lnTo>
                  <a:lnTo>
                    <a:pt x="1200" y="108"/>
                  </a:lnTo>
                  <a:lnTo>
                    <a:pt x="1194" y="96"/>
                  </a:lnTo>
                  <a:lnTo>
                    <a:pt x="1194" y="84"/>
                  </a:lnTo>
                  <a:lnTo>
                    <a:pt x="1188" y="78"/>
                  </a:lnTo>
                  <a:lnTo>
                    <a:pt x="1164" y="78"/>
                  </a:lnTo>
                  <a:lnTo>
                    <a:pt x="1164" y="72"/>
                  </a:lnTo>
                  <a:lnTo>
                    <a:pt x="1158" y="60"/>
                  </a:lnTo>
                  <a:lnTo>
                    <a:pt x="1152" y="54"/>
                  </a:lnTo>
                  <a:lnTo>
                    <a:pt x="1140" y="48"/>
                  </a:lnTo>
                  <a:lnTo>
                    <a:pt x="1128" y="48"/>
                  </a:lnTo>
                  <a:lnTo>
                    <a:pt x="1116" y="54"/>
                  </a:lnTo>
                  <a:lnTo>
                    <a:pt x="1110" y="60"/>
                  </a:lnTo>
                  <a:lnTo>
                    <a:pt x="1074" y="54"/>
                  </a:lnTo>
                  <a:lnTo>
                    <a:pt x="1062" y="66"/>
                  </a:lnTo>
                  <a:lnTo>
                    <a:pt x="1026" y="90"/>
                  </a:lnTo>
                  <a:lnTo>
                    <a:pt x="1014" y="96"/>
                  </a:lnTo>
                  <a:lnTo>
                    <a:pt x="930" y="96"/>
                  </a:lnTo>
                  <a:lnTo>
                    <a:pt x="876" y="108"/>
                  </a:lnTo>
                  <a:lnTo>
                    <a:pt x="810" y="84"/>
                  </a:lnTo>
                  <a:lnTo>
                    <a:pt x="786" y="96"/>
                  </a:lnTo>
                  <a:lnTo>
                    <a:pt x="786" y="90"/>
                  </a:lnTo>
                  <a:lnTo>
                    <a:pt x="780" y="84"/>
                  </a:lnTo>
                  <a:lnTo>
                    <a:pt x="774" y="72"/>
                  </a:lnTo>
                  <a:lnTo>
                    <a:pt x="768" y="66"/>
                  </a:lnTo>
                  <a:lnTo>
                    <a:pt x="756" y="66"/>
                  </a:lnTo>
                  <a:lnTo>
                    <a:pt x="744" y="72"/>
                  </a:lnTo>
                  <a:lnTo>
                    <a:pt x="738" y="78"/>
                  </a:lnTo>
                  <a:lnTo>
                    <a:pt x="708" y="60"/>
                  </a:lnTo>
                  <a:lnTo>
                    <a:pt x="708" y="36"/>
                  </a:lnTo>
                  <a:lnTo>
                    <a:pt x="660" y="48"/>
                  </a:lnTo>
                  <a:lnTo>
                    <a:pt x="636" y="30"/>
                  </a:lnTo>
                  <a:lnTo>
                    <a:pt x="630" y="12"/>
                  </a:lnTo>
                  <a:lnTo>
                    <a:pt x="624" y="12"/>
                  </a:lnTo>
                  <a:lnTo>
                    <a:pt x="618" y="18"/>
                  </a:lnTo>
                  <a:lnTo>
                    <a:pt x="600" y="18"/>
                  </a:lnTo>
                  <a:lnTo>
                    <a:pt x="588" y="24"/>
                  </a:lnTo>
                  <a:lnTo>
                    <a:pt x="558" y="24"/>
                  </a:lnTo>
                  <a:lnTo>
                    <a:pt x="534" y="18"/>
                  </a:lnTo>
                  <a:lnTo>
                    <a:pt x="504" y="18"/>
                  </a:lnTo>
                  <a:lnTo>
                    <a:pt x="492" y="24"/>
                  </a:lnTo>
                  <a:lnTo>
                    <a:pt x="456" y="36"/>
                  </a:lnTo>
                  <a:lnTo>
                    <a:pt x="444" y="42"/>
                  </a:lnTo>
                  <a:lnTo>
                    <a:pt x="438" y="48"/>
                  </a:lnTo>
                  <a:lnTo>
                    <a:pt x="426" y="54"/>
                  </a:lnTo>
                  <a:lnTo>
                    <a:pt x="414" y="66"/>
                  </a:lnTo>
                  <a:lnTo>
                    <a:pt x="408" y="66"/>
                  </a:lnTo>
                  <a:lnTo>
                    <a:pt x="396" y="90"/>
                  </a:lnTo>
                  <a:lnTo>
                    <a:pt x="378" y="90"/>
                  </a:lnTo>
                  <a:lnTo>
                    <a:pt x="354" y="84"/>
                  </a:lnTo>
                  <a:lnTo>
                    <a:pt x="294" y="84"/>
                  </a:lnTo>
                  <a:lnTo>
                    <a:pt x="282" y="78"/>
                  </a:lnTo>
                  <a:lnTo>
                    <a:pt x="264" y="78"/>
                  </a:lnTo>
                  <a:lnTo>
                    <a:pt x="252" y="72"/>
                  </a:lnTo>
                  <a:lnTo>
                    <a:pt x="240" y="72"/>
                  </a:lnTo>
                  <a:lnTo>
                    <a:pt x="234" y="66"/>
                  </a:lnTo>
                  <a:lnTo>
                    <a:pt x="198" y="66"/>
                  </a:lnTo>
                  <a:lnTo>
                    <a:pt x="186" y="54"/>
                  </a:lnTo>
                  <a:lnTo>
                    <a:pt x="180" y="36"/>
                  </a:lnTo>
                  <a:lnTo>
                    <a:pt x="180" y="24"/>
                  </a:lnTo>
                  <a:lnTo>
                    <a:pt x="168" y="24"/>
                  </a:lnTo>
                  <a:lnTo>
                    <a:pt x="156" y="18"/>
                  </a:lnTo>
                  <a:lnTo>
                    <a:pt x="144" y="18"/>
                  </a:lnTo>
                  <a:lnTo>
                    <a:pt x="132" y="0"/>
                  </a:lnTo>
                  <a:lnTo>
                    <a:pt x="120" y="18"/>
                  </a:lnTo>
                  <a:lnTo>
                    <a:pt x="90" y="12"/>
                  </a:lnTo>
                  <a:lnTo>
                    <a:pt x="72" y="36"/>
                  </a:lnTo>
                  <a:lnTo>
                    <a:pt x="78" y="42"/>
                  </a:lnTo>
                  <a:lnTo>
                    <a:pt x="90" y="42"/>
                  </a:lnTo>
                  <a:lnTo>
                    <a:pt x="90" y="48"/>
                  </a:lnTo>
                  <a:lnTo>
                    <a:pt x="96" y="54"/>
                  </a:lnTo>
                  <a:lnTo>
                    <a:pt x="96" y="66"/>
                  </a:lnTo>
                  <a:lnTo>
                    <a:pt x="78" y="66"/>
                  </a:lnTo>
                  <a:lnTo>
                    <a:pt x="72" y="72"/>
                  </a:lnTo>
                  <a:lnTo>
                    <a:pt x="72" y="78"/>
                  </a:lnTo>
                  <a:lnTo>
                    <a:pt x="78" y="84"/>
                  </a:lnTo>
                  <a:lnTo>
                    <a:pt x="78" y="96"/>
                  </a:lnTo>
                  <a:lnTo>
                    <a:pt x="72" y="108"/>
                  </a:lnTo>
                  <a:lnTo>
                    <a:pt x="72" y="114"/>
                  </a:lnTo>
                  <a:lnTo>
                    <a:pt x="66" y="120"/>
                  </a:lnTo>
                  <a:lnTo>
                    <a:pt x="66" y="132"/>
                  </a:lnTo>
                  <a:lnTo>
                    <a:pt x="72" y="132"/>
                  </a:lnTo>
                  <a:lnTo>
                    <a:pt x="90" y="126"/>
                  </a:lnTo>
                  <a:lnTo>
                    <a:pt x="102" y="126"/>
                  </a:lnTo>
                  <a:lnTo>
                    <a:pt x="108" y="120"/>
                  </a:lnTo>
                  <a:lnTo>
                    <a:pt x="114" y="120"/>
                  </a:lnTo>
                  <a:lnTo>
                    <a:pt x="114" y="132"/>
                  </a:lnTo>
                  <a:lnTo>
                    <a:pt x="120" y="132"/>
                  </a:lnTo>
                  <a:lnTo>
                    <a:pt x="126" y="126"/>
                  </a:lnTo>
                  <a:lnTo>
                    <a:pt x="138" y="120"/>
                  </a:lnTo>
                  <a:lnTo>
                    <a:pt x="162" y="96"/>
                  </a:lnTo>
                  <a:lnTo>
                    <a:pt x="168" y="96"/>
                  </a:lnTo>
                  <a:lnTo>
                    <a:pt x="174" y="90"/>
                  </a:lnTo>
                  <a:lnTo>
                    <a:pt x="186" y="90"/>
                  </a:lnTo>
                  <a:lnTo>
                    <a:pt x="204" y="84"/>
                  </a:lnTo>
                  <a:lnTo>
                    <a:pt x="216" y="84"/>
                  </a:lnTo>
                  <a:lnTo>
                    <a:pt x="252" y="102"/>
                  </a:lnTo>
                  <a:lnTo>
                    <a:pt x="270" y="108"/>
                  </a:lnTo>
                  <a:lnTo>
                    <a:pt x="282" y="108"/>
                  </a:lnTo>
                  <a:lnTo>
                    <a:pt x="288" y="114"/>
                  </a:lnTo>
                  <a:lnTo>
                    <a:pt x="294" y="114"/>
                  </a:lnTo>
                  <a:lnTo>
                    <a:pt x="270" y="114"/>
                  </a:lnTo>
                  <a:lnTo>
                    <a:pt x="258" y="120"/>
                  </a:lnTo>
                  <a:lnTo>
                    <a:pt x="246" y="120"/>
                  </a:lnTo>
                  <a:lnTo>
                    <a:pt x="246" y="132"/>
                  </a:lnTo>
                  <a:lnTo>
                    <a:pt x="240" y="138"/>
                  </a:lnTo>
                  <a:lnTo>
                    <a:pt x="186" y="144"/>
                  </a:lnTo>
                  <a:lnTo>
                    <a:pt x="138" y="138"/>
                  </a:lnTo>
                  <a:lnTo>
                    <a:pt x="120" y="138"/>
                  </a:lnTo>
                  <a:lnTo>
                    <a:pt x="96" y="150"/>
                  </a:lnTo>
                  <a:lnTo>
                    <a:pt x="84" y="162"/>
                  </a:lnTo>
                  <a:lnTo>
                    <a:pt x="84" y="174"/>
                  </a:lnTo>
                  <a:lnTo>
                    <a:pt x="78" y="192"/>
                  </a:lnTo>
                  <a:lnTo>
                    <a:pt x="78" y="204"/>
                  </a:lnTo>
                  <a:lnTo>
                    <a:pt x="72" y="210"/>
                  </a:lnTo>
                  <a:lnTo>
                    <a:pt x="72" y="216"/>
                  </a:lnTo>
                  <a:lnTo>
                    <a:pt x="114" y="216"/>
                  </a:lnTo>
                  <a:lnTo>
                    <a:pt x="114" y="240"/>
                  </a:lnTo>
                  <a:lnTo>
                    <a:pt x="120" y="246"/>
                  </a:lnTo>
                  <a:lnTo>
                    <a:pt x="126" y="258"/>
                  </a:lnTo>
                  <a:lnTo>
                    <a:pt x="132" y="264"/>
                  </a:lnTo>
                  <a:lnTo>
                    <a:pt x="126" y="282"/>
                  </a:lnTo>
                  <a:lnTo>
                    <a:pt x="138" y="300"/>
                  </a:lnTo>
                  <a:lnTo>
                    <a:pt x="126" y="318"/>
                  </a:lnTo>
                  <a:lnTo>
                    <a:pt x="162" y="354"/>
                  </a:lnTo>
                  <a:lnTo>
                    <a:pt x="156" y="390"/>
                  </a:lnTo>
                  <a:lnTo>
                    <a:pt x="210" y="414"/>
                  </a:lnTo>
                  <a:lnTo>
                    <a:pt x="216" y="444"/>
                  </a:lnTo>
                  <a:lnTo>
                    <a:pt x="216" y="438"/>
                  </a:lnTo>
                  <a:lnTo>
                    <a:pt x="222" y="438"/>
                  </a:lnTo>
                  <a:lnTo>
                    <a:pt x="222" y="432"/>
                  </a:lnTo>
                  <a:lnTo>
                    <a:pt x="228" y="432"/>
                  </a:lnTo>
                  <a:lnTo>
                    <a:pt x="252" y="444"/>
                  </a:lnTo>
                  <a:lnTo>
                    <a:pt x="258" y="444"/>
                  </a:lnTo>
                  <a:lnTo>
                    <a:pt x="264" y="450"/>
                  </a:lnTo>
                  <a:lnTo>
                    <a:pt x="270" y="462"/>
                  </a:lnTo>
                  <a:lnTo>
                    <a:pt x="282" y="468"/>
                  </a:lnTo>
                  <a:lnTo>
                    <a:pt x="294" y="468"/>
                  </a:lnTo>
                  <a:lnTo>
                    <a:pt x="312" y="474"/>
                  </a:lnTo>
                  <a:lnTo>
                    <a:pt x="372" y="474"/>
                  </a:lnTo>
                  <a:lnTo>
                    <a:pt x="372" y="450"/>
                  </a:lnTo>
                  <a:lnTo>
                    <a:pt x="378" y="438"/>
                  </a:lnTo>
                  <a:lnTo>
                    <a:pt x="390" y="426"/>
                  </a:lnTo>
                  <a:lnTo>
                    <a:pt x="408" y="426"/>
                  </a:lnTo>
                  <a:lnTo>
                    <a:pt x="432" y="432"/>
                  </a:lnTo>
                  <a:lnTo>
                    <a:pt x="468" y="444"/>
                  </a:lnTo>
                  <a:lnTo>
                    <a:pt x="474" y="450"/>
                  </a:lnTo>
                  <a:lnTo>
                    <a:pt x="480" y="450"/>
                  </a:lnTo>
                  <a:lnTo>
                    <a:pt x="480" y="456"/>
                  </a:lnTo>
                  <a:lnTo>
                    <a:pt x="486" y="468"/>
                  </a:lnTo>
                  <a:lnTo>
                    <a:pt x="486" y="474"/>
                  </a:lnTo>
                  <a:lnTo>
                    <a:pt x="492" y="480"/>
                  </a:lnTo>
                  <a:lnTo>
                    <a:pt x="504" y="486"/>
                  </a:lnTo>
                  <a:lnTo>
                    <a:pt x="564" y="486"/>
                  </a:lnTo>
                  <a:lnTo>
                    <a:pt x="576" y="480"/>
                  </a:lnTo>
                  <a:lnTo>
                    <a:pt x="594" y="474"/>
                  </a:lnTo>
                  <a:lnTo>
                    <a:pt x="606" y="462"/>
                  </a:lnTo>
                  <a:lnTo>
                    <a:pt x="618" y="456"/>
                  </a:lnTo>
                  <a:lnTo>
                    <a:pt x="630" y="444"/>
                  </a:lnTo>
                  <a:lnTo>
                    <a:pt x="648" y="438"/>
                  </a:lnTo>
                  <a:lnTo>
                    <a:pt x="660" y="432"/>
                  </a:lnTo>
                  <a:lnTo>
                    <a:pt x="672" y="432"/>
                  </a:lnTo>
                  <a:lnTo>
                    <a:pt x="684" y="438"/>
                  </a:lnTo>
                  <a:lnTo>
                    <a:pt x="690" y="444"/>
                  </a:lnTo>
                  <a:lnTo>
                    <a:pt x="696" y="444"/>
                  </a:lnTo>
                  <a:lnTo>
                    <a:pt x="702" y="450"/>
                  </a:lnTo>
                  <a:lnTo>
                    <a:pt x="714" y="450"/>
                  </a:lnTo>
                  <a:lnTo>
                    <a:pt x="726" y="444"/>
                  </a:lnTo>
                  <a:lnTo>
                    <a:pt x="732" y="432"/>
                  </a:lnTo>
                  <a:lnTo>
                    <a:pt x="744" y="420"/>
                  </a:lnTo>
                  <a:lnTo>
                    <a:pt x="756" y="432"/>
                  </a:lnTo>
                  <a:lnTo>
                    <a:pt x="756" y="444"/>
                  </a:lnTo>
                  <a:lnTo>
                    <a:pt x="750" y="450"/>
                  </a:lnTo>
                  <a:lnTo>
                    <a:pt x="744" y="462"/>
                  </a:lnTo>
                  <a:lnTo>
                    <a:pt x="744" y="468"/>
                  </a:lnTo>
                  <a:lnTo>
                    <a:pt x="738" y="474"/>
                  </a:lnTo>
                  <a:lnTo>
                    <a:pt x="738" y="486"/>
                  </a:lnTo>
                  <a:lnTo>
                    <a:pt x="744" y="492"/>
                  </a:lnTo>
                  <a:lnTo>
                    <a:pt x="744" y="498"/>
                  </a:lnTo>
                  <a:lnTo>
                    <a:pt x="756" y="510"/>
                  </a:lnTo>
                  <a:lnTo>
                    <a:pt x="768" y="510"/>
                  </a:lnTo>
                  <a:lnTo>
                    <a:pt x="768" y="504"/>
                  </a:lnTo>
                  <a:lnTo>
                    <a:pt x="774" y="498"/>
                  </a:lnTo>
                  <a:lnTo>
                    <a:pt x="774" y="480"/>
                  </a:lnTo>
                  <a:lnTo>
                    <a:pt x="780" y="486"/>
                  </a:lnTo>
                  <a:lnTo>
                    <a:pt x="792" y="486"/>
                  </a:lnTo>
                  <a:lnTo>
                    <a:pt x="792" y="462"/>
                  </a:lnTo>
                  <a:lnTo>
                    <a:pt x="786" y="462"/>
                  </a:lnTo>
                  <a:lnTo>
                    <a:pt x="786" y="432"/>
                  </a:lnTo>
                  <a:lnTo>
                    <a:pt x="810" y="432"/>
                  </a:lnTo>
                  <a:lnTo>
                    <a:pt x="804" y="438"/>
                  </a:lnTo>
                  <a:lnTo>
                    <a:pt x="804" y="444"/>
                  </a:lnTo>
                  <a:lnTo>
                    <a:pt x="840" y="444"/>
                  </a:lnTo>
                  <a:lnTo>
                    <a:pt x="858" y="438"/>
                  </a:lnTo>
                  <a:lnTo>
                    <a:pt x="864" y="432"/>
                  </a:lnTo>
                  <a:lnTo>
                    <a:pt x="870" y="432"/>
                  </a:lnTo>
                  <a:lnTo>
                    <a:pt x="888" y="414"/>
                  </a:lnTo>
                  <a:lnTo>
                    <a:pt x="894" y="414"/>
                  </a:lnTo>
                  <a:lnTo>
                    <a:pt x="900" y="420"/>
                  </a:lnTo>
                  <a:lnTo>
                    <a:pt x="912" y="426"/>
                  </a:lnTo>
                  <a:lnTo>
                    <a:pt x="924" y="438"/>
                  </a:lnTo>
                  <a:lnTo>
                    <a:pt x="942" y="438"/>
                  </a:lnTo>
                  <a:lnTo>
                    <a:pt x="954" y="444"/>
                  </a:lnTo>
                  <a:lnTo>
                    <a:pt x="966" y="444"/>
                  </a:lnTo>
                  <a:lnTo>
                    <a:pt x="978" y="438"/>
                  </a:lnTo>
                  <a:lnTo>
                    <a:pt x="996" y="438"/>
                  </a:lnTo>
                  <a:lnTo>
                    <a:pt x="1002" y="432"/>
                  </a:lnTo>
                  <a:lnTo>
                    <a:pt x="1014" y="426"/>
                  </a:lnTo>
                  <a:lnTo>
                    <a:pt x="1026" y="414"/>
                  </a:lnTo>
                  <a:lnTo>
                    <a:pt x="1038" y="408"/>
                  </a:lnTo>
                  <a:lnTo>
                    <a:pt x="1086" y="408"/>
                  </a:lnTo>
                  <a:lnTo>
                    <a:pt x="1092" y="414"/>
                  </a:lnTo>
                  <a:lnTo>
                    <a:pt x="1110" y="414"/>
                  </a:lnTo>
                  <a:lnTo>
                    <a:pt x="1122" y="402"/>
                  </a:lnTo>
                  <a:lnTo>
                    <a:pt x="1146" y="402"/>
                  </a:lnTo>
                  <a:lnTo>
                    <a:pt x="1152" y="390"/>
                  </a:lnTo>
                  <a:lnTo>
                    <a:pt x="1152" y="384"/>
                  </a:lnTo>
                  <a:lnTo>
                    <a:pt x="1158" y="384"/>
                  </a:lnTo>
                  <a:lnTo>
                    <a:pt x="1158" y="408"/>
                  </a:lnTo>
                  <a:lnTo>
                    <a:pt x="1164" y="414"/>
                  </a:lnTo>
                  <a:lnTo>
                    <a:pt x="1170" y="414"/>
                  </a:lnTo>
                  <a:lnTo>
                    <a:pt x="1182" y="408"/>
                  </a:lnTo>
                  <a:lnTo>
                    <a:pt x="1188" y="402"/>
                  </a:lnTo>
                  <a:lnTo>
                    <a:pt x="1188" y="390"/>
                  </a:lnTo>
                  <a:lnTo>
                    <a:pt x="1230" y="390"/>
                  </a:lnTo>
                  <a:lnTo>
                    <a:pt x="1242" y="402"/>
                  </a:lnTo>
                  <a:lnTo>
                    <a:pt x="1254" y="402"/>
                  </a:lnTo>
                  <a:lnTo>
                    <a:pt x="1260" y="396"/>
                  </a:lnTo>
                  <a:lnTo>
                    <a:pt x="1260" y="390"/>
                  </a:lnTo>
                  <a:lnTo>
                    <a:pt x="1284" y="390"/>
                  </a:lnTo>
                  <a:lnTo>
                    <a:pt x="1290" y="396"/>
                  </a:lnTo>
                  <a:lnTo>
                    <a:pt x="1290" y="414"/>
                  </a:lnTo>
                  <a:lnTo>
                    <a:pt x="1332" y="402"/>
                  </a:lnTo>
                  <a:close/>
                  <a:moveTo>
                    <a:pt x="102" y="282"/>
                  </a:moveTo>
                  <a:lnTo>
                    <a:pt x="96" y="282"/>
                  </a:lnTo>
                  <a:lnTo>
                    <a:pt x="96" y="312"/>
                  </a:lnTo>
                  <a:lnTo>
                    <a:pt x="102" y="324"/>
                  </a:lnTo>
                  <a:lnTo>
                    <a:pt x="108" y="330"/>
                  </a:lnTo>
                  <a:lnTo>
                    <a:pt x="114" y="324"/>
                  </a:lnTo>
                  <a:lnTo>
                    <a:pt x="114" y="318"/>
                  </a:lnTo>
                  <a:lnTo>
                    <a:pt x="120" y="312"/>
                  </a:lnTo>
                  <a:lnTo>
                    <a:pt x="120" y="300"/>
                  </a:lnTo>
                  <a:lnTo>
                    <a:pt x="102" y="28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1" name="Tunisia" descr="© INSCALE GmbH, 05.05.2010&#10;http://www.presentationload.com/">
              <a:extLst>
                <a:ext uri="{FF2B5EF4-FFF2-40B4-BE49-F238E27FC236}">
                  <a16:creationId xmlns:a16="http://schemas.microsoft.com/office/drawing/2014/main" id="{8DA38DB7-08D5-47B6-888A-B6256B253E3B}"/>
                </a:ext>
              </a:extLst>
            </p:cNvPr>
            <p:cNvSpPr>
              <a:spLocks/>
            </p:cNvSpPr>
            <p:nvPr>
              <p:custDataLst>
                <p:tags r:id="rId20"/>
              </p:custDataLst>
            </p:nvPr>
          </p:nvSpPr>
          <p:spPr bwMode="gray">
            <a:xfrm>
              <a:off x="4441441" y="2078530"/>
              <a:ext cx="103766" cy="216428"/>
            </a:xfrm>
            <a:custGeom>
              <a:avLst/>
              <a:gdLst>
                <a:gd name="T0" fmla="*/ 2147483647 w 276"/>
                <a:gd name="T1" fmla="*/ 2147483647 h 570"/>
                <a:gd name="T2" fmla="*/ 2147483647 w 276"/>
                <a:gd name="T3" fmla="*/ 2147483647 h 570"/>
                <a:gd name="T4" fmla="*/ 2147483647 w 276"/>
                <a:gd name="T5" fmla="*/ 2147483647 h 570"/>
                <a:gd name="T6" fmla="*/ 2147483647 w 276"/>
                <a:gd name="T7" fmla="*/ 2147483647 h 570"/>
                <a:gd name="T8" fmla="*/ 2147483647 w 276"/>
                <a:gd name="T9" fmla="*/ 2147483647 h 570"/>
                <a:gd name="T10" fmla="*/ 2147483647 w 276"/>
                <a:gd name="T11" fmla="*/ 2147483647 h 570"/>
                <a:gd name="T12" fmla="*/ 0 w 276"/>
                <a:gd name="T13" fmla="*/ 2147483647 h 570"/>
                <a:gd name="T14" fmla="*/ 2147483647 w 276"/>
                <a:gd name="T15" fmla="*/ 2147483647 h 570"/>
                <a:gd name="T16" fmla="*/ 2147483647 w 276"/>
                <a:gd name="T17" fmla="*/ 2147483647 h 570"/>
                <a:gd name="T18" fmla="*/ 2147483647 w 276"/>
                <a:gd name="T19" fmla="*/ 2147483647 h 570"/>
                <a:gd name="T20" fmla="*/ 2147483647 w 276"/>
                <a:gd name="T21" fmla="*/ 2147483647 h 570"/>
                <a:gd name="T22" fmla="*/ 2147483647 w 276"/>
                <a:gd name="T23" fmla="*/ 2147483647 h 570"/>
                <a:gd name="T24" fmla="*/ 2147483647 w 276"/>
                <a:gd name="T25" fmla="*/ 2147483647 h 570"/>
                <a:gd name="T26" fmla="*/ 2147483647 w 276"/>
                <a:gd name="T27" fmla="*/ 2147483647 h 570"/>
                <a:gd name="T28" fmla="*/ 2147483647 w 276"/>
                <a:gd name="T29" fmla="*/ 2147483647 h 570"/>
                <a:gd name="T30" fmla="*/ 2147483647 w 276"/>
                <a:gd name="T31" fmla="*/ 2147483647 h 570"/>
                <a:gd name="T32" fmla="*/ 2147483647 w 276"/>
                <a:gd name="T33" fmla="*/ 2147483647 h 570"/>
                <a:gd name="T34" fmla="*/ 2147483647 w 276"/>
                <a:gd name="T35" fmla="*/ 2147483647 h 570"/>
                <a:gd name="T36" fmla="*/ 2147483647 w 276"/>
                <a:gd name="T37" fmla="*/ 2147483647 h 570"/>
                <a:gd name="T38" fmla="*/ 2147483647 w 276"/>
                <a:gd name="T39" fmla="*/ 2147483647 h 570"/>
                <a:gd name="T40" fmla="*/ 2147483647 w 276"/>
                <a:gd name="T41" fmla="*/ 2147483647 h 570"/>
                <a:gd name="T42" fmla="*/ 2147483647 w 276"/>
                <a:gd name="T43" fmla="*/ 2147483647 h 570"/>
                <a:gd name="T44" fmla="*/ 2147483647 w 276"/>
                <a:gd name="T45" fmla="*/ 2147483647 h 570"/>
                <a:gd name="T46" fmla="*/ 2147483647 w 276"/>
                <a:gd name="T47" fmla="*/ 2147483647 h 570"/>
                <a:gd name="T48" fmla="*/ 2147483647 w 276"/>
                <a:gd name="T49" fmla="*/ 2147483647 h 570"/>
                <a:gd name="T50" fmla="*/ 2147483647 w 276"/>
                <a:gd name="T51" fmla="*/ 2147483647 h 570"/>
                <a:gd name="T52" fmla="*/ 2147483647 w 276"/>
                <a:gd name="T53" fmla="*/ 2147483647 h 570"/>
                <a:gd name="T54" fmla="*/ 2147483647 w 276"/>
                <a:gd name="T55" fmla="*/ 2147483647 h 570"/>
                <a:gd name="T56" fmla="*/ 2147483647 w 276"/>
                <a:gd name="T57" fmla="*/ 2147483647 h 570"/>
                <a:gd name="T58" fmla="*/ 2147483647 w 276"/>
                <a:gd name="T59" fmla="*/ 2147483647 h 570"/>
                <a:gd name="T60" fmla="*/ 2147483647 w 276"/>
                <a:gd name="T61" fmla="*/ 2147483647 h 570"/>
                <a:gd name="T62" fmla="*/ 2147483647 w 276"/>
                <a:gd name="T63" fmla="*/ 2147483647 h 570"/>
                <a:gd name="T64" fmla="*/ 2147483647 w 276"/>
                <a:gd name="T65" fmla="*/ 2147483647 h 570"/>
                <a:gd name="T66" fmla="*/ 2147483647 w 276"/>
                <a:gd name="T67" fmla="*/ 2147483647 h 570"/>
                <a:gd name="T68" fmla="*/ 2147483647 w 276"/>
                <a:gd name="T69" fmla="*/ 2147483647 h 570"/>
                <a:gd name="T70" fmla="*/ 2147483647 w 276"/>
                <a:gd name="T71" fmla="*/ 2147483647 h 570"/>
                <a:gd name="T72" fmla="*/ 2147483647 w 276"/>
                <a:gd name="T73" fmla="*/ 2147483647 h 570"/>
                <a:gd name="T74" fmla="*/ 2147483647 w 276"/>
                <a:gd name="T75" fmla="*/ 2147483647 h 570"/>
                <a:gd name="T76" fmla="*/ 2147483647 w 276"/>
                <a:gd name="T77" fmla="*/ 2147483647 h 570"/>
                <a:gd name="T78" fmla="*/ 2147483647 w 276"/>
                <a:gd name="T79" fmla="*/ 2147483647 h 570"/>
                <a:gd name="T80" fmla="*/ 2147483647 w 276"/>
                <a:gd name="T81" fmla="*/ 2147483647 h 570"/>
                <a:gd name="T82" fmla="*/ 2147483647 w 276"/>
                <a:gd name="T83" fmla="*/ 2147483647 h 570"/>
                <a:gd name="T84" fmla="*/ 2147483647 w 276"/>
                <a:gd name="T85" fmla="*/ 2147483647 h 570"/>
                <a:gd name="T86" fmla="*/ 2147483647 w 276"/>
                <a:gd name="T87" fmla="*/ 2147483647 h 570"/>
                <a:gd name="T88" fmla="*/ 2147483647 w 276"/>
                <a:gd name="T89" fmla="*/ 0 h 570"/>
                <a:gd name="T90" fmla="*/ 2147483647 w 276"/>
                <a:gd name="T91" fmla="*/ 2147483647 h 570"/>
                <a:gd name="T92" fmla="*/ 2147483647 w 276"/>
                <a:gd name="T93" fmla="*/ 2147483647 h 570"/>
                <a:gd name="T94" fmla="*/ 2147483647 w 276"/>
                <a:gd name="T95" fmla="*/ 2147483647 h 5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6"/>
                <a:gd name="T145" fmla="*/ 0 h 570"/>
                <a:gd name="T146" fmla="*/ 276 w 276"/>
                <a:gd name="T147" fmla="*/ 570 h 57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6" h="570">
                  <a:moveTo>
                    <a:pt x="42" y="60"/>
                  </a:moveTo>
                  <a:lnTo>
                    <a:pt x="60" y="66"/>
                  </a:lnTo>
                  <a:lnTo>
                    <a:pt x="60" y="78"/>
                  </a:lnTo>
                  <a:lnTo>
                    <a:pt x="54" y="90"/>
                  </a:lnTo>
                  <a:lnTo>
                    <a:pt x="54" y="126"/>
                  </a:lnTo>
                  <a:lnTo>
                    <a:pt x="60" y="138"/>
                  </a:lnTo>
                  <a:lnTo>
                    <a:pt x="60" y="180"/>
                  </a:lnTo>
                  <a:lnTo>
                    <a:pt x="54" y="192"/>
                  </a:lnTo>
                  <a:lnTo>
                    <a:pt x="54" y="204"/>
                  </a:lnTo>
                  <a:lnTo>
                    <a:pt x="48" y="210"/>
                  </a:lnTo>
                  <a:lnTo>
                    <a:pt x="48" y="216"/>
                  </a:lnTo>
                  <a:lnTo>
                    <a:pt x="24" y="234"/>
                  </a:lnTo>
                  <a:lnTo>
                    <a:pt x="0" y="258"/>
                  </a:lnTo>
                  <a:lnTo>
                    <a:pt x="0" y="300"/>
                  </a:lnTo>
                  <a:lnTo>
                    <a:pt x="12" y="300"/>
                  </a:lnTo>
                  <a:lnTo>
                    <a:pt x="12" y="330"/>
                  </a:lnTo>
                  <a:lnTo>
                    <a:pt x="24" y="330"/>
                  </a:lnTo>
                  <a:lnTo>
                    <a:pt x="42" y="336"/>
                  </a:lnTo>
                  <a:lnTo>
                    <a:pt x="54" y="348"/>
                  </a:lnTo>
                  <a:lnTo>
                    <a:pt x="54" y="390"/>
                  </a:lnTo>
                  <a:lnTo>
                    <a:pt x="60" y="390"/>
                  </a:lnTo>
                  <a:lnTo>
                    <a:pt x="66" y="396"/>
                  </a:lnTo>
                  <a:lnTo>
                    <a:pt x="90" y="408"/>
                  </a:lnTo>
                  <a:lnTo>
                    <a:pt x="96" y="420"/>
                  </a:lnTo>
                  <a:lnTo>
                    <a:pt x="102" y="426"/>
                  </a:lnTo>
                  <a:lnTo>
                    <a:pt x="108" y="450"/>
                  </a:lnTo>
                  <a:lnTo>
                    <a:pt x="114" y="492"/>
                  </a:lnTo>
                  <a:lnTo>
                    <a:pt x="126" y="540"/>
                  </a:lnTo>
                  <a:lnTo>
                    <a:pt x="138" y="570"/>
                  </a:lnTo>
                  <a:lnTo>
                    <a:pt x="144" y="564"/>
                  </a:lnTo>
                  <a:lnTo>
                    <a:pt x="156" y="564"/>
                  </a:lnTo>
                  <a:lnTo>
                    <a:pt x="186" y="534"/>
                  </a:lnTo>
                  <a:lnTo>
                    <a:pt x="186" y="510"/>
                  </a:lnTo>
                  <a:lnTo>
                    <a:pt x="174" y="486"/>
                  </a:lnTo>
                  <a:lnTo>
                    <a:pt x="174" y="468"/>
                  </a:lnTo>
                  <a:lnTo>
                    <a:pt x="192" y="450"/>
                  </a:lnTo>
                  <a:lnTo>
                    <a:pt x="198" y="450"/>
                  </a:lnTo>
                  <a:lnTo>
                    <a:pt x="204" y="438"/>
                  </a:lnTo>
                  <a:lnTo>
                    <a:pt x="210" y="432"/>
                  </a:lnTo>
                  <a:lnTo>
                    <a:pt x="216" y="420"/>
                  </a:lnTo>
                  <a:lnTo>
                    <a:pt x="222" y="414"/>
                  </a:lnTo>
                  <a:lnTo>
                    <a:pt x="234" y="408"/>
                  </a:lnTo>
                  <a:lnTo>
                    <a:pt x="246" y="408"/>
                  </a:lnTo>
                  <a:lnTo>
                    <a:pt x="270" y="396"/>
                  </a:lnTo>
                  <a:lnTo>
                    <a:pt x="276" y="390"/>
                  </a:lnTo>
                  <a:lnTo>
                    <a:pt x="276" y="384"/>
                  </a:lnTo>
                  <a:lnTo>
                    <a:pt x="264" y="372"/>
                  </a:lnTo>
                  <a:lnTo>
                    <a:pt x="258" y="372"/>
                  </a:lnTo>
                  <a:lnTo>
                    <a:pt x="264" y="330"/>
                  </a:lnTo>
                  <a:lnTo>
                    <a:pt x="252" y="330"/>
                  </a:lnTo>
                  <a:lnTo>
                    <a:pt x="240" y="300"/>
                  </a:lnTo>
                  <a:lnTo>
                    <a:pt x="228" y="294"/>
                  </a:lnTo>
                  <a:lnTo>
                    <a:pt x="222" y="306"/>
                  </a:lnTo>
                  <a:lnTo>
                    <a:pt x="216" y="294"/>
                  </a:lnTo>
                  <a:lnTo>
                    <a:pt x="198" y="294"/>
                  </a:lnTo>
                  <a:lnTo>
                    <a:pt x="186" y="288"/>
                  </a:lnTo>
                  <a:lnTo>
                    <a:pt x="180" y="282"/>
                  </a:lnTo>
                  <a:lnTo>
                    <a:pt x="168" y="276"/>
                  </a:lnTo>
                  <a:lnTo>
                    <a:pt x="168" y="246"/>
                  </a:lnTo>
                  <a:lnTo>
                    <a:pt x="174" y="240"/>
                  </a:lnTo>
                  <a:lnTo>
                    <a:pt x="180" y="240"/>
                  </a:lnTo>
                  <a:lnTo>
                    <a:pt x="234" y="186"/>
                  </a:lnTo>
                  <a:lnTo>
                    <a:pt x="240" y="174"/>
                  </a:lnTo>
                  <a:lnTo>
                    <a:pt x="240" y="156"/>
                  </a:lnTo>
                  <a:lnTo>
                    <a:pt x="234" y="144"/>
                  </a:lnTo>
                  <a:lnTo>
                    <a:pt x="216" y="126"/>
                  </a:lnTo>
                  <a:lnTo>
                    <a:pt x="204" y="120"/>
                  </a:lnTo>
                  <a:lnTo>
                    <a:pt x="198" y="120"/>
                  </a:lnTo>
                  <a:lnTo>
                    <a:pt x="198" y="102"/>
                  </a:lnTo>
                  <a:lnTo>
                    <a:pt x="204" y="90"/>
                  </a:lnTo>
                  <a:lnTo>
                    <a:pt x="204" y="78"/>
                  </a:lnTo>
                  <a:lnTo>
                    <a:pt x="210" y="72"/>
                  </a:lnTo>
                  <a:lnTo>
                    <a:pt x="222" y="66"/>
                  </a:lnTo>
                  <a:lnTo>
                    <a:pt x="228" y="60"/>
                  </a:lnTo>
                  <a:lnTo>
                    <a:pt x="234" y="48"/>
                  </a:lnTo>
                  <a:lnTo>
                    <a:pt x="234" y="36"/>
                  </a:lnTo>
                  <a:lnTo>
                    <a:pt x="240" y="30"/>
                  </a:lnTo>
                  <a:lnTo>
                    <a:pt x="240" y="18"/>
                  </a:lnTo>
                  <a:lnTo>
                    <a:pt x="228" y="18"/>
                  </a:lnTo>
                  <a:lnTo>
                    <a:pt x="222" y="30"/>
                  </a:lnTo>
                  <a:lnTo>
                    <a:pt x="210" y="36"/>
                  </a:lnTo>
                  <a:lnTo>
                    <a:pt x="204" y="48"/>
                  </a:lnTo>
                  <a:lnTo>
                    <a:pt x="192" y="60"/>
                  </a:lnTo>
                  <a:lnTo>
                    <a:pt x="186" y="60"/>
                  </a:lnTo>
                  <a:lnTo>
                    <a:pt x="174" y="54"/>
                  </a:lnTo>
                  <a:lnTo>
                    <a:pt x="162" y="42"/>
                  </a:lnTo>
                  <a:lnTo>
                    <a:pt x="174" y="30"/>
                  </a:lnTo>
                  <a:lnTo>
                    <a:pt x="174" y="24"/>
                  </a:lnTo>
                  <a:lnTo>
                    <a:pt x="180" y="12"/>
                  </a:lnTo>
                  <a:lnTo>
                    <a:pt x="168" y="0"/>
                  </a:lnTo>
                  <a:lnTo>
                    <a:pt x="138" y="0"/>
                  </a:lnTo>
                  <a:lnTo>
                    <a:pt x="126" y="6"/>
                  </a:lnTo>
                  <a:lnTo>
                    <a:pt x="108" y="12"/>
                  </a:lnTo>
                  <a:lnTo>
                    <a:pt x="96" y="18"/>
                  </a:lnTo>
                  <a:lnTo>
                    <a:pt x="84" y="30"/>
                  </a:lnTo>
                  <a:lnTo>
                    <a:pt x="84" y="42"/>
                  </a:lnTo>
                  <a:lnTo>
                    <a:pt x="42"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2" name="Togo" descr="© INSCALE GmbH, 05.05.2010&#10;http://www.presentationload.com/">
              <a:extLst>
                <a:ext uri="{FF2B5EF4-FFF2-40B4-BE49-F238E27FC236}">
                  <a16:creationId xmlns:a16="http://schemas.microsoft.com/office/drawing/2014/main" id="{E80C1FA8-BAB1-4A4B-BFB0-C986D6CF1DC0}"/>
                </a:ext>
              </a:extLst>
            </p:cNvPr>
            <p:cNvSpPr>
              <a:spLocks/>
            </p:cNvSpPr>
            <p:nvPr>
              <p:custDataLst>
                <p:tags r:id="rId21"/>
              </p:custDataLst>
            </p:nvPr>
          </p:nvSpPr>
          <p:spPr bwMode="gray">
            <a:xfrm>
              <a:off x="4230944" y="2880496"/>
              <a:ext cx="53365" cy="152686"/>
            </a:xfrm>
            <a:custGeom>
              <a:avLst/>
              <a:gdLst>
                <a:gd name="T0" fmla="*/ 2147483647 w 138"/>
                <a:gd name="T1" fmla="*/ 2147483647 h 402"/>
                <a:gd name="T2" fmla="*/ 2147483647 w 138"/>
                <a:gd name="T3" fmla="*/ 2147483647 h 402"/>
                <a:gd name="T4" fmla="*/ 2147483647 w 138"/>
                <a:gd name="T5" fmla="*/ 2147483647 h 402"/>
                <a:gd name="T6" fmla="*/ 2147483647 w 138"/>
                <a:gd name="T7" fmla="*/ 2147483647 h 402"/>
                <a:gd name="T8" fmla="*/ 2147483647 w 138"/>
                <a:gd name="T9" fmla="*/ 2147483647 h 402"/>
                <a:gd name="T10" fmla="*/ 2147483647 w 138"/>
                <a:gd name="T11" fmla="*/ 2147483647 h 402"/>
                <a:gd name="T12" fmla="*/ 2147483647 w 138"/>
                <a:gd name="T13" fmla="*/ 2147483647 h 402"/>
                <a:gd name="T14" fmla="*/ 2147483647 w 138"/>
                <a:gd name="T15" fmla="*/ 2147483647 h 402"/>
                <a:gd name="T16" fmla="*/ 2147483647 w 138"/>
                <a:gd name="T17" fmla="*/ 2147483647 h 402"/>
                <a:gd name="T18" fmla="*/ 2147483647 w 138"/>
                <a:gd name="T19" fmla="*/ 2147483647 h 402"/>
                <a:gd name="T20" fmla="*/ 2147483647 w 138"/>
                <a:gd name="T21" fmla="*/ 2147483647 h 402"/>
                <a:gd name="T22" fmla="*/ 2147483647 w 138"/>
                <a:gd name="T23" fmla="*/ 2147483647 h 402"/>
                <a:gd name="T24" fmla="*/ 2147483647 w 138"/>
                <a:gd name="T25" fmla="*/ 2147483647 h 402"/>
                <a:gd name="T26" fmla="*/ 2147483647 w 138"/>
                <a:gd name="T27" fmla="*/ 2147483647 h 402"/>
                <a:gd name="T28" fmla="*/ 2147483647 w 138"/>
                <a:gd name="T29" fmla="*/ 2147483647 h 402"/>
                <a:gd name="T30" fmla="*/ 2147483647 w 138"/>
                <a:gd name="T31" fmla="*/ 2147483647 h 402"/>
                <a:gd name="T32" fmla="*/ 2147483647 w 138"/>
                <a:gd name="T33" fmla="*/ 0 h 402"/>
                <a:gd name="T34" fmla="*/ 2147483647 w 138"/>
                <a:gd name="T35" fmla="*/ 0 h 402"/>
                <a:gd name="T36" fmla="*/ 2147483647 w 138"/>
                <a:gd name="T37" fmla="*/ 2147483647 h 402"/>
                <a:gd name="T38" fmla="*/ 0 w 138"/>
                <a:gd name="T39" fmla="*/ 2147483647 h 402"/>
                <a:gd name="T40" fmla="*/ 2147483647 w 138"/>
                <a:gd name="T41" fmla="*/ 2147483647 h 402"/>
                <a:gd name="T42" fmla="*/ 2147483647 w 138"/>
                <a:gd name="T43" fmla="*/ 2147483647 h 402"/>
                <a:gd name="T44" fmla="*/ 2147483647 w 138"/>
                <a:gd name="T45" fmla="*/ 2147483647 h 402"/>
                <a:gd name="T46" fmla="*/ 2147483647 w 138"/>
                <a:gd name="T47" fmla="*/ 2147483647 h 402"/>
                <a:gd name="T48" fmla="*/ 2147483647 w 138"/>
                <a:gd name="T49" fmla="*/ 2147483647 h 402"/>
                <a:gd name="T50" fmla="*/ 2147483647 w 138"/>
                <a:gd name="T51" fmla="*/ 2147483647 h 402"/>
                <a:gd name="T52" fmla="*/ 2147483647 w 138"/>
                <a:gd name="T53" fmla="*/ 2147483647 h 402"/>
                <a:gd name="T54" fmla="*/ 2147483647 w 138"/>
                <a:gd name="T55" fmla="*/ 2147483647 h 402"/>
                <a:gd name="T56" fmla="*/ 2147483647 w 138"/>
                <a:gd name="T57" fmla="*/ 2147483647 h 402"/>
                <a:gd name="T58" fmla="*/ 2147483647 w 138"/>
                <a:gd name="T59" fmla="*/ 2147483647 h 402"/>
                <a:gd name="T60" fmla="*/ 2147483647 w 138"/>
                <a:gd name="T61" fmla="*/ 2147483647 h 402"/>
                <a:gd name="T62" fmla="*/ 2147483647 w 138"/>
                <a:gd name="T63" fmla="*/ 2147483647 h 402"/>
                <a:gd name="T64" fmla="*/ 2147483647 w 138"/>
                <a:gd name="T65" fmla="*/ 2147483647 h 402"/>
                <a:gd name="T66" fmla="*/ 2147483647 w 138"/>
                <a:gd name="T67" fmla="*/ 2147483647 h 402"/>
                <a:gd name="T68" fmla="*/ 2147483647 w 138"/>
                <a:gd name="T69" fmla="*/ 2147483647 h 402"/>
                <a:gd name="T70" fmla="*/ 2147483647 w 138"/>
                <a:gd name="T71" fmla="*/ 2147483647 h 402"/>
                <a:gd name="T72" fmla="*/ 2147483647 w 138"/>
                <a:gd name="T73" fmla="*/ 2147483647 h 402"/>
                <a:gd name="T74" fmla="*/ 2147483647 w 138"/>
                <a:gd name="T75" fmla="*/ 2147483647 h 402"/>
                <a:gd name="T76" fmla="*/ 2147483647 w 138"/>
                <a:gd name="T77" fmla="*/ 2147483647 h 402"/>
                <a:gd name="T78" fmla="*/ 2147483647 w 138"/>
                <a:gd name="T79" fmla="*/ 2147483647 h 402"/>
                <a:gd name="T80" fmla="*/ 2147483647 w 138"/>
                <a:gd name="T81" fmla="*/ 2147483647 h 402"/>
                <a:gd name="T82" fmla="*/ 2147483647 w 138"/>
                <a:gd name="T83" fmla="*/ 2147483647 h 402"/>
                <a:gd name="T84" fmla="*/ 2147483647 w 138"/>
                <a:gd name="T85" fmla="*/ 2147483647 h 402"/>
                <a:gd name="T86" fmla="*/ 2147483647 w 138"/>
                <a:gd name="T87" fmla="*/ 2147483647 h 402"/>
                <a:gd name="T88" fmla="*/ 2147483647 w 138"/>
                <a:gd name="T89" fmla="*/ 2147483647 h 402"/>
                <a:gd name="T90" fmla="*/ 2147483647 w 138"/>
                <a:gd name="T91" fmla="*/ 2147483647 h 402"/>
                <a:gd name="T92" fmla="*/ 2147483647 w 138"/>
                <a:gd name="T93" fmla="*/ 2147483647 h 402"/>
                <a:gd name="T94" fmla="*/ 2147483647 w 138"/>
                <a:gd name="T95" fmla="*/ 2147483647 h 402"/>
                <a:gd name="T96" fmla="*/ 2147483647 w 138"/>
                <a:gd name="T97" fmla="*/ 2147483647 h 402"/>
                <a:gd name="T98" fmla="*/ 2147483647 w 138"/>
                <a:gd name="T99" fmla="*/ 2147483647 h 402"/>
                <a:gd name="T100" fmla="*/ 2147483647 w 138"/>
                <a:gd name="T101" fmla="*/ 2147483647 h 402"/>
                <a:gd name="T102" fmla="*/ 2147483647 w 138"/>
                <a:gd name="T103" fmla="*/ 2147483647 h 4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8"/>
                <a:gd name="T157" fmla="*/ 0 h 402"/>
                <a:gd name="T158" fmla="*/ 138 w 138"/>
                <a:gd name="T159" fmla="*/ 402 h 4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8" h="402">
                  <a:moveTo>
                    <a:pt x="126" y="354"/>
                  </a:moveTo>
                  <a:lnTo>
                    <a:pt x="120" y="288"/>
                  </a:lnTo>
                  <a:lnTo>
                    <a:pt x="132" y="282"/>
                  </a:lnTo>
                  <a:lnTo>
                    <a:pt x="120" y="270"/>
                  </a:lnTo>
                  <a:lnTo>
                    <a:pt x="120" y="210"/>
                  </a:lnTo>
                  <a:lnTo>
                    <a:pt x="132" y="198"/>
                  </a:lnTo>
                  <a:lnTo>
                    <a:pt x="126" y="186"/>
                  </a:lnTo>
                  <a:lnTo>
                    <a:pt x="126" y="156"/>
                  </a:lnTo>
                  <a:lnTo>
                    <a:pt x="120" y="144"/>
                  </a:lnTo>
                  <a:lnTo>
                    <a:pt x="108" y="132"/>
                  </a:lnTo>
                  <a:lnTo>
                    <a:pt x="108" y="90"/>
                  </a:lnTo>
                  <a:lnTo>
                    <a:pt x="78" y="60"/>
                  </a:lnTo>
                  <a:lnTo>
                    <a:pt x="66" y="54"/>
                  </a:lnTo>
                  <a:lnTo>
                    <a:pt x="66" y="24"/>
                  </a:lnTo>
                  <a:lnTo>
                    <a:pt x="72" y="6"/>
                  </a:lnTo>
                  <a:lnTo>
                    <a:pt x="54" y="6"/>
                  </a:lnTo>
                  <a:lnTo>
                    <a:pt x="30" y="0"/>
                  </a:lnTo>
                  <a:lnTo>
                    <a:pt x="12" y="0"/>
                  </a:lnTo>
                  <a:lnTo>
                    <a:pt x="12" y="18"/>
                  </a:lnTo>
                  <a:lnTo>
                    <a:pt x="0" y="30"/>
                  </a:lnTo>
                  <a:lnTo>
                    <a:pt x="36" y="54"/>
                  </a:lnTo>
                  <a:lnTo>
                    <a:pt x="24" y="132"/>
                  </a:lnTo>
                  <a:lnTo>
                    <a:pt x="36" y="120"/>
                  </a:lnTo>
                  <a:lnTo>
                    <a:pt x="42" y="120"/>
                  </a:lnTo>
                  <a:lnTo>
                    <a:pt x="48" y="126"/>
                  </a:lnTo>
                  <a:lnTo>
                    <a:pt x="48" y="150"/>
                  </a:lnTo>
                  <a:lnTo>
                    <a:pt x="42" y="162"/>
                  </a:lnTo>
                  <a:lnTo>
                    <a:pt x="54" y="174"/>
                  </a:lnTo>
                  <a:lnTo>
                    <a:pt x="54" y="180"/>
                  </a:lnTo>
                  <a:lnTo>
                    <a:pt x="48" y="180"/>
                  </a:lnTo>
                  <a:lnTo>
                    <a:pt x="36" y="192"/>
                  </a:lnTo>
                  <a:lnTo>
                    <a:pt x="42" y="198"/>
                  </a:lnTo>
                  <a:lnTo>
                    <a:pt x="54" y="204"/>
                  </a:lnTo>
                  <a:lnTo>
                    <a:pt x="60" y="210"/>
                  </a:lnTo>
                  <a:lnTo>
                    <a:pt x="60" y="222"/>
                  </a:lnTo>
                  <a:lnTo>
                    <a:pt x="54" y="228"/>
                  </a:lnTo>
                  <a:lnTo>
                    <a:pt x="54" y="270"/>
                  </a:lnTo>
                  <a:lnTo>
                    <a:pt x="48" y="276"/>
                  </a:lnTo>
                  <a:lnTo>
                    <a:pt x="48" y="294"/>
                  </a:lnTo>
                  <a:lnTo>
                    <a:pt x="54" y="294"/>
                  </a:lnTo>
                  <a:lnTo>
                    <a:pt x="60" y="300"/>
                  </a:lnTo>
                  <a:lnTo>
                    <a:pt x="60" y="312"/>
                  </a:lnTo>
                  <a:lnTo>
                    <a:pt x="54" y="324"/>
                  </a:lnTo>
                  <a:lnTo>
                    <a:pt x="54" y="336"/>
                  </a:lnTo>
                  <a:lnTo>
                    <a:pt x="66" y="378"/>
                  </a:lnTo>
                  <a:lnTo>
                    <a:pt x="96" y="402"/>
                  </a:lnTo>
                  <a:lnTo>
                    <a:pt x="108" y="396"/>
                  </a:lnTo>
                  <a:lnTo>
                    <a:pt x="120" y="384"/>
                  </a:lnTo>
                  <a:lnTo>
                    <a:pt x="138" y="384"/>
                  </a:lnTo>
                  <a:lnTo>
                    <a:pt x="138" y="372"/>
                  </a:lnTo>
                  <a:lnTo>
                    <a:pt x="126" y="360"/>
                  </a:lnTo>
                  <a:lnTo>
                    <a:pt x="126" y="3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3" name="Thailand" descr="© INSCALE GmbH, 05.05.2010&#10;http://www.presentationload.com/">
              <a:extLst>
                <a:ext uri="{FF2B5EF4-FFF2-40B4-BE49-F238E27FC236}">
                  <a16:creationId xmlns:a16="http://schemas.microsoft.com/office/drawing/2014/main" id="{DB2307EE-2F31-4A85-B802-43A91298325B}"/>
                </a:ext>
              </a:extLst>
            </p:cNvPr>
            <p:cNvSpPr>
              <a:spLocks/>
            </p:cNvSpPr>
            <p:nvPr>
              <p:custDataLst>
                <p:tags r:id="rId22"/>
              </p:custDataLst>
            </p:nvPr>
          </p:nvSpPr>
          <p:spPr bwMode="gray">
            <a:xfrm>
              <a:off x="6829542" y="2594397"/>
              <a:ext cx="234215" cy="450643"/>
            </a:xfrm>
            <a:custGeom>
              <a:avLst/>
              <a:gdLst>
                <a:gd name="T0" fmla="*/ 2147483647 w 618"/>
                <a:gd name="T1" fmla="*/ 2147483647 h 1188"/>
                <a:gd name="T2" fmla="*/ 2147483647 w 618"/>
                <a:gd name="T3" fmla="*/ 2147483647 h 1188"/>
                <a:gd name="T4" fmla="*/ 2147483647 w 618"/>
                <a:gd name="T5" fmla="*/ 2147483647 h 1188"/>
                <a:gd name="T6" fmla="*/ 2147483647 w 618"/>
                <a:gd name="T7" fmla="*/ 2147483647 h 1188"/>
                <a:gd name="T8" fmla="*/ 2147483647 w 618"/>
                <a:gd name="T9" fmla="*/ 2147483647 h 1188"/>
                <a:gd name="T10" fmla="*/ 2147483647 w 618"/>
                <a:gd name="T11" fmla="*/ 2147483647 h 1188"/>
                <a:gd name="T12" fmla="*/ 2147483647 w 618"/>
                <a:gd name="T13" fmla="*/ 2147483647 h 1188"/>
                <a:gd name="T14" fmla="*/ 2147483647 w 618"/>
                <a:gd name="T15" fmla="*/ 2147483647 h 1188"/>
                <a:gd name="T16" fmla="*/ 2147483647 w 618"/>
                <a:gd name="T17" fmla="*/ 2147483647 h 1188"/>
                <a:gd name="T18" fmla="*/ 2147483647 w 618"/>
                <a:gd name="T19" fmla="*/ 2147483647 h 1188"/>
                <a:gd name="T20" fmla="*/ 2147483647 w 618"/>
                <a:gd name="T21" fmla="*/ 2147483647 h 1188"/>
                <a:gd name="T22" fmla="*/ 2147483647 w 618"/>
                <a:gd name="T23" fmla="*/ 2147483647 h 1188"/>
                <a:gd name="T24" fmla="*/ 2147483647 w 618"/>
                <a:gd name="T25" fmla="*/ 0 h 1188"/>
                <a:gd name="T26" fmla="*/ 2147483647 w 618"/>
                <a:gd name="T27" fmla="*/ 2147483647 h 1188"/>
                <a:gd name="T28" fmla="*/ 2147483647 w 618"/>
                <a:gd name="T29" fmla="*/ 2147483647 h 1188"/>
                <a:gd name="T30" fmla="*/ 2147483647 w 618"/>
                <a:gd name="T31" fmla="*/ 2147483647 h 1188"/>
                <a:gd name="T32" fmla="*/ 0 w 618"/>
                <a:gd name="T33" fmla="*/ 2147483647 h 1188"/>
                <a:gd name="T34" fmla="*/ 2147483647 w 618"/>
                <a:gd name="T35" fmla="*/ 2147483647 h 1188"/>
                <a:gd name="T36" fmla="*/ 2147483647 w 618"/>
                <a:gd name="T37" fmla="*/ 2147483647 h 1188"/>
                <a:gd name="T38" fmla="*/ 2147483647 w 618"/>
                <a:gd name="T39" fmla="*/ 2147483647 h 1188"/>
                <a:gd name="T40" fmla="*/ 2147483647 w 618"/>
                <a:gd name="T41" fmla="*/ 2147483647 h 1188"/>
                <a:gd name="T42" fmla="*/ 2147483647 w 618"/>
                <a:gd name="T43" fmla="*/ 2147483647 h 1188"/>
                <a:gd name="T44" fmla="*/ 2147483647 w 618"/>
                <a:gd name="T45" fmla="*/ 2147483647 h 1188"/>
                <a:gd name="T46" fmla="*/ 2147483647 w 618"/>
                <a:gd name="T47" fmla="*/ 2147483647 h 1188"/>
                <a:gd name="T48" fmla="*/ 2147483647 w 618"/>
                <a:gd name="T49" fmla="*/ 2147483647 h 1188"/>
                <a:gd name="T50" fmla="*/ 2147483647 w 618"/>
                <a:gd name="T51" fmla="*/ 2147483647 h 1188"/>
                <a:gd name="T52" fmla="*/ 2147483647 w 618"/>
                <a:gd name="T53" fmla="*/ 2147483647 h 1188"/>
                <a:gd name="T54" fmla="*/ 2147483647 w 618"/>
                <a:gd name="T55" fmla="*/ 2147483647 h 1188"/>
                <a:gd name="T56" fmla="*/ 2147483647 w 618"/>
                <a:gd name="T57" fmla="*/ 2147483647 h 1188"/>
                <a:gd name="T58" fmla="*/ 2147483647 w 618"/>
                <a:gd name="T59" fmla="*/ 2147483647 h 1188"/>
                <a:gd name="T60" fmla="*/ 2147483647 w 618"/>
                <a:gd name="T61" fmla="*/ 2147483647 h 1188"/>
                <a:gd name="T62" fmla="*/ 2147483647 w 618"/>
                <a:gd name="T63" fmla="*/ 2147483647 h 1188"/>
                <a:gd name="T64" fmla="*/ 2147483647 w 618"/>
                <a:gd name="T65" fmla="*/ 2147483647 h 1188"/>
                <a:gd name="T66" fmla="*/ 2147483647 w 618"/>
                <a:gd name="T67" fmla="*/ 2147483647 h 1188"/>
                <a:gd name="T68" fmla="*/ 2147483647 w 618"/>
                <a:gd name="T69" fmla="*/ 2147483647 h 1188"/>
                <a:gd name="T70" fmla="*/ 2147483647 w 618"/>
                <a:gd name="T71" fmla="*/ 2147483647 h 1188"/>
                <a:gd name="T72" fmla="*/ 2147483647 w 618"/>
                <a:gd name="T73" fmla="*/ 2147483647 h 1188"/>
                <a:gd name="T74" fmla="*/ 2147483647 w 618"/>
                <a:gd name="T75" fmla="*/ 2147483647 h 1188"/>
                <a:gd name="T76" fmla="*/ 2147483647 w 618"/>
                <a:gd name="T77" fmla="*/ 2147483647 h 1188"/>
                <a:gd name="T78" fmla="*/ 2147483647 w 618"/>
                <a:gd name="T79" fmla="*/ 2147483647 h 1188"/>
                <a:gd name="T80" fmla="*/ 2147483647 w 618"/>
                <a:gd name="T81" fmla="*/ 2147483647 h 1188"/>
                <a:gd name="T82" fmla="*/ 2147483647 w 618"/>
                <a:gd name="T83" fmla="*/ 2147483647 h 1188"/>
                <a:gd name="T84" fmla="*/ 2147483647 w 618"/>
                <a:gd name="T85" fmla="*/ 2147483647 h 1188"/>
                <a:gd name="T86" fmla="*/ 2147483647 w 618"/>
                <a:gd name="T87" fmla="*/ 2147483647 h 1188"/>
                <a:gd name="T88" fmla="*/ 2147483647 w 618"/>
                <a:gd name="T89" fmla="*/ 2147483647 h 1188"/>
                <a:gd name="T90" fmla="*/ 2147483647 w 618"/>
                <a:gd name="T91" fmla="*/ 2147483647 h 1188"/>
                <a:gd name="T92" fmla="*/ 2147483647 w 618"/>
                <a:gd name="T93" fmla="*/ 2147483647 h 1188"/>
                <a:gd name="T94" fmla="*/ 2147483647 w 618"/>
                <a:gd name="T95" fmla="*/ 2147483647 h 1188"/>
                <a:gd name="T96" fmla="*/ 2147483647 w 618"/>
                <a:gd name="T97" fmla="*/ 2147483647 h 1188"/>
                <a:gd name="T98" fmla="*/ 2147483647 w 618"/>
                <a:gd name="T99" fmla="*/ 2147483647 h 1188"/>
                <a:gd name="T100" fmla="*/ 2147483647 w 618"/>
                <a:gd name="T101" fmla="*/ 2147483647 h 1188"/>
                <a:gd name="T102" fmla="*/ 2147483647 w 618"/>
                <a:gd name="T103" fmla="*/ 2147483647 h 1188"/>
                <a:gd name="T104" fmla="*/ 2147483647 w 618"/>
                <a:gd name="T105" fmla="*/ 2147483647 h 1188"/>
                <a:gd name="T106" fmla="*/ 2147483647 w 618"/>
                <a:gd name="T107" fmla="*/ 2147483647 h 1188"/>
                <a:gd name="T108" fmla="*/ 2147483647 w 618"/>
                <a:gd name="T109" fmla="*/ 2147483647 h 1188"/>
                <a:gd name="T110" fmla="*/ 2147483647 w 618"/>
                <a:gd name="T111" fmla="*/ 2147483647 h 1188"/>
                <a:gd name="T112" fmla="*/ 2147483647 w 618"/>
                <a:gd name="T113" fmla="*/ 2147483647 h 1188"/>
                <a:gd name="T114" fmla="*/ 2147483647 w 618"/>
                <a:gd name="T115" fmla="*/ 2147483647 h 1188"/>
                <a:gd name="T116" fmla="*/ 2147483647 w 618"/>
                <a:gd name="T117" fmla="*/ 2147483647 h 11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18"/>
                <a:gd name="T178" fmla="*/ 0 h 1188"/>
                <a:gd name="T179" fmla="*/ 618 w 618"/>
                <a:gd name="T180" fmla="*/ 1188 h 11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18" h="1188">
                  <a:moveTo>
                    <a:pt x="588" y="426"/>
                  </a:moveTo>
                  <a:lnTo>
                    <a:pt x="588" y="420"/>
                  </a:lnTo>
                  <a:lnTo>
                    <a:pt x="594" y="414"/>
                  </a:lnTo>
                  <a:lnTo>
                    <a:pt x="606" y="390"/>
                  </a:lnTo>
                  <a:lnTo>
                    <a:pt x="594" y="378"/>
                  </a:lnTo>
                  <a:lnTo>
                    <a:pt x="594" y="372"/>
                  </a:lnTo>
                  <a:lnTo>
                    <a:pt x="588" y="378"/>
                  </a:lnTo>
                  <a:lnTo>
                    <a:pt x="588" y="366"/>
                  </a:lnTo>
                  <a:lnTo>
                    <a:pt x="582" y="360"/>
                  </a:lnTo>
                  <a:lnTo>
                    <a:pt x="582" y="354"/>
                  </a:lnTo>
                  <a:lnTo>
                    <a:pt x="546" y="318"/>
                  </a:lnTo>
                  <a:lnTo>
                    <a:pt x="534" y="294"/>
                  </a:lnTo>
                  <a:lnTo>
                    <a:pt x="534" y="282"/>
                  </a:lnTo>
                  <a:lnTo>
                    <a:pt x="528" y="240"/>
                  </a:lnTo>
                  <a:lnTo>
                    <a:pt x="510" y="222"/>
                  </a:lnTo>
                  <a:lnTo>
                    <a:pt x="498" y="216"/>
                  </a:lnTo>
                  <a:lnTo>
                    <a:pt x="480" y="204"/>
                  </a:lnTo>
                  <a:lnTo>
                    <a:pt x="468" y="192"/>
                  </a:lnTo>
                  <a:lnTo>
                    <a:pt x="468" y="180"/>
                  </a:lnTo>
                  <a:lnTo>
                    <a:pt x="462" y="174"/>
                  </a:lnTo>
                  <a:lnTo>
                    <a:pt x="438" y="174"/>
                  </a:lnTo>
                  <a:lnTo>
                    <a:pt x="426" y="168"/>
                  </a:lnTo>
                  <a:lnTo>
                    <a:pt x="420" y="162"/>
                  </a:lnTo>
                  <a:lnTo>
                    <a:pt x="402" y="162"/>
                  </a:lnTo>
                  <a:lnTo>
                    <a:pt x="396" y="168"/>
                  </a:lnTo>
                  <a:lnTo>
                    <a:pt x="396" y="180"/>
                  </a:lnTo>
                  <a:lnTo>
                    <a:pt x="378" y="198"/>
                  </a:lnTo>
                  <a:lnTo>
                    <a:pt x="360" y="198"/>
                  </a:lnTo>
                  <a:lnTo>
                    <a:pt x="336" y="186"/>
                  </a:lnTo>
                  <a:lnTo>
                    <a:pt x="330" y="180"/>
                  </a:lnTo>
                  <a:lnTo>
                    <a:pt x="318" y="180"/>
                  </a:lnTo>
                  <a:lnTo>
                    <a:pt x="312" y="186"/>
                  </a:lnTo>
                  <a:lnTo>
                    <a:pt x="306" y="198"/>
                  </a:lnTo>
                  <a:lnTo>
                    <a:pt x="294" y="210"/>
                  </a:lnTo>
                  <a:lnTo>
                    <a:pt x="294" y="216"/>
                  </a:lnTo>
                  <a:lnTo>
                    <a:pt x="288" y="222"/>
                  </a:lnTo>
                  <a:lnTo>
                    <a:pt x="264" y="234"/>
                  </a:lnTo>
                  <a:lnTo>
                    <a:pt x="246" y="234"/>
                  </a:lnTo>
                  <a:lnTo>
                    <a:pt x="246" y="222"/>
                  </a:lnTo>
                  <a:lnTo>
                    <a:pt x="270" y="174"/>
                  </a:lnTo>
                  <a:lnTo>
                    <a:pt x="270" y="162"/>
                  </a:lnTo>
                  <a:lnTo>
                    <a:pt x="264" y="156"/>
                  </a:lnTo>
                  <a:lnTo>
                    <a:pt x="252" y="156"/>
                  </a:lnTo>
                  <a:lnTo>
                    <a:pt x="264" y="144"/>
                  </a:lnTo>
                  <a:lnTo>
                    <a:pt x="270" y="132"/>
                  </a:lnTo>
                  <a:lnTo>
                    <a:pt x="270" y="120"/>
                  </a:lnTo>
                  <a:lnTo>
                    <a:pt x="264" y="108"/>
                  </a:lnTo>
                  <a:lnTo>
                    <a:pt x="258" y="102"/>
                  </a:lnTo>
                  <a:lnTo>
                    <a:pt x="264" y="96"/>
                  </a:lnTo>
                  <a:lnTo>
                    <a:pt x="264" y="66"/>
                  </a:lnTo>
                  <a:lnTo>
                    <a:pt x="252" y="60"/>
                  </a:lnTo>
                  <a:lnTo>
                    <a:pt x="246" y="60"/>
                  </a:lnTo>
                  <a:lnTo>
                    <a:pt x="240" y="66"/>
                  </a:lnTo>
                  <a:lnTo>
                    <a:pt x="228" y="66"/>
                  </a:lnTo>
                  <a:lnTo>
                    <a:pt x="228" y="78"/>
                  </a:lnTo>
                  <a:lnTo>
                    <a:pt x="210" y="78"/>
                  </a:lnTo>
                  <a:lnTo>
                    <a:pt x="204" y="72"/>
                  </a:lnTo>
                  <a:lnTo>
                    <a:pt x="198" y="60"/>
                  </a:lnTo>
                  <a:lnTo>
                    <a:pt x="198" y="36"/>
                  </a:lnTo>
                  <a:lnTo>
                    <a:pt x="204" y="30"/>
                  </a:lnTo>
                  <a:lnTo>
                    <a:pt x="204" y="18"/>
                  </a:lnTo>
                  <a:lnTo>
                    <a:pt x="198" y="12"/>
                  </a:lnTo>
                  <a:lnTo>
                    <a:pt x="186" y="12"/>
                  </a:lnTo>
                  <a:lnTo>
                    <a:pt x="174" y="6"/>
                  </a:lnTo>
                  <a:lnTo>
                    <a:pt x="168" y="0"/>
                  </a:lnTo>
                  <a:lnTo>
                    <a:pt x="138" y="0"/>
                  </a:lnTo>
                  <a:lnTo>
                    <a:pt x="132" y="6"/>
                  </a:lnTo>
                  <a:lnTo>
                    <a:pt x="126" y="6"/>
                  </a:lnTo>
                  <a:lnTo>
                    <a:pt x="120" y="30"/>
                  </a:lnTo>
                  <a:lnTo>
                    <a:pt x="96" y="30"/>
                  </a:lnTo>
                  <a:lnTo>
                    <a:pt x="96" y="36"/>
                  </a:lnTo>
                  <a:lnTo>
                    <a:pt x="90" y="42"/>
                  </a:lnTo>
                  <a:lnTo>
                    <a:pt x="84" y="54"/>
                  </a:lnTo>
                  <a:lnTo>
                    <a:pt x="78" y="60"/>
                  </a:lnTo>
                  <a:lnTo>
                    <a:pt x="66" y="60"/>
                  </a:lnTo>
                  <a:lnTo>
                    <a:pt x="54" y="54"/>
                  </a:lnTo>
                  <a:lnTo>
                    <a:pt x="24" y="54"/>
                  </a:lnTo>
                  <a:lnTo>
                    <a:pt x="24" y="102"/>
                  </a:lnTo>
                  <a:lnTo>
                    <a:pt x="18" y="108"/>
                  </a:lnTo>
                  <a:lnTo>
                    <a:pt x="12" y="108"/>
                  </a:lnTo>
                  <a:lnTo>
                    <a:pt x="6" y="114"/>
                  </a:lnTo>
                  <a:lnTo>
                    <a:pt x="6" y="120"/>
                  </a:lnTo>
                  <a:lnTo>
                    <a:pt x="24" y="138"/>
                  </a:lnTo>
                  <a:lnTo>
                    <a:pt x="24" y="156"/>
                  </a:lnTo>
                  <a:lnTo>
                    <a:pt x="0" y="156"/>
                  </a:lnTo>
                  <a:lnTo>
                    <a:pt x="0" y="162"/>
                  </a:lnTo>
                  <a:lnTo>
                    <a:pt x="24" y="186"/>
                  </a:lnTo>
                  <a:lnTo>
                    <a:pt x="36" y="192"/>
                  </a:lnTo>
                  <a:lnTo>
                    <a:pt x="30" y="216"/>
                  </a:lnTo>
                  <a:lnTo>
                    <a:pt x="36" y="216"/>
                  </a:lnTo>
                  <a:lnTo>
                    <a:pt x="36" y="222"/>
                  </a:lnTo>
                  <a:lnTo>
                    <a:pt x="42" y="234"/>
                  </a:lnTo>
                  <a:lnTo>
                    <a:pt x="60" y="252"/>
                  </a:lnTo>
                  <a:lnTo>
                    <a:pt x="72" y="258"/>
                  </a:lnTo>
                  <a:lnTo>
                    <a:pt x="84" y="270"/>
                  </a:lnTo>
                  <a:lnTo>
                    <a:pt x="96" y="276"/>
                  </a:lnTo>
                  <a:lnTo>
                    <a:pt x="102" y="282"/>
                  </a:lnTo>
                  <a:lnTo>
                    <a:pt x="102" y="288"/>
                  </a:lnTo>
                  <a:lnTo>
                    <a:pt x="96" y="288"/>
                  </a:lnTo>
                  <a:lnTo>
                    <a:pt x="96" y="306"/>
                  </a:lnTo>
                  <a:lnTo>
                    <a:pt x="102" y="318"/>
                  </a:lnTo>
                  <a:lnTo>
                    <a:pt x="108" y="324"/>
                  </a:lnTo>
                  <a:lnTo>
                    <a:pt x="114" y="324"/>
                  </a:lnTo>
                  <a:lnTo>
                    <a:pt x="120" y="318"/>
                  </a:lnTo>
                  <a:lnTo>
                    <a:pt x="126" y="324"/>
                  </a:lnTo>
                  <a:lnTo>
                    <a:pt x="126" y="342"/>
                  </a:lnTo>
                  <a:lnTo>
                    <a:pt x="120" y="348"/>
                  </a:lnTo>
                  <a:lnTo>
                    <a:pt x="108" y="348"/>
                  </a:lnTo>
                  <a:lnTo>
                    <a:pt x="114" y="360"/>
                  </a:lnTo>
                  <a:lnTo>
                    <a:pt x="114" y="384"/>
                  </a:lnTo>
                  <a:lnTo>
                    <a:pt x="108" y="396"/>
                  </a:lnTo>
                  <a:lnTo>
                    <a:pt x="102" y="402"/>
                  </a:lnTo>
                  <a:lnTo>
                    <a:pt x="84" y="438"/>
                  </a:lnTo>
                  <a:lnTo>
                    <a:pt x="90" y="444"/>
                  </a:lnTo>
                  <a:lnTo>
                    <a:pt x="90" y="450"/>
                  </a:lnTo>
                  <a:lnTo>
                    <a:pt x="96" y="456"/>
                  </a:lnTo>
                  <a:lnTo>
                    <a:pt x="102" y="468"/>
                  </a:lnTo>
                  <a:lnTo>
                    <a:pt x="108" y="474"/>
                  </a:lnTo>
                  <a:lnTo>
                    <a:pt x="114" y="486"/>
                  </a:lnTo>
                  <a:lnTo>
                    <a:pt x="156" y="528"/>
                  </a:lnTo>
                  <a:lnTo>
                    <a:pt x="162" y="540"/>
                  </a:lnTo>
                  <a:lnTo>
                    <a:pt x="162" y="570"/>
                  </a:lnTo>
                  <a:lnTo>
                    <a:pt x="168" y="588"/>
                  </a:lnTo>
                  <a:lnTo>
                    <a:pt x="168" y="612"/>
                  </a:lnTo>
                  <a:lnTo>
                    <a:pt x="192" y="636"/>
                  </a:lnTo>
                  <a:lnTo>
                    <a:pt x="192" y="660"/>
                  </a:lnTo>
                  <a:lnTo>
                    <a:pt x="198" y="672"/>
                  </a:lnTo>
                  <a:lnTo>
                    <a:pt x="198" y="702"/>
                  </a:lnTo>
                  <a:lnTo>
                    <a:pt x="192" y="714"/>
                  </a:lnTo>
                  <a:lnTo>
                    <a:pt x="192" y="732"/>
                  </a:lnTo>
                  <a:lnTo>
                    <a:pt x="174" y="768"/>
                  </a:lnTo>
                  <a:lnTo>
                    <a:pt x="156" y="786"/>
                  </a:lnTo>
                  <a:lnTo>
                    <a:pt x="156" y="798"/>
                  </a:lnTo>
                  <a:lnTo>
                    <a:pt x="162" y="804"/>
                  </a:lnTo>
                  <a:lnTo>
                    <a:pt x="162" y="816"/>
                  </a:lnTo>
                  <a:lnTo>
                    <a:pt x="156" y="828"/>
                  </a:lnTo>
                  <a:lnTo>
                    <a:pt x="150" y="834"/>
                  </a:lnTo>
                  <a:lnTo>
                    <a:pt x="144" y="846"/>
                  </a:lnTo>
                  <a:lnTo>
                    <a:pt x="144" y="852"/>
                  </a:lnTo>
                  <a:lnTo>
                    <a:pt x="138" y="858"/>
                  </a:lnTo>
                  <a:lnTo>
                    <a:pt x="132" y="876"/>
                  </a:lnTo>
                  <a:lnTo>
                    <a:pt x="126" y="888"/>
                  </a:lnTo>
                  <a:lnTo>
                    <a:pt x="126" y="906"/>
                  </a:lnTo>
                  <a:lnTo>
                    <a:pt x="120" y="918"/>
                  </a:lnTo>
                  <a:lnTo>
                    <a:pt x="120" y="966"/>
                  </a:lnTo>
                  <a:lnTo>
                    <a:pt x="126" y="978"/>
                  </a:lnTo>
                  <a:lnTo>
                    <a:pt x="126" y="1008"/>
                  </a:lnTo>
                  <a:lnTo>
                    <a:pt x="132" y="1014"/>
                  </a:lnTo>
                  <a:lnTo>
                    <a:pt x="132" y="1020"/>
                  </a:lnTo>
                  <a:lnTo>
                    <a:pt x="138" y="1020"/>
                  </a:lnTo>
                  <a:lnTo>
                    <a:pt x="138" y="1002"/>
                  </a:lnTo>
                  <a:lnTo>
                    <a:pt x="144" y="990"/>
                  </a:lnTo>
                  <a:lnTo>
                    <a:pt x="144" y="978"/>
                  </a:lnTo>
                  <a:lnTo>
                    <a:pt x="150" y="972"/>
                  </a:lnTo>
                  <a:lnTo>
                    <a:pt x="150" y="996"/>
                  </a:lnTo>
                  <a:lnTo>
                    <a:pt x="162" y="996"/>
                  </a:lnTo>
                  <a:lnTo>
                    <a:pt x="186" y="1020"/>
                  </a:lnTo>
                  <a:lnTo>
                    <a:pt x="192" y="1032"/>
                  </a:lnTo>
                  <a:lnTo>
                    <a:pt x="198" y="1038"/>
                  </a:lnTo>
                  <a:lnTo>
                    <a:pt x="198" y="1044"/>
                  </a:lnTo>
                  <a:lnTo>
                    <a:pt x="228" y="1074"/>
                  </a:lnTo>
                  <a:lnTo>
                    <a:pt x="228" y="1098"/>
                  </a:lnTo>
                  <a:lnTo>
                    <a:pt x="234" y="1110"/>
                  </a:lnTo>
                  <a:lnTo>
                    <a:pt x="246" y="1128"/>
                  </a:lnTo>
                  <a:lnTo>
                    <a:pt x="264" y="1146"/>
                  </a:lnTo>
                  <a:lnTo>
                    <a:pt x="270" y="1140"/>
                  </a:lnTo>
                  <a:lnTo>
                    <a:pt x="276" y="1128"/>
                  </a:lnTo>
                  <a:lnTo>
                    <a:pt x="270" y="1122"/>
                  </a:lnTo>
                  <a:lnTo>
                    <a:pt x="270" y="1110"/>
                  </a:lnTo>
                  <a:lnTo>
                    <a:pt x="276" y="1104"/>
                  </a:lnTo>
                  <a:lnTo>
                    <a:pt x="288" y="1104"/>
                  </a:lnTo>
                  <a:lnTo>
                    <a:pt x="294" y="1116"/>
                  </a:lnTo>
                  <a:lnTo>
                    <a:pt x="294" y="1122"/>
                  </a:lnTo>
                  <a:lnTo>
                    <a:pt x="312" y="1122"/>
                  </a:lnTo>
                  <a:lnTo>
                    <a:pt x="324" y="1128"/>
                  </a:lnTo>
                  <a:lnTo>
                    <a:pt x="330" y="1134"/>
                  </a:lnTo>
                  <a:lnTo>
                    <a:pt x="330" y="1146"/>
                  </a:lnTo>
                  <a:lnTo>
                    <a:pt x="342" y="1146"/>
                  </a:lnTo>
                  <a:lnTo>
                    <a:pt x="342" y="1158"/>
                  </a:lnTo>
                  <a:lnTo>
                    <a:pt x="330" y="1170"/>
                  </a:lnTo>
                  <a:lnTo>
                    <a:pt x="330" y="1176"/>
                  </a:lnTo>
                  <a:lnTo>
                    <a:pt x="336" y="1182"/>
                  </a:lnTo>
                  <a:lnTo>
                    <a:pt x="354" y="1182"/>
                  </a:lnTo>
                  <a:lnTo>
                    <a:pt x="354" y="1176"/>
                  </a:lnTo>
                  <a:lnTo>
                    <a:pt x="366" y="1176"/>
                  </a:lnTo>
                  <a:lnTo>
                    <a:pt x="372" y="1170"/>
                  </a:lnTo>
                  <a:lnTo>
                    <a:pt x="378" y="1170"/>
                  </a:lnTo>
                  <a:lnTo>
                    <a:pt x="396" y="1188"/>
                  </a:lnTo>
                  <a:lnTo>
                    <a:pt x="402" y="1182"/>
                  </a:lnTo>
                  <a:lnTo>
                    <a:pt x="402" y="1176"/>
                  </a:lnTo>
                  <a:lnTo>
                    <a:pt x="408" y="1164"/>
                  </a:lnTo>
                  <a:lnTo>
                    <a:pt x="414" y="1158"/>
                  </a:lnTo>
                  <a:lnTo>
                    <a:pt x="420" y="1146"/>
                  </a:lnTo>
                  <a:lnTo>
                    <a:pt x="396" y="1134"/>
                  </a:lnTo>
                  <a:lnTo>
                    <a:pt x="390" y="1128"/>
                  </a:lnTo>
                  <a:lnTo>
                    <a:pt x="390" y="1116"/>
                  </a:lnTo>
                  <a:lnTo>
                    <a:pt x="384" y="1104"/>
                  </a:lnTo>
                  <a:lnTo>
                    <a:pt x="384" y="1092"/>
                  </a:lnTo>
                  <a:lnTo>
                    <a:pt x="378" y="1080"/>
                  </a:lnTo>
                  <a:lnTo>
                    <a:pt x="372" y="1074"/>
                  </a:lnTo>
                  <a:lnTo>
                    <a:pt x="354" y="1074"/>
                  </a:lnTo>
                  <a:lnTo>
                    <a:pt x="342" y="1080"/>
                  </a:lnTo>
                  <a:lnTo>
                    <a:pt x="336" y="1086"/>
                  </a:lnTo>
                  <a:lnTo>
                    <a:pt x="318" y="1086"/>
                  </a:lnTo>
                  <a:lnTo>
                    <a:pt x="312" y="1080"/>
                  </a:lnTo>
                  <a:lnTo>
                    <a:pt x="306" y="1068"/>
                  </a:lnTo>
                  <a:lnTo>
                    <a:pt x="306" y="1056"/>
                  </a:lnTo>
                  <a:lnTo>
                    <a:pt x="294" y="1032"/>
                  </a:lnTo>
                  <a:lnTo>
                    <a:pt x="288" y="1032"/>
                  </a:lnTo>
                  <a:lnTo>
                    <a:pt x="288" y="1050"/>
                  </a:lnTo>
                  <a:lnTo>
                    <a:pt x="282" y="1056"/>
                  </a:lnTo>
                  <a:lnTo>
                    <a:pt x="276" y="1056"/>
                  </a:lnTo>
                  <a:lnTo>
                    <a:pt x="270" y="1044"/>
                  </a:lnTo>
                  <a:lnTo>
                    <a:pt x="264" y="1038"/>
                  </a:lnTo>
                  <a:lnTo>
                    <a:pt x="258" y="1026"/>
                  </a:lnTo>
                  <a:lnTo>
                    <a:pt x="258" y="1014"/>
                  </a:lnTo>
                  <a:lnTo>
                    <a:pt x="270" y="1002"/>
                  </a:lnTo>
                  <a:lnTo>
                    <a:pt x="270" y="1008"/>
                  </a:lnTo>
                  <a:lnTo>
                    <a:pt x="276" y="1008"/>
                  </a:lnTo>
                  <a:lnTo>
                    <a:pt x="276" y="1014"/>
                  </a:lnTo>
                  <a:lnTo>
                    <a:pt x="282" y="1014"/>
                  </a:lnTo>
                  <a:lnTo>
                    <a:pt x="288" y="1008"/>
                  </a:lnTo>
                  <a:lnTo>
                    <a:pt x="282" y="1002"/>
                  </a:lnTo>
                  <a:lnTo>
                    <a:pt x="282" y="990"/>
                  </a:lnTo>
                  <a:lnTo>
                    <a:pt x="276" y="978"/>
                  </a:lnTo>
                  <a:lnTo>
                    <a:pt x="270" y="972"/>
                  </a:lnTo>
                  <a:lnTo>
                    <a:pt x="270" y="960"/>
                  </a:lnTo>
                  <a:lnTo>
                    <a:pt x="258" y="948"/>
                  </a:lnTo>
                  <a:lnTo>
                    <a:pt x="246" y="948"/>
                  </a:lnTo>
                  <a:lnTo>
                    <a:pt x="246" y="894"/>
                  </a:lnTo>
                  <a:lnTo>
                    <a:pt x="192" y="906"/>
                  </a:lnTo>
                  <a:lnTo>
                    <a:pt x="192" y="864"/>
                  </a:lnTo>
                  <a:lnTo>
                    <a:pt x="186" y="828"/>
                  </a:lnTo>
                  <a:lnTo>
                    <a:pt x="186" y="804"/>
                  </a:lnTo>
                  <a:lnTo>
                    <a:pt x="180" y="792"/>
                  </a:lnTo>
                  <a:lnTo>
                    <a:pt x="174" y="786"/>
                  </a:lnTo>
                  <a:lnTo>
                    <a:pt x="180" y="786"/>
                  </a:lnTo>
                  <a:lnTo>
                    <a:pt x="192" y="774"/>
                  </a:lnTo>
                  <a:lnTo>
                    <a:pt x="198" y="762"/>
                  </a:lnTo>
                  <a:lnTo>
                    <a:pt x="204" y="744"/>
                  </a:lnTo>
                  <a:lnTo>
                    <a:pt x="204" y="678"/>
                  </a:lnTo>
                  <a:lnTo>
                    <a:pt x="210" y="678"/>
                  </a:lnTo>
                  <a:lnTo>
                    <a:pt x="216" y="672"/>
                  </a:lnTo>
                  <a:lnTo>
                    <a:pt x="222" y="660"/>
                  </a:lnTo>
                  <a:lnTo>
                    <a:pt x="228" y="654"/>
                  </a:lnTo>
                  <a:lnTo>
                    <a:pt x="228" y="612"/>
                  </a:lnTo>
                  <a:lnTo>
                    <a:pt x="222" y="600"/>
                  </a:lnTo>
                  <a:lnTo>
                    <a:pt x="222" y="594"/>
                  </a:lnTo>
                  <a:lnTo>
                    <a:pt x="216" y="588"/>
                  </a:lnTo>
                  <a:lnTo>
                    <a:pt x="222" y="558"/>
                  </a:lnTo>
                  <a:lnTo>
                    <a:pt x="234" y="558"/>
                  </a:lnTo>
                  <a:lnTo>
                    <a:pt x="234" y="552"/>
                  </a:lnTo>
                  <a:lnTo>
                    <a:pt x="240" y="546"/>
                  </a:lnTo>
                  <a:lnTo>
                    <a:pt x="264" y="546"/>
                  </a:lnTo>
                  <a:lnTo>
                    <a:pt x="270" y="552"/>
                  </a:lnTo>
                  <a:lnTo>
                    <a:pt x="294" y="564"/>
                  </a:lnTo>
                  <a:lnTo>
                    <a:pt x="300" y="570"/>
                  </a:lnTo>
                  <a:lnTo>
                    <a:pt x="288" y="576"/>
                  </a:lnTo>
                  <a:lnTo>
                    <a:pt x="288" y="588"/>
                  </a:lnTo>
                  <a:lnTo>
                    <a:pt x="282" y="594"/>
                  </a:lnTo>
                  <a:lnTo>
                    <a:pt x="282" y="612"/>
                  </a:lnTo>
                  <a:lnTo>
                    <a:pt x="288" y="624"/>
                  </a:lnTo>
                  <a:lnTo>
                    <a:pt x="306" y="624"/>
                  </a:lnTo>
                  <a:lnTo>
                    <a:pt x="330" y="612"/>
                  </a:lnTo>
                  <a:lnTo>
                    <a:pt x="342" y="612"/>
                  </a:lnTo>
                  <a:lnTo>
                    <a:pt x="354" y="606"/>
                  </a:lnTo>
                  <a:lnTo>
                    <a:pt x="360" y="600"/>
                  </a:lnTo>
                  <a:lnTo>
                    <a:pt x="366" y="600"/>
                  </a:lnTo>
                  <a:lnTo>
                    <a:pt x="396" y="684"/>
                  </a:lnTo>
                  <a:lnTo>
                    <a:pt x="402" y="678"/>
                  </a:lnTo>
                  <a:lnTo>
                    <a:pt x="414" y="672"/>
                  </a:lnTo>
                  <a:lnTo>
                    <a:pt x="426" y="672"/>
                  </a:lnTo>
                  <a:lnTo>
                    <a:pt x="426" y="642"/>
                  </a:lnTo>
                  <a:lnTo>
                    <a:pt x="414" y="630"/>
                  </a:lnTo>
                  <a:lnTo>
                    <a:pt x="414" y="600"/>
                  </a:lnTo>
                  <a:lnTo>
                    <a:pt x="402" y="588"/>
                  </a:lnTo>
                  <a:lnTo>
                    <a:pt x="396" y="552"/>
                  </a:lnTo>
                  <a:lnTo>
                    <a:pt x="426" y="522"/>
                  </a:lnTo>
                  <a:lnTo>
                    <a:pt x="426" y="516"/>
                  </a:lnTo>
                  <a:lnTo>
                    <a:pt x="432" y="504"/>
                  </a:lnTo>
                  <a:lnTo>
                    <a:pt x="438" y="498"/>
                  </a:lnTo>
                  <a:lnTo>
                    <a:pt x="450" y="492"/>
                  </a:lnTo>
                  <a:lnTo>
                    <a:pt x="468" y="486"/>
                  </a:lnTo>
                  <a:lnTo>
                    <a:pt x="504" y="486"/>
                  </a:lnTo>
                  <a:lnTo>
                    <a:pt x="510" y="492"/>
                  </a:lnTo>
                  <a:lnTo>
                    <a:pt x="522" y="492"/>
                  </a:lnTo>
                  <a:lnTo>
                    <a:pt x="534" y="486"/>
                  </a:lnTo>
                  <a:lnTo>
                    <a:pt x="564" y="486"/>
                  </a:lnTo>
                  <a:lnTo>
                    <a:pt x="576" y="492"/>
                  </a:lnTo>
                  <a:lnTo>
                    <a:pt x="582" y="498"/>
                  </a:lnTo>
                  <a:lnTo>
                    <a:pt x="588" y="498"/>
                  </a:lnTo>
                  <a:lnTo>
                    <a:pt x="594" y="492"/>
                  </a:lnTo>
                  <a:lnTo>
                    <a:pt x="600" y="480"/>
                  </a:lnTo>
                  <a:lnTo>
                    <a:pt x="618" y="462"/>
                  </a:lnTo>
                  <a:lnTo>
                    <a:pt x="618" y="450"/>
                  </a:lnTo>
                  <a:lnTo>
                    <a:pt x="612" y="444"/>
                  </a:lnTo>
                  <a:lnTo>
                    <a:pt x="600" y="438"/>
                  </a:lnTo>
                  <a:lnTo>
                    <a:pt x="588" y="42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4" name="Tanzania" descr="© INSCALE GmbH, 05.05.2010&#10;http://www.presentationload.com/">
              <a:extLst>
                <a:ext uri="{FF2B5EF4-FFF2-40B4-BE49-F238E27FC236}">
                  <a16:creationId xmlns:a16="http://schemas.microsoft.com/office/drawing/2014/main" id="{2812A5E7-1F0A-4093-B24C-7EC2C0311B62}"/>
                </a:ext>
              </a:extLst>
            </p:cNvPr>
            <p:cNvSpPr>
              <a:spLocks noEditPoints="1"/>
            </p:cNvSpPr>
            <p:nvPr>
              <p:custDataLst>
                <p:tags r:id="rId23"/>
              </p:custDataLst>
            </p:nvPr>
          </p:nvSpPr>
          <p:spPr bwMode="gray">
            <a:xfrm>
              <a:off x="5032907" y="3249609"/>
              <a:ext cx="290545" cy="329088"/>
            </a:xfrm>
            <a:custGeom>
              <a:avLst/>
              <a:gdLst>
                <a:gd name="T0" fmla="*/ 2147483647 w 768"/>
                <a:gd name="T1" fmla="*/ 2147483647 h 870"/>
                <a:gd name="T2" fmla="*/ 2147483647 w 768"/>
                <a:gd name="T3" fmla="*/ 2147483647 h 870"/>
                <a:gd name="T4" fmla="*/ 2147483647 w 768"/>
                <a:gd name="T5" fmla="*/ 2147483647 h 870"/>
                <a:gd name="T6" fmla="*/ 2147483647 w 768"/>
                <a:gd name="T7" fmla="*/ 2147483647 h 870"/>
                <a:gd name="T8" fmla="*/ 2147483647 w 768"/>
                <a:gd name="T9" fmla="*/ 2147483647 h 870"/>
                <a:gd name="T10" fmla="*/ 2147483647 w 768"/>
                <a:gd name="T11" fmla="*/ 2147483647 h 870"/>
                <a:gd name="T12" fmla="*/ 2147483647 w 768"/>
                <a:gd name="T13" fmla="*/ 2147483647 h 870"/>
                <a:gd name="T14" fmla="*/ 2147483647 w 768"/>
                <a:gd name="T15" fmla="*/ 2147483647 h 870"/>
                <a:gd name="T16" fmla="*/ 2147483647 w 768"/>
                <a:gd name="T17" fmla="*/ 2147483647 h 870"/>
                <a:gd name="T18" fmla="*/ 2147483647 w 768"/>
                <a:gd name="T19" fmla="*/ 2147483647 h 870"/>
                <a:gd name="T20" fmla="*/ 2147483647 w 768"/>
                <a:gd name="T21" fmla="*/ 2147483647 h 870"/>
                <a:gd name="T22" fmla="*/ 2147483647 w 768"/>
                <a:gd name="T23" fmla="*/ 2147483647 h 870"/>
                <a:gd name="T24" fmla="*/ 2147483647 w 768"/>
                <a:gd name="T25" fmla="*/ 2147483647 h 870"/>
                <a:gd name="T26" fmla="*/ 2147483647 w 768"/>
                <a:gd name="T27" fmla="*/ 2147483647 h 870"/>
                <a:gd name="T28" fmla="*/ 2147483647 w 768"/>
                <a:gd name="T29" fmla="*/ 2147483647 h 870"/>
                <a:gd name="T30" fmla="*/ 2147483647 w 768"/>
                <a:gd name="T31" fmla="*/ 2147483647 h 870"/>
                <a:gd name="T32" fmla="*/ 2147483647 w 768"/>
                <a:gd name="T33" fmla="*/ 2147483647 h 870"/>
                <a:gd name="T34" fmla="*/ 2147483647 w 768"/>
                <a:gd name="T35" fmla="*/ 2147483647 h 870"/>
                <a:gd name="T36" fmla="*/ 2147483647 w 768"/>
                <a:gd name="T37" fmla="*/ 2147483647 h 870"/>
                <a:gd name="T38" fmla="*/ 2147483647 w 768"/>
                <a:gd name="T39" fmla="*/ 2147483647 h 870"/>
                <a:gd name="T40" fmla="*/ 2147483647 w 768"/>
                <a:gd name="T41" fmla="*/ 2147483647 h 870"/>
                <a:gd name="T42" fmla="*/ 2147483647 w 768"/>
                <a:gd name="T43" fmla="*/ 2147483647 h 870"/>
                <a:gd name="T44" fmla="*/ 2147483647 w 768"/>
                <a:gd name="T45" fmla="*/ 2147483647 h 870"/>
                <a:gd name="T46" fmla="*/ 2147483647 w 768"/>
                <a:gd name="T47" fmla="*/ 2147483647 h 870"/>
                <a:gd name="T48" fmla="*/ 2147483647 w 768"/>
                <a:gd name="T49" fmla="*/ 2147483647 h 870"/>
                <a:gd name="T50" fmla="*/ 2147483647 w 768"/>
                <a:gd name="T51" fmla="*/ 2147483647 h 870"/>
                <a:gd name="T52" fmla="*/ 2147483647 w 768"/>
                <a:gd name="T53" fmla="*/ 2147483647 h 870"/>
                <a:gd name="T54" fmla="*/ 2147483647 w 768"/>
                <a:gd name="T55" fmla="*/ 2147483647 h 870"/>
                <a:gd name="T56" fmla="*/ 2147483647 w 768"/>
                <a:gd name="T57" fmla="*/ 2147483647 h 870"/>
                <a:gd name="T58" fmla="*/ 2147483647 w 768"/>
                <a:gd name="T59" fmla="*/ 2147483647 h 870"/>
                <a:gd name="T60" fmla="*/ 2147483647 w 768"/>
                <a:gd name="T61" fmla="*/ 2147483647 h 870"/>
                <a:gd name="T62" fmla="*/ 2147483647 w 768"/>
                <a:gd name="T63" fmla="*/ 2147483647 h 870"/>
                <a:gd name="T64" fmla="*/ 2147483647 w 768"/>
                <a:gd name="T65" fmla="*/ 2147483647 h 870"/>
                <a:gd name="T66" fmla="*/ 2147483647 w 768"/>
                <a:gd name="T67" fmla="*/ 2147483647 h 870"/>
                <a:gd name="T68" fmla="*/ 2147483647 w 768"/>
                <a:gd name="T69" fmla="*/ 2147483647 h 870"/>
                <a:gd name="T70" fmla="*/ 2147483647 w 768"/>
                <a:gd name="T71" fmla="*/ 2147483647 h 870"/>
                <a:gd name="T72" fmla="*/ 2147483647 w 768"/>
                <a:gd name="T73" fmla="*/ 2147483647 h 870"/>
                <a:gd name="T74" fmla="*/ 2147483647 w 768"/>
                <a:gd name="T75" fmla="*/ 2147483647 h 870"/>
                <a:gd name="T76" fmla="*/ 2147483647 w 768"/>
                <a:gd name="T77" fmla="*/ 2147483647 h 870"/>
                <a:gd name="T78" fmla="*/ 2147483647 w 768"/>
                <a:gd name="T79" fmla="*/ 2147483647 h 870"/>
                <a:gd name="T80" fmla="*/ 2147483647 w 768"/>
                <a:gd name="T81" fmla="*/ 2147483647 h 870"/>
                <a:gd name="T82" fmla="*/ 2147483647 w 768"/>
                <a:gd name="T83" fmla="*/ 2147483647 h 870"/>
                <a:gd name="T84" fmla="*/ 2147483647 w 768"/>
                <a:gd name="T85" fmla="*/ 2147483647 h 870"/>
                <a:gd name="T86" fmla="*/ 2147483647 w 768"/>
                <a:gd name="T87" fmla="*/ 2147483647 h 870"/>
                <a:gd name="T88" fmla="*/ 2147483647 w 768"/>
                <a:gd name="T89" fmla="*/ 2147483647 h 870"/>
                <a:gd name="T90" fmla="*/ 2147483647 w 768"/>
                <a:gd name="T91" fmla="*/ 2147483647 h 870"/>
                <a:gd name="T92" fmla="*/ 2147483647 w 768"/>
                <a:gd name="T93" fmla="*/ 2147483647 h 870"/>
                <a:gd name="T94" fmla="*/ 2147483647 w 768"/>
                <a:gd name="T95" fmla="*/ 2147483647 h 870"/>
                <a:gd name="T96" fmla="*/ 2147483647 w 768"/>
                <a:gd name="T97" fmla="*/ 2147483647 h 870"/>
                <a:gd name="T98" fmla="*/ 2147483647 w 768"/>
                <a:gd name="T99" fmla="*/ 2147483647 h 870"/>
                <a:gd name="T100" fmla="*/ 2147483647 w 768"/>
                <a:gd name="T101" fmla="*/ 2147483647 h 870"/>
                <a:gd name="T102" fmla="*/ 2147483647 w 768"/>
                <a:gd name="T103" fmla="*/ 2147483647 h 8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8"/>
                <a:gd name="T157" fmla="*/ 0 h 870"/>
                <a:gd name="T158" fmla="*/ 768 w 768"/>
                <a:gd name="T159" fmla="*/ 870 h 8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8" h="870">
                  <a:moveTo>
                    <a:pt x="762" y="744"/>
                  </a:moveTo>
                  <a:lnTo>
                    <a:pt x="750" y="744"/>
                  </a:lnTo>
                  <a:lnTo>
                    <a:pt x="744" y="738"/>
                  </a:lnTo>
                  <a:lnTo>
                    <a:pt x="732" y="732"/>
                  </a:lnTo>
                  <a:lnTo>
                    <a:pt x="720" y="720"/>
                  </a:lnTo>
                  <a:lnTo>
                    <a:pt x="720" y="708"/>
                  </a:lnTo>
                  <a:lnTo>
                    <a:pt x="714" y="690"/>
                  </a:lnTo>
                  <a:lnTo>
                    <a:pt x="714" y="654"/>
                  </a:lnTo>
                  <a:lnTo>
                    <a:pt x="690" y="612"/>
                  </a:lnTo>
                  <a:lnTo>
                    <a:pt x="702" y="564"/>
                  </a:lnTo>
                  <a:lnTo>
                    <a:pt x="684" y="540"/>
                  </a:lnTo>
                  <a:lnTo>
                    <a:pt x="690" y="528"/>
                  </a:lnTo>
                  <a:lnTo>
                    <a:pt x="696" y="522"/>
                  </a:lnTo>
                  <a:lnTo>
                    <a:pt x="708" y="498"/>
                  </a:lnTo>
                  <a:lnTo>
                    <a:pt x="708" y="480"/>
                  </a:lnTo>
                  <a:lnTo>
                    <a:pt x="702" y="474"/>
                  </a:lnTo>
                  <a:lnTo>
                    <a:pt x="690" y="468"/>
                  </a:lnTo>
                  <a:lnTo>
                    <a:pt x="672" y="456"/>
                  </a:lnTo>
                  <a:lnTo>
                    <a:pt x="660" y="450"/>
                  </a:lnTo>
                  <a:lnTo>
                    <a:pt x="654" y="438"/>
                  </a:lnTo>
                  <a:lnTo>
                    <a:pt x="654" y="426"/>
                  </a:lnTo>
                  <a:lnTo>
                    <a:pt x="660" y="414"/>
                  </a:lnTo>
                  <a:lnTo>
                    <a:pt x="666" y="396"/>
                  </a:lnTo>
                  <a:lnTo>
                    <a:pt x="666" y="384"/>
                  </a:lnTo>
                  <a:lnTo>
                    <a:pt x="672" y="366"/>
                  </a:lnTo>
                  <a:lnTo>
                    <a:pt x="678" y="354"/>
                  </a:lnTo>
                  <a:lnTo>
                    <a:pt x="678" y="330"/>
                  </a:lnTo>
                  <a:lnTo>
                    <a:pt x="684" y="318"/>
                  </a:lnTo>
                  <a:lnTo>
                    <a:pt x="684" y="300"/>
                  </a:lnTo>
                  <a:lnTo>
                    <a:pt x="570" y="192"/>
                  </a:lnTo>
                  <a:lnTo>
                    <a:pt x="576" y="186"/>
                  </a:lnTo>
                  <a:lnTo>
                    <a:pt x="582" y="186"/>
                  </a:lnTo>
                  <a:lnTo>
                    <a:pt x="588" y="180"/>
                  </a:lnTo>
                  <a:lnTo>
                    <a:pt x="588" y="174"/>
                  </a:lnTo>
                  <a:lnTo>
                    <a:pt x="576" y="162"/>
                  </a:lnTo>
                  <a:lnTo>
                    <a:pt x="324" y="6"/>
                  </a:lnTo>
                  <a:lnTo>
                    <a:pt x="312" y="6"/>
                  </a:lnTo>
                  <a:lnTo>
                    <a:pt x="312" y="18"/>
                  </a:lnTo>
                  <a:lnTo>
                    <a:pt x="318" y="24"/>
                  </a:lnTo>
                  <a:lnTo>
                    <a:pt x="318" y="36"/>
                  </a:lnTo>
                  <a:lnTo>
                    <a:pt x="294" y="48"/>
                  </a:lnTo>
                  <a:lnTo>
                    <a:pt x="276" y="66"/>
                  </a:lnTo>
                  <a:lnTo>
                    <a:pt x="264" y="84"/>
                  </a:lnTo>
                  <a:lnTo>
                    <a:pt x="264" y="90"/>
                  </a:lnTo>
                  <a:lnTo>
                    <a:pt x="270" y="96"/>
                  </a:lnTo>
                  <a:lnTo>
                    <a:pt x="294" y="96"/>
                  </a:lnTo>
                  <a:lnTo>
                    <a:pt x="306" y="90"/>
                  </a:lnTo>
                  <a:lnTo>
                    <a:pt x="312" y="90"/>
                  </a:lnTo>
                  <a:lnTo>
                    <a:pt x="306" y="96"/>
                  </a:lnTo>
                  <a:lnTo>
                    <a:pt x="294" y="102"/>
                  </a:lnTo>
                  <a:lnTo>
                    <a:pt x="276" y="120"/>
                  </a:lnTo>
                  <a:lnTo>
                    <a:pt x="270" y="120"/>
                  </a:lnTo>
                  <a:lnTo>
                    <a:pt x="264" y="114"/>
                  </a:lnTo>
                  <a:lnTo>
                    <a:pt x="252" y="108"/>
                  </a:lnTo>
                  <a:lnTo>
                    <a:pt x="246" y="108"/>
                  </a:lnTo>
                  <a:lnTo>
                    <a:pt x="234" y="120"/>
                  </a:lnTo>
                  <a:lnTo>
                    <a:pt x="234" y="138"/>
                  </a:lnTo>
                  <a:lnTo>
                    <a:pt x="246" y="150"/>
                  </a:lnTo>
                  <a:lnTo>
                    <a:pt x="216" y="150"/>
                  </a:lnTo>
                  <a:lnTo>
                    <a:pt x="216" y="138"/>
                  </a:lnTo>
                  <a:lnTo>
                    <a:pt x="222" y="132"/>
                  </a:lnTo>
                  <a:lnTo>
                    <a:pt x="222" y="126"/>
                  </a:lnTo>
                  <a:lnTo>
                    <a:pt x="228" y="114"/>
                  </a:lnTo>
                  <a:lnTo>
                    <a:pt x="210" y="120"/>
                  </a:lnTo>
                  <a:lnTo>
                    <a:pt x="192" y="102"/>
                  </a:lnTo>
                  <a:lnTo>
                    <a:pt x="186" y="102"/>
                  </a:lnTo>
                  <a:lnTo>
                    <a:pt x="174" y="114"/>
                  </a:lnTo>
                  <a:lnTo>
                    <a:pt x="174" y="132"/>
                  </a:lnTo>
                  <a:lnTo>
                    <a:pt x="168" y="138"/>
                  </a:lnTo>
                  <a:lnTo>
                    <a:pt x="162" y="138"/>
                  </a:lnTo>
                  <a:lnTo>
                    <a:pt x="156" y="132"/>
                  </a:lnTo>
                  <a:lnTo>
                    <a:pt x="156" y="48"/>
                  </a:lnTo>
                  <a:lnTo>
                    <a:pt x="162" y="36"/>
                  </a:lnTo>
                  <a:lnTo>
                    <a:pt x="162" y="24"/>
                  </a:lnTo>
                  <a:lnTo>
                    <a:pt x="168" y="12"/>
                  </a:lnTo>
                  <a:lnTo>
                    <a:pt x="168" y="6"/>
                  </a:lnTo>
                  <a:lnTo>
                    <a:pt x="78" y="0"/>
                  </a:lnTo>
                  <a:lnTo>
                    <a:pt x="72" y="24"/>
                  </a:lnTo>
                  <a:lnTo>
                    <a:pt x="78" y="30"/>
                  </a:lnTo>
                  <a:lnTo>
                    <a:pt x="84" y="42"/>
                  </a:lnTo>
                  <a:lnTo>
                    <a:pt x="90" y="48"/>
                  </a:lnTo>
                  <a:lnTo>
                    <a:pt x="90" y="66"/>
                  </a:lnTo>
                  <a:lnTo>
                    <a:pt x="96" y="72"/>
                  </a:lnTo>
                  <a:lnTo>
                    <a:pt x="96" y="96"/>
                  </a:lnTo>
                  <a:lnTo>
                    <a:pt x="78" y="114"/>
                  </a:lnTo>
                  <a:lnTo>
                    <a:pt x="66" y="114"/>
                  </a:lnTo>
                  <a:lnTo>
                    <a:pt x="66" y="126"/>
                  </a:lnTo>
                  <a:lnTo>
                    <a:pt x="60" y="138"/>
                  </a:lnTo>
                  <a:lnTo>
                    <a:pt x="60" y="156"/>
                  </a:lnTo>
                  <a:lnTo>
                    <a:pt x="66" y="156"/>
                  </a:lnTo>
                  <a:lnTo>
                    <a:pt x="72" y="162"/>
                  </a:lnTo>
                  <a:lnTo>
                    <a:pt x="90" y="162"/>
                  </a:lnTo>
                  <a:lnTo>
                    <a:pt x="90" y="180"/>
                  </a:lnTo>
                  <a:lnTo>
                    <a:pt x="78" y="186"/>
                  </a:lnTo>
                  <a:lnTo>
                    <a:pt x="84" y="198"/>
                  </a:lnTo>
                  <a:lnTo>
                    <a:pt x="72" y="198"/>
                  </a:lnTo>
                  <a:lnTo>
                    <a:pt x="54" y="216"/>
                  </a:lnTo>
                  <a:lnTo>
                    <a:pt x="48" y="228"/>
                  </a:lnTo>
                  <a:lnTo>
                    <a:pt x="48" y="246"/>
                  </a:lnTo>
                  <a:lnTo>
                    <a:pt x="42" y="258"/>
                  </a:lnTo>
                  <a:lnTo>
                    <a:pt x="30" y="270"/>
                  </a:lnTo>
                  <a:lnTo>
                    <a:pt x="6" y="282"/>
                  </a:lnTo>
                  <a:lnTo>
                    <a:pt x="0" y="294"/>
                  </a:lnTo>
                  <a:lnTo>
                    <a:pt x="6" y="306"/>
                  </a:lnTo>
                  <a:lnTo>
                    <a:pt x="18" y="318"/>
                  </a:lnTo>
                  <a:lnTo>
                    <a:pt x="18" y="330"/>
                  </a:lnTo>
                  <a:lnTo>
                    <a:pt x="12" y="342"/>
                  </a:lnTo>
                  <a:lnTo>
                    <a:pt x="12" y="348"/>
                  </a:lnTo>
                  <a:lnTo>
                    <a:pt x="18" y="354"/>
                  </a:lnTo>
                  <a:lnTo>
                    <a:pt x="18" y="366"/>
                  </a:lnTo>
                  <a:lnTo>
                    <a:pt x="24" y="378"/>
                  </a:lnTo>
                  <a:lnTo>
                    <a:pt x="24" y="396"/>
                  </a:lnTo>
                  <a:lnTo>
                    <a:pt x="18" y="402"/>
                  </a:lnTo>
                  <a:lnTo>
                    <a:pt x="18" y="432"/>
                  </a:lnTo>
                  <a:lnTo>
                    <a:pt x="30" y="444"/>
                  </a:lnTo>
                  <a:lnTo>
                    <a:pt x="36" y="444"/>
                  </a:lnTo>
                  <a:lnTo>
                    <a:pt x="48" y="450"/>
                  </a:lnTo>
                  <a:lnTo>
                    <a:pt x="72" y="474"/>
                  </a:lnTo>
                  <a:lnTo>
                    <a:pt x="78" y="486"/>
                  </a:lnTo>
                  <a:lnTo>
                    <a:pt x="78" y="546"/>
                  </a:lnTo>
                  <a:lnTo>
                    <a:pt x="84" y="558"/>
                  </a:lnTo>
                  <a:lnTo>
                    <a:pt x="114" y="594"/>
                  </a:lnTo>
                  <a:lnTo>
                    <a:pt x="114" y="600"/>
                  </a:lnTo>
                  <a:lnTo>
                    <a:pt x="108" y="612"/>
                  </a:lnTo>
                  <a:lnTo>
                    <a:pt x="108" y="618"/>
                  </a:lnTo>
                  <a:lnTo>
                    <a:pt x="126" y="618"/>
                  </a:lnTo>
                  <a:lnTo>
                    <a:pt x="138" y="612"/>
                  </a:lnTo>
                  <a:lnTo>
                    <a:pt x="138" y="630"/>
                  </a:lnTo>
                  <a:lnTo>
                    <a:pt x="144" y="636"/>
                  </a:lnTo>
                  <a:lnTo>
                    <a:pt x="162" y="636"/>
                  </a:lnTo>
                  <a:lnTo>
                    <a:pt x="180" y="654"/>
                  </a:lnTo>
                  <a:lnTo>
                    <a:pt x="192" y="654"/>
                  </a:lnTo>
                  <a:lnTo>
                    <a:pt x="204" y="648"/>
                  </a:lnTo>
                  <a:lnTo>
                    <a:pt x="204" y="666"/>
                  </a:lnTo>
                  <a:lnTo>
                    <a:pt x="222" y="666"/>
                  </a:lnTo>
                  <a:lnTo>
                    <a:pt x="240" y="678"/>
                  </a:lnTo>
                  <a:lnTo>
                    <a:pt x="264" y="678"/>
                  </a:lnTo>
                  <a:lnTo>
                    <a:pt x="270" y="696"/>
                  </a:lnTo>
                  <a:lnTo>
                    <a:pt x="300" y="696"/>
                  </a:lnTo>
                  <a:lnTo>
                    <a:pt x="300" y="690"/>
                  </a:lnTo>
                  <a:lnTo>
                    <a:pt x="312" y="678"/>
                  </a:lnTo>
                  <a:lnTo>
                    <a:pt x="318" y="684"/>
                  </a:lnTo>
                  <a:lnTo>
                    <a:pt x="330" y="690"/>
                  </a:lnTo>
                  <a:lnTo>
                    <a:pt x="336" y="702"/>
                  </a:lnTo>
                  <a:lnTo>
                    <a:pt x="348" y="714"/>
                  </a:lnTo>
                  <a:lnTo>
                    <a:pt x="348" y="774"/>
                  </a:lnTo>
                  <a:lnTo>
                    <a:pt x="354" y="774"/>
                  </a:lnTo>
                  <a:lnTo>
                    <a:pt x="360" y="780"/>
                  </a:lnTo>
                  <a:lnTo>
                    <a:pt x="360" y="792"/>
                  </a:lnTo>
                  <a:lnTo>
                    <a:pt x="354" y="798"/>
                  </a:lnTo>
                  <a:lnTo>
                    <a:pt x="354" y="804"/>
                  </a:lnTo>
                  <a:lnTo>
                    <a:pt x="348" y="810"/>
                  </a:lnTo>
                  <a:lnTo>
                    <a:pt x="348" y="816"/>
                  </a:lnTo>
                  <a:lnTo>
                    <a:pt x="366" y="834"/>
                  </a:lnTo>
                  <a:lnTo>
                    <a:pt x="378" y="840"/>
                  </a:lnTo>
                  <a:lnTo>
                    <a:pt x="372" y="858"/>
                  </a:lnTo>
                  <a:lnTo>
                    <a:pt x="408" y="858"/>
                  </a:lnTo>
                  <a:lnTo>
                    <a:pt x="414" y="852"/>
                  </a:lnTo>
                  <a:lnTo>
                    <a:pt x="420" y="852"/>
                  </a:lnTo>
                  <a:lnTo>
                    <a:pt x="432" y="840"/>
                  </a:lnTo>
                  <a:lnTo>
                    <a:pt x="444" y="840"/>
                  </a:lnTo>
                  <a:lnTo>
                    <a:pt x="456" y="846"/>
                  </a:lnTo>
                  <a:lnTo>
                    <a:pt x="462" y="858"/>
                  </a:lnTo>
                  <a:lnTo>
                    <a:pt x="474" y="864"/>
                  </a:lnTo>
                  <a:lnTo>
                    <a:pt x="480" y="870"/>
                  </a:lnTo>
                  <a:lnTo>
                    <a:pt x="492" y="870"/>
                  </a:lnTo>
                  <a:lnTo>
                    <a:pt x="510" y="852"/>
                  </a:lnTo>
                  <a:lnTo>
                    <a:pt x="516" y="852"/>
                  </a:lnTo>
                  <a:lnTo>
                    <a:pt x="522" y="858"/>
                  </a:lnTo>
                  <a:lnTo>
                    <a:pt x="534" y="864"/>
                  </a:lnTo>
                  <a:lnTo>
                    <a:pt x="552" y="864"/>
                  </a:lnTo>
                  <a:lnTo>
                    <a:pt x="564" y="852"/>
                  </a:lnTo>
                  <a:lnTo>
                    <a:pt x="576" y="846"/>
                  </a:lnTo>
                  <a:lnTo>
                    <a:pt x="582" y="834"/>
                  </a:lnTo>
                  <a:lnTo>
                    <a:pt x="588" y="828"/>
                  </a:lnTo>
                  <a:lnTo>
                    <a:pt x="612" y="828"/>
                  </a:lnTo>
                  <a:lnTo>
                    <a:pt x="618" y="834"/>
                  </a:lnTo>
                  <a:lnTo>
                    <a:pt x="618" y="840"/>
                  </a:lnTo>
                  <a:lnTo>
                    <a:pt x="630" y="840"/>
                  </a:lnTo>
                  <a:lnTo>
                    <a:pt x="642" y="834"/>
                  </a:lnTo>
                  <a:lnTo>
                    <a:pt x="654" y="822"/>
                  </a:lnTo>
                  <a:lnTo>
                    <a:pt x="660" y="822"/>
                  </a:lnTo>
                  <a:lnTo>
                    <a:pt x="690" y="816"/>
                  </a:lnTo>
                  <a:lnTo>
                    <a:pt x="768" y="762"/>
                  </a:lnTo>
                  <a:lnTo>
                    <a:pt x="762" y="744"/>
                  </a:lnTo>
                  <a:close/>
                  <a:moveTo>
                    <a:pt x="726" y="360"/>
                  </a:moveTo>
                  <a:lnTo>
                    <a:pt x="732" y="354"/>
                  </a:lnTo>
                  <a:lnTo>
                    <a:pt x="732" y="324"/>
                  </a:lnTo>
                  <a:lnTo>
                    <a:pt x="720" y="312"/>
                  </a:lnTo>
                  <a:lnTo>
                    <a:pt x="714" y="312"/>
                  </a:lnTo>
                  <a:lnTo>
                    <a:pt x="708" y="318"/>
                  </a:lnTo>
                  <a:lnTo>
                    <a:pt x="708" y="348"/>
                  </a:lnTo>
                  <a:lnTo>
                    <a:pt x="714" y="354"/>
                  </a:lnTo>
                  <a:lnTo>
                    <a:pt x="726" y="360"/>
                  </a:lnTo>
                  <a:close/>
                  <a:moveTo>
                    <a:pt x="678" y="420"/>
                  </a:moveTo>
                  <a:lnTo>
                    <a:pt x="690" y="426"/>
                  </a:lnTo>
                  <a:lnTo>
                    <a:pt x="696" y="438"/>
                  </a:lnTo>
                  <a:lnTo>
                    <a:pt x="708" y="444"/>
                  </a:lnTo>
                  <a:lnTo>
                    <a:pt x="720" y="444"/>
                  </a:lnTo>
                  <a:lnTo>
                    <a:pt x="726" y="438"/>
                  </a:lnTo>
                  <a:lnTo>
                    <a:pt x="720" y="432"/>
                  </a:lnTo>
                  <a:lnTo>
                    <a:pt x="720" y="426"/>
                  </a:lnTo>
                  <a:lnTo>
                    <a:pt x="708" y="414"/>
                  </a:lnTo>
                  <a:lnTo>
                    <a:pt x="708" y="390"/>
                  </a:lnTo>
                  <a:lnTo>
                    <a:pt x="702" y="378"/>
                  </a:lnTo>
                  <a:lnTo>
                    <a:pt x="684" y="378"/>
                  </a:lnTo>
                  <a:lnTo>
                    <a:pt x="678" y="384"/>
                  </a:lnTo>
                  <a:lnTo>
                    <a:pt x="678" y="4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5" name="Tajikistan" descr="© INSCALE GmbH, 05.05.2010&#10;http://www.presentationload.com/">
              <a:extLst>
                <a:ext uri="{FF2B5EF4-FFF2-40B4-BE49-F238E27FC236}">
                  <a16:creationId xmlns:a16="http://schemas.microsoft.com/office/drawing/2014/main" id="{737264E7-A779-4B25-A752-538A7F60FB16}"/>
                </a:ext>
              </a:extLst>
            </p:cNvPr>
            <p:cNvSpPr>
              <a:spLocks/>
            </p:cNvSpPr>
            <p:nvPr>
              <p:custDataLst>
                <p:tags r:id="rId24"/>
              </p:custDataLst>
            </p:nvPr>
          </p:nvSpPr>
          <p:spPr bwMode="gray">
            <a:xfrm>
              <a:off x="5937154" y="1967351"/>
              <a:ext cx="209015" cy="131932"/>
            </a:xfrm>
            <a:custGeom>
              <a:avLst/>
              <a:gdLst>
                <a:gd name="T0" fmla="*/ 2147483647 w 552"/>
                <a:gd name="T1" fmla="*/ 2147483647 h 348"/>
                <a:gd name="T2" fmla="*/ 2147483647 w 552"/>
                <a:gd name="T3" fmla="*/ 2147483647 h 348"/>
                <a:gd name="T4" fmla="*/ 2147483647 w 552"/>
                <a:gd name="T5" fmla="*/ 2147483647 h 348"/>
                <a:gd name="T6" fmla="*/ 2147483647 w 552"/>
                <a:gd name="T7" fmla="*/ 2147483647 h 348"/>
                <a:gd name="T8" fmla="*/ 2147483647 w 552"/>
                <a:gd name="T9" fmla="*/ 2147483647 h 348"/>
                <a:gd name="T10" fmla="*/ 2147483647 w 552"/>
                <a:gd name="T11" fmla="*/ 2147483647 h 348"/>
                <a:gd name="T12" fmla="*/ 2147483647 w 552"/>
                <a:gd name="T13" fmla="*/ 2147483647 h 348"/>
                <a:gd name="T14" fmla="*/ 2147483647 w 552"/>
                <a:gd name="T15" fmla="*/ 2147483647 h 348"/>
                <a:gd name="T16" fmla="*/ 2147483647 w 552"/>
                <a:gd name="T17" fmla="*/ 2147483647 h 348"/>
                <a:gd name="T18" fmla="*/ 2147483647 w 552"/>
                <a:gd name="T19" fmla="*/ 2147483647 h 348"/>
                <a:gd name="T20" fmla="*/ 2147483647 w 552"/>
                <a:gd name="T21" fmla="*/ 2147483647 h 348"/>
                <a:gd name="T22" fmla="*/ 2147483647 w 552"/>
                <a:gd name="T23" fmla="*/ 2147483647 h 348"/>
                <a:gd name="T24" fmla="*/ 2147483647 w 552"/>
                <a:gd name="T25" fmla="*/ 2147483647 h 348"/>
                <a:gd name="T26" fmla="*/ 2147483647 w 552"/>
                <a:gd name="T27" fmla="*/ 2147483647 h 348"/>
                <a:gd name="T28" fmla="*/ 2147483647 w 552"/>
                <a:gd name="T29" fmla="*/ 2147483647 h 348"/>
                <a:gd name="T30" fmla="*/ 2147483647 w 552"/>
                <a:gd name="T31" fmla="*/ 2147483647 h 348"/>
                <a:gd name="T32" fmla="*/ 2147483647 w 552"/>
                <a:gd name="T33" fmla="*/ 2147483647 h 348"/>
                <a:gd name="T34" fmla="*/ 2147483647 w 552"/>
                <a:gd name="T35" fmla="*/ 2147483647 h 348"/>
                <a:gd name="T36" fmla="*/ 2147483647 w 552"/>
                <a:gd name="T37" fmla="*/ 2147483647 h 348"/>
                <a:gd name="T38" fmla="*/ 2147483647 w 552"/>
                <a:gd name="T39" fmla="*/ 0 h 348"/>
                <a:gd name="T40" fmla="*/ 2147483647 w 552"/>
                <a:gd name="T41" fmla="*/ 2147483647 h 348"/>
                <a:gd name="T42" fmla="*/ 2147483647 w 552"/>
                <a:gd name="T43" fmla="*/ 2147483647 h 348"/>
                <a:gd name="T44" fmla="*/ 2147483647 w 552"/>
                <a:gd name="T45" fmla="*/ 2147483647 h 348"/>
                <a:gd name="T46" fmla="*/ 2147483647 w 552"/>
                <a:gd name="T47" fmla="*/ 2147483647 h 348"/>
                <a:gd name="T48" fmla="*/ 2147483647 w 552"/>
                <a:gd name="T49" fmla="*/ 2147483647 h 348"/>
                <a:gd name="T50" fmla="*/ 2147483647 w 552"/>
                <a:gd name="T51" fmla="*/ 2147483647 h 348"/>
                <a:gd name="T52" fmla="*/ 2147483647 w 552"/>
                <a:gd name="T53" fmla="*/ 2147483647 h 348"/>
                <a:gd name="T54" fmla="*/ 2147483647 w 552"/>
                <a:gd name="T55" fmla="*/ 2147483647 h 348"/>
                <a:gd name="T56" fmla="*/ 2147483647 w 552"/>
                <a:gd name="T57" fmla="*/ 2147483647 h 348"/>
                <a:gd name="T58" fmla="*/ 2147483647 w 552"/>
                <a:gd name="T59" fmla="*/ 2147483647 h 348"/>
                <a:gd name="T60" fmla="*/ 2147483647 w 552"/>
                <a:gd name="T61" fmla="*/ 2147483647 h 348"/>
                <a:gd name="T62" fmla="*/ 2147483647 w 552"/>
                <a:gd name="T63" fmla="*/ 2147483647 h 348"/>
                <a:gd name="T64" fmla="*/ 2147483647 w 552"/>
                <a:gd name="T65" fmla="*/ 2147483647 h 348"/>
                <a:gd name="T66" fmla="*/ 2147483647 w 552"/>
                <a:gd name="T67" fmla="*/ 2147483647 h 348"/>
                <a:gd name="T68" fmla="*/ 2147483647 w 552"/>
                <a:gd name="T69" fmla="*/ 2147483647 h 348"/>
                <a:gd name="T70" fmla="*/ 2147483647 w 552"/>
                <a:gd name="T71" fmla="*/ 2147483647 h 348"/>
                <a:gd name="T72" fmla="*/ 2147483647 w 552"/>
                <a:gd name="T73" fmla="*/ 2147483647 h 348"/>
                <a:gd name="T74" fmla="*/ 2147483647 w 552"/>
                <a:gd name="T75" fmla="*/ 2147483647 h 348"/>
                <a:gd name="T76" fmla="*/ 2147483647 w 552"/>
                <a:gd name="T77" fmla="*/ 2147483647 h 348"/>
                <a:gd name="T78" fmla="*/ 2147483647 w 552"/>
                <a:gd name="T79" fmla="*/ 2147483647 h 348"/>
                <a:gd name="T80" fmla="*/ 2147483647 w 552"/>
                <a:gd name="T81" fmla="*/ 2147483647 h 348"/>
                <a:gd name="T82" fmla="*/ 2147483647 w 552"/>
                <a:gd name="T83" fmla="*/ 2147483647 h 348"/>
                <a:gd name="T84" fmla="*/ 2147483647 w 552"/>
                <a:gd name="T85" fmla="*/ 2147483647 h 348"/>
                <a:gd name="T86" fmla="*/ 2147483647 w 552"/>
                <a:gd name="T87" fmla="*/ 2147483647 h 348"/>
                <a:gd name="T88" fmla="*/ 2147483647 w 552"/>
                <a:gd name="T89" fmla="*/ 2147483647 h 348"/>
                <a:gd name="T90" fmla="*/ 2147483647 w 552"/>
                <a:gd name="T91" fmla="*/ 2147483647 h 348"/>
                <a:gd name="T92" fmla="*/ 2147483647 w 552"/>
                <a:gd name="T93" fmla="*/ 2147483647 h 348"/>
                <a:gd name="T94" fmla="*/ 2147483647 w 552"/>
                <a:gd name="T95" fmla="*/ 2147483647 h 348"/>
                <a:gd name="T96" fmla="*/ 2147483647 w 552"/>
                <a:gd name="T97" fmla="*/ 2147483647 h 348"/>
                <a:gd name="T98" fmla="*/ 2147483647 w 552"/>
                <a:gd name="T99" fmla="*/ 2147483647 h 3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52"/>
                <a:gd name="T151" fmla="*/ 0 h 348"/>
                <a:gd name="T152" fmla="*/ 552 w 552"/>
                <a:gd name="T153" fmla="*/ 348 h 3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52" h="348">
                  <a:moveTo>
                    <a:pt x="528" y="270"/>
                  </a:moveTo>
                  <a:lnTo>
                    <a:pt x="516" y="246"/>
                  </a:lnTo>
                  <a:lnTo>
                    <a:pt x="516" y="204"/>
                  </a:lnTo>
                  <a:lnTo>
                    <a:pt x="510" y="198"/>
                  </a:lnTo>
                  <a:lnTo>
                    <a:pt x="498" y="192"/>
                  </a:lnTo>
                  <a:lnTo>
                    <a:pt x="492" y="192"/>
                  </a:lnTo>
                  <a:lnTo>
                    <a:pt x="480" y="186"/>
                  </a:lnTo>
                  <a:lnTo>
                    <a:pt x="456" y="186"/>
                  </a:lnTo>
                  <a:lnTo>
                    <a:pt x="450" y="192"/>
                  </a:lnTo>
                  <a:lnTo>
                    <a:pt x="438" y="192"/>
                  </a:lnTo>
                  <a:lnTo>
                    <a:pt x="426" y="180"/>
                  </a:lnTo>
                  <a:lnTo>
                    <a:pt x="426" y="168"/>
                  </a:lnTo>
                  <a:lnTo>
                    <a:pt x="432" y="156"/>
                  </a:lnTo>
                  <a:lnTo>
                    <a:pt x="432" y="144"/>
                  </a:lnTo>
                  <a:lnTo>
                    <a:pt x="414" y="144"/>
                  </a:lnTo>
                  <a:lnTo>
                    <a:pt x="414" y="120"/>
                  </a:lnTo>
                  <a:lnTo>
                    <a:pt x="396" y="114"/>
                  </a:lnTo>
                  <a:lnTo>
                    <a:pt x="384" y="126"/>
                  </a:lnTo>
                  <a:lnTo>
                    <a:pt x="342" y="126"/>
                  </a:lnTo>
                  <a:lnTo>
                    <a:pt x="336" y="132"/>
                  </a:lnTo>
                  <a:lnTo>
                    <a:pt x="324" y="138"/>
                  </a:lnTo>
                  <a:lnTo>
                    <a:pt x="312" y="138"/>
                  </a:lnTo>
                  <a:lnTo>
                    <a:pt x="312" y="132"/>
                  </a:lnTo>
                  <a:lnTo>
                    <a:pt x="306" y="132"/>
                  </a:lnTo>
                  <a:lnTo>
                    <a:pt x="294" y="138"/>
                  </a:lnTo>
                  <a:lnTo>
                    <a:pt x="264" y="108"/>
                  </a:lnTo>
                  <a:lnTo>
                    <a:pt x="258" y="114"/>
                  </a:lnTo>
                  <a:lnTo>
                    <a:pt x="246" y="120"/>
                  </a:lnTo>
                  <a:lnTo>
                    <a:pt x="240" y="126"/>
                  </a:lnTo>
                  <a:lnTo>
                    <a:pt x="222" y="126"/>
                  </a:lnTo>
                  <a:lnTo>
                    <a:pt x="210" y="114"/>
                  </a:lnTo>
                  <a:lnTo>
                    <a:pt x="186" y="114"/>
                  </a:lnTo>
                  <a:lnTo>
                    <a:pt x="174" y="108"/>
                  </a:lnTo>
                  <a:lnTo>
                    <a:pt x="156" y="108"/>
                  </a:lnTo>
                  <a:lnTo>
                    <a:pt x="150" y="114"/>
                  </a:lnTo>
                  <a:lnTo>
                    <a:pt x="138" y="114"/>
                  </a:lnTo>
                  <a:lnTo>
                    <a:pt x="126" y="120"/>
                  </a:lnTo>
                  <a:lnTo>
                    <a:pt x="120" y="114"/>
                  </a:lnTo>
                  <a:lnTo>
                    <a:pt x="120" y="108"/>
                  </a:lnTo>
                  <a:lnTo>
                    <a:pt x="114" y="102"/>
                  </a:lnTo>
                  <a:lnTo>
                    <a:pt x="114" y="90"/>
                  </a:lnTo>
                  <a:lnTo>
                    <a:pt x="126" y="84"/>
                  </a:lnTo>
                  <a:lnTo>
                    <a:pt x="132" y="78"/>
                  </a:lnTo>
                  <a:lnTo>
                    <a:pt x="132" y="66"/>
                  </a:lnTo>
                  <a:lnTo>
                    <a:pt x="138" y="60"/>
                  </a:lnTo>
                  <a:lnTo>
                    <a:pt x="150" y="60"/>
                  </a:lnTo>
                  <a:lnTo>
                    <a:pt x="186" y="72"/>
                  </a:lnTo>
                  <a:lnTo>
                    <a:pt x="198" y="78"/>
                  </a:lnTo>
                  <a:lnTo>
                    <a:pt x="204" y="78"/>
                  </a:lnTo>
                  <a:lnTo>
                    <a:pt x="210" y="72"/>
                  </a:lnTo>
                  <a:lnTo>
                    <a:pt x="210" y="66"/>
                  </a:lnTo>
                  <a:lnTo>
                    <a:pt x="204" y="60"/>
                  </a:lnTo>
                  <a:lnTo>
                    <a:pt x="198" y="60"/>
                  </a:lnTo>
                  <a:lnTo>
                    <a:pt x="186" y="54"/>
                  </a:lnTo>
                  <a:lnTo>
                    <a:pt x="180" y="48"/>
                  </a:lnTo>
                  <a:lnTo>
                    <a:pt x="174" y="48"/>
                  </a:lnTo>
                  <a:lnTo>
                    <a:pt x="198" y="12"/>
                  </a:lnTo>
                  <a:lnTo>
                    <a:pt x="192" y="6"/>
                  </a:lnTo>
                  <a:lnTo>
                    <a:pt x="180" y="0"/>
                  </a:lnTo>
                  <a:lnTo>
                    <a:pt x="162" y="0"/>
                  </a:lnTo>
                  <a:lnTo>
                    <a:pt x="156" y="12"/>
                  </a:lnTo>
                  <a:lnTo>
                    <a:pt x="144" y="18"/>
                  </a:lnTo>
                  <a:lnTo>
                    <a:pt x="138" y="30"/>
                  </a:lnTo>
                  <a:lnTo>
                    <a:pt x="132" y="30"/>
                  </a:lnTo>
                  <a:lnTo>
                    <a:pt x="114" y="12"/>
                  </a:lnTo>
                  <a:lnTo>
                    <a:pt x="102" y="12"/>
                  </a:lnTo>
                  <a:lnTo>
                    <a:pt x="102" y="24"/>
                  </a:lnTo>
                  <a:lnTo>
                    <a:pt x="96" y="30"/>
                  </a:lnTo>
                  <a:lnTo>
                    <a:pt x="96" y="42"/>
                  </a:lnTo>
                  <a:lnTo>
                    <a:pt x="108" y="54"/>
                  </a:lnTo>
                  <a:lnTo>
                    <a:pt x="108" y="60"/>
                  </a:lnTo>
                  <a:lnTo>
                    <a:pt x="66" y="60"/>
                  </a:lnTo>
                  <a:lnTo>
                    <a:pt x="90" y="84"/>
                  </a:lnTo>
                  <a:lnTo>
                    <a:pt x="72" y="96"/>
                  </a:lnTo>
                  <a:lnTo>
                    <a:pt x="78" y="96"/>
                  </a:lnTo>
                  <a:lnTo>
                    <a:pt x="78" y="108"/>
                  </a:lnTo>
                  <a:lnTo>
                    <a:pt x="54" y="120"/>
                  </a:lnTo>
                  <a:lnTo>
                    <a:pt x="6" y="120"/>
                  </a:lnTo>
                  <a:lnTo>
                    <a:pt x="0" y="126"/>
                  </a:lnTo>
                  <a:lnTo>
                    <a:pt x="0" y="144"/>
                  </a:lnTo>
                  <a:lnTo>
                    <a:pt x="18" y="144"/>
                  </a:lnTo>
                  <a:lnTo>
                    <a:pt x="30" y="156"/>
                  </a:lnTo>
                  <a:lnTo>
                    <a:pt x="36" y="156"/>
                  </a:lnTo>
                  <a:lnTo>
                    <a:pt x="42" y="162"/>
                  </a:lnTo>
                  <a:lnTo>
                    <a:pt x="54" y="162"/>
                  </a:lnTo>
                  <a:lnTo>
                    <a:pt x="66" y="174"/>
                  </a:lnTo>
                  <a:lnTo>
                    <a:pt x="66" y="180"/>
                  </a:lnTo>
                  <a:lnTo>
                    <a:pt x="60" y="186"/>
                  </a:lnTo>
                  <a:lnTo>
                    <a:pt x="60" y="204"/>
                  </a:lnTo>
                  <a:lnTo>
                    <a:pt x="66" y="210"/>
                  </a:lnTo>
                  <a:lnTo>
                    <a:pt x="78" y="216"/>
                  </a:lnTo>
                  <a:lnTo>
                    <a:pt x="90" y="228"/>
                  </a:lnTo>
                  <a:lnTo>
                    <a:pt x="90" y="246"/>
                  </a:lnTo>
                  <a:lnTo>
                    <a:pt x="84" y="258"/>
                  </a:lnTo>
                  <a:lnTo>
                    <a:pt x="72" y="264"/>
                  </a:lnTo>
                  <a:lnTo>
                    <a:pt x="66" y="276"/>
                  </a:lnTo>
                  <a:lnTo>
                    <a:pt x="60" y="282"/>
                  </a:lnTo>
                  <a:lnTo>
                    <a:pt x="60" y="306"/>
                  </a:lnTo>
                  <a:lnTo>
                    <a:pt x="66" y="312"/>
                  </a:lnTo>
                  <a:lnTo>
                    <a:pt x="78" y="318"/>
                  </a:lnTo>
                  <a:lnTo>
                    <a:pt x="84" y="324"/>
                  </a:lnTo>
                  <a:lnTo>
                    <a:pt x="90" y="324"/>
                  </a:lnTo>
                  <a:lnTo>
                    <a:pt x="108" y="306"/>
                  </a:lnTo>
                  <a:lnTo>
                    <a:pt x="120" y="300"/>
                  </a:lnTo>
                  <a:lnTo>
                    <a:pt x="126" y="294"/>
                  </a:lnTo>
                  <a:lnTo>
                    <a:pt x="138" y="294"/>
                  </a:lnTo>
                  <a:lnTo>
                    <a:pt x="144" y="300"/>
                  </a:lnTo>
                  <a:lnTo>
                    <a:pt x="150" y="312"/>
                  </a:lnTo>
                  <a:lnTo>
                    <a:pt x="156" y="318"/>
                  </a:lnTo>
                  <a:lnTo>
                    <a:pt x="162" y="318"/>
                  </a:lnTo>
                  <a:lnTo>
                    <a:pt x="162" y="288"/>
                  </a:lnTo>
                  <a:lnTo>
                    <a:pt x="174" y="276"/>
                  </a:lnTo>
                  <a:lnTo>
                    <a:pt x="186" y="270"/>
                  </a:lnTo>
                  <a:lnTo>
                    <a:pt x="204" y="270"/>
                  </a:lnTo>
                  <a:lnTo>
                    <a:pt x="216" y="282"/>
                  </a:lnTo>
                  <a:lnTo>
                    <a:pt x="222" y="258"/>
                  </a:lnTo>
                  <a:lnTo>
                    <a:pt x="216" y="258"/>
                  </a:lnTo>
                  <a:lnTo>
                    <a:pt x="210" y="252"/>
                  </a:lnTo>
                  <a:lnTo>
                    <a:pt x="210" y="246"/>
                  </a:lnTo>
                  <a:lnTo>
                    <a:pt x="222" y="234"/>
                  </a:lnTo>
                  <a:lnTo>
                    <a:pt x="228" y="234"/>
                  </a:lnTo>
                  <a:lnTo>
                    <a:pt x="234" y="228"/>
                  </a:lnTo>
                  <a:lnTo>
                    <a:pt x="234" y="204"/>
                  </a:lnTo>
                  <a:lnTo>
                    <a:pt x="240" y="198"/>
                  </a:lnTo>
                  <a:lnTo>
                    <a:pt x="258" y="198"/>
                  </a:lnTo>
                  <a:lnTo>
                    <a:pt x="276" y="216"/>
                  </a:lnTo>
                  <a:lnTo>
                    <a:pt x="276" y="246"/>
                  </a:lnTo>
                  <a:lnTo>
                    <a:pt x="294" y="246"/>
                  </a:lnTo>
                  <a:lnTo>
                    <a:pt x="306" y="312"/>
                  </a:lnTo>
                  <a:lnTo>
                    <a:pt x="306" y="318"/>
                  </a:lnTo>
                  <a:lnTo>
                    <a:pt x="336" y="348"/>
                  </a:lnTo>
                  <a:lnTo>
                    <a:pt x="342" y="348"/>
                  </a:lnTo>
                  <a:lnTo>
                    <a:pt x="348" y="342"/>
                  </a:lnTo>
                  <a:lnTo>
                    <a:pt x="360" y="336"/>
                  </a:lnTo>
                  <a:lnTo>
                    <a:pt x="366" y="324"/>
                  </a:lnTo>
                  <a:lnTo>
                    <a:pt x="372" y="318"/>
                  </a:lnTo>
                  <a:lnTo>
                    <a:pt x="390" y="318"/>
                  </a:lnTo>
                  <a:lnTo>
                    <a:pt x="396" y="312"/>
                  </a:lnTo>
                  <a:lnTo>
                    <a:pt x="402" y="300"/>
                  </a:lnTo>
                  <a:lnTo>
                    <a:pt x="408" y="294"/>
                  </a:lnTo>
                  <a:lnTo>
                    <a:pt x="432" y="282"/>
                  </a:lnTo>
                  <a:lnTo>
                    <a:pt x="456" y="282"/>
                  </a:lnTo>
                  <a:lnTo>
                    <a:pt x="456" y="300"/>
                  </a:lnTo>
                  <a:lnTo>
                    <a:pt x="492" y="288"/>
                  </a:lnTo>
                  <a:lnTo>
                    <a:pt x="516" y="288"/>
                  </a:lnTo>
                  <a:lnTo>
                    <a:pt x="522" y="294"/>
                  </a:lnTo>
                  <a:lnTo>
                    <a:pt x="546" y="294"/>
                  </a:lnTo>
                  <a:lnTo>
                    <a:pt x="552" y="288"/>
                  </a:lnTo>
                  <a:lnTo>
                    <a:pt x="540" y="276"/>
                  </a:lnTo>
                  <a:lnTo>
                    <a:pt x="534" y="276"/>
                  </a:lnTo>
                  <a:lnTo>
                    <a:pt x="528" y="2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6" name="Taiwan" descr="© INSCALE GmbH, 05.05.2010&#10;http://www.presentationload.com/">
              <a:extLst>
                <a:ext uri="{FF2B5EF4-FFF2-40B4-BE49-F238E27FC236}">
                  <a16:creationId xmlns:a16="http://schemas.microsoft.com/office/drawing/2014/main" id="{B6B80566-625F-4298-B411-6B15416D6FAB}"/>
                </a:ext>
              </a:extLst>
            </p:cNvPr>
            <p:cNvSpPr>
              <a:spLocks/>
            </p:cNvSpPr>
            <p:nvPr>
              <p:custDataLst>
                <p:tags r:id="rId25"/>
              </p:custDataLst>
            </p:nvPr>
          </p:nvSpPr>
          <p:spPr bwMode="gray">
            <a:xfrm>
              <a:off x="7401738" y="2444677"/>
              <a:ext cx="45954" cy="102284"/>
            </a:xfrm>
            <a:custGeom>
              <a:avLst/>
              <a:gdLst>
                <a:gd name="T0" fmla="*/ 2147483647 w 120"/>
                <a:gd name="T1" fmla="*/ 2147483647 h 270"/>
                <a:gd name="T2" fmla="*/ 2147483647 w 120"/>
                <a:gd name="T3" fmla="*/ 2147483647 h 270"/>
                <a:gd name="T4" fmla="*/ 2147483647 w 120"/>
                <a:gd name="T5" fmla="*/ 2147483647 h 270"/>
                <a:gd name="T6" fmla="*/ 2147483647 w 120"/>
                <a:gd name="T7" fmla="*/ 2147483647 h 270"/>
                <a:gd name="T8" fmla="*/ 2147483647 w 120"/>
                <a:gd name="T9" fmla="*/ 2147483647 h 270"/>
                <a:gd name="T10" fmla="*/ 2147483647 w 120"/>
                <a:gd name="T11" fmla="*/ 2147483647 h 270"/>
                <a:gd name="T12" fmla="*/ 2147483647 w 120"/>
                <a:gd name="T13" fmla="*/ 2147483647 h 270"/>
                <a:gd name="T14" fmla="*/ 2147483647 w 120"/>
                <a:gd name="T15" fmla="*/ 2147483647 h 270"/>
                <a:gd name="T16" fmla="*/ 2147483647 w 120"/>
                <a:gd name="T17" fmla="*/ 2147483647 h 270"/>
                <a:gd name="T18" fmla="*/ 2147483647 w 120"/>
                <a:gd name="T19" fmla="*/ 2147483647 h 270"/>
                <a:gd name="T20" fmla="*/ 2147483647 w 120"/>
                <a:gd name="T21" fmla="*/ 0 h 270"/>
                <a:gd name="T22" fmla="*/ 2147483647 w 120"/>
                <a:gd name="T23" fmla="*/ 2147483647 h 270"/>
                <a:gd name="T24" fmla="*/ 2147483647 w 120"/>
                <a:gd name="T25" fmla="*/ 2147483647 h 270"/>
                <a:gd name="T26" fmla="*/ 2147483647 w 120"/>
                <a:gd name="T27" fmla="*/ 2147483647 h 270"/>
                <a:gd name="T28" fmla="*/ 2147483647 w 120"/>
                <a:gd name="T29" fmla="*/ 2147483647 h 270"/>
                <a:gd name="T30" fmla="*/ 0 w 120"/>
                <a:gd name="T31" fmla="*/ 2147483647 h 270"/>
                <a:gd name="T32" fmla="*/ 0 w 120"/>
                <a:gd name="T33" fmla="*/ 2147483647 h 270"/>
                <a:gd name="T34" fmla="*/ 2147483647 w 120"/>
                <a:gd name="T35" fmla="*/ 2147483647 h 270"/>
                <a:gd name="T36" fmla="*/ 2147483647 w 120"/>
                <a:gd name="T37" fmla="*/ 2147483647 h 270"/>
                <a:gd name="T38" fmla="*/ 2147483647 w 120"/>
                <a:gd name="T39" fmla="*/ 2147483647 h 270"/>
                <a:gd name="T40" fmla="*/ 2147483647 w 120"/>
                <a:gd name="T41" fmla="*/ 2147483647 h 270"/>
                <a:gd name="T42" fmla="*/ 2147483647 w 120"/>
                <a:gd name="T43" fmla="*/ 2147483647 h 270"/>
                <a:gd name="T44" fmla="*/ 2147483647 w 120"/>
                <a:gd name="T45" fmla="*/ 2147483647 h 270"/>
                <a:gd name="T46" fmla="*/ 2147483647 w 120"/>
                <a:gd name="T47" fmla="*/ 2147483647 h 270"/>
                <a:gd name="T48" fmla="*/ 2147483647 w 120"/>
                <a:gd name="T49" fmla="*/ 2147483647 h 270"/>
                <a:gd name="T50" fmla="*/ 2147483647 w 120"/>
                <a:gd name="T51" fmla="*/ 2147483647 h 2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0"/>
                <a:gd name="T79" fmla="*/ 0 h 270"/>
                <a:gd name="T80" fmla="*/ 120 w 120"/>
                <a:gd name="T81" fmla="*/ 270 h 27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0" h="270">
                  <a:moveTo>
                    <a:pt x="84" y="270"/>
                  </a:moveTo>
                  <a:lnTo>
                    <a:pt x="84" y="222"/>
                  </a:lnTo>
                  <a:lnTo>
                    <a:pt x="90" y="216"/>
                  </a:lnTo>
                  <a:lnTo>
                    <a:pt x="102" y="192"/>
                  </a:lnTo>
                  <a:lnTo>
                    <a:pt x="102" y="102"/>
                  </a:lnTo>
                  <a:lnTo>
                    <a:pt x="108" y="96"/>
                  </a:lnTo>
                  <a:lnTo>
                    <a:pt x="114" y="84"/>
                  </a:lnTo>
                  <a:lnTo>
                    <a:pt x="114" y="54"/>
                  </a:lnTo>
                  <a:lnTo>
                    <a:pt x="120" y="36"/>
                  </a:lnTo>
                  <a:lnTo>
                    <a:pt x="120" y="24"/>
                  </a:lnTo>
                  <a:lnTo>
                    <a:pt x="72" y="0"/>
                  </a:lnTo>
                  <a:lnTo>
                    <a:pt x="48" y="30"/>
                  </a:lnTo>
                  <a:lnTo>
                    <a:pt x="42" y="42"/>
                  </a:lnTo>
                  <a:lnTo>
                    <a:pt x="30" y="78"/>
                  </a:lnTo>
                  <a:lnTo>
                    <a:pt x="12" y="114"/>
                  </a:lnTo>
                  <a:lnTo>
                    <a:pt x="0" y="150"/>
                  </a:lnTo>
                  <a:lnTo>
                    <a:pt x="0" y="168"/>
                  </a:lnTo>
                  <a:lnTo>
                    <a:pt x="6" y="180"/>
                  </a:lnTo>
                  <a:lnTo>
                    <a:pt x="18" y="192"/>
                  </a:lnTo>
                  <a:lnTo>
                    <a:pt x="24" y="204"/>
                  </a:lnTo>
                  <a:lnTo>
                    <a:pt x="36" y="210"/>
                  </a:lnTo>
                  <a:lnTo>
                    <a:pt x="42" y="222"/>
                  </a:lnTo>
                  <a:lnTo>
                    <a:pt x="42" y="228"/>
                  </a:lnTo>
                  <a:lnTo>
                    <a:pt x="48" y="234"/>
                  </a:lnTo>
                  <a:lnTo>
                    <a:pt x="60" y="258"/>
                  </a:lnTo>
                  <a:lnTo>
                    <a:pt x="84" y="2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7" name="Syria" descr="© INSCALE GmbH, 05.05.2010&#10;http://www.presentationload.com/">
              <a:extLst>
                <a:ext uri="{FF2B5EF4-FFF2-40B4-BE49-F238E27FC236}">
                  <a16:creationId xmlns:a16="http://schemas.microsoft.com/office/drawing/2014/main" id="{1C223873-A99A-4898-A4A8-49192CE20174}"/>
                </a:ext>
              </a:extLst>
            </p:cNvPr>
            <p:cNvSpPr>
              <a:spLocks/>
            </p:cNvSpPr>
            <p:nvPr>
              <p:custDataLst>
                <p:tags r:id="rId26"/>
              </p:custDataLst>
            </p:nvPr>
          </p:nvSpPr>
          <p:spPr bwMode="gray">
            <a:xfrm>
              <a:off x="5152979" y="2075565"/>
              <a:ext cx="170473" cy="157133"/>
            </a:xfrm>
            <a:custGeom>
              <a:avLst/>
              <a:gdLst>
                <a:gd name="T0" fmla="*/ 2147483647 w 450"/>
                <a:gd name="T1" fmla="*/ 2147483647 h 414"/>
                <a:gd name="T2" fmla="*/ 2147483647 w 450"/>
                <a:gd name="T3" fmla="*/ 2147483647 h 414"/>
                <a:gd name="T4" fmla="*/ 2147483647 w 450"/>
                <a:gd name="T5" fmla="*/ 2147483647 h 414"/>
                <a:gd name="T6" fmla="*/ 2147483647 w 450"/>
                <a:gd name="T7" fmla="*/ 0 h 414"/>
                <a:gd name="T8" fmla="*/ 2147483647 w 450"/>
                <a:gd name="T9" fmla="*/ 2147483647 h 414"/>
                <a:gd name="T10" fmla="*/ 2147483647 w 450"/>
                <a:gd name="T11" fmla="*/ 2147483647 h 414"/>
                <a:gd name="T12" fmla="*/ 2147483647 w 450"/>
                <a:gd name="T13" fmla="*/ 2147483647 h 414"/>
                <a:gd name="T14" fmla="*/ 2147483647 w 450"/>
                <a:gd name="T15" fmla="*/ 2147483647 h 414"/>
                <a:gd name="T16" fmla="*/ 2147483647 w 450"/>
                <a:gd name="T17" fmla="*/ 2147483647 h 414"/>
                <a:gd name="T18" fmla="*/ 2147483647 w 450"/>
                <a:gd name="T19" fmla="*/ 2147483647 h 414"/>
                <a:gd name="T20" fmla="*/ 2147483647 w 450"/>
                <a:gd name="T21" fmla="*/ 2147483647 h 414"/>
                <a:gd name="T22" fmla="*/ 2147483647 w 450"/>
                <a:gd name="T23" fmla="*/ 2147483647 h 414"/>
                <a:gd name="T24" fmla="*/ 2147483647 w 450"/>
                <a:gd name="T25" fmla="*/ 2147483647 h 414"/>
                <a:gd name="T26" fmla="*/ 2147483647 w 450"/>
                <a:gd name="T27" fmla="*/ 2147483647 h 414"/>
                <a:gd name="T28" fmla="*/ 2147483647 w 450"/>
                <a:gd name="T29" fmla="*/ 2147483647 h 414"/>
                <a:gd name="T30" fmla="*/ 2147483647 w 450"/>
                <a:gd name="T31" fmla="*/ 2147483647 h 414"/>
                <a:gd name="T32" fmla="*/ 2147483647 w 450"/>
                <a:gd name="T33" fmla="*/ 2147483647 h 414"/>
                <a:gd name="T34" fmla="*/ 2147483647 w 450"/>
                <a:gd name="T35" fmla="*/ 2147483647 h 414"/>
                <a:gd name="T36" fmla="*/ 2147483647 w 450"/>
                <a:gd name="T37" fmla="*/ 2147483647 h 414"/>
                <a:gd name="T38" fmla="*/ 2147483647 w 450"/>
                <a:gd name="T39" fmla="*/ 2147483647 h 414"/>
                <a:gd name="T40" fmla="*/ 2147483647 w 450"/>
                <a:gd name="T41" fmla="*/ 2147483647 h 414"/>
                <a:gd name="T42" fmla="*/ 2147483647 w 450"/>
                <a:gd name="T43" fmla="*/ 2147483647 h 414"/>
                <a:gd name="T44" fmla="*/ 2147483647 w 450"/>
                <a:gd name="T45" fmla="*/ 2147483647 h 414"/>
                <a:gd name="T46" fmla="*/ 2147483647 w 450"/>
                <a:gd name="T47" fmla="*/ 2147483647 h 414"/>
                <a:gd name="T48" fmla="*/ 2147483647 w 450"/>
                <a:gd name="T49" fmla="*/ 2147483647 h 414"/>
                <a:gd name="T50" fmla="*/ 2147483647 w 450"/>
                <a:gd name="T51" fmla="*/ 2147483647 h 414"/>
                <a:gd name="T52" fmla="*/ 2147483647 w 450"/>
                <a:gd name="T53" fmla="*/ 2147483647 h 414"/>
                <a:gd name="T54" fmla="*/ 2147483647 w 450"/>
                <a:gd name="T55" fmla="*/ 2147483647 h 414"/>
                <a:gd name="T56" fmla="*/ 2147483647 w 450"/>
                <a:gd name="T57" fmla="*/ 2147483647 h 414"/>
                <a:gd name="T58" fmla="*/ 2147483647 w 450"/>
                <a:gd name="T59" fmla="*/ 2147483647 h 414"/>
                <a:gd name="T60" fmla="*/ 2147483647 w 450"/>
                <a:gd name="T61" fmla="*/ 2147483647 h 414"/>
                <a:gd name="T62" fmla="*/ 2147483647 w 450"/>
                <a:gd name="T63" fmla="*/ 2147483647 h 414"/>
                <a:gd name="T64" fmla="*/ 2147483647 w 450"/>
                <a:gd name="T65" fmla="*/ 2147483647 h 414"/>
                <a:gd name="T66" fmla="*/ 2147483647 w 450"/>
                <a:gd name="T67" fmla="*/ 2147483647 h 414"/>
                <a:gd name="T68" fmla="*/ 2147483647 w 450"/>
                <a:gd name="T69" fmla="*/ 2147483647 h 414"/>
                <a:gd name="T70" fmla="*/ 2147483647 w 450"/>
                <a:gd name="T71" fmla="*/ 2147483647 h 414"/>
                <a:gd name="T72" fmla="*/ 2147483647 w 450"/>
                <a:gd name="T73" fmla="*/ 2147483647 h 414"/>
                <a:gd name="T74" fmla="*/ 2147483647 w 450"/>
                <a:gd name="T75" fmla="*/ 2147483647 h 414"/>
                <a:gd name="T76" fmla="*/ 2147483647 w 450"/>
                <a:gd name="T77" fmla="*/ 2147483647 h 414"/>
                <a:gd name="T78" fmla="*/ 2147483647 w 450"/>
                <a:gd name="T79" fmla="*/ 2147483647 h 414"/>
                <a:gd name="T80" fmla="*/ 2147483647 w 450"/>
                <a:gd name="T81" fmla="*/ 2147483647 h 414"/>
                <a:gd name="T82" fmla="*/ 2147483647 w 450"/>
                <a:gd name="T83" fmla="*/ 2147483647 h 414"/>
                <a:gd name="T84" fmla="*/ 2147483647 w 450"/>
                <a:gd name="T85" fmla="*/ 2147483647 h 414"/>
                <a:gd name="T86" fmla="*/ 2147483647 w 450"/>
                <a:gd name="T87" fmla="*/ 2147483647 h 414"/>
                <a:gd name="T88" fmla="*/ 2147483647 w 450"/>
                <a:gd name="T89" fmla="*/ 2147483647 h 414"/>
                <a:gd name="T90" fmla="*/ 2147483647 w 450"/>
                <a:gd name="T91" fmla="*/ 2147483647 h 414"/>
                <a:gd name="T92" fmla="*/ 2147483647 w 450"/>
                <a:gd name="T93" fmla="*/ 2147483647 h 414"/>
                <a:gd name="T94" fmla="*/ 2147483647 w 450"/>
                <a:gd name="T95" fmla="*/ 2147483647 h 414"/>
                <a:gd name="T96" fmla="*/ 2147483647 w 450"/>
                <a:gd name="T97" fmla="*/ 2147483647 h 4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0"/>
                <a:gd name="T148" fmla="*/ 0 h 414"/>
                <a:gd name="T149" fmla="*/ 450 w 450"/>
                <a:gd name="T150" fmla="*/ 414 h 4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0" h="414">
                  <a:moveTo>
                    <a:pt x="426" y="60"/>
                  </a:moveTo>
                  <a:lnTo>
                    <a:pt x="432" y="54"/>
                  </a:lnTo>
                  <a:lnTo>
                    <a:pt x="438" y="42"/>
                  </a:lnTo>
                  <a:lnTo>
                    <a:pt x="450" y="30"/>
                  </a:lnTo>
                  <a:lnTo>
                    <a:pt x="444" y="30"/>
                  </a:lnTo>
                  <a:lnTo>
                    <a:pt x="438" y="24"/>
                  </a:lnTo>
                  <a:lnTo>
                    <a:pt x="438" y="0"/>
                  </a:lnTo>
                  <a:lnTo>
                    <a:pt x="432" y="0"/>
                  </a:lnTo>
                  <a:lnTo>
                    <a:pt x="432" y="6"/>
                  </a:lnTo>
                  <a:lnTo>
                    <a:pt x="426" y="18"/>
                  </a:lnTo>
                  <a:lnTo>
                    <a:pt x="402" y="18"/>
                  </a:lnTo>
                  <a:lnTo>
                    <a:pt x="390" y="30"/>
                  </a:lnTo>
                  <a:lnTo>
                    <a:pt x="372" y="30"/>
                  </a:lnTo>
                  <a:lnTo>
                    <a:pt x="366" y="24"/>
                  </a:lnTo>
                  <a:lnTo>
                    <a:pt x="318" y="24"/>
                  </a:lnTo>
                  <a:lnTo>
                    <a:pt x="306" y="30"/>
                  </a:lnTo>
                  <a:lnTo>
                    <a:pt x="294" y="42"/>
                  </a:lnTo>
                  <a:lnTo>
                    <a:pt x="282" y="48"/>
                  </a:lnTo>
                  <a:lnTo>
                    <a:pt x="276" y="54"/>
                  </a:lnTo>
                  <a:lnTo>
                    <a:pt x="258" y="54"/>
                  </a:lnTo>
                  <a:lnTo>
                    <a:pt x="246" y="60"/>
                  </a:lnTo>
                  <a:lnTo>
                    <a:pt x="234" y="60"/>
                  </a:lnTo>
                  <a:lnTo>
                    <a:pt x="222" y="54"/>
                  </a:lnTo>
                  <a:lnTo>
                    <a:pt x="204" y="54"/>
                  </a:lnTo>
                  <a:lnTo>
                    <a:pt x="192" y="42"/>
                  </a:lnTo>
                  <a:lnTo>
                    <a:pt x="180" y="36"/>
                  </a:lnTo>
                  <a:lnTo>
                    <a:pt x="174" y="30"/>
                  </a:lnTo>
                  <a:lnTo>
                    <a:pt x="168" y="30"/>
                  </a:lnTo>
                  <a:lnTo>
                    <a:pt x="150" y="48"/>
                  </a:lnTo>
                  <a:lnTo>
                    <a:pt x="144" y="48"/>
                  </a:lnTo>
                  <a:lnTo>
                    <a:pt x="138" y="54"/>
                  </a:lnTo>
                  <a:lnTo>
                    <a:pt x="120" y="60"/>
                  </a:lnTo>
                  <a:lnTo>
                    <a:pt x="84" y="60"/>
                  </a:lnTo>
                  <a:lnTo>
                    <a:pt x="84" y="54"/>
                  </a:lnTo>
                  <a:lnTo>
                    <a:pt x="90" y="48"/>
                  </a:lnTo>
                  <a:lnTo>
                    <a:pt x="66" y="48"/>
                  </a:lnTo>
                  <a:lnTo>
                    <a:pt x="66" y="78"/>
                  </a:lnTo>
                  <a:lnTo>
                    <a:pt x="72" y="78"/>
                  </a:lnTo>
                  <a:lnTo>
                    <a:pt x="72" y="102"/>
                  </a:lnTo>
                  <a:lnTo>
                    <a:pt x="60" y="102"/>
                  </a:lnTo>
                  <a:lnTo>
                    <a:pt x="54" y="96"/>
                  </a:lnTo>
                  <a:lnTo>
                    <a:pt x="54" y="114"/>
                  </a:lnTo>
                  <a:lnTo>
                    <a:pt x="48" y="120"/>
                  </a:lnTo>
                  <a:lnTo>
                    <a:pt x="48" y="126"/>
                  </a:lnTo>
                  <a:lnTo>
                    <a:pt x="36" y="126"/>
                  </a:lnTo>
                  <a:lnTo>
                    <a:pt x="24" y="114"/>
                  </a:lnTo>
                  <a:lnTo>
                    <a:pt x="18" y="120"/>
                  </a:lnTo>
                  <a:lnTo>
                    <a:pt x="12" y="132"/>
                  </a:lnTo>
                  <a:lnTo>
                    <a:pt x="12" y="150"/>
                  </a:lnTo>
                  <a:lnTo>
                    <a:pt x="6" y="150"/>
                  </a:lnTo>
                  <a:lnTo>
                    <a:pt x="0" y="198"/>
                  </a:lnTo>
                  <a:lnTo>
                    <a:pt x="6" y="204"/>
                  </a:lnTo>
                  <a:lnTo>
                    <a:pt x="18" y="210"/>
                  </a:lnTo>
                  <a:lnTo>
                    <a:pt x="24" y="216"/>
                  </a:lnTo>
                  <a:lnTo>
                    <a:pt x="24" y="222"/>
                  </a:lnTo>
                  <a:lnTo>
                    <a:pt x="72" y="222"/>
                  </a:lnTo>
                  <a:lnTo>
                    <a:pt x="66" y="234"/>
                  </a:lnTo>
                  <a:lnTo>
                    <a:pt x="72" y="240"/>
                  </a:lnTo>
                  <a:lnTo>
                    <a:pt x="78" y="252"/>
                  </a:lnTo>
                  <a:lnTo>
                    <a:pt x="78" y="270"/>
                  </a:lnTo>
                  <a:lnTo>
                    <a:pt x="72" y="282"/>
                  </a:lnTo>
                  <a:lnTo>
                    <a:pt x="66" y="282"/>
                  </a:lnTo>
                  <a:lnTo>
                    <a:pt x="54" y="288"/>
                  </a:lnTo>
                  <a:lnTo>
                    <a:pt x="48" y="288"/>
                  </a:lnTo>
                  <a:lnTo>
                    <a:pt x="42" y="294"/>
                  </a:lnTo>
                  <a:lnTo>
                    <a:pt x="42" y="318"/>
                  </a:lnTo>
                  <a:lnTo>
                    <a:pt x="24" y="336"/>
                  </a:lnTo>
                  <a:lnTo>
                    <a:pt x="30" y="378"/>
                  </a:lnTo>
                  <a:lnTo>
                    <a:pt x="36" y="378"/>
                  </a:lnTo>
                  <a:lnTo>
                    <a:pt x="72" y="396"/>
                  </a:lnTo>
                  <a:lnTo>
                    <a:pt x="84" y="408"/>
                  </a:lnTo>
                  <a:lnTo>
                    <a:pt x="96" y="414"/>
                  </a:lnTo>
                  <a:lnTo>
                    <a:pt x="114" y="414"/>
                  </a:lnTo>
                  <a:lnTo>
                    <a:pt x="174" y="384"/>
                  </a:lnTo>
                  <a:lnTo>
                    <a:pt x="204" y="354"/>
                  </a:lnTo>
                  <a:lnTo>
                    <a:pt x="228" y="336"/>
                  </a:lnTo>
                  <a:lnTo>
                    <a:pt x="240" y="324"/>
                  </a:lnTo>
                  <a:lnTo>
                    <a:pt x="300" y="276"/>
                  </a:lnTo>
                  <a:lnTo>
                    <a:pt x="312" y="270"/>
                  </a:lnTo>
                  <a:lnTo>
                    <a:pt x="372" y="246"/>
                  </a:lnTo>
                  <a:lnTo>
                    <a:pt x="396" y="234"/>
                  </a:lnTo>
                  <a:lnTo>
                    <a:pt x="402" y="228"/>
                  </a:lnTo>
                  <a:lnTo>
                    <a:pt x="402" y="222"/>
                  </a:lnTo>
                  <a:lnTo>
                    <a:pt x="384" y="204"/>
                  </a:lnTo>
                  <a:lnTo>
                    <a:pt x="384" y="198"/>
                  </a:lnTo>
                  <a:lnTo>
                    <a:pt x="390" y="180"/>
                  </a:lnTo>
                  <a:lnTo>
                    <a:pt x="396" y="168"/>
                  </a:lnTo>
                  <a:lnTo>
                    <a:pt x="396" y="138"/>
                  </a:lnTo>
                  <a:lnTo>
                    <a:pt x="390" y="126"/>
                  </a:lnTo>
                  <a:lnTo>
                    <a:pt x="390" y="114"/>
                  </a:lnTo>
                  <a:lnTo>
                    <a:pt x="384" y="108"/>
                  </a:lnTo>
                  <a:lnTo>
                    <a:pt x="378" y="96"/>
                  </a:lnTo>
                  <a:lnTo>
                    <a:pt x="378" y="84"/>
                  </a:lnTo>
                  <a:lnTo>
                    <a:pt x="384" y="72"/>
                  </a:lnTo>
                  <a:lnTo>
                    <a:pt x="390" y="66"/>
                  </a:lnTo>
                  <a:lnTo>
                    <a:pt x="402" y="66"/>
                  </a:lnTo>
                  <a:lnTo>
                    <a:pt x="414" y="60"/>
                  </a:lnTo>
                  <a:lnTo>
                    <a:pt x="426"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8" name="Switzerland" descr="© INSCALE GmbH, 05.05.2010&#10;http://www.presentationload.com/">
              <a:extLst>
                <a:ext uri="{FF2B5EF4-FFF2-40B4-BE49-F238E27FC236}">
                  <a16:creationId xmlns:a16="http://schemas.microsoft.com/office/drawing/2014/main" id="{6CD731E0-BFD7-4FC9-BFEB-5F489DAEA7BA}"/>
                </a:ext>
              </a:extLst>
            </p:cNvPr>
            <p:cNvSpPr>
              <a:spLocks/>
            </p:cNvSpPr>
            <p:nvPr>
              <p:custDataLst>
                <p:tags r:id="rId27"/>
              </p:custDataLst>
            </p:nvPr>
          </p:nvSpPr>
          <p:spPr bwMode="gray">
            <a:xfrm>
              <a:off x="4408829" y="1759818"/>
              <a:ext cx="109696" cy="60778"/>
            </a:xfrm>
            <a:custGeom>
              <a:avLst/>
              <a:gdLst>
                <a:gd name="T0" fmla="*/ 2147483647 w 288"/>
                <a:gd name="T1" fmla="*/ 2147483647 h 162"/>
                <a:gd name="T2" fmla="*/ 2147483647 w 288"/>
                <a:gd name="T3" fmla="*/ 2147483647 h 162"/>
                <a:gd name="T4" fmla="*/ 2147483647 w 288"/>
                <a:gd name="T5" fmla="*/ 2147483647 h 162"/>
                <a:gd name="T6" fmla="*/ 2147483647 w 288"/>
                <a:gd name="T7" fmla="*/ 2147483647 h 162"/>
                <a:gd name="T8" fmla="*/ 2147483647 w 288"/>
                <a:gd name="T9" fmla="*/ 2147483647 h 162"/>
                <a:gd name="T10" fmla="*/ 2147483647 w 288"/>
                <a:gd name="T11" fmla="*/ 2147483647 h 162"/>
                <a:gd name="T12" fmla="*/ 2147483647 w 288"/>
                <a:gd name="T13" fmla="*/ 2147483647 h 162"/>
                <a:gd name="T14" fmla="*/ 0 w 288"/>
                <a:gd name="T15" fmla="*/ 2147483647 h 162"/>
                <a:gd name="T16" fmla="*/ 2147483647 w 288"/>
                <a:gd name="T17" fmla="*/ 2147483647 h 162"/>
                <a:gd name="T18" fmla="*/ 2147483647 w 288"/>
                <a:gd name="T19" fmla="*/ 2147483647 h 162"/>
                <a:gd name="T20" fmla="*/ 2147483647 w 288"/>
                <a:gd name="T21" fmla="*/ 2147483647 h 162"/>
                <a:gd name="T22" fmla="*/ 2147483647 w 288"/>
                <a:gd name="T23" fmla="*/ 2147483647 h 162"/>
                <a:gd name="T24" fmla="*/ 2147483647 w 288"/>
                <a:gd name="T25" fmla="*/ 2147483647 h 162"/>
                <a:gd name="T26" fmla="*/ 2147483647 w 288"/>
                <a:gd name="T27" fmla="*/ 2147483647 h 162"/>
                <a:gd name="T28" fmla="*/ 2147483647 w 288"/>
                <a:gd name="T29" fmla="*/ 2147483647 h 162"/>
                <a:gd name="T30" fmla="*/ 2147483647 w 288"/>
                <a:gd name="T31" fmla="*/ 2147483647 h 162"/>
                <a:gd name="T32" fmla="*/ 2147483647 w 288"/>
                <a:gd name="T33" fmla="*/ 2147483647 h 162"/>
                <a:gd name="T34" fmla="*/ 2147483647 w 288"/>
                <a:gd name="T35" fmla="*/ 2147483647 h 162"/>
                <a:gd name="T36" fmla="*/ 2147483647 w 288"/>
                <a:gd name="T37" fmla="*/ 2147483647 h 162"/>
                <a:gd name="T38" fmla="*/ 2147483647 w 288"/>
                <a:gd name="T39" fmla="*/ 2147483647 h 162"/>
                <a:gd name="T40" fmla="*/ 2147483647 w 288"/>
                <a:gd name="T41" fmla="*/ 2147483647 h 162"/>
                <a:gd name="T42" fmla="*/ 2147483647 w 288"/>
                <a:gd name="T43" fmla="*/ 2147483647 h 162"/>
                <a:gd name="T44" fmla="*/ 2147483647 w 288"/>
                <a:gd name="T45" fmla="*/ 2147483647 h 162"/>
                <a:gd name="T46" fmla="*/ 2147483647 w 288"/>
                <a:gd name="T47" fmla="*/ 2147483647 h 162"/>
                <a:gd name="T48" fmla="*/ 2147483647 w 288"/>
                <a:gd name="T49" fmla="*/ 2147483647 h 162"/>
                <a:gd name="T50" fmla="*/ 2147483647 w 288"/>
                <a:gd name="T51" fmla="*/ 2147483647 h 162"/>
                <a:gd name="T52" fmla="*/ 2147483647 w 288"/>
                <a:gd name="T53" fmla="*/ 2147483647 h 162"/>
                <a:gd name="T54" fmla="*/ 2147483647 w 288"/>
                <a:gd name="T55" fmla="*/ 2147483647 h 162"/>
                <a:gd name="T56" fmla="*/ 2147483647 w 288"/>
                <a:gd name="T57" fmla="*/ 2147483647 h 162"/>
                <a:gd name="T58" fmla="*/ 2147483647 w 288"/>
                <a:gd name="T59" fmla="*/ 2147483647 h 162"/>
                <a:gd name="T60" fmla="*/ 2147483647 w 288"/>
                <a:gd name="T61" fmla="*/ 2147483647 h 162"/>
                <a:gd name="T62" fmla="*/ 2147483647 w 288"/>
                <a:gd name="T63" fmla="*/ 2147483647 h 162"/>
                <a:gd name="T64" fmla="*/ 2147483647 w 288"/>
                <a:gd name="T65" fmla="*/ 2147483647 h 162"/>
                <a:gd name="T66" fmla="*/ 2147483647 w 288"/>
                <a:gd name="T67" fmla="*/ 0 h 162"/>
                <a:gd name="T68" fmla="*/ 2147483647 w 288"/>
                <a:gd name="T69" fmla="*/ 2147483647 h 162"/>
                <a:gd name="T70" fmla="*/ 2147483647 w 288"/>
                <a:gd name="T71" fmla="*/ 2147483647 h 162"/>
                <a:gd name="T72" fmla="*/ 2147483647 w 288"/>
                <a:gd name="T73" fmla="*/ 2147483647 h 1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8"/>
                <a:gd name="T112" fmla="*/ 0 h 162"/>
                <a:gd name="T113" fmla="*/ 288 w 288"/>
                <a:gd name="T114" fmla="*/ 162 h 1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8" h="162">
                  <a:moveTo>
                    <a:pt x="132" y="24"/>
                  </a:moveTo>
                  <a:lnTo>
                    <a:pt x="96" y="24"/>
                  </a:lnTo>
                  <a:lnTo>
                    <a:pt x="90" y="42"/>
                  </a:lnTo>
                  <a:lnTo>
                    <a:pt x="72" y="30"/>
                  </a:lnTo>
                  <a:lnTo>
                    <a:pt x="66" y="42"/>
                  </a:lnTo>
                  <a:lnTo>
                    <a:pt x="60" y="48"/>
                  </a:lnTo>
                  <a:lnTo>
                    <a:pt x="54" y="60"/>
                  </a:lnTo>
                  <a:lnTo>
                    <a:pt x="48" y="66"/>
                  </a:lnTo>
                  <a:lnTo>
                    <a:pt x="30" y="66"/>
                  </a:lnTo>
                  <a:lnTo>
                    <a:pt x="30" y="78"/>
                  </a:lnTo>
                  <a:lnTo>
                    <a:pt x="18" y="90"/>
                  </a:lnTo>
                  <a:lnTo>
                    <a:pt x="12" y="102"/>
                  </a:lnTo>
                  <a:lnTo>
                    <a:pt x="0" y="108"/>
                  </a:lnTo>
                  <a:lnTo>
                    <a:pt x="6" y="120"/>
                  </a:lnTo>
                  <a:lnTo>
                    <a:pt x="0" y="126"/>
                  </a:lnTo>
                  <a:lnTo>
                    <a:pt x="0" y="132"/>
                  </a:lnTo>
                  <a:lnTo>
                    <a:pt x="6" y="132"/>
                  </a:lnTo>
                  <a:lnTo>
                    <a:pt x="30" y="108"/>
                  </a:lnTo>
                  <a:lnTo>
                    <a:pt x="48" y="108"/>
                  </a:lnTo>
                  <a:lnTo>
                    <a:pt x="54" y="114"/>
                  </a:lnTo>
                  <a:lnTo>
                    <a:pt x="48" y="138"/>
                  </a:lnTo>
                  <a:lnTo>
                    <a:pt x="60" y="150"/>
                  </a:lnTo>
                  <a:lnTo>
                    <a:pt x="60" y="156"/>
                  </a:lnTo>
                  <a:lnTo>
                    <a:pt x="72" y="156"/>
                  </a:lnTo>
                  <a:lnTo>
                    <a:pt x="84" y="144"/>
                  </a:lnTo>
                  <a:lnTo>
                    <a:pt x="96" y="144"/>
                  </a:lnTo>
                  <a:lnTo>
                    <a:pt x="108" y="156"/>
                  </a:lnTo>
                  <a:lnTo>
                    <a:pt x="114" y="156"/>
                  </a:lnTo>
                  <a:lnTo>
                    <a:pt x="132" y="138"/>
                  </a:lnTo>
                  <a:lnTo>
                    <a:pt x="132" y="120"/>
                  </a:lnTo>
                  <a:lnTo>
                    <a:pt x="138" y="114"/>
                  </a:lnTo>
                  <a:lnTo>
                    <a:pt x="150" y="114"/>
                  </a:lnTo>
                  <a:lnTo>
                    <a:pt x="156" y="120"/>
                  </a:lnTo>
                  <a:lnTo>
                    <a:pt x="156" y="126"/>
                  </a:lnTo>
                  <a:lnTo>
                    <a:pt x="162" y="132"/>
                  </a:lnTo>
                  <a:lnTo>
                    <a:pt x="162" y="138"/>
                  </a:lnTo>
                  <a:lnTo>
                    <a:pt x="168" y="138"/>
                  </a:lnTo>
                  <a:lnTo>
                    <a:pt x="192" y="162"/>
                  </a:lnTo>
                  <a:lnTo>
                    <a:pt x="192" y="144"/>
                  </a:lnTo>
                  <a:lnTo>
                    <a:pt x="204" y="132"/>
                  </a:lnTo>
                  <a:lnTo>
                    <a:pt x="210" y="108"/>
                  </a:lnTo>
                  <a:lnTo>
                    <a:pt x="222" y="126"/>
                  </a:lnTo>
                  <a:lnTo>
                    <a:pt x="240" y="120"/>
                  </a:lnTo>
                  <a:lnTo>
                    <a:pt x="258" y="132"/>
                  </a:lnTo>
                  <a:lnTo>
                    <a:pt x="264" y="120"/>
                  </a:lnTo>
                  <a:lnTo>
                    <a:pt x="252" y="108"/>
                  </a:lnTo>
                  <a:lnTo>
                    <a:pt x="252" y="102"/>
                  </a:lnTo>
                  <a:lnTo>
                    <a:pt x="276" y="102"/>
                  </a:lnTo>
                  <a:lnTo>
                    <a:pt x="282" y="84"/>
                  </a:lnTo>
                  <a:lnTo>
                    <a:pt x="288" y="84"/>
                  </a:lnTo>
                  <a:lnTo>
                    <a:pt x="288" y="78"/>
                  </a:lnTo>
                  <a:lnTo>
                    <a:pt x="276" y="66"/>
                  </a:lnTo>
                  <a:lnTo>
                    <a:pt x="270" y="66"/>
                  </a:lnTo>
                  <a:lnTo>
                    <a:pt x="252" y="84"/>
                  </a:lnTo>
                  <a:lnTo>
                    <a:pt x="246" y="84"/>
                  </a:lnTo>
                  <a:lnTo>
                    <a:pt x="246" y="66"/>
                  </a:lnTo>
                  <a:lnTo>
                    <a:pt x="210" y="66"/>
                  </a:lnTo>
                  <a:lnTo>
                    <a:pt x="210" y="60"/>
                  </a:lnTo>
                  <a:lnTo>
                    <a:pt x="216" y="48"/>
                  </a:lnTo>
                  <a:lnTo>
                    <a:pt x="222" y="42"/>
                  </a:lnTo>
                  <a:lnTo>
                    <a:pt x="228" y="42"/>
                  </a:lnTo>
                  <a:lnTo>
                    <a:pt x="228" y="30"/>
                  </a:lnTo>
                  <a:lnTo>
                    <a:pt x="216" y="30"/>
                  </a:lnTo>
                  <a:lnTo>
                    <a:pt x="210" y="18"/>
                  </a:lnTo>
                  <a:lnTo>
                    <a:pt x="192" y="12"/>
                  </a:lnTo>
                  <a:lnTo>
                    <a:pt x="180" y="12"/>
                  </a:lnTo>
                  <a:lnTo>
                    <a:pt x="174" y="6"/>
                  </a:lnTo>
                  <a:lnTo>
                    <a:pt x="162" y="0"/>
                  </a:lnTo>
                  <a:lnTo>
                    <a:pt x="156" y="0"/>
                  </a:lnTo>
                  <a:lnTo>
                    <a:pt x="150" y="6"/>
                  </a:lnTo>
                  <a:lnTo>
                    <a:pt x="150" y="18"/>
                  </a:lnTo>
                  <a:lnTo>
                    <a:pt x="156" y="24"/>
                  </a:lnTo>
                  <a:lnTo>
                    <a:pt x="150" y="18"/>
                  </a:lnTo>
                  <a:lnTo>
                    <a:pt x="132" y="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9" name="Sweden" descr="© INSCALE GmbH, 05.05.2010&#10;http://www.presentationload.com/">
              <a:extLst>
                <a:ext uri="{FF2B5EF4-FFF2-40B4-BE49-F238E27FC236}">
                  <a16:creationId xmlns:a16="http://schemas.microsoft.com/office/drawing/2014/main" id="{58652CA5-D150-459A-9D54-215E9DBF83EF}"/>
                </a:ext>
              </a:extLst>
            </p:cNvPr>
            <p:cNvSpPr>
              <a:spLocks noEditPoints="1"/>
            </p:cNvSpPr>
            <p:nvPr>
              <p:custDataLst>
                <p:tags r:id="rId28"/>
              </p:custDataLst>
            </p:nvPr>
          </p:nvSpPr>
          <p:spPr bwMode="gray">
            <a:xfrm>
              <a:off x="4533349" y="1163902"/>
              <a:ext cx="262381" cy="375042"/>
            </a:xfrm>
            <a:custGeom>
              <a:avLst/>
              <a:gdLst>
                <a:gd name="T0" fmla="*/ 2147483647 w 690"/>
                <a:gd name="T1" fmla="*/ 2147483647 h 990"/>
                <a:gd name="T2" fmla="*/ 2147483647 w 690"/>
                <a:gd name="T3" fmla="*/ 2147483647 h 990"/>
                <a:gd name="T4" fmla="*/ 2147483647 w 690"/>
                <a:gd name="T5" fmla="*/ 2147483647 h 990"/>
                <a:gd name="T6" fmla="*/ 2147483647 w 690"/>
                <a:gd name="T7" fmla="*/ 2147483647 h 990"/>
                <a:gd name="T8" fmla="*/ 2147483647 w 690"/>
                <a:gd name="T9" fmla="*/ 2147483647 h 990"/>
                <a:gd name="T10" fmla="*/ 2147483647 w 690"/>
                <a:gd name="T11" fmla="*/ 2147483647 h 990"/>
                <a:gd name="T12" fmla="*/ 2147483647 w 690"/>
                <a:gd name="T13" fmla="*/ 2147483647 h 990"/>
                <a:gd name="T14" fmla="*/ 2147483647 w 690"/>
                <a:gd name="T15" fmla="*/ 2147483647 h 990"/>
                <a:gd name="T16" fmla="*/ 2147483647 w 690"/>
                <a:gd name="T17" fmla="*/ 2147483647 h 990"/>
                <a:gd name="T18" fmla="*/ 2147483647 w 690"/>
                <a:gd name="T19" fmla="*/ 2147483647 h 990"/>
                <a:gd name="T20" fmla="*/ 2147483647 w 690"/>
                <a:gd name="T21" fmla="*/ 2147483647 h 990"/>
                <a:gd name="T22" fmla="*/ 2147483647 w 690"/>
                <a:gd name="T23" fmla="*/ 2147483647 h 990"/>
                <a:gd name="T24" fmla="*/ 2147483647 w 690"/>
                <a:gd name="T25" fmla="*/ 2147483647 h 990"/>
                <a:gd name="T26" fmla="*/ 2147483647 w 690"/>
                <a:gd name="T27" fmla="*/ 2147483647 h 990"/>
                <a:gd name="T28" fmla="*/ 2147483647 w 690"/>
                <a:gd name="T29" fmla="*/ 2147483647 h 990"/>
                <a:gd name="T30" fmla="*/ 2147483647 w 690"/>
                <a:gd name="T31" fmla="*/ 2147483647 h 990"/>
                <a:gd name="T32" fmla="*/ 2147483647 w 690"/>
                <a:gd name="T33" fmla="*/ 2147483647 h 990"/>
                <a:gd name="T34" fmla="*/ 2147483647 w 690"/>
                <a:gd name="T35" fmla="*/ 2147483647 h 990"/>
                <a:gd name="T36" fmla="*/ 2147483647 w 690"/>
                <a:gd name="T37" fmla="*/ 2147483647 h 990"/>
                <a:gd name="T38" fmla="*/ 2147483647 w 690"/>
                <a:gd name="T39" fmla="*/ 2147483647 h 990"/>
                <a:gd name="T40" fmla="*/ 2147483647 w 690"/>
                <a:gd name="T41" fmla="*/ 2147483647 h 990"/>
                <a:gd name="T42" fmla="*/ 2147483647 w 690"/>
                <a:gd name="T43" fmla="*/ 2147483647 h 990"/>
                <a:gd name="T44" fmla="*/ 2147483647 w 690"/>
                <a:gd name="T45" fmla="*/ 2147483647 h 990"/>
                <a:gd name="T46" fmla="*/ 0 w 690"/>
                <a:gd name="T47" fmla="*/ 2147483647 h 990"/>
                <a:gd name="T48" fmla="*/ 2147483647 w 690"/>
                <a:gd name="T49" fmla="*/ 2147483647 h 990"/>
                <a:gd name="T50" fmla="*/ 2147483647 w 690"/>
                <a:gd name="T51" fmla="*/ 2147483647 h 990"/>
                <a:gd name="T52" fmla="*/ 2147483647 w 690"/>
                <a:gd name="T53" fmla="*/ 2147483647 h 990"/>
                <a:gd name="T54" fmla="*/ 2147483647 w 690"/>
                <a:gd name="T55" fmla="*/ 2147483647 h 990"/>
                <a:gd name="T56" fmla="*/ 2147483647 w 690"/>
                <a:gd name="T57" fmla="*/ 2147483647 h 990"/>
                <a:gd name="T58" fmla="*/ 2147483647 w 690"/>
                <a:gd name="T59" fmla="*/ 2147483647 h 990"/>
                <a:gd name="T60" fmla="*/ 2147483647 w 690"/>
                <a:gd name="T61" fmla="*/ 2147483647 h 990"/>
                <a:gd name="T62" fmla="*/ 2147483647 w 690"/>
                <a:gd name="T63" fmla="*/ 2147483647 h 990"/>
                <a:gd name="T64" fmla="*/ 2147483647 w 690"/>
                <a:gd name="T65" fmla="*/ 2147483647 h 990"/>
                <a:gd name="T66" fmla="*/ 2147483647 w 690"/>
                <a:gd name="T67" fmla="*/ 2147483647 h 990"/>
                <a:gd name="T68" fmla="*/ 2147483647 w 690"/>
                <a:gd name="T69" fmla="*/ 2147483647 h 990"/>
                <a:gd name="T70" fmla="*/ 2147483647 w 690"/>
                <a:gd name="T71" fmla="*/ 2147483647 h 990"/>
                <a:gd name="T72" fmla="*/ 2147483647 w 690"/>
                <a:gd name="T73" fmla="*/ 2147483647 h 990"/>
                <a:gd name="T74" fmla="*/ 2147483647 w 690"/>
                <a:gd name="T75" fmla="*/ 2147483647 h 990"/>
                <a:gd name="T76" fmla="*/ 2147483647 w 690"/>
                <a:gd name="T77" fmla="*/ 2147483647 h 990"/>
                <a:gd name="T78" fmla="*/ 2147483647 w 690"/>
                <a:gd name="T79" fmla="*/ 2147483647 h 990"/>
                <a:gd name="T80" fmla="*/ 2147483647 w 690"/>
                <a:gd name="T81" fmla="*/ 2147483647 h 990"/>
                <a:gd name="T82" fmla="*/ 2147483647 w 690"/>
                <a:gd name="T83" fmla="*/ 2147483647 h 990"/>
                <a:gd name="T84" fmla="*/ 2147483647 w 690"/>
                <a:gd name="T85" fmla="*/ 2147483647 h 990"/>
                <a:gd name="T86" fmla="*/ 2147483647 w 690"/>
                <a:gd name="T87" fmla="*/ 2147483647 h 990"/>
                <a:gd name="T88" fmla="*/ 2147483647 w 690"/>
                <a:gd name="T89" fmla="*/ 2147483647 h 990"/>
                <a:gd name="T90" fmla="*/ 2147483647 w 690"/>
                <a:gd name="T91" fmla="*/ 2147483647 h 990"/>
                <a:gd name="T92" fmla="*/ 2147483647 w 690"/>
                <a:gd name="T93" fmla="*/ 2147483647 h 990"/>
                <a:gd name="T94" fmla="*/ 2147483647 w 690"/>
                <a:gd name="T95" fmla="*/ 2147483647 h 990"/>
                <a:gd name="T96" fmla="*/ 2147483647 w 690"/>
                <a:gd name="T97" fmla="*/ 2147483647 h 990"/>
                <a:gd name="T98" fmla="*/ 2147483647 w 690"/>
                <a:gd name="T99" fmla="*/ 2147483647 h 990"/>
                <a:gd name="T100" fmla="*/ 2147483647 w 690"/>
                <a:gd name="T101" fmla="*/ 2147483647 h 9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90"/>
                <a:gd name="T154" fmla="*/ 0 h 990"/>
                <a:gd name="T155" fmla="*/ 690 w 690"/>
                <a:gd name="T156" fmla="*/ 990 h 9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90" h="990">
                  <a:moveTo>
                    <a:pt x="678" y="204"/>
                  </a:moveTo>
                  <a:lnTo>
                    <a:pt x="672" y="198"/>
                  </a:lnTo>
                  <a:lnTo>
                    <a:pt x="660" y="192"/>
                  </a:lnTo>
                  <a:lnTo>
                    <a:pt x="648" y="180"/>
                  </a:lnTo>
                  <a:lnTo>
                    <a:pt x="648" y="174"/>
                  </a:lnTo>
                  <a:lnTo>
                    <a:pt x="654" y="162"/>
                  </a:lnTo>
                  <a:lnTo>
                    <a:pt x="660" y="156"/>
                  </a:lnTo>
                  <a:lnTo>
                    <a:pt x="666" y="144"/>
                  </a:lnTo>
                  <a:lnTo>
                    <a:pt x="642" y="132"/>
                  </a:lnTo>
                  <a:lnTo>
                    <a:pt x="648" y="108"/>
                  </a:lnTo>
                  <a:lnTo>
                    <a:pt x="636" y="102"/>
                  </a:lnTo>
                  <a:lnTo>
                    <a:pt x="636" y="96"/>
                  </a:lnTo>
                  <a:lnTo>
                    <a:pt x="642" y="90"/>
                  </a:lnTo>
                  <a:lnTo>
                    <a:pt x="642" y="66"/>
                  </a:lnTo>
                  <a:lnTo>
                    <a:pt x="636" y="66"/>
                  </a:lnTo>
                  <a:lnTo>
                    <a:pt x="630" y="60"/>
                  </a:lnTo>
                  <a:lnTo>
                    <a:pt x="618" y="60"/>
                  </a:lnTo>
                  <a:lnTo>
                    <a:pt x="588" y="42"/>
                  </a:lnTo>
                  <a:lnTo>
                    <a:pt x="552" y="42"/>
                  </a:lnTo>
                  <a:lnTo>
                    <a:pt x="540" y="30"/>
                  </a:lnTo>
                  <a:lnTo>
                    <a:pt x="534" y="30"/>
                  </a:lnTo>
                  <a:lnTo>
                    <a:pt x="528" y="24"/>
                  </a:lnTo>
                  <a:lnTo>
                    <a:pt x="516" y="24"/>
                  </a:lnTo>
                  <a:lnTo>
                    <a:pt x="504" y="18"/>
                  </a:lnTo>
                  <a:lnTo>
                    <a:pt x="498" y="12"/>
                  </a:lnTo>
                  <a:lnTo>
                    <a:pt x="486" y="6"/>
                  </a:lnTo>
                  <a:lnTo>
                    <a:pt x="456" y="0"/>
                  </a:lnTo>
                  <a:lnTo>
                    <a:pt x="456" y="24"/>
                  </a:lnTo>
                  <a:lnTo>
                    <a:pt x="444" y="24"/>
                  </a:lnTo>
                  <a:lnTo>
                    <a:pt x="444" y="30"/>
                  </a:lnTo>
                  <a:lnTo>
                    <a:pt x="456" y="42"/>
                  </a:lnTo>
                  <a:lnTo>
                    <a:pt x="462" y="42"/>
                  </a:lnTo>
                  <a:lnTo>
                    <a:pt x="456" y="48"/>
                  </a:lnTo>
                  <a:lnTo>
                    <a:pt x="444" y="48"/>
                  </a:lnTo>
                  <a:lnTo>
                    <a:pt x="438" y="42"/>
                  </a:lnTo>
                  <a:lnTo>
                    <a:pt x="414" y="42"/>
                  </a:lnTo>
                  <a:lnTo>
                    <a:pt x="390" y="36"/>
                  </a:lnTo>
                  <a:lnTo>
                    <a:pt x="366" y="42"/>
                  </a:lnTo>
                  <a:lnTo>
                    <a:pt x="366" y="30"/>
                  </a:lnTo>
                  <a:lnTo>
                    <a:pt x="360" y="24"/>
                  </a:lnTo>
                  <a:lnTo>
                    <a:pt x="348" y="36"/>
                  </a:lnTo>
                  <a:lnTo>
                    <a:pt x="348" y="66"/>
                  </a:lnTo>
                  <a:lnTo>
                    <a:pt x="342" y="72"/>
                  </a:lnTo>
                  <a:lnTo>
                    <a:pt x="324" y="72"/>
                  </a:lnTo>
                  <a:lnTo>
                    <a:pt x="282" y="78"/>
                  </a:lnTo>
                  <a:lnTo>
                    <a:pt x="264" y="96"/>
                  </a:lnTo>
                  <a:lnTo>
                    <a:pt x="252" y="102"/>
                  </a:lnTo>
                  <a:lnTo>
                    <a:pt x="246" y="102"/>
                  </a:lnTo>
                  <a:lnTo>
                    <a:pt x="246" y="114"/>
                  </a:lnTo>
                  <a:lnTo>
                    <a:pt x="258" y="120"/>
                  </a:lnTo>
                  <a:lnTo>
                    <a:pt x="264" y="126"/>
                  </a:lnTo>
                  <a:lnTo>
                    <a:pt x="258" y="144"/>
                  </a:lnTo>
                  <a:lnTo>
                    <a:pt x="252" y="144"/>
                  </a:lnTo>
                  <a:lnTo>
                    <a:pt x="240" y="150"/>
                  </a:lnTo>
                  <a:lnTo>
                    <a:pt x="234" y="156"/>
                  </a:lnTo>
                  <a:lnTo>
                    <a:pt x="234" y="162"/>
                  </a:lnTo>
                  <a:lnTo>
                    <a:pt x="228" y="168"/>
                  </a:lnTo>
                  <a:lnTo>
                    <a:pt x="210" y="168"/>
                  </a:lnTo>
                  <a:lnTo>
                    <a:pt x="216" y="174"/>
                  </a:lnTo>
                  <a:lnTo>
                    <a:pt x="216" y="180"/>
                  </a:lnTo>
                  <a:lnTo>
                    <a:pt x="222" y="186"/>
                  </a:lnTo>
                  <a:lnTo>
                    <a:pt x="222" y="192"/>
                  </a:lnTo>
                  <a:lnTo>
                    <a:pt x="216" y="192"/>
                  </a:lnTo>
                  <a:lnTo>
                    <a:pt x="210" y="198"/>
                  </a:lnTo>
                  <a:lnTo>
                    <a:pt x="204" y="198"/>
                  </a:lnTo>
                  <a:lnTo>
                    <a:pt x="192" y="204"/>
                  </a:lnTo>
                  <a:lnTo>
                    <a:pt x="174" y="192"/>
                  </a:lnTo>
                  <a:lnTo>
                    <a:pt x="174" y="228"/>
                  </a:lnTo>
                  <a:lnTo>
                    <a:pt x="168" y="270"/>
                  </a:lnTo>
                  <a:lnTo>
                    <a:pt x="138" y="300"/>
                  </a:lnTo>
                  <a:lnTo>
                    <a:pt x="132" y="300"/>
                  </a:lnTo>
                  <a:lnTo>
                    <a:pt x="120" y="306"/>
                  </a:lnTo>
                  <a:lnTo>
                    <a:pt x="132" y="312"/>
                  </a:lnTo>
                  <a:lnTo>
                    <a:pt x="150" y="330"/>
                  </a:lnTo>
                  <a:lnTo>
                    <a:pt x="150" y="336"/>
                  </a:lnTo>
                  <a:lnTo>
                    <a:pt x="144" y="342"/>
                  </a:lnTo>
                  <a:lnTo>
                    <a:pt x="102" y="342"/>
                  </a:lnTo>
                  <a:lnTo>
                    <a:pt x="90" y="348"/>
                  </a:lnTo>
                  <a:lnTo>
                    <a:pt x="84" y="354"/>
                  </a:lnTo>
                  <a:lnTo>
                    <a:pt x="72" y="360"/>
                  </a:lnTo>
                  <a:lnTo>
                    <a:pt x="30" y="402"/>
                  </a:lnTo>
                  <a:lnTo>
                    <a:pt x="36" y="408"/>
                  </a:lnTo>
                  <a:lnTo>
                    <a:pt x="42" y="408"/>
                  </a:lnTo>
                  <a:lnTo>
                    <a:pt x="48" y="414"/>
                  </a:lnTo>
                  <a:lnTo>
                    <a:pt x="48" y="420"/>
                  </a:lnTo>
                  <a:lnTo>
                    <a:pt x="42" y="426"/>
                  </a:lnTo>
                  <a:lnTo>
                    <a:pt x="36" y="426"/>
                  </a:lnTo>
                  <a:lnTo>
                    <a:pt x="30" y="432"/>
                  </a:lnTo>
                  <a:lnTo>
                    <a:pt x="30" y="444"/>
                  </a:lnTo>
                  <a:lnTo>
                    <a:pt x="54" y="468"/>
                  </a:lnTo>
                  <a:lnTo>
                    <a:pt x="54" y="480"/>
                  </a:lnTo>
                  <a:lnTo>
                    <a:pt x="48" y="492"/>
                  </a:lnTo>
                  <a:lnTo>
                    <a:pt x="48" y="510"/>
                  </a:lnTo>
                  <a:lnTo>
                    <a:pt x="60" y="522"/>
                  </a:lnTo>
                  <a:lnTo>
                    <a:pt x="66" y="522"/>
                  </a:lnTo>
                  <a:lnTo>
                    <a:pt x="84" y="540"/>
                  </a:lnTo>
                  <a:lnTo>
                    <a:pt x="84" y="552"/>
                  </a:lnTo>
                  <a:lnTo>
                    <a:pt x="72" y="564"/>
                  </a:lnTo>
                  <a:lnTo>
                    <a:pt x="48" y="570"/>
                  </a:lnTo>
                  <a:lnTo>
                    <a:pt x="54" y="576"/>
                  </a:lnTo>
                  <a:lnTo>
                    <a:pt x="60" y="588"/>
                  </a:lnTo>
                  <a:lnTo>
                    <a:pt x="60" y="594"/>
                  </a:lnTo>
                  <a:lnTo>
                    <a:pt x="66" y="600"/>
                  </a:lnTo>
                  <a:lnTo>
                    <a:pt x="66" y="606"/>
                  </a:lnTo>
                  <a:lnTo>
                    <a:pt x="72" y="618"/>
                  </a:lnTo>
                  <a:lnTo>
                    <a:pt x="66" y="618"/>
                  </a:lnTo>
                  <a:lnTo>
                    <a:pt x="66" y="642"/>
                  </a:lnTo>
                  <a:lnTo>
                    <a:pt x="60" y="648"/>
                  </a:lnTo>
                  <a:lnTo>
                    <a:pt x="24" y="648"/>
                  </a:lnTo>
                  <a:lnTo>
                    <a:pt x="30" y="660"/>
                  </a:lnTo>
                  <a:lnTo>
                    <a:pt x="30" y="666"/>
                  </a:lnTo>
                  <a:lnTo>
                    <a:pt x="24" y="666"/>
                  </a:lnTo>
                  <a:lnTo>
                    <a:pt x="18" y="672"/>
                  </a:lnTo>
                  <a:lnTo>
                    <a:pt x="18" y="678"/>
                  </a:lnTo>
                  <a:lnTo>
                    <a:pt x="30" y="690"/>
                  </a:lnTo>
                  <a:lnTo>
                    <a:pt x="30" y="708"/>
                  </a:lnTo>
                  <a:lnTo>
                    <a:pt x="24" y="714"/>
                  </a:lnTo>
                  <a:lnTo>
                    <a:pt x="18" y="726"/>
                  </a:lnTo>
                  <a:lnTo>
                    <a:pt x="0" y="708"/>
                  </a:lnTo>
                  <a:lnTo>
                    <a:pt x="0" y="768"/>
                  </a:lnTo>
                  <a:lnTo>
                    <a:pt x="6" y="762"/>
                  </a:lnTo>
                  <a:lnTo>
                    <a:pt x="24" y="762"/>
                  </a:lnTo>
                  <a:lnTo>
                    <a:pt x="36" y="774"/>
                  </a:lnTo>
                  <a:lnTo>
                    <a:pt x="36" y="780"/>
                  </a:lnTo>
                  <a:lnTo>
                    <a:pt x="30" y="780"/>
                  </a:lnTo>
                  <a:lnTo>
                    <a:pt x="30" y="774"/>
                  </a:lnTo>
                  <a:lnTo>
                    <a:pt x="24" y="774"/>
                  </a:lnTo>
                  <a:lnTo>
                    <a:pt x="24" y="834"/>
                  </a:lnTo>
                  <a:lnTo>
                    <a:pt x="30" y="840"/>
                  </a:lnTo>
                  <a:lnTo>
                    <a:pt x="36" y="840"/>
                  </a:lnTo>
                  <a:lnTo>
                    <a:pt x="48" y="846"/>
                  </a:lnTo>
                  <a:lnTo>
                    <a:pt x="54" y="858"/>
                  </a:lnTo>
                  <a:lnTo>
                    <a:pt x="60" y="864"/>
                  </a:lnTo>
                  <a:lnTo>
                    <a:pt x="66" y="876"/>
                  </a:lnTo>
                  <a:lnTo>
                    <a:pt x="90" y="900"/>
                  </a:lnTo>
                  <a:lnTo>
                    <a:pt x="96" y="900"/>
                  </a:lnTo>
                  <a:lnTo>
                    <a:pt x="96" y="912"/>
                  </a:lnTo>
                  <a:lnTo>
                    <a:pt x="78" y="912"/>
                  </a:lnTo>
                  <a:lnTo>
                    <a:pt x="78" y="942"/>
                  </a:lnTo>
                  <a:lnTo>
                    <a:pt x="90" y="954"/>
                  </a:lnTo>
                  <a:lnTo>
                    <a:pt x="102" y="960"/>
                  </a:lnTo>
                  <a:lnTo>
                    <a:pt x="96" y="966"/>
                  </a:lnTo>
                  <a:lnTo>
                    <a:pt x="96" y="984"/>
                  </a:lnTo>
                  <a:lnTo>
                    <a:pt x="102" y="984"/>
                  </a:lnTo>
                  <a:lnTo>
                    <a:pt x="108" y="990"/>
                  </a:lnTo>
                  <a:lnTo>
                    <a:pt x="174" y="990"/>
                  </a:lnTo>
                  <a:lnTo>
                    <a:pt x="180" y="984"/>
                  </a:lnTo>
                  <a:lnTo>
                    <a:pt x="180" y="948"/>
                  </a:lnTo>
                  <a:lnTo>
                    <a:pt x="198" y="942"/>
                  </a:lnTo>
                  <a:lnTo>
                    <a:pt x="198" y="924"/>
                  </a:lnTo>
                  <a:lnTo>
                    <a:pt x="264" y="930"/>
                  </a:lnTo>
                  <a:lnTo>
                    <a:pt x="276" y="936"/>
                  </a:lnTo>
                  <a:lnTo>
                    <a:pt x="300" y="876"/>
                  </a:lnTo>
                  <a:lnTo>
                    <a:pt x="300" y="864"/>
                  </a:lnTo>
                  <a:lnTo>
                    <a:pt x="306" y="852"/>
                  </a:lnTo>
                  <a:lnTo>
                    <a:pt x="306" y="816"/>
                  </a:lnTo>
                  <a:lnTo>
                    <a:pt x="300" y="810"/>
                  </a:lnTo>
                  <a:lnTo>
                    <a:pt x="294" y="798"/>
                  </a:lnTo>
                  <a:lnTo>
                    <a:pt x="312" y="798"/>
                  </a:lnTo>
                  <a:lnTo>
                    <a:pt x="324" y="786"/>
                  </a:lnTo>
                  <a:lnTo>
                    <a:pt x="324" y="780"/>
                  </a:lnTo>
                  <a:lnTo>
                    <a:pt x="306" y="762"/>
                  </a:lnTo>
                  <a:lnTo>
                    <a:pt x="294" y="762"/>
                  </a:lnTo>
                  <a:lnTo>
                    <a:pt x="312" y="756"/>
                  </a:lnTo>
                  <a:lnTo>
                    <a:pt x="300" y="750"/>
                  </a:lnTo>
                  <a:lnTo>
                    <a:pt x="324" y="750"/>
                  </a:lnTo>
                  <a:lnTo>
                    <a:pt x="336" y="744"/>
                  </a:lnTo>
                  <a:lnTo>
                    <a:pt x="348" y="744"/>
                  </a:lnTo>
                  <a:lnTo>
                    <a:pt x="354" y="738"/>
                  </a:lnTo>
                  <a:lnTo>
                    <a:pt x="360" y="726"/>
                  </a:lnTo>
                  <a:lnTo>
                    <a:pt x="360" y="714"/>
                  </a:lnTo>
                  <a:lnTo>
                    <a:pt x="366" y="708"/>
                  </a:lnTo>
                  <a:lnTo>
                    <a:pt x="384" y="726"/>
                  </a:lnTo>
                  <a:lnTo>
                    <a:pt x="390" y="726"/>
                  </a:lnTo>
                  <a:lnTo>
                    <a:pt x="396" y="720"/>
                  </a:lnTo>
                  <a:lnTo>
                    <a:pt x="408" y="696"/>
                  </a:lnTo>
                  <a:lnTo>
                    <a:pt x="402" y="690"/>
                  </a:lnTo>
                  <a:lnTo>
                    <a:pt x="402" y="684"/>
                  </a:lnTo>
                  <a:lnTo>
                    <a:pt x="414" y="684"/>
                  </a:lnTo>
                  <a:lnTo>
                    <a:pt x="420" y="678"/>
                  </a:lnTo>
                  <a:lnTo>
                    <a:pt x="432" y="672"/>
                  </a:lnTo>
                  <a:lnTo>
                    <a:pt x="432" y="660"/>
                  </a:lnTo>
                  <a:lnTo>
                    <a:pt x="420" y="636"/>
                  </a:lnTo>
                  <a:lnTo>
                    <a:pt x="408" y="630"/>
                  </a:lnTo>
                  <a:lnTo>
                    <a:pt x="408" y="618"/>
                  </a:lnTo>
                  <a:lnTo>
                    <a:pt x="372" y="600"/>
                  </a:lnTo>
                  <a:lnTo>
                    <a:pt x="360" y="606"/>
                  </a:lnTo>
                  <a:lnTo>
                    <a:pt x="354" y="606"/>
                  </a:lnTo>
                  <a:lnTo>
                    <a:pt x="342" y="600"/>
                  </a:lnTo>
                  <a:lnTo>
                    <a:pt x="330" y="576"/>
                  </a:lnTo>
                  <a:lnTo>
                    <a:pt x="330" y="558"/>
                  </a:lnTo>
                  <a:lnTo>
                    <a:pt x="324" y="546"/>
                  </a:lnTo>
                  <a:lnTo>
                    <a:pt x="324" y="528"/>
                  </a:lnTo>
                  <a:lnTo>
                    <a:pt x="336" y="516"/>
                  </a:lnTo>
                  <a:lnTo>
                    <a:pt x="342" y="504"/>
                  </a:lnTo>
                  <a:lnTo>
                    <a:pt x="342" y="486"/>
                  </a:lnTo>
                  <a:lnTo>
                    <a:pt x="336" y="474"/>
                  </a:lnTo>
                  <a:lnTo>
                    <a:pt x="330" y="468"/>
                  </a:lnTo>
                  <a:lnTo>
                    <a:pt x="330" y="462"/>
                  </a:lnTo>
                  <a:lnTo>
                    <a:pt x="348" y="462"/>
                  </a:lnTo>
                  <a:lnTo>
                    <a:pt x="354" y="456"/>
                  </a:lnTo>
                  <a:lnTo>
                    <a:pt x="354" y="438"/>
                  </a:lnTo>
                  <a:lnTo>
                    <a:pt x="348" y="426"/>
                  </a:lnTo>
                  <a:lnTo>
                    <a:pt x="354" y="432"/>
                  </a:lnTo>
                  <a:lnTo>
                    <a:pt x="378" y="432"/>
                  </a:lnTo>
                  <a:lnTo>
                    <a:pt x="384" y="426"/>
                  </a:lnTo>
                  <a:lnTo>
                    <a:pt x="396" y="420"/>
                  </a:lnTo>
                  <a:lnTo>
                    <a:pt x="408" y="408"/>
                  </a:lnTo>
                  <a:lnTo>
                    <a:pt x="438" y="414"/>
                  </a:lnTo>
                  <a:lnTo>
                    <a:pt x="450" y="390"/>
                  </a:lnTo>
                  <a:lnTo>
                    <a:pt x="480" y="390"/>
                  </a:lnTo>
                  <a:lnTo>
                    <a:pt x="498" y="384"/>
                  </a:lnTo>
                  <a:lnTo>
                    <a:pt x="510" y="378"/>
                  </a:lnTo>
                  <a:lnTo>
                    <a:pt x="522" y="354"/>
                  </a:lnTo>
                  <a:lnTo>
                    <a:pt x="540" y="336"/>
                  </a:lnTo>
                  <a:lnTo>
                    <a:pt x="546" y="324"/>
                  </a:lnTo>
                  <a:lnTo>
                    <a:pt x="528" y="300"/>
                  </a:lnTo>
                  <a:lnTo>
                    <a:pt x="558" y="264"/>
                  </a:lnTo>
                  <a:lnTo>
                    <a:pt x="540" y="246"/>
                  </a:lnTo>
                  <a:lnTo>
                    <a:pt x="576" y="234"/>
                  </a:lnTo>
                  <a:lnTo>
                    <a:pt x="594" y="216"/>
                  </a:lnTo>
                  <a:lnTo>
                    <a:pt x="672" y="222"/>
                  </a:lnTo>
                  <a:lnTo>
                    <a:pt x="684" y="240"/>
                  </a:lnTo>
                  <a:lnTo>
                    <a:pt x="690" y="240"/>
                  </a:lnTo>
                  <a:lnTo>
                    <a:pt x="678" y="204"/>
                  </a:lnTo>
                  <a:close/>
                  <a:moveTo>
                    <a:pt x="390" y="828"/>
                  </a:moveTo>
                  <a:lnTo>
                    <a:pt x="390" y="840"/>
                  </a:lnTo>
                  <a:lnTo>
                    <a:pt x="396" y="852"/>
                  </a:lnTo>
                  <a:lnTo>
                    <a:pt x="396" y="864"/>
                  </a:lnTo>
                  <a:lnTo>
                    <a:pt x="402" y="870"/>
                  </a:lnTo>
                  <a:lnTo>
                    <a:pt x="402" y="876"/>
                  </a:lnTo>
                  <a:lnTo>
                    <a:pt x="414" y="852"/>
                  </a:lnTo>
                  <a:lnTo>
                    <a:pt x="426" y="852"/>
                  </a:lnTo>
                  <a:lnTo>
                    <a:pt x="432" y="846"/>
                  </a:lnTo>
                  <a:lnTo>
                    <a:pt x="438" y="834"/>
                  </a:lnTo>
                  <a:lnTo>
                    <a:pt x="438" y="822"/>
                  </a:lnTo>
                  <a:lnTo>
                    <a:pt x="432" y="816"/>
                  </a:lnTo>
                  <a:lnTo>
                    <a:pt x="450" y="798"/>
                  </a:lnTo>
                  <a:lnTo>
                    <a:pt x="444" y="798"/>
                  </a:lnTo>
                  <a:lnTo>
                    <a:pt x="438" y="804"/>
                  </a:lnTo>
                  <a:lnTo>
                    <a:pt x="420" y="804"/>
                  </a:lnTo>
                  <a:lnTo>
                    <a:pt x="408" y="810"/>
                  </a:lnTo>
                  <a:lnTo>
                    <a:pt x="390" y="828"/>
                  </a:lnTo>
                  <a:close/>
                  <a:moveTo>
                    <a:pt x="300" y="900"/>
                  </a:moveTo>
                  <a:lnTo>
                    <a:pt x="300" y="912"/>
                  </a:lnTo>
                  <a:lnTo>
                    <a:pt x="294" y="924"/>
                  </a:lnTo>
                  <a:lnTo>
                    <a:pt x="300" y="918"/>
                  </a:lnTo>
                  <a:lnTo>
                    <a:pt x="312" y="912"/>
                  </a:lnTo>
                  <a:lnTo>
                    <a:pt x="318" y="900"/>
                  </a:lnTo>
                  <a:lnTo>
                    <a:pt x="318" y="894"/>
                  </a:lnTo>
                  <a:lnTo>
                    <a:pt x="324" y="888"/>
                  </a:lnTo>
                  <a:lnTo>
                    <a:pt x="324" y="882"/>
                  </a:lnTo>
                  <a:lnTo>
                    <a:pt x="342" y="858"/>
                  </a:lnTo>
                  <a:lnTo>
                    <a:pt x="336" y="840"/>
                  </a:lnTo>
                  <a:lnTo>
                    <a:pt x="330" y="852"/>
                  </a:lnTo>
                  <a:lnTo>
                    <a:pt x="312" y="870"/>
                  </a:lnTo>
                  <a:lnTo>
                    <a:pt x="300" y="894"/>
                  </a:lnTo>
                  <a:lnTo>
                    <a:pt x="300" y="90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0" name="Swaziland" descr="© INSCALE GmbH, 05.05.2010&#10;http://www.presentationload.com/">
              <a:extLst>
                <a:ext uri="{FF2B5EF4-FFF2-40B4-BE49-F238E27FC236}">
                  <a16:creationId xmlns:a16="http://schemas.microsoft.com/office/drawing/2014/main" id="{E9854447-DF88-40C8-B37C-AD8DB855388E}"/>
                </a:ext>
              </a:extLst>
            </p:cNvPr>
            <p:cNvSpPr>
              <a:spLocks/>
            </p:cNvSpPr>
            <p:nvPr>
              <p:custDataLst>
                <p:tags r:id="rId29"/>
              </p:custDataLst>
            </p:nvPr>
          </p:nvSpPr>
          <p:spPr bwMode="gray">
            <a:xfrm>
              <a:off x="5050696" y="4004139"/>
              <a:ext cx="38542" cy="50401"/>
            </a:xfrm>
            <a:custGeom>
              <a:avLst/>
              <a:gdLst>
                <a:gd name="T0" fmla="*/ 2147483647 w 102"/>
                <a:gd name="T1" fmla="*/ 2147483647 h 132"/>
                <a:gd name="T2" fmla="*/ 2147483647 w 102"/>
                <a:gd name="T3" fmla="*/ 2147483647 h 132"/>
                <a:gd name="T4" fmla="*/ 2147483647 w 102"/>
                <a:gd name="T5" fmla="*/ 2147483647 h 132"/>
                <a:gd name="T6" fmla="*/ 2147483647 w 102"/>
                <a:gd name="T7" fmla="*/ 2147483647 h 132"/>
                <a:gd name="T8" fmla="*/ 2147483647 w 102"/>
                <a:gd name="T9" fmla="*/ 2147483647 h 132"/>
                <a:gd name="T10" fmla="*/ 2147483647 w 102"/>
                <a:gd name="T11" fmla="*/ 0 h 132"/>
                <a:gd name="T12" fmla="*/ 2147483647 w 102"/>
                <a:gd name="T13" fmla="*/ 0 h 132"/>
                <a:gd name="T14" fmla="*/ 2147483647 w 102"/>
                <a:gd name="T15" fmla="*/ 2147483647 h 132"/>
                <a:gd name="T16" fmla="*/ 2147483647 w 102"/>
                <a:gd name="T17" fmla="*/ 2147483647 h 132"/>
                <a:gd name="T18" fmla="*/ 2147483647 w 102"/>
                <a:gd name="T19" fmla="*/ 2147483647 h 132"/>
                <a:gd name="T20" fmla="*/ 2147483647 w 102"/>
                <a:gd name="T21" fmla="*/ 2147483647 h 132"/>
                <a:gd name="T22" fmla="*/ 0 w 102"/>
                <a:gd name="T23" fmla="*/ 2147483647 h 132"/>
                <a:gd name="T24" fmla="*/ 0 w 102"/>
                <a:gd name="T25" fmla="*/ 2147483647 h 132"/>
                <a:gd name="T26" fmla="*/ 2147483647 w 102"/>
                <a:gd name="T27" fmla="*/ 2147483647 h 132"/>
                <a:gd name="T28" fmla="*/ 2147483647 w 102"/>
                <a:gd name="T29" fmla="*/ 2147483647 h 132"/>
                <a:gd name="T30" fmla="*/ 2147483647 w 102"/>
                <a:gd name="T31" fmla="*/ 2147483647 h 132"/>
                <a:gd name="T32" fmla="*/ 2147483647 w 102"/>
                <a:gd name="T33" fmla="*/ 2147483647 h 132"/>
                <a:gd name="T34" fmla="*/ 2147483647 w 102"/>
                <a:gd name="T35" fmla="*/ 2147483647 h 132"/>
                <a:gd name="T36" fmla="*/ 2147483647 w 102"/>
                <a:gd name="T37" fmla="*/ 2147483647 h 132"/>
                <a:gd name="T38" fmla="*/ 2147483647 w 102"/>
                <a:gd name="T39" fmla="*/ 2147483647 h 132"/>
                <a:gd name="T40" fmla="*/ 2147483647 w 102"/>
                <a:gd name="T41" fmla="*/ 2147483647 h 132"/>
                <a:gd name="T42" fmla="*/ 2147483647 w 102"/>
                <a:gd name="T43" fmla="*/ 2147483647 h 132"/>
                <a:gd name="T44" fmla="*/ 2147483647 w 102"/>
                <a:gd name="T45" fmla="*/ 2147483647 h 132"/>
                <a:gd name="T46" fmla="*/ 2147483647 w 102"/>
                <a:gd name="T47" fmla="*/ 2147483647 h 132"/>
                <a:gd name="T48" fmla="*/ 2147483647 w 102"/>
                <a:gd name="T49" fmla="*/ 2147483647 h 1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132"/>
                <a:gd name="T77" fmla="*/ 102 w 102"/>
                <a:gd name="T78" fmla="*/ 132 h 1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132">
                  <a:moveTo>
                    <a:pt x="84" y="54"/>
                  </a:moveTo>
                  <a:lnTo>
                    <a:pt x="84" y="30"/>
                  </a:lnTo>
                  <a:lnTo>
                    <a:pt x="90" y="18"/>
                  </a:lnTo>
                  <a:lnTo>
                    <a:pt x="66" y="18"/>
                  </a:lnTo>
                  <a:lnTo>
                    <a:pt x="54" y="6"/>
                  </a:lnTo>
                  <a:lnTo>
                    <a:pt x="42" y="0"/>
                  </a:lnTo>
                  <a:lnTo>
                    <a:pt x="36" y="0"/>
                  </a:lnTo>
                  <a:lnTo>
                    <a:pt x="24" y="12"/>
                  </a:lnTo>
                  <a:lnTo>
                    <a:pt x="18" y="24"/>
                  </a:lnTo>
                  <a:lnTo>
                    <a:pt x="18" y="36"/>
                  </a:lnTo>
                  <a:lnTo>
                    <a:pt x="6" y="48"/>
                  </a:lnTo>
                  <a:lnTo>
                    <a:pt x="0" y="60"/>
                  </a:lnTo>
                  <a:lnTo>
                    <a:pt x="0" y="84"/>
                  </a:lnTo>
                  <a:lnTo>
                    <a:pt x="12" y="108"/>
                  </a:lnTo>
                  <a:lnTo>
                    <a:pt x="24" y="114"/>
                  </a:lnTo>
                  <a:lnTo>
                    <a:pt x="36" y="126"/>
                  </a:lnTo>
                  <a:lnTo>
                    <a:pt x="54" y="126"/>
                  </a:lnTo>
                  <a:lnTo>
                    <a:pt x="66" y="132"/>
                  </a:lnTo>
                  <a:lnTo>
                    <a:pt x="78" y="132"/>
                  </a:lnTo>
                  <a:lnTo>
                    <a:pt x="90" y="90"/>
                  </a:lnTo>
                  <a:lnTo>
                    <a:pt x="96" y="90"/>
                  </a:lnTo>
                  <a:lnTo>
                    <a:pt x="102" y="84"/>
                  </a:lnTo>
                  <a:lnTo>
                    <a:pt x="96" y="60"/>
                  </a:lnTo>
                  <a:lnTo>
                    <a:pt x="90" y="60"/>
                  </a:lnTo>
                  <a:lnTo>
                    <a:pt x="84" y="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1" name="Suriname" descr="© INSCALE GmbH, 05.05.2010&#10;http://www.presentationload.com/">
              <a:extLst>
                <a:ext uri="{FF2B5EF4-FFF2-40B4-BE49-F238E27FC236}">
                  <a16:creationId xmlns:a16="http://schemas.microsoft.com/office/drawing/2014/main" id="{C393D80B-0D2D-4604-BC04-01890E37CB55}"/>
                </a:ext>
              </a:extLst>
            </p:cNvPr>
            <p:cNvSpPr>
              <a:spLocks/>
            </p:cNvSpPr>
            <p:nvPr>
              <p:custDataLst>
                <p:tags r:id="rId30"/>
              </p:custDataLst>
            </p:nvPr>
          </p:nvSpPr>
          <p:spPr bwMode="gray">
            <a:xfrm>
              <a:off x="2668524" y="3036146"/>
              <a:ext cx="111179" cy="127485"/>
            </a:xfrm>
            <a:custGeom>
              <a:avLst/>
              <a:gdLst>
                <a:gd name="T0" fmla="*/ 2147483647 w 294"/>
                <a:gd name="T1" fmla="*/ 2147483647 h 336"/>
                <a:gd name="T2" fmla="*/ 2147483647 w 294"/>
                <a:gd name="T3" fmla="*/ 2147483647 h 336"/>
                <a:gd name="T4" fmla="*/ 2147483647 w 294"/>
                <a:gd name="T5" fmla="*/ 2147483647 h 336"/>
                <a:gd name="T6" fmla="*/ 0 w 294"/>
                <a:gd name="T7" fmla="*/ 2147483647 h 336"/>
                <a:gd name="T8" fmla="*/ 2147483647 w 294"/>
                <a:gd name="T9" fmla="*/ 2147483647 h 336"/>
                <a:gd name="T10" fmla="*/ 2147483647 w 294"/>
                <a:gd name="T11" fmla="*/ 2147483647 h 336"/>
                <a:gd name="T12" fmla="*/ 2147483647 w 294"/>
                <a:gd name="T13" fmla="*/ 2147483647 h 336"/>
                <a:gd name="T14" fmla="*/ 2147483647 w 294"/>
                <a:gd name="T15" fmla="*/ 2147483647 h 336"/>
                <a:gd name="T16" fmla="*/ 2147483647 w 294"/>
                <a:gd name="T17" fmla="*/ 2147483647 h 336"/>
                <a:gd name="T18" fmla="*/ 2147483647 w 294"/>
                <a:gd name="T19" fmla="*/ 2147483647 h 336"/>
                <a:gd name="T20" fmla="*/ 2147483647 w 294"/>
                <a:gd name="T21" fmla="*/ 2147483647 h 336"/>
                <a:gd name="T22" fmla="*/ 2147483647 w 294"/>
                <a:gd name="T23" fmla="*/ 2147483647 h 336"/>
                <a:gd name="T24" fmla="*/ 2147483647 w 294"/>
                <a:gd name="T25" fmla="*/ 2147483647 h 336"/>
                <a:gd name="T26" fmla="*/ 2147483647 w 294"/>
                <a:gd name="T27" fmla="*/ 2147483647 h 336"/>
                <a:gd name="T28" fmla="*/ 2147483647 w 294"/>
                <a:gd name="T29" fmla="*/ 2147483647 h 336"/>
                <a:gd name="T30" fmla="*/ 2147483647 w 294"/>
                <a:gd name="T31" fmla="*/ 2147483647 h 336"/>
                <a:gd name="T32" fmla="*/ 2147483647 w 294"/>
                <a:gd name="T33" fmla="*/ 2147483647 h 336"/>
                <a:gd name="T34" fmla="*/ 2147483647 w 294"/>
                <a:gd name="T35" fmla="*/ 2147483647 h 336"/>
                <a:gd name="T36" fmla="*/ 2147483647 w 294"/>
                <a:gd name="T37" fmla="*/ 2147483647 h 336"/>
                <a:gd name="T38" fmla="*/ 2147483647 w 294"/>
                <a:gd name="T39" fmla="*/ 2147483647 h 336"/>
                <a:gd name="T40" fmla="*/ 2147483647 w 294"/>
                <a:gd name="T41" fmla="*/ 2147483647 h 336"/>
                <a:gd name="T42" fmla="*/ 2147483647 w 294"/>
                <a:gd name="T43" fmla="*/ 2147483647 h 336"/>
                <a:gd name="T44" fmla="*/ 2147483647 w 294"/>
                <a:gd name="T45" fmla="*/ 2147483647 h 336"/>
                <a:gd name="T46" fmla="*/ 2147483647 w 294"/>
                <a:gd name="T47" fmla="*/ 2147483647 h 336"/>
                <a:gd name="T48" fmla="*/ 2147483647 w 294"/>
                <a:gd name="T49" fmla="*/ 2147483647 h 336"/>
                <a:gd name="T50" fmla="*/ 2147483647 w 294"/>
                <a:gd name="T51" fmla="*/ 2147483647 h 336"/>
                <a:gd name="T52" fmla="*/ 2147483647 w 294"/>
                <a:gd name="T53" fmla="*/ 2147483647 h 336"/>
                <a:gd name="T54" fmla="*/ 2147483647 w 294"/>
                <a:gd name="T55" fmla="*/ 2147483647 h 336"/>
                <a:gd name="T56" fmla="*/ 2147483647 w 294"/>
                <a:gd name="T57" fmla="*/ 2147483647 h 336"/>
                <a:gd name="T58" fmla="*/ 2147483647 w 294"/>
                <a:gd name="T59" fmla="*/ 2147483647 h 336"/>
                <a:gd name="T60" fmla="*/ 2147483647 w 294"/>
                <a:gd name="T61" fmla="*/ 2147483647 h 336"/>
                <a:gd name="T62" fmla="*/ 2147483647 w 294"/>
                <a:gd name="T63" fmla="*/ 2147483647 h 336"/>
                <a:gd name="T64" fmla="*/ 2147483647 w 294"/>
                <a:gd name="T65" fmla="*/ 2147483647 h 336"/>
                <a:gd name="T66" fmla="*/ 2147483647 w 294"/>
                <a:gd name="T67" fmla="*/ 2147483647 h 336"/>
                <a:gd name="T68" fmla="*/ 2147483647 w 294"/>
                <a:gd name="T69" fmla="*/ 2147483647 h 336"/>
                <a:gd name="T70" fmla="*/ 2147483647 w 294"/>
                <a:gd name="T71" fmla="*/ 0 h 336"/>
                <a:gd name="T72" fmla="*/ 2147483647 w 294"/>
                <a:gd name="T73" fmla="*/ 2147483647 h 336"/>
                <a:gd name="T74" fmla="*/ 2147483647 w 294"/>
                <a:gd name="T75" fmla="*/ 2147483647 h 336"/>
                <a:gd name="T76" fmla="*/ 2147483647 w 294"/>
                <a:gd name="T77" fmla="*/ 2147483647 h 336"/>
                <a:gd name="T78" fmla="*/ 2147483647 w 294"/>
                <a:gd name="T79" fmla="*/ 2147483647 h 336"/>
                <a:gd name="T80" fmla="*/ 2147483647 w 294"/>
                <a:gd name="T81" fmla="*/ 2147483647 h 336"/>
                <a:gd name="T82" fmla="*/ 2147483647 w 294"/>
                <a:gd name="T83" fmla="*/ 2147483647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4"/>
                <a:gd name="T127" fmla="*/ 0 h 336"/>
                <a:gd name="T128" fmla="*/ 294 w 294"/>
                <a:gd name="T129" fmla="*/ 336 h 3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4" h="336">
                  <a:moveTo>
                    <a:pt x="60" y="78"/>
                  </a:moveTo>
                  <a:lnTo>
                    <a:pt x="30" y="78"/>
                  </a:lnTo>
                  <a:lnTo>
                    <a:pt x="18" y="84"/>
                  </a:lnTo>
                  <a:lnTo>
                    <a:pt x="12" y="90"/>
                  </a:lnTo>
                  <a:lnTo>
                    <a:pt x="12" y="132"/>
                  </a:lnTo>
                  <a:lnTo>
                    <a:pt x="6" y="138"/>
                  </a:lnTo>
                  <a:lnTo>
                    <a:pt x="0" y="150"/>
                  </a:lnTo>
                  <a:lnTo>
                    <a:pt x="0" y="162"/>
                  </a:lnTo>
                  <a:lnTo>
                    <a:pt x="6" y="168"/>
                  </a:lnTo>
                  <a:lnTo>
                    <a:pt x="6" y="174"/>
                  </a:lnTo>
                  <a:lnTo>
                    <a:pt x="12" y="174"/>
                  </a:lnTo>
                  <a:lnTo>
                    <a:pt x="12" y="186"/>
                  </a:lnTo>
                  <a:lnTo>
                    <a:pt x="18" y="198"/>
                  </a:lnTo>
                  <a:lnTo>
                    <a:pt x="24" y="204"/>
                  </a:lnTo>
                  <a:lnTo>
                    <a:pt x="30" y="216"/>
                  </a:lnTo>
                  <a:lnTo>
                    <a:pt x="42" y="216"/>
                  </a:lnTo>
                  <a:lnTo>
                    <a:pt x="42" y="210"/>
                  </a:lnTo>
                  <a:lnTo>
                    <a:pt x="54" y="198"/>
                  </a:lnTo>
                  <a:lnTo>
                    <a:pt x="54" y="216"/>
                  </a:lnTo>
                  <a:lnTo>
                    <a:pt x="48" y="222"/>
                  </a:lnTo>
                  <a:lnTo>
                    <a:pt x="48" y="246"/>
                  </a:lnTo>
                  <a:lnTo>
                    <a:pt x="54" y="258"/>
                  </a:lnTo>
                  <a:lnTo>
                    <a:pt x="72" y="276"/>
                  </a:lnTo>
                  <a:lnTo>
                    <a:pt x="78" y="294"/>
                  </a:lnTo>
                  <a:lnTo>
                    <a:pt x="84" y="306"/>
                  </a:lnTo>
                  <a:lnTo>
                    <a:pt x="90" y="312"/>
                  </a:lnTo>
                  <a:lnTo>
                    <a:pt x="90" y="318"/>
                  </a:lnTo>
                  <a:lnTo>
                    <a:pt x="102" y="324"/>
                  </a:lnTo>
                  <a:lnTo>
                    <a:pt x="108" y="324"/>
                  </a:lnTo>
                  <a:lnTo>
                    <a:pt x="132" y="336"/>
                  </a:lnTo>
                  <a:lnTo>
                    <a:pt x="150" y="336"/>
                  </a:lnTo>
                  <a:lnTo>
                    <a:pt x="156" y="330"/>
                  </a:lnTo>
                  <a:lnTo>
                    <a:pt x="150" y="324"/>
                  </a:lnTo>
                  <a:lnTo>
                    <a:pt x="150" y="318"/>
                  </a:lnTo>
                  <a:lnTo>
                    <a:pt x="138" y="306"/>
                  </a:lnTo>
                  <a:lnTo>
                    <a:pt x="138" y="282"/>
                  </a:lnTo>
                  <a:lnTo>
                    <a:pt x="150" y="276"/>
                  </a:lnTo>
                  <a:lnTo>
                    <a:pt x="156" y="276"/>
                  </a:lnTo>
                  <a:lnTo>
                    <a:pt x="156" y="288"/>
                  </a:lnTo>
                  <a:lnTo>
                    <a:pt x="180" y="288"/>
                  </a:lnTo>
                  <a:lnTo>
                    <a:pt x="192" y="282"/>
                  </a:lnTo>
                  <a:lnTo>
                    <a:pt x="198" y="276"/>
                  </a:lnTo>
                  <a:lnTo>
                    <a:pt x="210" y="270"/>
                  </a:lnTo>
                  <a:lnTo>
                    <a:pt x="216" y="270"/>
                  </a:lnTo>
                  <a:lnTo>
                    <a:pt x="222" y="282"/>
                  </a:lnTo>
                  <a:lnTo>
                    <a:pt x="228" y="288"/>
                  </a:lnTo>
                  <a:lnTo>
                    <a:pt x="246" y="294"/>
                  </a:lnTo>
                  <a:lnTo>
                    <a:pt x="252" y="282"/>
                  </a:lnTo>
                  <a:lnTo>
                    <a:pt x="258" y="276"/>
                  </a:lnTo>
                  <a:lnTo>
                    <a:pt x="258" y="264"/>
                  </a:lnTo>
                  <a:lnTo>
                    <a:pt x="264" y="264"/>
                  </a:lnTo>
                  <a:lnTo>
                    <a:pt x="276" y="258"/>
                  </a:lnTo>
                  <a:lnTo>
                    <a:pt x="270" y="222"/>
                  </a:lnTo>
                  <a:lnTo>
                    <a:pt x="288" y="204"/>
                  </a:lnTo>
                  <a:lnTo>
                    <a:pt x="288" y="198"/>
                  </a:lnTo>
                  <a:lnTo>
                    <a:pt x="282" y="186"/>
                  </a:lnTo>
                  <a:lnTo>
                    <a:pt x="264" y="168"/>
                  </a:lnTo>
                  <a:lnTo>
                    <a:pt x="258" y="156"/>
                  </a:lnTo>
                  <a:lnTo>
                    <a:pt x="258" y="144"/>
                  </a:lnTo>
                  <a:lnTo>
                    <a:pt x="252" y="126"/>
                  </a:lnTo>
                  <a:lnTo>
                    <a:pt x="252" y="96"/>
                  </a:lnTo>
                  <a:lnTo>
                    <a:pt x="258" y="78"/>
                  </a:lnTo>
                  <a:lnTo>
                    <a:pt x="264" y="66"/>
                  </a:lnTo>
                  <a:lnTo>
                    <a:pt x="276" y="60"/>
                  </a:lnTo>
                  <a:lnTo>
                    <a:pt x="282" y="54"/>
                  </a:lnTo>
                  <a:lnTo>
                    <a:pt x="288" y="54"/>
                  </a:lnTo>
                  <a:lnTo>
                    <a:pt x="288" y="30"/>
                  </a:lnTo>
                  <a:lnTo>
                    <a:pt x="294" y="12"/>
                  </a:lnTo>
                  <a:lnTo>
                    <a:pt x="288" y="12"/>
                  </a:lnTo>
                  <a:lnTo>
                    <a:pt x="282" y="6"/>
                  </a:lnTo>
                  <a:lnTo>
                    <a:pt x="270" y="6"/>
                  </a:lnTo>
                  <a:lnTo>
                    <a:pt x="252" y="0"/>
                  </a:lnTo>
                  <a:lnTo>
                    <a:pt x="210" y="0"/>
                  </a:lnTo>
                  <a:lnTo>
                    <a:pt x="204" y="12"/>
                  </a:lnTo>
                  <a:lnTo>
                    <a:pt x="156" y="6"/>
                  </a:lnTo>
                  <a:lnTo>
                    <a:pt x="156" y="18"/>
                  </a:lnTo>
                  <a:lnTo>
                    <a:pt x="96" y="0"/>
                  </a:lnTo>
                  <a:lnTo>
                    <a:pt x="72" y="6"/>
                  </a:lnTo>
                  <a:lnTo>
                    <a:pt x="66" y="18"/>
                  </a:lnTo>
                  <a:lnTo>
                    <a:pt x="60" y="24"/>
                  </a:lnTo>
                  <a:lnTo>
                    <a:pt x="54" y="36"/>
                  </a:lnTo>
                  <a:lnTo>
                    <a:pt x="54" y="48"/>
                  </a:lnTo>
                  <a:lnTo>
                    <a:pt x="66" y="60"/>
                  </a:lnTo>
                  <a:lnTo>
                    <a:pt x="66" y="72"/>
                  </a:lnTo>
                  <a:lnTo>
                    <a:pt x="60"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2" name="Sudan">
              <a:extLst>
                <a:ext uri="{FF2B5EF4-FFF2-40B4-BE49-F238E27FC236}">
                  <a16:creationId xmlns:a16="http://schemas.microsoft.com/office/drawing/2014/main" id="{0612BCDA-70E7-448D-B671-91D9C92CC945}"/>
                </a:ext>
              </a:extLst>
            </p:cNvPr>
            <p:cNvSpPr>
              <a:spLocks/>
            </p:cNvSpPr>
            <p:nvPr>
              <p:custDataLst>
                <p:tags r:id="rId31"/>
              </p:custDataLst>
            </p:nvPr>
          </p:nvSpPr>
          <p:spPr bwMode="auto">
            <a:xfrm>
              <a:off x="4814919" y="2510265"/>
              <a:ext cx="452944" cy="444363"/>
            </a:xfrm>
            <a:custGeom>
              <a:avLst/>
              <a:gdLst/>
              <a:ahLst/>
              <a:cxnLst>
                <a:cxn ang="0">
                  <a:pos x="442" y="199"/>
                </a:cxn>
                <a:cxn ang="0">
                  <a:pos x="446" y="187"/>
                </a:cxn>
                <a:cxn ang="0">
                  <a:pos x="475" y="170"/>
                </a:cxn>
                <a:cxn ang="0">
                  <a:pos x="458" y="149"/>
                </a:cxn>
                <a:cxn ang="0">
                  <a:pos x="439" y="137"/>
                </a:cxn>
                <a:cxn ang="0">
                  <a:pos x="434" y="114"/>
                </a:cxn>
                <a:cxn ang="0">
                  <a:pos x="430" y="90"/>
                </a:cxn>
                <a:cxn ang="0">
                  <a:pos x="423" y="55"/>
                </a:cxn>
                <a:cxn ang="0">
                  <a:pos x="413" y="29"/>
                </a:cxn>
                <a:cxn ang="0">
                  <a:pos x="387" y="0"/>
                </a:cxn>
                <a:cxn ang="0">
                  <a:pos x="361" y="26"/>
                </a:cxn>
                <a:cxn ang="0">
                  <a:pos x="345" y="31"/>
                </a:cxn>
                <a:cxn ang="0">
                  <a:pos x="326" y="47"/>
                </a:cxn>
                <a:cxn ang="0">
                  <a:pos x="269" y="36"/>
                </a:cxn>
                <a:cxn ang="0">
                  <a:pos x="87" y="36"/>
                </a:cxn>
                <a:cxn ang="0">
                  <a:pos x="54" y="241"/>
                </a:cxn>
                <a:cxn ang="0">
                  <a:pos x="30" y="246"/>
                </a:cxn>
                <a:cxn ang="0">
                  <a:pos x="30" y="258"/>
                </a:cxn>
                <a:cxn ang="0">
                  <a:pos x="16" y="272"/>
                </a:cxn>
                <a:cxn ang="0">
                  <a:pos x="7" y="300"/>
                </a:cxn>
                <a:cxn ang="0">
                  <a:pos x="9" y="322"/>
                </a:cxn>
                <a:cxn ang="0">
                  <a:pos x="4" y="338"/>
                </a:cxn>
                <a:cxn ang="0">
                  <a:pos x="19" y="338"/>
                </a:cxn>
                <a:cxn ang="0">
                  <a:pos x="21" y="373"/>
                </a:cxn>
                <a:cxn ang="0">
                  <a:pos x="35" y="385"/>
                </a:cxn>
                <a:cxn ang="0">
                  <a:pos x="42" y="409"/>
                </a:cxn>
                <a:cxn ang="0">
                  <a:pos x="54" y="430"/>
                </a:cxn>
                <a:cxn ang="0">
                  <a:pos x="47" y="451"/>
                </a:cxn>
                <a:cxn ang="0">
                  <a:pos x="49" y="463"/>
                </a:cxn>
                <a:cxn ang="0">
                  <a:pos x="73" y="456"/>
                </a:cxn>
                <a:cxn ang="0">
                  <a:pos x="78" y="447"/>
                </a:cxn>
                <a:cxn ang="0">
                  <a:pos x="89" y="418"/>
                </a:cxn>
                <a:cxn ang="0">
                  <a:pos x="115" y="416"/>
                </a:cxn>
                <a:cxn ang="0">
                  <a:pos x="125" y="430"/>
                </a:cxn>
                <a:cxn ang="0">
                  <a:pos x="170" y="433"/>
                </a:cxn>
                <a:cxn ang="0">
                  <a:pos x="196" y="442"/>
                </a:cxn>
                <a:cxn ang="0">
                  <a:pos x="234" y="411"/>
                </a:cxn>
                <a:cxn ang="0">
                  <a:pos x="290" y="409"/>
                </a:cxn>
                <a:cxn ang="0">
                  <a:pos x="307" y="364"/>
                </a:cxn>
                <a:cxn ang="0">
                  <a:pos x="331" y="347"/>
                </a:cxn>
                <a:cxn ang="0">
                  <a:pos x="328" y="378"/>
                </a:cxn>
                <a:cxn ang="0">
                  <a:pos x="335" y="399"/>
                </a:cxn>
                <a:cxn ang="0">
                  <a:pos x="357" y="423"/>
                </a:cxn>
                <a:cxn ang="0">
                  <a:pos x="359" y="409"/>
                </a:cxn>
                <a:cxn ang="0">
                  <a:pos x="368" y="399"/>
                </a:cxn>
                <a:cxn ang="0">
                  <a:pos x="380" y="385"/>
                </a:cxn>
                <a:cxn ang="0">
                  <a:pos x="382" y="364"/>
                </a:cxn>
                <a:cxn ang="0">
                  <a:pos x="392" y="343"/>
                </a:cxn>
                <a:cxn ang="0">
                  <a:pos x="411" y="333"/>
                </a:cxn>
                <a:cxn ang="0">
                  <a:pos x="418" y="303"/>
                </a:cxn>
                <a:cxn ang="0">
                  <a:pos x="416" y="262"/>
                </a:cxn>
                <a:cxn ang="0">
                  <a:pos x="423" y="239"/>
                </a:cxn>
                <a:cxn ang="0">
                  <a:pos x="430" y="215"/>
                </a:cxn>
              </a:cxnLst>
              <a:rect l="0" t="0" r="r" b="b"/>
              <a:pathLst>
                <a:path w="475" h="466">
                  <a:moveTo>
                    <a:pt x="432" y="208"/>
                  </a:moveTo>
                  <a:lnTo>
                    <a:pt x="434" y="206"/>
                  </a:lnTo>
                  <a:lnTo>
                    <a:pt x="434" y="199"/>
                  </a:lnTo>
                  <a:lnTo>
                    <a:pt x="442" y="199"/>
                  </a:lnTo>
                  <a:lnTo>
                    <a:pt x="444" y="196"/>
                  </a:lnTo>
                  <a:lnTo>
                    <a:pt x="444" y="194"/>
                  </a:lnTo>
                  <a:lnTo>
                    <a:pt x="446" y="192"/>
                  </a:lnTo>
                  <a:lnTo>
                    <a:pt x="446" y="187"/>
                  </a:lnTo>
                  <a:lnTo>
                    <a:pt x="451" y="187"/>
                  </a:lnTo>
                  <a:lnTo>
                    <a:pt x="460" y="184"/>
                  </a:lnTo>
                  <a:lnTo>
                    <a:pt x="470" y="180"/>
                  </a:lnTo>
                  <a:lnTo>
                    <a:pt x="475" y="170"/>
                  </a:lnTo>
                  <a:lnTo>
                    <a:pt x="475" y="166"/>
                  </a:lnTo>
                  <a:lnTo>
                    <a:pt x="460" y="154"/>
                  </a:lnTo>
                  <a:lnTo>
                    <a:pt x="460" y="151"/>
                  </a:lnTo>
                  <a:lnTo>
                    <a:pt x="458" y="149"/>
                  </a:lnTo>
                  <a:lnTo>
                    <a:pt x="458" y="144"/>
                  </a:lnTo>
                  <a:lnTo>
                    <a:pt x="453" y="142"/>
                  </a:lnTo>
                  <a:lnTo>
                    <a:pt x="444" y="142"/>
                  </a:lnTo>
                  <a:lnTo>
                    <a:pt x="439" y="137"/>
                  </a:lnTo>
                  <a:lnTo>
                    <a:pt x="439" y="132"/>
                  </a:lnTo>
                  <a:lnTo>
                    <a:pt x="437" y="125"/>
                  </a:lnTo>
                  <a:lnTo>
                    <a:pt x="437" y="118"/>
                  </a:lnTo>
                  <a:lnTo>
                    <a:pt x="434" y="114"/>
                  </a:lnTo>
                  <a:lnTo>
                    <a:pt x="434" y="107"/>
                  </a:lnTo>
                  <a:lnTo>
                    <a:pt x="432" y="107"/>
                  </a:lnTo>
                  <a:lnTo>
                    <a:pt x="432" y="97"/>
                  </a:lnTo>
                  <a:lnTo>
                    <a:pt x="430" y="90"/>
                  </a:lnTo>
                  <a:lnTo>
                    <a:pt x="430" y="73"/>
                  </a:lnTo>
                  <a:lnTo>
                    <a:pt x="427" y="69"/>
                  </a:lnTo>
                  <a:lnTo>
                    <a:pt x="434" y="66"/>
                  </a:lnTo>
                  <a:lnTo>
                    <a:pt x="423" y="55"/>
                  </a:lnTo>
                  <a:lnTo>
                    <a:pt x="423" y="38"/>
                  </a:lnTo>
                  <a:lnTo>
                    <a:pt x="420" y="33"/>
                  </a:lnTo>
                  <a:lnTo>
                    <a:pt x="418" y="31"/>
                  </a:lnTo>
                  <a:lnTo>
                    <a:pt x="413" y="29"/>
                  </a:lnTo>
                  <a:lnTo>
                    <a:pt x="401" y="17"/>
                  </a:lnTo>
                  <a:lnTo>
                    <a:pt x="397" y="17"/>
                  </a:lnTo>
                  <a:lnTo>
                    <a:pt x="390" y="10"/>
                  </a:lnTo>
                  <a:lnTo>
                    <a:pt x="387" y="0"/>
                  </a:lnTo>
                  <a:lnTo>
                    <a:pt x="378" y="12"/>
                  </a:lnTo>
                  <a:lnTo>
                    <a:pt x="364" y="12"/>
                  </a:lnTo>
                  <a:lnTo>
                    <a:pt x="364" y="21"/>
                  </a:lnTo>
                  <a:lnTo>
                    <a:pt x="361" y="26"/>
                  </a:lnTo>
                  <a:lnTo>
                    <a:pt x="359" y="29"/>
                  </a:lnTo>
                  <a:lnTo>
                    <a:pt x="352" y="29"/>
                  </a:lnTo>
                  <a:lnTo>
                    <a:pt x="349" y="31"/>
                  </a:lnTo>
                  <a:lnTo>
                    <a:pt x="345" y="31"/>
                  </a:lnTo>
                  <a:lnTo>
                    <a:pt x="340" y="36"/>
                  </a:lnTo>
                  <a:lnTo>
                    <a:pt x="335" y="45"/>
                  </a:lnTo>
                  <a:lnTo>
                    <a:pt x="333" y="47"/>
                  </a:lnTo>
                  <a:lnTo>
                    <a:pt x="326" y="47"/>
                  </a:lnTo>
                  <a:lnTo>
                    <a:pt x="323" y="45"/>
                  </a:lnTo>
                  <a:lnTo>
                    <a:pt x="321" y="40"/>
                  </a:lnTo>
                  <a:lnTo>
                    <a:pt x="319" y="38"/>
                  </a:lnTo>
                  <a:lnTo>
                    <a:pt x="269" y="36"/>
                  </a:lnTo>
                  <a:lnTo>
                    <a:pt x="269" y="31"/>
                  </a:lnTo>
                  <a:lnTo>
                    <a:pt x="267" y="31"/>
                  </a:lnTo>
                  <a:lnTo>
                    <a:pt x="260" y="38"/>
                  </a:lnTo>
                  <a:lnTo>
                    <a:pt x="87" y="36"/>
                  </a:lnTo>
                  <a:lnTo>
                    <a:pt x="87" y="99"/>
                  </a:lnTo>
                  <a:lnTo>
                    <a:pt x="56" y="99"/>
                  </a:lnTo>
                  <a:lnTo>
                    <a:pt x="59" y="241"/>
                  </a:lnTo>
                  <a:lnTo>
                    <a:pt x="54" y="241"/>
                  </a:lnTo>
                  <a:lnTo>
                    <a:pt x="49" y="239"/>
                  </a:lnTo>
                  <a:lnTo>
                    <a:pt x="33" y="239"/>
                  </a:lnTo>
                  <a:lnTo>
                    <a:pt x="28" y="244"/>
                  </a:lnTo>
                  <a:lnTo>
                    <a:pt x="30" y="246"/>
                  </a:lnTo>
                  <a:lnTo>
                    <a:pt x="30" y="251"/>
                  </a:lnTo>
                  <a:lnTo>
                    <a:pt x="33" y="253"/>
                  </a:lnTo>
                  <a:lnTo>
                    <a:pt x="33" y="255"/>
                  </a:lnTo>
                  <a:lnTo>
                    <a:pt x="30" y="258"/>
                  </a:lnTo>
                  <a:lnTo>
                    <a:pt x="26" y="260"/>
                  </a:lnTo>
                  <a:lnTo>
                    <a:pt x="21" y="265"/>
                  </a:lnTo>
                  <a:lnTo>
                    <a:pt x="21" y="272"/>
                  </a:lnTo>
                  <a:lnTo>
                    <a:pt x="16" y="272"/>
                  </a:lnTo>
                  <a:lnTo>
                    <a:pt x="19" y="281"/>
                  </a:lnTo>
                  <a:lnTo>
                    <a:pt x="21" y="288"/>
                  </a:lnTo>
                  <a:lnTo>
                    <a:pt x="14" y="293"/>
                  </a:lnTo>
                  <a:lnTo>
                    <a:pt x="7" y="300"/>
                  </a:lnTo>
                  <a:lnTo>
                    <a:pt x="9" y="303"/>
                  </a:lnTo>
                  <a:lnTo>
                    <a:pt x="14" y="312"/>
                  </a:lnTo>
                  <a:lnTo>
                    <a:pt x="14" y="317"/>
                  </a:lnTo>
                  <a:lnTo>
                    <a:pt x="9" y="322"/>
                  </a:lnTo>
                  <a:lnTo>
                    <a:pt x="4" y="324"/>
                  </a:lnTo>
                  <a:lnTo>
                    <a:pt x="0" y="329"/>
                  </a:lnTo>
                  <a:lnTo>
                    <a:pt x="0" y="336"/>
                  </a:lnTo>
                  <a:lnTo>
                    <a:pt x="4" y="338"/>
                  </a:lnTo>
                  <a:lnTo>
                    <a:pt x="9" y="338"/>
                  </a:lnTo>
                  <a:lnTo>
                    <a:pt x="12" y="336"/>
                  </a:lnTo>
                  <a:lnTo>
                    <a:pt x="16" y="336"/>
                  </a:lnTo>
                  <a:lnTo>
                    <a:pt x="19" y="338"/>
                  </a:lnTo>
                  <a:lnTo>
                    <a:pt x="19" y="355"/>
                  </a:lnTo>
                  <a:lnTo>
                    <a:pt x="26" y="362"/>
                  </a:lnTo>
                  <a:lnTo>
                    <a:pt x="19" y="364"/>
                  </a:lnTo>
                  <a:lnTo>
                    <a:pt x="21" y="373"/>
                  </a:lnTo>
                  <a:lnTo>
                    <a:pt x="23" y="373"/>
                  </a:lnTo>
                  <a:lnTo>
                    <a:pt x="28" y="376"/>
                  </a:lnTo>
                  <a:lnTo>
                    <a:pt x="33" y="383"/>
                  </a:lnTo>
                  <a:lnTo>
                    <a:pt x="35" y="385"/>
                  </a:lnTo>
                  <a:lnTo>
                    <a:pt x="35" y="388"/>
                  </a:lnTo>
                  <a:lnTo>
                    <a:pt x="30" y="388"/>
                  </a:lnTo>
                  <a:lnTo>
                    <a:pt x="30" y="397"/>
                  </a:lnTo>
                  <a:lnTo>
                    <a:pt x="42" y="409"/>
                  </a:lnTo>
                  <a:lnTo>
                    <a:pt x="45" y="414"/>
                  </a:lnTo>
                  <a:lnTo>
                    <a:pt x="49" y="418"/>
                  </a:lnTo>
                  <a:lnTo>
                    <a:pt x="52" y="425"/>
                  </a:lnTo>
                  <a:lnTo>
                    <a:pt x="54" y="430"/>
                  </a:lnTo>
                  <a:lnTo>
                    <a:pt x="54" y="442"/>
                  </a:lnTo>
                  <a:lnTo>
                    <a:pt x="52" y="444"/>
                  </a:lnTo>
                  <a:lnTo>
                    <a:pt x="49" y="449"/>
                  </a:lnTo>
                  <a:lnTo>
                    <a:pt x="47" y="451"/>
                  </a:lnTo>
                  <a:lnTo>
                    <a:pt x="47" y="454"/>
                  </a:lnTo>
                  <a:lnTo>
                    <a:pt x="49" y="456"/>
                  </a:lnTo>
                  <a:lnTo>
                    <a:pt x="52" y="456"/>
                  </a:lnTo>
                  <a:lnTo>
                    <a:pt x="49" y="463"/>
                  </a:lnTo>
                  <a:lnTo>
                    <a:pt x="66" y="466"/>
                  </a:lnTo>
                  <a:lnTo>
                    <a:pt x="66" y="461"/>
                  </a:lnTo>
                  <a:lnTo>
                    <a:pt x="68" y="459"/>
                  </a:lnTo>
                  <a:lnTo>
                    <a:pt x="73" y="456"/>
                  </a:lnTo>
                  <a:lnTo>
                    <a:pt x="73" y="456"/>
                  </a:lnTo>
                  <a:lnTo>
                    <a:pt x="73" y="454"/>
                  </a:lnTo>
                  <a:lnTo>
                    <a:pt x="73" y="451"/>
                  </a:lnTo>
                  <a:lnTo>
                    <a:pt x="78" y="447"/>
                  </a:lnTo>
                  <a:lnTo>
                    <a:pt x="78" y="437"/>
                  </a:lnTo>
                  <a:lnTo>
                    <a:pt x="82" y="437"/>
                  </a:lnTo>
                  <a:lnTo>
                    <a:pt x="82" y="428"/>
                  </a:lnTo>
                  <a:lnTo>
                    <a:pt x="89" y="418"/>
                  </a:lnTo>
                  <a:lnTo>
                    <a:pt x="92" y="411"/>
                  </a:lnTo>
                  <a:lnTo>
                    <a:pt x="101" y="409"/>
                  </a:lnTo>
                  <a:lnTo>
                    <a:pt x="113" y="407"/>
                  </a:lnTo>
                  <a:lnTo>
                    <a:pt x="115" y="416"/>
                  </a:lnTo>
                  <a:lnTo>
                    <a:pt x="118" y="418"/>
                  </a:lnTo>
                  <a:lnTo>
                    <a:pt x="123" y="421"/>
                  </a:lnTo>
                  <a:lnTo>
                    <a:pt x="123" y="423"/>
                  </a:lnTo>
                  <a:lnTo>
                    <a:pt x="125" y="430"/>
                  </a:lnTo>
                  <a:lnTo>
                    <a:pt x="127" y="433"/>
                  </a:lnTo>
                  <a:lnTo>
                    <a:pt x="137" y="440"/>
                  </a:lnTo>
                  <a:lnTo>
                    <a:pt x="146" y="435"/>
                  </a:lnTo>
                  <a:lnTo>
                    <a:pt x="170" y="433"/>
                  </a:lnTo>
                  <a:lnTo>
                    <a:pt x="175" y="435"/>
                  </a:lnTo>
                  <a:lnTo>
                    <a:pt x="177" y="442"/>
                  </a:lnTo>
                  <a:lnTo>
                    <a:pt x="177" y="442"/>
                  </a:lnTo>
                  <a:lnTo>
                    <a:pt x="196" y="442"/>
                  </a:lnTo>
                  <a:lnTo>
                    <a:pt x="205" y="430"/>
                  </a:lnTo>
                  <a:lnTo>
                    <a:pt x="219" y="430"/>
                  </a:lnTo>
                  <a:lnTo>
                    <a:pt x="222" y="418"/>
                  </a:lnTo>
                  <a:lnTo>
                    <a:pt x="234" y="411"/>
                  </a:lnTo>
                  <a:lnTo>
                    <a:pt x="250" y="421"/>
                  </a:lnTo>
                  <a:lnTo>
                    <a:pt x="260" y="430"/>
                  </a:lnTo>
                  <a:lnTo>
                    <a:pt x="274" y="430"/>
                  </a:lnTo>
                  <a:lnTo>
                    <a:pt x="290" y="409"/>
                  </a:lnTo>
                  <a:lnTo>
                    <a:pt x="295" y="397"/>
                  </a:lnTo>
                  <a:lnTo>
                    <a:pt x="309" y="388"/>
                  </a:lnTo>
                  <a:lnTo>
                    <a:pt x="307" y="381"/>
                  </a:lnTo>
                  <a:lnTo>
                    <a:pt x="307" y="364"/>
                  </a:lnTo>
                  <a:lnTo>
                    <a:pt x="300" y="357"/>
                  </a:lnTo>
                  <a:lnTo>
                    <a:pt x="319" y="357"/>
                  </a:lnTo>
                  <a:lnTo>
                    <a:pt x="319" y="350"/>
                  </a:lnTo>
                  <a:lnTo>
                    <a:pt x="331" y="347"/>
                  </a:lnTo>
                  <a:lnTo>
                    <a:pt x="328" y="357"/>
                  </a:lnTo>
                  <a:lnTo>
                    <a:pt x="328" y="366"/>
                  </a:lnTo>
                  <a:lnTo>
                    <a:pt x="326" y="369"/>
                  </a:lnTo>
                  <a:lnTo>
                    <a:pt x="328" y="378"/>
                  </a:lnTo>
                  <a:lnTo>
                    <a:pt x="331" y="385"/>
                  </a:lnTo>
                  <a:lnTo>
                    <a:pt x="331" y="390"/>
                  </a:lnTo>
                  <a:lnTo>
                    <a:pt x="328" y="395"/>
                  </a:lnTo>
                  <a:lnTo>
                    <a:pt x="335" y="399"/>
                  </a:lnTo>
                  <a:lnTo>
                    <a:pt x="345" y="407"/>
                  </a:lnTo>
                  <a:lnTo>
                    <a:pt x="352" y="414"/>
                  </a:lnTo>
                  <a:lnTo>
                    <a:pt x="354" y="418"/>
                  </a:lnTo>
                  <a:lnTo>
                    <a:pt x="357" y="423"/>
                  </a:lnTo>
                  <a:lnTo>
                    <a:pt x="359" y="423"/>
                  </a:lnTo>
                  <a:lnTo>
                    <a:pt x="361" y="421"/>
                  </a:lnTo>
                  <a:lnTo>
                    <a:pt x="361" y="414"/>
                  </a:lnTo>
                  <a:lnTo>
                    <a:pt x="359" y="409"/>
                  </a:lnTo>
                  <a:lnTo>
                    <a:pt x="359" y="402"/>
                  </a:lnTo>
                  <a:lnTo>
                    <a:pt x="366" y="395"/>
                  </a:lnTo>
                  <a:lnTo>
                    <a:pt x="368" y="395"/>
                  </a:lnTo>
                  <a:lnTo>
                    <a:pt x="368" y="399"/>
                  </a:lnTo>
                  <a:lnTo>
                    <a:pt x="371" y="402"/>
                  </a:lnTo>
                  <a:lnTo>
                    <a:pt x="378" y="402"/>
                  </a:lnTo>
                  <a:lnTo>
                    <a:pt x="380" y="399"/>
                  </a:lnTo>
                  <a:lnTo>
                    <a:pt x="380" y="385"/>
                  </a:lnTo>
                  <a:lnTo>
                    <a:pt x="378" y="383"/>
                  </a:lnTo>
                  <a:lnTo>
                    <a:pt x="378" y="381"/>
                  </a:lnTo>
                  <a:lnTo>
                    <a:pt x="382" y="373"/>
                  </a:lnTo>
                  <a:lnTo>
                    <a:pt x="382" y="364"/>
                  </a:lnTo>
                  <a:lnTo>
                    <a:pt x="385" y="362"/>
                  </a:lnTo>
                  <a:lnTo>
                    <a:pt x="390" y="362"/>
                  </a:lnTo>
                  <a:lnTo>
                    <a:pt x="392" y="357"/>
                  </a:lnTo>
                  <a:lnTo>
                    <a:pt x="392" y="343"/>
                  </a:lnTo>
                  <a:lnTo>
                    <a:pt x="394" y="340"/>
                  </a:lnTo>
                  <a:lnTo>
                    <a:pt x="397" y="336"/>
                  </a:lnTo>
                  <a:lnTo>
                    <a:pt x="399" y="333"/>
                  </a:lnTo>
                  <a:lnTo>
                    <a:pt x="411" y="333"/>
                  </a:lnTo>
                  <a:lnTo>
                    <a:pt x="411" y="314"/>
                  </a:lnTo>
                  <a:lnTo>
                    <a:pt x="413" y="310"/>
                  </a:lnTo>
                  <a:lnTo>
                    <a:pt x="416" y="307"/>
                  </a:lnTo>
                  <a:lnTo>
                    <a:pt x="418" y="303"/>
                  </a:lnTo>
                  <a:lnTo>
                    <a:pt x="420" y="300"/>
                  </a:lnTo>
                  <a:lnTo>
                    <a:pt x="420" y="284"/>
                  </a:lnTo>
                  <a:lnTo>
                    <a:pt x="418" y="265"/>
                  </a:lnTo>
                  <a:lnTo>
                    <a:pt x="416" y="262"/>
                  </a:lnTo>
                  <a:lnTo>
                    <a:pt x="416" y="255"/>
                  </a:lnTo>
                  <a:lnTo>
                    <a:pt x="420" y="253"/>
                  </a:lnTo>
                  <a:lnTo>
                    <a:pt x="423" y="253"/>
                  </a:lnTo>
                  <a:lnTo>
                    <a:pt x="423" y="239"/>
                  </a:lnTo>
                  <a:lnTo>
                    <a:pt x="425" y="239"/>
                  </a:lnTo>
                  <a:lnTo>
                    <a:pt x="427" y="236"/>
                  </a:lnTo>
                  <a:lnTo>
                    <a:pt x="430" y="232"/>
                  </a:lnTo>
                  <a:lnTo>
                    <a:pt x="430" y="215"/>
                  </a:lnTo>
                  <a:lnTo>
                    <a:pt x="427" y="213"/>
                  </a:lnTo>
                  <a:lnTo>
                    <a:pt x="427" y="208"/>
                  </a:lnTo>
                  <a:lnTo>
                    <a:pt x="432" y="2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3" name="South Sudan">
              <a:extLst>
                <a:ext uri="{FF2B5EF4-FFF2-40B4-BE49-F238E27FC236}">
                  <a16:creationId xmlns:a16="http://schemas.microsoft.com/office/drawing/2014/main" id="{8AD725F6-905D-44D2-B36D-224D0D993399}"/>
                </a:ext>
              </a:extLst>
            </p:cNvPr>
            <p:cNvSpPr>
              <a:spLocks/>
            </p:cNvSpPr>
            <p:nvPr>
              <p:custDataLst>
                <p:tags r:id="rId32"/>
              </p:custDataLst>
            </p:nvPr>
          </p:nvSpPr>
          <p:spPr bwMode="auto">
            <a:xfrm>
              <a:off x="4877854" y="2841153"/>
              <a:ext cx="326120" cy="272722"/>
            </a:xfrm>
            <a:custGeom>
              <a:avLst/>
              <a:gdLst/>
              <a:ahLst/>
              <a:cxnLst>
                <a:cxn ang="0">
                  <a:pos x="269" y="52"/>
                </a:cxn>
                <a:cxn ang="0">
                  <a:pos x="265" y="38"/>
                </a:cxn>
                <a:cxn ang="0">
                  <a:pos x="262" y="19"/>
                </a:cxn>
                <a:cxn ang="0">
                  <a:pos x="253" y="3"/>
                </a:cxn>
                <a:cxn ang="0">
                  <a:pos x="241" y="17"/>
                </a:cxn>
                <a:cxn ang="0">
                  <a:pos x="229" y="50"/>
                </a:cxn>
                <a:cxn ang="0">
                  <a:pos x="194" y="83"/>
                </a:cxn>
                <a:cxn ang="0">
                  <a:pos x="156" y="71"/>
                </a:cxn>
                <a:cxn ang="0">
                  <a:pos x="130" y="95"/>
                </a:cxn>
                <a:cxn ang="0">
                  <a:pos x="109" y="88"/>
                </a:cxn>
                <a:cxn ang="0">
                  <a:pos x="71" y="93"/>
                </a:cxn>
                <a:cxn ang="0">
                  <a:pos x="57" y="76"/>
                </a:cxn>
                <a:cxn ang="0">
                  <a:pos x="49" y="69"/>
                </a:cxn>
                <a:cxn ang="0">
                  <a:pos x="26" y="64"/>
                </a:cxn>
                <a:cxn ang="0">
                  <a:pos x="16" y="90"/>
                </a:cxn>
                <a:cxn ang="0">
                  <a:pos x="7" y="104"/>
                </a:cxn>
                <a:cxn ang="0">
                  <a:pos x="7" y="109"/>
                </a:cxn>
                <a:cxn ang="0">
                  <a:pos x="0" y="119"/>
                </a:cxn>
                <a:cxn ang="0">
                  <a:pos x="12" y="135"/>
                </a:cxn>
                <a:cxn ang="0">
                  <a:pos x="28" y="142"/>
                </a:cxn>
                <a:cxn ang="0">
                  <a:pos x="38" y="152"/>
                </a:cxn>
                <a:cxn ang="0">
                  <a:pos x="33" y="154"/>
                </a:cxn>
                <a:cxn ang="0">
                  <a:pos x="42" y="164"/>
                </a:cxn>
                <a:cxn ang="0">
                  <a:pos x="54" y="173"/>
                </a:cxn>
                <a:cxn ang="0">
                  <a:pos x="59" y="182"/>
                </a:cxn>
                <a:cxn ang="0">
                  <a:pos x="68" y="190"/>
                </a:cxn>
                <a:cxn ang="0">
                  <a:pos x="68" y="197"/>
                </a:cxn>
                <a:cxn ang="0">
                  <a:pos x="83" y="208"/>
                </a:cxn>
                <a:cxn ang="0">
                  <a:pos x="92" y="218"/>
                </a:cxn>
                <a:cxn ang="0">
                  <a:pos x="106" y="241"/>
                </a:cxn>
                <a:cxn ang="0">
                  <a:pos x="127" y="258"/>
                </a:cxn>
                <a:cxn ang="0">
                  <a:pos x="137" y="251"/>
                </a:cxn>
                <a:cxn ang="0">
                  <a:pos x="146" y="258"/>
                </a:cxn>
                <a:cxn ang="0">
                  <a:pos x="156" y="251"/>
                </a:cxn>
                <a:cxn ang="0">
                  <a:pos x="168" y="251"/>
                </a:cxn>
                <a:cxn ang="0">
                  <a:pos x="177" y="267"/>
                </a:cxn>
                <a:cxn ang="0">
                  <a:pos x="187" y="272"/>
                </a:cxn>
                <a:cxn ang="0">
                  <a:pos x="203" y="275"/>
                </a:cxn>
                <a:cxn ang="0">
                  <a:pos x="215" y="279"/>
                </a:cxn>
                <a:cxn ang="0">
                  <a:pos x="222" y="275"/>
                </a:cxn>
                <a:cxn ang="0">
                  <a:pos x="243" y="277"/>
                </a:cxn>
                <a:cxn ang="0">
                  <a:pos x="262" y="272"/>
                </a:cxn>
                <a:cxn ang="0">
                  <a:pos x="274" y="277"/>
                </a:cxn>
                <a:cxn ang="0">
                  <a:pos x="283" y="265"/>
                </a:cxn>
                <a:cxn ang="0">
                  <a:pos x="295" y="251"/>
                </a:cxn>
                <a:cxn ang="0">
                  <a:pos x="340" y="239"/>
                </a:cxn>
                <a:cxn ang="0">
                  <a:pos x="335" y="225"/>
                </a:cxn>
                <a:cxn ang="0">
                  <a:pos x="316" y="208"/>
                </a:cxn>
                <a:cxn ang="0">
                  <a:pos x="312" y="185"/>
                </a:cxn>
                <a:cxn ang="0">
                  <a:pos x="293" y="175"/>
                </a:cxn>
                <a:cxn ang="0">
                  <a:pos x="286" y="159"/>
                </a:cxn>
                <a:cxn ang="0">
                  <a:pos x="276" y="149"/>
                </a:cxn>
                <a:cxn ang="0">
                  <a:pos x="260" y="147"/>
                </a:cxn>
                <a:cxn ang="0">
                  <a:pos x="265" y="135"/>
                </a:cxn>
                <a:cxn ang="0">
                  <a:pos x="279" y="128"/>
                </a:cxn>
                <a:cxn ang="0">
                  <a:pos x="288" y="123"/>
                </a:cxn>
                <a:cxn ang="0">
                  <a:pos x="291" y="100"/>
                </a:cxn>
                <a:cxn ang="0">
                  <a:pos x="286" y="88"/>
                </a:cxn>
                <a:cxn ang="0">
                  <a:pos x="291" y="76"/>
                </a:cxn>
              </a:cxnLst>
              <a:rect l="0" t="0" r="r" b="b"/>
              <a:pathLst>
                <a:path w="342" h="286">
                  <a:moveTo>
                    <a:pt x="286" y="67"/>
                  </a:moveTo>
                  <a:lnTo>
                    <a:pt x="279" y="60"/>
                  </a:lnTo>
                  <a:lnTo>
                    <a:pt x="269" y="52"/>
                  </a:lnTo>
                  <a:lnTo>
                    <a:pt x="262" y="48"/>
                  </a:lnTo>
                  <a:lnTo>
                    <a:pt x="265" y="43"/>
                  </a:lnTo>
                  <a:lnTo>
                    <a:pt x="265" y="38"/>
                  </a:lnTo>
                  <a:lnTo>
                    <a:pt x="262" y="31"/>
                  </a:lnTo>
                  <a:lnTo>
                    <a:pt x="260" y="22"/>
                  </a:lnTo>
                  <a:lnTo>
                    <a:pt x="262" y="19"/>
                  </a:lnTo>
                  <a:lnTo>
                    <a:pt x="262" y="10"/>
                  </a:lnTo>
                  <a:lnTo>
                    <a:pt x="265" y="0"/>
                  </a:lnTo>
                  <a:lnTo>
                    <a:pt x="253" y="3"/>
                  </a:lnTo>
                  <a:lnTo>
                    <a:pt x="253" y="10"/>
                  </a:lnTo>
                  <a:lnTo>
                    <a:pt x="234" y="10"/>
                  </a:lnTo>
                  <a:lnTo>
                    <a:pt x="241" y="17"/>
                  </a:lnTo>
                  <a:lnTo>
                    <a:pt x="241" y="34"/>
                  </a:lnTo>
                  <a:lnTo>
                    <a:pt x="243" y="41"/>
                  </a:lnTo>
                  <a:lnTo>
                    <a:pt x="229" y="50"/>
                  </a:lnTo>
                  <a:lnTo>
                    <a:pt x="224" y="62"/>
                  </a:lnTo>
                  <a:lnTo>
                    <a:pt x="208" y="83"/>
                  </a:lnTo>
                  <a:lnTo>
                    <a:pt x="194" y="83"/>
                  </a:lnTo>
                  <a:lnTo>
                    <a:pt x="184" y="74"/>
                  </a:lnTo>
                  <a:lnTo>
                    <a:pt x="168" y="64"/>
                  </a:lnTo>
                  <a:lnTo>
                    <a:pt x="156" y="71"/>
                  </a:lnTo>
                  <a:lnTo>
                    <a:pt x="153" y="83"/>
                  </a:lnTo>
                  <a:lnTo>
                    <a:pt x="139" y="83"/>
                  </a:lnTo>
                  <a:lnTo>
                    <a:pt x="130" y="95"/>
                  </a:lnTo>
                  <a:lnTo>
                    <a:pt x="111" y="95"/>
                  </a:lnTo>
                  <a:lnTo>
                    <a:pt x="111" y="95"/>
                  </a:lnTo>
                  <a:lnTo>
                    <a:pt x="109" y="88"/>
                  </a:lnTo>
                  <a:lnTo>
                    <a:pt x="104" y="86"/>
                  </a:lnTo>
                  <a:lnTo>
                    <a:pt x="80" y="88"/>
                  </a:lnTo>
                  <a:lnTo>
                    <a:pt x="71" y="93"/>
                  </a:lnTo>
                  <a:lnTo>
                    <a:pt x="61" y="86"/>
                  </a:lnTo>
                  <a:lnTo>
                    <a:pt x="59" y="83"/>
                  </a:lnTo>
                  <a:lnTo>
                    <a:pt x="57" y="76"/>
                  </a:lnTo>
                  <a:lnTo>
                    <a:pt x="57" y="74"/>
                  </a:lnTo>
                  <a:lnTo>
                    <a:pt x="52" y="71"/>
                  </a:lnTo>
                  <a:lnTo>
                    <a:pt x="49" y="69"/>
                  </a:lnTo>
                  <a:lnTo>
                    <a:pt x="47" y="60"/>
                  </a:lnTo>
                  <a:lnTo>
                    <a:pt x="35" y="62"/>
                  </a:lnTo>
                  <a:lnTo>
                    <a:pt x="26" y="64"/>
                  </a:lnTo>
                  <a:lnTo>
                    <a:pt x="23" y="71"/>
                  </a:lnTo>
                  <a:lnTo>
                    <a:pt x="16" y="81"/>
                  </a:lnTo>
                  <a:lnTo>
                    <a:pt x="16" y="90"/>
                  </a:lnTo>
                  <a:lnTo>
                    <a:pt x="12" y="90"/>
                  </a:lnTo>
                  <a:lnTo>
                    <a:pt x="12" y="100"/>
                  </a:lnTo>
                  <a:lnTo>
                    <a:pt x="7" y="104"/>
                  </a:lnTo>
                  <a:lnTo>
                    <a:pt x="7" y="107"/>
                  </a:lnTo>
                  <a:lnTo>
                    <a:pt x="7" y="109"/>
                  </a:lnTo>
                  <a:lnTo>
                    <a:pt x="7" y="109"/>
                  </a:lnTo>
                  <a:lnTo>
                    <a:pt x="2" y="112"/>
                  </a:lnTo>
                  <a:lnTo>
                    <a:pt x="0" y="114"/>
                  </a:lnTo>
                  <a:lnTo>
                    <a:pt x="0" y="119"/>
                  </a:lnTo>
                  <a:lnTo>
                    <a:pt x="2" y="119"/>
                  </a:lnTo>
                  <a:lnTo>
                    <a:pt x="2" y="130"/>
                  </a:lnTo>
                  <a:lnTo>
                    <a:pt x="12" y="135"/>
                  </a:lnTo>
                  <a:lnTo>
                    <a:pt x="26" y="135"/>
                  </a:lnTo>
                  <a:lnTo>
                    <a:pt x="26" y="142"/>
                  </a:lnTo>
                  <a:lnTo>
                    <a:pt x="28" y="142"/>
                  </a:lnTo>
                  <a:lnTo>
                    <a:pt x="33" y="145"/>
                  </a:lnTo>
                  <a:lnTo>
                    <a:pt x="38" y="149"/>
                  </a:lnTo>
                  <a:lnTo>
                    <a:pt x="38" y="152"/>
                  </a:lnTo>
                  <a:lnTo>
                    <a:pt x="35" y="152"/>
                  </a:lnTo>
                  <a:lnTo>
                    <a:pt x="35" y="154"/>
                  </a:lnTo>
                  <a:lnTo>
                    <a:pt x="33" y="154"/>
                  </a:lnTo>
                  <a:lnTo>
                    <a:pt x="33" y="156"/>
                  </a:lnTo>
                  <a:lnTo>
                    <a:pt x="38" y="161"/>
                  </a:lnTo>
                  <a:lnTo>
                    <a:pt x="42" y="164"/>
                  </a:lnTo>
                  <a:lnTo>
                    <a:pt x="45" y="164"/>
                  </a:lnTo>
                  <a:lnTo>
                    <a:pt x="49" y="166"/>
                  </a:lnTo>
                  <a:lnTo>
                    <a:pt x="54" y="173"/>
                  </a:lnTo>
                  <a:lnTo>
                    <a:pt x="57" y="178"/>
                  </a:lnTo>
                  <a:lnTo>
                    <a:pt x="59" y="180"/>
                  </a:lnTo>
                  <a:lnTo>
                    <a:pt x="59" y="182"/>
                  </a:lnTo>
                  <a:lnTo>
                    <a:pt x="66" y="182"/>
                  </a:lnTo>
                  <a:lnTo>
                    <a:pt x="68" y="185"/>
                  </a:lnTo>
                  <a:lnTo>
                    <a:pt x="68" y="190"/>
                  </a:lnTo>
                  <a:lnTo>
                    <a:pt x="64" y="190"/>
                  </a:lnTo>
                  <a:lnTo>
                    <a:pt x="64" y="192"/>
                  </a:lnTo>
                  <a:lnTo>
                    <a:pt x="68" y="197"/>
                  </a:lnTo>
                  <a:lnTo>
                    <a:pt x="68" y="204"/>
                  </a:lnTo>
                  <a:lnTo>
                    <a:pt x="80" y="206"/>
                  </a:lnTo>
                  <a:lnTo>
                    <a:pt x="83" y="208"/>
                  </a:lnTo>
                  <a:lnTo>
                    <a:pt x="87" y="211"/>
                  </a:lnTo>
                  <a:lnTo>
                    <a:pt x="90" y="213"/>
                  </a:lnTo>
                  <a:lnTo>
                    <a:pt x="92" y="218"/>
                  </a:lnTo>
                  <a:lnTo>
                    <a:pt x="92" y="227"/>
                  </a:lnTo>
                  <a:lnTo>
                    <a:pt x="94" y="232"/>
                  </a:lnTo>
                  <a:lnTo>
                    <a:pt x="106" y="241"/>
                  </a:lnTo>
                  <a:lnTo>
                    <a:pt x="106" y="251"/>
                  </a:lnTo>
                  <a:lnTo>
                    <a:pt x="125" y="260"/>
                  </a:lnTo>
                  <a:lnTo>
                    <a:pt x="127" y="258"/>
                  </a:lnTo>
                  <a:lnTo>
                    <a:pt x="130" y="253"/>
                  </a:lnTo>
                  <a:lnTo>
                    <a:pt x="132" y="251"/>
                  </a:lnTo>
                  <a:lnTo>
                    <a:pt x="137" y="251"/>
                  </a:lnTo>
                  <a:lnTo>
                    <a:pt x="142" y="253"/>
                  </a:lnTo>
                  <a:lnTo>
                    <a:pt x="142" y="256"/>
                  </a:lnTo>
                  <a:lnTo>
                    <a:pt x="146" y="258"/>
                  </a:lnTo>
                  <a:lnTo>
                    <a:pt x="149" y="258"/>
                  </a:lnTo>
                  <a:lnTo>
                    <a:pt x="156" y="253"/>
                  </a:lnTo>
                  <a:lnTo>
                    <a:pt x="156" y="251"/>
                  </a:lnTo>
                  <a:lnTo>
                    <a:pt x="161" y="246"/>
                  </a:lnTo>
                  <a:lnTo>
                    <a:pt x="163" y="249"/>
                  </a:lnTo>
                  <a:lnTo>
                    <a:pt x="168" y="251"/>
                  </a:lnTo>
                  <a:lnTo>
                    <a:pt x="170" y="258"/>
                  </a:lnTo>
                  <a:lnTo>
                    <a:pt x="172" y="263"/>
                  </a:lnTo>
                  <a:lnTo>
                    <a:pt x="177" y="267"/>
                  </a:lnTo>
                  <a:lnTo>
                    <a:pt x="182" y="270"/>
                  </a:lnTo>
                  <a:lnTo>
                    <a:pt x="184" y="272"/>
                  </a:lnTo>
                  <a:lnTo>
                    <a:pt x="187" y="272"/>
                  </a:lnTo>
                  <a:lnTo>
                    <a:pt x="189" y="282"/>
                  </a:lnTo>
                  <a:lnTo>
                    <a:pt x="196" y="282"/>
                  </a:lnTo>
                  <a:lnTo>
                    <a:pt x="203" y="275"/>
                  </a:lnTo>
                  <a:lnTo>
                    <a:pt x="208" y="275"/>
                  </a:lnTo>
                  <a:lnTo>
                    <a:pt x="210" y="277"/>
                  </a:lnTo>
                  <a:lnTo>
                    <a:pt x="215" y="279"/>
                  </a:lnTo>
                  <a:lnTo>
                    <a:pt x="220" y="279"/>
                  </a:lnTo>
                  <a:lnTo>
                    <a:pt x="220" y="277"/>
                  </a:lnTo>
                  <a:lnTo>
                    <a:pt x="222" y="275"/>
                  </a:lnTo>
                  <a:lnTo>
                    <a:pt x="224" y="275"/>
                  </a:lnTo>
                  <a:lnTo>
                    <a:pt x="236" y="286"/>
                  </a:lnTo>
                  <a:lnTo>
                    <a:pt x="243" y="277"/>
                  </a:lnTo>
                  <a:lnTo>
                    <a:pt x="253" y="277"/>
                  </a:lnTo>
                  <a:lnTo>
                    <a:pt x="257" y="272"/>
                  </a:lnTo>
                  <a:lnTo>
                    <a:pt x="262" y="272"/>
                  </a:lnTo>
                  <a:lnTo>
                    <a:pt x="262" y="275"/>
                  </a:lnTo>
                  <a:lnTo>
                    <a:pt x="265" y="277"/>
                  </a:lnTo>
                  <a:lnTo>
                    <a:pt x="274" y="277"/>
                  </a:lnTo>
                  <a:lnTo>
                    <a:pt x="281" y="270"/>
                  </a:lnTo>
                  <a:lnTo>
                    <a:pt x="281" y="267"/>
                  </a:lnTo>
                  <a:lnTo>
                    <a:pt x="283" y="265"/>
                  </a:lnTo>
                  <a:lnTo>
                    <a:pt x="283" y="263"/>
                  </a:lnTo>
                  <a:lnTo>
                    <a:pt x="288" y="263"/>
                  </a:lnTo>
                  <a:lnTo>
                    <a:pt x="295" y="251"/>
                  </a:lnTo>
                  <a:lnTo>
                    <a:pt x="333" y="251"/>
                  </a:lnTo>
                  <a:lnTo>
                    <a:pt x="342" y="246"/>
                  </a:lnTo>
                  <a:lnTo>
                    <a:pt x="340" y="239"/>
                  </a:lnTo>
                  <a:lnTo>
                    <a:pt x="340" y="232"/>
                  </a:lnTo>
                  <a:lnTo>
                    <a:pt x="338" y="227"/>
                  </a:lnTo>
                  <a:lnTo>
                    <a:pt x="335" y="225"/>
                  </a:lnTo>
                  <a:lnTo>
                    <a:pt x="328" y="225"/>
                  </a:lnTo>
                  <a:lnTo>
                    <a:pt x="324" y="223"/>
                  </a:lnTo>
                  <a:lnTo>
                    <a:pt x="316" y="208"/>
                  </a:lnTo>
                  <a:lnTo>
                    <a:pt x="316" y="201"/>
                  </a:lnTo>
                  <a:lnTo>
                    <a:pt x="312" y="199"/>
                  </a:lnTo>
                  <a:lnTo>
                    <a:pt x="312" y="185"/>
                  </a:lnTo>
                  <a:lnTo>
                    <a:pt x="305" y="185"/>
                  </a:lnTo>
                  <a:lnTo>
                    <a:pt x="302" y="175"/>
                  </a:lnTo>
                  <a:lnTo>
                    <a:pt x="293" y="175"/>
                  </a:lnTo>
                  <a:lnTo>
                    <a:pt x="291" y="168"/>
                  </a:lnTo>
                  <a:lnTo>
                    <a:pt x="291" y="161"/>
                  </a:lnTo>
                  <a:lnTo>
                    <a:pt x="286" y="159"/>
                  </a:lnTo>
                  <a:lnTo>
                    <a:pt x="283" y="154"/>
                  </a:lnTo>
                  <a:lnTo>
                    <a:pt x="279" y="152"/>
                  </a:lnTo>
                  <a:lnTo>
                    <a:pt x="276" y="149"/>
                  </a:lnTo>
                  <a:lnTo>
                    <a:pt x="267" y="149"/>
                  </a:lnTo>
                  <a:lnTo>
                    <a:pt x="262" y="147"/>
                  </a:lnTo>
                  <a:lnTo>
                    <a:pt x="260" y="147"/>
                  </a:lnTo>
                  <a:lnTo>
                    <a:pt x="260" y="142"/>
                  </a:lnTo>
                  <a:lnTo>
                    <a:pt x="262" y="138"/>
                  </a:lnTo>
                  <a:lnTo>
                    <a:pt x="265" y="135"/>
                  </a:lnTo>
                  <a:lnTo>
                    <a:pt x="262" y="126"/>
                  </a:lnTo>
                  <a:lnTo>
                    <a:pt x="276" y="126"/>
                  </a:lnTo>
                  <a:lnTo>
                    <a:pt x="279" y="128"/>
                  </a:lnTo>
                  <a:lnTo>
                    <a:pt x="281" y="126"/>
                  </a:lnTo>
                  <a:lnTo>
                    <a:pt x="286" y="126"/>
                  </a:lnTo>
                  <a:lnTo>
                    <a:pt x="288" y="123"/>
                  </a:lnTo>
                  <a:lnTo>
                    <a:pt x="288" y="119"/>
                  </a:lnTo>
                  <a:lnTo>
                    <a:pt x="291" y="114"/>
                  </a:lnTo>
                  <a:lnTo>
                    <a:pt x="291" y="100"/>
                  </a:lnTo>
                  <a:lnTo>
                    <a:pt x="288" y="97"/>
                  </a:lnTo>
                  <a:lnTo>
                    <a:pt x="288" y="93"/>
                  </a:lnTo>
                  <a:lnTo>
                    <a:pt x="286" y="88"/>
                  </a:lnTo>
                  <a:lnTo>
                    <a:pt x="286" y="83"/>
                  </a:lnTo>
                  <a:lnTo>
                    <a:pt x="288" y="78"/>
                  </a:lnTo>
                  <a:lnTo>
                    <a:pt x="291" y="76"/>
                  </a:lnTo>
                  <a:lnTo>
                    <a:pt x="288" y="71"/>
                  </a:lnTo>
                  <a:lnTo>
                    <a:pt x="286" y="67"/>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4" name="Sri Lanka" descr="© INSCALE GmbH, 05.05.2010&#10;http://www.presentationload.com/">
              <a:extLst>
                <a:ext uri="{FF2B5EF4-FFF2-40B4-BE49-F238E27FC236}">
                  <a16:creationId xmlns:a16="http://schemas.microsoft.com/office/drawing/2014/main" id="{716C6250-DDF0-46EE-8DB1-437F3E1E5F72}"/>
                </a:ext>
              </a:extLst>
            </p:cNvPr>
            <p:cNvSpPr>
              <a:spLocks/>
            </p:cNvSpPr>
            <p:nvPr>
              <p:custDataLst>
                <p:tags r:id="rId33"/>
              </p:custDataLst>
            </p:nvPr>
          </p:nvSpPr>
          <p:spPr bwMode="gray">
            <a:xfrm>
              <a:off x="6378902" y="2924967"/>
              <a:ext cx="65224" cy="115625"/>
            </a:xfrm>
            <a:custGeom>
              <a:avLst/>
              <a:gdLst>
                <a:gd name="T0" fmla="*/ 2147483647 w 174"/>
                <a:gd name="T1" fmla="*/ 2147483647 h 306"/>
                <a:gd name="T2" fmla="*/ 2147483647 w 174"/>
                <a:gd name="T3" fmla="*/ 0 h 306"/>
                <a:gd name="T4" fmla="*/ 2147483647 w 174"/>
                <a:gd name="T5" fmla="*/ 0 h 306"/>
                <a:gd name="T6" fmla="*/ 2147483647 w 174"/>
                <a:gd name="T7" fmla="*/ 2147483647 h 306"/>
                <a:gd name="T8" fmla="*/ 2147483647 w 174"/>
                <a:gd name="T9" fmla="*/ 2147483647 h 306"/>
                <a:gd name="T10" fmla="*/ 2147483647 w 174"/>
                <a:gd name="T11" fmla="*/ 2147483647 h 306"/>
                <a:gd name="T12" fmla="*/ 2147483647 w 174"/>
                <a:gd name="T13" fmla="*/ 2147483647 h 306"/>
                <a:gd name="T14" fmla="*/ 2147483647 w 174"/>
                <a:gd name="T15" fmla="*/ 2147483647 h 306"/>
                <a:gd name="T16" fmla="*/ 2147483647 w 174"/>
                <a:gd name="T17" fmla="*/ 2147483647 h 306"/>
                <a:gd name="T18" fmla="*/ 2147483647 w 174"/>
                <a:gd name="T19" fmla="*/ 2147483647 h 306"/>
                <a:gd name="T20" fmla="*/ 2147483647 w 174"/>
                <a:gd name="T21" fmla="*/ 2147483647 h 306"/>
                <a:gd name="T22" fmla="*/ 2147483647 w 174"/>
                <a:gd name="T23" fmla="*/ 2147483647 h 306"/>
                <a:gd name="T24" fmla="*/ 2147483647 w 174"/>
                <a:gd name="T25" fmla="*/ 2147483647 h 306"/>
                <a:gd name="T26" fmla="*/ 2147483647 w 174"/>
                <a:gd name="T27" fmla="*/ 2147483647 h 306"/>
                <a:gd name="T28" fmla="*/ 2147483647 w 174"/>
                <a:gd name="T29" fmla="*/ 2147483647 h 306"/>
                <a:gd name="T30" fmla="*/ 2147483647 w 174"/>
                <a:gd name="T31" fmla="*/ 2147483647 h 306"/>
                <a:gd name="T32" fmla="*/ 2147483647 w 174"/>
                <a:gd name="T33" fmla="*/ 2147483647 h 306"/>
                <a:gd name="T34" fmla="*/ 2147483647 w 174"/>
                <a:gd name="T35" fmla="*/ 2147483647 h 306"/>
                <a:gd name="T36" fmla="*/ 2147483647 w 174"/>
                <a:gd name="T37" fmla="*/ 2147483647 h 306"/>
                <a:gd name="T38" fmla="*/ 2147483647 w 174"/>
                <a:gd name="T39" fmla="*/ 2147483647 h 306"/>
                <a:gd name="T40" fmla="*/ 0 w 174"/>
                <a:gd name="T41" fmla="*/ 2147483647 h 306"/>
                <a:gd name="T42" fmla="*/ 0 w 174"/>
                <a:gd name="T43" fmla="*/ 2147483647 h 306"/>
                <a:gd name="T44" fmla="*/ 2147483647 w 174"/>
                <a:gd name="T45" fmla="*/ 2147483647 h 306"/>
                <a:gd name="T46" fmla="*/ 2147483647 w 174"/>
                <a:gd name="T47" fmla="*/ 2147483647 h 306"/>
                <a:gd name="T48" fmla="*/ 2147483647 w 174"/>
                <a:gd name="T49" fmla="*/ 2147483647 h 306"/>
                <a:gd name="T50" fmla="*/ 2147483647 w 174"/>
                <a:gd name="T51" fmla="*/ 2147483647 h 306"/>
                <a:gd name="T52" fmla="*/ 2147483647 w 174"/>
                <a:gd name="T53" fmla="*/ 2147483647 h 306"/>
                <a:gd name="T54" fmla="*/ 0 w 174"/>
                <a:gd name="T55" fmla="*/ 2147483647 h 306"/>
                <a:gd name="T56" fmla="*/ 2147483647 w 174"/>
                <a:gd name="T57" fmla="*/ 2147483647 h 306"/>
                <a:gd name="T58" fmla="*/ 2147483647 w 174"/>
                <a:gd name="T59" fmla="*/ 2147483647 h 30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4"/>
                <a:gd name="T91" fmla="*/ 0 h 306"/>
                <a:gd name="T92" fmla="*/ 174 w 174"/>
                <a:gd name="T93" fmla="*/ 306 h 30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4" h="306">
                  <a:moveTo>
                    <a:pt x="24" y="6"/>
                  </a:moveTo>
                  <a:lnTo>
                    <a:pt x="36" y="0"/>
                  </a:lnTo>
                  <a:lnTo>
                    <a:pt x="48" y="0"/>
                  </a:lnTo>
                  <a:lnTo>
                    <a:pt x="66" y="6"/>
                  </a:lnTo>
                  <a:lnTo>
                    <a:pt x="78" y="12"/>
                  </a:lnTo>
                  <a:lnTo>
                    <a:pt x="114" y="66"/>
                  </a:lnTo>
                  <a:lnTo>
                    <a:pt x="132" y="84"/>
                  </a:lnTo>
                  <a:lnTo>
                    <a:pt x="126" y="120"/>
                  </a:lnTo>
                  <a:lnTo>
                    <a:pt x="150" y="114"/>
                  </a:lnTo>
                  <a:lnTo>
                    <a:pt x="156" y="168"/>
                  </a:lnTo>
                  <a:lnTo>
                    <a:pt x="162" y="174"/>
                  </a:lnTo>
                  <a:lnTo>
                    <a:pt x="168" y="198"/>
                  </a:lnTo>
                  <a:lnTo>
                    <a:pt x="174" y="228"/>
                  </a:lnTo>
                  <a:lnTo>
                    <a:pt x="174" y="258"/>
                  </a:lnTo>
                  <a:lnTo>
                    <a:pt x="156" y="276"/>
                  </a:lnTo>
                  <a:lnTo>
                    <a:pt x="120" y="294"/>
                  </a:lnTo>
                  <a:lnTo>
                    <a:pt x="84" y="306"/>
                  </a:lnTo>
                  <a:lnTo>
                    <a:pt x="48" y="306"/>
                  </a:lnTo>
                  <a:lnTo>
                    <a:pt x="24" y="282"/>
                  </a:lnTo>
                  <a:lnTo>
                    <a:pt x="12" y="240"/>
                  </a:lnTo>
                  <a:lnTo>
                    <a:pt x="0" y="192"/>
                  </a:lnTo>
                  <a:lnTo>
                    <a:pt x="0" y="156"/>
                  </a:lnTo>
                  <a:lnTo>
                    <a:pt x="12" y="138"/>
                  </a:lnTo>
                  <a:lnTo>
                    <a:pt x="18" y="132"/>
                  </a:lnTo>
                  <a:lnTo>
                    <a:pt x="24" y="120"/>
                  </a:lnTo>
                  <a:lnTo>
                    <a:pt x="30" y="102"/>
                  </a:lnTo>
                  <a:lnTo>
                    <a:pt x="30" y="78"/>
                  </a:lnTo>
                  <a:lnTo>
                    <a:pt x="0" y="36"/>
                  </a:lnTo>
                  <a:lnTo>
                    <a:pt x="24" y="36"/>
                  </a:lnTo>
                  <a:lnTo>
                    <a:pt x="24" y="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5" name="Spain" descr="© INSCALE GmbH, 05.05.2010&#10;http://www.presentationload.com/">
              <a:extLst>
                <a:ext uri="{FF2B5EF4-FFF2-40B4-BE49-F238E27FC236}">
                  <a16:creationId xmlns:a16="http://schemas.microsoft.com/office/drawing/2014/main" id="{81EDD126-65F5-46C0-BD4D-8220F220950B}"/>
                </a:ext>
              </a:extLst>
            </p:cNvPr>
            <p:cNvSpPr>
              <a:spLocks noEditPoints="1"/>
            </p:cNvSpPr>
            <p:nvPr>
              <p:custDataLst>
                <p:tags r:id="rId34"/>
              </p:custDataLst>
            </p:nvPr>
          </p:nvSpPr>
          <p:spPr bwMode="gray">
            <a:xfrm>
              <a:off x="4030823" y="1882856"/>
              <a:ext cx="332051" cy="234216"/>
            </a:xfrm>
            <a:custGeom>
              <a:avLst/>
              <a:gdLst>
                <a:gd name="T0" fmla="*/ 2147483647 w 876"/>
                <a:gd name="T1" fmla="*/ 2147483647 h 618"/>
                <a:gd name="T2" fmla="*/ 2147483647 w 876"/>
                <a:gd name="T3" fmla="*/ 2147483647 h 618"/>
                <a:gd name="T4" fmla="*/ 2147483647 w 876"/>
                <a:gd name="T5" fmla="*/ 2147483647 h 618"/>
                <a:gd name="T6" fmla="*/ 2147483647 w 876"/>
                <a:gd name="T7" fmla="*/ 2147483647 h 618"/>
                <a:gd name="T8" fmla="*/ 2147483647 w 876"/>
                <a:gd name="T9" fmla="*/ 2147483647 h 618"/>
                <a:gd name="T10" fmla="*/ 2147483647 w 876"/>
                <a:gd name="T11" fmla="*/ 2147483647 h 618"/>
                <a:gd name="T12" fmla="*/ 2147483647 w 876"/>
                <a:gd name="T13" fmla="*/ 2147483647 h 618"/>
                <a:gd name="T14" fmla="*/ 2147483647 w 876"/>
                <a:gd name="T15" fmla="*/ 2147483647 h 618"/>
                <a:gd name="T16" fmla="*/ 2147483647 w 876"/>
                <a:gd name="T17" fmla="*/ 2147483647 h 618"/>
                <a:gd name="T18" fmla="*/ 2147483647 w 876"/>
                <a:gd name="T19" fmla="*/ 2147483647 h 618"/>
                <a:gd name="T20" fmla="*/ 2147483647 w 876"/>
                <a:gd name="T21" fmla="*/ 2147483647 h 618"/>
                <a:gd name="T22" fmla="*/ 2147483647 w 876"/>
                <a:gd name="T23" fmla="*/ 2147483647 h 618"/>
                <a:gd name="T24" fmla="*/ 2147483647 w 876"/>
                <a:gd name="T25" fmla="*/ 2147483647 h 618"/>
                <a:gd name="T26" fmla="*/ 2147483647 w 876"/>
                <a:gd name="T27" fmla="*/ 2147483647 h 618"/>
                <a:gd name="T28" fmla="*/ 2147483647 w 876"/>
                <a:gd name="T29" fmla="*/ 2147483647 h 618"/>
                <a:gd name="T30" fmla="*/ 2147483647 w 876"/>
                <a:gd name="T31" fmla="*/ 2147483647 h 618"/>
                <a:gd name="T32" fmla="*/ 2147483647 w 876"/>
                <a:gd name="T33" fmla="*/ 2147483647 h 618"/>
                <a:gd name="T34" fmla="*/ 2147483647 w 876"/>
                <a:gd name="T35" fmla="*/ 2147483647 h 618"/>
                <a:gd name="T36" fmla="*/ 2147483647 w 876"/>
                <a:gd name="T37" fmla="*/ 2147483647 h 618"/>
                <a:gd name="T38" fmla="*/ 2147483647 w 876"/>
                <a:gd name="T39" fmla="*/ 2147483647 h 618"/>
                <a:gd name="T40" fmla="*/ 2147483647 w 876"/>
                <a:gd name="T41" fmla="*/ 0 h 618"/>
                <a:gd name="T42" fmla="*/ 2147483647 w 876"/>
                <a:gd name="T43" fmla="*/ 2147483647 h 618"/>
                <a:gd name="T44" fmla="*/ 0 w 876"/>
                <a:gd name="T45" fmla="*/ 2147483647 h 618"/>
                <a:gd name="T46" fmla="*/ 2147483647 w 876"/>
                <a:gd name="T47" fmla="*/ 2147483647 h 618"/>
                <a:gd name="T48" fmla="*/ 2147483647 w 876"/>
                <a:gd name="T49" fmla="*/ 2147483647 h 618"/>
                <a:gd name="T50" fmla="*/ 2147483647 w 876"/>
                <a:gd name="T51" fmla="*/ 2147483647 h 618"/>
                <a:gd name="T52" fmla="*/ 2147483647 w 876"/>
                <a:gd name="T53" fmla="*/ 2147483647 h 618"/>
                <a:gd name="T54" fmla="*/ 2147483647 w 876"/>
                <a:gd name="T55" fmla="*/ 2147483647 h 618"/>
                <a:gd name="T56" fmla="*/ 2147483647 w 876"/>
                <a:gd name="T57" fmla="*/ 2147483647 h 618"/>
                <a:gd name="T58" fmla="*/ 2147483647 w 876"/>
                <a:gd name="T59" fmla="*/ 2147483647 h 618"/>
                <a:gd name="T60" fmla="*/ 2147483647 w 876"/>
                <a:gd name="T61" fmla="*/ 2147483647 h 618"/>
                <a:gd name="T62" fmla="*/ 2147483647 w 876"/>
                <a:gd name="T63" fmla="*/ 2147483647 h 618"/>
                <a:gd name="T64" fmla="*/ 2147483647 w 876"/>
                <a:gd name="T65" fmla="*/ 2147483647 h 618"/>
                <a:gd name="T66" fmla="*/ 2147483647 w 876"/>
                <a:gd name="T67" fmla="*/ 2147483647 h 618"/>
                <a:gd name="T68" fmla="*/ 2147483647 w 876"/>
                <a:gd name="T69" fmla="*/ 2147483647 h 618"/>
                <a:gd name="T70" fmla="*/ 2147483647 w 876"/>
                <a:gd name="T71" fmla="*/ 2147483647 h 618"/>
                <a:gd name="T72" fmla="*/ 2147483647 w 876"/>
                <a:gd name="T73" fmla="*/ 2147483647 h 618"/>
                <a:gd name="T74" fmla="*/ 2147483647 w 876"/>
                <a:gd name="T75" fmla="*/ 2147483647 h 618"/>
                <a:gd name="T76" fmla="*/ 2147483647 w 876"/>
                <a:gd name="T77" fmla="*/ 2147483647 h 618"/>
                <a:gd name="T78" fmla="*/ 2147483647 w 876"/>
                <a:gd name="T79" fmla="*/ 2147483647 h 618"/>
                <a:gd name="T80" fmla="*/ 2147483647 w 876"/>
                <a:gd name="T81" fmla="*/ 2147483647 h 618"/>
                <a:gd name="T82" fmla="*/ 2147483647 w 876"/>
                <a:gd name="T83" fmla="*/ 2147483647 h 618"/>
                <a:gd name="T84" fmla="*/ 2147483647 w 876"/>
                <a:gd name="T85" fmla="*/ 2147483647 h 618"/>
                <a:gd name="T86" fmla="*/ 2147483647 w 876"/>
                <a:gd name="T87" fmla="*/ 2147483647 h 618"/>
                <a:gd name="T88" fmla="*/ 2147483647 w 876"/>
                <a:gd name="T89" fmla="*/ 2147483647 h 618"/>
                <a:gd name="T90" fmla="*/ 2147483647 w 876"/>
                <a:gd name="T91" fmla="*/ 2147483647 h 618"/>
                <a:gd name="T92" fmla="*/ 2147483647 w 876"/>
                <a:gd name="T93" fmla="*/ 2147483647 h 618"/>
                <a:gd name="T94" fmla="*/ 2147483647 w 876"/>
                <a:gd name="T95" fmla="*/ 2147483647 h 618"/>
                <a:gd name="T96" fmla="*/ 2147483647 w 876"/>
                <a:gd name="T97" fmla="*/ 2147483647 h 618"/>
                <a:gd name="T98" fmla="*/ 2147483647 w 876"/>
                <a:gd name="T99" fmla="*/ 2147483647 h 618"/>
                <a:gd name="T100" fmla="*/ 2147483647 w 876"/>
                <a:gd name="T101" fmla="*/ 2147483647 h 618"/>
                <a:gd name="T102" fmla="*/ 2147483647 w 876"/>
                <a:gd name="T103" fmla="*/ 2147483647 h 618"/>
                <a:gd name="T104" fmla="*/ 2147483647 w 876"/>
                <a:gd name="T105" fmla="*/ 2147483647 h 618"/>
                <a:gd name="T106" fmla="*/ 2147483647 w 876"/>
                <a:gd name="T107" fmla="*/ 2147483647 h 618"/>
                <a:gd name="T108" fmla="*/ 2147483647 w 876"/>
                <a:gd name="T109" fmla="*/ 2147483647 h 6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6"/>
                <a:gd name="T166" fmla="*/ 0 h 618"/>
                <a:gd name="T167" fmla="*/ 876 w 876"/>
                <a:gd name="T168" fmla="*/ 618 h 6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6" h="618">
                  <a:moveTo>
                    <a:pt x="804" y="318"/>
                  </a:moveTo>
                  <a:lnTo>
                    <a:pt x="798" y="312"/>
                  </a:lnTo>
                  <a:lnTo>
                    <a:pt x="798" y="306"/>
                  </a:lnTo>
                  <a:lnTo>
                    <a:pt x="786" y="306"/>
                  </a:lnTo>
                  <a:lnTo>
                    <a:pt x="762" y="318"/>
                  </a:lnTo>
                  <a:lnTo>
                    <a:pt x="750" y="330"/>
                  </a:lnTo>
                  <a:lnTo>
                    <a:pt x="750" y="336"/>
                  </a:lnTo>
                  <a:lnTo>
                    <a:pt x="756" y="342"/>
                  </a:lnTo>
                  <a:lnTo>
                    <a:pt x="768" y="342"/>
                  </a:lnTo>
                  <a:lnTo>
                    <a:pt x="774" y="348"/>
                  </a:lnTo>
                  <a:lnTo>
                    <a:pt x="774" y="354"/>
                  </a:lnTo>
                  <a:lnTo>
                    <a:pt x="804" y="354"/>
                  </a:lnTo>
                  <a:lnTo>
                    <a:pt x="816" y="342"/>
                  </a:lnTo>
                  <a:lnTo>
                    <a:pt x="816" y="324"/>
                  </a:lnTo>
                  <a:lnTo>
                    <a:pt x="810" y="318"/>
                  </a:lnTo>
                  <a:lnTo>
                    <a:pt x="804" y="318"/>
                  </a:lnTo>
                  <a:close/>
                  <a:moveTo>
                    <a:pt x="672" y="390"/>
                  </a:moveTo>
                  <a:lnTo>
                    <a:pt x="678" y="396"/>
                  </a:lnTo>
                  <a:lnTo>
                    <a:pt x="684" y="396"/>
                  </a:lnTo>
                  <a:lnTo>
                    <a:pt x="690" y="390"/>
                  </a:lnTo>
                  <a:lnTo>
                    <a:pt x="690" y="372"/>
                  </a:lnTo>
                  <a:lnTo>
                    <a:pt x="684" y="372"/>
                  </a:lnTo>
                  <a:lnTo>
                    <a:pt x="672" y="384"/>
                  </a:lnTo>
                  <a:lnTo>
                    <a:pt x="672" y="390"/>
                  </a:lnTo>
                  <a:close/>
                  <a:moveTo>
                    <a:pt x="840" y="300"/>
                  </a:moveTo>
                  <a:lnTo>
                    <a:pt x="840" y="306"/>
                  </a:lnTo>
                  <a:lnTo>
                    <a:pt x="852" y="318"/>
                  </a:lnTo>
                  <a:lnTo>
                    <a:pt x="870" y="318"/>
                  </a:lnTo>
                  <a:lnTo>
                    <a:pt x="876" y="312"/>
                  </a:lnTo>
                  <a:lnTo>
                    <a:pt x="864" y="300"/>
                  </a:lnTo>
                  <a:lnTo>
                    <a:pt x="852" y="300"/>
                  </a:lnTo>
                  <a:lnTo>
                    <a:pt x="846" y="294"/>
                  </a:lnTo>
                  <a:lnTo>
                    <a:pt x="840" y="300"/>
                  </a:lnTo>
                  <a:close/>
                  <a:moveTo>
                    <a:pt x="804" y="150"/>
                  </a:moveTo>
                  <a:lnTo>
                    <a:pt x="798" y="138"/>
                  </a:lnTo>
                  <a:lnTo>
                    <a:pt x="798" y="132"/>
                  </a:lnTo>
                  <a:lnTo>
                    <a:pt x="810" y="120"/>
                  </a:lnTo>
                  <a:lnTo>
                    <a:pt x="798" y="114"/>
                  </a:lnTo>
                  <a:lnTo>
                    <a:pt x="792" y="108"/>
                  </a:lnTo>
                  <a:lnTo>
                    <a:pt x="792" y="102"/>
                  </a:lnTo>
                  <a:lnTo>
                    <a:pt x="780" y="102"/>
                  </a:lnTo>
                  <a:lnTo>
                    <a:pt x="780" y="108"/>
                  </a:lnTo>
                  <a:lnTo>
                    <a:pt x="774" y="114"/>
                  </a:lnTo>
                  <a:lnTo>
                    <a:pt x="756" y="114"/>
                  </a:lnTo>
                  <a:lnTo>
                    <a:pt x="750" y="108"/>
                  </a:lnTo>
                  <a:lnTo>
                    <a:pt x="726" y="108"/>
                  </a:lnTo>
                  <a:lnTo>
                    <a:pt x="726" y="102"/>
                  </a:lnTo>
                  <a:lnTo>
                    <a:pt x="708" y="102"/>
                  </a:lnTo>
                  <a:lnTo>
                    <a:pt x="696" y="108"/>
                  </a:lnTo>
                  <a:lnTo>
                    <a:pt x="690" y="84"/>
                  </a:lnTo>
                  <a:lnTo>
                    <a:pt x="672" y="84"/>
                  </a:lnTo>
                  <a:lnTo>
                    <a:pt x="672" y="78"/>
                  </a:lnTo>
                  <a:lnTo>
                    <a:pt x="666" y="72"/>
                  </a:lnTo>
                  <a:lnTo>
                    <a:pt x="648" y="72"/>
                  </a:lnTo>
                  <a:lnTo>
                    <a:pt x="642" y="78"/>
                  </a:lnTo>
                  <a:lnTo>
                    <a:pt x="642" y="90"/>
                  </a:lnTo>
                  <a:lnTo>
                    <a:pt x="624" y="96"/>
                  </a:lnTo>
                  <a:lnTo>
                    <a:pt x="624" y="84"/>
                  </a:lnTo>
                  <a:lnTo>
                    <a:pt x="594" y="84"/>
                  </a:lnTo>
                  <a:lnTo>
                    <a:pt x="582" y="72"/>
                  </a:lnTo>
                  <a:lnTo>
                    <a:pt x="570" y="72"/>
                  </a:lnTo>
                  <a:lnTo>
                    <a:pt x="564" y="78"/>
                  </a:lnTo>
                  <a:lnTo>
                    <a:pt x="546" y="60"/>
                  </a:lnTo>
                  <a:lnTo>
                    <a:pt x="510" y="60"/>
                  </a:lnTo>
                  <a:lnTo>
                    <a:pt x="516" y="54"/>
                  </a:lnTo>
                  <a:lnTo>
                    <a:pt x="516" y="48"/>
                  </a:lnTo>
                  <a:lnTo>
                    <a:pt x="504" y="36"/>
                  </a:lnTo>
                  <a:lnTo>
                    <a:pt x="498" y="36"/>
                  </a:lnTo>
                  <a:lnTo>
                    <a:pt x="492" y="42"/>
                  </a:lnTo>
                  <a:lnTo>
                    <a:pt x="486" y="36"/>
                  </a:lnTo>
                  <a:lnTo>
                    <a:pt x="450" y="36"/>
                  </a:lnTo>
                  <a:lnTo>
                    <a:pt x="390" y="24"/>
                  </a:lnTo>
                  <a:lnTo>
                    <a:pt x="378" y="24"/>
                  </a:lnTo>
                  <a:lnTo>
                    <a:pt x="348" y="36"/>
                  </a:lnTo>
                  <a:lnTo>
                    <a:pt x="294" y="30"/>
                  </a:lnTo>
                  <a:lnTo>
                    <a:pt x="258" y="12"/>
                  </a:lnTo>
                  <a:lnTo>
                    <a:pt x="234" y="12"/>
                  </a:lnTo>
                  <a:lnTo>
                    <a:pt x="216" y="18"/>
                  </a:lnTo>
                  <a:lnTo>
                    <a:pt x="162" y="18"/>
                  </a:lnTo>
                  <a:lnTo>
                    <a:pt x="150" y="12"/>
                  </a:lnTo>
                  <a:lnTo>
                    <a:pt x="138" y="12"/>
                  </a:lnTo>
                  <a:lnTo>
                    <a:pt x="126" y="6"/>
                  </a:lnTo>
                  <a:lnTo>
                    <a:pt x="120" y="0"/>
                  </a:lnTo>
                  <a:lnTo>
                    <a:pt x="108" y="0"/>
                  </a:lnTo>
                  <a:lnTo>
                    <a:pt x="96" y="6"/>
                  </a:lnTo>
                  <a:lnTo>
                    <a:pt x="72" y="30"/>
                  </a:lnTo>
                  <a:lnTo>
                    <a:pt x="60" y="30"/>
                  </a:lnTo>
                  <a:lnTo>
                    <a:pt x="48" y="36"/>
                  </a:lnTo>
                  <a:lnTo>
                    <a:pt x="30" y="36"/>
                  </a:lnTo>
                  <a:lnTo>
                    <a:pt x="6" y="48"/>
                  </a:lnTo>
                  <a:lnTo>
                    <a:pt x="0" y="60"/>
                  </a:lnTo>
                  <a:lnTo>
                    <a:pt x="0" y="72"/>
                  </a:lnTo>
                  <a:lnTo>
                    <a:pt x="6" y="78"/>
                  </a:lnTo>
                  <a:lnTo>
                    <a:pt x="12" y="90"/>
                  </a:lnTo>
                  <a:lnTo>
                    <a:pt x="24" y="96"/>
                  </a:lnTo>
                  <a:lnTo>
                    <a:pt x="30" y="102"/>
                  </a:lnTo>
                  <a:lnTo>
                    <a:pt x="18" y="138"/>
                  </a:lnTo>
                  <a:lnTo>
                    <a:pt x="24" y="144"/>
                  </a:lnTo>
                  <a:lnTo>
                    <a:pt x="24" y="150"/>
                  </a:lnTo>
                  <a:lnTo>
                    <a:pt x="30" y="144"/>
                  </a:lnTo>
                  <a:lnTo>
                    <a:pt x="54" y="132"/>
                  </a:lnTo>
                  <a:lnTo>
                    <a:pt x="78" y="132"/>
                  </a:lnTo>
                  <a:lnTo>
                    <a:pt x="78" y="138"/>
                  </a:lnTo>
                  <a:lnTo>
                    <a:pt x="66" y="150"/>
                  </a:lnTo>
                  <a:lnTo>
                    <a:pt x="60" y="150"/>
                  </a:lnTo>
                  <a:lnTo>
                    <a:pt x="60" y="156"/>
                  </a:lnTo>
                  <a:lnTo>
                    <a:pt x="72" y="156"/>
                  </a:lnTo>
                  <a:lnTo>
                    <a:pt x="78" y="150"/>
                  </a:lnTo>
                  <a:lnTo>
                    <a:pt x="96" y="150"/>
                  </a:lnTo>
                  <a:lnTo>
                    <a:pt x="102" y="156"/>
                  </a:lnTo>
                  <a:lnTo>
                    <a:pt x="114" y="156"/>
                  </a:lnTo>
                  <a:lnTo>
                    <a:pt x="120" y="150"/>
                  </a:lnTo>
                  <a:lnTo>
                    <a:pt x="120" y="144"/>
                  </a:lnTo>
                  <a:lnTo>
                    <a:pt x="174" y="144"/>
                  </a:lnTo>
                  <a:lnTo>
                    <a:pt x="174" y="162"/>
                  </a:lnTo>
                  <a:lnTo>
                    <a:pt x="180" y="162"/>
                  </a:lnTo>
                  <a:lnTo>
                    <a:pt x="192" y="168"/>
                  </a:lnTo>
                  <a:lnTo>
                    <a:pt x="192" y="174"/>
                  </a:lnTo>
                  <a:lnTo>
                    <a:pt x="168" y="198"/>
                  </a:lnTo>
                  <a:lnTo>
                    <a:pt x="144" y="210"/>
                  </a:lnTo>
                  <a:lnTo>
                    <a:pt x="138" y="216"/>
                  </a:lnTo>
                  <a:lnTo>
                    <a:pt x="138" y="222"/>
                  </a:lnTo>
                  <a:lnTo>
                    <a:pt x="144" y="222"/>
                  </a:lnTo>
                  <a:lnTo>
                    <a:pt x="150" y="228"/>
                  </a:lnTo>
                  <a:lnTo>
                    <a:pt x="150" y="240"/>
                  </a:lnTo>
                  <a:lnTo>
                    <a:pt x="144" y="258"/>
                  </a:lnTo>
                  <a:lnTo>
                    <a:pt x="144" y="276"/>
                  </a:lnTo>
                  <a:lnTo>
                    <a:pt x="138" y="276"/>
                  </a:lnTo>
                  <a:lnTo>
                    <a:pt x="132" y="282"/>
                  </a:lnTo>
                  <a:lnTo>
                    <a:pt x="132" y="294"/>
                  </a:lnTo>
                  <a:lnTo>
                    <a:pt x="138" y="300"/>
                  </a:lnTo>
                  <a:lnTo>
                    <a:pt x="138" y="312"/>
                  </a:lnTo>
                  <a:lnTo>
                    <a:pt x="126" y="324"/>
                  </a:lnTo>
                  <a:lnTo>
                    <a:pt x="90" y="324"/>
                  </a:lnTo>
                  <a:lnTo>
                    <a:pt x="114" y="348"/>
                  </a:lnTo>
                  <a:lnTo>
                    <a:pt x="114" y="360"/>
                  </a:lnTo>
                  <a:lnTo>
                    <a:pt x="120" y="366"/>
                  </a:lnTo>
                  <a:lnTo>
                    <a:pt x="132" y="372"/>
                  </a:lnTo>
                  <a:lnTo>
                    <a:pt x="132" y="378"/>
                  </a:lnTo>
                  <a:lnTo>
                    <a:pt x="120" y="390"/>
                  </a:lnTo>
                  <a:lnTo>
                    <a:pt x="108" y="396"/>
                  </a:lnTo>
                  <a:lnTo>
                    <a:pt x="96" y="408"/>
                  </a:lnTo>
                  <a:lnTo>
                    <a:pt x="96" y="414"/>
                  </a:lnTo>
                  <a:lnTo>
                    <a:pt x="102" y="420"/>
                  </a:lnTo>
                  <a:lnTo>
                    <a:pt x="102" y="426"/>
                  </a:lnTo>
                  <a:lnTo>
                    <a:pt x="108" y="438"/>
                  </a:lnTo>
                  <a:lnTo>
                    <a:pt x="114" y="444"/>
                  </a:lnTo>
                  <a:lnTo>
                    <a:pt x="126" y="444"/>
                  </a:lnTo>
                  <a:lnTo>
                    <a:pt x="126" y="450"/>
                  </a:lnTo>
                  <a:lnTo>
                    <a:pt x="114" y="462"/>
                  </a:lnTo>
                  <a:lnTo>
                    <a:pt x="102" y="462"/>
                  </a:lnTo>
                  <a:lnTo>
                    <a:pt x="96" y="474"/>
                  </a:lnTo>
                  <a:lnTo>
                    <a:pt x="90" y="480"/>
                  </a:lnTo>
                  <a:lnTo>
                    <a:pt x="90" y="528"/>
                  </a:lnTo>
                  <a:lnTo>
                    <a:pt x="120" y="528"/>
                  </a:lnTo>
                  <a:lnTo>
                    <a:pt x="144" y="546"/>
                  </a:lnTo>
                  <a:lnTo>
                    <a:pt x="162" y="546"/>
                  </a:lnTo>
                  <a:lnTo>
                    <a:pt x="156" y="576"/>
                  </a:lnTo>
                  <a:lnTo>
                    <a:pt x="162" y="576"/>
                  </a:lnTo>
                  <a:lnTo>
                    <a:pt x="162" y="594"/>
                  </a:lnTo>
                  <a:lnTo>
                    <a:pt x="168" y="606"/>
                  </a:lnTo>
                  <a:lnTo>
                    <a:pt x="174" y="612"/>
                  </a:lnTo>
                  <a:lnTo>
                    <a:pt x="192" y="612"/>
                  </a:lnTo>
                  <a:lnTo>
                    <a:pt x="198" y="618"/>
                  </a:lnTo>
                  <a:lnTo>
                    <a:pt x="204" y="618"/>
                  </a:lnTo>
                  <a:lnTo>
                    <a:pt x="210" y="612"/>
                  </a:lnTo>
                  <a:lnTo>
                    <a:pt x="222" y="606"/>
                  </a:lnTo>
                  <a:lnTo>
                    <a:pt x="240" y="588"/>
                  </a:lnTo>
                  <a:lnTo>
                    <a:pt x="252" y="582"/>
                  </a:lnTo>
                  <a:lnTo>
                    <a:pt x="264" y="582"/>
                  </a:lnTo>
                  <a:lnTo>
                    <a:pt x="294" y="564"/>
                  </a:lnTo>
                  <a:lnTo>
                    <a:pt x="360" y="564"/>
                  </a:lnTo>
                  <a:lnTo>
                    <a:pt x="366" y="558"/>
                  </a:lnTo>
                  <a:lnTo>
                    <a:pt x="378" y="558"/>
                  </a:lnTo>
                  <a:lnTo>
                    <a:pt x="390" y="570"/>
                  </a:lnTo>
                  <a:lnTo>
                    <a:pt x="396" y="570"/>
                  </a:lnTo>
                  <a:lnTo>
                    <a:pt x="408" y="564"/>
                  </a:lnTo>
                  <a:lnTo>
                    <a:pt x="420" y="564"/>
                  </a:lnTo>
                  <a:lnTo>
                    <a:pt x="426" y="558"/>
                  </a:lnTo>
                  <a:lnTo>
                    <a:pt x="432" y="558"/>
                  </a:lnTo>
                  <a:lnTo>
                    <a:pt x="432" y="570"/>
                  </a:lnTo>
                  <a:lnTo>
                    <a:pt x="438" y="570"/>
                  </a:lnTo>
                  <a:lnTo>
                    <a:pt x="450" y="558"/>
                  </a:lnTo>
                  <a:lnTo>
                    <a:pt x="462" y="534"/>
                  </a:lnTo>
                  <a:lnTo>
                    <a:pt x="462" y="522"/>
                  </a:lnTo>
                  <a:lnTo>
                    <a:pt x="498" y="492"/>
                  </a:lnTo>
                  <a:lnTo>
                    <a:pt x="528" y="492"/>
                  </a:lnTo>
                  <a:lnTo>
                    <a:pt x="534" y="474"/>
                  </a:lnTo>
                  <a:lnTo>
                    <a:pt x="534" y="468"/>
                  </a:lnTo>
                  <a:lnTo>
                    <a:pt x="540" y="462"/>
                  </a:lnTo>
                  <a:lnTo>
                    <a:pt x="540" y="450"/>
                  </a:lnTo>
                  <a:lnTo>
                    <a:pt x="546" y="444"/>
                  </a:lnTo>
                  <a:lnTo>
                    <a:pt x="552" y="432"/>
                  </a:lnTo>
                  <a:lnTo>
                    <a:pt x="552" y="426"/>
                  </a:lnTo>
                  <a:lnTo>
                    <a:pt x="570" y="426"/>
                  </a:lnTo>
                  <a:lnTo>
                    <a:pt x="594" y="414"/>
                  </a:lnTo>
                  <a:lnTo>
                    <a:pt x="600" y="408"/>
                  </a:lnTo>
                  <a:lnTo>
                    <a:pt x="594" y="396"/>
                  </a:lnTo>
                  <a:lnTo>
                    <a:pt x="588" y="390"/>
                  </a:lnTo>
                  <a:lnTo>
                    <a:pt x="582" y="378"/>
                  </a:lnTo>
                  <a:lnTo>
                    <a:pt x="576" y="372"/>
                  </a:lnTo>
                  <a:lnTo>
                    <a:pt x="570" y="372"/>
                  </a:lnTo>
                  <a:lnTo>
                    <a:pt x="570" y="336"/>
                  </a:lnTo>
                  <a:lnTo>
                    <a:pt x="582" y="312"/>
                  </a:lnTo>
                  <a:lnTo>
                    <a:pt x="594" y="306"/>
                  </a:lnTo>
                  <a:lnTo>
                    <a:pt x="600" y="294"/>
                  </a:lnTo>
                  <a:lnTo>
                    <a:pt x="612" y="282"/>
                  </a:lnTo>
                  <a:lnTo>
                    <a:pt x="618" y="270"/>
                  </a:lnTo>
                  <a:lnTo>
                    <a:pt x="630" y="258"/>
                  </a:lnTo>
                  <a:lnTo>
                    <a:pt x="642" y="258"/>
                  </a:lnTo>
                  <a:lnTo>
                    <a:pt x="654" y="246"/>
                  </a:lnTo>
                  <a:lnTo>
                    <a:pt x="654" y="240"/>
                  </a:lnTo>
                  <a:lnTo>
                    <a:pt x="648" y="240"/>
                  </a:lnTo>
                  <a:lnTo>
                    <a:pt x="648" y="228"/>
                  </a:lnTo>
                  <a:lnTo>
                    <a:pt x="654" y="222"/>
                  </a:lnTo>
                  <a:lnTo>
                    <a:pt x="726" y="198"/>
                  </a:lnTo>
                  <a:lnTo>
                    <a:pt x="750" y="186"/>
                  </a:lnTo>
                  <a:lnTo>
                    <a:pt x="756" y="174"/>
                  </a:lnTo>
                  <a:lnTo>
                    <a:pt x="768" y="168"/>
                  </a:lnTo>
                  <a:lnTo>
                    <a:pt x="774" y="168"/>
                  </a:lnTo>
                  <a:lnTo>
                    <a:pt x="786" y="156"/>
                  </a:lnTo>
                  <a:lnTo>
                    <a:pt x="798" y="156"/>
                  </a:lnTo>
                  <a:lnTo>
                    <a:pt x="804"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6" name="South Africa" descr="© INSCALE GmbH, 05.05.2010&#10;http://www.presentationload.com/">
              <a:extLst>
                <a:ext uri="{FF2B5EF4-FFF2-40B4-BE49-F238E27FC236}">
                  <a16:creationId xmlns:a16="http://schemas.microsoft.com/office/drawing/2014/main" id="{F51F9C5E-EBCD-429B-B641-75BBBA50002B}"/>
                </a:ext>
              </a:extLst>
            </p:cNvPr>
            <p:cNvSpPr>
              <a:spLocks noEditPoints="1"/>
            </p:cNvSpPr>
            <p:nvPr>
              <p:custDataLst>
                <p:tags r:id="rId35"/>
              </p:custDataLst>
            </p:nvPr>
          </p:nvSpPr>
          <p:spPr bwMode="gray">
            <a:xfrm>
              <a:off x="4672692" y="3895926"/>
              <a:ext cx="429889" cy="386901"/>
            </a:xfrm>
            <a:custGeom>
              <a:avLst/>
              <a:gdLst>
                <a:gd name="T0" fmla="*/ 2147483647 w 1134"/>
                <a:gd name="T1" fmla="*/ 2147483647 h 1020"/>
                <a:gd name="T2" fmla="*/ 2147483647 w 1134"/>
                <a:gd name="T3" fmla="*/ 2147483647 h 1020"/>
                <a:gd name="T4" fmla="*/ 2147483647 w 1134"/>
                <a:gd name="T5" fmla="*/ 2147483647 h 1020"/>
                <a:gd name="T6" fmla="*/ 2147483647 w 1134"/>
                <a:gd name="T7" fmla="*/ 2147483647 h 1020"/>
                <a:gd name="T8" fmla="*/ 2147483647 w 1134"/>
                <a:gd name="T9" fmla="*/ 2147483647 h 1020"/>
                <a:gd name="T10" fmla="*/ 2147483647 w 1134"/>
                <a:gd name="T11" fmla="*/ 2147483647 h 1020"/>
                <a:gd name="T12" fmla="*/ 2147483647 w 1134"/>
                <a:gd name="T13" fmla="*/ 2147483647 h 1020"/>
                <a:gd name="T14" fmla="*/ 2147483647 w 1134"/>
                <a:gd name="T15" fmla="*/ 2147483647 h 1020"/>
                <a:gd name="T16" fmla="*/ 2147483647 w 1134"/>
                <a:gd name="T17" fmla="*/ 2147483647 h 1020"/>
                <a:gd name="T18" fmla="*/ 2147483647 w 1134"/>
                <a:gd name="T19" fmla="*/ 2147483647 h 1020"/>
                <a:gd name="T20" fmla="*/ 2147483647 w 1134"/>
                <a:gd name="T21" fmla="*/ 2147483647 h 1020"/>
                <a:gd name="T22" fmla="*/ 2147483647 w 1134"/>
                <a:gd name="T23" fmla="*/ 2147483647 h 1020"/>
                <a:gd name="T24" fmla="*/ 2147483647 w 1134"/>
                <a:gd name="T25" fmla="*/ 2147483647 h 1020"/>
                <a:gd name="T26" fmla="*/ 2147483647 w 1134"/>
                <a:gd name="T27" fmla="*/ 2147483647 h 1020"/>
                <a:gd name="T28" fmla="*/ 2147483647 w 1134"/>
                <a:gd name="T29" fmla="*/ 2147483647 h 1020"/>
                <a:gd name="T30" fmla="*/ 2147483647 w 1134"/>
                <a:gd name="T31" fmla="*/ 2147483647 h 1020"/>
                <a:gd name="T32" fmla="*/ 2147483647 w 1134"/>
                <a:gd name="T33" fmla="*/ 2147483647 h 1020"/>
                <a:gd name="T34" fmla="*/ 2147483647 w 1134"/>
                <a:gd name="T35" fmla="*/ 2147483647 h 1020"/>
                <a:gd name="T36" fmla="*/ 2147483647 w 1134"/>
                <a:gd name="T37" fmla="*/ 2147483647 h 1020"/>
                <a:gd name="T38" fmla="*/ 2147483647 w 1134"/>
                <a:gd name="T39" fmla="*/ 2147483647 h 1020"/>
                <a:gd name="T40" fmla="*/ 2147483647 w 1134"/>
                <a:gd name="T41" fmla="*/ 2147483647 h 1020"/>
                <a:gd name="T42" fmla="*/ 2147483647 w 1134"/>
                <a:gd name="T43" fmla="*/ 2147483647 h 1020"/>
                <a:gd name="T44" fmla="*/ 2147483647 w 1134"/>
                <a:gd name="T45" fmla="*/ 2147483647 h 1020"/>
                <a:gd name="T46" fmla="*/ 2147483647 w 1134"/>
                <a:gd name="T47" fmla="*/ 2147483647 h 1020"/>
                <a:gd name="T48" fmla="*/ 2147483647 w 1134"/>
                <a:gd name="T49" fmla="*/ 2147483647 h 1020"/>
                <a:gd name="T50" fmla="*/ 2147483647 w 1134"/>
                <a:gd name="T51" fmla="*/ 2147483647 h 1020"/>
                <a:gd name="T52" fmla="*/ 2147483647 w 1134"/>
                <a:gd name="T53" fmla="*/ 2147483647 h 1020"/>
                <a:gd name="T54" fmla="*/ 2147483647 w 1134"/>
                <a:gd name="T55" fmla="*/ 2147483647 h 1020"/>
                <a:gd name="T56" fmla="*/ 2147483647 w 1134"/>
                <a:gd name="T57" fmla="*/ 2147483647 h 1020"/>
                <a:gd name="T58" fmla="*/ 2147483647 w 1134"/>
                <a:gd name="T59" fmla="*/ 2147483647 h 1020"/>
                <a:gd name="T60" fmla="*/ 2147483647 w 1134"/>
                <a:gd name="T61" fmla="*/ 2147483647 h 1020"/>
                <a:gd name="T62" fmla="*/ 0 w 1134"/>
                <a:gd name="T63" fmla="*/ 2147483647 h 1020"/>
                <a:gd name="T64" fmla="*/ 2147483647 w 1134"/>
                <a:gd name="T65" fmla="*/ 2147483647 h 1020"/>
                <a:gd name="T66" fmla="*/ 2147483647 w 1134"/>
                <a:gd name="T67" fmla="*/ 2147483647 h 1020"/>
                <a:gd name="T68" fmla="*/ 2147483647 w 1134"/>
                <a:gd name="T69" fmla="*/ 2147483647 h 1020"/>
                <a:gd name="T70" fmla="*/ 2147483647 w 1134"/>
                <a:gd name="T71" fmla="*/ 2147483647 h 1020"/>
                <a:gd name="T72" fmla="*/ 2147483647 w 1134"/>
                <a:gd name="T73" fmla="*/ 2147483647 h 1020"/>
                <a:gd name="T74" fmla="*/ 2147483647 w 1134"/>
                <a:gd name="T75" fmla="*/ 2147483647 h 1020"/>
                <a:gd name="T76" fmla="*/ 2147483647 w 1134"/>
                <a:gd name="T77" fmla="*/ 2147483647 h 1020"/>
                <a:gd name="T78" fmla="*/ 2147483647 w 1134"/>
                <a:gd name="T79" fmla="*/ 2147483647 h 1020"/>
                <a:gd name="T80" fmla="*/ 2147483647 w 1134"/>
                <a:gd name="T81" fmla="*/ 2147483647 h 1020"/>
                <a:gd name="T82" fmla="*/ 2147483647 w 1134"/>
                <a:gd name="T83" fmla="*/ 2147483647 h 1020"/>
                <a:gd name="T84" fmla="*/ 2147483647 w 1134"/>
                <a:gd name="T85" fmla="*/ 2147483647 h 1020"/>
                <a:gd name="T86" fmla="*/ 2147483647 w 1134"/>
                <a:gd name="T87" fmla="*/ 2147483647 h 1020"/>
                <a:gd name="T88" fmla="*/ 2147483647 w 1134"/>
                <a:gd name="T89" fmla="*/ 2147483647 h 1020"/>
                <a:gd name="T90" fmla="*/ 2147483647 w 1134"/>
                <a:gd name="T91" fmla="*/ 2147483647 h 1020"/>
                <a:gd name="T92" fmla="*/ 2147483647 w 1134"/>
                <a:gd name="T93" fmla="*/ 2147483647 h 1020"/>
                <a:gd name="T94" fmla="*/ 2147483647 w 1134"/>
                <a:gd name="T95" fmla="*/ 2147483647 h 1020"/>
                <a:gd name="T96" fmla="*/ 2147483647 w 1134"/>
                <a:gd name="T97" fmla="*/ 2147483647 h 1020"/>
                <a:gd name="T98" fmla="*/ 2147483647 w 1134"/>
                <a:gd name="T99" fmla="*/ 2147483647 h 1020"/>
                <a:gd name="T100" fmla="*/ 2147483647 w 1134"/>
                <a:gd name="T101" fmla="*/ 2147483647 h 1020"/>
                <a:gd name="T102" fmla="*/ 2147483647 w 1134"/>
                <a:gd name="T103" fmla="*/ 2147483647 h 1020"/>
                <a:gd name="T104" fmla="*/ 2147483647 w 1134"/>
                <a:gd name="T105" fmla="*/ 2147483647 h 1020"/>
                <a:gd name="T106" fmla="*/ 2147483647 w 1134"/>
                <a:gd name="T107" fmla="*/ 2147483647 h 1020"/>
                <a:gd name="T108" fmla="*/ 2147483647 w 1134"/>
                <a:gd name="T109" fmla="*/ 2147483647 h 1020"/>
                <a:gd name="T110" fmla="*/ 2147483647 w 1134"/>
                <a:gd name="T111" fmla="*/ 2147483647 h 1020"/>
                <a:gd name="T112" fmla="*/ 2147483647 w 1134"/>
                <a:gd name="T113" fmla="*/ 2147483647 h 1020"/>
                <a:gd name="T114" fmla="*/ 2147483647 w 1134"/>
                <a:gd name="T115" fmla="*/ 2147483647 h 1020"/>
                <a:gd name="T116" fmla="*/ 2147483647 w 1134"/>
                <a:gd name="T117" fmla="*/ 2147483647 h 1020"/>
                <a:gd name="T118" fmla="*/ 2147483647 w 1134"/>
                <a:gd name="T119" fmla="*/ 2147483647 h 1020"/>
                <a:gd name="T120" fmla="*/ 2147483647 w 1134"/>
                <a:gd name="T121" fmla="*/ 2147483647 h 1020"/>
                <a:gd name="T122" fmla="*/ 2147483647 w 1134"/>
                <a:gd name="T123" fmla="*/ 2147483647 h 1020"/>
                <a:gd name="T124" fmla="*/ 2147483647 w 1134"/>
                <a:gd name="T125" fmla="*/ 2147483647 h 10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34"/>
                <a:gd name="T190" fmla="*/ 0 h 1020"/>
                <a:gd name="T191" fmla="*/ 1134 w 1134"/>
                <a:gd name="T192" fmla="*/ 1020 h 102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34" h="1020">
                  <a:moveTo>
                    <a:pt x="1116" y="372"/>
                  </a:moveTo>
                  <a:lnTo>
                    <a:pt x="1098" y="372"/>
                  </a:lnTo>
                  <a:lnTo>
                    <a:pt x="1092" y="378"/>
                  </a:lnTo>
                  <a:lnTo>
                    <a:pt x="1086" y="378"/>
                  </a:lnTo>
                  <a:lnTo>
                    <a:pt x="1074" y="420"/>
                  </a:lnTo>
                  <a:lnTo>
                    <a:pt x="1062" y="420"/>
                  </a:lnTo>
                  <a:lnTo>
                    <a:pt x="1050" y="414"/>
                  </a:lnTo>
                  <a:lnTo>
                    <a:pt x="1032" y="414"/>
                  </a:lnTo>
                  <a:lnTo>
                    <a:pt x="1020" y="402"/>
                  </a:lnTo>
                  <a:lnTo>
                    <a:pt x="1008" y="396"/>
                  </a:lnTo>
                  <a:lnTo>
                    <a:pt x="996" y="372"/>
                  </a:lnTo>
                  <a:lnTo>
                    <a:pt x="996" y="348"/>
                  </a:lnTo>
                  <a:lnTo>
                    <a:pt x="1002" y="336"/>
                  </a:lnTo>
                  <a:lnTo>
                    <a:pt x="1014" y="324"/>
                  </a:lnTo>
                  <a:lnTo>
                    <a:pt x="1014" y="312"/>
                  </a:lnTo>
                  <a:lnTo>
                    <a:pt x="1020" y="300"/>
                  </a:lnTo>
                  <a:lnTo>
                    <a:pt x="1032" y="288"/>
                  </a:lnTo>
                  <a:lnTo>
                    <a:pt x="1038" y="288"/>
                  </a:lnTo>
                  <a:lnTo>
                    <a:pt x="1050" y="294"/>
                  </a:lnTo>
                  <a:lnTo>
                    <a:pt x="1062" y="306"/>
                  </a:lnTo>
                  <a:lnTo>
                    <a:pt x="1086" y="270"/>
                  </a:lnTo>
                  <a:lnTo>
                    <a:pt x="1086" y="180"/>
                  </a:lnTo>
                  <a:lnTo>
                    <a:pt x="1056" y="120"/>
                  </a:lnTo>
                  <a:lnTo>
                    <a:pt x="1056" y="102"/>
                  </a:lnTo>
                  <a:lnTo>
                    <a:pt x="1050" y="90"/>
                  </a:lnTo>
                  <a:lnTo>
                    <a:pt x="1050" y="72"/>
                  </a:lnTo>
                  <a:lnTo>
                    <a:pt x="1044" y="54"/>
                  </a:lnTo>
                  <a:lnTo>
                    <a:pt x="1044" y="24"/>
                  </a:lnTo>
                  <a:lnTo>
                    <a:pt x="1026" y="12"/>
                  </a:lnTo>
                  <a:lnTo>
                    <a:pt x="966" y="12"/>
                  </a:lnTo>
                  <a:lnTo>
                    <a:pt x="954" y="6"/>
                  </a:lnTo>
                  <a:lnTo>
                    <a:pt x="948" y="6"/>
                  </a:lnTo>
                  <a:lnTo>
                    <a:pt x="936" y="0"/>
                  </a:lnTo>
                  <a:lnTo>
                    <a:pt x="876" y="0"/>
                  </a:lnTo>
                  <a:lnTo>
                    <a:pt x="864" y="24"/>
                  </a:lnTo>
                  <a:lnTo>
                    <a:pt x="852" y="24"/>
                  </a:lnTo>
                  <a:lnTo>
                    <a:pt x="840" y="30"/>
                  </a:lnTo>
                  <a:lnTo>
                    <a:pt x="828" y="30"/>
                  </a:lnTo>
                  <a:lnTo>
                    <a:pt x="822" y="36"/>
                  </a:lnTo>
                  <a:lnTo>
                    <a:pt x="810" y="60"/>
                  </a:lnTo>
                  <a:lnTo>
                    <a:pt x="768" y="102"/>
                  </a:lnTo>
                  <a:lnTo>
                    <a:pt x="756" y="108"/>
                  </a:lnTo>
                  <a:lnTo>
                    <a:pt x="750" y="108"/>
                  </a:lnTo>
                  <a:lnTo>
                    <a:pt x="738" y="114"/>
                  </a:lnTo>
                  <a:lnTo>
                    <a:pt x="726" y="138"/>
                  </a:lnTo>
                  <a:lnTo>
                    <a:pt x="726" y="174"/>
                  </a:lnTo>
                  <a:lnTo>
                    <a:pt x="714" y="180"/>
                  </a:lnTo>
                  <a:lnTo>
                    <a:pt x="708" y="192"/>
                  </a:lnTo>
                  <a:lnTo>
                    <a:pt x="702" y="198"/>
                  </a:lnTo>
                  <a:lnTo>
                    <a:pt x="690" y="204"/>
                  </a:lnTo>
                  <a:lnTo>
                    <a:pt x="672" y="210"/>
                  </a:lnTo>
                  <a:lnTo>
                    <a:pt x="654" y="228"/>
                  </a:lnTo>
                  <a:lnTo>
                    <a:pt x="654" y="240"/>
                  </a:lnTo>
                  <a:lnTo>
                    <a:pt x="648" y="252"/>
                  </a:lnTo>
                  <a:lnTo>
                    <a:pt x="642" y="270"/>
                  </a:lnTo>
                  <a:lnTo>
                    <a:pt x="636" y="282"/>
                  </a:lnTo>
                  <a:lnTo>
                    <a:pt x="630" y="288"/>
                  </a:lnTo>
                  <a:lnTo>
                    <a:pt x="618" y="294"/>
                  </a:lnTo>
                  <a:lnTo>
                    <a:pt x="606" y="294"/>
                  </a:lnTo>
                  <a:lnTo>
                    <a:pt x="600" y="288"/>
                  </a:lnTo>
                  <a:lnTo>
                    <a:pt x="594" y="294"/>
                  </a:lnTo>
                  <a:lnTo>
                    <a:pt x="582" y="300"/>
                  </a:lnTo>
                  <a:lnTo>
                    <a:pt x="570" y="300"/>
                  </a:lnTo>
                  <a:lnTo>
                    <a:pt x="564" y="294"/>
                  </a:lnTo>
                  <a:lnTo>
                    <a:pt x="552" y="288"/>
                  </a:lnTo>
                  <a:lnTo>
                    <a:pt x="546" y="282"/>
                  </a:lnTo>
                  <a:lnTo>
                    <a:pt x="516" y="282"/>
                  </a:lnTo>
                  <a:lnTo>
                    <a:pt x="504" y="270"/>
                  </a:lnTo>
                  <a:lnTo>
                    <a:pt x="492" y="264"/>
                  </a:lnTo>
                  <a:lnTo>
                    <a:pt x="486" y="258"/>
                  </a:lnTo>
                  <a:lnTo>
                    <a:pt x="474" y="252"/>
                  </a:lnTo>
                  <a:lnTo>
                    <a:pt x="462" y="252"/>
                  </a:lnTo>
                  <a:lnTo>
                    <a:pt x="450" y="258"/>
                  </a:lnTo>
                  <a:lnTo>
                    <a:pt x="444" y="264"/>
                  </a:lnTo>
                  <a:lnTo>
                    <a:pt x="438" y="276"/>
                  </a:lnTo>
                  <a:lnTo>
                    <a:pt x="438" y="288"/>
                  </a:lnTo>
                  <a:lnTo>
                    <a:pt x="432" y="300"/>
                  </a:lnTo>
                  <a:lnTo>
                    <a:pt x="432" y="324"/>
                  </a:lnTo>
                  <a:lnTo>
                    <a:pt x="420" y="324"/>
                  </a:lnTo>
                  <a:lnTo>
                    <a:pt x="414" y="330"/>
                  </a:lnTo>
                  <a:lnTo>
                    <a:pt x="408" y="330"/>
                  </a:lnTo>
                  <a:lnTo>
                    <a:pt x="402" y="336"/>
                  </a:lnTo>
                  <a:lnTo>
                    <a:pt x="396" y="348"/>
                  </a:lnTo>
                  <a:lnTo>
                    <a:pt x="390" y="354"/>
                  </a:lnTo>
                  <a:lnTo>
                    <a:pt x="390" y="360"/>
                  </a:lnTo>
                  <a:lnTo>
                    <a:pt x="366" y="360"/>
                  </a:lnTo>
                  <a:lnTo>
                    <a:pt x="366" y="378"/>
                  </a:lnTo>
                  <a:lnTo>
                    <a:pt x="288" y="378"/>
                  </a:lnTo>
                  <a:lnTo>
                    <a:pt x="288" y="348"/>
                  </a:lnTo>
                  <a:lnTo>
                    <a:pt x="294" y="336"/>
                  </a:lnTo>
                  <a:lnTo>
                    <a:pt x="294" y="330"/>
                  </a:lnTo>
                  <a:lnTo>
                    <a:pt x="300" y="318"/>
                  </a:lnTo>
                  <a:lnTo>
                    <a:pt x="300" y="294"/>
                  </a:lnTo>
                  <a:lnTo>
                    <a:pt x="294" y="288"/>
                  </a:lnTo>
                  <a:lnTo>
                    <a:pt x="294" y="270"/>
                  </a:lnTo>
                  <a:lnTo>
                    <a:pt x="288" y="258"/>
                  </a:lnTo>
                  <a:lnTo>
                    <a:pt x="282" y="240"/>
                  </a:lnTo>
                  <a:lnTo>
                    <a:pt x="276" y="234"/>
                  </a:lnTo>
                  <a:lnTo>
                    <a:pt x="264" y="228"/>
                  </a:lnTo>
                  <a:lnTo>
                    <a:pt x="258" y="222"/>
                  </a:lnTo>
                  <a:lnTo>
                    <a:pt x="246" y="216"/>
                  </a:lnTo>
                  <a:lnTo>
                    <a:pt x="240" y="510"/>
                  </a:lnTo>
                  <a:lnTo>
                    <a:pt x="222" y="510"/>
                  </a:lnTo>
                  <a:lnTo>
                    <a:pt x="210" y="516"/>
                  </a:lnTo>
                  <a:lnTo>
                    <a:pt x="204" y="522"/>
                  </a:lnTo>
                  <a:lnTo>
                    <a:pt x="204" y="528"/>
                  </a:lnTo>
                  <a:lnTo>
                    <a:pt x="192" y="528"/>
                  </a:lnTo>
                  <a:lnTo>
                    <a:pt x="192" y="552"/>
                  </a:lnTo>
                  <a:lnTo>
                    <a:pt x="168" y="552"/>
                  </a:lnTo>
                  <a:lnTo>
                    <a:pt x="156" y="540"/>
                  </a:lnTo>
                  <a:lnTo>
                    <a:pt x="144" y="540"/>
                  </a:lnTo>
                  <a:lnTo>
                    <a:pt x="132" y="552"/>
                  </a:lnTo>
                  <a:lnTo>
                    <a:pt x="108" y="552"/>
                  </a:lnTo>
                  <a:lnTo>
                    <a:pt x="102" y="546"/>
                  </a:lnTo>
                  <a:lnTo>
                    <a:pt x="102" y="540"/>
                  </a:lnTo>
                  <a:lnTo>
                    <a:pt x="96" y="534"/>
                  </a:lnTo>
                  <a:lnTo>
                    <a:pt x="72" y="534"/>
                  </a:lnTo>
                  <a:lnTo>
                    <a:pt x="66" y="528"/>
                  </a:lnTo>
                  <a:lnTo>
                    <a:pt x="60" y="516"/>
                  </a:lnTo>
                  <a:lnTo>
                    <a:pt x="60" y="492"/>
                  </a:lnTo>
                  <a:lnTo>
                    <a:pt x="42" y="474"/>
                  </a:lnTo>
                  <a:lnTo>
                    <a:pt x="36" y="474"/>
                  </a:lnTo>
                  <a:lnTo>
                    <a:pt x="30" y="480"/>
                  </a:lnTo>
                  <a:lnTo>
                    <a:pt x="30" y="486"/>
                  </a:lnTo>
                  <a:lnTo>
                    <a:pt x="24" y="498"/>
                  </a:lnTo>
                  <a:lnTo>
                    <a:pt x="18" y="504"/>
                  </a:lnTo>
                  <a:lnTo>
                    <a:pt x="18" y="510"/>
                  </a:lnTo>
                  <a:lnTo>
                    <a:pt x="0" y="522"/>
                  </a:lnTo>
                  <a:lnTo>
                    <a:pt x="0" y="516"/>
                  </a:lnTo>
                  <a:lnTo>
                    <a:pt x="0" y="528"/>
                  </a:lnTo>
                  <a:lnTo>
                    <a:pt x="6" y="540"/>
                  </a:lnTo>
                  <a:lnTo>
                    <a:pt x="6" y="552"/>
                  </a:lnTo>
                  <a:lnTo>
                    <a:pt x="36" y="582"/>
                  </a:lnTo>
                  <a:lnTo>
                    <a:pt x="42" y="600"/>
                  </a:lnTo>
                  <a:lnTo>
                    <a:pt x="42" y="648"/>
                  </a:lnTo>
                  <a:lnTo>
                    <a:pt x="48" y="672"/>
                  </a:lnTo>
                  <a:lnTo>
                    <a:pt x="54" y="690"/>
                  </a:lnTo>
                  <a:lnTo>
                    <a:pt x="72" y="714"/>
                  </a:lnTo>
                  <a:lnTo>
                    <a:pt x="96" y="738"/>
                  </a:lnTo>
                  <a:lnTo>
                    <a:pt x="114" y="762"/>
                  </a:lnTo>
                  <a:lnTo>
                    <a:pt x="120" y="786"/>
                  </a:lnTo>
                  <a:lnTo>
                    <a:pt x="120" y="834"/>
                  </a:lnTo>
                  <a:lnTo>
                    <a:pt x="114" y="846"/>
                  </a:lnTo>
                  <a:lnTo>
                    <a:pt x="114" y="852"/>
                  </a:lnTo>
                  <a:lnTo>
                    <a:pt x="90" y="852"/>
                  </a:lnTo>
                  <a:lnTo>
                    <a:pt x="90" y="876"/>
                  </a:lnTo>
                  <a:lnTo>
                    <a:pt x="96" y="888"/>
                  </a:lnTo>
                  <a:lnTo>
                    <a:pt x="108" y="906"/>
                  </a:lnTo>
                  <a:lnTo>
                    <a:pt x="114" y="918"/>
                  </a:lnTo>
                  <a:lnTo>
                    <a:pt x="114" y="960"/>
                  </a:lnTo>
                  <a:lnTo>
                    <a:pt x="120" y="972"/>
                  </a:lnTo>
                  <a:lnTo>
                    <a:pt x="120" y="978"/>
                  </a:lnTo>
                  <a:lnTo>
                    <a:pt x="126" y="978"/>
                  </a:lnTo>
                  <a:lnTo>
                    <a:pt x="126" y="972"/>
                  </a:lnTo>
                  <a:lnTo>
                    <a:pt x="132" y="966"/>
                  </a:lnTo>
                  <a:lnTo>
                    <a:pt x="144" y="966"/>
                  </a:lnTo>
                  <a:lnTo>
                    <a:pt x="150" y="972"/>
                  </a:lnTo>
                  <a:lnTo>
                    <a:pt x="180" y="984"/>
                  </a:lnTo>
                  <a:lnTo>
                    <a:pt x="180" y="996"/>
                  </a:lnTo>
                  <a:lnTo>
                    <a:pt x="204" y="1020"/>
                  </a:lnTo>
                  <a:lnTo>
                    <a:pt x="216" y="1020"/>
                  </a:lnTo>
                  <a:lnTo>
                    <a:pt x="240" y="1008"/>
                  </a:lnTo>
                  <a:lnTo>
                    <a:pt x="246" y="996"/>
                  </a:lnTo>
                  <a:lnTo>
                    <a:pt x="252" y="990"/>
                  </a:lnTo>
                  <a:lnTo>
                    <a:pt x="264" y="984"/>
                  </a:lnTo>
                  <a:lnTo>
                    <a:pt x="294" y="984"/>
                  </a:lnTo>
                  <a:lnTo>
                    <a:pt x="306" y="990"/>
                  </a:lnTo>
                  <a:lnTo>
                    <a:pt x="354" y="990"/>
                  </a:lnTo>
                  <a:lnTo>
                    <a:pt x="354" y="984"/>
                  </a:lnTo>
                  <a:lnTo>
                    <a:pt x="360" y="978"/>
                  </a:lnTo>
                  <a:lnTo>
                    <a:pt x="360" y="966"/>
                  </a:lnTo>
                  <a:lnTo>
                    <a:pt x="366" y="960"/>
                  </a:lnTo>
                  <a:lnTo>
                    <a:pt x="378" y="954"/>
                  </a:lnTo>
                  <a:lnTo>
                    <a:pt x="408" y="954"/>
                  </a:lnTo>
                  <a:lnTo>
                    <a:pt x="420" y="960"/>
                  </a:lnTo>
                  <a:lnTo>
                    <a:pt x="432" y="960"/>
                  </a:lnTo>
                  <a:lnTo>
                    <a:pt x="438" y="966"/>
                  </a:lnTo>
                  <a:lnTo>
                    <a:pt x="444" y="960"/>
                  </a:lnTo>
                  <a:lnTo>
                    <a:pt x="456" y="960"/>
                  </a:lnTo>
                  <a:lnTo>
                    <a:pt x="468" y="954"/>
                  </a:lnTo>
                  <a:lnTo>
                    <a:pt x="504" y="954"/>
                  </a:lnTo>
                  <a:lnTo>
                    <a:pt x="522" y="960"/>
                  </a:lnTo>
                  <a:lnTo>
                    <a:pt x="534" y="966"/>
                  </a:lnTo>
                  <a:lnTo>
                    <a:pt x="552" y="966"/>
                  </a:lnTo>
                  <a:lnTo>
                    <a:pt x="558" y="960"/>
                  </a:lnTo>
                  <a:lnTo>
                    <a:pt x="570" y="954"/>
                  </a:lnTo>
                  <a:lnTo>
                    <a:pt x="606" y="954"/>
                  </a:lnTo>
                  <a:lnTo>
                    <a:pt x="618" y="948"/>
                  </a:lnTo>
                  <a:lnTo>
                    <a:pt x="624" y="942"/>
                  </a:lnTo>
                  <a:lnTo>
                    <a:pt x="636" y="936"/>
                  </a:lnTo>
                  <a:lnTo>
                    <a:pt x="684" y="936"/>
                  </a:lnTo>
                  <a:lnTo>
                    <a:pt x="708" y="924"/>
                  </a:lnTo>
                  <a:lnTo>
                    <a:pt x="720" y="912"/>
                  </a:lnTo>
                  <a:lnTo>
                    <a:pt x="738" y="900"/>
                  </a:lnTo>
                  <a:lnTo>
                    <a:pt x="774" y="864"/>
                  </a:lnTo>
                  <a:lnTo>
                    <a:pt x="786" y="858"/>
                  </a:lnTo>
                  <a:lnTo>
                    <a:pt x="804" y="846"/>
                  </a:lnTo>
                  <a:lnTo>
                    <a:pt x="900" y="750"/>
                  </a:lnTo>
                  <a:lnTo>
                    <a:pt x="918" y="750"/>
                  </a:lnTo>
                  <a:lnTo>
                    <a:pt x="924" y="744"/>
                  </a:lnTo>
                  <a:lnTo>
                    <a:pt x="960" y="696"/>
                  </a:lnTo>
                  <a:lnTo>
                    <a:pt x="972" y="672"/>
                  </a:lnTo>
                  <a:lnTo>
                    <a:pt x="984" y="654"/>
                  </a:lnTo>
                  <a:lnTo>
                    <a:pt x="990" y="642"/>
                  </a:lnTo>
                  <a:lnTo>
                    <a:pt x="1002" y="606"/>
                  </a:lnTo>
                  <a:lnTo>
                    <a:pt x="1014" y="588"/>
                  </a:lnTo>
                  <a:lnTo>
                    <a:pt x="1020" y="576"/>
                  </a:lnTo>
                  <a:lnTo>
                    <a:pt x="1026" y="570"/>
                  </a:lnTo>
                  <a:lnTo>
                    <a:pt x="1038" y="564"/>
                  </a:lnTo>
                  <a:lnTo>
                    <a:pt x="1050" y="552"/>
                  </a:lnTo>
                  <a:lnTo>
                    <a:pt x="1068" y="546"/>
                  </a:lnTo>
                  <a:lnTo>
                    <a:pt x="1086" y="534"/>
                  </a:lnTo>
                  <a:lnTo>
                    <a:pt x="1098" y="510"/>
                  </a:lnTo>
                  <a:lnTo>
                    <a:pt x="1098" y="498"/>
                  </a:lnTo>
                  <a:lnTo>
                    <a:pt x="1104" y="486"/>
                  </a:lnTo>
                  <a:lnTo>
                    <a:pt x="1110" y="468"/>
                  </a:lnTo>
                  <a:lnTo>
                    <a:pt x="1116" y="456"/>
                  </a:lnTo>
                  <a:lnTo>
                    <a:pt x="1122" y="450"/>
                  </a:lnTo>
                  <a:lnTo>
                    <a:pt x="1122" y="438"/>
                  </a:lnTo>
                  <a:lnTo>
                    <a:pt x="1128" y="432"/>
                  </a:lnTo>
                  <a:lnTo>
                    <a:pt x="1128" y="414"/>
                  </a:lnTo>
                  <a:lnTo>
                    <a:pt x="1134" y="396"/>
                  </a:lnTo>
                  <a:lnTo>
                    <a:pt x="1128" y="384"/>
                  </a:lnTo>
                  <a:lnTo>
                    <a:pt x="1116" y="372"/>
                  </a:lnTo>
                  <a:close/>
                  <a:moveTo>
                    <a:pt x="870" y="624"/>
                  </a:moveTo>
                  <a:lnTo>
                    <a:pt x="858" y="630"/>
                  </a:lnTo>
                  <a:lnTo>
                    <a:pt x="852" y="636"/>
                  </a:lnTo>
                  <a:lnTo>
                    <a:pt x="840" y="642"/>
                  </a:lnTo>
                  <a:lnTo>
                    <a:pt x="822" y="642"/>
                  </a:lnTo>
                  <a:lnTo>
                    <a:pt x="810" y="648"/>
                  </a:lnTo>
                  <a:lnTo>
                    <a:pt x="804" y="654"/>
                  </a:lnTo>
                  <a:lnTo>
                    <a:pt x="798" y="666"/>
                  </a:lnTo>
                  <a:lnTo>
                    <a:pt x="792" y="672"/>
                  </a:lnTo>
                  <a:lnTo>
                    <a:pt x="792" y="684"/>
                  </a:lnTo>
                  <a:lnTo>
                    <a:pt x="774" y="684"/>
                  </a:lnTo>
                  <a:lnTo>
                    <a:pt x="744" y="654"/>
                  </a:lnTo>
                  <a:lnTo>
                    <a:pt x="744" y="636"/>
                  </a:lnTo>
                  <a:lnTo>
                    <a:pt x="720" y="600"/>
                  </a:lnTo>
                  <a:lnTo>
                    <a:pt x="744" y="600"/>
                  </a:lnTo>
                  <a:lnTo>
                    <a:pt x="750" y="582"/>
                  </a:lnTo>
                  <a:lnTo>
                    <a:pt x="768" y="564"/>
                  </a:lnTo>
                  <a:lnTo>
                    <a:pt x="768" y="546"/>
                  </a:lnTo>
                  <a:lnTo>
                    <a:pt x="774" y="540"/>
                  </a:lnTo>
                  <a:lnTo>
                    <a:pt x="798" y="540"/>
                  </a:lnTo>
                  <a:lnTo>
                    <a:pt x="798" y="528"/>
                  </a:lnTo>
                  <a:lnTo>
                    <a:pt x="810" y="522"/>
                  </a:lnTo>
                  <a:lnTo>
                    <a:pt x="846" y="522"/>
                  </a:lnTo>
                  <a:lnTo>
                    <a:pt x="852" y="528"/>
                  </a:lnTo>
                  <a:lnTo>
                    <a:pt x="858" y="540"/>
                  </a:lnTo>
                  <a:lnTo>
                    <a:pt x="864" y="546"/>
                  </a:lnTo>
                  <a:lnTo>
                    <a:pt x="870" y="558"/>
                  </a:lnTo>
                  <a:lnTo>
                    <a:pt x="882" y="564"/>
                  </a:lnTo>
                  <a:lnTo>
                    <a:pt x="888" y="588"/>
                  </a:lnTo>
                  <a:lnTo>
                    <a:pt x="864" y="606"/>
                  </a:lnTo>
                  <a:lnTo>
                    <a:pt x="870" y="6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7" name="Somalia" descr="© INSCALE GmbH, 05.05.2010&#10;http://www.presentationload.com/">
              <a:extLst>
                <a:ext uri="{FF2B5EF4-FFF2-40B4-BE49-F238E27FC236}">
                  <a16:creationId xmlns:a16="http://schemas.microsoft.com/office/drawing/2014/main" id="{D7F9ED03-A96E-4B7C-BF15-6FF4F5E4025A}"/>
                </a:ext>
              </a:extLst>
            </p:cNvPr>
            <p:cNvSpPr>
              <a:spLocks/>
            </p:cNvSpPr>
            <p:nvPr>
              <p:custDataLst>
                <p:tags r:id="rId36"/>
              </p:custDataLst>
            </p:nvPr>
          </p:nvSpPr>
          <p:spPr bwMode="gray">
            <a:xfrm>
              <a:off x="5341240" y="2850849"/>
              <a:ext cx="271275" cy="419514"/>
            </a:xfrm>
            <a:custGeom>
              <a:avLst/>
              <a:gdLst>
                <a:gd name="T0" fmla="*/ 2147483647 w 714"/>
                <a:gd name="T1" fmla="*/ 2147483647 h 1104"/>
                <a:gd name="T2" fmla="*/ 2147483647 w 714"/>
                <a:gd name="T3" fmla="*/ 2147483647 h 1104"/>
                <a:gd name="T4" fmla="*/ 2147483647 w 714"/>
                <a:gd name="T5" fmla="*/ 2147483647 h 1104"/>
                <a:gd name="T6" fmla="*/ 2147483647 w 714"/>
                <a:gd name="T7" fmla="*/ 2147483647 h 1104"/>
                <a:gd name="T8" fmla="*/ 2147483647 w 714"/>
                <a:gd name="T9" fmla="*/ 2147483647 h 1104"/>
                <a:gd name="T10" fmla="*/ 2147483647 w 714"/>
                <a:gd name="T11" fmla="*/ 2147483647 h 1104"/>
                <a:gd name="T12" fmla="*/ 2147483647 w 714"/>
                <a:gd name="T13" fmla="*/ 2147483647 h 1104"/>
                <a:gd name="T14" fmla="*/ 2147483647 w 714"/>
                <a:gd name="T15" fmla="*/ 2147483647 h 1104"/>
                <a:gd name="T16" fmla="*/ 2147483647 w 714"/>
                <a:gd name="T17" fmla="*/ 2147483647 h 1104"/>
                <a:gd name="T18" fmla="*/ 2147483647 w 714"/>
                <a:gd name="T19" fmla="*/ 2147483647 h 1104"/>
                <a:gd name="T20" fmla="*/ 2147483647 w 714"/>
                <a:gd name="T21" fmla="*/ 2147483647 h 1104"/>
                <a:gd name="T22" fmla="*/ 2147483647 w 714"/>
                <a:gd name="T23" fmla="*/ 2147483647 h 1104"/>
                <a:gd name="T24" fmla="*/ 0 w 714"/>
                <a:gd name="T25" fmla="*/ 2147483647 h 1104"/>
                <a:gd name="T26" fmla="*/ 2147483647 w 714"/>
                <a:gd name="T27" fmla="*/ 2147483647 h 1104"/>
                <a:gd name="T28" fmla="*/ 2147483647 w 714"/>
                <a:gd name="T29" fmla="*/ 2147483647 h 1104"/>
                <a:gd name="T30" fmla="*/ 2147483647 w 714"/>
                <a:gd name="T31" fmla="*/ 2147483647 h 1104"/>
                <a:gd name="T32" fmla="*/ 2147483647 w 714"/>
                <a:gd name="T33" fmla="*/ 2147483647 h 1104"/>
                <a:gd name="T34" fmla="*/ 2147483647 w 714"/>
                <a:gd name="T35" fmla="*/ 2147483647 h 1104"/>
                <a:gd name="T36" fmla="*/ 2147483647 w 714"/>
                <a:gd name="T37" fmla="*/ 2147483647 h 1104"/>
                <a:gd name="T38" fmla="*/ 2147483647 w 714"/>
                <a:gd name="T39" fmla="*/ 2147483647 h 1104"/>
                <a:gd name="T40" fmla="*/ 2147483647 w 714"/>
                <a:gd name="T41" fmla="*/ 2147483647 h 1104"/>
                <a:gd name="T42" fmla="*/ 2147483647 w 714"/>
                <a:gd name="T43" fmla="*/ 2147483647 h 1104"/>
                <a:gd name="T44" fmla="*/ 2147483647 w 714"/>
                <a:gd name="T45" fmla="*/ 2147483647 h 1104"/>
                <a:gd name="T46" fmla="*/ 2147483647 w 714"/>
                <a:gd name="T47" fmla="*/ 2147483647 h 1104"/>
                <a:gd name="T48" fmla="*/ 2147483647 w 714"/>
                <a:gd name="T49" fmla="*/ 2147483647 h 1104"/>
                <a:gd name="T50" fmla="*/ 2147483647 w 714"/>
                <a:gd name="T51" fmla="*/ 2147483647 h 1104"/>
                <a:gd name="T52" fmla="*/ 2147483647 w 714"/>
                <a:gd name="T53" fmla="*/ 2147483647 h 1104"/>
                <a:gd name="T54" fmla="*/ 2147483647 w 714"/>
                <a:gd name="T55" fmla="*/ 2147483647 h 1104"/>
                <a:gd name="T56" fmla="*/ 2147483647 w 714"/>
                <a:gd name="T57" fmla="*/ 2147483647 h 1104"/>
                <a:gd name="T58" fmla="*/ 2147483647 w 714"/>
                <a:gd name="T59" fmla="*/ 2147483647 h 1104"/>
                <a:gd name="T60" fmla="*/ 2147483647 w 714"/>
                <a:gd name="T61" fmla="*/ 2147483647 h 1104"/>
                <a:gd name="T62" fmla="*/ 2147483647 w 714"/>
                <a:gd name="T63" fmla="*/ 2147483647 h 1104"/>
                <a:gd name="T64" fmla="*/ 2147483647 w 714"/>
                <a:gd name="T65" fmla="*/ 2147483647 h 1104"/>
                <a:gd name="T66" fmla="*/ 2147483647 w 714"/>
                <a:gd name="T67" fmla="*/ 2147483647 h 1104"/>
                <a:gd name="T68" fmla="*/ 2147483647 w 714"/>
                <a:gd name="T69" fmla="*/ 2147483647 h 1104"/>
                <a:gd name="T70" fmla="*/ 2147483647 w 714"/>
                <a:gd name="T71" fmla="*/ 2147483647 h 1104"/>
                <a:gd name="T72" fmla="*/ 2147483647 w 714"/>
                <a:gd name="T73" fmla="*/ 2147483647 h 1104"/>
                <a:gd name="T74" fmla="*/ 2147483647 w 714"/>
                <a:gd name="T75" fmla="*/ 2147483647 h 1104"/>
                <a:gd name="T76" fmla="*/ 2147483647 w 714"/>
                <a:gd name="T77" fmla="*/ 2147483647 h 1104"/>
                <a:gd name="T78" fmla="*/ 2147483647 w 714"/>
                <a:gd name="T79" fmla="*/ 2147483647 h 1104"/>
                <a:gd name="T80" fmla="*/ 2147483647 w 714"/>
                <a:gd name="T81" fmla="*/ 2147483647 h 1104"/>
                <a:gd name="T82" fmla="*/ 2147483647 w 714"/>
                <a:gd name="T83" fmla="*/ 2147483647 h 1104"/>
                <a:gd name="T84" fmla="*/ 2147483647 w 714"/>
                <a:gd name="T85" fmla="*/ 2147483647 h 1104"/>
                <a:gd name="T86" fmla="*/ 2147483647 w 714"/>
                <a:gd name="T87" fmla="*/ 2147483647 h 11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4"/>
                <a:gd name="T133" fmla="*/ 0 h 1104"/>
                <a:gd name="T134" fmla="*/ 714 w 714"/>
                <a:gd name="T135" fmla="*/ 1104 h 110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4" h="1104">
                  <a:moveTo>
                    <a:pt x="108" y="114"/>
                  </a:moveTo>
                  <a:lnTo>
                    <a:pt x="120" y="126"/>
                  </a:lnTo>
                  <a:lnTo>
                    <a:pt x="120" y="138"/>
                  </a:lnTo>
                  <a:lnTo>
                    <a:pt x="126" y="150"/>
                  </a:lnTo>
                  <a:lnTo>
                    <a:pt x="132" y="156"/>
                  </a:lnTo>
                  <a:lnTo>
                    <a:pt x="138" y="168"/>
                  </a:lnTo>
                  <a:lnTo>
                    <a:pt x="144" y="174"/>
                  </a:lnTo>
                  <a:lnTo>
                    <a:pt x="156" y="198"/>
                  </a:lnTo>
                  <a:lnTo>
                    <a:pt x="162" y="204"/>
                  </a:lnTo>
                  <a:lnTo>
                    <a:pt x="162" y="210"/>
                  </a:lnTo>
                  <a:lnTo>
                    <a:pt x="186" y="210"/>
                  </a:lnTo>
                  <a:lnTo>
                    <a:pt x="192" y="222"/>
                  </a:lnTo>
                  <a:lnTo>
                    <a:pt x="198" y="228"/>
                  </a:lnTo>
                  <a:lnTo>
                    <a:pt x="204" y="240"/>
                  </a:lnTo>
                  <a:lnTo>
                    <a:pt x="240" y="258"/>
                  </a:lnTo>
                  <a:lnTo>
                    <a:pt x="312" y="282"/>
                  </a:lnTo>
                  <a:lnTo>
                    <a:pt x="336" y="288"/>
                  </a:lnTo>
                  <a:lnTo>
                    <a:pt x="348" y="294"/>
                  </a:lnTo>
                  <a:lnTo>
                    <a:pt x="366" y="300"/>
                  </a:lnTo>
                  <a:lnTo>
                    <a:pt x="378" y="312"/>
                  </a:lnTo>
                  <a:lnTo>
                    <a:pt x="414" y="330"/>
                  </a:lnTo>
                  <a:lnTo>
                    <a:pt x="486" y="324"/>
                  </a:lnTo>
                  <a:lnTo>
                    <a:pt x="276" y="570"/>
                  </a:lnTo>
                  <a:lnTo>
                    <a:pt x="192" y="570"/>
                  </a:lnTo>
                  <a:lnTo>
                    <a:pt x="186" y="576"/>
                  </a:lnTo>
                  <a:lnTo>
                    <a:pt x="174" y="576"/>
                  </a:lnTo>
                  <a:lnTo>
                    <a:pt x="162" y="582"/>
                  </a:lnTo>
                  <a:lnTo>
                    <a:pt x="156" y="588"/>
                  </a:lnTo>
                  <a:lnTo>
                    <a:pt x="144" y="594"/>
                  </a:lnTo>
                  <a:lnTo>
                    <a:pt x="144" y="606"/>
                  </a:lnTo>
                  <a:lnTo>
                    <a:pt x="126" y="624"/>
                  </a:lnTo>
                  <a:lnTo>
                    <a:pt x="102" y="624"/>
                  </a:lnTo>
                  <a:lnTo>
                    <a:pt x="90" y="630"/>
                  </a:lnTo>
                  <a:lnTo>
                    <a:pt x="78" y="630"/>
                  </a:lnTo>
                  <a:lnTo>
                    <a:pt x="66" y="642"/>
                  </a:lnTo>
                  <a:lnTo>
                    <a:pt x="66" y="654"/>
                  </a:lnTo>
                  <a:lnTo>
                    <a:pt x="60" y="660"/>
                  </a:lnTo>
                  <a:lnTo>
                    <a:pt x="42" y="696"/>
                  </a:lnTo>
                  <a:lnTo>
                    <a:pt x="0" y="738"/>
                  </a:lnTo>
                  <a:lnTo>
                    <a:pt x="0" y="1038"/>
                  </a:lnTo>
                  <a:lnTo>
                    <a:pt x="42" y="1104"/>
                  </a:lnTo>
                  <a:lnTo>
                    <a:pt x="48" y="1086"/>
                  </a:lnTo>
                  <a:lnTo>
                    <a:pt x="84" y="1032"/>
                  </a:lnTo>
                  <a:lnTo>
                    <a:pt x="96" y="1008"/>
                  </a:lnTo>
                  <a:lnTo>
                    <a:pt x="114" y="996"/>
                  </a:lnTo>
                  <a:lnTo>
                    <a:pt x="144" y="966"/>
                  </a:lnTo>
                  <a:lnTo>
                    <a:pt x="150" y="954"/>
                  </a:lnTo>
                  <a:lnTo>
                    <a:pt x="162" y="936"/>
                  </a:lnTo>
                  <a:lnTo>
                    <a:pt x="192" y="906"/>
                  </a:lnTo>
                  <a:lnTo>
                    <a:pt x="216" y="876"/>
                  </a:lnTo>
                  <a:lnTo>
                    <a:pt x="246" y="846"/>
                  </a:lnTo>
                  <a:lnTo>
                    <a:pt x="264" y="840"/>
                  </a:lnTo>
                  <a:lnTo>
                    <a:pt x="276" y="828"/>
                  </a:lnTo>
                  <a:lnTo>
                    <a:pt x="294" y="816"/>
                  </a:lnTo>
                  <a:lnTo>
                    <a:pt x="318" y="804"/>
                  </a:lnTo>
                  <a:lnTo>
                    <a:pt x="336" y="786"/>
                  </a:lnTo>
                  <a:lnTo>
                    <a:pt x="372" y="756"/>
                  </a:lnTo>
                  <a:lnTo>
                    <a:pt x="420" y="708"/>
                  </a:lnTo>
                  <a:lnTo>
                    <a:pt x="438" y="684"/>
                  </a:lnTo>
                  <a:lnTo>
                    <a:pt x="462" y="654"/>
                  </a:lnTo>
                  <a:lnTo>
                    <a:pt x="492" y="618"/>
                  </a:lnTo>
                  <a:lnTo>
                    <a:pt x="516" y="570"/>
                  </a:lnTo>
                  <a:lnTo>
                    <a:pt x="528" y="540"/>
                  </a:lnTo>
                  <a:lnTo>
                    <a:pt x="546" y="516"/>
                  </a:lnTo>
                  <a:lnTo>
                    <a:pt x="558" y="498"/>
                  </a:lnTo>
                  <a:lnTo>
                    <a:pt x="564" y="492"/>
                  </a:lnTo>
                  <a:lnTo>
                    <a:pt x="570" y="480"/>
                  </a:lnTo>
                  <a:lnTo>
                    <a:pt x="576" y="474"/>
                  </a:lnTo>
                  <a:lnTo>
                    <a:pt x="576" y="450"/>
                  </a:lnTo>
                  <a:lnTo>
                    <a:pt x="582" y="432"/>
                  </a:lnTo>
                  <a:lnTo>
                    <a:pt x="588" y="420"/>
                  </a:lnTo>
                  <a:lnTo>
                    <a:pt x="588" y="402"/>
                  </a:lnTo>
                  <a:lnTo>
                    <a:pt x="594" y="390"/>
                  </a:lnTo>
                  <a:lnTo>
                    <a:pt x="606" y="378"/>
                  </a:lnTo>
                  <a:lnTo>
                    <a:pt x="612" y="366"/>
                  </a:lnTo>
                  <a:lnTo>
                    <a:pt x="624" y="354"/>
                  </a:lnTo>
                  <a:lnTo>
                    <a:pt x="624" y="324"/>
                  </a:lnTo>
                  <a:lnTo>
                    <a:pt x="636" y="318"/>
                  </a:lnTo>
                  <a:lnTo>
                    <a:pt x="642" y="306"/>
                  </a:lnTo>
                  <a:lnTo>
                    <a:pt x="660" y="252"/>
                  </a:lnTo>
                  <a:lnTo>
                    <a:pt x="672" y="252"/>
                  </a:lnTo>
                  <a:lnTo>
                    <a:pt x="672" y="246"/>
                  </a:lnTo>
                  <a:lnTo>
                    <a:pt x="684" y="234"/>
                  </a:lnTo>
                  <a:lnTo>
                    <a:pt x="684" y="138"/>
                  </a:lnTo>
                  <a:lnTo>
                    <a:pt x="708" y="126"/>
                  </a:lnTo>
                  <a:lnTo>
                    <a:pt x="702" y="54"/>
                  </a:lnTo>
                  <a:lnTo>
                    <a:pt x="708" y="42"/>
                  </a:lnTo>
                  <a:lnTo>
                    <a:pt x="708" y="36"/>
                  </a:lnTo>
                  <a:lnTo>
                    <a:pt x="714" y="24"/>
                  </a:lnTo>
                  <a:lnTo>
                    <a:pt x="714" y="12"/>
                  </a:lnTo>
                  <a:lnTo>
                    <a:pt x="690" y="0"/>
                  </a:lnTo>
                  <a:lnTo>
                    <a:pt x="672" y="0"/>
                  </a:lnTo>
                  <a:lnTo>
                    <a:pt x="666" y="12"/>
                  </a:lnTo>
                  <a:lnTo>
                    <a:pt x="654" y="18"/>
                  </a:lnTo>
                  <a:lnTo>
                    <a:pt x="648" y="30"/>
                  </a:lnTo>
                  <a:lnTo>
                    <a:pt x="624" y="42"/>
                  </a:lnTo>
                  <a:lnTo>
                    <a:pt x="612" y="42"/>
                  </a:lnTo>
                  <a:lnTo>
                    <a:pt x="594" y="48"/>
                  </a:lnTo>
                  <a:lnTo>
                    <a:pt x="582" y="54"/>
                  </a:lnTo>
                  <a:lnTo>
                    <a:pt x="564" y="54"/>
                  </a:lnTo>
                  <a:lnTo>
                    <a:pt x="546" y="48"/>
                  </a:lnTo>
                  <a:lnTo>
                    <a:pt x="534" y="42"/>
                  </a:lnTo>
                  <a:lnTo>
                    <a:pt x="516" y="48"/>
                  </a:lnTo>
                  <a:lnTo>
                    <a:pt x="510" y="54"/>
                  </a:lnTo>
                  <a:lnTo>
                    <a:pt x="498" y="60"/>
                  </a:lnTo>
                  <a:lnTo>
                    <a:pt x="492" y="72"/>
                  </a:lnTo>
                  <a:lnTo>
                    <a:pt x="486" y="78"/>
                  </a:lnTo>
                  <a:lnTo>
                    <a:pt x="474" y="78"/>
                  </a:lnTo>
                  <a:lnTo>
                    <a:pt x="462" y="72"/>
                  </a:lnTo>
                  <a:lnTo>
                    <a:pt x="456" y="60"/>
                  </a:lnTo>
                  <a:lnTo>
                    <a:pt x="444" y="60"/>
                  </a:lnTo>
                  <a:lnTo>
                    <a:pt x="438" y="66"/>
                  </a:lnTo>
                  <a:lnTo>
                    <a:pt x="426" y="72"/>
                  </a:lnTo>
                  <a:lnTo>
                    <a:pt x="396" y="102"/>
                  </a:lnTo>
                  <a:lnTo>
                    <a:pt x="384" y="108"/>
                  </a:lnTo>
                  <a:lnTo>
                    <a:pt x="372" y="108"/>
                  </a:lnTo>
                  <a:lnTo>
                    <a:pt x="360" y="102"/>
                  </a:lnTo>
                  <a:lnTo>
                    <a:pt x="354" y="96"/>
                  </a:lnTo>
                  <a:lnTo>
                    <a:pt x="342" y="90"/>
                  </a:lnTo>
                  <a:lnTo>
                    <a:pt x="330" y="90"/>
                  </a:lnTo>
                  <a:lnTo>
                    <a:pt x="306" y="102"/>
                  </a:lnTo>
                  <a:lnTo>
                    <a:pt x="294" y="114"/>
                  </a:lnTo>
                  <a:lnTo>
                    <a:pt x="270" y="126"/>
                  </a:lnTo>
                  <a:lnTo>
                    <a:pt x="210" y="126"/>
                  </a:lnTo>
                  <a:lnTo>
                    <a:pt x="192" y="108"/>
                  </a:lnTo>
                  <a:lnTo>
                    <a:pt x="186" y="96"/>
                  </a:lnTo>
                  <a:lnTo>
                    <a:pt x="174" y="90"/>
                  </a:lnTo>
                  <a:lnTo>
                    <a:pt x="168" y="78"/>
                  </a:lnTo>
                  <a:lnTo>
                    <a:pt x="168" y="66"/>
                  </a:lnTo>
                  <a:lnTo>
                    <a:pt x="156" y="54"/>
                  </a:lnTo>
                  <a:lnTo>
                    <a:pt x="150" y="54"/>
                  </a:lnTo>
                  <a:lnTo>
                    <a:pt x="126" y="78"/>
                  </a:lnTo>
                  <a:lnTo>
                    <a:pt x="108" y="1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8" name="Solomon Islands" descr="© INSCALE GmbH, 05.05.2010&#10;http://www.presentationload.com/">
              <a:extLst>
                <a:ext uri="{FF2B5EF4-FFF2-40B4-BE49-F238E27FC236}">
                  <a16:creationId xmlns:a16="http://schemas.microsoft.com/office/drawing/2014/main" id="{2278ACB5-FB88-435C-A303-398648E4CD9B}"/>
                </a:ext>
              </a:extLst>
            </p:cNvPr>
            <p:cNvSpPr>
              <a:spLocks noEditPoints="1"/>
            </p:cNvSpPr>
            <p:nvPr>
              <p:custDataLst>
                <p:tags r:id="rId37"/>
              </p:custDataLst>
            </p:nvPr>
          </p:nvSpPr>
          <p:spPr bwMode="gray">
            <a:xfrm>
              <a:off x="8452741" y="3423046"/>
              <a:ext cx="140826" cy="131932"/>
            </a:xfrm>
            <a:custGeom>
              <a:avLst/>
              <a:gdLst>
                <a:gd name="T0" fmla="*/ 2147483647 w 372"/>
                <a:gd name="T1" fmla="*/ 0 h 348"/>
                <a:gd name="T2" fmla="*/ 2147483647 w 372"/>
                <a:gd name="T3" fmla="*/ 2147483647 h 348"/>
                <a:gd name="T4" fmla="*/ 0 w 372"/>
                <a:gd name="T5" fmla="*/ 2147483647 h 348"/>
                <a:gd name="T6" fmla="*/ 2147483647 w 372"/>
                <a:gd name="T7" fmla="*/ 2147483647 h 348"/>
                <a:gd name="T8" fmla="*/ 0 w 372"/>
                <a:gd name="T9" fmla="*/ 2147483647 h 348"/>
                <a:gd name="T10" fmla="*/ 2147483647 w 372"/>
                <a:gd name="T11" fmla="*/ 2147483647 h 348"/>
                <a:gd name="T12" fmla="*/ 2147483647 w 372"/>
                <a:gd name="T13" fmla="*/ 2147483647 h 348"/>
                <a:gd name="T14" fmla="*/ 2147483647 w 372"/>
                <a:gd name="T15" fmla="*/ 2147483647 h 348"/>
                <a:gd name="T16" fmla="*/ 2147483647 w 372"/>
                <a:gd name="T17" fmla="*/ 2147483647 h 348"/>
                <a:gd name="T18" fmla="*/ 2147483647 w 372"/>
                <a:gd name="T19" fmla="*/ 2147483647 h 348"/>
                <a:gd name="T20" fmla="*/ 2147483647 w 372"/>
                <a:gd name="T21" fmla="*/ 2147483647 h 348"/>
                <a:gd name="T22" fmla="*/ 2147483647 w 372"/>
                <a:gd name="T23" fmla="*/ 2147483647 h 348"/>
                <a:gd name="T24" fmla="*/ 2147483647 w 372"/>
                <a:gd name="T25" fmla="*/ 2147483647 h 348"/>
                <a:gd name="T26" fmla="*/ 2147483647 w 372"/>
                <a:gd name="T27" fmla="*/ 2147483647 h 348"/>
                <a:gd name="T28" fmla="*/ 2147483647 w 372"/>
                <a:gd name="T29" fmla="*/ 2147483647 h 348"/>
                <a:gd name="T30" fmla="*/ 2147483647 w 372"/>
                <a:gd name="T31" fmla="*/ 2147483647 h 348"/>
                <a:gd name="T32" fmla="*/ 2147483647 w 372"/>
                <a:gd name="T33" fmla="*/ 2147483647 h 348"/>
                <a:gd name="T34" fmla="*/ 2147483647 w 372"/>
                <a:gd name="T35" fmla="*/ 2147483647 h 348"/>
                <a:gd name="T36" fmla="*/ 2147483647 w 372"/>
                <a:gd name="T37" fmla="*/ 2147483647 h 348"/>
                <a:gd name="T38" fmla="*/ 2147483647 w 372"/>
                <a:gd name="T39" fmla="*/ 2147483647 h 348"/>
                <a:gd name="T40" fmla="*/ 2147483647 w 372"/>
                <a:gd name="T41" fmla="*/ 2147483647 h 348"/>
                <a:gd name="T42" fmla="*/ 2147483647 w 372"/>
                <a:gd name="T43" fmla="*/ 2147483647 h 348"/>
                <a:gd name="T44" fmla="*/ 2147483647 w 372"/>
                <a:gd name="T45" fmla="*/ 2147483647 h 348"/>
                <a:gd name="T46" fmla="*/ 2147483647 w 372"/>
                <a:gd name="T47" fmla="*/ 2147483647 h 348"/>
                <a:gd name="T48" fmla="*/ 2147483647 w 372"/>
                <a:gd name="T49" fmla="*/ 2147483647 h 348"/>
                <a:gd name="T50" fmla="*/ 2147483647 w 372"/>
                <a:gd name="T51" fmla="*/ 2147483647 h 348"/>
                <a:gd name="T52" fmla="*/ 2147483647 w 372"/>
                <a:gd name="T53" fmla="*/ 2147483647 h 348"/>
                <a:gd name="T54" fmla="*/ 2147483647 w 372"/>
                <a:gd name="T55" fmla="*/ 2147483647 h 348"/>
                <a:gd name="T56" fmla="*/ 2147483647 w 372"/>
                <a:gd name="T57" fmla="*/ 2147483647 h 348"/>
                <a:gd name="T58" fmla="*/ 2147483647 w 372"/>
                <a:gd name="T59" fmla="*/ 2147483647 h 348"/>
                <a:gd name="T60" fmla="*/ 2147483647 w 372"/>
                <a:gd name="T61" fmla="*/ 2147483647 h 348"/>
                <a:gd name="T62" fmla="*/ 2147483647 w 372"/>
                <a:gd name="T63" fmla="*/ 2147483647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2"/>
                <a:gd name="T97" fmla="*/ 0 h 348"/>
                <a:gd name="T98" fmla="*/ 372 w 372"/>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2" h="348">
                  <a:moveTo>
                    <a:pt x="30" y="18"/>
                  </a:moveTo>
                  <a:lnTo>
                    <a:pt x="12" y="0"/>
                  </a:lnTo>
                  <a:lnTo>
                    <a:pt x="6" y="24"/>
                  </a:lnTo>
                  <a:lnTo>
                    <a:pt x="24" y="48"/>
                  </a:lnTo>
                  <a:lnTo>
                    <a:pt x="30" y="18"/>
                  </a:lnTo>
                  <a:close/>
                  <a:moveTo>
                    <a:pt x="0" y="126"/>
                  </a:moveTo>
                  <a:lnTo>
                    <a:pt x="18" y="132"/>
                  </a:lnTo>
                  <a:lnTo>
                    <a:pt x="36" y="102"/>
                  </a:lnTo>
                  <a:lnTo>
                    <a:pt x="0" y="102"/>
                  </a:lnTo>
                  <a:lnTo>
                    <a:pt x="0" y="126"/>
                  </a:lnTo>
                  <a:close/>
                  <a:moveTo>
                    <a:pt x="78" y="120"/>
                  </a:moveTo>
                  <a:lnTo>
                    <a:pt x="36" y="120"/>
                  </a:lnTo>
                  <a:lnTo>
                    <a:pt x="42" y="144"/>
                  </a:lnTo>
                  <a:lnTo>
                    <a:pt x="78" y="132"/>
                  </a:lnTo>
                  <a:lnTo>
                    <a:pt x="78" y="120"/>
                  </a:lnTo>
                  <a:close/>
                  <a:moveTo>
                    <a:pt x="60" y="186"/>
                  </a:moveTo>
                  <a:lnTo>
                    <a:pt x="96" y="186"/>
                  </a:lnTo>
                  <a:lnTo>
                    <a:pt x="48" y="150"/>
                  </a:lnTo>
                  <a:lnTo>
                    <a:pt x="60" y="186"/>
                  </a:lnTo>
                  <a:close/>
                  <a:moveTo>
                    <a:pt x="246" y="222"/>
                  </a:moveTo>
                  <a:lnTo>
                    <a:pt x="222" y="210"/>
                  </a:lnTo>
                  <a:lnTo>
                    <a:pt x="192" y="210"/>
                  </a:lnTo>
                  <a:lnTo>
                    <a:pt x="192" y="228"/>
                  </a:lnTo>
                  <a:lnTo>
                    <a:pt x="198" y="234"/>
                  </a:lnTo>
                  <a:lnTo>
                    <a:pt x="204" y="246"/>
                  </a:lnTo>
                  <a:lnTo>
                    <a:pt x="216" y="252"/>
                  </a:lnTo>
                  <a:lnTo>
                    <a:pt x="252" y="264"/>
                  </a:lnTo>
                  <a:lnTo>
                    <a:pt x="264" y="264"/>
                  </a:lnTo>
                  <a:lnTo>
                    <a:pt x="276" y="258"/>
                  </a:lnTo>
                  <a:lnTo>
                    <a:pt x="276" y="252"/>
                  </a:lnTo>
                  <a:lnTo>
                    <a:pt x="270" y="246"/>
                  </a:lnTo>
                  <a:lnTo>
                    <a:pt x="264" y="234"/>
                  </a:lnTo>
                  <a:lnTo>
                    <a:pt x="246" y="222"/>
                  </a:lnTo>
                  <a:close/>
                  <a:moveTo>
                    <a:pt x="312" y="288"/>
                  </a:moveTo>
                  <a:lnTo>
                    <a:pt x="360" y="348"/>
                  </a:lnTo>
                  <a:lnTo>
                    <a:pt x="372" y="318"/>
                  </a:lnTo>
                  <a:lnTo>
                    <a:pt x="312" y="288"/>
                  </a:lnTo>
                  <a:close/>
                  <a:moveTo>
                    <a:pt x="288" y="126"/>
                  </a:moveTo>
                  <a:lnTo>
                    <a:pt x="288" y="132"/>
                  </a:lnTo>
                  <a:lnTo>
                    <a:pt x="282" y="138"/>
                  </a:lnTo>
                  <a:lnTo>
                    <a:pt x="282" y="150"/>
                  </a:lnTo>
                  <a:lnTo>
                    <a:pt x="276" y="162"/>
                  </a:lnTo>
                  <a:lnTo>
                    <a:pt x="276" y="192"/>
                  </a:lnTo>
                  <a:lnTo>
                    <a:pt x="312" y="228"/>
                  </a:lnTo>
                  <a:lnTo>
                    <a:pt x="324" y="234"/>
                  </a:lnTo>
                  <a:lnTo>
                    <a:pt x="330" y="240"/>
                  </a:lnTo>
                  <a:lnTo>
                    <a:pt x="288" y="126"/>
                  </a:lnTo>
                  <a:close/>
                  <a:moveTo>
                    <a:pt x="120" y="60"/>
                  </a:moveTo>
                  <a:lnTo>
                    <a:pt x="120" y="66"/>
                  </a:lnTo>
                  <a:lnTo>
                    <a:pt x="126" y="78"/>
                  </a:lnTo>
                  <a:lnTo>
                    <a:pt x="138" y="90"/>
                  </a:lnTo>
                  <a:lnTo>
                    <a:pt x="150" y="108"/>
                  </a:lnTo>
                  <a:lnTo>
                    <a:pt x="168" y="120"/>
                  </a:lnTo>
                  <a:lnTo>
                    <a:pt x="192" y="144"/>
                  </a:lnTo>
                  <a:lnTo>
                    <a:pt x="204" y="150"/>
                  </a:lnTo>
                  <a:lnTo>
                    <a:pt x="216" y="150"/>
                  </a:lnTo>
                  <a:lnTo>
                    <a:pt x="210" y="138"/>
                  </a:lnTo>
                  <a:lnTo>
                    <a:pt x="204" y="132"/>
                  </a:lnTo>
                  <a:lnTo>
                    <a:pt x="198" y="120"/>
                  </a:lnTo>
                  <a:lnTo>
                    <a:pt x="186" y="108"/>
                  </a:lnTo>
                  <a:lnTo>
                    <a:pt x="174" y="90"/>
                  </a:lnTo>
                  <a:lnTo>
                    <a:pt x="156" y="78"/>
                  </a:lnTo>
                  <a:lnTo>
                    <a:pt x="144" y="66"/>
                  </a:lnTo>
                  <a:lnTo>
                    <a:pt x="132" y="60"/>
                  </a:lnTo>
                  <a:lnTo>
                    <a:pt x="120"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9" name="Slovenia" descr="© INSCALE GmbH, 05.05.2010&#10;http://www.presentationload.com/">
              <a:extLst>
                <a:ext uri="{FF2B5EF4-FFF2-40B4-BE49-F238E27FC236}">
                  <a16:creationId xmlns:a16="http://schemas.microsoft.com/office/drawing/2014/main" id="{069A4415-A75E-4E75-80F1-6076FDD9BD5E}"/>
                </a:ext>
              </a:extLst>
            </p:cNvPr>
            <p:cNvSpPr>
              <a:spLocks/>
            </p:cNvSpPr>
            <p:nvPr>
              <p:custDataLst>
                <p:tags r:id="rId38"/>
              </p:custDataLst>
            </p:nvPr>
          </p:nvSpPr>
          <p:spPr bwMode="gray">
            <a:xfrm>
              <a:off x="4583748" y="1786501"/>
              <a:ext cx="80048" cy="45954"/>
            </a:xfrm>
            <a:custGeom>
              <a:avLst/>
              <a:gdLst>
                <a:gd name="T0" fmla="*/ 2147483647 w 210"/>
                <a:gd name="T1" fmla="*/ 2147483647 h 120"/>
                <a:gd name="T2" fmla="*/ 2147483647 w 210"/>
                <a:gd name="T3" fmla="*/ 2147483647 h 120"/>
                <a:gd name="T4" fmla="*/ 2147483647 w 210"/>
                <a:gd name="T5" fmla="*/ 2147483647 h 120"/>
                <a:gd name="T6" fmla="*/ 2147483647 w 210"/>
                <a:gd name="T7" fmla="*/ 2147483647 h 120"/>
                <a:gd name="T8" fmla="*/ 2147483647 w 210"/>
                <a:gd name="T9" fmla="*/ 2147483647 h 120"/>
                <a:gd name="T10" fmla="*/ 2147483647 w 210"/>
                <a:gd name="T11" fmla="*/ 2147483647 h 120"/>
                <a:gd name="T12" fmla="*/ 2147483647 w 210"/>
                <a:gd name="T13" fmla="*/ 2147483647 h 120"/>
                <a:gd name="T14" fmla="*/ 2147483647 w 210"/>
                <a:gd name="T15" fmla="*/ 2147483647 h 120"/>
                <a:gd name="T16" fmla="*/ 2147483647 w 210"/>
                <a:gd name="T17" fmla="*/ 2147483647 h 120"/>
                <a:gd name="T18" fmla="*/ 2147483647 w 210"/>
                <a:gd name="T19" fmla="*/ 2147483647 h 120"/>
                <a:gd name="T20" fmla="*/ 2147483647 w 210"/>
                <a:gd name="T21" fmla="*/ 2147483647 h 120"/>
                <a:gd name="T22" fmla="*/ 2147483647 w 210"/>
                <a:gd name="T23" fmla="*/ 2147483647 h 120"/>
                <a:gd name="T24" fmla="*/ 2147483647 w 210"/>
                <a:gd name="T25" fmla="*/ 2147483647 h 120"/>
                <a:gd name="T26" fmla="*/ 2147483647 w 210"/>
                <a:gd name="T27" fmla="*/ 2147483647 h 120"/>
                <a:gd name="T28" fmla="*/ 2147483647 w 210"/>
                <a:gd name="T29" fmla="*/ 2147483647 h 120"/>
                <a:gd name="T30" fmla="*/ 2147483647 w 210"/>
                <a:gd name="T31" fmla="*/ 2147483647 h 120"/>
                <a:gd name="T32" fmla="*/ 2147483647 w 210"/>
                <a:gd name="T33" fmla="*/ 2147483647 h 120"/>
                <a:gd name="T34" fmla="*/ 2147483647 w 210"/>
                <a:gd name="T35" fmla="*/ 2147483647 h 120"/>
                <a:gd name="T36" fmla="*/ 2147483647 w 210"/>
                <a:gd name="T37" fmla="*/ 2147483647 h 120"/>
                <a:gd name="T38" fmla="*/ 2147483647 w 210"/>
                <a:gd name="T39" fmla="*/ 2147483647 h 120"/>
                <a:gd name="T40" fmla="*/ 2147483647 w 210"/>
                <a:gd name="T41" fmla="*/ 2147483647 h 120"/>
                <a:gd name="T42" fmla="*/ 2147483647 w 210"/>
                <a:gd name="T43" fmla="*/ 0 h 120"/>
                <a:gd name="T44" fmla="*/ 2147483647 w 210"/>
                <a:gd name="T45" fmla="*/ 2147483647 h 120"/>
                <a:gd name="T46" fmla="*/ 2147483647 w 210"/>
                <a:gd name="T47" fmla="*/ 2147483647 h 120"/>
                <a:gd name="T48" fmla="*/ 2147483647 w 210"/>
                <a:gd name="T49" fmla="*/ 2147483647 h 120"/>
                <a:gd name="T50" fmla="*/ 2147483647 w 210"/>
                <a:gd name="T51" fmla="*/ 2147483647 h 120"/>
                <a:gd name="T52" fmla="*/ 2147483647 w 210"/>
                <a:gd name="T53" fmla="*/ 2147483647 h 120"/>
                <a:gd name="T54" fmla="*/ 2147483647 w 210"/>
                <a:gd name="T55" fmla="*/ 2147483647 h 120"/>
                <a:gd name="T56" fmla="*/ 2147483647 w 210"/>
                <a:gd name="T57" fmla="*/ 2147483647 h 120"/>
                <a:gd name="T58" fmla="*/ 2147483647 w 210"/>
                <a:gd name="T59" fmla="*/ 2147483647 h 120"/>
                <a:gd name="T60" fmla="*/ 2147483647 w 210"/>
                <a:gd name="T61" fmla="*/ 2147483647 h 120"/>
                <a:gd name="T62" fmla="*/ 2147483647 w 210"/>
                <a:gd name="T63" fmla="*/ 2147483647 h 120"/>
                <a:gd name="T64" fmla="*/ 2147483647 w 210"/>
                <a:gd name="T65" fmla="*/ 2147483647 h 120"/>
                <a:gd name="T66" fmla="*/ 2147483647 w 210"/>
                <a:gd name="T67" fmla="*/ 2147483647 h 120"/>
                <a:gd name="T68" fmla="*/ 0 w 210"/>
                <a:gd name="T69" fmla="*/ 2147483647 h 120"/>
                <a:gd name="T70" fmla="*/ 2147483647 w 210"/>
                <a:gd name="T71" fmla="*/ 2147483647 h 120"/>
                <a:gd name="T72" fmla="*/ 2147483647 w 210"/>
                <a:gd name="T73" fmla="*/ 2147483647 h 120"/>
                <a:gd name="T74" fmla="*/ 2147483647 w 210"/>
                <a:gd name="T75" fmla="*/ 2147483647 h 120"/>
                <a:gd name="T76" fmla="*/ 2147483647 w 210"/>
                <a:gd name="T77" fmla="*/ 2147483647 h 120"/>
                <a:gd name="T78" fmla="*/ 2147483647 w 210"/>
                <a:gd name="T79" fmla="*/ 2147483647 h 120"/>
                <a:gd name="T80" fmla="*/ 2147483647 w 210"/>
                <a:gd name="T81" fmla="*/ 2147483647 h 120"/>
                <a:gd name="T82" fmla="*/ 2147483647 w 210"/>
                <a:gd name="T83" fmla="*/ 2147483647 h 120"/>
                <a:gd name="T84" fmla="*/ 2147483647 w 210"/>
                <a:gd name="T85" fmla="*/ 2147483647 h 120"/>
                <a:gd name="T86" fmla="*/ 2147483647 w 210"/>
                <a:gd name="T87" fmla="*/ 2147483647 h 1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120"/>
                <a:gd name="T134" fmla="*/ 210 w 210"/>
                <a:gd name="T135" fmla="*/ 120 h 1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120">
                  <a:moveTo>
                    <a:pt x="24" y="120"/>
                  </a:moveTo>
                  <a:lnTo>
                    <a:pt x="42" y="120"/>
                  </a:lnTo>
                  <a:lnTo>
                    <a:pt x="42" y="108"/>
                  </a:lnTo>
                  <a:lnTo>
                    <a:pt x="54" y="114"/>
                  </a:lnTo>
                  <a:lnTo>
                    <a:pt x="72" y="114"/>
                  </a:lnTo>
                  <a:lnTo>
                    <a:pt x="78" y="102"/>
                  </a:lnTo>
                  <a:lnTo>
                    <a:pt x="78" y="108"/>
                  </a:lnTo>
                  <a:lnTo>
                    <a:pt x="84" y="114"/>
                  </a:lnTo>
                  <a:lnTo>
                    <a:pt x="126" y="114"/>
                  </a:lnTo>
                  <a:lnTo>
                    <a:pt x="126" y="96"/>
                  </a:lnTo>
                  <a:lnTo>
                    <a:pt x="138" y="90"/>
                  </a:lnTo>
                  <a:lnTo>
                    <a:pt x="150" y="78"/>
                  </a:lnTo>
                  <a:lnTo>
                    <a:pt x="150" y="72"/>
                  </a:lnTo>
                  <a:lnTo>
                    <a:pt x="144" y="66"/>
                  </a:lnTo>
                  <a:lnTo>
                    <a:pt x="144" y="54"/>
                  </a:lnTo>
                  <a:lnTo>
                    <a:pt x="174" y="54"/>
                  </a:lnTo>
                  <a:lnTo>
                    <a:pt x="186" y="48"/>
                  </a:lnTo>
                  <a:lnTo>
                    <a:pt x="186" y="36"/>
                  </a:lnTo>
                  <a:lnTo>
                    <a:pt x="210" y="36"/>
                  </a:lnTo>
                  <a:lnTo>
                    <a:pt x="192" y="24"/>
                  </a:lnTo>
                  <a:lnTo>
                    <a:pt x="186" y="6"/>
                  </a:lnTo>
                  <a:lnTo>
                    <a:pt x="180" y="0"/>
                  </a:lnTo>
                  <a:lnTo>
                    <a:pt x="174" y="12"/>
                  </a:lnTo>
                  <a:lnTo>
                    <a:pt x="168" y="30"/>
                  </a:lnTo>
                  <a:lnTo>
                    <a:pt x="144" y="24"/>
                  </a:lnTo>
                  <a:lnTo>
                    <a:pt x="132" y="30"/>
                  </a:lnTo>
                  <a:lnTo>
                    <a:pt x="84" y="30"/>
                  </a:lnTo>
                  <a:lnTo>
                    <a:pt x="84" y="42"/>
                  </a:lnTo>
                  <a:lnTo>
                    <a:pt x="54" y="42"/>
                  </a:lnTo>
                  <a:lnTo>
                    <a:pt x="48" y="36"/>
                  </a:lnTo>
                  <a:lnTo>
                    <a:pt x="30" y="36"/>
                  </a:lnTo>
                  <a:lnTo>
                    <a:pt x="24" y="42"/>
                  </a:lnTo>
                  <a:lnTo>
                    <a:pt x="6" y="42"/>
                  </a:lnTo>
                  <a:lnTo>
                    <a:pt x="6" y="48"/>
                  </a:lnTo>
                  <a:lnTo>
                    <a:pt x="0" y="54"/>
                  </a:lnTo>
                  <a:lnTo>
                    <a:pt x="12" y="60"/>
                  </a:lnTo>
                  <a:lnTo>
                    <a:pt x="6" y="96"/>
                  </a:lnTo>
                  <a:lnTo>
                    <a:pt x="18" y="96"/>
                  </a:lnTo>
                  <a:lnTo>
                    <a:pt x="30" y="102"/>
                  </a:lnTo>
                  <a:lnTo>
                    <a:pt x="36" y="102"/>
                  </a:lnTo>
                  <a:lnTo>
                    <a:pt x="36" y="108"/>
                  </a:lnTo>
                  <a:lnTo>
                    <a:pt x="30" y="108"/>
                  </a:lnTo>
                  <a:lnTo>
                    <a:pt x="30" y="114"/>
                  </a:lnTo>
                  <a:lnTo>
                    <a:pt x="24"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40" name="Slovakia" descr="© INSCALE GmbH, 05.05.2010&#10;http://www.presentationload.com/">
              <a:extLst>
                <a:ext uri="{FF2B5EF4-FFF2-40B4-BE49-F238E27FC236}">
                  <a16:creationId xmlns:a16="http://schemas.microsoft.com/office/drawing/2014/main" id="{FE7DA02E-EC19-4C10-96D5-35F1183A6902}"/>
                </a:ext>
              </a:extLst>
            </p:cNvPr>
            <p:cNvSpPr>
              <a:spLocks/>
            </p:cNvSpPr>
            <p:nvPr>
              <p:custDataLst>
                <p:tags r:id="rId39"/>
              </p:custDataLst>
            </p:nvPr>
          </p:nvSpPr>
          <p:spPr bwMode="gray">
            <a:xfrm>
              <a:off x="4665278" y="1709417"/>
              <a:ext cx="134897" cy="54848"/>
            </a:xfrm>
            <a:custGeom>
              <a:avLst/>
              <a:gdLst>
                <a:gd name="T0" fmla="*/ 2147483647 w 354"/>
                <a:gd name="T1" fmla="*/ 2147483647 h 144"/>
                <a:gd name="T2" fmla="*/ 2147483647 w 354"/>
                <a:gd name="T3" fmla="*/ 2147483647 h 144"/>
                <a:gd name="T4" fmla="*/ 2147483647 w 354"/>
                <a:gd name="T5" fmla="*/ 2147483647 h 144"/>
                <a:gd name="T6" fmla="*/ 2147483647 w 354"/>
                <a:gd name="T7" fmla="*/ 2147483647 h 144"/>
                <a:gd name="T8" fmla="*/ 2147483647 w 354"/>
                <a:gd name="T9" fmla="*/ 2147483647 h 144"/>
                <a:gd name="T10" fmla="*/ 2147483647 w 354"/>
                <a:gd name="T11" fmla="*/ 2147483647 h 144"/>
                <a:gd name="T12" fmla="*/ 2147483647 w 354"/>
                <a:gd name="T13" fmla="*/ 2147483647 h 144"/>
                <a:gd name="T14" fmla="*/ 2147483647 w 354"/>
                <a:gd name="T15" fmla="*/ 0 h 144"/>
                <a:gd name="T16" fmla="*/ 2147483647 w 354"/>
                <a:gd name="T17" fmla="*/ 2147483647 h 144"/>
                <a:gd name="T18" fmla="*/ 2147483647 w 354"/>
                <a:gd name="T19" fmla="*/ 0 h 144"/>
                <a:gd name="T20" fmla="*/ 2147483647 w 354"/>
                <a:gd name="T21" fmla="*/ 2147483647 h 144"/>
                <a:gd name="T22" fmla="*/ 2147483647 w 354"/>
                <a:gd name="T23" fmla="*/ 2147483647 h 144"/>
                <a:gd name="T24" fmla="*/ 2147483647 w 354"/>
                <a:gd name="T25" fmla="*/ 2147483647 h 144"/>
                <a:gd name="T26" fmla="*/ 2147483647 w 354"/>
                <a:gd name="T27" fmla="*/ 2147483647 h 144"/>
                <a:gd name="T28" fmla="*/ 2147483647 w 354"/>
                <a:gd name="T29" fmla="*/ 2147483647 h 144"/>
                <a:gd name="T30" fmla="*/ 0 w 354"/>
                <a:gd name="T31" fmla="*/ 2147483647 h 144"/>
                <a:gd name="T32" fmla="*/ 2147483647 w 354"/>
                <a:gd name="T33" fmla="*/ 2147483647 h 144"/>
                <a:gd name="T34" fmla="*/ 2147483647 w 354"/>
                <a:gd name="T35" fmla="*/ 2147483647 h 144"/>
                <a:gd name="T36" fmla="*/ 2147483647 w 354"/>
                <a:gd name="T37" fmla="*/ 2147483647 h 144"/>
                <a:gd name="T38" fmla="*/ 2147483647 w 354"/>
                <a:gd name="T39" fmla="*/ 2147483647 h 144"/>
                <a:gd name="T40" fmla="*/ 2147483647 w 354"/>
                <a:gd name="T41" fmla="*/ 2147483647 h 144"/>
                <a:gd name="T42" fmla="*/ 2147483647 w 354"/>
                <a:gd name="T43" fmla="*/ 2147483647 h 144"/>
                <a:gd name="T44" fmla="*/ 2147483647 w 354"/>
                <a:gd name="T45" fmla="*/ 2147483647 h 144"/>
                <a:gd name="T46" fmla="*/ 2147483647 w 354"/>
                <a:gd name="T47" fmla="*/ 2147483647 h 144"/>
                <a:gd name="T48" fmla="*/ 2147483647 w 354"/>
                <a:gd name="T49" fmla="*/ 2147483647 h 144"/>
                <a:gd name="T50" fmla="*/ 2147483647 w 354"/>
                <a:gd name="T51" fmla="*/ 2147483647 h 144"/>
                <a:gd name="T52" fmla="*/ 2147483647 w 354"/>
                <a:gd name="T53" fmla="*/ 2147483647 h 144"/>
                <a:gd name="T54" fmla="*/ 2147483647 w 354"/>
                <a:gd name="T55" fmla="*/ 2147483647 h 144"/>
                <a:gd name="T56" fmla="*/ 2147483647 w 354"/>
                <a:gd name="T57" fmla="*/ 2147483647 h 144"/>
                <a:gd name="T58" fmla="*/ 2147483647 w 354"/>
                <a:gd name="T59" fmla="*/ 2147483647 h 144"/>
                <a:gd name="T60" fmla="*/ 2147483647 w 354"/>
                <a:gd name="T61" fmla="*/ 2147483647 h 144"/>
                <a:gd name="T62" fmla="*/ 2147483647 w 354"/>
                <a:gd name="T63" fmla="*/ 2147483647 h 144"/>
                <a:gd name="T64" fmla="*/ 2147483647 w 354"/>
                <a:gd name="T65" fmla="*/ 2147483647 h 144"/>
                <a:gd name="T66" fmla="*/ 2147483647 w 354"/>
                <a:gd name="T67" fmla="*/ 2147483647 h 144"/>
                <a:gd name="T68" fmla="*/ 2147483647 w 35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4"/>
                <a:gd name="T106" fmla="*/ 0 h 144"/>
                <a:gd name="T107" fmla="*/ 354 w 354"/>
                <a:gd name="T108" fmla="*/ 144 h 1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4" h="144">
                  <a:moveTo>
                    <a:pt x="348" y="30"/>
                  </a:moveTo>
                  <a:lnTo>
                    <a:pt x="324" y="30"/>
                  </a:lnTo>
                  <a:lnTo>
                    <a:pt x="300" y="6"/>
                  </a:lnTo>
                  <a:lnTo>
                    <a:pt x="276" y="6"/>
                  </a:lnTo>
                  <a:lnTo>
                    <a:pt x="270" y="12"/>
                  </a:lnTo>
                  <a:lnTo>
                    <a:pt x="258" y="18"/>
                  </a:lnTo>
                  <a:lnTo>
                    <a:pt x="246" y="18"/>
                  </a:lnTo>
                  <a:lnTo>
                    <a:pt x="240" y="12"/>
                  </a:lnTo>
                  <a:lnTo>
                    <a:pt x="210" y="12"/>
                  </a:lnTo>
                  <a:lnTo>
                    <a:pt x="210" y="18"/>
                  </a:lnTo>
                  <a:lnTo>
                    <a:pt x="204" y="24"/>
                  </a:lnTo>
                  <a:lnTo>
                    <a:pt x="192" y="24"/>
                  </a:lnTo>
                  <a:lnTo>
                    <a:pt x="186" y="18"/>
                  </a:lnTo>
                  <a:lnTo>
                    <a:pt x="186" y="12"/>
                  </a:lnTo>
                  <a:lnTo>
                    <a:pt x="180" y="12"/>
                  </a:lnTo>
                  <a:lnTo>
                    <a:pt x="168" y="0"/>
                  </a:lnTo>
                  <a:lnTo>
                    <a:pt x="156" y="0"/>
                  </a:lnTo>
                  <a:lnTo>
                    <a:pt x="144" y="12"/>
                  </a:lnTo>
                  <a:lnTo>
                    <a:pt x="138" y="12"/>
                  </a:lnTo>
                  <a:lnTo>
                    <a:pt x="126" y="0"/>
                  </a:lnTo>
                  <a:lnTo>
                    <a:pt x="108" y="12"/>
                  </a:lnTo>
                  <a:lnTo>
                    <a:pt x="84" y="18"/>
                  </a:lnTo>
                  <a:lnTo>
                    <a:pt x="84" y="42"/>
                  </a:lnTo>
                  <a:lnTo>
                    <a:pt x="72" y="48"/>
                  </a:lnTo>
                  <a:lnTo>
                    <a:pt x="66" y="54"/>
                  </a:lnTo>
                  <a:lnTo>
                    <a:pt x="54" y="60"/>
                  </a:lnTo>
                  <a:lnTo>
                    <a:pt x="36" y="60"/>
                  </a:lnTo>
                  <a:lnTo>
                    <a:pt x="36" y="54"/>
                  </a:lnTo>
                  <a:lnTo>
                    <a:pt x="30" y="60"/>
                  </a:lnTo>
                  <a:lnTo>
                    <a:pt x="12" y="60"/>
                  </a:lnTo>
                  <a:lnTo>
                    <a:pt x="6" y="66"/>
                  </a:lnTo>
                  <a:lnTo>
                    <a:pt x="0" y="90"/>
                  </a:lnTo>
                  <a:lnTo>
                    <a:pt x="0" y="102"/>
                  </a:lnTo>
                  <a:lnTo>
                    <a:pt x="6" y="102"/>
                  </a:lnTo>
                  <a:lnTo>
                    <a:pt x="6" y="114"/>
                  </a:lnTo>
                  <a:lnTo>
                    <a:pt x="12" y="114"/>
                  </a:lnTo>
                  <a:lnTo>
                    <a:pt x="12" y="126"/>
                  </a:lnTo>
                  <a:lnTo>
                    <a:pt x="6" y="132"/>
                  </a:lnTo>
                  <a:lnTo>
                    <a:pt x="18" y="138"/>
                  </a:lnTo>
                  <a:lnTo>
                    <a:pt x="30" y="120"/>
                  </a:lnTo>
                  <a:lnTo>
                    <a:pt x="36" y="126"/>
                  </a:lnTo>
                  <a:lnTo>
                    <a:pt x="42" y="138"/>
                  </a:lnTo>
                  <a:lnTo>
                    <a:pt x="48" y="144"/>
                  </a:lnTo>
                  <a:lnTo>
                    <a:pt x="90" y="144"/>
                  </a:lnTo>
                  <a:lnTo>
                    <a:pt x="108" y="138"/>
                  </a:lnTo>
                  <a:lnTo>
                    <a:pt x="120" y="138"/>
                  </a:lnTo>
                  <a:lnTo>
                    <a:pt x="132" y="114"/>
                  </a:lnTo>
                  <a:lnTo>
                    <a:pt x="168" y="120"/>
                  </a:lnTo>
                  <a:lnTo>
                    <a:pt x="174" y="108"/>
                  </a:lnTo>
                  <a:lnTo>
                    <a:pt x="198" y="108"/>
                  </a:lnTo>
                  <a:lnTo>
                    <a:pt x="210" y="102"/>
                  </a:lnTo>
                  <a:lnTo>
                    <a:pt x="216" y="102"/>
                  </a:lnTo>
                  <a:lnTo>
                    <a:pt x="228" y="90"/>
                  </a:lnTo>
                  <a:lnTo>
                    <a:pt x="234" y="78"/>
                  </a:lnTo>
                  <a:lnTo>
                    <a:pt x="258" y="78"/>
                  </a:lnTo>
                  <a:lnTo>
                    <a:pt x="258" y="90"/>
                  </a:lnTo>
                  <a:lnTo>
                    <a:pt x="276" y="96"/>
                  </a:lnTo>
                  <a:lnTo>
                    <a:pt x="276" y="78"/>
                  </a:lnTo>
                  <a:lnTo>
                    <a:pt x="288" y="78"/>
                  </a:lnTo>
                  <a:lnTo>
                    <a:pt x="288" y="90"/>
                  </a:lnTo>
                  <a:lnTo>
                    <a:pt x="300" y="90"/>
                  </a:lnTo>
                  <a:lnTo>
                    <a:pt x="312" y="84"/>
                  </a:lnTo>
                  <a:lnTo>
                    <a:pt x="336" y="84"/>
                  </a:lnTo>
                  <a:lnTo>
                    <a:pt x="336" y="90"/>
                  </a:lnTo>
                  <a:lnTo>
                    <a:pt x="336" y="72"/>
                  </a:lnTo>
                  <a:lnTo>
                    <a:pt x="342" y="72"/>
                  </a:lnTo>
                  <a:lnTo>
                    <a:pt x="348" y="66"/>
                  </a:lnTo>
                  <a:lnTo>
                    <a:pt x="348" y="60"/>
                  </a:lnTo>
                  <a:lnTo>
                    <a:pt x="354" y="54"/>
                  </a:lnTo>
                  <a:lnTo>
                    <a:pt x="354" y="30"/>
                  </a:lnTo>
                  <a:lnTo>
                    <a:pt x="348"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41" name="Sierra Leone" descr="© INSCALE GmbH, 05.05.2010&#10;http://www.presentationload.com/">
              <a:extLst>
                <a:ext uri="{FF2B5EF4-FFF2-40B4-BE49-F238E27FC236}">
                  <a16:creationId xmlns:a16="http://schemas.microsoft.com/office/drawing/2014/main" id="{04B1F2BD-E3D8-49A0-9916-A4BD6E0E915B}"/>
                </a:ext>
              </a:extLst>
            </p:cNvPr>
            <p:cNvSpPr>
              <a:spLocks/>
            </p:cNvSpPr>
            <p:nvPr>
              <p:custDataLst>
                <p:tags r:id="rId40"/>
              </p:custDataLst>
            </p:nvPr>
          </p:nvSpPr>
          <p:spPr bwMode="gray">
            <a:xfrm>
              <a:off x="3879621" y="2910144"/>
              <a:ext cx="78566" cy="102284"/>
            </a:xfrm>
            <a:custGeom>
              <a:avLst/>
              <a:gdLst>
                <a:gd name="T0" fmla="*/ 2147483647 w 210"/>
                <a:gd name="T1" fmla="*/ 2147483647 h 270"/>
                <a:gd name="T2" fmla="*/ 2147483647 w 210"/>
                <a:gd name="T3" fmla="*/ 2147483647 h 270"/>
                <a:gd name="T4" fmla="*/ 2147483647 w 210"/>
                <a:gd name="T5" fmla="*/ 2147483647 h 270"/>
                <a:gd name="T6" fmla="*/ 2147483647 w 210"/>
                <a:gd name="T7" fmla="*/ 2147483647 h 270"/>
                <a:gd name="T8" fmla="*/ 2147483647 w 210"/>
                <a:gd name="T9" fmla="*/ 2147483647 h 270"/>
                <a:gd name="T10" fmla="*/ 2147483647 w 210"/>
                <a:gd name="T11" fmla="*/ 2147483647 h 270"/>
                <a:gd name="T12" fmla="*/ 2147483647 w 210"/>
                <a:gd name="T13" fmla="*/ 2147483647 h 270"/>
                <a:gd name="T14" fmla="*/ 2147483647 w 210"/>
                <a:gd name="T15" fmla="*/ 2147483647 h 270"/>
                <a:gd name="T16" fmla="*/ 2147483647 w 210"/>
                <a:gd name="T17" fmla="*/ 2147483647 h 270"/>
                <a:gd name="T18" fmla="*/ 2147483647 w 210"/>
                <a:gd name="T19" fmla="*/ 2147483647 h 270"/>
                <a:gd name="T20" fmla="*/ 2147483647 w 210"/>
                <a:gd name="T21" fmla="*/ 2147483647 h 270"/>
                <a:gd name="T22" fmla="*/ 2147483647 w 210"/>
                <a:gd name="T23" fmla="*/ 0 h 270"/>
                <a:gd name="T24" fmla="*/ 2147483647 w 210"/>
                <a:gd name="T25" fmla="*/ 0 h 270"/>
                <a:gd name="T26" fmla="*/ 2147483647 w 210"/>
                <a:gd name="T27" fmla="*/ 2147483647 h 270"/>
                <a:gd name="T28" fmla="*/ 2147483647 w 210"/>
                <a:gd name="T29" fmla="*/ 2147483647 h 270"/>
                <a:gd name="T30" fmla="*/ 2147483647 w 210"/>
                <a:gd name="T31" fmla="*/ 2147483647 h 270"/>
                <a:gd name="T32" fmla="*/ 2147483647 w 210"/>
                <a:gd name="T33" fmla="*/ 2147483647 h 270"/>
                <a:gd name="T34" fmla="*/ 2147483647 w 210"/>
                <a:gd name="T35" fmla="*/ 2147483647 h 270"/>
                <a:gd name="T36" fmla="*/ 2147483647 w 210"/>
                <a:gd name="T37" fmla="*/ 2147483647 h 270"/>
                <a:gd name="T38" fmla="*/ 2147483647 w 210"/>
                <a:gd name="T39" fmla="*/ 2147483647 h 270"/>
                <a:gd name="T40" fmla="*/ 2147483647 w 210"/>
                <a:gd name="T41" fmla="*/ 2147483647 h 270"/>
                <a:gd name="T42" fmla="*/ 2147483647 w 210"/>
                <a:gd name="T43" fmla="*/ 2147483647 h 270"/>
                <a:gd name="T44" fmla="*/ 0 w 210"/>
                <a:gd name="T45" fmla="*/ 2147483647 h 270"/>
                <a:gd name="T46" fmla="*/ 2147483647 w 210"/>
                <a:gd name="T47" fmla="*/ 2147483647 h 270"/>
                <a:gd name="T48" fmla="*/ 2147483647 w 210"/>
                <a:gd name="T49" fmla="*/ 2147483647 h 270"/>
                <a:gd name="T50" fmla="*/ 0 w 210"/>
                <a:gd name="T51" fmla="*/ 2147483647 h 270"/>
                <a:gd name="T52" fmla="*/ 0 w 210"/>
                <a:gd name="T53" fmla="*/ 2147483647 h 270"/>
                <a:gd name="T54" fmla="*/ 2147483647 w 210"/>
                <a:gd name="T55" fmla="*/ 2147483647 h 270"/>
                <a:gd name="T56" fmla="*/ 2147483647 w 210"/>
                <a:gd name="T57" fmla="*/ 2147483647 h 270"/>
                <a:gd name="T58" fmla="*/ 2147483647 w 210"/>
                <a:gd name="T59" fmla="*/ 2147483647 h 270"/>
                <a:gd name="T60" fmla="*/ 2147483647 w 210"/>
                <a:gd name="T61" fmla="*/ 2147483647 h 270"/>
                <a:gd name="T62" fmla="*/ 2147483647 w 210"/>
                <a:gd name="T63" fmla="*/ 2147483647 h 270"/>
                <a:gd name="T64" fmla="*/ 2147483647 w 210"/>
                <a:gd name="T65" fmla="*/ 2147483647 h 270"/>
                <a:gd name="T66" fmla="*/ 2147483647 w 210"/>
                <a:gd name="T67" fmla="*/ 2147483647 h 270"/>
                <a:gd name="T68" fmla="*/ 2147483647 w 210"/>
                <a:gd name="T69" fmla="*/ 2147483647 h 270"/>
                <a:gd name="T70" fmla="*/ 2147483647 w 210"/>
                <a:gd name="T71" fmla="*/ 2147483647 h 270"/>
                <a:gd name="T72" fmla="*/ 2147483647 w 210"/>
                <a:gd name="T73" fmla="*/ 2147483647 h 270"/>
                <a:gd name="T74" fmla="*/ 2147483647 w 210"/>
                <a:gd name="T75" fmla="*/ 2147483647 h 270"/>
                <a:gd name="T76" fmla="*/ 2147483647 w 210"/>
                <a:gd name="T77" fmla="*/ 2147483647 h 270"/>
                <a:gd name="T78" fmla="*/ 2147483647 w 210"/>
                <a:gd name="T79" fmla="*/ 2147483647 h 270"/>
                <a:gd name="T80" fmla="*/ 2147483647 w 210"/>
                <a:gd name="T81" fmla="*/ 2147483647 h 270"/>
                <a:gd name="T82" fmla="*/ 2147483647 w 210"/>
                <a:gd name="T83" fmla="*/ 2147483647 h 270"/>
                <a:gd name="T84" fmla="*/ 2147483647 w 210"/>
                <a:gd name="T85" fmla="*/ 2147483647 h 270"/>
                <a:gd name="T86" fmla="*/ 2147483647 w 210"/>
                <a:gd name="T87" fmla="*/ 2147483647 h 2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270"/>
                <a:gd name="T134" fmla="*/ 210 w 210"/>
                <a:gd name="T135" fmla="*/ 270 h 2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270">
                  <a:moveTo>
                    <a:pt x="186" y="180"/>
                  </a:moveTo>
                  <a:lnTo>
                    <a:pt x="186" y="162"/>
                  </a:lnTo>
                  <a:lnTo>
                    <a:pt x="210" y="156"/>
                  </a:lnTo>
                  <a:lnTo>
                    <a:pt x="204" y="132"/>
                  </a:lnTo>
                  <a:lnTo>
                    <a:pt x="174" y="144"/>
                  </a:lnTo>
                  <a:lnTo>
                    <a:pt x="180" y="126"/>
                  </a:lnTo>
                  <a:lnTo>
                    <a:pt x="186" y="120"/>
                  </a:lnTo>
                  <a:lnTo>
                    <a:pt x="192" y="108"/>
                  </a:lnTo>
                  <a:lnTo>
                    <a:pt x="192" y="90"/>
                  </a:lnTo>
                  <a:lnTo>
                    <a:pt x="180" y="78"/>
                  </a:lnTo>
                  <a:lnTo>
                    <a:pt x="180" y="60"/>
                  </a:lnTo>
                  <a:lnTo>
                    <a:pt x="138" y="0"/>
                  </a:lnTo>
                  <a:lnTo>
                    <a:pt x="102" y="0"/>
                  </a:lnTo>
                  <a:lnTo>
                    <a:pt x="96" y="18"/>
                  </a:lnTo>
                  <a:lnTo>
                    <a:pt x="60" y="18"/>
                  </a:lnTo>
                  <a:lnTo>
                    <a:pt x="60" y="24"/>
                  </a:lnTo>
                  <a:lnTo>
                    <a:pt x="54" y="30"/>
                  </a:lnTo>
                  <a:lnTo>
                    <a:pt x="48" y="42"/>
                  </a:lnTo>
                  <a:lnTo>
                    <a:pt x="36" y="54"/>
                  </a:lnTo>
                  <a:lnTo>
                    <a:pt x="30" y="66"/>
                  </a:lnTo>
                  <a:lnTo>
                    <a:pt x="18" y="72"/>
                  </a:lnTo>
                  <a:lnTo>
                    <a:pt x="12" y="78"/>
                  </a:lnTo>
                  <a:lnTo>
                    <a:pt x="0" y="84"/>
                  </a:lnTo>
                  <a:lnTo>
                    <a:pt x="12" y="96"/>
                  </a:lnTo>
                  <a:lnTo>
                    <a:pt x="6" y="102"/>
                  </a:lnTo>
                  <a:lnTo>
                    <a:pt x="0" y="114"/>
                  </a:lnTo>
                  <a:lnTo>
                    <a:pt x="0" y="132"/>
                  </a:lnTo>
                  <a:lnTo>
                    <a:pt x="6" y="138"/>
                  </a:lnTo>
                  <a:lnTo>
                    <a:pt x="18" y="144"/>
                  </a:lnTo>
                  <a:lnTo>
                    <a:pt x="24" y="150"/>
                  </a:lnTo>
                  <a:lnTo>
                    <a:pt x="18" y="180"/>
                  </a:lnTo>
                  <a:lnTo>
                    <a:pt x="42" y="198"/>
                  </a:lnTo>
                  <a:lnTo>
                    <a:pt x="42" y="204"/>
                  </a:lnTo>
                  <a:lnTo>
                    <a:pt x="48" y="210"/>
                  </a:lnTo>
                  <a:lnTo>
                    <a:pt x="54" y="222"/>
                  </a:lnTo>
                  <a:lnTo>
                    <a:pt x="78" y="234"/>
                  </a:lnTo>
                  <a:lnTo>
                    <a:pt x="96" y="234"/>
                  </a:lnTo>
                  <a:lnTo>
                    <a:pt x="126" y="270"/>
                  </a:lnTo>
                  <a:lnTo>
                    <a:pt x="126" y="234"/>
                  </a:lnTo>
                  <a:lnTo>
                    <a:pt x="144" y="216"/>
                  </a:lnTo>
                  <a:lnTo>
                    <a:pt x="156" y="210"/>
                  </a:lnTo>
                  <a:lnTo>
                    <a:pt x="168" y="198"/>
                  </a:lnTo>
                  <a:lnTo>
                    <a:pt x="180" y="192"/>
                  </a:lnTo>
                  <a:lnTo>
                    <a:pt x="186" y="18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42" name="Serbia" descr="© INSCALE GmbH, 05.05.2010&#10;http://www.presentationload.com/">
              <a:extLst>
                <a:ext uri="{FF2B5EF4-FFF2-40B4-BE49-F238E27FC236}">
                  <a16:creationId xmlns:a16="http://schemas.microsoft.com/office/drawing/2014/main" id="{DC840655-49AE-425E-9C72-D5C5B70D6102}"/>
                </a:ext>
              </a:extLst>
            </p:cNvPr>
            <p:cNvSpPr>
              <a:spLocks/>
            </p:cNvSpPr>
            <p:nvPr>
              <p:custDataLst>
                <p:tags r:id="rId41"/>
              </p:custDataLst>
            </p:nvPr>
          </p:nvSpPr>
          <p:spPr bwMode="gray">
            <a:xfrm>
              <a:off x="4717162" y="1810219"/>
              <a:ext cx="103766" cy="113769"/>
            </a:xfrm>
            <a:custGeom>
              <a:avLst/>
              <a:gdLst/>
              <a:ahLst/>
              <a:cxnLst>
                <a:cxn ang="0">
                  <a:pos x="464" y="374"/>
                </a:cxn>
                <a:cxn ang="0">
                  <a:pos x="453" y="310"/>
                </a:cxn>
                <a:cxn ang="0">
                  <a:pos x="453" y="235"/>
                </a:cxn>
                <a:cxn ang="0">
                  <a:pos x="378" y="224"/>
                </a:cxn>
                <a:cxn ang="0">
                  <a:pos x="302" y="171"/>
                </a:cxn>
                <a:cxn ang="0">
                  <a:pos x="291" y="118"/>
                </a:cxn>
                <a:cxn ang="0">
                  <a:pos x="259" y="128"/>
                </a:cxn>
                <a:cxn ang="0">
                  <a:pos x="216" y="53"/>
                </a:cxn>
                <a:cxn ang="0">
                  <a:pos x="87" y="0"/>
                </a:cxn>
                <a:cxn ang="0">
                  <a:pos x="0" y="43"/>
                </a:cxn>
                <a:cxn ang="0">
                  <a:pos x="32" y="96"/>
                </a:cxn>
                <a:cxn ang="0">
                  <a:pos x="65" y="139"/>
                </a:cxn>
                <a:cxn ang="0">
                  <a:pos x="54" y="150"/>
                </a:cxn>
                <a:cxn ang="0">
                  <a:pos x="32" y="181"/>
                </a:cxn>
                <a:cxn ang="0">
                  <a:pos x="32" y="192"/>
                </a:cxn>
                <a:cxn ang="0">
                  <a:pos x="76" y="203"/>
                </a:cxn>
                <a:cxn ang="0">
                  <a:pos x="87" y="267"/>
                </a:cxn>
                <a:cxn ang="0">
                  <a:pos x="65" y="310"/>
                </a:cxn>
                <a:cxn ang="0">
                  <a:pos x="98" y="363"/>
                </a:cxn>
                <a:cxn ang="0">
                  <a:pos x="119" y="395"/>
                </a:cxn>
                <a:cxn ang="0">
                  <a:pos x="157" y="442"/>
                </a:cxn>
                <a:cxn ang="0">
                  <a:pos x="173" y="438"/>
                </a:cxn>
                <a:cxn ang="0">
                  <a:pos x="180" y="444"/>
                </a:cxn>
                <a:cxn ang="0">
                  <a:pos x="230" y="446"/>
                </a:cxn>
                <a:cxn ang="0">
                  <a:pos x="237" y="431"/>
                </a:cxn>
                <a:cxn ang="0">
                  <a:pos x="258" y="416"/>
                </a:cxn>
                <a:cxn ang="0">
                  <a:pos x="266" y="418"/>
                </a:cxn>
                <a:cxn ang="0">
                  <a:pos x="268" y="407"/>
                </a:cxn>
                <a:cxn ang="0">
                  <a:pos x="267" y="399"/>
                </a:cxn>
                <a:cxn ang="0">
                  <a:pos x="254" y="388"/>
                </a:cxn>
                <a:cxn ang="0">
                  <a:pos x="262" y="387"/>
                </a:cxn>
                <a:cxn ang="0">
                  <a:pos x="279" y="380"/>
                </a:cxn>
                <a:cxn ang="0">
                  <a:pos x="288" y="372"/>
                </a:cxn>
                <a:cxn ang="0">
                  <a:pos x="298" y="389"/>
                </a:cxn>
                <a:cxn ang="0">
                  <a:pos x="292" y="399"/>
                </a:cxn>
                <a:cxn ang="0">
                  <a:pos x="309" y="402"/>
                </a:cxn>
                <a:cxn ang="0">
                  <a:pos x="321" y="404"/>
                </a:cxn>
                <a:cxn ang="0">
                  <a:pos x="326" y="408"/>
                </a:cxn>
                <a:cxn ang="0">
                  <a:pos x="328" y="433"/>
                </a:cxn>
                <a:cxn ang="0">
                  <a:pos x="334" y="429"/>
                </a:cxn>
                <a:cxn ang="0">
                  <a:pos x="335" y="448"/>
                </a:cxn>
                <a:cxn ang="0">
                  <a:pos x="348" y="452"/>
                </a:cxn>
                <a:cxn ang="0">
                  <a:pos x="356" y="467"/>
                </a:cxn>
                <a:cxn ang="0">
                  <a:pos x="354" y="478"/>
                </a:cxn>
                <a:cxn ang="0">
                  <a:pos x="356" y="482"/>
                </a:cxn>
                <a:cxn ang="0">
                  <a:pos x="369" y="485"/>
                </a:cxn>
                <a:cxn ang="0">
                  <a:pos x="381" y="492"/>
                </a:cxn>
                <a:cxn ang="0">
                  <a:pos x="390" y="496"/>
                </a:cxn>
                <a:cxn ang="0">
                  <a:pos x="399" y="501"/>
                </a:cxn>
                <a:cxn ang="0">
                  <a:pos x="392" y="513"/>
                </a:cxn>
                <a:cxn ang="0">
                  <a:pos x="384" y="528"/>
                </a:cxn>
                <a:cxn ang="0">
                  <a:pos x="376" y="542"/>
                </a:cxn>
                <a:cxn ang="0">
                  <a:pos x="453" y="492"/>
                </a:cxn>
                <a:cxn ang="0">
                  <a:pos x="486" y="470"/>
                </a:cxn>
                <a:cxn ang="0">
                  <a:pos x="486" y="406"/>
                </a:cxn>
              </a:cxnLst>
              <a:rect l="0" t="0" r="r" b="b"/>
              <a:pathLst>
                <a:path w="496" h="542">
                  <a:moveTo>
                    <a:pt x="486" y="406"/>
                  </a:moveTo>
                  <a:cubicBezTo>
                    <a:pt x="453" y="395"/>
                    <a:pt x="453" y="395"/>
                    <a:pt x="453" y="395"/>
                  </a:cubicBezTo>
                  <a:cubicBezTo>
                    <a:pt x="464" y="374"/>
                    <a:pt x="464" y="374"/>
                    <a:pt x="464" y="374"/>
                  </a:cubicBezTo>
                  <a:cubicBezTo>
                    <a:pt x="432" y="363"/>
                    <a:pt x="432" y="363"/>
                    <a:pt x="432" y="363"/>
                  </a:cubicBezTo>
                  <a:cubicBezTo>
                    <a:pt x="432" y="331"/>
                    <a:pt x="432" y="331"/>
                    <a:pt x="432" y="331"/>
                  </a:cubicBezTo>
                  <a:cubicBezTo>
                    <a:pt x="453" y="310"/>
                    <a:pt x="453" y="310"/>
                    <a:pt x="453" y="310"/>
                  </a:cubicBezTo>
                  <a:cubicBezTo>
                    <a:pt x="453" y="267"/>
                    <a:pt x="453" y="267"/>
                    <a:pt x="453" y="267"/>
                  </a:cubicBezTo>
                  <a:cubicBezTo>
                    <a:pt x="442" y="256"/>
                    <a:pt x="442" y="256"/>
                    <a:pt x="442" y="256"/>
                  </a:cubicBezTo>
                  <a:cubicBezTo>
                    <a:pt x="453" y="235"/>
                    <a:pt x="453" y="235"/>
                    <a:pt x="453" y="235"/>
                  </a:cubicBezTo>
                  <a:cubicBezTo>
                    <a:pt x="464" y="224"/>
                    <a:pt x="464" y="224"/>
                    <a:pt x="464" y="224"/>
                  </a:cubicBezTo>
                  <a:cubicBezTo>
                    <a:pt x="421" y="213"/>
                    <a:pt x="421" y="213"/>
                    <a:pt x="421" y="213"/>
                  </a:cubicBezTo>
                  <a:cubicBezTo>
                    <a:pt x="378" y="224"/>
                    <a:pt x="378" y="224"/>
                    <a:pt x="378" y="224"/>
                  </a:cubicBezTo>
                  <a:cubicBezTo>
                    <a:pt x="367" y="213"/>
                    <a:pt x="367" y="213"/>
                    <a:pt x="367" y="213"/>
                  </a:cubicBezTo>
                  <a:cubicBezTo>
                    <a:pt x="324" y="203"/>
                    <a:pt x="324" y="203"/>
                    <a:pt x="324" y="203"/>
                  </a:cubicBezTo>
                  <a:cubicBezTo>
                    <a:pt x="302" y="171"/>
                    <a:pt x="302" y="171"/>
                    <a:pt x="302" y="171"/>
                  </a:cubicBezTo>
                  <a:cubicBezTo>
                    <a:pt x="313" y="160"/>
                    <a:pt x="313" y="160"/>
                    <a:pt x="313" y="160"/>
                  </a:cubicBezTo>
                  <a:cubicBezTo>
                    <a:pt x="313" y="128"/>
                    <a:pt x="313" y="128"/>
                    <a:pt x="313" y="128"/>
                  </a:cubicBezTo>
                  <a:cubicBezTo>
                    <a:pt x="291" y="118"/>
                    <a:pt x="291" y="118"/>
                    <a:pt x="291" y="118"/>
                  </a:cubicBezTo>
                  <a:cubicBezTo>
                    <a:pt x="280" y="118"/>
                    <a:pt x="280" y="118"/>
                    <a:pt x="280" y="118"/>
                  </a:cubicBezTo>
                  <a:cubicBezTo>
                    <a:pt x="270" y="128"/>
                    <a:pt x="270" y="128"/>
                    <a:pt x="270" y="128"/>
                  </a:cubicBezTo>
                  <a:cubicBezTo>
                    <a:pt x="259" y="128"/>
                    <a:pt x="259" y="128"/>
                    <a:pt x="259" y="128"/>
                  </a:cubicBezTo>
                  <a:cubicBezTo>
                    <a:pt x="249" y="118"/>
                    <a:pt x="249" y="118"/>
                    <a:pt x="249" y="118"/>
                  </a:cubicBezTo>
                  <a:cubicBezTo>
                    <a:pt x="227" y="53"/>
                    <a:pt x="227" y="53"/>
                    <a:pt x="227" y="53"/>
                  </a:cubicBezTo>
                  <a:cubicBezTo>
                    <a:pt x="216" y="53"/>
                    <a:pt x="216" y="53"/>
                    <a:pt x="216" y="53"/>
                  </a:cubicBezTo>
                  <a:cubicBezTo>
                    <a:pt x="173" y="21"/>
                    <a:pt x="173" y="21"/>
                    <a:pt x="173" y="21"/>
                  </a:cubicBezTo>
                  <a:cubicBezTo>
                    <a:pt x="129" y="0"/>
                    <a:pt x="129" y="0"/>
                    <a:pt x="129" y="0"/>
                  </a:cubicBezTo>
                  <a:cubicBezTo>
                    <a:pt x="87" y="0"/>
                    <a:pt x="87" y="0"/>
                    <a:pt x="87" y="0"/>
                  </a:cubicBezTo>
                  <a:cubicBezTo>
                    <a:pt x="54" y="32"/>
                    <a:pt x="54" y="32"/>
                    <a:pt x="54" y="32"/>
                  </a:cubicBezTo>
                  <a:cubicBezTo>
                    <a:pt x="11" y="32"/>
                    <a:pt x="11" y="32"/>
                    <a:pt x="11" y="32"/>
                  </a:cubicBezTo>
                  <a:cubicBezTo>
                    <a:pt x="0" y="43"/>
                    <a:pt x="0" y="43"/>
                    <a:pt x="0" y="43"/>
                  </a:cubicBezTo>
                  <a:cubicBezTo>
                    <a:pt x="11" y="43"/>
                    <a:pt x="11" y="43"/>
                    <a:pt x="11" y="43"/>
                  </a:cubicBezTo>
                  <a:cubicBezTo>
                    <a:pt x="22" y="96"/>
                    <a:pt x="22" y="96"/>
                    <a:pt x="22" y="96"/>
                  </a:cubicBezTo>
                  <a:cubicBezTo>
                    <a:pt x="32" y="96"/>
                    <a:pt x="32" y="96"/>
                    <a:pt x="32" y="96"/>
                  </a:cubicBezTo>
                  <a:cubicBezTo>
                    <a:pt x="22" y="128"/>
                    <a:pt x="22" y="128"/>
                    <a:pt x="22" y="128"/>
                  </a:cubicBezTo>
                  <a:cubicBezTo>
                    <a:pt x="43" y="128"/>
                    <a:pt x="43" y="128"/>
                    <a:pt x="43" y="128"/>
                  </a:cubicBezTo>
                  <a:cubicBezTo>
                    <a:pt x="65" y="139"/>
                    <a:pt x="65" y="139"/>
                    <a:pt x="65" y="139"/>
                  </a:cubicBezTo>
                  <a:cubicBezTo>
                    <a:pt x="76" y="139"/>
                    <a:pt x="76" y="139"/>
                    <a:pt x="76" y="139"/>
                  </a:cubicBezTo>
                  <a:cubicBezTo>
                    <a:pt x="65" y="150"/>
                    <a:pt x="65" y="150"/>
                    <a:pt x="65" y="150"/>
                  </a:cubicBezTo>
                  <a:cubicBezTo>
                    <a:pt x="54" y="150"/>
                    <a:pt x="54" y="150"/>
                    <a:pt x="54" y="150"/>
                  </a:cubicBezTo>
                  <a:cubicBezTo>
                    <a:pt x="43" y="160"/>
                    <a:pt x="43" y="160"/>
                    <a:pt x="43" y="160"/>
                  </a:cubicBezTo>
                  <a:cubicBezTo>
                    <a:pt x="32" y="160"/>
                    <a:pt x="32" y="160"/>
                    <a:pt x="32" y="160"/>
                  </a:cubicBezTo>
                  <a:cubicBezTo>
                    <a:pt x="32" y="181"/>
                    <a:pt x="32" y="181"/>
                    <a:pt x="32" y="181"/>
                  </a:cubicBezTo>
                  <a:cubicBezTo>
                    <a:pt x="22" y="181"/>
                    <a:pt x="22" y="181"/>
                    <a:pt x="22" y="181"/>
                  </a:cubicBezTo>
                  <a:cubicBezTo>
                    <a:pt x="22" y="192"/>
                    <a:pt x="22" y="192"/>
                    <a:pt x="22" y="192"/>
                  </a:cubicBezTo>
                  <a:cubicBezTo>
                    <a:pt x="32" y="192"/>
                    <a:pt x="32" y="192"/>
                    <a:pt x="32" y="192"/>
                  </a:cubicBezTo>
                  <a:cubicBezTo>
                    <a:pt x="54" y="181"/>
                    <a:pt x="54" y="181"/>
                    <a:pt x="54" y="181"/>
                  </a:cubicBezTo>
                  <a:cubicBezTo>
                    <a:pt x="76" y="181"/>
                    <a:pt x="76" y="181"/>
                    <a:pt x="76" y="181"/>
                  </a:cubicBezTo>
                  <a:cubicBezTo>
                    <a:pt x="76" y="203"/>
                    <a:pt x="76" y="203"/>
                    <a:pt x="76" y="203"/>
                  </a:cubicBezTo>
                  <a:cubicBezTo>
                    <a:pt x="43" y="235"/>
                    <a:pt x="43" y="235"/>
                    <a:pt x="43" y="235"/>
                  </a:cubicBezTo>
                  <a:cubicBezTo>
                    <a:pt x="43" y="267"/>
                    <a:pt x="43" y="267"/>
                    <a:pt x="43" y="267"/>
                  </a:cubicBezTo>
                  <a:cubicBezTo>
                    <a:pt x="87" y="267"/>
                    <a:pt x="87" y="267"/>
                    <a:pt x="87" y="267"/>
                  </a:cubicBezTo>
                  <a:cubicBezTo>
                    <a:pt x="98" y="278"/>
                    <a:pt x="98" y="278"/>
                    <a:pt x="98" y="278"/>
                  </a:cubicBezTo>
                  <a:cubicBezTo>
                    <a:pt x="108" y="299"/>
                    <a:pt x="108" y="299"/>
                    <a:pt x="108" y="299"/>
                  </a:cubicBezTo>
                  <a:cubicBezTo>
                    <a:pt x="65" y="310"/>
                    <a:pt x="65" y="310"/>
                    <a:pt x="65" y="310"/>
                  </a:cubicBezTo>
                  <a:cubicBezTo>
                    <a:pt x="87" y="331"/>
                    <a:pt x="87" y="331"/>
                    <a:pt x="87" y="331"/>
                  </a:cubicBezTo>
                  <a:cubicBezTo>
                    <a:pt x="98" y="353"/>
                    <a:pt x="98" y="353"/>
                    <a:pt x="98" y="353"/>
                  </a:cubicBezTo>
                  <a:cubicBezTo>
                    <a:pt x="98" y="363"/>
                    <a:pt x="98" y="363"/>
                    <a:pt x="98" y="363"/>
                  </a:cubicBezTo>
                  <a:cubicBezTo>
                    <a:pt x="87" y="363"/>
                    <a:pt x="87" y="363"/>
                    <a:pt x="87" y="363"/>
                  </a:cubicBezTo>
                  <a:cubicBezTo>
                    <a:pt x="87" y="374"/>
                    <a:pt x="87" y="374"/>
                    <a:pt x="87" y="374"/>
                  </a:cubicBezTo>
                  <a:cubicBezTo>
                    <a:pt x="119" y="395"/>
                    <a:pt x="119" y="395"/>
                    <a:pt x="119" y="395"/>
                  </a:cubicBezTo>
                  <a:cubicBezTo>
                    <a:pt x="140" y="417"/>
                    <a:pt x="140" y="417"/>
                    <a:pt x="140" y="417"/>
                  </a:cubicBezTo>
                  <a:cubicBezTo>
                    <a:pt x="157" y="442"/>
                    <a:pt x="157" y="442"/>
                    <a:pt x="157" y="442"/>
                  </a:cubicBezTo>
                  <a:cubicBezTo>
                    <a:pt x="157" y="442"/>
                    <a:pt x="157" y="442"/>
                    <a:pt x="157" y="442"/>
                  </a:cubicBezTo>
                  <a:cubicBezTo>
                    <a:pt x="159" y="442"/>
                    <a:pt x="161" y="443"/>
                    <a:pt x="166" y="444"/>
                  </a:cubicBezTo>
                  <a:cubicBezTo>
                    <a:pt x="166" y="444"/>
                    <a:pt x="166" y="444"/>
                    <a:pt x="167" y="444"/>
                  </a:cubicBezTo>
                  <a:cubicBezTo>
                    <a:pt x="173" y="438"/>
                    <a:pt x="173" y="438"/>
                    <a:pt x="173" y="438"/>
                  </a:cubicBezTo>
                  <a:cubicBezTo>
                    <a:pt x="173" y="447"/>
                    <a:pt x="173" y="447"/>
                    <a:pt x="173" y="447"/>
                  </a:cubicBezTo>
                  <a:cubicBezTo>
                    <a:pt x="174" y="448"/>
                    <a:pt x="175" y="448"/>
                    <a:pt x="176" y="449"/>
                  </a:cubicBezTo>
                  <a:cubicBezTo>
                    <a:pt x="176" y="449"/>
                    <a:pt x="176" y="449"/>
                    <a:pt x="180" y="444"/>
                  </a:cubicBezTo>
                  <a:cubicBezTo>
                    <a:pt x="180" y="444"/>
                    <a:pt x="180" y="444"/>
                    <a:pt x="199" y="447"/>
                  </a:cubicBezTo>
                  <a:cubicBezTo>
                    <a:pt x="199" y="447"/>
                    <a:pt x="199" y="447"/>
                    <a:pt x="212" y="446"/>
                  </a:cubicBezTo>
                  <a:cubicBezTo>
                    <a:pt x="212" y="446"/>
                    <a:pt x="212" y="446"/>
                    <a:pt x="230" y="446"/>
                  </a:cubicBezTo>
                  <a:cubicBezTo>
                    <a:pt x="230" y="446"/>
                    <a:pt x="230" y="446"/>
                    <a:pt x="240" y="443"/>
                  </a:cubicBezTo>
                  <a:cubicBezTo>
                    <a:pt x="240" y="443"/>
                    <a:pt x="240" y="443"/>
                    <a:pt x="239" y="437"/>
                  </a:cubicBezTo>
                  <a:cubicBezTo>
                    <a:pt x="239" y="437"/>
                    <a:pt x="239" y="437"/>
                    <a:pt x="237" y="431"/>
                  </a:cubicBezTo>
                  <a:cubicBezTo>
                    <a:pt x="237" y="431"/>
                    <a:pt x="237" y="431"/>
                    <a:pt x="245" y="425"/>
                  </a:cubicBezTo>
                  <a:cubicBezTo>
                    <a:pt x="245" y="425"/>
                    <a:pt x="245" y="425"/>
                    <a:pt x="255" y="417"/>
                  </a:cubicBezTo>
                  <a:cubicBezTo>
                    <a:pt x="255" y="417"/>
                    <a:pt x="255" y="417"/>
                    <a:pt x="258" y="416"/>
                  </a:cubicBezTo>
                  <a:cubicBezTo>
                    <a:pt x="258" y="416"/>
                    <a:pt x="258" y="416"/>
                    <a:pt x="258" y="421"/>
                  </a:cubicBezTo>
                  <a:cubicBezTo>
                    <a:pt x="258" y="421"/>
                    <a:pt x="258" y="421"/>
                    <a:pt x="262" y="419"/>
                  </a:cubicBezTo>
                  <a:cubicBezTo>
                    <a:pt x="262" y="419"/>
                    <a:pt x="262" y="419"/>
                    <a:pt x="266" y="418"/>
                  </a:cubicBezTo>
                  <a:cubicBezTo>
                    <a:pt x="266" y="418"/>
                    <a:pt x="266" y="418"/>
                    <a:pt x="263" y="414"/>
                  </a:cubicBezTo>
                  <a:cubicBezTo>
                    <a:pt x="263" y="414"/>
                    <a:pt x="263" y="414"/>
                    <a:pt x="267" y="412"/>
                  </a:cubicBezTo>
                  <a:cubicBezTo>
                    <a:pt x="267" y="412"/>
                    <a:pt x="267" y="412"/>
                    <a:pt x="268" y="407"/>
                  </a:cubicBezTo>
                  <a:cubicBezTo>
                    <a:pt x="268" y="407"/>
                    <a:pt x="268" y="407"/>
                    <a:pt x="264" y="405"/>
                  </a:cubicBezTo>
                  <a:cubicBezTo>
                    <a:pt x="264" y="405"/>
                    <a:pt x="264" y="405"/>
                    <a:pt x="264" y="402"/>
                  </a:cubicBezTo>
                  <a:cubicBezTo>
                    <a:pt x="264" y="402"/>
                    <a:pt x="264" y="402"/>
                    <a:pt x="267" y="399"/>
                  </a:cubicBezTo>
                  <a:cubicBezTo>
                    <a:pt x="267" y="399"/>
                    <a:pt x="267" y="399"/>
                    <a:pt x="266" y="396"/>
                  </a:cubicBezTo>
                  <a:cubicBezTo>
                    <a:pt x="266" y="396"/>
                    <a:pt x="266" y="396"/>
                    <a:pt x="258" y="394"/>
                  </a:cubicBezTo>
                  <a:cubicBezTo>
                    <a:pt x="258" y="394"/>
                    <a:pt x="258" y="394"/>
                    <a:pt x="254" y="388"/>
                  </a:cubicBezTo>
                  <a:cubicBezTo>
                    <a:pt x="254" y="388"/>
                    <a:pt x="254" y="388"/>
                    <a:pt x="256" y="385"/>
                  </a:cubicBezTo>
                  <a:cubicBezTo>
                    <a:pt x="256" y="385"/>
                    <a:pt x="256" y="385"/>
                    <a:pt x="259" y="389"/>
                  </a:cubicBezTo>
                  <a:cubicBezTo>
                    <a:pt x="259" y="389"/>
                    <a:pt x="259" y="389"/>
                    <a:pt x="262" y="387"/>
                  </a:cubicBezTo>
                  <a:cubicBezTo>
                    <a:pt x="262" y="387"/>
                    <a:pt x="262" y="387"/>
                    <a:pt x="267" y="388"/>
                  </a:cubicBezTo>
                  <a:cubicBezTo>
                    <a:pt x="267" y="388"/>
                    <a:pt x="267" y="388"/>
                    <a:pt x="271" y="385"/>
                  </a:cubicBezTo>
                  <a:cubicBezTo>
                    <a:pt x="271" y="385"/>
                    <a:pt x="271" y="385"/>
                    <a:pt x="279" y="380"/>
                  </a:cubicBezTo>
                  <a:cubicBezTo>
                    <a:pt x="279" y="380"/>
                    <a:pt x="279" y="380"/>
                    <a:pt x="282" y="378"/>
                  </a:cubicBezTo>
                  <a:cubicBezTo>
                    <a:pt x="282" y="378"/>
                    <a:pt x="282" y="378"/>
                    <a:pt x="283" y="374"/>
                  </a:cubicBezTo>
                  <a:cubicBezTo>
                    <a:pt x="283" y="374"/>
                    <a:pt x="283" y="374"/>
                    <a:pt x="288" y="372"/>
                  </a:cubicBezTo>
                  <a:cubicBezTo>
                    <a:pt x="288" y="372"/>
                    <a:pt x="288" y="372"/>
                    <a:pt x="293" y="377"/>
                  </a:cubicBezTo>
                  <a:cubicBezTo>
                    <a:pt x="293" y="377"/>
                    <a:pt x="293" y="377"/>
                    <a:pt x="297" y="384"/>
                  </a:cubicBezTo>
                  <a:cubicBezTo>
                    <a:pt x="297" y="384"/>
                    <a:pt x="297" y="384"/>
                    <a:pt x="298" y="389"/>
                  </a:cubicBezTo>
                  <a:cubicBezTo>
                    <a:pt x="298" y="389"/>
                    <a:pt x="298" y="389"/>
                    <a:pt x="298" y="392"/>
                  </a:cubicBezTo>
                  <a:cubicBezTo>
                    <a:pt x="298" y="392"/>
                    <a:pt x="298" y="392"/>
                    <a:pt x="291" y="396"/>
                  </a:cubicBezTo>
                  <a:cubicBezTo>
                    <a:pt x="291" y="396"/>
                    <a:pt x="291" y="396"/>
                    <a:pt x="292" y="399"/>
                  </a:cubicBezTo>
                  <a:cubicBezTo>
                    <a:pt x="292" y="399"/>
                    <a:pt x="292" y="399"/>
                    <a:pt x="299" y="400"/>
                  </a:cubicBezTo>
                  <a:cubicBezTo>
                    <a:pt x="299" y="400"/>
                    <a:pt x="299" y="400"/>
                    <a:pt x="303" y="404"/>
                  </a:cubicBezTo>
                  <a:cubicBezTo>
                    <a:pt x="303" y="404"/>
                    <a:pt x="303" y="404"/>
                    <a:pt x="309" y="402"/>
                  </a:cubicBezTo>
                  <a:cubicBezTo>
                    <a:pt x="309" y="402"/>
                    <a:pt x="309" y="402"/>
                    <a:pt x="314" y="404"/>
                  </a:cubicBezTo>
                  <a:cubicBezTo>
                    <a:pt x="314" y="404"/>
                    <a:pt x="314" y="404"/>
                    <a:pt x="319" y="401"/>
                  </a:cubicBezTo>
                  <a:cubicBezTo>
                    <a:pt x="319" y="401"/>
                    <a:pt x="319" y="401"/>
                    <a:pt x="321" y="404"/>
                  </a:cubicBezTo>
                  <a:cubicBezTo>
                    <a:pt x="321" y="404"/>
                    <a:pt x="321" y="404"/>
                    <a:pt x="318" y="408"/>
                  </a:cubicBezTo>
                  <a:cubicBezTo>
                    <a:pt x="318" y="408"/>
                    <a:pt x="318" y="408"/>
                    <a:pt x="324" y="407"/>
                  </a:cubicBezTo>
                  <a:cubicBezTo>
                    <a:pt x="324" y="407"/>
                    <a:pt x="324" y="407"/>
                    <a:pt x="326" y="408"/>
                  </a:cubicBezTo>
                  <a:cubicBezTo>
                    <a:pt x="326" y="408"/>
                    <a:pt x="326" y="408"/>
                    <a:pt x="324" y="425"/>
                  </a:cubicBezTo>
                  <a:cubicBezTo>
                    <a:pt x="324" y="425"/>
                    <a:pt x="324" y="425"/>
                    <a:pt x="324" y="432"/>
                  </a:cubicBezTo>
                  <a:cubicBezTo>
                    <a:pt x="324" y="432"/>
                    <a:pt x="324" y="432"/>
                    <a:pt x="328" y="433"/>
                  </a:cubicBezTo>
                  <a:cubicBezTo>
                    <a:pt x="328" y="433"/>
                    <a:pt x="328" y="433"/>
                    <a:pt x="330" y="431"/>
                  </a:cubicBezTo>
                  <a:cubicBezTo>
                    <a:pt x="330" y="431"/>
                    <a:pt x="330" y="431"/>
                    <a:pt x="331" y="428"/>
                  </a:cubicBezTo>
                  <a:cubicBezTo>
                    <a:pt x="331" y="428"/>
                    <a:pt x="331" y="428"/>
                    <a:pt x="334" y="429"/>
                  </a:cubicBezTo>
                  <a:cubicBezTo>
                    <a:pt x="334" y="429"/>
                    <a:pt x="334" y="429"/>
                    <a:pt x="336" y="433"/>
                  </a:cubicBezTo>
                  <a:cubicBezTo>
                    <a:pt x="336" y="433"/>
                    <a:pt x="336" y="433"/>
                    <a:pt x="336" y="443"/>
                  </a:cubicBezTo>
                  <a:cubicBezTo>
                    <a:pt x="336" y="443"/>
                    <a:pt x="336" y="443"/>
                    <a:pt x="335" y="448"/>
                  </a:cubicBezTo>
                  <a:cubicBezTo>
                    <a:pt x="335" y="448"/>
                    <a:pt x="335" y="448"/>
                    <a:pt x="339" y="450"/>
                  </a:cubicBezTo>
                  <a:cubicBezTo>
                    <a:pt x="339" y="450"/>
                    <a:pt x="339" y="450"/>
                    <a:pt x="344" y="450"/>
                  </a:cubicBezTo>
                  <a:cubicBezTo>
                    <a:pt x="344" y="450"/>
                    <a:pt x="344" y="450"/>
                    <a:pt x="348" y="452"/>
                  </a:cubicBezTo>
                  <a:cubicBezTo>
                    <a:pt x="348" y="452"/>
                    <a:pt x="348" y="452"/>
                    <a:pt x="353" y="456"/>
                  </a:cubicBezTo>
                  <a:cubicBezTo>
                    <a:pt x="353" y="456"/>
                    <a:pt x="353" y="456"/>
                    <a:pt x="357" y="457"/>
                  </a:cubicBezTo>
                  <a:cubicBezTo>
                    <a:pt x="357" y="457"/>
                    <a:pt x="357" y="457"/>
                    <a:pt x="356" y="467"/>
                  </a:cubicBezTo>
                  <a:cubicBezTo>
                    <a:pt x="356" y="467"/>
                    <a:pt x="356" y="467"/>
                    <a:pt x="356" y="472"/>
                  </a:cubicBezTo>
                  <a:cubicBezTo>
                    <a:pt x="356" y="472"/>
                    <a:pt x="356" y="472"/>
                    <a:pt x="352" y="473"/>
                  </a:cubicBezTo>
                  <a:cubicBezTo>
                    <a:pt x="352" y="473"/>
                    <a:pt x="352" y="473"/>
                    <a:pt x="354" y="478"/>
                  </a:cubicBezTo>
                  <a:cubicBezTo>
                    <a:pt x="354" y="478"/>
                    <a:pt x="354" y="478"/>
                    <a:pt x="351" y="482"/>
                  </a:cubicBezTo>
                  <a:cubicBezTo>
                    <a:pt x="351" y="482"/>
                    <a:pt x="351" y="482"/>
                    <a:pt x="353" y="483"/>
                  </a:cubicBezTo>
                  <a:cubicBezTo>
                    <a:pt x="353" y="483"/>
                    <a:pt x="353" y="483"/>
                    <a:pt x="356" y="482"/>
                  </a:cubicBezTo>
                  <a:cubicBezTo>
                    <a:pt x="356" y="482"/>
                    <a:pt x="356" y="482"/>
                    <a:pt x="361" y="485"/>
                  </a:cubicBezTo>
                  <a:cubicBezTo>
                    <a:pt x="361" y="485"/>
                    <a:pt x="361" y="485"/>
                    <a:pt x="364" y="483"/>
                  </a:cubicBezTo>
                  <a:cubicBezTo>
                    <a:pt x="364" y="483"/>
                    <a:pt x="364" y="483"/>
                    <a:pt x="369" y="485"/>
                  </a:cubicBezTo>
                  <a:cubicBezTo>
                    <a:pt x="369" y="485"/>
                    <a:pt x="369" y="485"/>
                    <a:pt x="372" y="485"/>
                  </a:cubicBezTo>
                  <a:cubicBezTo>
                    <a:pt x="372" y="485"/>
                    <a:pt x="372" y="485"/>
                    <a:pt x="377" y="489"/>
                  </a:cubicBezTo>
                  <a:cubicBezTo>
                    <a:pt x="377" y="489"/>
                    <a:pt x="377" y="489"/>
                    <a:pt x="381" y="492"/>
                  </a:cubicBezTo>
                  <a:cubicBezTo>
                    <a:pt x="381" y="492"/>
                    <a:pt x="381" y="492"/>
                    <a:pt x="383" y="496"/>
                  </a:cubicBezTo>
                  <a:cubicBezTo>
                    <a:pt x="383" y="496"/>
                    <a:pt x="383" y="496"/>
                    <a:pt x="385" y="499"/>
                  </a:cubicBezTo>
                  <a:cubicBezTo>
                    <a:pt x="385" y="499"/>
                    <a:pt x="385" y="499"/>
                    <a:pt x="390" y="496"/>
                  </a:cubicBezTo>
                  <a:cubicBezTo>
                    <a:pt x="390" y="496"/>
                    <a:pt x="390" y="496"/>
                    <a:pt x="394" y="494"/>
                  </a:cubicBezTo>
                  <a:cubicBezTo>
                    <a:pt x="394" y="494"/>
                    <a:pt x="394" y="494"/>
                    <a:pt x="398" y="496"/>
                  </a:cubicBezTo>
                  <a:cubicBezTo>
                    <a:pt x="398" y="496"/>
                    <a:pt x="398" y="496"/>
                    <a:pt x="399" y="501"/>
                  </a:cubicBezTo>
                  <a:cubicBezTo>
                    <a:pt x="399" y="501"/>
                    <a:pt x="399" y="501"/>
                    <a:pt x="395" y="505"/>
                  </a:cubicBezTo>
                  <a:cubicBezTo>
                    <a:pt x="395" y="505"/>
                    <a:pt x="395" y="505"/>
                    <a:pt x="395" y="509"/>
                  </a:cubicBezTo>
                  <a:cubicBezTo>
                    <a:pt x="395" y="509"/>
                    <a:pt x="395" y="509"/>
                    <a:pt x="392" y="513"/>
                  </a:cubicBezTo>
                  <a:cubicBezTo>
                    <a:pt x="392" y="513"/>
                    <a:pt x="392" y="513"/>
                    <a:pt x="392" y="516"/>
                  </a:cubicBezTo>
                  <a:cubicBezTo>
                    <a:pt x="392" y="516"/>
                    <a:pt x="392" y="516"/>
                    <a:pt x="386" y="519"/>
                  </a:cubicBezTo>
                  <a:cubicBezTo>
                    <a:pt x="386" y="519"/>
                    <a:pt x="386" y="519"/>
                    <a:pt x="384" y="528"/>
                  </a:cubicBezTo>
                  <a:cubicBezTo>
                    <a:pt x="384" y="528"/>
                    <a:pt x="384" y="528"/>
                    <a:pt x="379" y="531"/>
                  </a:cubicBezTo>
                  <a:cubicBezTo>
                    <a:pt x="379" y="531"/>
                    <a:pt x="379" y="531"/>
                    <a:pt x="376" y="535"/>
                  </a:cubicBezTo>
                  <a:cubicBezTo>
                    <a:pt x="376" y="535"/>
                    <a:pt x="376" y="535"/>
                    <a:pt x="376" y="542"/>
                  </a:cubicBezTo>
                  <a:cubicBezTo>
                    <a:pt x="432" y="535"/>
                    <a:pt x="432" y="535"/>
                    <a:pt x="432" y="535"/>
                  </a:cubicBezTo>
                  <a:cubicBezTo>
                    <a:pt x="453" y="535"/>
                    <a:pt x="453" y="535"/>
                    <a:pt x="453" y="535"/>
                  </a:cubicBezTo>
                  <a:cubicBezTo>
                    <a:pt x="453" y="492"/>
                    <a:pt x="453" y="492"/>
                    <a:pt x="453" y="492"/>
                  </a:cubicBezTo>
                  <a:cubicBezTo>
                    <a:pt x="442" y="481"/>
                    <a:pt x="442" y="481"/>
                    <a:pt x="442" y="481"/>
                  </a:cubicBezTo>
                  <a:cubicBezTo>
                    <a:pt x="442" y="470"/>
                    <a:pt x="442" y="470"/>
                    <a:pt x="442" y="470"/>
                  </a:cubicBezTo>
                  <a:cubicBezTo>
                    <a:pt x="486" y="470"/>
                    <a:pt x="486" y="470"/>
                    <a:pt x="486" y="470"/>
                  </a:cubicBezTo>
                  <a:cubicBezTo>
                    <a:pt x="496" y="460"/>
                    <a:pt x="496" y="460"/>
                    <a:pt x="496" y="460"/>
                  </a:cubicBezTo>
                  <a:cubicBezTo>
                    <a:pt x="496" y="417"/>
                    <a:pt x="496" y="417"/>
                    <a:pt x="496" y="417"/>
                  </a:cubicBezTo>
                  <a:lnTo>
                    <a:pt x="486" y="40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43" name="Senegal" descr="© INSCALE GmbH, 05.05.2010&#10;http://www.presentationload.com/">
              <a:extLst>
                <a:ext uri="{FF2B5EF4-FFF2-40B4-BE49-F238E27FC236}">
                  <a16:creationId xmlns:a16="http://schemas.microsoft.com/office/drawing/2014/main" id="{6518DDB9-9467-4A2A-B5EC-E709B003D458}"/>
                </a:ext>
              </a:extLst>
            </p:cNvPr>
            <p:cNvSpPr>
              <a:spLocks/>
            </p:cNvSpPr>
            <p:nvPr>
              <p:custDataLst>
                <p:tags r:id="rId42"/>
              </p:custDataLst>
            </p:nvPr>
          </p:nvSpPr>
          <p:spPr bwMode="gray">
            <a:xfrm>
              <a:off x="3801057" y="2704094"/>
              <a:ext cx="157132" cy="139343"/>
            </a:xfrm>
            <a:custGeom>
              <a:avLst/>
              <a:gdLst>
                <a:gd name="T0" fmla="*/ 2147483647 w 414"/>
                <a:gd name="T1" fmla="*/ 2147483647 h 366"/>
                <a:gd name="T2" fmla="*/ 2147483647 w 414"/>
                <a:gd name="T3" fmla="*/ 2147483647 h 366"/>
                <a:gd name="T4" fmla="*/ 2147483647 w 414"/>
                <a:gd name="T5" fmla="*/ 2147483647 h 366"/>
                <a:gd name="T6" fmla="*/ 2147483647 w 414"/>
                <a:gd name="T7" fmla="*/ 2147483647 h 366"/>
                <a:gd name="T8" fmla="*/ 2147483647 w 414"/>
                <a:gd name="T9" fmla="*/ 2147483647 h 366"/>
                <a:gd name="T10" fmla="*/ 2147483647 w 414"/>
                <a:gd name="T11" fmla="*/ 2147483647 h 366"/>
                <a:gd name="T12" fmla="*/ 2147483647 w 414"/>
                <a:gd name="T13" fmla="*/ 2147483647 h 366"/>
                <a:gd name="T14" fmla="*/ 2147483647 w 414"/>
                <a:gd name="T15" fmla="*/ 2147483647 h 366"/>
                <a:gd name="T16" fmla="*/ 2147483647 w 414"/>
                <a:gd name="T17" fmla="*/ 2147483647 h 366"/>
                <a:gd name="T18" fmla="*/ 2147483647 w 414"/>
                <a:gd name="T19" fmla="*/ 2147483647 h 366"/>
                <a:gd name="T20" fmla="*/ 2147483647 w 414"/>
                <a:gd name="T21" fmla="*/ 2147483647 h 366"/>
                <a:gd name="T22" fmla="*/ 2147483647 w 414"/>
                <a:gd name="T23" fmla="*/ 2147483647 h 366"/>
                <a:gd name="T24" fmla="*/ 2147483647 w 414"/>
                <a:gd name="T25" fmla="*/ 2147483647 h 366"/>
                <a:gd name="T26" fmla="*/ 2147483647 w 414"/>
                <a:gd name="T27" fmla="*/ 2147483647 h 366"/>
                <a:gd name="T28" fmla="*/ 2147483647 w 414"/>
                <a:gd name="T29" fmla="*/ 0 h 366"/>
                <a:gd name="T30" fmla="*/ 2147483647 w 414"/>
                <a:gd name="T31" fmla="*/ 2147483647 h 366"/>
                <a:gd name="T32" fmla="*/ 2147483647 w 414"/>
                <a:gd name="T33" fmla="*/ 2147483647 h 366"/>
                <a:gd name="T34" fmla="*/ 2147483647 w 414"/>
                <a:gd name="T35" fmla="*/ 2147483647 h 366"/>
                <a:gd name="T36" fmla="*/ 2147483647 w 414"/>
                <a:gd name="T37" fmla="*/ 2147483647 h 366"/>
                <a:gd name="T38" fmla="*/ 2147483647 w 414"/>
                <a:gd name="T39" fmla="*/ 2147483647 h 366"/>
                <a:gd name="T40" fmla="*/ 2147483647 w 414"/>
                <a:gd name="T41" fmla="*/ 2147483647 h 366"/>
                <a:gd name="T42" fmla="*/ 0 w 414"/>
                <a:gd name="T43" fmla="*/ 2147483647 h 366"/>
                <a:gd name="T44" fmla="*/ 2147483647 w 414"/>
                <a:gd name="T45" fmla="*/ 2147483647 h 366"/>
                <a:gd name="T46" fmla="*/ 2147483647 w 414"/>
                <a:gd name="T47" fmla="*/ 2147483647 h 366"/>
                <a:gd name="T48" fmla="*/ 2147483647 w 414"/>
                <a:gd name="T49" fmla="*/ 2147483647 h 366"/>
                <a:gd name="T50" fmla="*/ 2147483647 w 414"/>
                <a:gd name="T51" fmla="*/ 2147483647 h 366"/>
                <a:gd name="T52" fmla="*/ 2147483647 w 414"/>
                <a:gd name="T53" fmla="*/ 2147483647 h 366"/>
                <a:gd name="T54" fmla="*/ 2147483647 w 414"/>
                <a:gd name="T55" fmla="*/ 2147483647 h 366"/>
                <a:gd name="T56" fmla="*/ 2147483647 w 414"/>
                <a:gd name="T57" fmla="*/ 2147483647 h 366"/>
                <a:gd name="T58" fmla="*/ 2147483647 w 414"/>
                <a:gd name="T59" fmla="*/ 2147483647 h 366"/>
                <a:gd name="T60" fmla="*/ 2147483647 w 414"/>
                <a:gd name="T61" fmla="*/ 2147483647 h 366"/>
                <a:gd name="T62" fmla="*/ 2147483647 w 414"/>
                <a:gd name="T63" fmla="*/ 2147483647 h 366"/>
                <a:gd name="T64" fmla="*/ 2147483647 w 414"/>
                <a:gd name="T65" fmla="*/ 2147483647 h 366"/>
                <a:gd name="T66" fmla="*/ 2147483647 w 414"/>
                <a:gd name="T67" fmla="*/ 2147483647 h 366"/>
                <a:gd name="T68" fmla="*/ 2147483647 w 414"/>
                <a:gd name="T69" fmla="*/ 2147483647 h 366"/>
                <a:gd name="T70" fmla="*/ 2147483647 w 414"/>
                <a:gd name="T71" fmla="*/ 2147483647 h 366"/>
                <a:gd name="T72" fmla="*/ 2147483647 w 414"/>
                <a:gd name="T73" fmla="*/ 2147483647 h 366"/>
                <a:gd name="T74" fmla="*/ 2147483647 w 414"/>
                <a:gd name="T75" fmla="*/ 2147483647 h 366"/>
                <a:gd name="T76" fmla="*/ 2147483647 w 414"/>
                <a:gd name="T77" fmla="*/ 2147483647 h 366"/>
                <a:gd name="T78" fmla="*/ 2147483647 w 414"/>
                <a:gd name="T79" fmla="*/ 2147483647 h 366"/>
                <a:gd name="T80" fmla="*/ 2147483647 w 414"/>
                <a:gd name="T81" fmla="*/ 2147483647 h 366"/>
                <a:gd name="T82" fmla="*/ 2147483647 w 414"/>
                <a:gd name="T83" fmla="*/ 2147483647 h 366"/>
                <a:gd name="T84" fmla="*/ 2147483647 w 414"/>
                <a:gd name="T85" fmla="*/ 2147483647 h 366"/>
                <a:gd name="T86" fmla="*/ 2147483647 w 414"/>
                <a:gd name="T87" fmla="*/ 2147483647 h 366"/>
                <a:gd name="T88" fmla="*/ 2147483647 w 414"/>
                <a:gd name="T89" fmla="*/ 2147483647 h 366"/>
                <a:gd name="T90" fmla="*/ 2147483647 w 414"/>
                <a:gd name="T91" fmla="*/ 2147483647 h 366"/>
                <a:gd name="T92" fmla="*/ 2147483647 w 414"/>
                <a:gd name="T93" fmla="*/ 2147483647 h 366"/>
                <a:gd name="T94" fmla="*/ 2147483647 w 414"/>
                <a:gd name="T95" fmla="*/ 2147483647 h 366"/>
                <a:gd name="T96" fmla="*/ 2147483647 w 414"/>
                <a:gd name="T97" fmla="*/ 2147483647 h 366"/>
                <a:gd name="T98" fmla="*/ 2147483647 w 414"/>
                <a:gd name="T99" fmla="*/ 2147483647 h 366"/>
                <a:gd name="T100" fmla="*/ 2147483647 w 414"/>
                <a:gd name="T101" fmla="*/ 2147483647 h 366"/>
                <a:gd name="T102" fmla="*/ 2147483647 w 414"/>
                <a:gd name="T103" fmla="*/ 2147483647 h 366"/>
                <a:gd name="T104" fmla="*/ 2147483647 w 414"/>
                <a:gd name="T105" fmla="*/ 2147483647 h 3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14"/>
                <a:gd name="T160" fmla="*/ 0 h 366"/>
                <a:gd name="T161" fmla="*/ 414 w 414"/>
                <a:gd name="T162" fmla="*/ 366 h 36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14" h="366">
                  <a:moveTo>
                    <a:pt x="402" y="270"/>
                  </a:moveTo>
                  <a:lnTo>
                    <a:pt x="396" y="270"/>
                  </a:lnTo>
                  <a:lnTo>
                    <a:pt x="396" y="276"/>
                  </a:lnTo>
                  <a:lnTo>
                    <a:pt x="384" y="276"/>
                  </a:lnTo>
                  <a:lnTo>
                    <a:pt x="378" y="270"/>
                  </a:lnTo>
                  <a:lnTo>
                    <a:pt x="378" y="246"/>
                  </a:lnTo>
                  <a:lnTo>
                    <a:pt x="384" y="240"/>
                  </a:lnTo>
                  <a:lnTo>
                    <a:pt x="384" y="222"/>
                  </a:lnTo>
                  <a:lnTo>
                    <a:pt x="372" y="210"/>
                  </a:lnTo>
                  <a:lnTo>
                    <a:pt x="372" y="204"/>
                  </a:lnTo>
                  <a:lnTo>
                    <a:pt x="360" y="186"/>
                  </a:lnTo>
                  <a:lnTo>
                    <a:pt x="360" y="162"/>
                  </a:lnTo>
                  <a:lnTo>
                    <a:pt x="348" y="138"/>
                  </a:lnTo>
                  <a:lnTo>
                    <a:pt x="318" y="132"/>
                  </a:lnTo>
                  <a:lnTo>
                    <a:pt x="318" y="108"/>
                  </a:lnTo>
                  <a:lnTo>
                    <a:pt x="312" y="102"/>
                  </a:lnTo>
                  <a:lnTo>
                    <a:pt x="294" y="102"/>
                  </a:lnTo>
                  <a:lnTo>
                    <a:pt x="294" y="72"/>
                  </a:lnTo>
                  <a:lnTo>
                    <a:pt x="288" y="60"/>
                  </a:lnTo>
                  <a:lnTo>
                    <a:pt x="288" y="54"/>
                  </a:lnTo>
                  <a:lnTo>
                    <a:pt x="282" y="48"/>
                  </a:lnTo>
                  <a:lnTo>
                    <a:pt x="264" y="48"/>
                  </a:lnTo>
                  <a:lnTo>
                    <a:pt x="252" y="54"/>
                  </a:lnTo>
                  <a:lnTo>
                    <a:pt x="246" y="42"/>
                  </a:lnTo>
                  <a:lnTo>
                    <a:pt x="234" y="30"/>
                  </a:lnTo>
                  <a:lnTo>
                    <a:pt x="228" y="18"/>
                  </a:lnTo>
                  <a:lnTo>
                    <a:pt x="222" y="18"/>
                  </a:lnTo>
                  <a:lnTo>
                    <a:pt x="210" y="12"/>
                  </a:lnTo>
                  <a:lnTo>
                    <a:pt x="186" y="12"/>
                  </a:lnTo>
                  <a:lnTo>
                    <a:pt x="162" y="0"/>
                  </a:lnTo>
                  <a:lnTo>
                    <a:pt x="162" y="18"/>
                  </a:lnTo>
                  <a:lnTo>
                    <a:pt x="132" y="12"/>
                  </a:lnTo>
                  <a:lnTo>
                    <a:pt x="120" y="18"/>
                  </a:lnTo>
                  <a:lnTo>
                    <a:pt x="114" y="18"/>
                  </a:lnTo>
                  <a:lnTo>
                    <a:pt x="108" y="12"/>
                  </a:lnTo>
                  <a:lnTo>
                    <a:pt x="102" y="12"/>
                  </a:lnTo>
                  <a:lnTo>
                    <a:pt x="90" y="18"/>
                  </a:lnTo>
                  <a:lnTo>
                    <a:pt x="84" y="24"/>
                  </a:lnTo>
                  <a:lnTo>
                    <a:pt x="66" y="60"/>
                  </a:lnTo>
                  <a:lnTo>
                    <a:pt x="60" y="66"/>
                  </a:lnTo>
                  <a:lnTo>
                    <a:pt x="60" y="90"/>
                  </a:lnTo>
                  <a:lnTo>
                    <a:pt x="48" y="96"/>
                  </a:lnTo>
                  <a:lnTo>
                    <a:pt x="30" y="132"/>
                  </a:lnTo>
                  <a:lnTo>
                    <a:pt x="0" y="162"/>
                  </a:lnTo>
                  <a:lnTo>
                    <a:pt x="6" y="168"/>
                  </a:lnTo>
                  <a:lnTo>
                    <a:pt x="12" y="168"/>
                  </a:lnTo>
                  <a:lnTo>
                    <a:pt x="18" y="174"/>
                  </a:lnTo>
                  <a:lnTo>
                    <a:pt x="24" y="186"/>
                  </a:lnTo>
                  <a:lnTo>
                    <a:pt x="24" y="204"/>
                  </a:lnTo>
                  <a:lnTo>
                    <a:pt x="42" y="222"/>
                  </a:lnTo>
                  <a:lnTo>
                    <a:pt x="42" y="246"/>
                  </a:lnTo>
                  <a:lnTo>
                    <a:pt x="48" y="252"/>
                  </a:lnTo>
                  <a:lnTo>
                    <a:pt x="126" y="252"/>
                  </a:lnTo>
                  <a:lnTo>
                    <a:pt x="126" y="240"/>
                  </a:lnTo>
                  <a:lnTo>
                    <a:pt x="180" y="240"/>
                  </a:lnTo>
                  <a:lnTo>
                    <a:pt x="180" y="252"/>
                  </a:lnTo>
                  <a:lnTo>
                    <a:pt x="192" y="246"/>
                  </a:lnTo>
                  <a:lnTo>
                    <a:pt x="198" y="252"/>
                  </a:lnTo>
                  <a:lnTo>
                    <a:pt x="204" y="264"/>
                  </a:lnTo>
                  <a:lnTo>
                    <a:pt x="216" y="264"/>
                  </a:lnTo>
                  <a:lnTo>
                    <a:pt x="222" y="258"/>
                  </a:lnTo>
                  <a:lnTo>
                    <a:pt x="246" y="258"/>
                  </a:lnTo>
                  <a:lnTo>
                    <a:pt x="252" y="264"/>
                  </a:lnTo>
                  <a:lnTo>
                    <a:pt x="252" y="270"/>
                  </a:lnTo>
                  <a:lnTo>
                    <a:pt x="246" y="276"/>
                  </a:lnTo>
                  <a:lnTo>
                    <a:pt x="234" y="282"/>
                  </a:lnTo>
                  <a:lnTo>
                    <a:pt x="228" y="288"/>
                  </a:lnTo>
                  <a:lnTo>
                    <a:pt x="204" y="288"/>
                  </a:lnTo>
                  <a:lnTo>
                    <a:pt x="186" y="282"/>
                  </a:lnTo>
                  <a:lnTo>
                    <a:pt x="180" y="270"/>
                  </a:lnTo>
                  <a:lnTo>
                    <a:pt x="168" y="264"/>
                  </a:lnTo>
                  <a:lnTo>
                    <a:pt x="162" y="258"/>
                  </a:lnTo>
                  <a:lnTo>
                    <a:pt x="156" y="264"/>
                  </a:lnTo>
                  <a:lnTo>
                    <a:pt x="150" y="276"/>
                  </a:lnTo>
                  <a:lnTo>
                    <a:pt x="126" y="276"/>
                  </a:lnTo>
                  <a:lnTo>
                    <a:pt x="120" y="282"/>
                  </a:lnTo>
                  <a:lnTo>
                    <a:pt x="108" y="282"/>
                  </a:lnTo>
                  <a:lnTo>
                    <a:pt x="108" y="294"/>
                  </a:lnTo>
                  <a:lnTo>
                    <a:pt x="36" y="294"/>
                  </a:lnTo>
                  <a:lnTo>
                    <a:pt x="36" y="318"/>
                  </a:lnTo>
                  <a:lnTo>
                    <a:pt x="30" y="324"/>
                  </a:lnTo>
                  <a:lnTo>
                    <a:pt x="30" y="336"/>
                  </a:lnTo>
                  <a:lnTo>
                    <a:pt x="36" y="342"/>
                  </a:lnTo>
                  <a:lnTo>
                    <a:pt x="42" y="354"/>
                  </a:lnTo>
                  <a:lnTo>
                    <a:pt x="48" y="360"/>
                  </a:lnTo>
                  <a:lnTo>
                    <a:pt x="60" y="366"/>
                  </a:lnTo>
                  <a:lnTo>
                    <a:pt x="66" y="366"/>
                  </a:lnTo>
                  <a:lnTo>
                    <a:pt x="72" y="360"/>
                  </a:lnTo>
                  <a:lnTo>
                    <a:pt x="78" y="360"/>
                  </a:lnTo>
                  <a:lnTo>
                    <a:pt x="90" y="348"/>
                  </a:lnTo>
                  <a:lnTo>
                    <a:pt x="126" y="348"/>
                  </a:lnTo>
                  <a:lnTo>
                    <a:pt x="156" y="324"/>
                  </a:lnTo>
                  <a:lnTo>
                    <a:pt x="294" y="330"/>
                  </a:lnTo>
                  <a:lnTo>
                    <a:pt x="294" y="336"/>
                  </a:lnTo>
                  <a:lnTo>
                    <a:pt x="300" y="348"/>
                  </a:lnTo>
                  <a:lnTo>
                    <a:pt x="318" y="348"/>
                  </a:lnTo>
                  <a:lnTo>
                    <a:pt x="324" y="342"/>
                  </a:lnTo>
                  <a:lnTo>
                    <a:pt x="330" y="348"/>
                  </a:lnTo>
                  <a:lnTo>
                    <a:pt x="336" y="360"/>
                  </a:lnTo>
                  <a:lnTo>
                    <a:pt x="342" y="366"/>
                  </a:lnTo>
                  <a:lnTo>
                    <a:pt x="354" y="366"/>
                  </a:lnTo>
                  <a:lnTo>
                    <a:pt x="366" y="360"/>
                  </a:lnTo>
                  <a:lnTo>
                    <a:pt x="372" y="354"/>
                  </a:lnTo>
                  <a:lnTo>
                    <a:pt x="414" y="354"/>
                  </a:lnTo>
                  <a:lnTo>
                    <a:pt x="414" y="288"/>
                  </a:lnTo>
                  <a:lnTo>
                    <a:pt x="408" y="276"/>
                  </a:lnTo>
                  <a:lnTo>
                    <a:pt x="402" y="2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44" name="Saudi Arabia" descr="© INSCALE GmbH, 05.05.2010&#10;http://www.presentationload.com/">
              <a:extLst>
                <a:ext uri="{FF2B5EF4-FFF2-40B4-BE49-F238E27FC236}">
                  <a16:creationId xmlns:a16="http://schemas.microsoft.com/office/drawing/2014/main" id="{CBB14DC5-4642-4B90-AF0F-F2CB9EBF7451}"/>
                </a:ext>
              </a:extLst>
            </p:cNvPr>
            <p:cNvSpPr>
              <a:spLocks/>
            </p:cNvSpPr>
            <p:nvPr>
              <p:custDataLst>
                <p:tags r:id="rId43"/>
              </p:custDataLst>
            </p:nvPr>
          </p:nvSpPr>
          <p:spPr bwMode="gray">
            <a:xfrm>
              <a:off x="5148533" y="2235663"/>
              <a:ext cx="563301" cy="483255"/>
            </a:xfrm>
            <a:custGeom>
              <a:avLst/>
              <a:gdLst>
                <a:gd name="T0" fmla="*/ 2147483647 w 1488"/>
                <a:gd name="T1" fmla="*/ 2147483647 h 1278"/>
                <a:gd name="T2" fmla="*/ 2147483647 w 1488"/>
                <a:gd name="T3" fmla="*/ 2147483647 h 1278"/>
                <a:gd name="T4" fmla="*/ 2147483647 w 1488"/>
                <a:gd name="T5" fmla="*/ 2147483647 h 1278"/>
                <a:gd name="T6" fmla="*/ 2147483647 w 1488"/>
                <a:gd name="T7" fmla="*/ 2147483647 h 1278"/>
                <a:gd name="T8" fmla="*/ 2147483647 w 1488"/>
                <a:gd name="T9" fmla="*/ 2147483647 h 1278"/>
                <a:gd name="T10" fmla="*/ 2147483647 w 1488"/>
                <a:gd name="T11" fmla="*/ 2147483647 h 1278"/>
                <a:gd name="T12" fmla="*/ 2147483647 w 1488"/>
                <a:gd name="T13" fmla="*/ 2147483647 h 1278"/>
                <a:gd name="T14" fmla="*/ 2147483647 w 1488"/>
                <a:gd name="T15" fmla="*/ 2147483647 h 1278"/>
                <a:gd name="T16" fmla="*/ 2147483647 w 1488"/>
                <a:gd name="T17" fmla="*/ 2147483647 h 1278"/>
                <a:gd name="T18" fmla="*/ 2147483647 w 1488"/>
                <a:gd name="T19" fmla="*/ 2147483647 h 1278"/>
                <a:gd name="T20" fmla="*/ 2147483647 w 1488"/>
                <a:gd name="T21" fmla="*/ 2147483647 h 1278"/>
                <a:gd name="T22" fmla="*/ 2147483647 w 1488"/>
                <a:gd name="T23" fmla="*/ 2147483647 h 1278"/>
                <a:gd name="T24" fmla="*/ 2147483647 w 1488"/>
                <a:gd name="T25" fmla="*/ 2147483647 h 1278"/>
                <a:gd name="T26" fmla="*/ 2147483647 w 1488"/>
                <a:gd name="T27" fmla="*/ 2147483647 h 1278"/>
                <a:gd name="T28" fmla="*/ 2147483647 w 1488"/>
                <a:gd name="T29" fmla="*/ 2147483647 h 1278"/>
                <a:gd name="T30" fmla="*/ 2147483647 w 1488"/>
                <a:gd name="T31" fmla="*/ 2147483647 h 1278"/>
                <a:gd name="T32" fmla="*/ 2147483647 w 1488"/>
                <a:gd name="T33" fmla="*/ 2147483647 h 1278"/>
                <a:gd name="T34" fmla="*/ 2147483647 w 1488"/>
                <a:gd name="T35" fmla="*/ 2147483647 h 1278"/>
                <a:gd name="T36" fmla="*/ 2147483647 w 1488"/>
                <a:gd name="T37" fmla="*/ 2147483647 h 1278"/>
                <a:gd name="T38" fmla="*/ 2147483647 w 1488"/>
                <a:gd name="T39" fmla="*/ 0 h 1278"/>
                <a:gd name="T40" fmla="*/ 2147483647 w 1488"/>
                <a:gd name="T41" fmla="*/ 2147483647 h 1278"/>
                <a:gd name="T42" fmla="*/ 2147483647 w 1488"/>
                <a:gd name="T43" fmla="*/ 2147483647 h 1278"/>
                <a:gd name="T44" fmla="*/ 2147483647 w 1488"/>
                <a:gd name="T45" fmla="*/ 2147483647 h 1278"/>
                <a:gd name="T46" fmla="*/ 2147483647 w 1488"/>
                <a:gd name="T47" fmla="*/ 2147483647 h 1278"/>
                <a:gd name="T48" fmla="*/ 2147483647 w 1488"/>
                <a:gd name="T49" fmla="*/ 2147483647 h 1278"/>
                <a:gd name="T50" fmla="*/ 2147483647 w 1488"/>
                <a:gd name="T51" fmla="*/ 2147483647 h 1278"/>
                <a:gd name="T52" fmla="*/ 2147483647 w 1488"/>
                <a:gd name="T53" fmla="*/ 2147483647 h 1278"/>
                <a:gd name="T54" fmla="*/ 2147483647 w 1488"/>
                <a:gd name="T55" fmla="*/ 2147483647 h 1278"/>
                <a:gd name="T56" fmla="*/ 2147483647 w 1488"/>
                <a:gd name="T57" fmla="*/ 2147483647 h 1278"/>
                <a:gd name="T58" fmla="*/ 2147483647 w 1488"/>
                <a:gd name="T59" fmla="*/ 2147483647 h 1278"/>
                <a:gd name="T60" fmla="*/ 2147483647 w 1488"/>
                <a:gd name="T61" fmla="*/ 2147483647 h 1278"/>
                <a:gd name="T62" fmla="*/ 0 w 1488"/>
                <a:gd name="T63" fmla="*/ 2147483647 h 1278"/>
                <a:gd name="T64" fmla="*/ 2147483647 w 1488"/>
                <a:gd name="T65" fmla="*/ 2147483647 h 1278"/>
                <a:gd name="T66" fmla="*/ 2147483647 w 1488"/>
                <a:gd name="T67" fmla="*/ 2147483647 h 1278"/>
                <a:gd name="T68" fmla="*/ 2147483647 w 1488"/>
                <a:gd name="T69" fmla="*/ 2147483647 h 1278"/>
                <a:gd name="T70" fmla="*/ 2147483647 w 1488"/>
                <a:gd name="T71" fmla="*/ 2147483647 h 1278"/>
                <a:gd name="T72" fmla="*/ 2147483647 w 1488"/>
                <a:gd name="T73" fmla="*/ 2147483647 h 1278"/>
                <a:gd name="T74" fmla="*/ 2147483647 w 1488"/>
                <a:gd name="T75" fmla="*/ 2147483647 h 1278"/>
                <a:gd name="T76" fmla="*/ 2147483647 w 1488"/>
                <a:gd name="T77" fmla="*/ 2147483647 h 1278"/>
                <a:gd name="T78" fmla="*/ 2147483647 w 1488"/>
                <a:gd name="T79" fmla="*/ 2147483647 h 1278"/>
                <a:gd name="T80" fmla="*/ 2147483647 w 1488"/>
                <a:gd name="T81" fmla="*/ 2147483647 h 1278"/>
                <a:gd name="T82" fmla="*/ 2147483647 w 1488"/>
                <a:gd name="T83" fmla="*/ 2147483647 h 1278"/>
                <a:gd name="T84" fmla="*/ 2147483647 w 1488"/>
                <a:gd name="T85" fmla="*/ 2147483647 h 1278"/>
                <a:gd name="T86" fmla="*/ 2147483647 w 1488"/>
                <a:gd name="T87" fmla="*/ 2147483647 h 1278"/>
                <a:gd name="T88" fmla="*/ 2147483647 w 1488"/>
                <a:gd name="T89" fmla="*/ 2147483647 h 1278"/>
                <a:gd name="T90" fmla="*/ 2147483647 w 1488"/>
                <a:gd name="T91" fmla="*/ 2147483647 h 1278"/>
                <a:gd name="T92" fmla="*/ 2147483647 w 1488"/>
                <a:gd name="T93" fmla="*/ 2147483647 h 1278"/>
                <a:gd name="T94" fmla="*/ 2147483647 w 1488"/>
                <a:gd name="T95" fmla="*/ 2147483647 h 1278"/>
                <a:gd name="T96" fmla="*/ 2147483647 w 1488"/>
                <a:gd name="T97" fmla="*/ 2147483647 h 1278"/>
                <a:gd name="T98" fmla="*/ 2147483647 w 1488"/>
                <a:gd name="T99" fmla="*/ 2147483647 h 1278"/>
                <a:gd name="T100" fmla="*/ 2147483647 w 1488"/>
                <a:gd name="T101" fmla="*/ 2147483647 h 1278"/>
                <a:gd name="T102" fmla="*/ 2147483647 w 1488"/>
                <a:gd name="T103" fmla="*/ 2147483647 h 1278"/>
                <a:gd name="T104" fmla="*/ 2147483647 w 1488"/>
                <a:gd name="T105" fmla="*/ 2147483647 h 1278"/>
                <a:gd name="T106" fmla="*/ 2147483647 w 1488"/>
                <a:gd name="T107" fmla="*/ 2147483647 h 1278"/>
                <a:gd name="T108" fmla="*/ 2147483647 w 1488"/>
                <a:gd name="T109" fmla="*/ 2147483647 h 1278"/>
                <a:gd name="T110" fmla="*/ 2147483647 w 1488"/>
                <a:gd name="T111" fmla="*/ 2147483647 h 1278"/>
                <a:gd name="T112" fmla="*/ 2147483647 w 1488"/>
                <a:gd name="T113" fmla="*/ 2147483647 h 1278"/>
                <a:gd name="T114" fmla="*/ 2147483647 w 1488"/>
                <a:gd name="T115" fmla="*/ 2147483647 h 1278"/>
                <a:gd name="T116" fmla="*/ 2147483647 w 1488"/>
                <a:gd name="T117" fmla="*/ 2147483647 h 12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88"/>
                <a:gd name="T178" fmla="*/ 0 h 1278"/>
                <a:gd name="T179" fmla="*/ 1488 w 1488"/>
                <a:gd name="T180" fmla="*/ 1278 h 127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88" h="1278">
                  <a:moveTo>
                    <a:pt x="1464" y="792"/>
                  </a:moveTo>
                  <a:lnTo>
                    <a:pt x="1464" y="780"/>
                  </a:lnTo>
                  <a:lnTo>
                    <a:pt x="1458" y="774"/>
                  </a:lnTo>
                  <a:lnTo>
                    <a:pt x="1416" y="768"/>
                  </a:lnTo>
                  <a:lnTo>
                    <a:pt x="1320" y="756"/>
                  </a:lnTo>
                  <a:lnTo>
                    <a:pt x="1284" y="750"/>
                  </a:lnTo>
                  <a:lnTo>
                    <a:pt x="1266" y="750"/>
                  </a:lnTo>
                  <a:lnTo>
                    <a:pt x="1260" y="738"/>
                  </a:lnTo>
                  <a:lnTo>
                    <a:pt x="1248" y="732"/>
                  </a:lnTo>
                  <a:lnTo>
                    <a:pt x="1242" y="720"/>
                  </a:lnTo>
                  <a:lnTo>
                    <a:pt x="1218" y="696"/>
                  </a:lnTo>
                  <a:lnTo>
                    <a:pt x="1206" y="672"/>
                  </a:lnTo>
                  <a:lnTo>
                    <a:pt x="1188" y="654"/>
                  </a:lnTo>
                  <a:lnTo>
                    <a:pt x="1188" y="642"/>
                  </a:lnTo>
                  <a:lnTo>
                    <a:pt x="1182" y="636"/>
                  </a:lnTo>
                  <a:lnTo>
                    <a:pt x="1182" y="618"/>
                  </a:lnTo>
                  <a:lnTo>
                    <a:pt x="1176" y="624"/>
                  </a:lnTo>
                  <a:lnTo>
                    <a:pt x="1164" y="612"/>
                  </a:lnTo>
                  <a:lnTo>
                    <a:pt x="1146" y="612"/>
                  </a:lnTo>
                  <a:lnTo>
                    <a:pt x="1140" y="600"/>
                  </a:lnTo>
                  <a:lnTo>
                    <a:pt x="1134" y="594"/>
                  </a:lnTo>
                  <a:lnTo>
                    <a:pt x="1128" y="582"/>
                  </a:lnTo>
                  <a:lnTo>
                    <a:pt x="1122" y="564"/>
                  </a:lnTo>
                  <a:lnTo>
                    <a:pt x="1116" y="552"/>
                  </a:lnTo>
                  <a:lnTo>
                    <a:pt x="1116" y="540"/>
                  </a:lnTo>
                  <a:lnTo>
                    <a:pt x="1110" y="534"/>
                  </a:lnTo>
                  <a:lnTo>
                    <a:pt x="1098" y="528"/>
                  </a:lnTo>
                  <a:lnTo>
                    <a:pt x="1086" y="516"/>
                  </a:lnTo>
                  <a:lnTo>
                    <a:pt x="1074" y="510"/>
                  </a:lnTo>
                  <a:lnTo>
                    <a:pt x="1068" y="498"/>
                  </a:lnTo>
                  <a:lnTo>
                    <a:pt x="1068" y="462"/>
                  </a:lnTo>
                  <a:lnTo>
                    <a:pt x="1062" y="450"/>
                  </a:lnTo>
                  <a:lnTo>
                    <a:pt x="1062" y="438"/>
                  </a:lnTo>
                  <a:lnTo>
                    <a:pt x="1050" y="426"/>
                  </a:lnTo>
                  <a:lnTo>
                    <a:pt x="1002" y="402"/>
                  </a:lnTo>
                  <a:lnTo>
                    <a:pt x="996" y="396"/>
                  </a:lnTo>
                  <a:lnTo>
                    <a:pt x="990" y="384"/>
                  </a:lnTo>
                  <a:lnTo>
                    <a:pt x="990" y="360"/>
                  </a:lnTo>
                  <a:lnTo>
                    <a:pt x="972" y="342"/>
                  </a:lnTo>
                  <a:lnTo>
                    <a:pt x="966" y="330"/>
                  </a:lnTo>
                  <a:lnTo>
                    <a:pt x="960" y="324"/>
                  </a:lnTo>
                  <a:lnTo>
                    <a:pt x="960" y="300"/>
                  </a:lnTo>
                  <a:lnTo>
                    <a:pt x="954" y="300"/>
                  </a:lnTo>
                  <a:lnTo>
                    <a:pt x="948" y="294"/>
                  </a:lnTo>
                  <a:lnTo>
                    <a:pt x="882" y="294"/>
                  </a:lnTo>
                  <a:lnTo>
                    <a:pt x="876" y="288"/>
                  </a:lnTo>
                  <a:lnTo>
                    <a:pt x="876" y="252"/>
                  </a:lnTo>
                  <a:lnTo>
                    <a:pt x="852" y="246"/>
                  </a:lnTo>
                  <a:lnTo>
                    <a:pt x="804" y="246"/>
                  </a:lnTo>
                  <a:lnTo>
                    <a:pt x="750" y="240"/>
                  </a:lnTo>
                  <a:lnTo>
                    <a:pt x="684" y="240"/>
                  </a:lnTo>
                  <a:lnTo>
                    <a:pt x="492" y="96"/>
                  </a:lnTo>
                  <a:lnTo>
                    <a:pt x="480" y="90"/>
                  </a:lnTo>
                  <a:lnTo>
                    <a:pt x="474" y="84"/>
                  </a:lnTo>
                  <a:lnTo>
                    <a:pt x="426" y="60"/>
                  </a:lnTo>
                  <a:lnTo>
                    <a:pt x="414" y="48"/>
                  </a:lnTo>
                  <a:lnTo>
                    <a:pt x="402" y="42"/>
                  </a:lnTo>
                  <a:lnTo>
                    <a:pt x="372" y="12"/>
                  </a:lnTo>
                  <a:lnTo>
                    <a:pt x="306" y="12"/>
                  </a:lnTo>
                  <a:lnTo>
                    <a:pt x="294" y="0"/>
                  </a:lnTo>
                  <a:lnTo>
                    <a:pt x="288" y="6"/>
                  </a:lnTo>
                  <a:lnTo>
                    <a:pt x="276" y="12"/>
                  </a:lnTo>
                  <a:lnTo>
                    <a:pt x="270" y="12"/>
                  </a:lnTo>
                  <a:lnTo>
                    <a:pt x="264" y="18"/>
                  </a:lnTo>
                  <a:lnTo>
                    <a:pt x="252" y="24"/>
                  </a:lnTo>
                  <a:lnTo>
                    <a:pt x="210" y="24"/>
                  </a:lnTo>
                  <a:lnTo>
                    <a:pt x="198" y="48"/>
                  </a:lnTo>
                  <a:lnTo>
                    <a:pt x="132" y="48"/>
                  </a:lnTo>
                  <a:lnTo>
                    <a:pt x="120" y="54"/>
                  </a:lnTo>
                  <a:lnTo>
                    <a:pt x="108" y="54"/>
                  </a:lnTo>
                  <a:lnTo>
                    <a:pt x="108" y="60"/>
                  </a:lnTo>
                  <a:lnTo>
                    <a:pt x="132" y="60"/>
                  </a:lnTo>
                  <a:lnTo>
                    <a:pt x="144" y="66"/>
                  </a:lnTo>
                  <a:lnTo>
                    <a:pt x="156" y="66"/>
                  </a:lnTo>
                  <a:lnTo>
                    <a:pt x="180" y="90"/>
                  </a:lnTo>
                  <a:lnTo>
                    <a:pt x="192" y="114"/>
                  </a:lnTo>
                  <a:lnTo>
                    <a:pt x="198" y="120"/>
                  </a:lnTo>
                  <a:lnTo>
                    <a:pt x="198" y="132"/>
                  </a:lnTo>
                  <a:lnTo>
                    <a:pt x="192" y="138"/>
                  </a:lnTo>
                  <a:lnTo>
                    <a:pt x="192" y="150"/>
                  </a:lnTo>
                  <a:lnTo>
                    <a:pt x="186" y="156"/>
                  </a:lnTo>
                  <a:lnTo>
                    <a:pt x="180" y="168"/>
                  </a:lnTo>
                  <a:lnTo>
                    <a:pt x="174" y="174"/>
                  </a:lnTo>
                  <a:lnTo>
                    <a:pt x="162" y="180"/>
                  </a:lnTo>
                  <a:lnTo>
                    <a:pt x="150" y="180"/>
                  </a:lnTo>
                  <a:lnTo>
                    <a:pt x="138" y="186"/>
                  </a:lnTo>
                  <a:lnTo>
                    <a:pt x="132" y="186"/>
                  </a:lnTo>
                  <a:lnTo>
                    <a:pt x="120" y="198"/>
                  </a:lnTo>
                  <a:lnTo>
                    <a:pt x="120" y="210"/>
                  </a:lnTo>
                  <a:lnTo>
                    <a:pt x="108" y="234"/>
                  </a:lnTo>
                  <a:lnTo>
                    <a:pt x="96" y="246"/>
                  </a:lnTo>
                  <a:lnTo>
                    <a:pt x="60" y="246"/>
                  </a:lnTo>
                  <a:lnTo>
                    <a:pt x="36" y="234"/>
                  </a:lnTo>
                  <a:lnTo>
                    <a:pt x="6" y="234"/>
                  </a:lnTo>
                  <a:lnTo>
                    <a:pt x="6" y="264"/>
                  </a:lnTo>
                  <a:lnTo>
                    <a:pt x="0" y="306"/>
                  </a:lnTo>
                  <a:lnTo>
                    <a:pt x="0" y="348"/>
                  </a:lnTo>
                  <a:lnTo>
                    <a:pt x="6" y="372"/>
                  </a:lnTo>
                  <a:lnTo>
                    <a:pt x="24" y="378"/>
                  </a:lnTo>
                  <a:lnTo>
                    <a:pt x="36" y="390"/>
                  </a:lnTo>
                  <a:lnTo>
                    <a:pt x="54" y="390"/>
                  </a:lnTo>
                  <a:lnTo>
                    <a:pt x="72" y="408"/>
                  </a:lnTo>
                  <a:lnTo>
                    <a:pt x="90" y="438"/>
                  </a:lnTo>
                  <a:lnTo>
                    <a:pt x="102" y="474"/>
                  </a:lnTo>
                  <a:lnTo>
                    <a:pt x="120" y="504"/>
                  </a:lnTo>
                  <a:lnTo>
                    <a:pt x="132" y="516"/>
                  </a:lnTo>
                  <a:lnTo>
                    <a:pt x="150" y="528"/>
                  </a:lnTo>
                  <a:lnTo>
                    <a:pt x="162" y="540"/>
                  </a:lnTo>
                  <a:lnTo>
                    <a:pt x="174" y="558"/>
                  </a:lnTo>
                  <a:lnTo>
                    <a:pt x="180" y="570"/>
                  </a:lnTo>
                  <a:lnTo>
                    <a:pt x="186" y="594"/>
                  </a:lnTo>
                  <a:lnTo>
                    <a:pt x="192" y="612"/>
                  </a:lnTo>
                  <a:lnTo>
                    <a:pt x="198" y="636"/>
                  </a:lnTo>
                  <a:lnTo>
                    <a:pt x="210" y="648"/>
                  </a:lnTo>
                  <a:lnTo>
                    <a:pt x="234" y="660"/>
                  </a:lnTo>
                  <a:lnTo>
                    <a:pt x="264" y="660"/>
                  </a:lnTo>
                  <a:lnTo>
                    <a:pt x="282" y="666"/>
                  </a:lnTo>
                  <a:lnTo>
                    <a:pt x="294" y="678"/>
                  </a:lnTo>
                  <a:lnTo>
                    <a:pt x="312" y="708"/>
                  </a:lnTo>
                  <a:lnTo>
                    <a:pt x="330" y="756"/>
                  </a:lnTo>
                  <a:lnTo>
                    <a:pt x="336" y="804"/>
                  </a:lnTo>
                  <a:lnTo>
                    <a:pt x="342" y="840"/>
                  </a:lnTo>
                  <a:lnTo>
                    <a:pt x="348" y="870"/>
                  </a:lnTo>
                  <a:lnTo>
                    <a:pt x="366" y="906"/>
                  </a:lnTo>
                  <a:lnTo>
                    <a:pt x="384" y="924"/>
                  </a:lnTo>
                  <a:lnTo>
                    <a:pt x="390" y="936"/>
                  </a:lnTo>
                  <a:lnTo>
                    <a:pt x="414" y="936"/>
                  </a:lnTo>
                  <a:lnTo>
                    <a:pt x="438" y="948"/>
                  </a:lnTo>
                  <a:lnTo>
                    <a:pt x="456" y="972"/>
                  </a:lnTo>
                  <a:lnTo>
                    <a:pt x="480" y="1008"/>
                  </a:lnTo>
                  <a:lnTo>
                    <a:pt x="504" y="1056"/>
                  </a:lnTo>
                  <a:lnTo>
                    <a:pt x="552" y="1128"/>
                  </a:lnTo>
                  <a:lnTo>
                    <a:pt x="582" y="1170"/>
                  </a:lnTo>
                  <a:lnTo>
                    <a:pt x="606" y="1206"/>
                  </a:lnTo>
                  <a:lnTo>
                    <a:pt x="618" y="1236"/>
                  </a:lnTo>
                  <a:lnTo>
                    <a:pt x="618" y="1266"/>
                  </a:lnTo>
                  <a:lnTo>
                    <a:pt x="612" y="1278"/>
                  </a:lnTo>
                  <a:lnTo>
                    <a:pt x="624" y="1266"/>
                  </a:lnTo>
                  <a:lnTo>
                    <a:pt x="630" y="1254"/>
                  </a:lnTo>
                  <a:lnTo>
                    <a:pt x="636" y="1248"/>
                  </a:lnTo>
                  <a:lnTo>
                    <a:pt x="636" y="1200"/>
                  </a:lnTo>
                  <a:lnTo>
                    <a:pt x="642" y="1188"/>
                  </a:lnTo>
                  <a:lnTo>
                    <a:pt x="648" y="1182"/>
                  </a:lnTo>
                  <a:lnTo>
                    <a:pt x="654" y="1182"/>
                  </a:lnTo>
                  <a:lnTo>
                    <a:pt x="672" y="1200"/>
                  </a:lnTo>
                  <a:lnTo>
                    <a:pt x="696" y="1194"/>
                  </a:lnTo>
                  <a:lnTo>
                    <a:pt x="702" y="1188"/>
                  </a:lnTo>
                  <a:lnTo>
                    <a:pt x="792" y="1188"/>
                  </a:lnTo>
                  <a:lnTo>
                    <a:pt x="804" y="1194"/>
                  </a:lnTo>
                  <a:lnTo>
                    <a:pt x="810" y="1200"/>
                  </a:lnTo>
                  <a:lnTo>
                    <a:pt x="888" y="1200"/>
                  </a:lnTo>
                  <a:lnTo>
                    <a:pt x="894" y="1206"/>
                  </a:lnTo>
                  <a:lnTo>
                    <a:pt x="900" y="1218"/>
                  </a:lnTo>
                  <a:lnTo>
                    <a:pt x="912" y="1224"/>
                  </a:lnTo>
                  <a:lnTo>
                    <a:pt x="924" y="1224"/>
                  </a:lnTo>
                  <a:lnTo>
                    <a:pt x="930" y="1212"/>
                  </a:lnTo>
                  <a:lnTo>
                    <a:pt x="936" y="1206"/>
                  </a:lnTo>
                  <a:lnTo>
                    <a:pt x="936" y="1188"/>
                  </a:lnTo>
                  <a:lnTo>
                    <a:pt x="942" y="1176"/>
                  </a:lnTo>
                  <a:lnTo>
                    <a:pt x="948" y="1170"/>
                  </a:lnTo>
                  <a:lnTo>
                    <a:pt x="954" y="1158"/>
                  </a:lnTo>
                  <a:lnTo>
                    <a:pt x="966" y="1146"/>
                  </a:lnTo>
                  <a:lnTo>
                    <a:pt x="972" y="1134"/>
                  </a:lnTo>
                  <a:lnTo>
                    <a:pt x="990" y="1116"/>
                  </a:lnTo>
                  <a:lnTo>
                    <a:pt x="1020" y="1098"/>
                  </a:lnTo>
                  <a:lnTo>
                    <a:pt x="1050" y="1092"/>
                  </a:lnTo>
                  <a:lnTo>
                    <a:pt x="1068" y="1086"/>
                  </a:lnTo>
                  <a:lnTo>
                    <a:pt x="1092" y="1086"/>
                  </a:lnTo>
                  <a:lnTo>
                    <a:pt x="1140" y="1080"/>
                  </a:lnTo>
                  <a:lnTo>
                    <a:pt x="1188" y="1068"/>
                  </a:lnTo>
                  <a:lnTo>
                    <a:pt x="1230" y="1062"/>
                  </a:lnTo>
                  <a:lnTo>
                    <a:pt x="1248" y="1062"/>
                  </a:lnTo>
                  <a:lnTo>
                    <a:pt x="1452" y="990"/>
                  </a:lnTo>
                  <a:lnTo>
                    <a:pt x="1488" y="816"/>
                  </a:lnTo>
                  <a:lnTo>
                    <a:pt x="1482" y="810"/>
                  </a:lnTo>
                  <a:lnTo>
                    <a:pt x="1470" y="804"/>
                  </a:lnTo>
                  <a:lnTo>
                    <a:pt x="1464" y="798"/>
                  </a:lnTo>
                  <a:lnTo>
                    <a:pt x="1464" y="79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45" name="Rwanda" descr="© INSCALE GmbH, 05.05.2010&#10;http://www.presentationload.com/">
              <a:extLst>
                <a:ext uri="{FF2B5EF4-FFF2-40B4-BE49-F238E27FC236}">
                  <a16:creationId xmlns:a16="http://schemas.microsoft.com/office/drawing/2014/main" id="{55CFE25E-6ECE-4A1F-9CCC-0BA55BABDF7B}"/>
                </a:ext>
              </a:extLst>
            </p:cNvPr>
            <p:cNvSpPr>
              <a:spLocks/>
            </p:cNvSpPr>
            <p:nvPr>
              <p:custDataLst>
                <p:tags r:id="rId44"/>
              </p:custDataLst>
            </p:nvPr>
          </p:nvSpPr>
          <p:spPr bwMode="gray">
            <a:xfrm>
              <a:off x="5012154" y="3249609"/>
              <a:ext cx="56330" cy="56330"/>
            </a:xfrm>
            <a:custGeom>
              <a:avLst/>
              <a:gdLst>
                <a:gd name="T0" fmla="*/ 2147483647 w 150"/>
                <a:gd name="T1" fmla="*/ 2147483647 h 150"/>
                <a:gd name="T2" fmla="*/ 2147483647 w 150"/>
                <a:gd name="T3" fmla="*/ 2147483647 h 150"/>
                <a:gd name="T4" fmla="*/ 2147483647 w 150"/>
                <a:gd name="T5" fmla="*/ 2147483647 h 150"/>
                <a:gd name="T6" fmla="*/ 2147483647 w 150"/>
                <a:gd name="T7" fmla="*/ 2147483647 h 150"/>
                <a:gd name="T8" fmla="*/ 2147483647 w 150"/>
                <a:gd name="T9" fmla="*/ 2147483647 h 150"/>
                <a:gd name="T10" fmla="*/ 2147483647 w 150"/>
                <a:gd name="T11" fmla="*/ 2147483647 h 150"/>
                <a:gd name="T12" fmla="*/ 2147483647 w 150"/>
                <a:gd name="T13" fmla="*/ 2147483647 h 150"/>
                <a:gd name="T14" fmla="*/ 2147483647 w 150"/>
                <a:gd name="T15" fmla="*/ 2147483647 h 150"/>
                <a:gd name="T16" fmla="*/ 2147483647 w 150"/>
                <a:gd name="T17" fmla="*/ 2147483647 h 150"/>
                <a:gd name="T18" fmla="*/ 2147483647 w 150"/>
                <a:gd name="T19" fmla="*/ 2147483647 h 150"/>
                <a:gd name="T20" fmla="*/ 2147483647 w 150"/>
                <a:gd name="T21" fmla="*/ 2147483647 h 150"/>
                <a:gd name="T22" fmla="*/ 2147483647 w 150"/>
                <a:gd name="T23" fmla="*/ 2147483647 h 150"/>
                <a:gd name="T24" fmla="*/ 2147483647 w 150"/>
                <a:gd name="T25" fmla="*/ 2147483647 h 150"/>
                <a:gd name="T26" fmla="*/ 2147483647 w 150"/>
                <a:gd name="T27" fmla="*/ 0 h 150"/>
                <a:gd name="T28" fmla="*/ 2147483647 w 150"/>
                <a:gd name="T29" fmla="*/ 2147483647 h 150"/>
                <a:gd name="T30" fmla="*/ 2147483647 w 150"/>
                <a:gd name="T31" fmla="*/ 2147483647 h 150"/>
                <a:gd name="T32" fmla="*/ 2147483647 w 150"/>
                <a:gd name="T33" fmla="*/ 2147483647 h 150"/>
                <a:gd name="T34" fmla="*/ 2147483647 w 150"/>
                <a:gd name="T35" fmla="*/ 2147483647 h 150"/>
                <a:gd name="T36" fmla="*/ 2147483647 w 150"/>
                <a:gd name="T37" fmla="*/ 2147483647 h 150"/>
                <a:gd name="T38" fmla="*/ 2147483647 w 150"/>
                <a:gd name="T39" fmla="*/ 2147483647 h 150"/>
                <a:gd name="T40" fmla="*/ 2147483647 w 150"/>
                <a:gd name="T41" fmla="*/ 2147483647 h 150"/>
                <a:gd name="T42" fmla="*/ 2147483647 w 150"/>
                <a:gd name="T43" fmla="*/ 2147483647 h 150"/>
                <a:gd name="T44" fmla="*/ 2147483647 w 150"/>
                <a:gd name="T45" fmla="*/ 2147483647 h 150"/>
                <a:gd name="T46" fmla="*/ 2147483647 w 150"/>
                <a:gd name="T47" fmla="*/ 2147483647 h 150"/>
                <a:gd name="T48" fmla="*/ 2147483647 w 150"/>
                <a:gd name="T49" fmla="*/ 2147483647 h 150"/>
                <a:gd name="T50" fmla="*/ 2147483647 w 150"/>
                <a:gd name="T51" fmla="*/ 2147483647 h 150"/>
                <a:gd name="T52" fmla="*/ 2147483647 w 150"/>
                <a:gd name="T53" fmla="*/ 2147483647 h 150"/>
                <a:gd name="T54" fmla="*/ 2147483647 w 150"/>
                <a:gd name="T55" fmla="*/ 2147483647 h 150"/>
                <a:gd name="T56" fmla="*/ 2147483647 w 150"/>
                <a:gd name="T57" fmla="*/ 2147483647 h 150"/>
                <a:gd name="T58" fmla="*/ 2147483647 w 150"/>
                <a:gd name="T59" fmla="*/ 2147483647 h 150"/>
                <a:gd name="T60" fmla="*/ 0 w 150"/>
                <a:gd name="T61" fmla="*/ 2147483647 h 150"/>
                <a:gd name="T62" fmla="*/ 0 w 150"/>
                <a:gd name="T63" fmla="*/ 2147483647 h 150"/>
                <a:gd name="T64" fmla="*/ 2147483647 w 150"/>
                <a:gd name="T65" fmla="*/ 2147483647 h 150"/>
                <a:gd name="T66" fmla="*/ 2147483647 w 150"/>
                <a:gd name="T67" fmla="*/ 2147483647 h 150"/>
                <a:gd name="T68" fmla="*/ 2147483647 w 150"/>
                <a:gd name="T69" fmla="*/ 2147483647 h 150"/>
                <a:gd name="T70" fmla="*/ 2147483647 w 150"/>
                <a:gd name="T71" fmla="*/ 2147483647 h 150"/>
                <a:gd name="T72" fmla="*/ 2147483647 w 150"/>
                <a:gd name="T73" fmla="*/ 2147483647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0"/>
                <a:gd name="T112" fmla="*/ 0 h 150"/>
                <a:gd name="T113" fmla="*/ 150 w 150"/>
                <a:gd name="T114" fmla="*/ 150 h 1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0" h="150">
                  <a:moveTo>
                    <a:pt x="48" y="150"/>
                  </a:moveTo>
                  <a:lnTo>
                    <a:pt x="54" y="150"/>
                  </a:lnTo>
                  <a:lnTo>
                    <a:pt x="60" y="144"/>
                  </a:lnTo>
                  <a:lnTo>
                    <a:pt x="72" y="138"/>
                  </a:lnTo>
                  <a:lnTo>
                    <a:pt x="78" y="114"/>
                  </a:lnTo>
                  <a:lnTo>
                    <a:pt x="138" y="114"/>
                  </a:lnTo>
                  <a:lnTo>
                    <a:pt x="150" y="102"/>
                  </a:lnTo>
                  <a:lnTo>
                    <a:pt x="150" y="72"/>
                  </a:lnTo>
                  <a:lnTo>
                    <a:pt x="144" y="66"/>
                  </a:lnTo>
                  <a:lnTo>
                    <a:pt x="144" y="48"/>
                  </a:lnTo>
                  <a:lnTo>
                    <a:pt x="138" y="42"/>
                  </a:lnTo>
                  <a:lnTo>
                    <a:pt x="132" y="30"/>
                  </a:lnTo>
                  <a:lnTo>
                    <a:pt x="126" y="24"/>
                  </a:lnTo>
                  <a:lnTo>
                    <a:pt x="132" y="0"/>
                  </a:lnTo>
                  <a:lnTo>
                    <a:pt x="108" y="6"/>
                  </a:lnTo>
                  <a:lnTo>
                    <a:pt x="108" y="12"/>
                  </a:lnTo>
                  <a:lnTo>
                    <a:pt x="102" y="18"/>
                  </a:lnTo>
                  <a:lnTo>
                    <a:pt x="90" y="42"/>
                  </a:lnTo>
                  <a:lnTo>
                    <a:pt x="84" y="42"/>
                  </a:lnTo>
                  <a:lnTo>
                    <a:pt x="72" y="30"/>
                  </a:lnTo>
                  <a:lnTo>
                    <a:pt x="54" y="30"/>
                  </a:lnTo>
                  <a:lnTo>
                    <a:pt x="48" y="36"/>
                  </a:lnTo>
                  <a:lnTo>
                    <a:pt x="24" y="48"/>
                  </a:lnTo>
                  <a:lnTo>
                    <a:pt x="18" y="54"/>
                  </a:lnTo>
                  <a:lnTo>
                    <a:pt x="18" y="60"/>
                  </a:lnTo>
                  <a:lnTo>
                    <a:pt x="24" y="72"/>
                  </a:lnTo>
                  <a:lnTo>
                    <a:pt x="30" y="78"/>
                  </a:lnTo>
                  <a:lnTo>
                    <a:pt x="30" y="90"/>
                  </a:lnTo>
                  <a:lnTo>
                    <a:pt x="18" y="102"/>
                  </a:lnTo>
                  <a:lnTo>
                    <a:pt x="6" y="108"/>
                  </a:lnTo>
                  <a:lnTo>
                    <a:pt x="0" y="120"/>
                  </a:lnTo>
                  <a:lnTo>
                    <a:pt x="0" y="126"/>
                  </a:lnTo>
                  <a:lnTo>
                    <a:pt x="6" y="132"/>
                  </a:lnTo>
                  <a:lnTo>
                    <a:pt x="30" y="132"/>
                  </a:lnTo>
                  <a:lnTo>
                    <a:pt x="36" y="144"/>
                  </a:lnTo>
                  <a:lnTo>
                    <a:pt x="42" y="150"/>
                  </a:lnTo>
                  <a:lnTo>
                    <a:pt x="48"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46" name="Russia (Urup,Simushir)" descr="© INSCALE GmbH, 05.05.2010&#10;http://www.presentationload.com/">
              <a:extLst>
                <a:ext uri="{FF2B5EF4-FFF2-40B4-BE49-F238E27FC236}">
                  <a16:creationId xmlns:a16="http://schemas.microsoft.com/office/drawing/2014/main" id="{144ED06B-FA25-4D29-AF8D-97AA199E0F0A}"/>
                </a:ext>
              </a:extLst>
            </p:cNvPr>
            <p:cNvSpPr>
              <a:spLocks noEditPoints="1"/>
            </p:cNvSpPr>
            <p:nvPr>
              <p:custDataLst>
                <p:tags r:id="rId45"/>
              </p:custDataLst>
            </p:nvPr>
          </p:nvSpPr>
          <p:spPr bwMode="gray">
            <a:xfrm>
              <a:off x="7804943" y="1429248"/>
              <a:ext cx="114143" cy="453608"/>
            </a:xfrm>
            <a:custGeom>
              <a:avLst/>
              <a:gdLst>
                <a:gd name="T0" fmla="*/ 0 w 300"/>
                <a:gd name="T1" fmla="*/ 2147483647 h 1194"/>
                <a:gd name="T2" fmla="*/ 2147483647 w 300"/>
                <a:gd name="T3" fmla="*/ 2147483647 h 1194"/>
                <a:gd name="T4" fmla="*/ 2147483647 w 300"/>
                <a:gd name="T5" fmla="*/ 2147483647 h 1194"/>
                <a:gd name="T6" fmla="*/ 2147483647 w 300"/>
                <a:gd name="T7" fmla="*/ 2147483647 h 1194"/>
                <a:gd name="T8" fmla="*/ 0 w 300"/>
                <a:gd name="T9" fmla="*/ 2147483647 h 1194"/>
                <a:gd name="T10" fmla="*/ 2147483647 w 300"/>
                <a:gd name="T11" fmla="*/ 2147483647 h 1194"/>
                <a:gd name="T12" fmla="*/ 2147483647 w 300"/>
                <a:gd name="T13" fmla="*/ 2147483647 h 1194"/>
                <a:gd name="T14" fmla="*/ 2147483647 w 300"/>
                <a:gd name="T15" fmla="*/ 2147483647 h 1194"/>
                <a:gd name="T16" fmla="*/ 2147483647 w 300"/>
                <a:gd name="T17" fmla="*/ 2147483647 h 1194"/>
                <a:gd name="T18" fmla="*/ 2147483647 w 300"/>
                <a:gd name="T19" fmla="*/ 2147483647 h 1194"/>
                <a:gd name="T20" fmla="*/ 2147483647 w 300"/>
                <a:gd name="T21" fmla="*/ 2147483647 h 1194"/>
                <a:gd name="T22" fmla="*/ 2147483647 w 300"/>
                <a:gd name="T23" fmla="*/ 2147483647 h 1194"/>
                <a:gd name="T24" fmla="*/ 2147483647 w 300"/>
                <a:gd name="T25" fmla="*/ 2147483647 h 1194"/>
                <a:gd name="T26" fmla="*/ 2147483647 w 300"/>
                <a:gd name="T27" fmla="*/ 2147483647 h 1194"/>
                <a:gd name="T28" fmla="*/ 2147483647 w 300"/>
                <a:gd name="T29" fmla="*/ 2147483647 h 1194"/>
                <a:gd name="T30" fmla="*/ 2147483647 w 300"/>
                <a:gd name="T31" fmla="*/ 2147483647 h 1194"/>
                <a:gd name="T32" fmla="*/ 2147483647 w 300"/>
                <a:gd name="T33" fmla="*/ 2147483647 h 1194"/>
                <a:gd name="T34" fmla="*/ 2147483647 w 300"/>
                <a:gd name="T35" fmla="*/ 2147483647 h 1194"/>
                <a:gd name="T36" fmla="*/ 2147483647 w 300"/>
                <a:gd name="T37" fmla="*/ 2147483647 h 1194"/>
                <a:gd name="T38" fmla="*/ 2147483647 w 300"/>
                <a:gd name="T39" fmla="*/ 2147483647 h 1194"/>
                <a:gd name="T40" fmla="*/ 2147483647 w 300"/>
                <a:gd name="T41" fmla="*/ 2147483647 h 1194"/>
                <a:gd name="T42" fmla="*/ 2147483647 w 300"/>
                <a:gd name="T43" fmla="*/ 2147483647 h 1194"/>
                <a:gd name="T44" fmla="*/ 2147483647 w 300"/>
                <a:gd name="T45" fmla="*/ 2147483647 h 1194"/>
                <a:gd name="T46" fmla="*/ 2147483647 w 300"/>
                <a:gd name="T47" fmla="*/ 2147483647 h 1194"/>
                <a:gd name="T48" fmla="*/ 2147483647 w 300"/>
                <a:gd name="T49" fmla="*/ 2147483647 h 1194"/>
                <a:gd name="T50" fmla="*/ 2147483647 w 300"/>
                <a:gd name="T51" fmla="*/ 2147483647 h 1194"/>
                <a:gd name="T52" fmla="*/ 2147483647 w 300"/>
                <a:gd name="T53" fmla="*/ 2147483647 h 1194"/>
                <a:gd name="T54" fmla="*/ 2147483647 w 300"/>
                <a:gd name="T55" fmla="*/ 2147483647 h 1194"/>
                <a:gd name="T56" fmla="*/ 2147483647 w 300"/>
                <a:gd name="T57" fmla="*/ 2147483647 h 1194"/>
                <a:gd name="T58" fmla="*/ 2147483647 w 300"/>
                <a:gd name="T59" fmla="*/ 2147483647 h 1194"/>
                <a:gd name="T60" fmla="*/ 2147483647 w 300"/>
                <a:gd name="T61" fmla="*/ 2147483647 h 1194"/>
                <a:gd name="T62" fmla="*/ 2147483647 w 300"/>
                <a:gd name="T63" fmla="*/ 2147483647 h 1194"/>
                <a:gd name="T64" fmla="*/ 2147483647 w 300"/>
                <a:gd name="T65" fmla="*/ 2147483647 h 1194"/>
                <a:gd name="T66" fmla="*/ 2147483647 w 300"/>
                <a:gd name="T67" fmla="*/ 2147483647 h 1194"/>
                <a:gd name="T68" fmla="*/ 2147483647 w 300"/>
                <a:gd name="T69" fmla="*/ 2147483647 h 1194"/>
                <a:gd name="T70" fmla="*/ 2147483647 w 300"/>
                <a:gd name="T71" fmla="*/ 2147483647 h 1194"/>
                <a:gd name="T72" fmla="*/ 2147483647 w 300"/>
                <a:gd name="T73" fmla="*/ 2147483647 h 1194"/>
                <a:gd name="T74" fmla="*/ 2147483647 w 300"/>
                <a:gd name="T75" fmla="*/ 2147483647 h 1194"/>
                <a:gd name="T76" fmla="*/ 2147483647 w 300"/>
                <a:gd name="T77" fmla="*/ 2147483647 h 1194"/>
                <a:gd name="T78" fmla="*/ 2147483647 w 300"/>
                <a:gd name="T79" fmla="*/ 2147483647 h 1194"/>
                <a:gd name="T80" fmla="*/ 2147483647 w 300"/>
                <a:gd name="T81" fmla="*/ 2147483647 h 1194"/>
                <a:gd name="T82" fmla="*/ 2147483647 w 300"/>
                <a:gd name="T83" fmla="*/ 2147483647 h 1194"/>
                <a:gd name="T84" fmla="*/ 2147483647 w 300"/>
                <a:gd name="T85" fmla="*/ 2147483647 h 1194"/>
                <a:gd name="T86" fmla="*/ 2147483647 w 300"/>
                <a:gd name="T87" fmla="*/ 2147483647 h 1194"/>
                <a:gd name="T88" fmla="*/ 2147483647 w 300"/>
                <a:gd name="T89" fmla="*/ 2147483647 h 1194"/>
                <a:gd name="T90" fmla="*/ 2147483647 w 300"/>
                <a:gd name="T91" fmla="*/ 2147483647 h 1194"/>
                <a:gd name="T92" fmla="*/ 2147483647 w 300"/>
                <a:gd name="T93" fmla="*/ 2147483647 h 1194"/>
                <a:gd name="T94" fmla="*/ 2147483647 w 300"/>
                <a:gd name="T95" fmla="*/ 2147483647 h 1194"/>
                <a:gd name="T96" fmla="*/ 2147483647 w 300"/>
                <a:gd name="T97" fmla="*/ 2147483647 h 1194"/>
                <a:gd name="T98" fmla="*/ 2147483647 w 300"/>
                <a:gd name="T99" fmla="*/ 0 h 1194"/>
                <a:gd name="T100" fmla="*/ 2147483647 w 300"/>
                <a:gd name="T101" fmla="*/ 2147483647 h 11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00"/>
                <a:gd name="T154" fmla="*/ 0 h 1194"/>
                <a:gd name="T155" fmla="*/ 300 w 300"/>
                <a:gd name="T156" fmla="*/ 1194 h 11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00" h="1194">
                  <a:moveTo>
                    <a:pt x="0" y="1194"/>
                  </a:moveTo>
                  <a:lnTo>
                    <a:pt x="12" y="1188"/>
                  </a:lnTo>
                  <a:lnTo>
                    <a:pt x="36" y="1146"/>
                  </a:lnTo>
                  <a:lnTo>
                    <a:pt x="18" y="1134"/>
                  </a:lnTo>
                  <a:lnTo>
                    <a:pt x="0" y="1194"/>
                  </a:lnTo>
                  <a:close/>
                  <a:moveTo>
                    <a:pt x="114" y="1068"/>
                  </a:moveTo>
                  <a:lnTo>
                    <a:pt x="72" y="1062"/>
                  </a:lnTo>
                  <a:lnTo>
                    <a:pt x="54" y="1134"/>
                  </a:lnTo>
                  <a:lnTo>
                    <a:pt x="66" y="1134"/>
                  </a:lnTo>
                  <a:lnTo>
                    <a:pt x="84" y="1104"/>
                  </a:lnTo>
                  <a:lnTo>
                    <a:pt x="132" y="1074"/>
                  </a:lnTo>
                  <a:lnTo>
                    <a:pt x="120" y="1050"/>
                  </a:lnTo>
                  <a:lnTo>
                    <a:pt x="114" y="1068"/>
                  </a:lnTo>
                  <a:close/>
                  <a:moveTo>
                    <a:pt x="192" y="1008"/>
                  </a:moveTo>
                  <a:lnTo>
                    <a:pt x="186" y="1008"/>
                  </a:lnTo>
                  <a:lnTo>
                    <a:pt x="180" y="1020"/>
                  </a:lnTo>
                  <a:lnTo>
                    <a:pt x="174" y="1026"/>
                  </a:lnTo>
                  <a:lnTo>
                    <a:pt x="168" y="1038"/>
                  </a:lnTo>
                  <a:lnTo>
                    <a:pt x="168" y="1044"/>
                  </a:lnTo>
                  <a:lnTo>
                    <a:pt x="174" y="1050"/>
                  </a:lnTo>
                  <a:lnTo>
                    <a:pt x="180" y="1050"/>
                  </a:lnTo>
                  <a:lnTo>
                    <a:pt x="198" y="1032"/>
                  </a:lnTo>
                  <a:lnTo>
                    <a:pt x="198" y="1014"/>
                  </a:lnTo>
                  <a:lnTo>
                    <a:pt x="192" y="1008"/>
                  </a:lnTo>
                  <a:close/>
                  <a:moveTo>
                    <a:pt x="282" y="636"/>
                  </a:moveTo>
                  <a:lnTo>
                    <a:pt x="264" y="654"/>
                  </a:lnTo>
                  <a:lnTo>
                    <a:pt x="276" y="678"/>
                  </a:lnTo>
                  <a:lnTo>
                    <a:pt x="258" y="678"/>
                  </a:lnTo>
                  <a:lnTo>
                    <a:pt x="258" y="702"/>
                  </a:lnTo>
                  <a:lnTo>
                    <a:pt x="282" y="702"/>
                  </a:lnTo>
                  <a:lnTo>
                    <a:pt x="294" y="684"/>
                  </a:lnTo>
                  <a:lnTo>
                    <a:pt x="282" y="654"/>
                  </a:lnTo>
                  <a:lnTo>
                    <a:pt x="300" y="654"/>
                  </a:lnTo>
                  <a:lnTo>
                    <a:pt x="282" y="636"/>
                  </a:lnTo>
                  <a:close/>
                  <a:moveTo>
                    <a:pt x="276" y="768"/>
                  </a:moveTo>
                  <a:lnTo>
                    <a:pt x="294" y="750"/>
                  </a:lnTo>
                  <a:lnTo>
                    <a:pt x="270" y="732"/>
                  </a:lnTo>
                  <a:lnTo>
                    <a:pt x="276" y="768"/>
                  </a:lnTo>
                  <a:close/>
                  <a:moveTo>
                    <a:pt x="258" y="954"/>
                  </a:moveTo>
                  <a:lnTo>
                    <a:pt x="258" y="924"/>
                  </a:lnTo>
                  <a:lnTo>
                    <a:pt x="240" y="948"/>
                  </a:lnTo>
                  <a:lnTo>
                    <a:pt x="258" y="954"/>
                  </a:lnTo>
                  <a:close/>
                  <a:moveTo>
                    <a:pt x="252" y="858"/>
                  </a:moveTo>
                  <a:lnTo>
                    <a:pt x="270" y="858"/>
                  </a:lnTo>
                  <a:lnTo>
                    <a:pt x="252" y="840"/>
                  </a:lnTo>
                  <a:lnTo>
                    <a:pt x="252" y="858"/>
                  </a:lnTo>
                  <a:close/>
                  <a:moveTo>
                    <a:pt x="126" y="24"/>
                  </a:moveTo>
                  <a:lnTo>
                    <a:pt x="144" y="60"/>
                  </a:lnTo>
                  <a:lnTo>
                    <a:pt x="174" y="24"/>
                  </a:lnTo>
                  <a:lnTo>
                    <a:pt x="162" y="0"/>
                  </a:lnTo>
                  <a:lnTo>
                    <a:pt x="126" y="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47" name="Russia" descr="© INSCALE GmbH, 05.05.2010&#10;http://www.presentationload.com/">
              <a:extLst>
                <a:ext uri="{FF2B5EF4-FFF2-40B4-BE49-F238E27FC236}">
                  <a16:creationId xmlns:a16="http://schemas.microsoft.com/office/drawing/2014/main" id="{4D2A21E6-AD53-4B8A-944D-436BFE0F00D9}"/>
                </a:ext>
              </a:extLst>
            </p:cNvPr>
            <p:cNvSpPr>
              <a:spLocks noEditPoints="1"/>
            </p:cNvSpPr>
            <p:nvPr>
              <p:custDataLst>
                <p:tags r:id="rId46"/>
              </p:custDataLst>
            </p:nvPr>
          </p:nvSpPr>
          <p:spPr bwMode="gray">
            <a:xfrm>
              <a:off x="4727539" y="867426"/>
              <a:ext cx="3430210" cy="1092513"/>
            </a:xfrm>
            <a:custGeom>
              <a:avLst/>
              <a:gdLst>
                <a:gd name="T0" fmla="*/ 2147483647 w 9048"/>
                <a:gd name="T1" fmla="*/ 2147483647 h 2880"/>
                <a:gd name="T2" fmla="*/ 2147483647 w 9048"/>
                <a:gd name="T3" fmla="*/ 2147483647 h 2880"/>
                <a:gd name="T4" fmla="*/ 2147483647 w 9048"/>
                <a:gd name="T5" fmla="*/ 2147483647 h 2880"/>
                <a:gd name="T6" fmla="*/ 2147483647 w 9048"/>
                <a:gd name="T7" fmla="*/ 2147483647 h 2880"/>
                <a:gd name="T8" fmla="*/ 2147483647 w 9048"/>
                <a:gd name="T9" fmla="*/ 2147483647 h 2880"/>
                <a:gd name="T10" fmla="*/ 2147483647 w 9048"/>
                <a:gd name="T11" fmla="*/ 2147483647 h 2880"/>
                <a:gd name="T12" fmla="*/ 2147483647 w 9048"/>
                <a:gd name="T13" fmla="*/ 2147483647 h 2880"/>
                <a:gd name="T14" fmla="*/ 2147483647 w 9048"/>
                <a:gd name="T15" fmla="*/ 2147483647 h 2880"/>
                <a:gd name="T16" fmla="*/ 2147483647 w 9048"/>
                <a:gd name="T17" fmla="*/ 2147483647 h 2880"/>
                <a:gd name="T18" fmla="*/ 2147483647 w 9048"/>
                <a:gd name="T19" fmla="*/ 2147483647 h 2880"/>
                <a:gd name="T20" fmla="*/ 2147483647 w 9048"/>
                <a:gd name="T21" fmla="*/ 2147483647 h 2880"/>
                <a:gd name="T22" fmla="*/ 2147483647 w 9048"/>
                <a:gd name="T23" fmla="*/ 2147483647 h 2880"/>
                <a:gd name="T24" fmla="*/ 2147483647 w 9048"/>
                <a:gd name="T25" fmla="*/ 2147483647 h 2880"/>
                <a:gd name="T26" fmla="*/ 2147483647 w 9048"/>
                <a:gd name="T27" fmla="*/ 2147483647 h 2880"/>
                <a:gd name="T28" fmla="*/ 2147483647 w 9048"/>
                <a:gd name="T29" fmla="*/ 2147483647 h 2880"/>
                <a:gd name="T30" fmla="*/ 2147483647 w 9048"/>
                <a:gd name="T31" fmla="*/ 2147483647 h 2880"/>
                <a:gd name="T32" fmla="*/ 2147483647 w 9048"/>
                <a:gd name="T33" fmla="*/ 2147483647 h 2880"/>
                <a:gd name="T34" fmla="*/ 2147483647 w 9048"/>
                <a:gd name="T35" fmla="*/ 2147483647 h 2880"/>
                <a:gd name="T36" fmla="*/ 2147483647 w 9048"/>
                <a:gd name="T37" fmla="*/ 2147483647 h 2880"/>
                <a:gd name="T38" fmla="*/ 2147483647 w 9048"/>
                <a:gd name="T39" fmla="*/ 2147483647 h 2880"/>
                <a:gd name="T40" fmla="*/ 2147483647 w 9048"/>
                <a:gd name="T41" fmla="*/ 2147483647 h 2880"/>
                <a:gd name="T42" fmla="*/ 2147483647 w 9048"/>
                <a:gd name="T43" fmla="*/ 2147483647 h 2880"/>
                <a:gd name="T44" fmla="*/ 2147483647 w 9048"/>
                <a:gd name="T45" fmla="*/ 2147483647 h 2880"/>
                <a:gd name="T46" fmla="*/ 2147483647 w 9048"/>
                <a:gd name="T47" fmla="*/ 2147483647 h 2880"/>
                <a:gd name="T48" fmla="*/ 2147483647 w 9048"/>
                <a:gd name="T49" fmla="*/ 2147483647 h 2880"/>
                <a:gd name="T50" fmla="*/ 2147483647 w 9048"/>
                <a:gd name="T51" fmla="*/ 2147483647 h 2880"/>
                <a:gd name="T52" fmla="*/ 2147483647 w 9048"/>
                <a:gd name="T53" fmla="*/ 2147483647 h 2880"/>
                <a:gd name="T54" fmla="*/ 2147483647 w 9048"/>
                <a:gd name="T55" fmla="*/ 2147483647 h 2880"/>
                <a:gd name="T56" fmla="*/ 2147483647 w 9048"/>
                <a:gd name="T57" fmla="*/ 2147483647 h 2880"/>
                <a:gd name="T58" fmla="*/ 2147483647 w 9048"/>
                <a:gd name="T59" fmla="*/ 2147483647 h 2880"/>
                <a:gd name="T60" fmla="*/ 2147483647 w 9048"/>
                <a:gd name="T61" fmla="*/ 2147483647 h 2880"/>
                <a:gd name="T62" fmla="*/ 2147483647 w 9048"/>
                <a:gd name="T63" fmla="*/ 2147483647 h 2880"/>
                <a:gd name="T64" fmla="*/ 2147483647 w 9048"/>
                <a:gd name="T65" fmla="*/ 2147483647 h 2880"/>
                <a:gd name="T66" fmla="*/ 2147483647 w 9048"/>
                <a:gd name="T67" fmla="*/ 2147483647 h 2880"/>
                <a:gd name="T68" fmla="*/ 2147483647 w 9048"/>
                <a:gd name="T69" fmla="*/ 2147483647 h 2880"/>
                <a:gd name="T70" fmla="*/ 2147483647 w 9048"/>
                <a:gd name="T71" fmla="*/ 2147483647 h 2880"/>
                <a:gd name="T72" fmla="*/ 2147483647 w 9048"/>
                <a:gd name="T73" fmla="*/ 2147483647 h 2880"/>
                <a:gd name="T74" fmla="*/ 2147483647 w 9048"/>
                <a:gd name="T75" fmla="*/ 2147483647 h 2880"/>
                <a:gd name="T76" fmla="*/ 2147483647 w 9048"/>
                <a:gd name="T77" fmla="*/ 2147483647 h 2880"/>
                <a:gd name="T78" fmla="*/ 2147483647 w 9048"/>
                <a:gd name="T79" fmla="*/ 2147483647 h 2880"/>
                <a:gd name="T80" fmla="*/ 2147483647 w 9048"/>
                <a:gd name="T81" fmla="*/ 2147483647 h 2880"/>
                <a:gd name="T82" fmla="*/ 2147483647 w 9048"/>
                <a:gd name="T83" fmla="*/ 2147483647 h 2880"/>
                <a:gd name="T84" fmla="*/ 2147483647 w 9048"/>
                <a:gd name="T85" fmla="*/ 2147483647 h 2880"/>
                <a:gd name="T86" fmla="*/ 2147483647 w 9048"/>
                <a:gd name="T87" fmla="*/ 2147483647 h 2880"/>
                <a:gd name="T88" fmla="*/ 2147483647 w 9048"/>
                <a:gd name="T89" fmla="*/ 2147483647 h 2880"/>
                <a:gd name="T90" fmla="*/ 2147483647 w 9048"/>
                <a:gd name="T91" fmla="*/ 2147483647 h 2880"/>
                <a:gd name="T92" fmla="*/ 2147483647 w 9048"/>
                <a:gd name="T93" fmla="*/ 2147483647 h 2880"/>
                <a:gd name="T94" fmla="*/ 2147483647 w 9048"/>
                <a:gd name="T95" fmla="*/ 2147483647 h 2880"/>
                <a:gd name="T96" fmla="*/ 2147483647 w 9048"/>
                <a:gd name="T97" fmla="*/ 2147483647 h 2880"/>
                <a:gd name="T98" fmla="*/ 2147483647 w 9048"/>
                <a:gd name="T99" fmla="*/ 2147483647 h 2880"/>
                <a:gd name="T100" fmla="*/ 2147483647 w 9048"/>
                <a:gd name="T101" fmla="*/ 2147483647 h 2880"/>
                <a:gd name="T102" fmla="*/ 2147483647 w 9048"/>
                <a:gd name="T103" fmla="*/ 2147483647 h 2880"/>
                <a:gd name="T104" fmla="*/ 2147483647 w 9048"/>
                <a:gd name="T105" fmla="*/ 2147483647 h 2880"/>
                <a:gd name="T106" fmla="*/ 2147483647 w 9048"/>
                <a:gd name="T107" fmla="*/ 2147483647 h 2880"/>
                <a:gd name="T108" fmla="*/ 2147483647 w 9048"/>
                <a:gd name="T109" fmla="*/ 2147483647 h 2880"/>
                <a:gd name="T110" fmla="*/ 2147483647 w 9048"/>
                <a:gd name="T111" fmla="*/ 2147483647 h 2880"/>
                <a:gd name="T112" fmla="*/ 2147483647 w 9048"/>
                <a:gd name="T113" fmla="*/ 2147483647 h 2880"/>
                <a:gd name="T114" fmla="*/ 2147483647 w 9048"/>
                <a:gd name="T115" fmla="*/ 2147483647 h 2880"/>
                <a:gd name="T116" fmla="*/ 2147483647 w 9048"/>
                <a:gd name="T117" fmla="*/ 2147483647 h 2880"/>
                <a:gd name="T118" fmla="*/ 2147483647 w 9048"/>
                <a:gd name="T119" fmla="*/ 2147483647 h 2880"/>
                <a:gd name="T120" fmla="*/ 2147483647 w 9048"/>
                <a:gd name="T121" fmla="*/ 2147483647 h 2880"/>
                <a:gd name="T122" fmla="*/ 2147483647 w 9048"/>
                <a:gd name="T123" fmla="*/ 2147483647 h 2880"/>
                <a:gd name="T124" fmla="*/ 2147483647 w 9048"/>
                <a:gd name="T125" fmla="*/ 2147483647 h 288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048"/>
                <a:gd name="T190" fmla="*/ 0 h 2880"/>
                <a:gd name="T191" fmla="*/ 9048 w 9048"/>
                <a:gd name="T192" fmla="*/ 2880 h 288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048" h="2880">
                  <a:moveTo>
                    <a:pt x="2790" y="546"/>
                  </a:moveTo>
                  <a:lnTo>
                    <a:pt x="2760" y="540"/>
                  </a:lnTo>
                  <a:lnTo>
                    <a:pt x="2736" y="558"/>
                  </a:lnTo>
                  <a:lnTo>
                    <a:pt x="2778" y="570"/>
                  </a:lnTo>
                  <a:lnTo>
                    <a:pt x="2790" y="546"/>
                  </a:lnTo>
                  <a:close/>
                  <a:moveTo>
                    <a:pt x="2832" y="522"/>
                  </a:moveTo>
                  <a:lnTo>
                    <a:pt x="2820" y="516"/>
                  </a:lnTo>
                  <a:lnTo>
                    <a:pt x="2814" y="510"/>
                  </a:lnTo>
                  <a:lnTo>
                    <a:pt x="2808" y="510"/>
                  </a:lnTo>
                  <a:lnTo>
                    <a:pt x="2808" y="528"/>
                  </a:lnTo>
                  <a:lnTo>
                    <a:pt x="2820" y="534"/>
                  </a:lnTo>
                  <a:lnTo>
                    <a:pt x="2832" y="534"/>
                  </a:lnTo>
                  <a:lnTo>
                    <a:pt x="2844" y="540"/>
                  </a:lnTo>
                  <a:lnTo>
                    <a:pt x="2850" y="540"/>
                  </a:lnTo>
                  <a:lnTo>
                    <a:pt x="2850" y="534"/>
                  </a:lnTo>
                  <a:lnTo>
                    <a:pt x="2844" y="528"/>
                  </a:lnTo>
                  <a:lnTo>
                    <a:pt x="2832" y="522"/>
                  </a:lnTo>
                  <a:close/>
                  <a:moveTo>
                    <a:pt x="1704" y="18"/>
                  </a:moveTo>
                  <a:lnTo>
                    <a:pt x="1710" y="18"/>
                  </a:lnTo>
                  <a:lnTo>
                    <a:pt x="1716" y="12"/>
                  </a:lnTo>
                  <a:lnTo>
                    <a:pt x="1728" y="6"/>
                  </a:lnTo>
                  <a:lnTo>
                    <a:pt x="1734" y="0"/>
                  </a:lnTo>
                  <a:lnTo>
                    <a:pt x="1644" y="0"/>
                  </a:lnTo>
                  <a:lnTo>
                    <a:pt x="1638" y="12"/>
                  </a:lnTo>
                  <a:lnTo>
                    <a:pt x="1680" y="12"/>
                  </a:lnTo>
                  <a:lnTo>
                    <a:pt x="1686" y="18"/>
                  </a:lnTo>
                  <a:lnTo>
                    <a:pt x="1704" y="18"/>
                  </a:lnTo>
                  <a:close/>
                  <a:moveTo>
                    <a:pt x="1740" y="60"/>
                  </a:moveTo>
                  <a:lnTo>
                    <a:pt x="1746" y="60"/>
                  </a:lnTo>
                  <a:lnTo>
                    <a:pt x="1758" y="48"/>
                  </a:lnTo>
                  <a:lnTo>
                    <a:pt x="1764" y="48"/>
                  </a:lnTo>
                  <a:lnTo>
                    <a:pt x="1770" y="54"/>
                  </a:lnTo>
                  <a:lnTo>
                    <a:pt x="1782" y="54"/>
                  </a:lnTo>
                  <a:lnTo>
                    <a:pt x="1788" y="60"/>
                  </a:lnTo>
                  <a:lnTo>
                    <a:pt x="1800" y="60"/>
                  </a:lnTo>
                  <a:lnTo>
                    <a:pt x="1812" y="48"/>
                  </a:lnTo>
                  <a:lnTo>
                    <a:pt x="1812" y="36"/>
                  </a:lnTo>
                  <a:lnTo>
                    <a:pt x="1806" y="30"/>
                  </a:lnTo>
                  <a:lnTo>
                    <a:pt x="1794" y="24"/>
                  </a:lnTo>
                  <a:lnTo>
                    <a:pt x="1758" y="24"/>
                  </a:lnTo>
                  <a:lnTo>
                    <a:pt x="1710" y="48"/>
                  </a:lnTo>
                  <a:lnTo>
                    <a:pt x="1716" y="54"/>
                  </a:lnTo>
                  <a:lnTo>
                    <a:pt x="1728" y="60"/>
                  </a:lnTo>
                  <a:lnTo>
                    <a:pt x="1740" y="60"/>
                  </a:lnTo>
                  <a:close/>
                  <a:moveTo>
                    <a:pt x="2382" y="510"/>
                  </a:moveTo>
                  <a:lnTo>
                    <a:pt x="2400" y="504"/>
                  </a:lnTo>
                  <a:lnTo>
                    <a:pt x="2412" y="498"/>
                  </a:lnTo>
                  <a:lnTo>
                    <a:pt x="2412" y="486"/>
                  </a:lnTo>
                  <a:lnTo>
                    <a:pt x="2406" y="486"/>
                  </a:lnTo>
                  <a:lnTo>
                    <a:pt x="2400" y="480"/>
                  </a:lnTo>
                  <a:lnTo>
                    <a:pt x="2346" y="480"/>
                  </a:lnTo>
                  <a:lnTo>
                    <a:pt x="2346" y="492"/>
                  </a:lnTo>
                  <a:lnTo>
                    <a:pt x="2358" y="504"/>
                  </a:lnTo>
                  <a:lnTo>
                    <a:pt x="2370" y="510"/>
                  </a:lnTo>
                  <a:lnTo>
                    <a:pt x="2382" y="510"/>
                  </a:lnTo>
                  <a:close/>
                  <a:moveTo>
                    <a:pt x="1590" y="30"/>
                  </a:moveTo>
                  <a:lnTo>
                    <a:pt x="1548" y="24"/>
                  </a:lnTo>
                  <a:lnTo>
                    <a:pt x="1554" y="36"/>
                  </a:lnTo>
                  <a:lnTo>
                    <a:pt x="1590" y="30"/>
                  </a:lnTo>
                  <a:close/>
                  <a:moveTo>
                    <a:pt x="1890" y="696"/>
                  </a:moveTo>
                  <a:lnTo>
                    <a:pt x="1896" y="708"/>
                  </a:lnTo>
                  <a:lnTo>
                    <a:pt x="1920" y="720"/>
                  </a:lnTo>
                  <a:lnTo>
                    <a:pt x="1950" y="738"/>
                  </a:lnTo>
                  <a:lnTo>
                    <a:pt x="1974" y="744"/>
                  </a:lnTo>
                  <a:lnTo>
                    <a:pt x="1992" y="738"/>
                  </a:lnTo>
                  <a:lnTo>
                    <a:pt x="1980" y="720"/>
                  </a:lnTo>
                  <a:lnTo>
                    <a:pt x="1950" y="702"/>
                  </a:lnTo>
                  <a:lnTo>
                    <a:pt x="1914" y="696"/>
                  </a:lnTo>
                  <a:lnTo>
                    <a:pt x="1890" y="696"/>
                  </a:lnTo>
                  <a:close/>
                  <a:moveTo>
                    <a:pt x="3108" y="126"/>
                  </a:moveTo>
                  <a:lnTo>
                    <a:pt x="3120" y="108"/>
                  </a:lnTo>
                  <a:lnTo>
                    <a:pt x="3030" y="108"/>
                  </a:lnTo>
                  <a:lnTo>
                    <a:pt x="3108" y="126"/>
                  </a:lnTo>
                  <a:close/>
                  <a:moveTo>
                    <a:pt x="1560" y="102"/>
                  </a:moveTo>
                  <a:lnTo>
                    <a:pt x="1632" y="102"/>
                  </a:lnTo>
                  <a:lnTo>
                    <a:pt x="1608" y="84"/>
                  </a:lnTo>
                  <a:lnTo>
                    <a:pt x="1560" y="102"/>
                  </a:lnTo>
                  <a:close/>
                  <a:moveTo>
                    <a:pt x="1572" y="60"/>
                  </a:moveTo>
                  <a:lnTo>
                    <a:pt x="1584" y="66"/>
                  </a:lnTo>
                  <a:lnTo>
                    <a:pt x="1596" y="78"/>
                  </a:lnTo>
                  <a:lnTo>
                    <a:pt x="1620" y="66"/>
                  </a:lnTo>
                  <a:lnTo>
                    <a:pt x="1620" y="72"/>
                  </a:lnTo>
                  <a:lnTo>
                    <a:pt x="1644" y="72"/>
                  </a:lnTo>
                  <a:lnTo>
                    <a:pt x="1668" y="60"/>
                  </a:lnTo>
                  <a:lnTo>
                    <a:pt x="1674" y="54"/>
                  </a:lnTo>
                  <a:lnTo>
                    <a:pt x="1680" y="54"/>
                  </a:lnTo>
                  <a:lnTo>
                    <a:pt x="1626" y="48"/>
                  </a:lnTo>
                  <a:lnTo>
                    <a:pt x="1614" y="54"/>
                  </a:lnTo>
                  <a:lnTo>
                    <a:pt x="1608" y="54"/>
                  </a:lnTo>
                  <a:lnTo>
                    <a:pt x="1602" y="48"/>
                  </a:lnTo>
                  <a:lnTo>
                    <a:pt x="1584" y="48"/>
                  </a:lnTo>
                  <a:lnTo>
                    <a:pt x="1572" y="60"/>
                  </a:lnTo>
                  <a:close/>
                  <a:moveTo>
                    <a:pt x="1662" y="36"/>
                  </a:moveTo>
                  <a:lnTo>
                    <a:pt x="1602" y="36"/>
                  </a:lnTo>
                  <a:lnTo>
                    <a:pt x="1650" y="48"/>
                  </a:lnTo>
                  <a:lnTo>
                    <a:pt x="1662" y="36"/>
                  </a:lnTo>
                  <a:close/>
                  <a:moveTo>
                    <a:pt x="1542" y="522"/>
                  </a:moveTo>
                  <a:lnTo>
                    <a:pt x="1500" y="528"/>
                  </a:lnTo>
                  <a:lnTo>
                    <a:pt x="1512" y="552"/>
                  </a:lnTo>
                  <a:lnTo>
                    <a:pt x="1542" y="534"/>
                  </a:lnTo>
                  <a:lnTo>
                    <a:pt x="1524" y="558"/>
                  </a:lnTo>
                  <a:lnTo>
                    <a:pt x="1518" y="558"/>
                  </a:lnTo>
                  <a:lnTo>
                    <a:pt x="1512" y="564"/>
                  </a:lnTo>
                  <a:lnTo>
                    <a:pt x="1506" y="564"/>
                  </a:lnTo>
                  <a:lnTo>
                    <a:pt x="1494" y="570"/>
                  </a:lnTo>
                  <a:lnTo>
                    <a:pt x="1488" y="576"/>
                  </a:lnTo>
                  <a:lnTo>
                    <a:pt x="1488" y="582"/>
                  </a:lnTo>
                  <a:lnTo>
                    <a:pt x="1500" y="594"/>
                  </a:lnTo>
                  <a:lnTo>
                    <a:pt x="1524" y="606"/>
                  </a:lnTo>
                  <a:lnTo>
                    <a:pt x="1566" y="606"/>
                  </a:lnTo>
                  <a:lnTo>
                    <a:pt x="1590" y="612"/>
                  </a:lnTo>
                  <a:lnTo>
                    <a:pt x="1608" y="618"/>
                  </a:lnTo>
                  <a:lnTo>
                    <a:pt x="1614" y="624"/>
                  </a:lnTo>
                  <a:lnTo>
                    <a:pt x="1620" y="636"/>
                  </a:lnTo>
                  <a:lnTo>
                    <a:pt x="1620" y="648"/>
                  </a:lnTo>
                  <a:lnTo>
                    <a:pt x="1626" y="654"/>
                  </a:lnTo>
                  <a:lnTo>
                    <a:pt x="1626" y="660"/>
                  </a:lnTo>
                  <a:lnTo>
                    <a:pt x="1644" y="660"/>
                  </a:lnTo>
                  <a:lnTo>
                    <a:pt x="1662" y="666"/>
                  </a:lnTo>
                  <a:lnTo>
                    <a:pt x="1674" y="666"/>
                  </a:lnTo>
                  <a:lnTo>
                    <a:pt x="1692" y="672"/>
                  </a:lnTo>
                  <a:lnTo>
                    <a:pt x="1704" y="672"/>
                  </a:lnTo>
                  <a:lnTo>
                    <a:pt x="1818" y="666"/>
                  </a:lnTo>
                  <a:lnTo>
                    <a:pt x="1806" y="666"/>
                  </a:lnTo>
                  <a:lnTo>
                    <a:pt x="1734" y="642"/>
                  </a:lnTo>
                  <a:lnTo>
                    <a:pt x="1704" y="618"/>
                  </a:lnTo>
                  <a:lnTo>
                    <a:pt x="1692" y="600"/>
                  </a:lnTo>
                  <a:lnTo>
                    <a:pt x="1686" y="588"/>
                  </a:lnTo>
                  <a:lnTo>
                    <a:pt x="1674" y="582"/>
                  </a:lnTo>
                  <a:lnTo>
                    <a:pt x="1674" y="570"/>
                  </a:lnTo>
                  <a:lnTo>
                    <a:pt x="1668" y="564"/>
                  </a:lnTo>
                  <a:lnTo>
                    <a:pt x="1692" y="516"/>
                  </a:lnTo>
                  <a:lnTo>
                    <a:pt x="1686" y="510"/>
                  </a:lnTo>
                  <a:lnTo>
                    <a:pt x="1686" y="504"/>
                  </a:lnTo>
                  <a:lnTo>
                    <a:pt x="1674" y="504"/>
                  </a:lnTo>
                  <a:lnTo>
                    <a:pt x="1710" y="498"/>
                  </a:lnTo>
                  <a:lnTo>
                    <a:pt x="1698" y="480"/>
                  </a:lnTo>
                  <a:lnTo>
                    <a:pt x="1734" y="480"/>
                  </a:lnTo>
                  <a:lnTo>
                    <a:pt x="1710" y="468"/>
                  </a:lnTo>
                  <a:lnTo>
                    <a:pt x="1734" y="474"/>
                  </a:lnTo>
                  <a:lnTo>
                    <a:pt x="1740" y="462"/>
                  </a:lnTo>
                  <a:lnTo>
                    <a:pt x="1722" y="450"/>
                  </a:lnTo>
                  <a:lnTo>
                    <a:pt x="1764" y="450"/>
                  </a:lnTo>
                  <a:lnTo>
                    <a:pt x="1770" y="444"/>
                  </a:lnTo>
                  <a:lnTo>
                    <a:pt x="1752" y="426"/>
                  </a:lnTo>
                  <a:lnTo>
                    <a:pt x="1782" y="432"/>
                  </a:lnTo>
                  <a:lnTo>
                    <a:pt x="1782" y="402"/>
                  </a:lnTo>
                  <a:lnTo>
                    <a:pt x="1788" y="408"/>
                  </a:lnTo>
                  <a:lnTo>
                    <a:pt x="1800" y="414"/>
                  </a:lnTo>
                  <a:lnTo>
                    <a:pt x="1812" y="414"/>
                  </a:lnTo>
                  <a:lnTo>
                    <a:pt x="1830" y="408"/>
                  </a:lnTo>
                  <a:lnTo>
                    <a:pt x="1842" y="402"/>
                  </a:lnTo>
                  <a:lnTo>
                    <a:pt x="1860" y="390"/>
                  </a:lnTo>
                  <a:lnTo>
                    <a:pt x="1878" y="372"/>
                  </a:lnTo>
                  <a:lnTo>
                    <a:pt x="1896" y="372"/>
                  </a:lnTo>
                  <a:lnTo>
                    <a:pt x="1938" y="366"/>
                  </a:lnTo>
                  <a:lnTo>
                    <a:pt x="1992" y="354"/>
                  </a:lnTo>
                  <a:lnTo>
                    <a:pt x="2046" y="348"/>
                  </a:lnTo>
                  <a:lnTo>
                    <a:pt x="2094" y="336"/>
                  </a:lnTo>
                  <a:lnTo>
                    <a:pt x="2124" y="330"/>
                  </a:lnTo>
                  <a:lnTo>
                    <a:pt x="2136" y="324"/>
                  </a:lnTo>
                  <a:lnTo>
                    <a:pt x="2154" y="318"/>
                  </a:lnTo>
                  <a:lnTo>
                    <a:pt x="2160" y="312"/>
                  </a:lnTo>
                  <a:lnTo>
                    <a:pt x="2166" y="300"/>
                  </a:lnTo>
                  <a:lnTo>
                    <a:pt x="2166" y="294"/>
                  </a:lnTo>
                  <a:lnTo>
                    <a:pt x="2154" y="282"/>
                  </a:lnTo>
                  <a:lnTo>
                    <a:pt x="2136" y="276"/>
                  </a:lnTo>
                  <a:lnTo>
                    <a:pt x="2088" y="270"/>
                  </a:lnTo>
                  <a:lnTo>
                    <a:pt x="2046" y="276"/>
                  </a:lnTo>
                  <a:lnTo>
                    <a:pt x="2016" y="288"/>
                  </a:lnTo>
                  <a:lnTo>
                    <a:pt x="1980" y="300"/>
                  </a:lnTo>
                  <a:lnTo>
                    <a:pt x="1938" y="318"/>
                  </a:lnTo>
                  <a:lnTo>
                    <a:pt x="1860" y="318"/>
                  </a:lnTo>
                  <a:lnTo>
                    <a:pt x="1842" y="312"/>
                  </a:lnTo>
                  <a:lnTo>
                    <a:pt x="1824" y="312"/>
                  </a:lnTo>
                  <a:lnTo>
                    <a:pt x="1806" y="336"/>
                  </a:lnTo>
                  <a:lnTo>
                    <a:pt x="1782" y="318"/>
                  </a:lnTo>
                  <a:lnTo>
                    <a:pt x="1728" y="342"/>
                  </a:lnTo>
                  <a:lnTo>
                    <a:pt x="1698" y="342"/>
                  </a:lnTo>
                  <a:lnTo>
                    <a:pt x="1668" y="366"/>
                  </a:lnTo>
                  <a:lnTo>
                    <a:pt x="1692" y="372"/>
                  </a:lnTo>
                  <a:lnTo>
                    <a:pt x="1644" y="372"/>
                  </a:lnTo>
                  <a:lnTo>
                    <a:pt x="1614" y="378"/>
                  </a:lnTo>
                  <a:lnTo>
                    <a:pt x="1614" y="396"/>
                  </a:lnTo>
                  <a:lnTo>
                    <a:pt x="1638" y="378"/>
                  </a:lnTo>
                  <a:lnTo>
                    <a:pt x="1644" y="396"/>
                  </a:lnTo>
                  <a:lnTo>
                    <a:pt x="1668" y="396"/>
                  </a:lnTo>
                  <a:lnTo>
                    <a:pt x="1662" y="408"/>
                  </a:lnTo>
                  <a:lnTo>
                    <a:pt x="1620" y="408"/>
                  </a:lnTo>
                  <a:lnTo>
                    <a:pt x="1614" y="420"/>
                  </a:lnTo>
                  <a:lnTo>
                    <a:pt x="1644" y="426"/>
                  </a:lnTo>
                  <a:lnTo>
                    <a:pt x="1596" y="432"/>
                  </a:lnTo>
                  <a:lnTo>
                    <a:pt x="1632" y="438"/>
                  </a:lnTo>
                  <a:lnTo>
                    <a:pt x="1584" y="444"/>
                  </a:lnTo>
                  <a:lnTo>
                    <a:pt x="1584" y="462"/>
                  </a:lnTo>
                  <a:lnTo>
                    <a:pt x="1554" y="474"/>
                  </a:lnTo>
                  <a:lnTo>
                    <a:pt x="1560" y="486"/>
                  </a:lnTo>
                  <a:lnTo>
                    <a:pt x="1602" y="468"/>
                  </a:lnTo>
                  <a:lnTo>
                    <a:pt x="1590" y="498"/>
                  </a:lnTo>
                  <a:lnTo>
                    <a:pt x="1554" y="498"/>
                  </a:lnTo>
                  <a:lnTo>
                    <a:pt x="1542" y="504"/>
                  </a:lnTo>
                  <a:lnTo>
                    <a:pt x="1542" y="522"/>
                  </a:lnTo>
                  <a:close/>
                  <a:moveTo>
                    <a:pt x="5778" y="498"/>
                  </a:moveTo>
                  <a:lnTo>
                    <a:pt x="5850" y="486"/>
                  </a:lnTo>
                  <a:lnTo>
                    <a:pt x="5958" y="504"/>
                  </a:lnTo>
                  <a:lnTo>
                    <a:pt x="5952" y="492"/>
                  </a:lnTo>
                  <a:lnTo>
                    <a:pt x="5940" y="486"/>
                  </a:lnTo>
                  <a:lnTo>
                    <a:pt x="5928" y="474"/>
                  </a:lnTo>
                  <a:lnTo>
                    <a:pt x="5904" y="462"/>
                  </a:lnTo>
                  <a:lnTo>
                    <a:pt x="5844" y="462"/>
                  </a:lnTo>
                  <a:lnTo>
                    <a:pt x="5808" y="468"/>
                  </a:lnTo>
                  <a:lnTo>
                    <a:pt x="5796" y="468"/>
                  </a:lnTo>
                  <a:lnTo>
                    <a:pt x="5778" y="498"/>
                  </a:lnTo>
                  <a:close/>
                  <a:moveTo>
                    <a:pt x="5784" y="378"/>
                  </a:moveTo>
                  <a:lnTo>
                    <a:pt x="5838" y="384"/>
                  </a:lnTo>
                  <a:lnTo>
                    <a:pt x="5844" y="378"/>
                  </a:lnTo>
                  <a:lnTo>
                    <a:pt x="5850" y="366"/>
                  </a:lnTo>
                  <a:lnTo>
                    <a:pt x="5838" y="354"/>
                  </a:lnTo>
                  <a:lnTo>
                    <a:pt x="5802" y="354"/>
                  </a:lnTo>
                  <a:lnTo>
                    <a:pt x="5742" y="342"/>
                  </a:lnTo>
                  <a:lnTo>
                    <a:pt x="5724" y="342"/>
                  </a:lnTo>
                  <a:lnTo>
                    <a:pt x="5718" y="348"/>
                  </a:lnTo>
                  <a:lnTo>
                    <a:pt x="5730" y="354"/>
                  </a:lnTo>
                  <a:lnTo>
                    <a:pt x="5742" y="366"/>
                  </a:lnTo>
                  <a:lnTo>
                    <a:pt x="5754" y="372"/>
                  </a:lnTo>
                  <a:lnTo>
                    <a:pt x="5772" y="372"/>
                  </a:lnTo>
                  <a:lnTo>
                    <a:pt x="5778" y="378"/>
                  </a:lnTo>
                  <a:lnTo>
                    <a:pt x="5784" y="378"/>
                  </a:lnTo>
                  <a:close/>
                  <a:moveTo>
                    <a:pt x="5724" y="432"/>
                  </a:moveTo>
                  <a:lnTo>
                    <a:pt x="5712" y="444"/>
                  </a:lnTo>
                  <a:lnTo>
                    <a:pt x="5712" y="456"/>
                  </a:lnTo>
                  <a:lnTo>
                    <a:pt x="5724" y="462"/>
                  </a:lnTo>
                  <a:lnTo>
                    <a:pt x="5772" y="462"/>
                  </a:lnTo>
                  <a:lnTo>
                    <a:pt x="5778" y="456"/>
                  </a:lnTo>
                  <a:lnTo>
                    <a:pt x="5778" y="450"/>
                  </a:lnTo>
                  <a:lnTo>
                    <a:pt x="5766" y="438"/>
                  </a:lnTo>
                  <a:lnTo>
                    <a:pt x="5742" y="426"/>
                  </a:lnTo>
                  <a:lnTo>
                    <a:pt x="5730" y="426"/>
                  </a:lnTo>
                  <a:lnTo>
                    <a:pt x="5724" y="432"/>
                  </a:lnTo>
                  <a:close/>
                  <a:moveTo>
                    <a:pt x="3072" y="96"/>
                  </a:moveTo>
                  <a:lnTo>
                    <a:pt x="3192" y="96"/>
                  </a:lnTo>
                  <a:lnTo>
                    <a:pt x="3204" y="90"/>
                  </a:lnTo>
                  <a:lnTo>
                    <a:pt x="3228" y="90"/>
                  </a:lnTo>
                  <a:lnTo>
                    <a:pt x="3240" y="84"/>
                  </a:lnTo>
                  <a:lnTo>
                    <a:pt x="3240" y="72"/>
                  </a:lnTo>
                  <a:lnTo>
                    <a:pt x="3222" y="60"/>
                  </a:lnTo>
                  <a:lnTo>
                    <a:pt x="3192" y="42"/>
                  </a:lnTo>
                  <a:lnTo>
                    <a:pt x="3156" y="30"/>
                  </a:lnTo>
                  <a:lnTo>
                    <a:pt x="3132" y="24"/>
                  </a:lnTo>
                  <a:lnTo>
                    <a:pt x="3120" y="18"/>
                  </a:lnTo>
                  <a:lnTo>
                    <a:pt x="3108" y="18"/>
                  </a:lnTo>
                  <a:lnTo>
                    <a:pt x="3096" y="12"/>
                  </a:lnTo>
                  <a:lnTo>
                    <a:pt x="3060" y="12"/>
                  </a:lnTo>
                  <a:lnTo>
                    <a:pt x="3048" y="18"/>
                  </a:lnTo>
                  <a:lnTo>
                    <a:pt x="3036" y="18"/>
                  </a:lnTo>
                  <a:lnTo>
                    <a:pt x="3030" y="30"/>
                  </a:lnTo>
                  <a:lnTo>
                    <a:pt x="3030" y="42"/>
                  </a:lnTo>
                  <a:lnTo>
                    <a:pt x="3036" y="54"/>
                  </a:lnTo>
                  <a:lnTo>
                    <a:pt x="3048" y="66"/>
                  </a:lnTo>
                  <a:lnTo>
                    <a:pt x="3054" y="78"/>
                  </a:lnTo>
                  <a:lnTo>
                    <a:pt x="3072" y="96"/>
                  </a:lnTo>
                  <a:close/>
                  <a:moveTo>
                    <a:pt x="6138" y="408"/>
                  </a:moveTo>
                  <a:lnTo>
                    <a:pt x="6144" y="402"/>
                  </a:lnTo>
                  <a:lnTo>
                    <a:pt x="6132" y="396"/>
                  </a:lnTo>
                  <a:lnTo>
                    <a:pt x="6102" y="390"/>
                  </a:lnTo>
                  <a:lnTo>
                    <a:pt x="6036" y="390"/>
                  </a:lnTo>
                  <a:lnTo>
                    <a:pt x="6012" y="366"/>
                  </a:lnTo>
                  <a:lnTo>
                    <a:pt x="6000" y="360"/>
                  </a:lnTo>
                  <a:lnTo>
                    <a:pt x="5970" y="360"/>
                  </a:lnTo>
                  <a:lnTo>
                    <a:pt x="5958" y="366"/>
                  </a:lnTo>
                  <a:lnTo>
                    <a:pt x="5910" y="366"/>
                  </a:lnTo>
                  <a:lnTo>
                    <a:pt x="5946" y="390"/>
                  </a:lnTo>
                  <a:lnTo>
                    <a:pt x="5964" y="396"/>
                  </a:lnTo>
                  <a:lnTo>
                    <a:pt x="6000" y="402"/>
                  </a:lnTo>
                  <a:lnTo>
                    <a:pt x="6054" y="414"/>
                  </a:lnTo>
                  <a:lnTo>
                    <a:pt x="6102" y="414"/>
                  </a:lnTo>
                  <a:lnTo>
                    <a:pt x="6138" y="408"/>
                  </a:lnTo>
                  <a:close/>
                  <a:moveTo>
                    <a:pt x="7602" y="744"/>
                  </a:moveTo>
                  <a:lnTo>
                    <a:pt x="7596" y="732"/>
                  </a:lnTo>
                  <a:lnTo>
                    <a:pt x="7572" y="726"/>
                  </a:lnTo>
                  <a:lnTo>
                    <a:pt x="7512" y="714"/>
                  </a:lnTo>
                  <a:lnTo>
                    <a:pt x="7500" y="714"/>
                  </a:lnTo>
                  <a:lnTo>
                    <a:pt x="7512" y="726"/>
                  </a:lnTo>
                  <a:lnTo>
                    <a:pt x="7548" y="738"/>
                  </a:lnTo>
                  <a:lnTo>
                    <a:pt x="7584" y="744"/>
                  </a:lnTo>
                  <a:lnTo>
                    <a:pt x="7602" y="744"/>
                  </a:lnTo>
                  <a:close/>
                  <a:moveTo>
                    <a:pt x="3162" y="120"/>
                  </a:moveTo>
                  <a:lnTo>
                    <a:pt x="3216" y="138"/>
                  </a:lnTo>
                  <a:lnTo>
                    <a:pt x="3246" y="144"/>
                  </a:lnTo>
                  <a:lnTo>
                    <a:pt x="3264" y="144"/>
                  </a:lnTo>
                  <a:lnTo>
                    <a:pt x="3312" y="138"/>
                  </a:lnTo>
                  <a:lnTo>
                    <a:pt x="3372" y="156"/>
                  </a:lnTo>
                  <a:lnTo>
                    <a:pt x="3432" y="156"/>
                  </a:lnTo>
                  <a:lnTo>
                    <a:pt x="3426" y="138"/>
                  </a:lnTo>
                  <a:lnTo>
                    <a:pt x="3402" y="102"/>
                  </a:lnTo>
                  <a:lnTo>
                    <a:pt x="3384" y="96"/>
                  </a:lnTo>
                  <a:lnTo>
                    <a:pt x="3372" y="90"/>
                  </a:lnTo>
                  <a:lnTo>
                    <a:pt x="3354" y="96"/>
                  </a:lnTo>
                  <a:lnTo>
                    <a:pt x="3318" y="114"/>
                  </a:lnTo>
                  <a:lnTo>
                    <a:pt x="3294" y="90"/>
                  </a:lnTo>
                  <a:lnTo>
                    <a:pt x="3282" y="90"/>
                  </a:lnTo>
                  <a:lnTo>
                    <a:pt x="3210" y="102"/>
                  </a:lnTo>
                  <a:lnTo>
                    <a:pt x="3174" y="114"/>
                  </a:lnTo>
                  <a:lnTo>
                    <a:pt x="3162" y="120"/>
                  </a:lnTo>
                  <a:close/>
                  <a:moveTo>
                    <a:pt x="3582" y="198"/>
                  </a:moveTo>
                  <a:lnTo>
                    <a:pt x="3744" y="192"/>
                  </a:lnTo>
                  <a:lnTo>
                    <a:pt x="3702" y="168"/>
                  </a:lnTo>
                  <a:lnTo>
                    <a:pt x="3696" y="168"/>
                  </a:lnTo>
                  <a:lnTo>
                    <a:pt x="3690" y="162"/>
                  </a:lnTo>
                  <a:lnTo>
                    <a:pt x="3666" y="150"/>
                  </a:lnTo>
                  <a:lnTo>
                    <a:pt x="3648" y="144"/>
                  </a:lnTo>
                  <a:lnTo>
                    <a:pt x="3636" y="138"/>
                  </a:lnTo>
                  <a:lnTo>
                    <a:pt x="3618" y="138"/>
                  </a:lnTo>
                  <a:lnTo>
                    <a:pt x="3606" y="144"/>
                  </a:lnTo>
                  <a:lnTo>
                    <a:pt x="3600" y="150"/>
                  </a:lnTo>
                  <a:lnTo>
                    <a:pt x="3588" y="156"/>
                  </a:lnTo>
                  <a:lnTo>
                    <a:pt x="3588" y="150"/>
                  </a:lnTo>
                  <a:lnTo>
                    <a:pt x="3582" y="144"/>
                  </a:lnTo>
                  <a:lnTo>
                    <a:pt x="3576" y="132"/>
                  </a:lnTo>
                  <a:lnTo>
                    <a:pt x="3570" y="126"/>
                  </a:lnTo>
                  <a:lnTo>
                    <a:pt x="3546" y="114"/>
                  </a:lnTo>
                  <a:lnTo>
                    <a:pt x="3522" y="126"/>
                  </a:lnTo>
                  <a:lnTo>
                    <a:pt x="3504" y="162"/>
                  </a:lnTo>
                  <a:lnTo>
                    <a:pt x="3498" y="192"/>
                  </a:lnTo>
                  <a:lnTo>
                    <a:pt x="3492" y="210"/>
                  </a:lnTo>
                  <a:lnTo>
                    <a:pt x="3516" y="222"/>
                  </a:lnTo>
                  <a:lnTo>
                    <a:pt x="3534" y="216"/>
                  </a:lnTo>
                  <a:lnTo>
                    <a:pt x="3546" y="216"/>
                  </a:lnTo>
                  <a:lnTo>
                    <a:pt x="3582" y="198"/>
                  </a:lnTo>
                  <a:close/>
                  <a:moveTo>
                    <a:pt x="5622" y="420"/>
                  </a:moveTo>
                  <a:lnTo>
                    <a:pt x="5640" y="390"/>
                  </a:lnTo>
                  <a:lnTo>
                    <a:pt x="5754" y="390"/>
                  </a:lnTo>
                  <a:lnTo>
                    <a:pt x="5688" y="360"/>
                  </a:lnTo>
                  <a:lnTo>
                    <a:pt x="5700" y="336"/>
                  </a:lnTo>
                  <a:lnTo>
                    <a:pt x="5610" y="318"/>
                  </a:lnTo>
                  <a:lnTo>
                    <a:pt x="5628" y="348"/>
                  </a:lnTo>
                  <a:lnTo>
                    <a:pt x="5616" y="342"/>
                  </a:lnTo>
                  <a:lnTo>
                    <a:pt x="5592" y="336"/>
                  </a:lnTo>
                  <a:lnTo>
                    <a:pt x="5556" y="330"/>
                  </a:lnTo>
                  <a:lnTo>
                    <a:pt x="5514" y="318"/>
                  </a:lnTo>
                  <a:lnTo>
                    <a:pt x="5454" y="318"/>
                  </a:lnTo>
                  <a:lnTo>
                    <a:pt x="5448" y="330"/>
                  </a:lnTo>
                  <a:lnTo>
                    <a:pt x="5460" y="354"/>
                  </a:lnTo>
                  <a:lnTo>
                    <a:pt x="5496" y="372"/>
                  </a:lnTo>
                  <a:lnTo>
                    <a:pt x="5538" y="390"/>
                  </a:lnTo>
                  <a:lnTo>
                    <a:pt x="5574" y="408"/>
                  </a:lnTo>
                  <a:lnTo>
                    <a:pt x="5610" y="414"/>
                  </a:lnTo>
                  <a:lnTo>
                    <a:pt x="5622" y="420"/>
                  </a:lnTo>
                  <a:close/>
                  <a:moveTo>
                    <a:pt x="4320" y="432"/>
                  </a:moveTo>
                  <a:lnTo>
                    <a:pt x="4368" y="444"/>
                  </a:lnTo>
                  <a:lnTo>
                    <a:pt x="4380" y="444"/>
                  </a:lnTo>
                  <a:lnTo>
                    <a:pt x="4392" y="438"/>
                  </a:lnTo>
                  <a:lnTo>
                    <a:pt x="4398" y="438"/>
                  </a:lnTo>
                  <a:lnTo>
                    <a:pt x="4404" y="432"/>
                  </a:lnTo>
                  <a:lnTo>
                    <a:pt x="4404" y="426"/>
                  </a:lnTo>
                  <a:lnTo>
                    <a:pt x="4398" y="426"/>
                  </a:lnTo>
                  <a:lnTo>
                    <a:pt x="4362" y="414"/>
                  </a:lnTo>
                  <a:lnTo>
                    <a:pt x="4344" y="420"/>
                  </a:lnTo>
                  <a:lnTo>
                    <a:pt x="4332" y="420"/>
                  </a:lnTo>
                  <a:lnTo>
                    <a:pt x="4320" y="432"/>
                  </a:lnTo>
                  <a:close/>
                  <a:moveTo>
                    <a:pt x="5424" y="354"/>
                  </a:moveTo>
                  <a:lnTo>
                    <a:pt x="5370" y="336"/>
                  </a:lnTo>
                  <a:lnTo>
                    <a:pt x="5394" y="366"/>
                  </a:lnTo>
                  <a:lnTo>
                    <a:pt x="5424" y="354"/>
                  </a:lnTo>
                  <a:close/>
                  <a:moveTo>
                    <a:pt x="7986" y="666"/>
                  </a:moveTo>
                  <a:lnTo>
                    <a:pt x="8034" y="654"/>
                  </a:lnTo>
                  <a:lnTo>
                    <a:pt x="8088" y="654"/>
                  </a:lnTo>
                  <a:lnTo>
                    <a:pt x="8100" y="648"/>
                  </a:lnTo>
                  <a:lnTo>
                    <a:pt x="8106" y="642"/>
                  </a:lnTo>
                  <a:lnTo>
                    <a:pt x="8106" y="636"/>
                  </a:lnTo>
                  <a:lnTo>
                    <a:pt x="8100" y="630"/>
                  </a:lnTo>
                  <a:lnTo>
                    <a:pt x="8088" y="630"/>
                  </a:lnTo>
                  <a:lnTo>
                    <a:pt x="8052" y="618"/>
                  </a:lnTo>
                  <a:lnTo>
                    <a:pt x="8028" y="612"/>
                  </a:lnTo>
                  <a:lnTo>
                    <a:pt x="8010" y="606"/>
                  </a:lnTo>
                  <a:lnTo>
                    <a:pt x="7968" y="606"/>
                  </a:lnTo>
                  <a:lnTo>
                    <a:pt x="7944" y="618"/>
                  </a:lnTo>
                  <a:lnTo>
                    <a:pt x="7938" y="630"/>
                  </a:lnTo>
                  <a:lnTo>
                    <a:pt x="7938" y="654"/>
                  </a:lnTo>
                  <a:lnTo>
                    <a:pt x="7944" y="666"/>
                  </a:lnTo>
                  <a:lnTo>
                    <a:pt x="7950" y="666"/>
                  </a:lnTo>
                  <a:lnTo>
                    <a:pt x="7962" y="672"/>
                  </a:lnTo>
                  <a:lnTo>
                    <a:pt x="7968" y="672"/>
                  </a:lnTo>
                  <a:lnTo>
                    <a:pt x="7980" y="666"/>
                  </a:lnTo>
                  <a:lnTo>
                    <a:pt x="7986" y="666"/>
                  </a:lnTo>
                  <a:close/>
                  <a:moveTo>
                    <a:pt x="162" y="1788"/>
                  </a:moveTo>
                  <a:lnTo>
                    <a:pt x="150" y="1788"/>
                  </a:lnTo>
                  <a:lnTo>
                    <a:pt x="138" y="1794"/>
                  </a:lnTo>
                  <a:lnTo>
                    <a:pt x="114" y="1794"/>
                  </a:lnTo>
                  <a:lnTo>
                    <a:pt x="108" y="1788"/>
                  </a:lnTo>
                  <a:lnTo>
                    <a:pt x="96" y="1788"/>
                  </a:lnTo>
                  <a:lnTo>
                    <a:pt x="96" y="1782"/>
                  </a:lnTo>
                  <a:lnTo>
                    <a:pt x="84" y="1782"/>
                  </a:lnTo>
                  <a:lnTo>
                    <a:pt x="84" y="1788"/>
                  </a:lnTo>
                  <a:lnTo>
                    <a:pt x="72" y="1800"/>
                  </a:lnTo>
                  <a:lnTo>
                    <a:pt x="12" y="1800"/>
                  </a:lnTo>
                  <a:lnTo>
                    <a:pt x="0" y="1812"/>
                  </a:lnTo>
                  <a:lnTo>
                    <a:pt x="0" y="1818"/>
                  </a:lnTo>
                  <a:lnTo>
                    <a:pt x="12" y="1830"/>
                  </a:lnTo>
                  <a:lnTo>
                    <a:pt x="6" y="1842"/>
                  </a:lnTo>
                  <a:lnTo>
                    <a:pt x="12" y="1848"/>
                  </a:lnTo>
                  <a:lnTo>
                    <a:pt x="18" y="1848"/>
                  </a:lnTo>
                  <a:lnTo>
                    <a:pt x="24" y="1842"/>
                  </a:lnTo>
                  <a:lnTo>
                    <a:pt x="48" y="1842"/>
                  </a:lnTo>
                  <a:lnTo>
                    <a:pt x="54" y="1848"/>
                  </a:lnTo>
                  <a:lnTo>
                    <a:pt x="66" y="1848"/>
                  </a:lnTo>
                  <a:lnTo>
                    <a:pt x="72" y="1854"/>
                  </a:lnTo>
                  <a:lnTo>
                    <a:pt x="162" y="1854"/>
                  </a:lnTo>
                  <a:lnTo>
                    <a:pt x="162" y="1848"/>
                  </a:lnTo>
                  <a:lnTo>
                    <a:pt x="168" y="1848"/>
                  </a:lnTo>
                  <a:lnTo>
                    <a:pt x="162" y="1830"/>
                  </a:lnTo>
                  <a:lnTo>
                    <a:pt x="174" y="1818"/>
                  </a:lnTo>
                  <a:lnTo>
                    <a:pt x="174" y="1800"/>
                  </a:lnTo>
                  <a:lnTo>
                    <a:pt x="168" y="1788"/>
                  </a:lnTo>
                  <a:lnTo>
                    <a:pt x="162" y="1788"/>
                  </a:lnTo>
                  <a:close/>
                  <a:moveTo>
                    <a:pt x="1038" y="90"/>
                  </a:moveTo>
                  <a:lnTo>
                    <a:pt x="1062" y="72"/>
                  </a:lnTo>
                  <a:lnTo>
                    <a:pt x="1032" y="72"/>
                  </a:lnTo>
                  <a:lnTo>
                    <a:pt x="1032" y="84"/>
                  </a:lnTo>
                  <a:lnTo>
                    <a:pt x="1038" y="90"/>
                  </a:lnTo>
                  <a:close/>
                  <a:moveTo>
                    <a:pt x="990" y="72"/>
                  </a:moveTo>
                  <a:lnTo>
                    <a:pt x="1074" y="54"/>
                  </a:lnTo>
                  <a:lnTo>
                    <a:pt x="1044" y="42"/>
                  </a:lnTo>
                  <a:lnTo>
                    <a:pt x="996" y="54"/>
                  </a:lnTo>
                  <a:lnTo>
                    <a:pt x="948" y="54"/>
                  </a:lnTo>
                  <a:lnTo>
                    <a:pt x="966" y="66"/>
                  </a:lnTo>
                  <a:lnTo>
                    <a:pt x="990" y="72"/>
                  </a:lnTo>
                  <a:close/>
                  <a:moveTo>
                    <a:pt x="1122" y="90"/>
                  </a:moveTo>
                  <a:lnTo>
                    <a:pt x="1128" y="78"/>
                  </a:lnTo>
                  <a:lnTo>
                    <a:pt x="1152" y="78"/>
                  </a:lnTo>
                  <a:lnTo>
                    <a:pt x="1164" y="66"/>
                  </a:lnTo>
                  <a:lnTo>
                    <a:pt x="1218" y="66"/>
                  </a:lnTo>
                  <a:lnTo>
                    <a:pt x="1218" y="60"/>
                  </a:lnTo>
                  <a:lnTo>
                    <a:pt x="1206" y="54"/>
                  </a:lnTo>
                  <a:lnTo>
                    <a:pt x="1182" y="54"/>
                  </a:lnTo>
                  <a:lnTo>
                    <a:pt x="1182" y="48"/>
                  </a:lnTo>
                  <a:lnTo>
                    <a:pt x="1176" y="48"/>
                  </a:lnTo>
                  <a:lnTo>
                    <a:pt x="1164" y="42"/>
                  </a:lnTo>
                  <a:lnTo>
                    <a:pt x="1140" y="42"/>
                  </a:lnTo>
                  <a:lnTo>
                    <a:pt x="1134" y="48"/>
                  </a:lnTo>
                  <a:lnTo>
                    <a:pt x="1128" y="60"/>
                  </a:lnTo>
                  <a:lnTo>
                    <a:pt x="1128" y="66"/>
                  </a:lnTo>
                  <a:lnTo>
                    <a:pt x="1122" y="66"/>
                  </a:lnTo>
                  <a:lnTo>
                    <a:pt x="1116" y="72"/>
                  </a:lnTo>
                  <a:lnTo>
                    <a:pt x="1104" y="72"/>
                  </a:lnTo>
                  <a:lnTo>
                    <a:pt x="1086" y="78"/>
                  </a:lnTo>
                  <a:lnTo>
                    <a:pt x="1080" y="78"/>
                  </a:lnTo>
                  <a:lnTo>
                    <a:pt x="1074" y="84"/>
                  </a:lnTo>
                  <a:lnTo>
                    <a:pt x="1080" y="84"/>
                  </a:lnTo>
                  <a:lnTo>
                    <a:pt x="1092" y="90"/>
                  </a:lnTo>
                  <a:lnTo>
                    <a:pt x="1122" y="90"/>
                  </a:lnTo>
                  <a:close/>
                  <a:moveTo>
                    <a:pt x="1176" y="78"/>
                  </a:moveTo>
                  <a:lnTo>
                    <a:pt x="1158" y="90"/>
                  </a:lnTo>
                  <a:lnTo>
                    <a:pt x="1176" y="102"/>
                  </a:lnTo>
                  <a:lnTo>
                    <a:pt x="1194" y="108"/>
                  </a:lnTo>
                  <a:lnTo>
                    <a:pt x="1248" y="102"/>
                  </a:lnTo>
                  <a:lnTo>
                    <a:pt x="1242" y="90"/>
                  </a:lnTo>
                  <a:lnTo>
                    <a:pt x="1212" y="90"/>
                  </a:lnTo>
                  <a:lnTo>
                    <a:pt x="1176" y="78"/>
                  </a:lnTo>
                  <a:close/>
                  <a:moveTo>
                    <a:pt x="7812" y="2436"/>
                  </a:moveTo>
                  <a:lnTo>
                    <a:pt x="7782" y="2400"/>
                  </a:lnTo>
                  <a:lnTo>
                    <a:pt x="7776" y="2400"/>
                  </a:lnTo>
                  <a:lnTo>
                    <a:pt x="7770" y="2394"/>
                  </a:lnTo>
                  <a:lnTo>
                    <a:pt x="7752" y="2388"/>
                  </a:lnTo>
                  <a:lnTo>
                    <a:pt x="7728" y="2364"/>
                  </a:lnTo>
                  <a:lnTo>
                    <a:pt x="7722" y="2352"/>
                  </a:lnTo>
                  <a:lnTo>
                    <a:pt x="7704" y="2298"/>
                  </a:lnTo>
                  <a:lnTo>
                    <a:pt x="7698" y="2286"/>
                  </a:lnTo>
                  <a:lnTo>
                    <a:pt x="7698" y="2274"/>
                  </a:lnTo>
                  <a:lnTo>
                    <a:pt x="7674" y="2250"/>
                  </a:lnTo>
                  <a:lnTo>
                    <a:pt x="7680" y="2244"/>
                  </a:lnTo>
                  <a:lnTo>
                    <a:pt x="7698" y="2244"/>
                  </a:lnTo>
                  <a:lnTo>
                    <a:pt x="7770" y="2268"/>
                  </a:lnTo>
                  <a:lnTo>
                    <a:pt x="7800" y="2280"/>
                  </a:lnTo>
                  <a:lnTo>
                    <a:pt x="7812" y="2286"/>
                  </a:lnTo>
                  <a:lnTo>
                    <a:pt x="7740" y="2232"/>
                  </a:lnTo>
                  <a:lnTo>
                    <a:pt x="7734" y="2226"/>
                  </a:lnTo>
                  <a:lnTo>
                    <a:pt x="7722" y="2202"/>
                  </a:lnTo>
                  <a:lnTo>
                    <a:pt x="7710" y="2196"/>
                  </a:lnTo>
                  <a:lnTo>
                    <a:pt x="7704" y="2184"/>
                  </a:lnTo>
                  <a:lnTo>
                    <a:pt x="7698" y="2178"/>
                  </a:lnTo>
                  <a:lnTo>
                    <a:pt x="7674" y="2166"/>
                  </a:lnTo>
                  <a:lnTo>
                    <a:pt x="7668" y="2160"/>
                  </a:lnTo>
                  <a:lnTo>
                    <a:pt x="7656" y="2154"/>
                  </a:lnTo>
                  <a:lnTo>
                    <a:pt x="7578" y="2070"/>
                  </a:lnTo>
                  <a:lnTo>
                    <a:pt x="7554" y="2070"/>
                  </a:lnTo>
                  <a:lnTo>
                    <a:pt x="7542" y="2040"/>
                  </a:lnTo>
                  <a:lnTo>
                    <a:pt x="7524" y="2040"/>
                  </a:lnTo>
                  <a:lnTo>
                    <a:pt x="7512" y="2028"/>
                  </a:lnTo>
                  <a:lnTo>
                    <a:pt x="7500" y="2004"/>
                  </a:lnTo>
                  <a:lnTo>
                    <a:pt x="7500" y="1980"/>
                  </a:lnTo>
                  <a:lnTo>
                    <a:pt x="7470" y="1944"/>
                  </a:lnTo>
                  <a:lnTo>
                    <a:pt x="7446" y="1950"/>
                  </a:lnTo>
                  <a:lnTo>
                    <a:pt x="7434" y="1920"/>
                  </a:lnTo>
                  <a:lnTo>
                    <a:pt x="7392" y="1890"/>
                  </a:lnTo>
                  <a:lnTo>
                    <a:pt x="7380" y="1866"/>
                  </a:lnTo>
                  <a:lnTo>
                    <a:pt x="7368" y="1860"/>
                  </a:lnTo>
                  <a:lnTo>
                    <a:pt x="7362" y="1854"/>
                  </a:lnTo>
                  <a:lnTo>
                    <a:pt x="7344" y="1854"/>
                  </a:lnTo>
                  <a:lnTo>
                    <a:pt x="7344" y="1860"/>
                  </a:lnTo>
                  <a:lnTo>
                    <a:pt x="7392" y="1908"/>
                  </a:lnTo>
                  <a:lnTo>
                    <a:pt x="7392" y="1914"/>
                  </a:lnTo>
                  <a:lnTo>
                    <a:pt x="7386" y="1914"/>
                  </a:lnTo>
                  <a:lnTo>
                    <a:pt x="7380" y="1908"/>
                  </a:lnTo>
                  <a:lnTo>
                    <a:pt x="7368" y="1908"/>
                  </a:lnTo>
                  <a:lnTo>
                    <a:pt x="7362" y="1914"/>
                  </a:lnTo>
                  <a:lnTo>
                    <a:pt x="7362" y="1926"/>
                  </a:lnTo>
                  <a:lnTo>
                    <a:pt x="7374" y="1950"/>
                  </a:lnTo>
                  <a:lnTo>
                    <a:pt x="7386" y="1962"/>
                  </a:lnTo>
                  <a:lnTo>
                    <a:pt x="7392" y="1974"/>
                  </a:lnTo>
                  <a:lnTo>
                    <a:pt x="7404" y="1980"/>
                  </a:lnTo>
                  <a:lnTo>
                    <a:pt x="7404" y="1992"/>
                  </a:lnTo>
                  <a:lnTo>
                    <a:pt x="7416" y="2016"/>
                  </a:lnTo>
                  <a:lnTo>
                    <a:pt x="7422" y="2022"/>
                  </a:lnTo>
                  <a:lnTo>
                    <a:pt x="7440" y="2034"/>
                  </a:lnTo>
                  <a:lnTo>
                    <a:pt x="7470" y="2052"/>
                  </a:lnTo>
                  <a:lnTo>
                    <a:pt x="7500" y="2076"/>
                  </a:lnTo>
                  <a:lnTo>
                    <a:pt x="7518" y="2100"/>
                  </a:lnTo>
                  <a:lnTo>
                    <a:pt x="7524" y="2112"/>
                  </a:lnTo>
                  <a:lnTo>
                    <a:pt x="7536" y="2130"/>
                  </a:lnTo>
                  <a:lnTo>
                    <a:pt x="7536" y="2142"/>
                  </a:lnTo>
                  <a:lnTo>
                    <a:pt x="7548" y="2154"/>
                  </a:lnTo>
                  <a:lnTo>
                    <a:pt x="7554" y="2166"/>
                  </a:lnTo>
                  <a:lnTo>
                    <a:pt x="7572" y="2184"/>
                  </a:lnTo>
                  <a:lnTo>
                    <a:pt x="7590" y="2208"/>
                  </a:lnTo>
                  <a:lnTo>
                    <a:pt x="7608" y="2238"/>
                  </a:lnTo>
                  <a:lnTo>
                    <a:pt x="7620" y="2262"/>
                  </a:lnTo>
                  <a:lnTo>
                    <a:pt x="7626" y="2268"/>
                  </a:lnTo>
                  <a:lnTo>
                    <a:pt x="7626" y="2280"/>
                  </a:lnTo>
                  <a:lnTo>
                    <a:pt x="7632" y="2292"/>
                  </a:lnTo>
                  <a:lnTo>
                    <a:pt x="7644" y="2304"/>
                  </a:lnTo>
                  <a:lnTo>
                    <a:pt x="7656" y="2304"/>
                  </a:lnTo>
                  <a:lnTo>
                    <a:pt x="7668" y="2310"/>
                  </a:lnTo>
                  <a:lnTo>
                    <a:pt x="7674" y="2322"/>
                  </a:lnTo>
                  <a:lnTo>
                    <a:pt x="7686" y="2334"/>
                  </a:lnTo>
                  <a:lnTo>
                    <a:pt x="7698" y="2358"/>
                  </a:lnTo>
                  <a:lnTo>
                    <a:pt x="7698" y="2376"/>
                  </a:lnTo>
                  <a:lnTo>
                    <a:pt x="7740" y="2412"/>
                  </a:lnTo>
                  <a:lnTo>
                    <a:pt x="7752" y="2466"/>
                  </a:lnTo>
                  <a:lnTo>
                    <a:pt x="7794" y="2508"/>
                  </a:lnTo>
                  <a:lnTo>
                    <a:pt x="7794" y="2502"/>
                  </a:lnTo>
                  <a:lnTo>
                    <a:pt x="7788" y="2496"/>
                  </a:lnTo>
                  <a:lnTo>
                    <a:pt x="7788" y="2484"/>
                  </a:lnTo>
                  <a:lnTo>
                    <a:pt x="7782" y="2472"/>
                  </a:lnTo>
                  <a:lnTo>
                    <a:pt x="7782" y="2460"/>
                  </a:lnTo>
                  <a:lnTo>
                    <a:pt x="7776" y="2448"/>
                  </a:lnTo>
                  <a:lnTo>
                    <a:pt x="7782" y="2442"/>
                  </a:lnTo>
                  <a:lnTo>
                    <a:pt x="7788" y="2442"/>
                  </a:lnTo>
                  <a:lnTo>
                    <a:pt x="7800" y="2454"/>
                  </a:lnTo>
                  <a:lnTo>
                    <a:pt x="7830" y="2454"/>
                  </a:lnTo>
                  <a:lnTo>
                    <a:pt x="7866" y="2496"/>
                  </a:lnTo>
                  <a:lnTo>
                    <a:pt x="7866" y="2472"/>
                  </a:lnTo>
                  <a:lnTo>
                    <a:pt x="7836" y="2430"/>
                  </a:lnTo>
                  <a:lnTo>
                    <a:pt x="7812" y="2436"/>
                  </a:lnTo>
                  <a:close/>
                  <a:moveTo>
                    <a:pt x="1344" y="84"/>
                  </a:moveTo>
                  <a:lnTo>
                    <a:pt x="1350" y="72"/>
                  </a:lnTo>
                  <a:lnTo>
                    <a:pt x="1308" y="66"/>
                  </a:lnTo>
                  <a:lnTo>
                    <a:pt x="1284" y="78"/>
                  </a:lnTo>
                  <a:lnTo>
                    <a:pt x="1290" y="90"/>
                  </a:lnTo>
                  <a:lnTo>
                    <a:pt x="1344" y="84"/>
                  </a:lnTo>
                  <a:close/>
                  <a:moveTo>
                    <a:pt x="9048" y="996"/>
                  </a:moveTo>
                  <a:lnTo>
                    <a:pt x="9036" y="984"/>
                  </a:lnTo>
                  <a:lnTo>
                    <a:pt x="9024" y="978"/>
                  </a:lnTo>
                  <a:lnTo>
                    <a:pt x="9006" y="972"/>
                  </a:lnTo>
                  <a:lnTo>
                    <a:pt x="8994" y="966"/>
                  </a:lnTo>
                  <a:lnTo>
                    <a:pt x="8982" y="966"/>
                  </a:lnTo>
                  <a:lnTo>
                    <a:pt x="8940" y="948"/>
                  </a:lnTo>
                  <a:lnTo>
                    <a:pt x="8898" y="948"/>
                  </a:lnTo>
                  <a:lnTo>
                    <a:pt x="8868" y="930"/>
                  </a:lnTo>
                  <a:lnTo>
                    <a:pt x="8778" y="924"/>
                  </a:lnTo>
                  <a:lnTo>
                    <a:pt x="8736" y="906"/>
                  </a:lnTo>
                  <a:lnTo>
                    <a:pt x="8700" y="906"/>
                  </a:lnTo>
                  <a:lnTo>
                    <a:pt x="8754" y="942"/>
                  </a:lnTo>
                  <a:lnTo>
                    <a:pt x="8808" y="966"/>
                  </a:lnTo>
                  <a:lnTo>
                    <a:pt x="8796" y="966"/>
                  </a:lnTo>
                  <a:lnTo>
                    <a:pt x="8784" y="972"/>
                  </a:lnTo>
                  <a:lnTo>
                    <a:pt x="8754" y="972"/>
                  </a:lnTo>
                  <a:lnTo>
                    <a:pt x="8730" y="960"/>
                  </a:lnTo>
                  <a:lnTo>
                    <a:pt x="8676" y="906"/>
                  </a:lnTo>
                  <a:lnTo>
                    <a:pt x="8580" y="870"/>
                  </a:lnTo>
                  <a:lnTo>
                    <a:pt x="8496" y="846"/>
                  </a:lnTo>
                  <a:lnTo>
                    <a:pt x="8442" y="834"/>
                  </a:lnTo>
                  <a:lnTo>
                    <a:pt x="8370" y="822"/>
                  </a:lnTo>
                  <a:lnTo>
                    <a:pt x="8280" y="804"/>
                  </a:lnTo>
                  <a:lnTo>
                    <a:pt x="8190" y="780"/>
                  </a:lnTo>
                  <a:lnTo>
                    <a:pt x="8112" y="762"/>
                  </a:lnTo>
                  <a:lnTo>
                    <a:pt x="8052" y="750"/>
                  </a:lnTo>
                  <a:lnTo>
                    <a:pt x="7998" y="738"/>
                  </a:lnTo>
                  <a:lnTo>
                    <a:pt x="7956" y="732"/>
                  </a:lnTo>
                  <a:lnTo>
                    <a:pt x="7758" y="732"/>
                  </a:lnTo>
                  <a:lnTo>
                    <a:pt x="7746" y="714"/>
                  </a:lnTo>
                  <a:lnTo>
                    <a:pt x="7698" y="720"/>
                  </a:lnTo>
                  <a:lnTo>
                    <a:pt x="7680" y="708"/>
                  </a:lnTo>
                  <a:lnTo>
                    <a:pt x="7626" y="708"/>
                  </a:lnTo>
                  <a:lnTo>
                    <a:pt x="7650" y="726"/>
                  </a:lnTo>
                  <a:lnTo>
                    <a:pt x="7644" y="744"/>
                  </a:lnTo>
                  <a:lnTo>
                    <a:pt x="7656" y="744"/>
                  </a:lnTo>
                  <a:lnTo>
                    <a:pt x="7680" y="756"/>
                  </a:lnTo>
                  <a:lnTo>
                    <a:pt x="7716" y="762"/>
                  </a:lnTo>
                  <a:lnTo>
                    <a:pt x="7740" y="774"/>
                  </a:lnTo>
                  <a:lnTo>
                    <a:pt x="7758" y="786"/>
                  </a:lnTo>
                  <a:lnTo>
                    <a:pt x="7752" y="798"/>
                  </a:lnTo>
                  <a:lnTo>
                    <a:pt x="7728" y="804"/>
                  </a:lnTo>
                  <a:lnTo>
                    <a:pt x="7698" y="804"/>
                  </a:lnTo>
                  <a:lnTo>
                    <a:pt x="7686" y="798"/>
                  </a:lnTo>
                  <a:lnTo>
                    <a:pt x="7680" y="792"/>
                  </a:lnTo>
                  <a:lnTo>
                    <a:pt x="7656" y="774"/>
                  </a:lnTo>
                  <a:lnTo>
                    <a:pt x="7584" y="774"/>
                  </a:lnTo>
                  <a:lnTo>
                    <a:pt x="7530" y="738"/>
                  </a:lnTo>
                  <a:lnTo>
                    <a:pt x="7524" y="738"/>
                  </a:lnTo>
                  <a:lnTo>
                    <a:pt x="7518" y="744"/>
                  </a:lnTo>
                  <a:lnTo>
                    <a:pt x="7506" y="744"/>
                  </a:lnTo>
                  <a:lnTo>
                    <a:pt x="7500" y="750"/>
                  </a:lnTo>
                  <a:lnTo>
                    <a:pt x="7446" y="750"/>
                  </a:lnTo>
                  <a:lnTo>
                    <a:pt x="7440" y="738"/>
                  </a:lnTo>
                  <a:lnTo>
                    <a:pt x="7344" y="744"/>
                  </a:lnTo>
                  <a:lnTo>
                    <a:pt x="7320" y="726"/>
                  </a:lnTo>
                  <a:lnTo>
                    <a:pt x="7314" y="732"/>
                  </a:lnTo>
                  <a:lnTo>
                    <a:pt x="7212" y="732"/>
                  </a:lnTo>
                  <a:lnTo>
                    <a:pt x="7206" y="738"/>
                  </a:lnTo>
                  <a:lnTo>
                    <a:pt x="7212" y="744"/>
                  </a:lnTo>
                  <a:lnTo>
                    <a:pt x="7218" y="756"/>
                  </a:lnTo>
                  <a:lnTo>
                    <a:pt x="7254" y="792"/>
                  </a:lnTo>
                  <a:lnTo>
                    <a:pt x="7248" y="792"/>
                  </a:lnTo>
                  <a:lnTo>
                    <a:pt x="7242" y="786"/>
                  </a:lnTo>
                  <a:lnTo>
                    <a:pt x="7230" y="780"/>
                  </a:lnTo>
                  <a:lnTo>
                    <a:pt x="7218" y="768"/>
                  </a:lnTo>
                  <a:lnTo>
                    <a:pt x="7206" y="762"/>
                  </a:lnTo>
                  <a:lnTo>
                    <a:pt x="7194" y="750"/>
                  </a:lnTo>
                  <a:lnTo>
                    <a:pt x="7176" y="744"/>
                  </a:lnTo>
                  <a:lnTo>
                    <a:pt x="7104" y="732"/>
                  </a:lnTo>
                  <a:lnTo>
                    <a:pt x="7086" y="732"/>
                  </a:lnTo>
                  <a:lnTo>
                    <a:pt x="7086" y="726"/>
                  </a:lnTo>
                  <a:lnTo>
                    <a:pt x="7056" y="696"/>
                  </a:lnTo>
                  <a:lnTo>
                    <a:pt x="7032" y="684"/>
                  </a:lnTo>
                  <a:lnTo>
                    <a:pt x="6990" y="666"/>
                  </a:lnTo>
                  <a:lnTo>
                    <a:pt x="6948" y="660"/>
                  </a:lnTo>
                  <a:lnTo>
                    <a:pt x="6912" y="654"/>
                  </a:lnTo>
                  <a:lnTo>
                    <a:pt x="6882" y="654"/>
                  </a:lnTo>
                  <a:lnTo>
                    <a:pt x="6864" y="648"/>
                  </a:lnTo>
                  <a:lnTo>
                    <a:pt x="6834" y="648"/>
                  </a:lnTo>
                  <a:lnTo>
                    <a:pt x="6786" y="636"/>
                  </a:lnTo>
                  <a:lnTo>
                    <a:pt x="6774" y="642"/>
                  </a:lnTo>
                  <a:lnTo>
                    <a:pt x="6714" y="642"/>
                  </a:lnTo>
                  <a:lnTo>
                    <a:pt x="6696" y="660"/>
                  </a:lnTo>
                  <a:lnTo>
                    <a:pt x="6684" y="666"/>
                  </a:lnTo>
                  <a:lnTo>
                    <a:pt x="6648" y="666"/>
                  </a:lnTo>
                  <a:lnTo>
                    <a:pt x="6630" y="660"/>
                  </a:lnTo>
                  <a:lnTo>
                    <a:pt x="6594" y="660"/>
                  </a:lnTo>
                  <a:lnTo>
                    <a:pt x="6582" y="654"/>
                  </a:lnTo>
                  <a:lnTo>
                    <a:pt x="6576" y="648"/>
                  </a:lnTo>
                  <a:lnTo>
                    <a:pt x="6552" y="636"/>
                  </a:lnTo>
                  <a:lnTo>
                    <a:pt x="6534" y="630"/>
                  </a:lnTo>
                  <a:lnTo>
                    <a:pt x="6522" y="624"/>
                  </a:lnTo>
                  <a:lnTo>
                    <a:pt x="6498" y="624"/>
                  </a:lnTo>
                  <a:lnTo>
                    <a:pt x="6486" y="630"/>
                  </a:lnTo>
                  <a:lnTo>
                    <a:pt x="6474" y="612"/>
                  </a:lnTo>
                  <a:lnTo>
                    <a:pt x="6438" y="612"/>
                  </a:lnTo>
                  <a:lnTo>
                    <a:pt x="6372" y="606"/>
                  </a:lnTo>
                  <a:lnTo>
                    <a:pt x="6408" y="594"/>
                  </a:lnTo>
                  <a:lnTo>
                    <a:pt x="6372" y="570"/>
                  </a:lnTo>
                  <a:lnTo>
                    <a:pt x="6360" y="570"/>
                  </a:lnTo>
                  <a:lnTo>
                    <a:pt x="6324" y="564"/>
                  </a:lnTo>
                  <a:lnTo>
                    <a:pt x="6282" y="558"/>
                  </a:lnTo>
                  <a:lnTo>
                    <a:pt x="6246" y="558"/>
                  </a:lnTo>
                  <a:lnTo>
                    <a:pt x="6228" y="564"/>
                  </a:lnTo>
                  <a:lnTo>
                    <a:pt x="6228" y="594"/>
                  </a:lnTo>
                  <a:lnTo>
                    <a:pt x="6222" y="600"/>
                  </a:lnTo>
                  <a:lnTo>
                    <a:pt x="6192" y="600"/>
                  </a:lnTo>
                  <a:lnTo>
                    <a:pt x="6180" y="594"/>
                  </a:lnTo>
                  <a:lnTo>
                    <a:pt x="6168" y="594"/>
                  </a:lnTo>
                  <a:lnTo>
                    <a:pt x="6186" y="582"/>
                  </a:lnTo>
                  <a:lnTo>
                    <a:pt x="6168" y="570"/>
                  </a:lnTo>
                  <a:lnTo>
                    <a:pt x="6096" y="570"/>
                  </a:lnTo>
                  <a:lnTo>
                    <a:pt x="6114" y="558"/>
                  </a:lnTo>
                  <a:lnTo>
                    <a:pt x="6156" y="558"/>
                  </a:lnTo>
                  <a:lnTo>
                    <a:pt x="6216" y="588"/>
                  </a:lnTo>
                  <a:lnTo>
                    <a:pt x="6216" y="564"/>
                  </a:lnTo>
                  <a:lnTo>
                    <a:pt x="6162" y="540"/>
                  </a:lnTo>
                  <a:lnTo>
                    <a:pt x="6048" y="546"/>
                  </a:lnTo>
                  <a:lnTo>
                    <a:pt x="6048" y="534"/>
                  </a:lnTo>
                  <a:lnTo>
                    <a:pt x="5928" y="540"/>
                  </a:lnTo>
                  <a:lnTo>
                    <a:pt x="5880" y="522"/>
                  </a:lnTo>
                  <a:lnTo>
                    <a:pt x="5862" y="522"/>
                  </a:lnTo>
                  <a:lnTo>
                    <a:pt x="5898" y="546"/>
                  </a:lnTo>
                  <a:lnTo>
                    <a:pt x="5850" y="546"/>
                  </a:lnTo>
                  <a:lnTo>
                    <a:pt x="5838" y="552"/>
                  </a:lnTo>
                  <a:lnTo>
                    <a:pt x="5832" y="552"/>
                  </a:lnTo>
                  <a:lnTo>
                    <a:pt x="5832" y="558"/>
                  </a:lnTo>
                  <a:lnTo>
                    <a:pt x="5844" y="564"/>
                  </a:lnTo>
                  <a:lnTo>
                    <a:pt x="5850" y="570"/>
                  </a:lnTo>
                  <a:lnTo>
                    <a:pt x="5862" y="576"/>
                  </a:lnTo>
                  <a:lnTo>
                    <a:pt x="5892" y="576"/>
                  </a:lnTo>
                  <a:lnTo>
                    <a:pt x="5892" y="582"/>
                  </a:lnTo>
                  <a:lnTo>
                    <a:pt x="5952" y="618"/>
                  </a:lnTo>
                  <a:lnTo>
                    <a:pt x="5904" y="618"/>
                  </a:lnTo>
                  <a:lnTo>
                    <a:pt x="5898" y="612"/>
                  </a:lnTo>
                  <a:lnTo>
                    <a:pt x="5886" y="606"/>
                  </a:lnTo>
                  <a:lnTo>
                    <a:pt x="5874" y="606"/>
                  </a:lnTo>
                  <a:lnTo>
                    <a:pt x="5862" y="600"/>
                  </a:lnTo>
                  <a:lnTo>
                    <a:pt x="5844" y="618"/>
                  </a:lnTo>
                  <a:lnTo>
                    <a:pt x="5868" y="636"/>
                  </a:lnTo>
                  <a:lnTo>
                    <a:pt x="5814" y="630"/>
                  </a:lnTo>
                  <a:lnTo>
                    <a:pt x="5808" y="630"/>
                  </a:lnTo>
                  <a:lnTo>
                    <a:pt x="5802" y="624"/>
                  </a:lnTo>
                  <a:lnTo>
                    <a:pt x="5784" y="618"/>
                  </a:lnTo>
                  <a:lnTo>
                    <a:pt x="5766" y="618"/>
                  </a:lnTo>
                  <a:lnTo>
                    <a:pt x="5754" y="612"/>
                  </a:lnTo>
                  <a:lnTo>
                    <a:pt x="5736" y="606"/>
                  </a:lnTo>
                  <a:lnTo>
                    <a:pt x="5724" y="606"/>
                  </a:lnTo>
                  <a:lnTo>
                    <a:pt x="5712" y="612"/>
                  </a:lnTo>
                  <a:lnTo>
                    <a:pt x="5700" y="612"/>
                  </a:lnTo>
                  <a:lnTo>
                    <a:pt x="5688" y="618"/>
                  </a:lnTo>
                  <a:lnTo>
                    <a:pt x="5682" y="624"/>
                  </a:lnTo>
                  <a:lnTo>
                    <a:pt x="5676" y="624"/>
                  </a:lnTo>
                  <a:lnTo>
                    <a:pt x="5610" y="618"/>
                  </a:lnTo>
                  <a:lnTo>
                    <a:pt x="5604" y="618"/>
                  </a:lnTo>
                  <a:lnTo>
                    <a:pt x="5598" y="612"/>
                  </a:lnTo>
                  <a:lnTo>
                    <a:pt x="5562" y="594"/>
                  </a:lnTo>
                  <a:lnTo>
                    <a:pt x="5556" y="594"/>
                  </a:lnTo>
                  <a:lnTo>
                    <a:pt x="5550" y="588"/>
                  </a:lnTo>
                  <a:lnTo>
                    <a:pt x="5538" y="588"/>
                  </a:lnTo>
                  <a:lnTo>
                    <a:pt x="5538" y="606"/>
                  </a:lnTo>
                  <a:lnTo>
                    <a:pt x="5544" y="612"/>
                  </a:lnTo>
                  <a:lnTo>
                    <a:pt x="5550" y="624"/>
                  </a:lnTo>
                  <a:lnTo>
                    <a:pt x="5556" y="630"/>
                  </a:lnTo>
                  <a:lnTo>
                    <a:pt x="5562" y="642"/>
                  </a:lnTo>
                  <a:lnTo>
                    <a:pt x="5562" y="660"/>
                  </a:lnTo>
                  <a:lnTo>
                    <a:pt x="5556" y="666"/>
                  </a:lnTo>
                  <a:lnTo>
                    <a:pt x="5532" y="660"/>
                  </a:lnTo>
                  <a:lnTo>
                    <a:pt x="5424" y="624"/>
                  </a:lnTo>
                  <a:lnTo>
                    <a:pt x="5412" y="618"/>
                  </a:lnTo>
                  <a:lnTo>
                    <a:pt x="5406" y="618"/>
                  </a:lnTo>
                  <a:lnTo>
                    <a:pt x="5400" y="612"/>
                  </a:lnTo>
                  <a:lnTo>
                    <a:pt x="5394" y="600"/>
                  </a:lnTo>
                  <a:lnTo>
                    <a:pt x="5382" y="594"/>
                  </a:lnTo>
                  <a:lnTo>
                    <a:pt x="5376" y="588"/>
                  </a:lnTo>
                  <a:lnTo>
                    <a:pt x="5376" y="606"/>
                  </a:lnTo>
                  <a:lnTo>
                    <a:pt x="5322" y="588"/>
                  </a:lnTo>
                  <a:lnTo>
                    <a:pt x="5292" y="570"/>
                  </a:lnTo>
                  <a:lnTo>
                    <a:pt x="5298" y="570"/>
                  </a:lnTo>
                  <a:lnTo>
                    <a:pt x="5304" y="576"/>
                  </a:lnTo>
                  <a:lnTo>
                    <a:pt x="5328" y="576"/>
                  </a:lnTo>
                  <a:lnTo>
                    <a:pt x="5340" y="582"/>
                  </a:lnTo>
                  <a:lnTo>
                    <a:pt x="5352" y="582"/>
                  </a:lnTo>
                  <a:lnTo>
                    <a:pt x="5358" y="576"/>
                  </a:lnTo>
                  <a:lnTo>
                    <a:pt x="5358" y="570"/>
                  </a:lnTo>
                  <a:lnTo>
                    <a:pt x="5346" y="564"/>
                  </a:lnTo>
                  <a:lnTo>
                    <a:pt x="5334" y="552"/>
                  </a:lnTo>
                  <a:lnTo>
                    <a:pt x="5292" y="552"/>
                  </a:lnTo>
                  <a:lnTo>
                    <a:pt x="5304" y="540"/>
                  </a:lnTo>
                  <a:lnTo>
                    <a:pt x="5298" y="534"/>
                  </a:lnTo>
                  <a:lnTo>
                    <a:pt x="5286" y="528"/>
                  </a:lnTo>
                  <a:lnTo>
                    <a:pt x="5256" y="528"/>
                  </a:lnTo>
                  <a:lnTo>
                    <a:pt x="5268" y="510"/>
                  </a:lnTo>
                  <a:lnTo>
                    <a:pt x="5262" y="510"/>
                  </a:lnTo>
                  <a:lnTo>
                    <a:pt x="5256" y="504"/>
                  </a:lnTo>
                  <a:lnTo>
                    <a:pt x="5232" y="504"/>
                  </a:lnTo>
                  <a:lnTo>
                    <a:pt x="5220" y="498"/>
                  </a:lnTo>
                  <a:lnTo>
                    <a:pt x="5208" y="498"/>
                  </a:lnTo>
                  <a:lnTo>
                    <a:pt x="5202" y="492"/>
                  </a:lnTo>
                  <a:lnTo>
                    <a:pt x="5190" y="492"/>
                  </a:lnTo>
                  <a:lnTo>
                    <a:pt x="5184" y="486"/>
                  </a:lnTo>
                  <a:lnTo>
                    <a:pt x="5142" y="486"/>
                  </a:lnTo>
                  <a:lnTo>
                    <a:pt x="5130" y="492"/>
                  </a:lnTo>
                  <a:lnTo>
                    <a:pt x="5094" y="492"/>
                  </a:lnTo>
                  <a:lnTo>
                    <a:pt x="5076" y="486"/>
                  </a:lnTo>
                  <a:lnTo>
                    <a:pt x="5070" y="480"/>
                  </a:lnTo>
                  <a:lnTo>
                    <a:pt x="5064" y="480"/>
                  </a:lnTo>
                  <a:lnTo>
                    <a:pt x="5040" y="486"/>
                  </a:lnTo>
                  <a:lnTo>
                    <a:pt x="5040" y="474"/>
                  </a:lnTo>
                  <a:lnTo>
                    <a:pt x="4992" y="468"/>
                  </a:lnTo>
                  <a:lnTo>
                    <a:pt x="4980" y="456"/>
                  </a:lnTo>
                  <a:lnTo>
                    <a:pt x="4974" y="474"/>
                  </a:lnTo>
                  <a:lnTo>
                    <a:pt x="4956" y="480"/>
                  </a:lnTo>
                  <a:lnTo>
                    <a:pt x="4986" y="498"/>
                  </a:lnTo>
                  <a:lnTo>
                    <a:pt x="5010" y="528"/>
                  </a:lnTo>
                  <a:lnTo>
                    <a:pt x="4962" y="522"/>
                  </a:lnTo>
                  <a:lnTo>
                    <a:pt x="4956" y="516"/>
                  </a:lnTo>
                  <a:lnTo>
                    <a:pt x="4890" y="522"/>
                  </a:lnTo>
                  <a:lnTo>
                    <a:pt x="4872" y="528"/>
                  </a:lnTo>
                  <a:lnTo>
                    <a:pt x="4872" y="516"/>
                  </a:lnTo>
                  <a:lnTo>
                    <a:pt x="4824" y="522"/>
                  </a:lnTo>
                  <a:lnTo>
                    <a:pt x="4818" y="510"/>
                  </a:lnTo>
                  <a:lnTo>
                    <a:pt x="4764" y="510"/>
                  </a:lnTo>
                  <a:lnTo>
                    <a:pt x="4728" y="504"/>
                  </a:lnTo>
                  <a:lnTo>
                    <a:pt x="4746" y="480"/>
                  </a:lnTo>
                  <a:lnTo>
                    <a:pt x="4620" y="480"/>
                  </a:lnTo>
                  <a:lnTo>
                    <a:pt x="4608" y="468"/>
                  </a:lnTo>
                  <a:lnTo>
                    <a:pt x="4602" y="474"/>
                  </a:lnTo>
                  <a:lnTo>
                    <a:pt x="4590" y="468"/>
                  </a:lnTo>
                  <a:lnTo>
                    <a:pt x="4542" y="474"/>
                  </a:lnTo>
                  <a:lnTo>
                    <a:pt x="4548" y="486"/>
                  </a:lnTo>
                  <a:lnTo>
                    <a:pt x="4488" y="480"/>
                  </a:lnTo>
                  <a:lnTo>
                    <a:pt x="4476" y="486"/>
                  </a:lnTo>
                  <a:lnTo>
                    <a:pt x="4506" y="498"/>
                  </a:lnTo>
                  <a:lnTo>
                    <a:pt x="4464" y="492"/>
                  </a:lnTo>
                  <a:lnTo>
                    <a:pt x="4464" y="474"/>
                  </a:lnTo>
                  <a:lnTo>
                    <a:pt x="4434" y="456"/>
                  </a:lnTo>
                  <a:lnTo>
                    <a:pt x="4416" y="456"/>
                  </a:lnTo>
                  <a:lnTo>
                    <a:pt x="4428" y="474"/>
                  </a:lnTo>
                  <a:lnTo>
                    <a:pt x="4374" y="474"/>
                  </a:lnTo>
                  <a:lnTo>
                    <a:pt x="4368" y="468"/>
                  </a:lnTo>
                  <a:lnTo>
                    <a:pt x="4356" y="468"/>
                  </a:lnTo>
                  <a:lnTo>
                    <a:pt x="4350" y="456"/>
                  </a:lnTo>
                  <a:lnTo>
                    <a:pt x="4320" y="456"/>
                  </a:lnTo>
                  <a:lnTo>
                    <a:pt x="4296" y="444"/>
                  </a:lnTo>
                  <a:lnTo>
                    <a:pt x="4266" y="468"/>
                  </a:lnTo>
                  <a:lnTo>
                    <a:pt x="4320" y="474"/>
                  </a:lnTo>
                  <a:lnTo>
                    <a:pt x="4332" y="474"/>
                  </a:lnTo>
                  <a:lnTo>
                    <a:pt x="4326" y="480"/>
                  </a:lnTo>
                  <a:lnTo>
                    <a:pt x="4314" y="486"/>
                  </a:lnTo>
                  <a:lnTo>
                    <a:pt x="4308" y="492"/>
                  </a:lnTo>
                  <a:lnTo>
                    <a:pt x="4272" y="492"/>
                  </a:lnTo>
                  <a:lnTo>
                    <a:pt x="4266" y="498"/>
                  </a:lnTo>
                  <a:lnTo>
                    <a:pt x="4254" y="504"/>
                  </a:lnTo>
                  <a:lnTo>
                    <a:pt x="4182" y="504"/>
                  </a:lnTo>
                  <a:lnTo>
                    <a:pt x="4146" y="510"/>
                  </a:lnTo>
                  <a:lnTo>
                    <a:pt x="4134" y="534"/>
                  </a:lnTo>
                  <a:lnTo>
                    <a:pt x="4110" y="528"/>
                  </a:lnTo>
                  <a:lnTo>
                    <a:pt x="4110" y="516"/>
                  </a:lnTo>
                  <a:lnTo>
                    <a:pt x="4116" y="504"/>
                  </a:lnTo>
                  <a:lnTo>
                    <a:pt x="4122" y="498"/>
                  </a:lnTo>
                  <a:lnTo>
                    <a:pt x="4134" y="492"/>
                  </a:lnTo>
                  <a:lnTo>
                    <a:pt x="4152" y="492"/>
                  </a:lnTo>
                  <a:lnTo>
                    <a:pt x="4164" y="480"/>
                  </a:lnTo>
                  <a:lnTo>
                    <a:pt x="4206" y="474"/>
                  </a:lnTo>
                  <a:lnTo>
                    <a:pt x="4248" y="438"/>
                  </a:lnTo>
                  <a:lnTo>
                    <a:pt x="4248" y="426"/>
                  </a:lnTo>
                  <a:lnTo>
                    <a:pt x="4254" y="420"/>
                  </a:lnTo>
                  <a:lnTo>
                    <a:pt x="4266" y="414"/>
                  </a:lnTo>
                  <a:lnTo>
                    <a:pt x="4278" y="414"/>
                  </a:lnTo>
                  <a:lnTo>
                    <a:pt x="4290" y="408"/>
                  </a:lnTo>
                  <a:lnTo>
                    <a:pt x="4302" y="408"/>
                  </a:lnTo>
                  <a:lnTo>
                    <a:pt x="4320" y="402"/>
                  </a:lnTo>
                  <a:lnTo>
                    <a:pt x="4332" y="402"/>
                  </a:lnTo>
                  <a:lnTo>
                    <a:pt x="4344" y="396"/>
                  </a:lnTo>
                  <a:lnTo>
                    <a:pt x="4350" y="390"/>
                  </a:lnTo>
                  <a:lnTo>
                    <a:pt x="4356" y="378"/>
                  </a:lnTo>
                  <a:lnTo>
                    <a:pt x="4350" y="366"/>
                  </a:lnTo>
                  <a:lnTo>
                    <a:pt x="4344" y="360"/>
                  </a:lnTo>
                  <a:lnTo>
                    <a:pt x="4332" y="354"/>
                  </a:lnTo>
                  <a:lnTo>
                    <a:pt x="4326" y="348"/>
                  </a:lnTo>
                  <a:lnTo>
                    <a:pt x="4290" y="348"/>
                  </a:lnTo>
                  <a:lnTo>
                    <a:pt x="4320" y="336"/>
                  </a:lnTo>
                  <a:lnTo>
                    <a:pt x="4314" y="330"/>
                  </a:lnTo>
                  <a:lnTo>
                    <a:pt x="4302" y="324"/>
                  </a:lnTo>
                  <a:lnTo>
                    <a:pt x="4290" y="312"/>
                  </a:lnTo>
                  <a:lnTo>
                    <a:pt x="4284" y="312"/>
                  </a:lnTo>
                  <a:lnTo>
                    <a:pt x="4278" y="318"/>
                  </a:lnTo>
                  <a:lnTo>
                    <a:pt x="4254" y="318"/>
                  </a:lnTo>
                  <a:lnTo>
                    <a:pt x="4248" y="312"/>
                  </a:lnTo>
                  <a:lnTo>
                    <a:pt x="4242" y="300"/>
                  </a:lnTo>
                  <a:lnTo>
                    <a:pt x="4236" y="294"/>
                  </a:lnTo>
                  <a:lnTo>
                    <a:pt x="4194" y="294"/>
                  </a:lnTo>
                  <a:lnTo>
                    <a:pt x="4188" y="300"/>
                  </a:lnTo>
                  <a:lnTo>
                    <a:pt x="4182" y="300"/>
                  </a:lnTo>
                  <a:lnTo>
                    <a:pt x="4128" y="288"/>
                  </a:lnTo>
                  <a:lnTo>
                    <a:pt x="3990" y="282"/>
                  </a:lnTo>
                  <a:lnTo>
                    <a:pt x="3990" y="300"/>
                  </a:lnTo>
                  <a:lnTo>
                    <a:pt x="3924" y="300"/>
                  </a:lnTo>
                  <a:lnTo>
                    <a:pt x="3942" y="282"/>
                  </a:lnTo>
                  <a:lnTo>
                    <a:pt x="3942" y="276"/>
                  </a:lnTo>
                  <a:lnTo>
                    <a:pt x="3936" y="270"/>
                  </a:lnTo>
                  <a:lnTo>
                    <a:pt x="3912" y="264"/>
                  </a:lnTo>
                  <a:lnTo>
                    <a:pt x="3882" y="264"/>
                  </a:lnTo>
                  <a:lnTo>
                    <a:pt x="3852" y="270"/>
                  </a:lnTo>
                  <a:lnTo>
                    <a:pt x="3840" y="270"/>
                  </a:lnTo>
                  <a:lnTo>
                    <a:pt x="3780" y="264"/>
                  </a:lnTo>
                  <a:lnTo>
                    <a:pt x="3792" y="264"/>
                  </a:lnTo>
                  <a:lnTo>
                    <a:pt x="3810" y="258"/>
                  </a:lnTo>
                  <a:lnTo>
                    <a:pt x="3822" y="258"/>
                  </a:lnTo>
                  <a:lnTo>
                    <a:pt x="3834" y="252"/>
                  </a:lnTo>
                  <a:lnTo>
                    <a:pt x="3840" y="252"/>
                  </a:lnTo>
                  <a:lnTo>
                    <a:pt x="3840" y="246"/>
                  </a:lnTo>
                  <a:lnTo>
                    <a:pt x="3834" y="240"/>
                  </a:lnTo>
                  <a:lnTo>
                    <a:pt x="3822" y="240"/>
                  </a:lnTo>
                  <a:lnTo>
                    <a:pt x="3804" y="234"/>
                  </a:lnTo>
                  <a:lnTo>
                    <a:pt x="3762" y="234"/>
                  </a:lnTo>
                  <a:lnTo>
                    <a:pt x="3720" y="228"/>
                  </a:lnTo>
                  <a:lnTo>
                    <a:pt x="3714" y="240"/>
                  </a:lnTo>
                  <a:lnTo>
                    <a:pt x="3684" y="240"/>
                  </a:lnTo>
                  <a:lnTo>
                    <a:pt x="3672" y="246"/>
                  </a:lnTo>
                  <a:lnTo>
                    <a:pt x="3660" y="246"/>
                  </a:lnTo>
                  <a:lnTo>
                    <a:pt x="3648" y="252"/>
                  </a:lnTo>
                  <a:lnTo>
                    <a:pt x="3648" y="258"/>
                  </a:lnTo>
                  <a:lnTo>
                    <a:pt x="3654" y="270"/>
                  </a:lnTo>
                  <a:lnTo>
                    <a:pt x="3678" y="282"/>
                  </a:lnTo>
                  <a:lnTo>
                    <a:pt x="3696" y="294"/>
                  </a:lnTo>
                  <a:lnTo>
                    <a:pt x="3708" y="294"/>
                  </a:lnTo>
                  <a:lnTo>
                    <a:pt x="3714" y="300"/>
                  </a:lnTo>
                  <a:lnTo>
                    <a:pt x="3720" y="300"/>
                  </a:lnTo>
                  <a:lnTo>
                    <a:pt x="3576" y="294"/>
                  </a:lnTo>
                  <a:lnTo>
                    <a:pt x="3630" y="312"/>
                  </a:lnTo>
                  <a:lnTo>
                    <a:pt x="3576" y="324"/>
                  </a:lnTo>
                  <a:lnTo>
                    <a:pt x="3564" y="330"/>
                  </a:lnTo>
                  <a:lnTo>
                    <a:pt x="3534" y="336"/>
                  </a:lnTo>
                  <a:lnTo>
                    <a:pt x="3498" y="342"/>
                  </a:lnTo>
                  <a:lnTo>
                    <a:pt x="3474" y="342"/>
                  </a:lnTo>
                  <a:lnTo>
                    <a:pt x="3468" y="336"/>
                  </a:lnTo>
                  <a:lnTo>
                    <a:pt x="3474" y="324"/>
                  </a:lnTo>
                  <a:lnTo>
                    <a:pt x="3486" y="312"/>
                  </a:lnTo>
                  <a:lnTo>
                    <a:pt x="3420" y="312"/>
                  </a:lnTo>
                  <a:lnTo>
                    <a:pt x="3408" y="318"/>
                  </a:lnTo>
                  <a:lnTo>
                    <a:pt x="3390" y="318"/>
                  </a:lnTo>
                  <a:lnTo>
                    <a:pt x="3378" y="324"/>
                  </a:lnTo>
                  <a:lnTo>
                    <a:pt x="3366" y="336"/>
                  </a:lnTo>
                  <a:lnTo>
                    <a:pt x="3348" y="336"/>
                  </a:lnTo>
                  <a:lnTo>
                    <a:pt x="3318" y="342"/>
                  </a:lnTo>
                  <a:lnTo>
                    <a:pt x="3276" y="342"/>
                  </a:lnTo>
                  <a:lnTo>
                    <a:pt x="3246" y="348"/>
                  </a:lnTo>
                  <a:lnTo>
                    <a:pt x="3234" y="354"/>
                  </a:lnTo>
                  <a:lnTo>
                    <a:pt x="3216" y="354"/>
                  </a:lnTo>
                  <a:lnTo>
                    <a:pt x="3204" y="360"/>
                  </a:lnTo>
                  <a:lnTo>
                    <a:pt x="3186" y="360"/>
                  </a:lnTo>
                  <a:lnTo>
                    <a:pt x="3180" y="366"/>
                  </a:lnTo>
                  <a:lnTo>
                    <a:pt x="3174" y="366"/>
                  </a:lnTo>
                  <a:lnTo>
                    <a:pt x="3132" y="396"/>
                  </a:lnTo>
                  <a:lnTo>
                    <a:pt x="3114" y="396"/>
                  </a:lnTo>
                  <a:lnTo>
                    <a:pt x="3108" y="402"/>
                  </a:lnTo>
                  <a:lnTo>
                    <a:pt x="3102" y="402"/>
                  </a:lnTo>
                  <a:lnTo>
                    <a:pt x="3096" y="408"/>
                  </a:lnTo>
                  <a:lnTo>
                    <a:pt x="3102" y="414"/>
                  </a:lnTo>
                  <a:lnTo>
                    <a:pt x="3120" y="426"/>
                  </a:lnTo>
                  <a:lnTo>
                    <a:pt x="3132" y="438"/>
                  </a:lnTo>
                  <a:lnTo>
                    <a:pt x="3150" y="444"/>
                  </a:lnTo>
                  <a:lnTo>
                    <a:pt x="3156" y="450"/>
                  </a:lnTo>
                  <a:lnTo>
                    <a:pt x="3162" y="450"/>
                  </a:lnTo>
                  <a:lnTo>
                    <a:pt x="3120" y="462"/>
                  </a:lnTo>
                  <a:lnTo>
                    <a:pt x="3096" y="474"/>
                  </a:lnTo>
                  <a:lnTo>
                    <a:pt x="2994" y="474"/>
                  </a:lnTo>
                  <a:lnTo>
                    <a:pt x="2988" y="480"/>
                  </a:lnTo>
                  <a:lnTo>
                    <a:pt x="2952" y="468"/>
                  </a:lnTo>
                  <a:lnTo>
                    <a:pt x="2934" y="474"/>
                  </a:lnTo>
                  <a:lnTo>
                    <a:pt x="2880" y="474"/>
                  </a:lnTo>
                  <a:lnTo>
                    <a:pt x="2874" y="480"/>
                  </a:lnTo>
                  <a:lnTo>
                    <a:pt x="2874" y="498"/>
                  </a:lnTo>
                  <a:lnTo>
                    <a:pt x="2880" y="510"/>
                  </a:lnTo>
                  <a:lnTo>
                    <a:pt x="2892" y="522"/>
                  </a:lnTo>
                  <a:lnTo>
                    <a:pt x="2898" y="522"/>
                  </a:lnTo>
                  <a:lnTo>
                    <a:pt x="2904" y="528"/>
                  </a:lnTo>
                  <a:lnTo>
                    <a:pt x="2910" y="540"/>
                  </a:lnTo>
                  <a:lnTo>
                    <a:pt x="2916" y="546"/>
                  </a:lnTo>
                  <a:lnTo>
                    <a:pt x="2922" y="546"/>
                  </a:lnTo>
                  <a:lnTo>
                    <a:pt x="2928" y="552"/>
                  </a:lnTo>
                  <a:lnTo>
                    <a:pt x="2940" y="552"/>
                  </a:lnTo>
                  <a:lnTo>
                    <a:pt x="2952" y="558"/>
                  </a:lnTo>
                  <a:lnTo>
                    <a:pt x="2964" y="558"/>
                  </a:lnTo>
                  <a:lnTo>
                    <a:pt x="2976" y="564"/>
                  </a:lnTo>
                  <a:lnTo>
                    <a:pt x="2994" y="564"/>
                  </a:lnTo>
                  <a:lnTo>
                    <a:pt x="3012" y="570"/>
                  </a:lnTo>
                  <a:lnTo>
                    <a:pt x="3024" y="570"/>
                  </a:lnTo>
                  <a:lnTo>
                    <a:pt x="3036" y="576"/>
                  </a:lnTo>
                  <a:lnTo>
                    <a:pt x="3042" y="576"/>
                  </a:lnTo>
                  <a:lnTo>
                    <a:pt x="3054" y="588"/>
                  </a:lnTo>
                  <a:lnTo>
                    <a:pt x="3054" y="594"/>
                  </a:lnTo>
                  <a:lnTo>
                    <a:pt x="3060" y="600"/>
                  </a:lnTo>
                  <a:lnTo>
                    <a:pt x="3030" y="600"/>
                  </a:lnTo>
                  <a:lnTo>
                    <a:pt x="3012" y="606"/>
                  </a:lnTo>
                  <a:lnTo>
                    <a:pt x="3000" y="606"/>
                  </a:lnTo>
                  <a:lnTo>
                    <a:pt x="2964" y="588"/>
                  </a:lnTo>
                  <a:lnTo>
                    <a:pt x="2928" y="576"/>
                  </a:lnTo>
                  <a:lnTo>
                    <a:pt x="2904" y="570"/>
                  </a:lnTo>
                  <a:lnTo>
                    <a:pt x="2886" y="564"/>
                  </a:lnTo>
                  <a:lnTo>
                    <a:pt x="2862" y="564"/>
                  </a:lnTo>
                  <a:lnTo>
                    <a:pt x="2844" y="558"/>
                  </a:lnTo>
                  <a:lnTo>
                    <a:pt x="2802" y="558"/>
                  </a:lnTo>
                  <a:lnTo>
                    <a:pt x="2796" y="564"/>
                  </a:lnTo>
                  <a:lnTo>
                    <a:pt x="2796" y="576"/>
                  </a:lnTo>
                  <a:lnTo>
                    <a:pt x="2802" y="582"/>
                  </a:lnTo>
                  <a:lnTo>
                    <a:pt x="2808" y="582"/>
                  </a:lnTo>
                  <a:lnTo>
                    <a:pt x="2820" y="594"/>
                  </a:lnTo>
                  <a:lnTo>
                    <a:pt x="2784" y="594"/>
                  </a:lnTo>
                  <a:lnTo>
                    <a:pt x="2772" y="582"/>
                  </a:lnTo>
                  <a:lnTo>
                    <a:pt x="2754" y="582"/>
                  </a:lnTo>
                  <a:lnTo>
                    <a:pt x="2748" y="576"/>
                  </a:lnTo>
                  <a:lnTo>
                    <a:pt x="2724" y="576"/>
                  </a:lnTo>
                  <a:lnTo>
                    <a:pt x="2724" y="582"/>
                  </a:lnTo>
                  <a:lnTo>
                    <a:pt x="2730" y="600"/>
                  </a:lnTo>
                  <a:lnTo>
                    <a:pt x="2736" y="612"/>
                  </a:lnTo>
                  <a:lnTo>
                    <a:pt x="2748" y="618"/>
                  </a:lnTo>
                  <a:lnTo>
                    <a:pt x="2766" y="624"/>
                  </a:lnTo>
                  <a:lnTo>
                    <a:pt x="2802" y="624"/>
                  </a:lnTo>
                  <a:lnTo>
                    <a:pt x="2820" y="630"/>
                  </a:lnTo>
                  <a:lnTo>
                    <a:pt x="2844" y="630"/>
                  </a:lnTo>
                  <a:lnTo>
                    <a:pt x="2856" y="636"/>
                  </a:lnTo>
                  <a:lnTo>
                    <a:pt x="2862" y="648"/>
                  </a:lnTo>
                  <a:lnTo>
                    <a:pt x="2874" y="654"/>
                  </a:lnTo>
                  <a:lnTo>
                    <a:pt x="2844" y="654"/>
                  </a:lnTo>
                  <a:lnTo>
                    <a:pt x="2838" y="648"/>
                  </a:lnTo>
                  <a:lnTo>
                    <a:pt x="2826" y="642"/>
                  </a:lnTo>
                  <a:lnTo>
                    <a:pt x="2772" y="642"/>
                  </a:lnTo>
                  <a:lnTo>
                    <a:pt x="2760" y="636"/>
                  </a:lnTo>
                  <a:lnTo>
                    <a:pt x="2730" y="636"/>
                  </a:lnTo>
                  <a:lnTo>
                    <a:pt x="2724" y="624"/>
                  </a:lnTo>
                  <a:lnTo>
                    <a:pt x="2700" y="624"/>
                  </a:lnTo>
                  <a:lnTo>
                    <a:pt x="2694" y="606"/>
                  </a:lnTo>
                  <a:lnTo>
                    <a:pt x="2664" y="594"/>
                  </a:lnTo>
                  <a:lnTo>
                    <a:pt x="2670" y="588"/>
                  </a:lnTo>
                  <a:lnTo>
                    <a:pt x="2682" y="582"/>
                  </a:lnTo>
                  <a:lnTo>
                    <a:pt x="2688" y="576"/>
                  </a:lnTo>
                  <a:lnTo>
                    <a:pt x="2688" y="564"/>
                  </a:lnTo>
                  <a:lnTo>
                    <a:pt x="2658" y="534"/>
                  </a:lnTo>
                  <a:lnTo>
                    <a:pt x="2646" y="528"/>
                  </a:lnTo>
                  <a:lnTo>
                    <a:pt x="2616" y="528"/>
                  </a:lnTo>
                  <a:lnTo>
                    <a:pt x="2628" y="534"/>
                  </a:lnTo>
                  <a:lnTo>
                    <a:pt x="2652" y="558"/>
                  </a:lnTo>
                  <a:lnTo>
                    <a:pt x="2640" y="570"/>
                  </a:lnTo>
                  <a:lnTo>
                    <a:pt x="2616" y="582"/>
                  </a:lnTo>
                  <a:lnTo>
                    <a:pt x="2604" y="582"/>
                  </a:lnTo>
                  <a:lnTo>
                    <a:pt x="2586" y="624"/>
                  </a:lnTo>
                  <a:lnTo>
                    <a:pt x="2658" y="660"/>
                  </a:lnTo>
                  <a:lnTo>
                    <a:pt x="2676" y="660"/>
                  </a:lnTo>
                  <a:lnTo>
                    <a:pt x="2676" y="696"/>
                  </a:lnTo>
                  <a:lnTo>
                    <a:pt x="2670" y="708"/>
                  </a:lnTo>
                  <a:lnTo>
                    <a:pt x="2670" y="720"/>
                  </a:lnTo>
                  <a:lnTo>
                    <a:pt x="2676" y="738"/>
                  </a:lnTo>
                  <a:lnTo>
                    <a:pt x="2712" y="744"/>
                  </a:lnTo>
                  <a:lnTo>
                    <a:pt x="2712" y="768"/>
                  </a:lnTo>
                  <a:lnTo>
                    <a:pt x="2772" y="780"/>
                  </a:lnTo>
                  <a:lnTo>
                    <a:pt x="2778" y="780"/>
                  </a:lnTo>
                  <a:lnTo>
                    <a:pt x="2784" y="774"/>
                  </a:lnTo>
                  <a:lnTo>
                    <a:pt x="2796" y="774"/>
                  </a:lnTo>
                  <a:lnTo>
                    <a:pt x="2814" y="768"/>
                  </a:lnTo>
                  <a:lnTo>
                    <a:pt x="2850" y="768"/>
                  </a:lnTo>
                  <a:lnTo>
                    <a:pt x="2868" y="774"/>
                  </a:lnTo>
                  <a:lnTo>
                    <a:pt x="2874" y="780"/>
                  </a:lnTo>
                  <a:lnTo>
                    <a:pt x="2886" y="786"/>
                  </a:lnTo>
                  <a:lnTo>
                    <a:pt x="2904" y="786"/>
                  </a:lnTo>
                  <a:lnTo>
                    <a:pt x="2916" y="792"/>
                  </a:lnTo>
                  <a:lnTo>
                    <a:pt x="2952" y="804"/>
                  </a:lnTo>
                  <a:lnTo>
                    <a:pt x="2976" y="828"/>
                  </a:lnTo>
                  <a:lnTo>
                    <a:pt x="2976" y="834"/>
                  </a:lnTo>
                  <a:lnTo>
                    <a:pt x="2964" y="834"/>
                  </a:lnTo>
                  <a:lnTo>
                    <a:pt x="2958" y="840"/>
                  </a:lnTo>
                  <a:lnTo>
                    <a:pt x="2946" y="840"/>
                  </a:lnTo>
                  <a:lnTo>
                    <a:pt x="2940" y="846"/>
                  </a:lnTo>
                  <a:lnTo>
                    <a:pt x="2946" y="852"/>
                  </a:lnTo>
                  <a:lnTo>
                    <a:pt x="2958" y="858"/>
                  </a:lnTo>
                  <a:lnTo>
                    <a:pt x="2976" y="876"/>
                  </a:lnTo>
                  <a:lnTo>
                    <a:pt x="3024" y="876"/>
                  </a:lnTo>
                  <a:lnTo>
                    <a:pt x="3012" y="882"/>
                  </a:lnTo>
                  <a:lnTo>
                    <a:pt x="3006" y="882"/>
                  </a:lnTo>
                  <a:lnTo>
                    <a:pt x="2994" y="888"/>
                  </a:lnTo>
                  <a:lnTo>
                    <a:pt x="2970" y="888"/>
                  </a:lnTo>
                  <a:lnTo>
                    <a:pt x="2958" y="882"/>
                  </a:lnTo>
                  <a:lnTo>
                    <a:pt x="2952" y="876"/>
                  </a:lnTo>
                  <a:lnTo>
                    <a:pt x="2940" y="870"/>
                  </a:lnTo>
                  <a:lnTo>
                    <a:pt x="2940" y="858"/>
                  </a:lnTo>
                  <a:lnTo>
                    <a:pt x="2928" y="834"/>
                  </a:lnTo>
                  <a:lnTo>
                    <a:pt x="2916" y="822"/>
                  </a:lnTo>
                  <a:lnTo>
                    <a:pt x="2892" y="810"/>
                  </a:lnTo>
                  <a:lnTo>
                    <a:pt x="2886" y="804"/>
                  </a:lnTo>
                  <a:lnTo>
                    <a:pt x="2880" y="804"/>
                  </a:lnTo>
                  <a:lnTo>
                    <a:pt x="2874" y="798"/>
                  </a:lnTo>
                  <a:lnTo>
                    <a:pt x="2874" y="786"/>
                  </a:lnTo>
                  <a:lnTo>
                    <a:pt x="2868" y="780"/>
                  </a:lnTo>
                  <a:lnTo>
                    <a:pt x="2844" y="780"/>
                  </a:lnTo>
                  <a:lnTo>
                    <a:pt x="2832" y="786"/>
                  </a:lnTo>
                  <a:lnTo>
                    <a:pt x="2814" y="786"/>
                  </a:lnTo>
                  <a:lnTo>
                    <a:pt x="2802" y="792"/>
                  </a:lnTo>
                  <a:lnTo>
                    <a:pt x="2778" y="792"/>
                  </a:lnTo>
                  <a:lnTo>
                    <a:pt x="2760" y="810"/>
                  </a:lnTo>
                  <a:lnTo>
                    <a:pt x="2766" y="816"/>
                  </a:lnTo>
                  <a:lnTo>
                    <a:pt x="2772" y="828"/>
                  </a:lnTo>
                  <a:lnTo>
                    <a:pt x="2784" y="834"/>
                  </a:lnTo>
                  <a:lnTo>
                    <a:pt x="2802" y="852"/>
                  </a:lnTo>
                  <a:lnTo>
                    <a:pt x="2814" y="858"/>
                  </a:lnTo>
                  <a:lnTo>
                    <a:pt x="2814" y="864"/>
                  </a:lnTo>
                  <a:lnTo>
                    <a:pt x="2790" y="888"/>
                  </a:lnTo>
                  <a:lnTo>
                    <a:pt x="2784" y="888"/>
                  </a:lnTo>
                  <a:lnTo>
                    <a:pt x="2778" y="930"/>
                  </a:lnTo>
                  <a:lnTo>
                    <a:pt x="2736" y="948"/>
                  </a:lnTo>
                  <a:lnTo>
                    <a:pt x="2736" y="954"/>
                  </a:lnTo>
                  <a:lnTo>
                    <a:pt x="2730" y="966"/>
                  </a:lnTo>
                  <a:lnTo>
                    <a:pt x="2724" y="972"/>
                  </a:lnTo>
                  <a:lnTo>
                    <a:pt x="2694" y="972"/>
                  </a:lnTo>
                  <a:lnTo>
                    <a:pt x="2682" y="966"/>
                  </a:lnTo>
                  <a:lnTo>
                    <a:pt x="2652" y="966"/>
                  </a:lnTo>
                  <a:lnTo>
                    <a:pt x="2592" y="960"/>
                  </a:lnTo>
                  <a:lnTo>
                    <a:pt x="2586" y="960"/>
                  </a:lnTo>
                  <a:lnTo>
                    <a:pt x="2580" y="954"/>
                  </a:lnTo>
                  <a:lnTo>
                    <a:pt x="2568" y="948"/>
                  </a:lnTo>
                  <a:lnTo>
                    <a:pt x="2556" y="948"/>
                  </a:lnTo>
                  <a:lnTo>
                    <a:pt x="2544" y="936"/>
                  </a:lnTo>
                  <a:lnTo>
                    <a:pt x="2598" y="936"/>
                  </a:lnTo>
                  <a:lnTo>
                    <a:pt x="2616" y="942"/>
                  </a:lnTo>
                  <a:lnTo>
                    <a:pt x="2640" y="924"/>
                  </a:lnTo>
                  <a:lnTo>
                    <a:pt x="2652" y="924"/>
                  </a:lnTo>
                  <a:lnTo>
                    <a:pt x="2664" y="930"/>
                  </a:lnTo>
                  <a:lnTo>
                    <a:pt x="2682" y="930"/>
                  </a:lnTo>
                  <a:lnTo>
                    <a:pt x="2694" y="924"/>
                  </a:lnTo>
                  <a:lnTo>
                    <a:pt x="2694" y="906"/>
                  </a:lnTo>
                  <a:lnTo>
                    <a:pt x="2700" y="894"/>
                  </a:lnTo>
                  <a:lnTo>
                    <a:pt x="2700" y="882"/>
                  </a:lnTo>
                  <a:lnTo>
                    <a:pt x="2724" y="876"/>
                  </a:lnTo>
                  <a:lnTo>
                    <a:pt x="2724" y="852"/>
                  </a:lnTo>
                  <a:lnTo>
                    <a:pt x="2712" y="852"/>
                  </a:lnTo>
                  <a:lnTo>
                    <a:pt x="2718" y="846"/>
                  </a:lnTo>
                  <a:lnTo>
                    <a:pt x="2724" y="834"/>
                  </a:lnTo>
                  <a:lnTo>
                    <a:pt x="2724" y="822"/>
                  </a:lnTo>
                  <a:lnTo>
                    <a:pt x="2718" y="816"/>
                  </a:lnTo>
                  <a:lnTo>
                    <a:pt x="2712" y="816"/>
                  </a:lnTo>
                  <a:lnTo>
                    <a:pt x="2700" y="810"/>
                  </a:lnTo>
                  <a:lnTo>
                    <a:pt x="2682" y="810"/>
                  </a:lnTo>
                  <a:lnTo>
                    <a:pt x="2664" y="804"/>
                  </a:lnTo>
                  <a:lnTo>
                    <a:pt x="2652" y="804"/>
                  </a:lnTo>
                  <a:lnTo>
                    <a:pt x="2634" y="786"/>
                  </a:lnTo>
                  <a:lnTo>
                    <a:pt x="2634" y="744"/>
                  </a:lnTo>
                  <a:lnTo>
                    <a:pt x="2628" y="732"/>
                  </a:lnTo>
                  <a:lnTo>
                    <a:pt x="2616" y="720"/>
                  </a:lnTo>
                  <a:lnTo>
                    <a:pt x="2604" y="714"/>
                  </a:lnTo>
                  <a:lnTo>
                    <a:pt x="2598" y="702"/>
                  </a:lnTo>
                  <a:lnTo>
                    <a:pt x="2592" y="696"/>
                  </a:lnTo>
                  <a:lnTo>
                    <a:pt x="2586" y="660"/>
                  </a:lnTo>
                  <a:lnTo>
                    <a:pt x="2520" y="624"/>
                  </a:lnTo>
                  <a:lnTo>
                    <a:pt x="2532" y="612"/>
                  </a:lnTo>
                  <a:lnTo>
                    <a:pt x="2544" y="588"/>
                  </a:lnTo>
                  <a:lnTo>
                    <a:pt x="2544" y="576"/>
                  </a:lnTo>
                  <a:lnTo>
                    <a:pt x="2538" y="564"/>
                  </a:lnTo>
                  <a:lnTo>
                    <a:pt x="2514" y="540"/>
                  </a:lnTo>
                  <a:lnTo>
                    <a:pt x="2496" y="540"/>
                  </a:lnTo>
                  <a:lnTo>
                    <a:pt x="2484" y="534"/>
                  </a:lnTo>
                  <a:lnTo>
                    <a:pt x="2472" y="534"/>
                  </a:lnTo>
                  <a:lnTo>
                    <a:pt x="2340" y="522"/>
                  </a:lnTo>
                  <a:lnTo>
                    <a:pt x="2328" y="552"/>
                  </a:lnTo>
                  <a:lnTo>
                    <a:pt x="2346" y="570"/>
                  </a:lnTo>
                  <a:lnTo>
                    <a:pt x="2334" y="600"/>
                  </a:lnTo>
                  <a:lnTo>
                    <a:pt x="2280" y="624"/>
                  </a:lnTo>
                  <a:lnTo>
                    <a:pt x="2268" y="654"/>
                  </a:lnTo>
                  <a:lnTo>
                    <a:pt x="2304" y="660"/>
                  </a:lnTo>
                  <a:lnTo>
                    <a:pt x="2334" y="708"/>
                  </a:lnTo>
                  <a:lnTo>
                    <a:pt x="2322" y="726"/>
                  </a:lnTo>
                  <a:lnTo>
                    <a:pt x="2352" y="750"/>
                  </a:lnTo>
                  <a:lnTo>
                    <a:pt x="2388" y="744"/>
                  </a:lnTo>
                  <a:lnTo>
                    <a:pt x="2394" y="750"/>
                  </a:lnTo>
                  <a:lnTo>
                    <a:pt x="2400" y="762"/>
                  </a:lnTo>
                  <a:lnTo>
                    <a:pt x="2412" y="768"/>
                  </a:lnTo>
                  <a:lnTo>
                    <a:pt x="2418" y="774"/>
                  </a:lnTo>
                  <a:lnTo>
                    <a:pt x="2430" y="780"/>
                  </a:lnTo>
                  <a:lnTo>
                    <a:pt x="2472" y="780"/>
                  </a:lnTo>
                  <a:lnTo>
                    <a:pt x="2466" y="840"/>
                  </a:lnTo>
                  <a:lnTo>
                    <a:pt x="2448" y="816"/>
                  </a:lnTo>
                  <a:lnTo>
                    <a:pt x="2430" y="828"/>
                  </a:lnTo>
                  <a:lnTo>
                    <a:pt x="2418" y="822"/>
                  </a:lnTo>
                  <a:lnTo>
                    <a:pt x="2388" y="804"/>
                  </a:lnTo>
                  <a:lnTo>
                    <a:pt x="2352" y="792"/>
                  </a:lnTo>
                  <a:lnTo>
                    <a:pt x="2328" y="780"/>
                  </a:lnTo>
                  <a:lnTo>
                    <a:pt x="2268" y="780"/>
                  </a:lnTo>
                  <a:lnTo>
                    <a:pt x="2250" y="762"/>
                  </a:lnTo>
                  <a:lnTo>
                    <a:pt x="2244" y="780"/>
                  </a:lnTo>
                  <a:lnTo>
                    <a:pt x="2220" y="756"/>
                  </a:lnTo>
                  <a:lnTo>
                    <a:pt x="2214" y="756"/>
                  </a:lnTo>
                  <a:lnTo>
                    <a:pt x="2208" y="750"/>
                  </a:lnTo>
                  <a:lnTo>
                    <a:pt x="2196" y="744"/>
                  </a:lnTo>
                  <a:lnTo>
                    <a:pt x="2178" y="744"/>
                  </a:lnTo>
                  <a:lnTo>
                    <a:pt x="2154" y="732"/>
                  </a:lnTo>
                  <a:lnTo>
                    <a:pt x="2130" y="732"/>
                  </a:lnTo>
                  <a:lnTo>
                    <a:pt x="2118" y="738"/>
                  </a:lnTo>
                  <a:lnTo>
                    <a:pt x="2088" y="738"/>
                  </a:lnTo>
                  <a:lnTo>
                    <a:pt x="2076" y="732"/>
                  </a:lnTo>
                  <a:lnTo>
                    <a:pt x="2022" y="732"/>
                  </a:lnTo>
                  <a:lnTo>
                    <a:pt x="2016" y="738"/>
                  </a:lnTo>
                  <a:lnTo>
                    <a:pt x="2010" y="738"/>
                  </a:lnTo>
                  <a:lnTo>
                    <a:pt x="2004" y="744"/>
                  </a:lnTo>
                  <a:lnTo>
                    <a:pt x="2004" y="750"/>
                  </a:lnTo>
                  <a:lnTo>
                    <a:pt x="2016" y="762"/>
                  </a:lnTo>
                  <a:lnTo>
                    <a:pt x="2028" y="768"/>
                  </a:lnTo>
                  <a:lnTo>
                    <a:pt x="2040" y="780"/>
                  </a:lnTo>
                  <a:lnTo>
                    <a:pt x="2046" y="780"/>
                  </a:lnTo>
                  <a:lnTo>
                    <a:pt x="2022" y="810"/>
                  </a:lnTo>
                  <a:lnTo>
                    <a:pt x="2010" y="798"/>
                  </a:lnTo>
                  <a:lnTo>
                    <a:pt x="2010" y="828"/>
                  </a:lnTo>
                  <a:lnTo>
                    <a:pt x="1998" y="828"/>
                  </a:lnTo>
                  <a:lnTo>
                    <a:pt x="1986" y="822"/>
                  </a:lnTo>
                  <a:lnTo>
                    <a:pt x="1980" y="822"/>
                  </a:lnTo>
                  <a:lnTo>
                    <a:pt x="1974" y="816"/>
                  </a:lnTo>
                  <a:lnTo>
                    <a:pt x="1974" y="786"/>
                  </a:lnTo>
                  <a:lnTo>
                    <a:pt x="1968" y="780"/>
                  </a:lnTo>
                  <a:lnTo>
                    <a:pt x="1950" y="780"/>
                  </a:lnTo>
                  <a:lnTo>
                    <a:pt x="1938" y="786"/>
                  </a:lnTo>
                  <a:lnTo>
                    <a:pt x="1920" y="792"/>
                  </a:lnTo>
                  <a:lnTo>
                    <a:pt x="1908" y="804"/>
                  </a:lnTo>
                  <a:lnTo>
                    <a:pt x="1884" y="816"/>
                  </a:lnTo>
                  <a:lnTo>
                    <a:pt x="1866" y="816"/>
                  </a:lnTo>
                  <a:lnTo>
                    <a:pt x="1842" y="804"/>
                  </a:lnTo>
                  <a:lnTo>
                    <a:pt x="1824" y="804"/>
                  </a:lnTo>
                  <a:lnTo>
                    <a:pt x="1800" y="810"/>
                  </a:lnTo>
                  <a:lnTo>
                    <a:pt x="1782" y="816"/>
                  </a:lnTo>
                  <a:lnTo>
                    <a:pt x="1764" y="828"/>
                  </a:lnTo>
                  <a:lnTo>
                    <a:pt x="1752" y="834"/>
                  </a:lnTo>
                  <a:lnTo>
                    <a:pt x="1746" y="840"/>
                  </a:lnTo>
                  <a:lnTo>
                    <a:pt x="1680" y="840"/>
                  </a:lnTo>
                  <a:lnTo>
                    <a:pt x="1692" y="816"/>
                  </a:lnTo>
                  <a:lnTo>
                    <a:pt x="1692" y="780"/>
                  </a:lnTo>
                  <a:lnTo>
                    <a:pt x="1680" y="780"/>
                  </a:lnTo>
                  <a:lnTo>
                    <a:pt x="1668" y="786"/>
                  </a:lnTo>
                  <a:lnTo>
                    <a:pt x="1650" y="792"/>
                  </a:lnTo>
                  <a:lnTo>
                    <a:pt x="1638" y="792"/>
                  </a:lnTo>
                  <a:lnTo>
                    <a:pt x="1626" y="804"/>
                  </a:lnTo>
                  <a:lnTo>
                    <a:pt x="1626" y="816"/>
                  </a:lnTo>
                  <a:lnTo>
                    <a:pt x="1632" y="822"/>
                  </a:lnTo>
                  <a:lnTo>
                    <a:pt x="1632" y="828"/>
                  </a:lnTo>
                  <a:lnTo>
                    <a:pt x="1608" y="834"/>
                  </a:lnTo>
                  <a:lnTo>
                    <a:pt x="1608" y="810"/>
                  </a:lnTo>
                  <a:lnTo>
                    <a:pt x="1584" y="816"/>
                  </a:lnTo>
                  <a:lnTo>
                    <a:pt x="1530" y="822"/>
                  </a:lnTo>
                  <a:lnTo>
                    <a:pt x="1488" y="852"/>
                  </a:lnTo>
                  <a:lnTo>
                    <a:pt x="1440" y="858"/>
                  </a:lnTo>
                  <a:lnTo>
                    <a:pt x="1452" y="876"/>
                  </a:lnTo>
                  <a:lnTo>
                    <a:pt x="1440" y="876"/>
                  </a:lnTo>
                  <a:lnTo>
                    <a:pt x="1428" y="870"/>
                  </a:lnTo>
                  <a:lnTo>
                    <a:pt x="1422" y="870"/>
                  </a:lnTo>
                  <a:lnTo>
                    <a:pt x="1410" y="876"/>
                  </a:lnTo>
                  <a:lnTo>
                    <a:pt x="1404" y="882"/>
                  </a:lnTo>
                  <a:lnTo>
                    <a:pt x="1404" y="924"/>
                  </a:lnTo>
                  <a:lnTo>
                    <a:pt x="1332" y="930"/>
                  </a:lnTo>
                  <a:lnTo>
                    <a:pt x="1326" y="924"/>
                  </a:lnTo>
                  <a:lnTo>
                    <a:pt x="1314" y="918"/>
                  </a:lnTo>
                  <a:lnTo>
                    <a:pt x="1308" y="912"/>
                  </a:lnTo>
                  <a:lnTo>
                    <a:pt x="1266" y="912"/>
                  </a:lnTo>
                  <a:lnTo>
                    <a:pt x="1260" y="906"/>
                  </a:lnTo>
                  <a:lnTo>
                    <a:pt x="1260" y="876"/>
                  </a:lnTo>
                  <a:lnTo>
                    <a:pt x="1266" y="870"/>
                  </a:lnTo>
                  <a:lnTo>
                    <a:pt x="1266" y="864"/>
                  </a:lnTo>
                  <a:lnTo>
                    <a:pt x="1272" y="858"/>
                  </a:lnTo>
                  <a:lnTo>
                    <a:pt x="1284" y="864"/>
                  </a:lnTo>
                  <a:lnTo>
                    <a:pt x="1344" y="864"/>
                  </a:lnTo>
                  <a:lnTo>
                    <a:pt x="1332" y="858"/>
                  </a:lnTo>
                  <a:lnTo>
                    <a:pt x="1326" y="846"/>
                  </a:lnTo>
                  <a:lnTo>
                    <a:pt x="1314" y="840"/>
                  </a:lnTo>
                  <a:lnTo>
                    <a:pt x="1302" y="828"/>
                  </a:lnTo>
                  <a:lnTo>
                    <a:pt x="1290" y="822"/>
                  </a:lnTo>
                  <a:lnTo>
                    <a:pt x="1278" y="810"/>
                  </a:lnTo>
                  <a:lnTo>
                    <a:pt x="1152" y="810"/>
                  </a:lnTo>
                  <a:lnTo>
                    <a:pt x="1164" y="822"/>
                  </a:lnTo>
                  <a:lnTo>
                    <a:pt x="1188" y="822"/>
                  </a:lnTo>
                  <a:lnTo>
                    <a:pt x="1200" y="828"/>
                  </a:lnTo>
                  <a:lnTo>
                    <a:pt x="1200" y="846"/>
                  </a:lnTo>
                  <a:lnTo>
                    <a:pt x="1194" y="864"/>
                  </a:lnTo>
                  <a:lnTo>
                    <a:pt x="1194" y="876"/>
                  </a:lnTo>
                  <a:lnTo>
                    <a:pt x="1188" y="894"/>
                  </a:lnTo>
                  <a:lnTo>
                    <a:pt x="1188" y="918"/>
                  </a:lnTo>
                  <a:lnTo>
                    <a:pt x="1194" y="918"/>
                  </a:lnTo>
                  <a:lnTo>
                    <a:pt x="1206" y="924"/>
                  </a:lnTo>
                  <a:lnTo>
                    <a:pt x="1230" y="924"/>
                  </a:lnTo>
                  <a:lnTo>
                    <a:pt x="1236" y="930"/>
                  </a:lnTo>
                  <a:lnTo>
                    <a:pt x="1242" y="930"/>
                  </a:lnTo>
                  <a:lnTo>
                    <a:pt x="1236" y="966"/>
                  </a:lnTo>
                  <a:lnTo>
                    <a:pt x="1248" y="996"/>
                  </a:lnTo>
                  <a:lnTo>
                    <a:pt x="1212" y="972"/>
                  </a:lnTo>
                  <a:lnTo>
                    <a:pt x="1194" y="996"/>
                  </a:lnTo>
                  <a:lnTo>
                    <a:pt x="1188" y="966"/>
                  </a:lnTo>
                  <a:lnTo>
                    <a:pt x="1116" y="948"/>
                  </a:lnTo>
                  <a:lnTo>
                    <a:pt x="1086" y="984"/>
                  </a:lnTo>
                  <a:lnTo>
                    <a:pt x="1062" y="984"/>
                  </a:lnTo>
                  <a:lnTo>
                    <a:pt x="1056" y="996"/>
                  </a:lnTo>
                  <a:lnTo>
                    <a:pt x="1044" y="1002"/>
                  </a:lnTo>
                  <a:lnTo>
                    <a:pt x="1038" y="1008"/>
                  </a:lnTo>
                  <a:lnTo>
                    <a:pt x="1026" y="1014"/>
                  </a:lnTo>
                  <a:lnTo>
                    <a:pt x="1014" y="1014"/>
                  </a:lnTo>
                  <a:lnTo>
                    <a:pt x="1002" y="1020"/>
                  </a:lnTo>
                  <a:lnTo>
                    <a:pt x="1002" y="1032"/>
                  </a:lnTo>
                  <a:lnTo>
                    <a:pt x="1008" y="1038"/>
                  </a:lnTo>
                  <a:lnTo>
                    <a:pt x="1020" y="1044"/>
                  </a:lnTo>
                  <a:lnTo>
                    <a:pt x="1032" y="1056"/>
                  </a:lnTo>
                  <a:lnTo>
                    <a:pt x="1044" y="1062"/>
                  </a:lnTo>
                  <a:lnTo>
                    <a:pt x="1050" y="1068"/>
                  </a:lnTo>
                  <a:lnTo>
                    <a:pt x="1062" y="1074"/>
                  </a:lnTo>
                  <a:lnTo>
                    <a:pt x="1080" y="1104"/>
                  </a:lnTo>
                  <a:lnTo>
                    <a:pt x="1050" y="1086"/>
                  </a:lnTo>
                  <a:lnTo>
                    <a:pt x="1038" y="1092"/>
                  </a:lnTo>
                  <a:lnTo>
                    <a:pt x="1032" y="1098"/>
                  </a:lnTo>
                  <a:lnTo>
                    <a:pt x="1020" y="1098"/>
                  </a:lnTo>
                  <a:lnTo>
                    <a:pt x="1008" y="1092"/>
                  </a:lnTo>
                  <a:lnTo>
                    <a:pt x="996" y="1092"/>
                  </a:lnTo>
                  <a:lnTo>
                    <a:pt x="978" y="1086"/>
                  </a:lnTo>
                  <a:lnTo>
                    <a:pt x="966" y="1080"/>
                  </a:lnTo>
                  <a:lnTo>
                    <a:pt x="948" y="1080"/>
                  </a:lnTo>
                  <a:lnTo>
                    <a:pt x="936" y="1074"/>
                  </a:lnTo>
                  <a:lnTo>
                    <a:pt x="924" y="1074"/>
                  </a:lnTo>
                  <a:lnTo>
                    <a:pt x="918" y="1068"/>
                  </a:lnTo>
                  <a:lnTo>
                    <a:pt x="918" y="1056"/>
                  </a:lnTo>
                  <a:lnTo>
                    <a:pt x="906" y="1050"/>
                  </a:lnTo>
                  <a:lnTo>
                    <a:pt x="888" y="1050"/>
                  </a:lnTo>
                  <a:lnTo>
                    <a:pt x="864" y="1062"/>
                  </a:lnTo>
                  <a:lnTo>
                    <a:pt x="858" y="1068"/>
                  </a:lnTo>
                  <a:lnTo>
                    <a:pt x="840" y="1068"/>
                  </a:lnTo>
                  <a:lnTo>
                    <a:pt x="882" y="1104"/>
                  </a:lnTo>
                  <a:lnTo>
                    <a:pt x="900" y="1104"/>
                  </a:lnTo>
                  <a:lnTo>
                    <a:pt x="912" y="1110"/>
                  </a:lnTo>
                  <a:lnTo>
                    <a:pt x="924" y="1110"/>
                  </a:lnTo>
                  <a:lnTo>
                    <a:pt x="936" y="1116"/>
                  </a:lnTo>
                  <a:lnTo>
                    <a:pt x="942" y="1116"/>
                  </a:lnTo>
                  <a:lnTo>
                    <a:pt x="942" y="1122"/>
                  </a:lnTo>
                  <a:lnTo>
                    <a:pt x="936" y="1134"/>
                  </a:lnTo>
                  <a:lnTo>
                    <a:pt x="924" y="1140"/>
                  </a:lnTo>
                  <a:lnTo>
                    <a:pt x="918" y="1146"/>
                  </a:lnTo>
                  <a:lnTo>
                    <a:pt x="852" y="1128"/>
                  </a:lnTo>
                  <a:lnTo>
                    <a:pt x="840" y="1122"/>
                  </a:lnTo>
                  <a:lnTo>
                    <a:pt x="834" y="1116"/>
                  </a:lnTo>
                  <a:lnTo>
                    <a:pt x="822" y="1110"/>
                  </a:lnTo>
                  <a:lnTo>
                    <a:pt x="762" y="1110"/>
                  </a:lnTo>
                  <a:lnTo>
                    <a:pt x="756" y="1104"/>
                  </a:lnTo>
                  <a:lnTo>
                    <a:pt x="756" y="1056"/>
                  </a:lnTo>
                  <a:lnTo>
                    <a:pt x="738" y="1044"/>
                  </a:lnTo>
                  <a:lnTo>
                    <a:pt x="750" y="1032"/>
                  </a:lnTo>
                  <a:lnTo>
                    <a:pt x="756" y="1020"/>
                  </a:lnTo>
                  <a:lnTo>
                    <a:pt x="756" y="1002"/>
                  </a:lnTo>
                  <a:lnTo>
                    <a:pt x="738" y="990"/>
                  </a:lnTo>
                  <a:lnTo>
                    <a:pt x="702" y="978"/>
                  </a:lnTo>
                  <a:lnTo>
                    <a:pt x="672" y="972"/>
                  </a:lnTo>
                  <a:lnTo>
                    <a:pt x="660" y="966"/>
                  </a:lnTo>
                  <a:lnTo>
                    <a:pt x="630" y="948"/>
                  </a:lnTo>
                  <a:lnTo>
                    <a:pt x="606" y="930"/>
                  </a:lnTo>
                  <a:lnTo>
                    <a:pt x="594" y="912"/>
                  </a:lnTo>
                  <a:lnTo>
                    <a:pt x="630" y="912"/>
                  </a:lnTo>
                  <a:lnTo>
                    <a:pt x="630" y="924"/>
                  </a:lnTo>
                  <a:lnTo>
                    <a:pt x="642" y="924"/>
                  </a:lnTo>
                  <a:lnTo>
                    <a:pt x="654" y="930"/>
                  </a:lnTo>
                  <a:lnTo>
                    <a:pt x="672" y="930"/>
                  </a:lnTo>
                  <a:lnTo>
                    <a:pt x="690" y="936"/>
                  </a:lnTo>
                  <a:lnTo>
                    <a:pt x="720" y="936"/>
                  </a:lnTo>
                  <a:lnTo>
                    <a:pt x="732" y="942"/>
                  </a:lnTo>
                  <a:lnTo>
                    <a:pt x="738" y="954"/>
                  </a:lnTo>
                  <a:lnTo>
                    <a:pt x="762" y="966"/>
                  </a:lnTo>
                  <a:lnTo>
                    <a:pt x="816" y="966"/>
                  </a:lnTo>
                  <a:lnTo>
                    <a:pt x="846" y="972"/>
                  </a:lnTo>
                  <a:lnTo>
                    <a:pt x="858" y="972"/>
                  </a:lnTo>
                  <a:lnTo>
                    <a:pt x="870" y="978"/>
                  </a:lnTo>
                  <a:lnTo>
                    <a:pt x="894" y="984"/>
                  </a:lnTo>
                  <a:lnTo>
                    <a:pt x="930" y="990"/>
                  </a:lnTo>
                  <a:lnTo>
                    <a:pt x="978" y="984"/>
                  </a:lnTo>
                  <a:lnTo>
                    <a:pt x="1026" y="972"/>
                  </a:lnTo>
                  <a:lnTo>
                    <a:pt x="1062" y="954"/>
                  </a:lnTo>
                  <a:lnTo>
                    <a:pt x="1080" y="936"/>
                  </a:lnTo>
                  <a:lnTo>
                    <a:pt x="1074" y="912"/>
                  </a:lnTo>
                  <a:lnTo>
                    <a:pt x="1032" y="870"/>
                  </a:lnTo>
                  <a:lnTo>
                    <a:pt x="1014" y="858"/>
                  </a:lnTo>
                  <a:lnTo>
                    <a:pt x="996" y="852"/>
                  </a:lnTo>
                  <a:lnTo>
                    <a:pt x="948" y="840"/>
                  </a:lnTo>
                  <a:lnTo>
                    <a:pt x="900" y="822"/>
                  </a:lnTo>
                  <a:lnTo>
                    <a:pt x="828" y="798"/>
                  </a:lnTo>
                  <a:lnTo>
                    <a:pt x="792" y="780"/>
                  </a:lnTo>
                  <a:lnTo>
                    <a:pt x="756" y="774"/>
                  </a:lnTo>
                  <a:lnTo>
                    <a:pt x="624" y="774"/>
                  </a:lnTo>
                  <a:lnTo>
                    <a:pt x="612" y="756"/>
                  </a:lnTo>
                  <a:lnTo>
                    <a:pt x="588" y="762"/>
                  </a:lnTo>
                  <a:lnTo>
                    <a:pt x="552" y="744"/>
                  </a:lnTo>
                  <a:lnTo>
                    <a:pt x="588" y="738"/>
                  </a:lnTo>
                  <a:lnTo>
                    <a:pt x="606" y="726"/>
                  </a:lnTo>
                  <a:lnTo>
                    <a:pt x="600" y="726"/>
                  </a:lnTo>
                  <a:lnTo>
                    <a:pt x="594" y="720"/>
                  </a:lnTo>
                  <a:lnTo>
                    <a:pt x="582" y="720"/>
                  </a:lnTo>
                  <a:lnTo>
                    <a:pt x="564" y="714"/>
                  </a:lnTo>
                  <a:lnTo>
                    <a:pt x="546" y="714"/>
                  </a:lnTo>
                  <a:lnTo>
                    <a:pt x="534" y="708"/>
                  </a:lnTo>
                  <a:lnTo>
                    <a:pt x="522" y="720"/>
                  </a:lnTo>
                  <a:lnTo>
                    <a:pt x="522" y="726"/>
                  </a:lnTo>
                  <a:lnTo>
                    <a:pt x="516" y="732"/>
                  </a:lnTo>
                  <a:lnTo>
                    <a:pt x="498" y="732"/>
                  </a:lnTo>
                  <a:lnTo>
                    <a:pt x="486" y="744"/>
                  </a:lnTo>
                  <a:lnTo>
                    <a:pt x="450" y="744"/>
                  </a:lnTo>
                  <a:lnTo>
                    <a:pt x="444" y="756"/>
                  </a:lnTo>
                  <a:lnTo>
                    <a:pt x="420" y="762"/>
                  </a:lnTo>
                  <a:lnTo>
                    <a:pt x="420" y="768"/>
                  </a:lnTo>
                  <a:lnTo>
                    <a:pt x="414" y="780"/>
                  </a:lnTo>
                  <a:lnTo>
                    <a:pt x="390" y="780"/>
                  </a:lnTo>
                  <a:lnTo>
                    <a:pt x="384" y="792"/>
                  </a:lnTo>
                  <a:lnTo>
                    <a:pt x="396" y="804"/>
                  </a:lnTo>
                  <a:lnTo>
                    <a:pt x="396" y="810"/>
                  </a:lnTo>
                  <a:lnTo>
                    <a:pt x="378" y="810"/>
                  </a:lnTo>
                  <a:lnTo>
                    <a:pt x="378" y="822"/>
                  </a:lnTo>
                  <a:lnTo>
                    <a:pt x="384" y="834"/>
                  </a:lnTo>
                  <a:lnTo>
                    <a:pt x="384" y="840"/>
                  </a:lnTo>
                  <a:lnTo>
                    <a:pt x="390" y="846"/>
                  </a:lnTo>
                  <a:lnTo>
                    <a:pt x="396" y="846"/>
                  </a:lnTo>
                  <a:lnTo>
                    <a:pt x="402" y="840"/>
                  </a:lnTo>
                  <a:lnTo>
                    <a:pt x="420" y="840"/>
                  </a:lnTo>
                  <a:lnTo>
                    <a:pt x="468" y="888"/>
                  </a:lnTo>
                  <a:lnTo>
                    <a:pt x="468" y="900"/>
                  </a:lnTo>
                  <a:lnTo>
                    <a:pt x="462" y="900"/>
                  </a:lnTo>
                  <a:lnTo>
                    <a:pt x="450" y="906"/>
                  </a:lnTo>
                  <a:lnTo>
                    <a:pt x="444" y="906"/>
                  </a:lnTo>
                  <a:lnTo>
                    <a:pt x="444" y="918"/>
                  </a:lnTo>
                  <a:lnTo>
                    <a:pt x="438" y="918"/>
                  </a:lnTo>
                  <a:lnTo>
                    <a:pt x="426" y="924"/>
                  </a:lnTo>
                  <a:lnTo>
                    <a:pt x="420" y="930"/>
                  </a:lnTo>
                  <a:lnTo>
                    <a:pt x="438" y="948"/>
                  </a:lnTo>
                  <a:lnTo>
                    <a:pt x="450" y="954"/>
                  </a:lnTo>
                  <a:lnTo>
                    <a:pt x="456" y="966"/>
                  </a:lnTo>
                  <a:lnTo>
                    <a:pt x="468" y="972"/>
                  </a:lnTo>
                  <a:lnTo>
                    <a:pt x="492" y="996"/>
                  </a:lnTo>
                  <a:lnTo>
                    <a:pt x="504" y="1002"/>
                  </a:lnTo>
                  <a:lnTo>
                    <a:pt x="510" y="1008"/>
                  </a:lnTo>
                  <a:lnTo>
                    <a:pt x="510" y="1014"/>
                  </a:lnTo>
                  <a:lnTo>
                    <a:pt x="504" y="1020"/>
                  </a:lnTo>
                  <a:lnTo>
                    <a:pt x="492" y="1020"/>
                  </a:lnTo>
                  <a:lnTo>
                    <a:pt x="480" y="1014"/>
                  </a:lnTo>
                  <a:lnTo>
                    <a:pt x="474" y="1014"/>
                  </a:lnTo>
                  <a:lnTo>
                    <a:pt x="468" y="1044"/>
                  </a:lnTo>
                  <a:lnTo>
                    <a:pt x="480" y="1056"/>
                  </a:lnTo>
                  <a:lnTo>
                    <a:pt x="480" y="1068"/>
                  </a:lnTo>
                  <a:lnTo>
                    <a:pt x="492" y="1068"/>
                  </a:lnTo>
                  <a:lnTo>
                    <a:pt x="498" y="1074"/>
                  </a:lnTo>
                  <a:lnTo>
                    <a:pt x="504" y="1074"/>
                  </a:lnTo>
                  <a:lnTo>
                    <a:pt x="510" y="1080"/>
                  </a:lnTo>
                  <a:lnTo>
                    <a:pt x="510" y="1086"/>
                  </a:lnTo>
                  <a:lnTo>
                    <a:pt x="504" y="1092"/>
                  </a:lnTo>
                  <a:lnTo>
                    <a:pt x="498" y="1104"/>
                  </a:lnTo>
                  <a:lnTo>
                    <a:pt x="522" y="1110"/>
                  </a:lnTo>
                  <a:lnTo>
                    <a:pt x="534" y="1116"/>
                  </a:lnTo>
                  <a:lnTo>
                    <a:pt x="540" y="1122"/>
                  </a:lnTo>
                  <a:lnTo>
                    <a:pt x="540" y="1128"/>
                  </a:lnTo>
                  <a:lnTo>
                    <a:pt x="516" y="1152"/>
                  </a:lnTo>
                  <a:lnTo>
                    <a:pt x="510" y="1152"/>
                  </a:lnTo>
                  <a:lnTo>
                    <a:pt x="582" y="1188"/>
                  </a:lnTo>
                  <a:lnTo>
                    <a:pt x="588" y="1200"/>
                  </a:lnTo>
                  <a:lnTo>
                    <a:pt x="594" y="1206"/>
                  </a:lnTo>
                  <a:lnTo>
                    <a:pt x="600" y="1218"/>
                  </a:lnTo>
                  <a:lnTo>
                    <a:pt x="600" y="1230"/>
                  </a:lnTo>
                  <a:lnTo>
                    <a:pt x="594" y="1236"/>
                  </a:lnTo>
                  <a:lnTo>
                    <a:pt x="588" y="1248"/>
                  </a:lnTo>
                  <a:lnTo>
                    <a:pt x="552" y="1284"/>
                  </a:lnTo>
                  <a:lnTo>
                    <a:pt x="546" y="1284"/>
                  </a:lnTo>
                  <a:lnTo>
                    <a:pt x="486" y="1344"/>
                  </a:lnTo>
                  <a:lnTo>
                    <a:pt x="426" y="1374"/>
                  </a:lnTo>
                  <a:lnTo>
                    <a:pt x="432" y="1386"/>
                  </a:lnTo>
                  <a:lnTo>
                    <a:pt x="462" y="1368"/>
                  </a:lnTo>
                  <a:lnTo>
                    <a:pt x="468" y="1386"/>
                  </a:lnTo>
                  <a:lnTo>
                    <a:pt x="480" y="1398"/>
                  </a:lnTo>
                  <a:lnTo>
                    <a:pt x="492" y="1404"/>
                  </a:lnTo>
                  <a:lnTo>
                    <a:pt x="498" y="1410"/>
                  </a:lnTo>
                  <a:lnTo>
                    <a:pt x="546" y="1410"/>
                  </a:lnTo>
                  <a:lnTo>
                    <a:pt x="558" y="1428"/>
                  </a:lnTo>
                  <a:lnTo>
                    <a:pt x="546" y="1428"/>
                  </a:lnTo>
                  <a:lnTo>
                    <a:pt x="534" y="1422"/>
                  </a:lnTo>
                  <a:lnTo>
                    <a:pt x="504" y="1422"/>
                  </a:lnTo>
                  <a:lnTo>
                    <a:pt x="492" y="1434"/>
                  </a:lnTo>
                  <a:lnTo>
                    <a:pt x="492" y="1440"/>
                  </a:lnTo>
                  <a:lnTo>
                    <a:pt x="456" y="1440"/>
                  </a:lnTo>
                  <a:lnTo>
                    <a:pt x="450" y="1470"/>
                  </a:lnTo>
                  <a:lnTo>
                    <a:pt x="438" y="1470"/>
                  </a:lnTo>
                  <a:lnTo>
                    <a:pt x="432" y="1482"/>
                  </a:lnTo>
                  <a:lnTo>
                    <a:pt x="438" y="1494"/>
                  </a:lnTo>
                  <a:lnTo>
                    <a:pt x="432" y="1500"/>
                  </a:lnTo>
                  <a:lnTo>
                    <a:pt x="426" y="1500"/>
                  </a:lnTo>
                  <a:lnTo>
                    <a:pt x="414" y="1512"/>
                  </a:lnTo>
                  <a:lnTo>
                    <a:pt x="414" y="1530"/>
                  </a:lnTo>
                  <a:lnTo>
                    <a:pt x="432" y="1536"/>
                  </a:lnTo>
                  <a:lnTo>
                    <a:pt x="420" y="1560"/>
                  </a:lnTo>
                  <a:lnTo>
                    <a:pt x="432" y="1566"/>
                  </a:lnTo>
                  <a:lnTo>
                    <a:pt x="444" y="1584"/>
                  </a:lnTo>
                  <a:lnTo>
                    <a:pt x="426" y="1596"/>
                  </a:lnTo>
                  <a:lnTo>
                    <a:pt x="426" y="1608"/>
                  </a:lnTo>
                  <a:lnTo>
                    <a:pt x="432" y="1608"/>
                  </a:lnTo>
                  <a:lnTo>
                    <a:pt x="444" y="1620"/>
                  </a:lnTo>
                  <a:lnTo>
                    <a:pt x="456" y="1626"/>
                  </a:lnTo>
                  <a:lnTo>
                    <a:pt x="462" y="1632"/>
                  </a:lnTo>
                  <a:lnTo>
                    <a:pt x="462" y="1638"/>
                  </a:lnTo>
                  <a:lnTo>
                    <a:pt x="444" y="1638"/>
                  </a:lnTo>
                  <a:lnTo>
                    <a:pt x="438" y="1656"/>
                  </a:lnTo>
                  <a:lnTo>
                    <a:pt x="462" y="1662"/>
                  </a:lnTo>
                  <a:lnTo>
                    <a:pt x="468" y="1668"/>
                  </a:lnTo>
                  <a:lnTo>
                    <a:pt x="474" y="1680"/>
                  </a:lnTo>
                  <a:lnTo>
                    <a:pt x="486" y="1692"/>
                  </a:lnTo>
                  <a:lnTo>
                    <a:pt x="486" y="1716"/>
                  </a:lnTo>
                  <a:lnTo>
                    <a:pt x="510" y="1716"/>
                  </a:lnTo>
                  <a:lnTo>
                    <a:pt x="516" y="1722"/>
                  </a:lnTo>
                  <a:lnTo>
                    <a:pt x="516" y="1728"/>
                  </a:lnTo>
                  <a:lnTo>
                    <a:pt x="528" y="1722"/>
                  </a:lnTo>
                  <a:lnTo>
                    <a:pt x="564" y="1728"/>
                  </a:lnTo>
                  <a:lnTo>
                    <a:pt x="570" y="1746"/>
                  </a:lnTo>
                  <a:lnTo>
                    <a:pt x="600" y="1728"/>
                  </a:lnTo>
                  <a:lnTo>
                    <a:pt x="606" y="1728"/>
                  </a:lnTo>
                  <a:lnTo>
                    <a:pt x="612" y="1734"/>
                  </a:lnTo>
                  <a:lnTo>
                    <a:pt x="648" y="1752"/>
                  </a:lnTo>
                  <a:lnTo>
                    <a:pt x="654" y="1758"/>
                  </a:lnTo>
                  <a:lnTo>
                    <a:pt x="654" y="1770"/>
                  </a:lnTo>
                  <a:lnTo>
                    <a:pt x="648" y="1776"/>
                  </a:lnTo>
                  <a:lnTo>
                    <a:pt x="660" y="1794"/>
                  </a:lnTo>
                  <a:lnTo>
                    <a:pt x="654" y="1812"/>
                  </a:lnTo>
                  <a:lnTo>
                    <a:pt x="660" y="1818"/>
                  </a:lnTo>
                  <a:lnTo>
                    <a:pt x="672" y="1824"/>
                  </a:lnTo>
                  <a:lnTo>
                    <a:pt x="690" y="1842"/>
                  </a:lnTo>
                  <a:lnTo>
                    <a:pt x="690" y="1854"/>
                  </a:lnTo>
                  <a:lnTo>
                    <a:pt x="720" y="1866"/>
                  </a:lnTo>
                  <a:lnTo>
                    <a:pt x="720" y="1890"/>
                  </a:lnTo>
                  <a:lnTo>
                    <a:pt x="756" y="1890"/>
                  </a:lnTo>
                  <a:lnTo>
                    <a:pt x="762" y="1896"/>
                  </a:lnTo>
                  <a:lnTo>
                    <a:pt x="768" y="1896"/>
                  </a:lnTo>
                  <a:lnTo>
                    <a:pt x="768" y="1902"/>
                  </a:lnTo>
                  <a:lnTo>
                    <a:pt x="762" y="1908"/>
                  </a:lnTo>
                  <a:lnTo>
                    <a:pt x="786" y="1920"/>
                  </a:lnTo>
                  <a:lnTo>
                    <a:pt x="774" y="1926"/>
                  </a:lnTo>
                  <a:lnTo>
                    <a:pt x="768" y="1938"/>
                  </a:lnTo>
                  <a:lnTo>
                    <a:pt x="744" y="1950"/>
                  </a:lnTo>
                  <a:lnTo>
                    <a:pt x="738" y="1950"/>
                  </a:lnTo>
                  <a:lnTo>
                    <a:pt x="732" y="1944"/>
                  </a:lnTo>
                  <a:lnTo>
                    <a:pt x="726" y="1944"/>
                  </a:lnTo>
                  <a:lnTo>
                    <a:pt x="726" y="1938"/>
                  </a:lnTo>
                  <a:lnTo>
                    <a:pt x="702" y="1938"/>
                  </a:lnTo>
                  <a:lnTo>
                    <a:pt x="696" y="1944"/>
                  </a:lnTo>
                  <a:lnTo>
                    <a:pt x="696" y="1950"/>
                  </a:lnTo>
                  <a:lnTo>
                    <a:pt x="720" y="1974"/>
                  </a:lnTo>
                  <a:lnTo>
                    <a:pt x="720" y="1992"/>
                  </a:lnTo>
                  <a:lnTo>
                    <a:pt x="726" y="1998"/>
                  </a:lnTo>
                  <a:lnTo>
                    <a:pt x="732" y="2010"/>
                  </a:lnTo>
                  <a:lnTo>
                    <a:pt x="732" y="2028"/>
                  </a:lnTo>
                  <a:lnTo>
                    <a:pt x="720" y="2028"/>
                  </a:lnTo>
                  <a:lnTo>
                    <a:pt x="714" y="2022"/>
                  </a:lnTo>
                  <a:lnTo>
                    <a:pt x="708" y="2022"/>
                  </a:lnTo>
                  <a:lnTo>
                    <a:pt x="720" y="2028"/>
                  </a:lnTo>
                  <a:lnTo>
                    <a:pt x="768" y="2028"/>
                  </a:lnTo>
                  <a:lnTo>
                    <a:pt x="774" y="2022"/>
                  </a:lnTo>
                  <a:lnTo>
                    <a:pt x="774" y="2010"/>
                  </a:lnTo>
                  <a:lnTo>
                    <a:pt x="804" y="2010"/>
                  </a:lnTo>
                  <a:lnTo>
                    <a:pt x="816" y="2004"/>
                  </a:lnTo>
                  <a:lnTo>
                    <a:pt x="864" y="2004"/>
                  </a:lnTo>
                  <a:lnTo>
                    <a:pt x="870" y="2022"/>
                  </a:lnTo>
                  <a:lnTo>
                    <a:pt x="876" y="2022"/>
                  </a:lnTo>
                  <a:lnTo>
                    <a:pt x="882" y="2028"/>
                  </a:lnTo>
                  <a:lnTo>
                    <a:pt x="894" y="2034"/>
                  </a:lnTo>
                  <a:lnTo>
                    <a:pt x="900" y="2034"/>
                  </a:lnTo>
                  <a:lnTo>
                    <a:pt x="900" y="2046"/>
                  </a:lnTo>
                  <a:lnTo>
                    <a:pt x="894" y="2052"/>
                  </a:lnTo>
                  <a:lnTo>
                    <a:pt x="888" y="2052"/>
                  </a:lnTo>
                  <a:lnTo>
                    <a:pt x="894" y="2070"/>
                  </a:lnTo>
                  <a:lnTo>
                    <a:pt x="894" y="2088"/>
                  </a:lnTo>
                  <a:lnTo>
                    <a:pt x="930" y="2088"/>
                  </a:lnTo>
                  <a:lnTo>
                    <a:pt x="972" y="2106"/>
                  </a:lnTo>
                  <a:lnTo>
                    <a:pt x="984" y="2154"/>
                  </a:lnTo>
                  <a:lnTo>
                    <a:pt x="990" y="2154"/>
                  </a:lnTo>
                  <a:lnTo>
                    <a:pt x="1014" y="2148"/>
                  </a:lnTo>
                  <a:lnTo>
                    <a:pt x="1020" y="2154"/>
                  </a:lnTo>
                  <a:lnTo>
                    <a:pt x="1032" y="2154"/>
                  </a:lnTo>
                  <a:lnTo>
                    <a:pt x="1038" y="2160"/>
                  </a:lnTo>
                  <a:lnTo>
                    <a:pt x="1086" y="2160"/>
                  </a:lnTo>
                  <a:lnTo>
                    <a:pt x="1092" y="2166"/>
                  </a:lnTo>
                  <a:lnTo>
                    <a:pt x="1092" y="2160"/>
                  </a:lnTo>
                  <a:lnTo>
                    <a:pt x="1098" y="2154"/>
                  </a:lnTo>
                  <a:lnTo>
                    <a:pt x="1110" y="2154"/>
                  </a:lnTo>
                  <a:lnTo>
                    <a:pt x="1116" y="2166"/>
                  </a:lnTo>
                  <a:lnTo>
                    <a:pt x="1140" y="2190"/>
                  </a:lnTo>
                  <a:lnTo>
                    <a:pt x="1152" y="2184"/>
                  </a:lnTo>
                  <a:lnTo>
                    <a:pt x="1170" y="2184"/>
                  </a:lnTo>
                  <a:lnTo>
                    <a:pt x="1176" y="2190"/>
                  </a:lnTo>
                  <a:lnTo>
                    <a:pt x="1188" y="2196"/>
                  </a:lnTo>
                  <a:lnTo>
                    <a:pt x="1230" y="2196"/>
                  </a:lnTo>
                  <a:lnTo>
                    <a:pt x="1230" y="2202"/>
                  </a:lnTo>
                  <a:lnTo>
                    <a:pt x="1236" y="2208"/>
                  </a:lnTo>
                  <a:lnTo>
                    <a:pt x="1254" y="2220"/>
                  </a:lnTo>
                  <a:lnTo>
                    <a:pt x="1278" y="2220"/>
                  </a:lnTo>
                  <a:lnTo>
                    <a:pt x="1284" y="2226"/>
                  </a:lnTo>
                  <a:lnTo>
                    <a:pt x="1284" y="2250"/>
                  </a:lnTo>
                  <a:lnTo>
                    <a:pt x="1266" y="2262"/>
                  </a:lnTo>
                  <a:lnTo>
                    <a:pt x="1272" y="2262"/>
                  </a:lnTo>
                  <a:lnTo>
                    <a:pt x="1278" y="2268"/>
                  </a:lnTo>
                  <a:lnTo>
                    <a:pt x="1284" y="2268"/>
                  </a:lnTo>
                  <a:lnTo>
                    <a:pt x="1290" y="2274"/>
                  </a:lnTo>
                  <a:lnTo>
                    <a:pt x="1284" y="2280"/>
                  </a:lnTo>
                  <a:lnTo>
                    <a:pt x="1266" y="2280"/>
                  </a:lnTo>
                  <a:lnTo>
                    <a:pt x="1260" y="2286"/>
                  </a:lnTo>
                  <a:lnTo>
                    <a:pt x="1272" y="2298"/>
                  </a:lnTo>
                  <a:lnTo>
                    <a:pt x="1284" y="2304"/>
                  </a:lnTo>
                  <a:lnTo>
                    <a:pt x="1284" y="2316"/>
                  </a:lnTo>
                  <a:lnTo>
                    <a:pt x="1290" y="2328"/>
                  </a:lnTo>
                  <a:lnTo>
                    <a:pt x="1290" y="2334"/>
                  </a:lnTo>
                  <a:lnTo>
                    <a:pt x="1278" y="2346"/>
                  </a:lnTo>
                  <a:lnTo>
                    <a:pt x="1266" y="2346"/>
                  </a:lnTo>
                  <a:lnTo>
                    <a:pt x="1254" y="2352"/>
                  </a:lnTo>
                  <a:lnTo>
                    <a:pt x="1224" y="2352"/>
                  </a:lnTo>
                  <a:lnTo>
                    <a:pt x="1212" y="2364"/>
                  </a:lnTo>
                  <a:lnTo>
                    <a:pt x="1212" y="2370"/>
                  </a:lnTo>
                  <a:lnTo>
                    <a:pt x="1206" y="2376"/>
                  </a:lnTo>
                  <a:lnTo>
                    <a:pt x="1188" y="2376"/>
                  </a:lnTo>
                  <a:lnTo>
                    <a:pt x="1188" y="2412"/>
                  </a:lnTo>
                  <a:lnTo>
                    <a:pt x="1194" y="2412"/>
                  </a:lnTo>
                  <a:lnTo>
                    <a:pt x="1200" y="2406"/>
                  </a:lnTo>
                  <a:lnTo>
                    <a:pt x="1212" y="2406"/>
                  </a:lnTo>
                  <a:lnTo>
                    <a:pt x="1224" y="2400"/>
                  </a:lnTo>
                  <a:lnTo>
                    <a:pt x="1254" y="2400"/>
                  </a:lnTo>
                  <a:lnTo>
                    <a:pt x="1254" y="2412"/>
                  </a:lnTo>
                  <a:lnTo>
                    <a:pt x="1248" y="2418"/>
                  </a:lnTo>
                  <a:lnTo>
                    <a:pt x="1242" y="2430"/>
                  </a:lnTo>
                  <a:lnTo>
                    <a:pt x="1230" y="2436"/>
                  </a:lnTo>
                  <a:lnTo>
                    <a:pt x="1224" y="2442"/>
                  </a:lnTo>
                  <a:lnTo>
                    <a:pt x="1170" y="2454"/>
                  </a:lnTo>
                  <a:lnTo>
                    <a:pt x="1218" y="2490"/>
                  </a:lnTo>
                  <a:lnTo>
                    <a:pt x="1212" y="2490"/>
                  </a:lnTo>
                  <a:lnTo>
                    <a:pt x="1206" y="2496"/>
                  </a:lnTo>
                  <a:lnTo>
                    <a:pt x="1194" y="2496"/>
                  </a:lnTo>
                  <a:lnTo>
                    <a:pt x="1188" y="2502"/>
                  </a:lnTo>
                  <a:lnTo>
                    <a:pt x="1176" y="2526"/>
                  </a:lnTo>
                  <a:lnTo>
                    <a:pt x="1176" y="2544"/>
                  </a:lnTo>
                  <a:lnTo>
                    <a:pt x="1164" y="2550"/>
                  </a:lnTo>
                  <a:lnTo>
                    <a:pt x="1158" y="2556"/>
                  </a:lnTo>
                  <a:lnTo>
                    <a:pt x="1146" y="2556"/>
                  </a:lnTo>
                  <a:lnTo>
                    <a:pt x="1140" y="2550"/>
                  </a:lnTo>
                  <a:lnTo>
                    <a:pt x="1128" y="2544"/>
                  </a:lnTo>
                  <a:lnTo>
                    <a:pt x="1122" y="2538"/>
                  </a:lnTo>
                  <a:lnTo>
                    <a:pt x="1116" y="2556"/>
                  </a:lnTo>
                  <a:lnTo>
                    <a:pt x="1122" y="2562"/>
                  </a:lnTo>
                  <a:lnTo>
                    <a:pt x="1128" y="2574"/>
                  </a:lnTo>
                  <a:lnTo>
                    <a:pt x="1134" y="2580"/>
                  </a:lnTo>
                  <a:lnTo>
                    <a:pt x="1146" y="2580"/>
                  </a:lnTo>
                  <a:lnTo>
                    <a:pt x="1146" y="2586"/>
                  </a:lnTo>
                  <a:lnTo>
                    <a:pt x="1152" y="2598"/>
                  </a:lnTo>
                  <a:lnTo>
                    <a:pt x="1158" y="2604"/>
                  </a:lnTo>
                  <a:lnTo>
                    <a:pt x="1194" y="2604"/>
                  </a:lnTo>
                  <a:lnTo>
                    <a:pt x="1200" y="2610"/>
                  </a:lnTo>
                  <a:lnTo>
                    <a:pt x="1212" y="2616"/>
                  </a:lnTo>
                  <a:lnTo>
                    <a:pt x="1218" y="2628"/>
                  </a:lnTo>
                  <a:lnTo>
                    <a:pt x="1224" y="2634"/>
                  </a:lnTo>
                  <a:lnTo>
                    <a:pt x="1254" y="2634"/>
                  </a:lnTo>
                  <a:lnTo>
                    <a:pt x="1272" y="2652"/>
                  </a:lnTo>
                  <a:lnTo>
                    <a:pt x="1278" y="2664"/>
                  </a:lnTo>
                  <a:lnTo>
                    <a:pt x="1290" y="2670"/>
                  </a:lnTo>
                  <a:lnTo>
                    <a:pt x="1314" y="2694"/>
                  </a:lnTo>
                  <a:lnTo>
                    <a:pt x="1320" y="2694"/>
                  </a:lnTo>
                  <a:lnTo>
                    <a:pt x="1332" y="2700"/>
                  </a:lnTo>
                  <a:lnTo>
                    <a:pt x="1338" y="2700"/>
                  </a:lnTo>
                  <a:lnTo>
                    <a:pt x="1350" y="2706"/>
                  </a:lnTo>
                  <a:lnTo>
                    <a:pt x="1344" y="2706"/>
                  </a:lnTo>
                  <a:lnTo>
                    <a:pt x="1368" y="2688"/>
                  </a:lnTo>
                  <a:lnTo>
                    <a:pt x="1380" y="2688"/>
                  </a:lnTo>
                  <a:lnTo>
                    <a:pt x="1398" y="2694"/>
                  </a:lnTo>
                  <a:lnTo>
                    <a:pt x="1410" y="2700"/>
                  </a:lnTo>
                  <a:lnTo>
                    <a:pt x="1428" y="2706"/>
                  </a:lnTo>
                  <a:lnTo>
                    <a:pt x="1488" y="2718"/>
                  </a:lnTo>
                  <a:lnTo>
                    <a:pt x="1524" y="2718"/>
                  </a:lnTo>
                  <a:lnTo>
                    <a:pt x="1530" y="2724"/>
                  </a:lnTo>
                  <a:lnTo>
                    <a:pt x="1536" y="2724"/>
                  </a:lnTo>
                  <a:lnTo>
                    <a:pt x="1584" y="2754"/>
                  </a:lnTo>
                  <a:lnTo>
                    <a:pt x="1584" y="2760"/>
                  </a:lnTo>
                  <a:lnTo>
                    <a:pt x="1590" y="2760"/>
                  </a:lnTo>
                  <a:lnTo>
                    <a:pt x="1602" y="2766"/>
                  </a:lnTo>
                  <a:lnTo>
                    <a:pt x="1626" y="2766"/>
                  </a:lnTo>
                  <a:lnTo>
                    <a:pt x="1632" y="2760"/>
                  </a:lnTo>
                  <a:lnTo>
                    <a:pt x="1644" y="2760"/>
                  </a:lnTo>
                  <a:lnTo>
                    <a:pt x="1644" y="2754"/>
                  </a:lnTo>
                  <a:lnTo>
                    <a:pt x="1674" y="2754"/>
                  </a:lnTo>
                  <a:lnTo>
                    <a:pt x="1686" y="2760"/>
                  </a:lnTo>
                  <a:lnTo>
                    <a:pt x="1698" y="2772"/>
                  </a:lnTo>
                  <a:lnTo>
                    <a:pt x="1728" y="2778"/>
                  </a:lnTo>
                  <a:lnTo>
                    <a:pt x="1728" y="2790"/>
                  </a:lnTo>
                  <a:lnTo>
                    <a:pt x="1722" y="2796"/>
                  </a:lnTo>
                  <a:lnTo>
                    <a:pt x="1722" y="2802"/>
                  </a:lnTo>
                  <a:lnTo>
                    <a:pt x="1740" y="2802"/>
                  </a:lnTo>
                  <a:lnTo>
                    <a:pt x="1752" y="2814"/>
                  </a:lnTo>
                  <a:lnTo>
                    <a:pt x="1764" y="2820"/>
                  </a:lnTo>
                  <a:lnTo>
                    <a:pt x="1776" y="2832"/>
                  </a:lnTo>
                  <a:lnTo>
                    <a:pt x="1788" y="2826"/>
                  </a:lnTo>
                  <a:lnTo>
                    <a:pt x="1794" y="2826"/>
                  </a:lnTo>
                  <a:lnTo>
                    <a:pt x="1818" y="2838"/>
                  </a:lnTo>
                  <a:lnTo>
                    <a:pt x="1836" y="2856"/>
                  </a:lnTo>
                  <a:lnTo>
                    <a:pt x="1842" y="2868"/>
                  </a:lnTo>
                  <a:lnTo>
                    <a:pt x="1854" y="2874"/>
                  </a:lnTo>
                  <a:lnTo>
                    <a:pt x="1860" y="2880"/>
                  </a:lnTo>
                  <a:lnTo>
                    <a:pt x="1884" y="2880"/>
                  </a:lnTo>
                  <a:lnTo>
                    <a:pt x="1890" y="2874"/>
                  </a:lnTo>
                  <a:lnTo>
                    <a:pt x="1890" y="2862"/>
                  </a:lnTo>
                  <a:lnTo>
                    <a:pt x="1908" y="2862"/>
                  </a:lnTo>
                  <a:lnTo>
                    <a:pt x="1914" y="2856"/>
                  </a:lnTo>
                  <a:lnTo>
                    <a:pt x="1914" y="2826"/>
                  </a:lnTo>
                  <a:lnTo>
                    <a:pt x="1908" y="2820"/>
                  </a:lnTo>
                  <a:lnTo>
                    <a:pt x="1908" y="2814"/>
                  </a:lnTo>
                  <a:lnTo>
                    <a:pt x="1896" y="2802"/>
                  </a:lnTo>
                  <a:lnTo>
                    <a:pt x="1890" y="2790"/>
                  </a:lnTo>
                  <a:lnTo>
                    <a:pt x="1884" y="2784"/>
                  </a:lnTo>
                  <a:lnTo>
                    <a:pt x="1872" y="2778"/>
                  </a:lnTo>
                  <a:lnTo>
                    <a:pt x="1866" y="2772"/>
                  </a:lnTo>
                  <a:lnTo>
                    <a:pt x="1854" y="2772"/>
                  </a:lnTo>
                  <a:lnTo>
                    <a:pt x="1854" y="2748"/>
                  </a:lnTo>
                  <a:lnTo>
                    <a:pt x="1848" y="2742"/>
                  </a:lnTo>
                  <a:lnTo>
                    <a:pt x="1836" y="2736"/>
                  </a:lnTo>
                  <a:lnTo>
                    <a:pt x="1830" y="2724"/>
                  </a:lnTo>
                  <a:lnTo>
                    <a:pt x="1824" y="2718"/>
                  </a:lnTo>
                  <a:lnTo>
                    <a:pt x="1824" y="2706"/>
                  </a:lnTo>
                  <a:lnTo>
                    <a:pt x="1830" y="2694"/>
                  </a:lnTo>
                  <a:lnTo>
                    <a:pt x="1830" y="2682"/>
                  </a:lnTo>
                  <a:lnTo>
                    <a:pt x="1818" y="2658"/>
                  </a:lnTo>
                  <a:lnTo>
                    <a:pt x="1812" y="2652"/>
                  </a:lnTo>
                  <a:lnTo>
                    <a:pt x="1806" y="2640"/>
                  </a:lnTo>
                  <a:lnTo>
                    <a:pt x="1794" y="2634"/>
                  </a:lnTo>
                  <a:lnTo>
                    <a:pt x="1788" y="2628"/>
                  </a:lnTo>
                  <a:lnTo>
                    <a:pt x="1776" y="2628"/>
                  </a:lnTo>
                  <a:lnTo>
                    <a:pt x="1758" y="2622"/>
                  </a:lnTo>
                  <a:lnTo>
                    <a:pt x="1758" y="2604"/>
                  </a:lnTo>
                  <a:lnTo>
                    <a:pt x="1794" y="2568"/>
                  </a:lnTo>
                  <a:lnTo>
                    <a:pt x="1800" y="2556"/>
                  </a:lnTo>
                  <a:lnTo>
                    <a:pt x="1806" y="2550"/>
                  </a:lnTo>
                  <a:lnTo>
                    <a:pt x="1806" y="2544"/>
                  </a:lnTo>
                  <a:lnTo>
                    <a:pt x="1800" y="2532"/>
                  </a:lnTo>
                  <a:lnTo>
                    <a:pt x="1788" y="2520"/>
                  </a:lnTo>
                  <a:lnTo>
                    <a:pt x="1800" y="2520"/>
                  </a:lnTo>
                  <a:lnTo>
                    <a:pt x="1812" y="2526"/>
                  </a:lnTo>
                  <a:lnTo>
                    <a:pt x="1830" y="2526"/>
                  </a:lnTo>
                  <a:lnTo>
                    <a:pt x="1842" y="2514"/>
                  </a:lnTo>
                  <a:lnTo>
                    <a:pt x="1872" y="2514"/>
                  </a:lnTo>
                  <a:lnTo>
                    <a:pt x="1878" y="2508"/>
                  </a:lnTo>
                  <a:lnTo>
                    <a:pt x="1860" y="2490"/>
                  </a:lnTo>
                  <a:lnTo>
                    <a:pt x="1890" y="2490"/>
                  </a:lnTo>
                  <a:lnTo>
                    <a:pt x="1890" y="2472"/>
                  </a:lnTo>
                  <a:lnTo>
                    <a:pt x="1878" y="2472"/>
                  </a:lnTo>
                  <a:lnTo>
                    <a:pt x="1854" y="2460"/>
                  </a:lnTo>
                  <a:lnTo>
                    <a:pt x="1842" y="2448"/>
                  </a:lnTo>
                  <a:lnTo>
                    <a:pt x="1842" y="2442"/>
                  </a:lnTo>
                  <a:lnTo>
                    <a:pt x="1878" y="2442"/>
                  </a:lnTo>
                  <a:lnTo>
                    <a:pt x="1878" y="2430"/>
                  </a:lnTo>
                  <a:lnTo>
                    <a:pt x="1866" y="2418"/>
                  </a:lnTo>
                  <a:lnTo>
                    <a:pt x="1860" y="2406"/>
                  </a:lnTo>
                  <a:lnTo>
                    <a:pt x="1812" y="2358"/>
                  </a:lnTo>
                  <a:lnTo>
                    <a:pt x="1800" y="2358"/>
                  </a:lnTo>
                  <a:lnTo>
                    <a:pt x="1788" y="2364"/>
                  </a:lnTo>
                  <a:lnTo>
                    <a:pt x="1746" y="2364"/>
                  </a:lnTo>
                  <a:lnTo>
                    <a:pt x="1740" y="2358"/>
                  </a:lnTo>
                  <a:lnTo>
                    <a:pt x="1740" y="2328"/>
                  </a:lnTo>
                  <a:lnTo>
                    <a:pt x="1734" y="2322"/>
                  </a:lnTo>
                  <a:lnTo>
                    <a:pt x="1710" y="2322"/>
                  </a:lnTo>
                  <a:lnTo>
                    <a:pt x="1704" y="2316"/>
                  </a:lnTo>
                  <a:lnTo>
                    <a:pt x="1698" y="2316"/>
                  </a:lnTo>
                  <a:lnTo>
                    <a:pt x="1698" y="2286"/>
                  </a:lnTo>
                  <a:lnTo>
                    <a:pt x="1710" y="2262"/>
                  </a:lnTo>
                  <a:lnTo>
                    <a:pt x="1710" y="2238"/>
                  </a:lnTo>
                  <a:lnTo>
                    <a:pt x="1704" y="2232"/>
                  </a:lnTo>
                  <a:lnTo>
                    <a:pt x="1698" y="2196"/>
                  </a:lnTo>
                  <a:lnTo>
                    <a:pt x="1722" y="2196"/>
                  </a:lnTo>
                  <a:lnTo>
                    <a:pt x="1722" y="2172"/>
                  </a:lnTo>
                  <a:lnTo>
                    <a:pt x="1716" y="2166"/>
                  </a:lnTo>
                  <a:lnTo>
                    <a:pt x="1716" y="2154"/>
                  </a:lnTo>
                  <a:lnTo>
                    <a:pt x="1722" y="2148"/>
                  </a:lnTo>
                  <a:lnTo>
                    <a:pt x="1734" y="2148"/>
                  </a:lnTo>
                  <a:lnTo>
                    <a:pt x="1746" y="2154"/>
                  </a:lnTo>
                  <a:lnTo>
                    <a:pt x="1758" y="2166"/>
                  </a:lnTo>
                  <a:lnTo>
                    <a:pt x="1770" y="2172"/>
                  </a:lnTo>
                  <a:lnTo>
                    <a:pt x="1776" y="2184"/>
                  </a:lnTo>
                  <a:lnTo>
                    <a:pt x="1788" y="2190"/>
                  </a:lnTo>
                  <a:lnTo>
                    <a:pt x="1800" y="2190"/>
                  </a:lnTo>
                  <a:lnTo>
                    <a:pt x="1806" y="2184"/>
                  </a:lnTo>
                  <a:lnTo>
                    <a:pt x="1812" y="2172"/>
                  </a:lnTo>
                  <a:lnTo>
                    <a:pt x="1818" y="2166"/>
                  </a:lnTo>
                  <a:lnTo>
                    <a:pt x="1812" y="2154"/>
                  </a:lnTo>
                  <a:lnTo>
                    <a:pt x="1800" y="2142"/>
                  </a:lnTo>
                  <a:lnTo>
                    <a:pt x="1830" y="2130"/>
                  </a:lnTo>
                  <a:lnTo>
                    <a:pt x="1830" y="2106"/>
                  </a:lnTo>
                  <a:lnTo>
                    <a:pt x="1836" y="2106"/>
                  </a:lnTo>
                  <a:lnTo>
                    <a:pt x="1848" y="2100"/>
                  </a:lnTo>
                  <a:lnTo>
                    <a:pt x="1860" y="2100"/>
                  </a:lnTo>
                  <a:lnTo>
                    <a:pt x="1872" y="2094"/>
                  </a:lnTo>
                  <a:lnTo>
                    <a:pt x="1884" y="2082"/>
                  </a:lnTo>
                  <a:lnTo>
                    <a:pt x="1884" y="2064"/>
                  </a:lnTo>
                  <a:lnTo>
                    <a:pt x="1878" y="2058"/>
                  </a:lnTo>
                  <a:lnTo>
                    <a:pt x="1878" y="2052"/>
                  </a:lnTo>
                  <a:lnTo>
                    <a:pt x="1908" y="2052"/>
                  </a:lnTo>
                  <a:lnTo>
                    <a:pt x="1920" y="2058"/>
                  </a:lnTo>
                  <a:lnTo>
                    <a:pt x="1926" y="2058"/>
                  </a:lnTo>
                  <a:lnTo>
                    <a:pt x="1926" y="2064"/>
                  </a:lnTo>
                  <a:lnTo>
                    <a:pt x="1932" y="2070"/>
                  </a:lnTo>
                  <a:lnTo>
                    <a:pt x="1962" y="2070"/>
                  </a:lnTo>
                  <a:lnTo>
                    <a:pt x="1974" y="2058"/>
                  </a:lnTo>
                  <a:lnTo>
                    <a:pt x="1986" y="2052"/>
                  </a:lnTo>
                  <a:lnTo>
                    <a:pt x="2004" y="2052"/>
                  </a:lnTo>
                  <a:lnTo>
                    <a:pt x="2010" y="2058"/>
                  </a:lnTo>
                  <a:lnTo>
                    <a:pt x="2016" y="2070"/>
                  </a:lnTo>
                  <a:lnTo>
                    <a:pt x="2076" y="2070"/>
                  </a:lnTo>
                  <a:lnTo>
                    <a:pt x="2082" y="2076"/>
                  </a:lnTo>
                  <a:lnTo>
                    <a:pt x="2082" y="2082"/>
                  </a:lnTo>
                  <a:lnTo>
                    <a:pt x="2088" y="2094"/>
                  </a:lnTo>
                  <a:lnTo>
                    <a:pt x="2124" y="2094"/>
                  </a:lnTo>
                  <a:lnTo>
                    <a:pt x="2136" y="2124"/>
                  </a:lnTo>
                  <a:lnTo>
                    <a:pt x="2136" y="2130"/>
                  </a:lnTo>
                  <a:lnTo>
                    <a:pt x="2148" y="2142"/>
                  </a:lnTo>
                  <a:lnTo>
                    <a:pt x="2160" y="2142"/>
                  </a:lnTo>
                  <a:lnTo>
                    <a:pt x="2160" y="2124"/>
                  </a:lnTo>
                  <a:lnTo>
                    <a:pt x="2148" y="2112"/>
                  </a:lnTo>
                  <a:lnTo>
                    <a:pt x="2148" y="2106"/>
                  </a:lnTo>
                  <a:lnTo>
                    <a:pt x="2160" y="2106"/>
                  </a:lnTo>
                  <a:lnTo>
                    <a:pt x="2232" y="2142"/>
                  </a:lnTo>
                  <a:lnTo>
                    <a:pt x="2238" y="2136"/>
                  </a:lnTo>
                  <a:lnTo>
                    <a:pt x="2244" y="2124"/>
                  </a:lnTo>
                  <a:lnTo>
                    <a:pt x="2256" y="2118"/>
                  </a:lnTo>
                  <a:lnTo>
                    <a:pt x="2268" y="2106"/>
                  </a:lnTo>
                  <a:lnTo>
                    <a:pt x="2280" y="2100"/>
                  </a:lnTo>
                  <a:lnTo>
                    <a:pt x="2286" y="2100"/>
                  </a:lnTo>
                  <a:lnTo>
                    <a:pt x="2322" y="2118"/>
                  </a:lnTo>
                  <a:lnTo>
                    <a:pt x="2334" y="2118"/>
                  </a:lnTo>
                  <a:lnTo>
                    <a:pt x="2352" y="2112"/>
                  </a:lnTo>
                  <a:lnTo>
                    <a:pt x="2364" y="2106"/>
                  </a:lnTo>
                  <a:lnTo>
                    <a:pt x="2370" y="2100"/>
                  </a:lnTo>
                  <a:lnTo>
                    <a:pt x="2382" y="2100"/>
                  </a:lnTo>
                  <a:lnTo>
                    <a:pt x="2388" y="2106"/>
                  </a:lnTo>
                  <a:lnTo>
                    <a:pt x="2400" y="2112"/>
                  </a:lnTo>
                  <a:lnTo>
                    <a:pt x="2406" y="2124"/>
                  </a:lnTo>
                  <a:lnTo>
                    <a:pt x="2430" y="2136"/>
                  </a:lnTo>
                  <a:lnTo>
                    <a:pt x="2454" y="2136"/>
                  </a:lnTo>
                  <a:lnTo>
                    <a:pt x="2466" y="2142"/>
                  </a:lnTo>
                  <a:lnTo>
                    <a:pt x="2478" y="2142"/>
                  </a:lnTo>
                  <a:lnTo>
                    <a:pt x="2490" y="2118"/>
                  </a:lnTo>
                  <a:lnTo>
                    <a:pt x="2496" y="2124"/>
                  </a:lnTo>
                  <a:lnTo>
                    <a:pt x="2508" y="2124"/>
                  </a:lnTo>
                  <a:lnTo>
                    <a:pt x="2514" y="2130"/>
                  </a:lnTo>
                  <a:lnTo>
                    <a:pt x="2526" y="2136"/>
                  </a:lnTo>
                  <a:lnTo>
                    <a:pt x="2562" y="2136"/>
                  </a:lnTo>
                  <a:lnTo>
                    <a:pt x="2568" y="2130"/>
                  </a:lnTo>
                  <a:lnTo>
                    <a:pt x="2574" y="2118"/>
                  </a:lnTo>
                  <a:lnTo>
                    <a:pt x="2574" y="2106"/>
                  </a:lnTo>
                  <a:lnTo>
                    <a:pt x="2568" y="2088"/>
                  </a:lnTo>
                  <a:lnTo>
                    <a:pt x="2544" y="2064"/>
                  </a:lnTo>
                  <a:lnTo>
                    <a:pt x="2532" y="2058"/>
                  </a:lnTo>
                  <a:lnTo>
                    <a:pt x="2514" y="2052"/>
                  </a:lnTo>
                  <a:lnTo>
                    <a:pt x="2490" y="2052"/>
                  </a:lnTo>
                  <a:lnTo>
                    <a:pt x="2460" y="2022"/>
                  </a:lnTo>
                  <a:lnTo>
                    <a:pt x="2472" y="2022"/>
                  </a:lnTo>
                  <a:lnTo>
                    <a:pt x="2484" y="2016"/>
                  </a:lnTo>
                  <a:lnTo>
                    <a:pt x="2496" y="2016"/>
                  </a:lnTo>
                  <a:lnTo>
                    <a:pt x="2508" y="2004"/>
                  </a:lnTo>
                  <a:lnTo>
                    <a:pt x="2508" y="1992"/>
                  </a:lnTo>
                  <a:lnTo>
                    <a:pt x="2502" y="1986"/>
                  </a:lnTo>
                  <a:lnTo>
                    <a:pt x="2496" y="1974"/>
                  </a:lnTo>
                  <a:lnTo>
                    <a:pt x="2490" y="1968"/>
                  </a:lnTo>
                  <a:lnTo>
                    <a:pt x="2502" y="1956"/>
                  </a:lnTo>
                  <a:lnTo>
                    <a:pt x="2556" y="1956"/>
                  </a:lnTo>
                  <a:lnTo>
                    <a:pt x="2544" y="1944"/>
                  </a:lnTo>
                  <a:lnTo>
                    <a:pt x="2532" y="1944"/>
                  </a:lnTo>
                  <a:lnTo>
                    <a:pt x="2508" y="1932"/>
                  </a:lnTo>
                  <a:lnTo>
                    <a:pt x="2496" y="1932"/>
                  </a:lnTo>
                  <a:lnTo>
                    <a:pt x="2508" y="1914"/>
                  </a:lnTo>
                  <a:lnTo>
                    <a:pt x="2484" y="1914"/>
                  </a:lnTo>
                  <a:lnTo>
                    <a:pt x="2484" y="1908"/>
                  </a:lnTo>
                  <a:lnTo>
                    <a:pt x="2478" y="1902"/>
                  </a:lnTo>
                  <a:lnTo>
                    <a:pt x="2478" y="1896"/>
                  </a:lnTo>
                  <a:lnTo>
                    <a:pt x="2490" y="1884"/>
                  </a:lnTo>
                  <a:lnTo>
                    <a:pt x="2526" y="1872"/>
                  </a:lnTo>
                  <a:lnTo>
                    <a:pt x="2586" y="1866"/>
                  </a:lnTo>
                  <a:lnTo>
                    <a:pt x="2640" y="1866"/>
                  </a:lnTo>
                  <a:lnTo>
                    <a:pt x="2646" y="1848"/>
                  </a:lnTo>
                  <a:lnTo>
                    <a:pt x="2712" y="1848"/>
                  </a:lnTo>
                  <a:lnTo>
                    <a:pt x="2712" y="1830"/>
                  </a:lnTo>
                  <a:lnTo>
                    <a:pt x="2718" y="1824"/>
                  </a:lnTo>
                  <a:lnTo>
                    <a:pt x="2808" y="1824"/>
                  </a:lnTo>
                  <a:lnTo>
                    <a:pt x="2862" y="1806"/>
                  </a:lnTo>
                  <a:lnTo>
                    <a:pt x="2874" y="1806"/>
                  </a:lnTo>
                  <a:lnTo>
                    <a:pt x="2874" y="1794"/>
                  </a:lnTo>
                  <a:lnTo>
                    <a:pt x="2886" y="1782"/>
                  </a:lnTo>
                  <a:lnTo>
                    <a:pt x="2898" y="1776"/>
                  </a:lnTo>
                  <a:lnTo>
                    <a:pt x="2916" y="1770"/>
                  </a:lnTo>
                  <a:lnTo>
                    <a:pt x="2940" y="1770"/>
                  </a:lnTo>
                  <a:lnTo>
                    <a:pt x="2958" y="1776"/>
                  </a:lnTo>
                  <a:lnTo>
                    <a:pt x="2976" y="1776"/>
                  </a:lnTo>
                  <a:lnTo>
                    <a:pt x="2988" y="1788"/>
                  </a:lnTo>
                  <a:lnTo>
                    <a:pt x="3000" y="1788"/>
                  </a:lnTo>
                  <a:lnTo>
                    <a:pt x="3012" y="1776"/>
                  </a:lnTo>
                  <a:lnTo>
                    <a:pt x="3018" y="1776"/>
                  </a:lnTo>
                  <a:lnTo>
                    <a:pt x="3036" y="1794"/>
                  </a:lnTo>
                  <a:lnTo>
                    <a:pt x="3042" y="1806"/>
                  </a:lnTo>
                  <a:lnTo>
                    <a:pt x="3048" y="1812"/>
                  </a:lnTo>
                  <a:lnTo>
                    <a:pt x="3060" y="1812"/>
                  </a:lnTo>
                  <a:lnTo>
                    <a:pt x="3066" y="1818"/>
                  </a:lnTo>
                  <a:lnTo>
                    <a:pt x="3066" y="1860"/>
                  </a:lnTo>
                  <a:lnTo>
                    <a:pt x="3072" y="1866"/>
                  </a:lnTo>
                  <a:lnTo>
                    <a:pt x="3090" y="1866"/>
                  </a:lnTo>
                  <a:lnTo>
                    <a:pt x="3102" y="1860"/>
                  </a:lnTo>
                  <a:lnTo>
                    <a:pt x="3120" y="1860"/>
                  </a:lnTo>
                  <a:lnTo>
                    <a:pt x="3132" y="1842"/>
                  </a:lnTo>
                  <a:lnTo>
                    <a:pt x="3156" y="1878"/>
                  </a:lnTo>
                  <a:lnTo>
                    <a:pt x="3180" y="1866"/>
                  </a:lnTo>
                  <a:lnTo>
                    <a:pt x="3204" y="1878"/>
                  </a:lnTo>
                  <a:lnTo>
                    <a:pt x="3210" y="1872"/>
                  </a:lnTo>
                  <a:lnTo>
                    <a:pt x="3216" y="1872"/>
                  </a:lnTo>
                  <a:lnTo>
                    <a:pt x="3228" y="1878"/>
                  </a:lnTo>
                  <a:lnTo>
                    <a:pt x="3228" y="1902"/>
                  </a:lnTo>
                  <a:lnTo>
                    <a:pt x="3222" y="1908"/>
                  </a:lnTo>
                  <a:lnTo>
                    <a:pt x="3222" y="1914"/>
                  </a:lnTo>
                  <a:lnTo>
                    <a:pt x="3228" y="1914"/>
                  </a:lnTo>
                  <a:lnTo>
                    <a:pt x="3234" y="1908"/>
                  </a:lnTo>
                  <a:lnTo>
                    <a:pt x="3240" y="1908"/>
                  </a:lnTo>
                  <a:lnTo>
                    <a:pt x="3246" y="1902"/>
                  </a:lnTo>
                  <a:lnTo>
                    <a:pt x="3252" y="1902"/>
                  </a:lnTo>
                  <a:lnTo>
                    <a:pt x="3258" y="1908"/>
                  </a:lnTo>
                  <a:lnTo>
                    <a:pt x="3270" y="1914"/>
                  </a:lnTo>
                  <a:lnTo>
                    <a:pt x="3276" y="1920"/>
                  </a:lnTo>
                  <a:lnTo>
                    <a:pt x="3288" y="1926"/>
                  </a:lnTo>
                  <a:lnTo>
                    <a:pt x="3300" y="1914"/>
                  </a:lnTo>
                  <a:lnTo>
                    <a:pt x="3300" y="1896"/>
                  </a:lnTo>
                  <a:lnTo>
                    <a:pt x="3306" y="1890"/>
                  </a:lnTo>
                  <a:lnTo>
                    <a:pt x="3318" y="1884"/>
                  </a:lnTo>
                  <a:lnTo>
                    <a:pt x="3330" y="1884"/>
                  </a:lnTo>
                  <a:lnTo>
                    <a:pt x="3342" y="1866"/>
                  </a:lnTo>
                  <a:lnTo>
                    <a:pt x="3378" y="1854"/>
                  </a:lnTo>
                  <a:lnTo>
                    <a:pt x="3396" y="1836"/>
                  </a:lnTo>
                  <a:lnTo>
                    <a:pt x="3402" y="1836"/>
                  </a:lnTo>
                  <a:lnTo>
                    <a:pt x="3408" y="1842"/>
                  </a:lnTo>
                  <a:lnTo>
                    <a:pt x="3408" y="1860"/>
                  </a:lnTo>
                  <a:lnTo>
                    <a:pt x="3396" y="1872"/>
                  </a:lnTo>
                  <a:lnTo>
                    <a:pt x="3390" y="1872"/>
                  </a:lnTo>
                  <a:lnTo>
                    <a:pt x="3426" y="1890"/>
                  </a:lnTo>
                  <a:lnTo>
                    <a:pt x="3456" y="1902"/>
                  </a:lnTo>
                  <a:lnTo>
                    <a:pt x="3486" y="1920"/>
                  </a:lnTo>
                  <a:lnTo>
                    <a:pt x="3498" y="1926"/>
                  </a:lnTo>
                  <a:lnTo>
                    <a:pt x="3516" y="1938"/>
                  </a:lnTo>
                  <a:lnTo>
                    <a:pt x="3546" y="1968"/>
                  </a:lnTo>
                  <a:lnTo>
                    <a:pt x="3618" y="2028"/>
                  </a:lnTo>
                  <a:lnTo>
                    <a:pt x="3636" y="2052"/>
                  </a:lnTo>
                  <a:lnTo>
                    <a:pt x="3672" y="2088"/>
                  </a:lnTo>
                  <a:lnTo>
                    <a:pt x="3684" y="2106"/>
                  </a:lnTo>
                  <a:lnTo>
                    <a:pt x="3696" y="2118"/>
                  </a:lnTo>
                  <a:lnTo>
                    <a:pt x="3708" y="2124"/>
                  </a:lnTo>
                  <a:lnTo>
                    <a:pt x="3720" y="2124"/>
                  </a:lnTo>
                  <a:lnTo>
                    <a:pt x="3732" y="2118"/>
                  </a:lnTo>
                  <a:lnTo>
                    <a:pt x="3744" y="2106"/>
                  </a:lnTo>
                  <a:lnTo>
                    <a:pt x="3744" y="2094"/>
                  </a:lnTo>
                  <a:lnTo>
                    <a:pt x="3750" y="2088"/>
                  </a:lnTo>
                  <a:lnTo>
                    <a:pt x="3750" y="2082"/>
                  </a:lnTo>
                  <a:lnTo>
                    <a:pt x="3762" y="2082"/>
                  </a:lnTo>
                  <a:lnTo>
                    <a:pt x="3768" y="2088"/>
                  </a:lnTo>
                  <a:lnTo>
                    <a:pt x="3768" y="2100"/>
                  </a:lnTo>
                  <a:lnTo>
                    <a:pt x="3774" y="2106"/>
                  </a:lnTo>
                  <a:lnTo>
                    <a:pt x="3774" y="2112"/>
                  </a:lnTo>
                  <a:lnTo>
                    <a:pt x="3804" y="2112"/>
                  </a:lnTo>
                  <a:lnTo>
                    <a:pt x="3816" y="2118"/>
                  </a:lnTo>
                  <a:lnTo>
                    <a:pt x="3822" y="2130"/>
                  </a:lnTo>
                  <a:lnTo>
                    <a:pt x="3834" y="2136"/>
                  </a:lnTo>
                  <a:lnTo>
                    <a:pt x="3858" y="2136"/>
                  </a:lnTo>
                  <a:lnTo>
                    <a:pt x="3864" y="2124"/>
                  </a:lnTo>
                  <a:lnTo>
                    <a:pt x="3876" y="2118"/>
                  </a:lnTo>
                  <a:lnTo>
                    <a:pt x="3894" y="2112"/>
                  </a:lnTo>
                  <a:lnTo>
                    <a:pt x="3906" y="2106"/>
                  </a:lnTo>
                  <a:lnTo>
                    <a:pt x="3924" y="2106"/>
                  </a:lnTo>
                  <a:lnTo>
                    <a:pt x="3948" y="2118"/>
                  </a:lnTo>
                  <a:lnTo>
                    <a:pt x="3972" y="2142"/>
                  </a:lnTo>
                  <a:lnTo>
                    <a:pt x="3984" y="2148"/>
                  </a:lnTo>
                  <a:lnTo>
                    <a:pt x="3990" y="2160"/>
                  </a:lnTo>
                  <a:lnTo>
                    <a:pt x="4002" y="2160"/>
                  </a:lnTo>
                  <a:lnTo>
                    <a:pt x="4014" y="2166"/>
                  </a:lnTo>
                  <a:lnTo>
                    <a:pt x="4026" y="2166"/>
                  </a:lnTo>
                  <a:lnTo>
                    <a:pt x="4038" y="2172"/>
                  </a:lnTo>
                  <a:lnTo>
                    <a:pt x="4044" y="2172"/>
                  </a:lnTo>
                  <a:lnTo>
                    <a:pt x="4044" y="2178"/>
                  </a:lnTo>
                  <a:lnTo>
                    <a:pt x="4050" y="2190"/>
                  </a:lnTo>
                  <a:lnTo>
                    <a:pt x="4056" y="2196"/>
                  </a:lnTo>
                  <a:lnTo>
                    <a:pt x="4062" y="2208"/>
                  </a:lnTo>
                  <a:lnTo>
                    <a:pt x="4068" y="2214"/>
                  </a:lnTo>
                  <a:lnTo>
                    <a:pt x="4068" y="2220"/>
                  </a:lnTo>
                  <a:lnTo>
                    <a:pt x="4140" y="2226"/>
                  </a:lnTo>
                  <a:lnTo>
                    <a:pt x="4152" y="2190"/>
                  </a:lnTo>
                  <a:lnTo>
                    <a:pt x="4176" y="2214"/>
                  </a:lnTo>
                  <a:lnTo>
                    <a:pt x="4212" y="2256"/>
                  </a:lnTo>
                  <a:lnTo>
                    <a:pt x="4254" y="2256"/>
                  </a:lnTo>
                  <a:lnTo>
                    <a:pt x="4266" y="2244"/>
                  </a:lnTo>
                  <a:lnTo>
                    <a:pt x="4266" y="2226"/>
                  </a:lnTo>
                  <a:lnTo>
                    <a:pt x="4326" y="2226"/>
                  </a:lnTo>
                  <a:lnTo>
                    <a:pt x="4320" y="2214"/>
                  </a:lnTo>
                  <a:lnTo>
                    <a:pt x="4344" y="2214"/>
                  </a:lnTo>
                  <a:lnTo>
                    <a:pt x="4338" y="2208"/>
                  </a:lnTo>
                  <a:lnTo>
                    <a:pt x="4338" y="2202"/>
                  </a:lnTo>
                  <a:lnTo>
                    <a:pt x="4374" y="2166"/>
                  </a:lnTo>
                  <a:lnTo>
                    <a:pt x="4392" y="2166"/>
                  </a:lnTo>
                  <a:lnTo>
                    <a:pt x="4404" y="2148"/>
                  </a:lnTo>
                  <a:lnTo>
                    <a:pt x="4428" y="2148"/>
                  </a:lnTo>
                  <a:lnTo>
                    <a:pt x="4428" y="2142"/>
                  </a:lnTo>
                  <a:lnTo>
                    <a:pt x="4434" y="2136"/>
                  </a:lnTo>
                  <a:lnTo>
                    <a:pt x="4434" y="2130"/>
                  </a:lnTo>
                  <a:lnTo>
                    <a:pt x="4440" y="2124"/>
                  </a:lnTo>
                  <a:lnTo>
                    <a:pt x="4458" y="2124"/>
                  </a:lnTo>
                  <a:lnTo>
                    <a:pt x="4464" y="2130"/>
                  </a:lnTo>
                  <a:lnTo>
                    <a:pt x="4482" y="2124"/>
                  </a:lnTo>
                  <a:lnTo>
                    <a:pt x="4482" y="2130"/>
                  </a:lnTo>
                  <a:lnTo>
                    <a:pt x="4518" y="2130"/>
                  </a:lnTo>
                  <a:lnTo>
                    <a:pt x="4524" y="2148"/>
                  </a:lnTo>
                  <a:lnTo>
                    <a:pt x="4548" y="2148"/>
                  </a:lnTo>
                  <a:lnTo>
                    <a:pt x="4566" y="2142"/>
                  </a:lnTo>
                  <a:lnTo>
                    <a:pt x="4608" y="2142"/>
                  </a:lnTo>
                  <a:lnTo>
                    <a:pt x="4608" y="2148"/>
                  </a:lnTo>
                  <a:lnTo>
                    <a:pt x="4614" y="2154"/>
                  </a:lnTo>
                  <a:lnTo>
                    <a:pt x="4614" y="2166"/>
                  </a:lnTo>
                  <a:lnTo>
                    <a:pt x="4620" y="2172"/>
                  </a:lnTo>
                  <a:lnTo>
                    <a:pt x="4638" y="2178"/>
                  </a:lnTo>
                  <a:lnTo>
                    <a:pt x="4668" y="2178"/>
                  </a:lnTo>
                  <a:lnTo>
                    <a:pt x="4674" y="2190"/>
                  </a:lnTo>
                  <a:lnTo>
                    <a:pt x="4698" y="2184"/>
                  </a:lnTo>
                  <a:lnTo>
                    <a:pt x="4704" y="2196"/>
                  </a:lnTo>
                  <a:lnTo>
                    <a:pt x="4704" y="2190"/>
                  </a:lnTo>
                  <a:lnTo>
                    <a:pt x="4710" y="2184"/>
                  </a:lnTo>
                  <a:lnTo>
                    <a:pt x="4752" y="2184"/>
                  </a:lnTo>
                  <a:lnTo>
                    <a:pt x="4752" y="2196"/>
                  </a:lnTo>
                  <a:lnTo>
                    <a:pt x="4800" y="2190"/>
                  </a:lnTo>
                  <a:lnTo>
                    <a:pt x="4800" y="2202"/>
                  </a:lnTo>
                  <a:lnTo>
                    <a:pt x="4806" y="2208"/>
                  </a:lnTo>
                  <a:lnTo>
                    <a:pt x="4830" y="2196"/>
                  </a:lnTo>
                  <a:lnTo>
                    <a:pt x="4836" y="2190"/>
                  </a:lnTo>
                  <a:lnTo>
                    <a:pt x="4836" y="2184"/>
                  </a:lnTo>
                  <a:lnTo>
                    <a:pt x="4854" y="2184"/>
                  </a:lnTo>
                  <a:lnTo>
                    <a:pt x="4854" y="2160"/>
                  </a:lnTo>
                  <a:lnTo>
                    <a:pt x="4848" y="2148"/>
                  </a:lnTo>
                  <a:lnTo>
                    <a:pt x="4842" y="2142"/>
                  </a:lnTo>
                  <a:lnTo>
                    <a:pt x="4836" y="2142"/>
                  </a:lnTo>
                  <a:lnTo>
                    <a:pt x="4812" y="2106"/>
                  </a:lnTo>
                  <a:lnTo>
                    <a:pt x="4806" y="2088"/>
                  </a:lnTo>
                  <a:lnTo>
                    <a:pt x="4794" y="2076"/>
                  </a:lnTo>
                  <a:lnTo>
                    <a:pt x="4794" y="2064"/>
                  </a:lnTo>
                  <a:lnTo>
                    <a:pt x="4812" y="2064"/>
                  </a:lnTo>
                  <a:lnTo>
                    <a:pt x="4806" y="2052"/>
                  </a:lnTo>
                  <a:lnTo>
                    <a:pt x="4812" y="2052"/>
                  </a:lnTo>
                  <a:lnTo>
                    <a:pt x="4824" y="2046"/>
                  </a:lnTo>
                  <a:lnTo>
                    <a:pt x="4830" y="2034"/>
                  </a:lnTo>
                  <a:lnTo>
                    <a:pt x="4830" y="2016"/>
                  </a:lnTo>
                  <a:lnTo>
                    <a:pt x="4890" y="2046"/>
                  </a:lnTo>
                  <a:lnTo>
                    <a:pt x="4902" y="2046"/>
                  </a:lnTo>
                  <a:lnTo>
                    <a:pt x="4926" y="2052"/>
                  </a:lnTo>
                  <a:lnTo>
                    <a:pt x="4962" y="2052"/>
                  </a:lnTo>
                  <a:lnTo>
                    <a:pt x="4974" y="2058"/>
                  </a:lnTo>
                  <a:lnTo>
                    <a:pt x="4980" y="2064"/>
                  </a:lnTo>
                  <a:lnTo>
                    <a:pt x="5004" y="2076"/>
                  </a:lnTo>
                  <a:lnTo>
                    <a:pt x="5010" y="2076"/>
                  </a:lnTo>
                  <a:lnTo>
                    <a:pt x="5022" y="2070"/>
                  </a:lnTo>
                  <a:lnTo>
                    <a:pt x="5040" y="2070"/>
                  </a:lnTo>
                  <a:lnTo>
                    <a:pt x="5052" y="2076"/>
                  </a:lnTo>
                  <a:lnTo>
                    <a:pt x="5058" y="2082"/>
                  </a:lnTo>
                  <a:lnTo>
                    <a:pt x="5064" y="2094"/>
                  </a:lnTo>
                  <a:lnTo>
                    <a:pt x="5076" y="2106"/>
                  </a:lnTo>
                  <a:lnTo>
                    <a:pt x="5088" y="2130"/>
                  </a:lnTo>
                  <a:lnTo>
                    <a:pt x="5094" y="2136"/>
                  </a:lnTo>
                  <a:lnTo>
                    <a:pt x="5094" y="2142"/>
                  </a:lnTo>
                  <a:lnTo>
                    <a:pt x="5118" y="2136"/>
                  </a:lnTo>
                  <a:lnTo>
                    <a:pt x="5118" y="2142"/>
                  </a:lnTo>
                  <a:lnTo>
                    <a:pt x="5136" y="2160"/>
                  </a:lnTo>
                  <a:lnTo>
                    <a:pt x="5166" y="2160"/>
                  </a:lnTo>
                  <a:lnTo>
                    <a:pt x="5172" y="2166"/>
                  </a:lnTo>
                  <a:lnTo>
                    <a:pt x="5184" y="2166"/>
                  </a:lnTo>
                  <a:lnTo>
                    <a:pt x="5196" y="2172"/>
                  </a:lnTo>
                  <a:lnTo>
                    <a:pt x="5208" y="2172"/>
                  </a:lnTo>
                  <a:lnTo>
                    <a:pt x="5220" y="2166"/>
                  </a:lnTo>
                  <a:lnTo>
                    <a:pt x="5274" y="2148"/>
                  </a:lnTo>
                  <a:lnTo>
                    <a:pt x="5322" y="2148"/>
                  </a:lnTo>
                  <a:lnTo>
                    <a:pt x="5334" y="2154"/>
                  </a:lnTo>
                  <a:lnTo>
                    <a:pt x="5340" y="2154"/>
                  </a:lnTo>
                  <a:lnTo>
                    <a:pt x="5346" y="2160"/>
                  </a:lnTo>
                  <a:lnTo>
                    <a:pt x="5382" y="2160"/>
                  </a:lnTo>
                  <a:lnTo>
                    <a:pt x="5406" y="2184"/>
                  </a:lnTo>
                  <a:lnTo>
                    <a:pt x="5466" y="2184"/>
                  </a:lnTo>
                  <a:lnTo>
                    <a:pt x="5472" y="2190"/>
                  </a:lnTo>
                  <a:lnTo>
                    <a:pt x="5472" y="2196"/>
                  </a:lnTo>
                  <a:lnTo>
                    <a:pt x="5484" y="2208"/>
                  </a:lnTo>
                  <a:lnTo>
                    <a:pt x="5484" y="2214"/>
                  </a:lnTo>
                  <a:lnTo>
                    <a:pt x="5502" y="2214"/>
                  </a:lnTo>
                  <a:lnTo>
                    <a:pt x="5514" y="2220"/>
                  </a:lnTo>
                  <a:lnTo>
                    <a:pt x="5514" y="2232"/>
                  </a:lnTo>
                  <a:lnTo>
                    <a:pt x="5520" y="2238"/>
                  </a:lnTo>
                  <a:lnTo>
                    <a:pt x="5586" y="2238"/>
                  </a:lnTo>
                  <a:lnTo>
                    <a:pt x="5592" y="2244"/>
                  </a:lnTo>
                  <a:lnTo>
                    <a:pt x="5598" y="2244"/>
                  </a:lnTo>
                  <a:lnTo>
                    <a:pt x="5610" y="2250"/>
                  </a:lnTo>
                  <a:lnTo>
                    <a:pt x="5634" y="2250"/>
                  </a:lnTo>
                  <a:lnTo>
                    <a:pt x="5646" y="2244"/>
                  </a:lnTo>
                  <a:lnTo>
                    <a:pt x="5664" y="2244"/>
                  </a:lnTo>
                  <a:lnTo>
                    <a:pt x="5670" y="2250"/>
                  </a:lnTo>
                  <a:lnTo>
                    <a:pt x="5670" y="2256"/>
                  </a:lnTo>
                  <a:lnTo>
                    <a:pt x="5676" y="2256"/>
                  </a:lnTo>
                  <a:lnTo>
                    <a:pt x="5694" y="2238"/>
                  </a:lnTo>
                  <a:lnTo>
                    <a:pt x="5694" y="2232"/>
                  </a:lnTo>
                  <a:lnTo>
                    <a:pt x="5742" y="2232"/>
                  </a:lnTo>
                  <a:lnTo>
                    <a:pt x="5754" y="2220"/>
                  </a:lnTo>
                  <a:lnTo>
                    <a:pt x="5790" y="2220"/>
                  </a:lnTo>
                  <a:lnTo>
                    <a:pt x="5802" y="2208"/>
                  </a:lnTo>
                  <a:lnTo>
                    <a:pt x="5802" y="2196"/>
                  </a:lnTo>
                  <a:lnTo>
                    <a:pt x="5832" y="2166"/>
                  </a:lnTo>
                  <a:lnTo>
                    <a:pt x="5850" y="2166"/>
                  </a:lnTo>
                  <a:lnTo>
                    <a:pt x="5862" y="2172"/>
                  </a:lnTo>
                  <a:lnTo>
                    <a:pt x="5898" y="2172"/>
                  </a:lnTo>
                  <a:lnTo>
                    <a:pt x="5916" y="2190"/>
                  </a:lnTo>
                  <a:lnTo>
                    <a:pt x="5928" y="2196"/>
                  </a:lnTo>
                  <a:lnTo>
                    <a:pt x="5952" y="2196"/>
                  </a:lnTo>
                  <a:lnTo>
                    <a:pt x="5964" y="2190"/>
                  </a:lnTo>
                  <a:lnTo>
                    <a:pt x="5970" y="2184"/>
                  </a:lnTo>
                  <a:lnTo>
                    <a:pt x="5994" y="2190"/>
                  </a:lnTo>
                  <a:lnTo>
                    <a:pt x="6012" y="2190"/>
                  </a:lnTo>
                  <a:lnTo>
                    <a:pt x="6048" y="2214"/>
                  </a:lnTo>
                  <a:lnTo>
                    <a:pt x="6084" y="2214"/>
                  </a:lnTo>
                  <a:lnTo>
                    <a:pt x="6090" y="2220"/>
                  </a:lnTo>
                  <a:lnTo>
                    <a:pt x="6102" y="2220"/>
                  </a:lnTo>
                  <a:lnTo>
                    <a:pt x="6120" y="2202"/>
                  </a:lnTo>
                  <a:lnTo>
                    <a:pt x="6120" y="2190"/>
                  </a:lnTo>
                  <a:lnTo>
                    <a:pt x="6144" y="2190"/>
                  </a:lnTo>
                  <a:lnTo>
                    <a:pt x="6156" y="2184"/>
                  </a:lnTo>
                  <a:lnTo>
                    <a:pt x="6162" y="2178"/>
                  </a:lnTo>
                  <a:lnTo>
                    <a:pt x="6162" y="2166"/>
                  </a:lnTo>
                  <a:lnTo>
                    <a:pt x="6150" y="2166"/>
                  </a:lnTo>
                  <a:lnTo>
                    <a:pt x="6144" y="2160"/>
                  </a:lnTo>
                  <a:lnTo>
                    <a:pt x="6138" y="2118"/>
                  </a:lnTo>
                  <a:lnTo>
                    <a:pt x="6138" y="2046"/>
                  </a:lnTo>
                  <a:lnTo>
                    <a:pt x="6156" y="2028"/>
                  </a:lnTo>
                  <a:lnTo>
                    <a:pt x="6156" y="2016"/>
                  </a:lnTo>
                  <a:lnTo>
                    <a:pt x="6150" y="2010"/>
                  </a:lnTo>
                  <a:lnTo>
                    <a:pt x="6138" y="2004"/>
                  </a:lnTo>
                  <a:lnTo>
                    <a:pt x="6126" y="1992"/>
                  </a:lnTo>
                  <a:lnTo>
                    <a:pt x="6114" y="1992"/>
                  </a:lnTo>
                  <a:lnTo>
                    <a:pt x="6108" y="1986"/>
                  </a:lnTo>
                  <a:lnTo>
                    <a:pt x="6096" y="1986"/>
                  </a:lnTo>
                  <a:lnTo>
                    <a:pt x="6078" y="1980"/>
                  </a:lnTo>
                  <a:lnTo>
                    <a:pt x="6072" y="1980"/>
                  </a:lnTo>
                  <a:lnTo>
                    <a:pt x="6072" y="1968"/>
                  </a:lnTo>
                  <a:lnTo>
                    <a:pt x="6078" y="1968"/>
                  </a:lnTo>
                  <a:lnTo>
                    <a:pt x="6120" y="1926"/>
                  </a:lnTo>
                  <a:lnTo>
                    <a:pt x="6156" y="1920"/>
                  </a:lnTo>
                  <a:lnTo>
                    <a:pt x="6162" y="1908"/>
                  </a:lnTo>
                  <a:lnTo>
                    <a:pt x="6204" y="1914"/>
                  </a:lnTo>
                  <a:lnTo>
                    <a:pt x="6258" y="1902"/>
                  </a:lnTo>
                  <a:lnTo>
                    <a:pt x="6294" y="1920"/>
                  </a:lnTo>
                  <a:lnTo>
                    <a:pt x="6330" y="1944"/>
                  </a:lnTo>
                  <a:lnTo>
                    <a:pt x="6402" y="1944"/>
                  </a:lnTo>
                  <a:lnTo>
                    <a:pt x="6408" y="1950"/>
                  </a:lnTo>
                  <a:lnTo>
                    <a:pt x="6420" y="1956"/>
                  </a:lnTo>
                  <a:lnTo>
                    <a:pt x="6426" y="1962"/>
                  </a:lnTo>
                  <a:lnTo>
                    <a:pt x="6438" y="1968"/>
                  </a:lnTo>
                  <a:lnTo>
                    <a:pt x="6438" y="1980"/>
                  </a:lnTo>
                  <a:lnTo>
                    <a:pt x="6444" y="1980"/>
                  </a:lnTo>
                  <a:lnTo>
                    <a:pt x="6456" y="1992"/>
                  </a:lnTo>
                  <a:lnTo>
                    <a:pt x="6468" y="1998"/>
                  </a:lnTo>
                  <a:lnTo>
                    <a:pt x="6480" y="2010"/>
                  </a:lnTo>
                  <a:lnTo>
                    <a:pt x="6492" y="2010"/>
                  </a:lnTo>
                  <a:lnTo>
                    <a:pt x="6498" y="2016"/>
                  </a:lnTo>
                  <a:lnTo>
                    <a:pt x="6504" y="2016"/>
                  </a:lnTo>
                  <a:lnTo>
                    <a:pt x="6510" y="2046"/>
                  </a:lnTo>
                  <a:lnTo>
                    <a:pt x="6558" y="2070"/>
                  </a:lnTo>
                  <a:lnTo>
                    <a:pt x="6570" y="2100"/>
                  </a:lnTo>
                  <a:lnTo>
                    <a:pt x="6582" y="2100"/>
                  </a:lnTo>
                  <a:lnTo>
                    <a:pt x="6630" y="2124"/>
                  </a:lnTo>
                  <a:lnTo>
                    <a:pt x="6636" y="2136"/>
                  </a:lnTo>
                  <a:lnTo>
                    <a:pt x="6654" y="2154"/>
                  </a:lnTo>
                  <a:lnTo>
                    <a:pt x="6660" y="2166"/>
                  </a:lnTo>
                  <a:lnTo>
                    <a:pt x="6672" y="2166"/>
                  </a:lnTo>
                  <a:lnTo>
                    <a:pt x="6678" y="2190"/>
                  </a:lnTo>
                  <a:lnTo>
                    <a:pt x="6684" y="2190"/>
                  </a:lnTo>
                  <a:lnTo>
                    <a:pt x="6690" y="2196"/>
                  </a:lnTo>
                  <a:lnTo>
                    <a:pt x="6714" y="2208"/>
                  </a:lnTo>
                  <a:lnTo>
                    <a:pt x="6720" y="2214"/>
                  </a:lnTo>
                  <a:lnTo>
                    <a:pt x="6732" y="2220"/>
                  </a:lnTo>
                  <a:lnTo>
                    <a:pt x="6780" y="2220"/>
                  </a:lnTo>
                  <a:lnTo>
                    <a:pt x="6792" y="2226"/>
                  </a:lnTo>
                  <a:lnTo>
                    <a:pt x="6798" y="2232"/>
                  </a:lnTo>
                  <a:lnTo>
                    <a:pt x="6810" y="2238"/>
                  </a:lnTo>
                  <a:lnTo>
                    <a:pt x="6822" y="2226"/>
                  </a:lnTo>
                  <a:lnTo>
                    <a:pt x="6834" y="2226"/>
                  </a:lnTo>
                  <a:lnTo>
                    <a:pt x="6852" y="2244"/>
                  </a:lnTo>
                  <a:lnTo>
                    <a:pt x="6864" y="2250"/>
                  </a:lnTo>
                  <a:lnTo>
                    <a:pt x="6882" y="2268"/>
                  </a:lnTo>
                  <a:lnTo>
                    <a:pt x="6924" y="2268"/>
                  </a:lnTo>
                  <a:lnTo>
                    <a:pt x="6942" y="2298"/>
                  </a:lnTo>
                  <a:lnTo>
                    <a:pt x="6960" y="2298"/>
                  </a:lnTo>
                  <a:lnTo>
                    <a:pt x="6966" y="2304"/>
                  </a:lnTo>
                  <a:lnTo>
                    <a:pt x="6966" y="2310"/>
                  </a:lnTo>
                  <a:lnTo>
                    <a:pt x="6972" y="2322"/>
                  </a:lnTo>
                  <a:lnTo>
                    <a:pt x="6972" y="2334"/>
                  </a:lnTo>
                  <a:lnTo>
                    <a:pt x="7014" y="2364"/>
                  </a:lnTo>
                  <a:lnTo>
                    <a:pt x="7038" y="2358"/>
                  </a:lnTo>
                  <a:lnTo>
                    <a:pt x="7050" y="2370"/>
                  </a:lnTo>
                  <a:lnTo>
                    <a:pt x="7068" y="2370"/>
                  </a:lnTo>
                  <a:lnTo>
                    <a:pt x="7068" y="2358"/>
                  </a:lnTo>
                  <a:lnTo>
                    <a:pt x="7098" y="2364"/>
                  </a:lnTo>
                  <a:lnTo>
                    <a:pt x="7098" y="2346"/>
                  </a:lnTo>
                  <a:lnTo>
                    <a:pt x="7104" y="2340"/>
                  </a:lnTo>
                  <a:lnTo>
                    <a:pt x="7110" y="2340"/>
                  </a:lnTo>
                  <a:lnTo>
                    <a:pt x="7122" y="2334"/>
                  </a:lnTo>
                  <a:lnTo>
                    <a:pt x="7152" y="2334"/>
                  </a:lnTo>
                  <a:lnTo>
                    <a:pt x="7158" y="2310"/>
                  </a:lnTo>
                  <a:lnTo>
                    <a:pt x="7200" y="2310"/>
                  </a:lnTo>
                  <a:lnTo>
                    <a:pt x="7212" y="2316"/>
                  </a:lnTo>
                  <a:lnTo>
                    <a:pt x="7218" y="2328"/>
                  </a:lnTo>
                  <a:lnTo>
                    <a:pt x="7218" y="2346"/>
                  </a:lnTo>
                  <a:lnTo>
                    <a:pt x="7242" y="2358"/>
                  </a:lnTo>
                  <a:lnTo>
                    <a:pt x="7242" y="2388"/>
                  </a:lnTo>
                  <a:lnTo>
                    <a:pt x="7224" y="2394"/>
                  </a:lnTo>
                  <a:lnTo>
                    <a:pt x="7236" y="2412"/>
                  </a:lnTo>
                  <a:lnTo>
                    <a:pt x="7236" y="2430"/>
                  </a:lnTo>
                  <a:lnTo>
                    <a:pt x="7248" y="2442"/>
                  </a:lnTo>
                  <a:lnTo>
                    <a:pt x="7248" y="2466"/>
                  </a:lnTo>
                  <a:lnTo>
                    <a:pt x="7266" y="2472"/>
                  </a:lnTo>
                  <a:lnTo>
                    <a:pt x="7260" y="2502"/>
                  </a:lnTo>
                  <a:lnTo>
                    <a:pt x="7266" y="2526"/>
                  </a:lnTo>
                  <a:lnTo>
                    <a:pt x="7260" y="2532"/>
                  </a:lnTo>
                  <a:lnTo>
                    <a:pt x="7254" y="2532"/>
                  </a:lnTo>
                  <a:lnTo>
                    <a:pt x="7254" y="2550"/>
                  </a:lnTo>
                  <a:lnTo>
                    <a:pt x="7260" y="2562"/>
                  </a:lnTo>
                  <a:lnTo>
                    <a:pt x="7260" y="2574"/>
                  </a:lnTo>
                  <a:lnTo>
                    <a:pt x="7254" y="2580"/>
                  </a:lnTo>
                  <a:lnTo>
                    <a:pt x="7248" y="2580"/>
                  </a:lnTo>
                  <a:lnTo>
                    <a:pt x="7236" y="2574"/>
                  </a:lnTo>
                  <a:lnTo>
                    <a:pt x="7224" y="2574"/>
                  </a:lnTo>
                  <a:lnTo>
                    <a:pt x="7206" y="2568"/>
                  </a:lnTo>
                  <a:lnTo>
                    <a:pt x="7194" y="2562"/>
                  </a:lnTo>
                  <a:lnTo>
                    <a:pt x="7170" y="2562"/>
                  </a:lnTo>
                  <a:lnTo>
                    <a:pt x="7164" y="2568"/>
                  </a:lnTo>
                  <a:lnTo>
                    <a:pt x="7170" y="2574"/>
                  </a:lnTo>
                  <a:lnTo>
                    <a:pt x="7170" y="2586"/>
                  </a:lnTo>
                  <a:lnTo>
                    <a:pt x="7146" y="2586"/>
                  </a:lnTo>
                  <a:lnTo>
                    <a:pt x="7146" y="2598"/>
                  </a:lnTo>
                  <a:lnTo>
                    <a:pt x="7152" y="2610"/>
                  </a:lnTo>
                  <a:lnTo>
                    <a:pt x="7158" y="2610"/>
                  </a:lnTo>
                  <a:lnTo>
                    <a:pt x="7170" y="2622"/>
                  </a:lnTo>
                  <a:lnTo>
                    <a:pt x="7182" y="2628"/>
                  </a:lnTo>
                  <a:lnTo>
                    <a:pt x="7194" y="2646"/>
                  </a:lnTo>
                  <a:lnTo>
                    <a:pt x="7206" y="2658"/>
                  </a:lnTo>
                  <a:lnTo>
                    <a:pt x="7212" y="2676"/>
                  </a:lnTo>
                  <a:lnTo>
                    <a:pt x="7212" y="2688"/>
                  </a:lnTo>
                  <a:lnTo>
                    <a:pt x="7224" y="2700"/>
                  </a:lnTo>
                  <a:lnTo>
                    <a:pt x="7230" y="2712"/>
                  </a:lnTo>
                  <a:lnTo>
                    <a:pt x="7236" y="2748"/>
                  </a:lnTo>
                  <a:lnTo>
                    <a:pt x="7206" y="2742"/>
                  </a:lnTo>
                  <a:lnTo>
                    <a:pt x="7200" y="2766"/>
                  </a:lnTo>
                  <a:lnTo>
                    <a:pt x="7224" y="2778"/>
                  </a:lnTo>
                  <a:lnTo>
                    <a:pt x="7260" y="2778"/>
                  </a:lnTo>
                  <a:lnTo>
                    <a:pt x="7260" y="2718"/>
                  </a:lnTo>
                  <a:lnTo>
                    <a:pt x="7266" y="2712"/>
                  </a:lnTo>
                  <a:lnTo>
                    <a:pt x="7272" y="2712"/>
                  </a:lnTo>
                  <a:lnTo>
                    <a:pt x="7284" y="2718"/>
                  </a:lnTo>
                  <a:lnTo>
                    <a:pt x="7290" y="2724"/>
                  </a:lnTo>
                  <a:lnTo>
                    <a:pt x="7302" y="2712"/>
                  </a:lnTo>
                  <a:lnTo>
                    <a:pt x="7308" y="2724"/>
                  </a:lnTo>
                  <a:lnTo>
                    <a:pt x="7314" y="2730"/>
                  </a:lnTo>
                  <a:lnTo>
                    <a:pt x="7320" y="2742"/>
                  </a:lnTo>
                  <a:lnTo>
                    <a:pt x="7332" y="2754"/>
                  </a:lnTo>
                  <a:lnTo>
                    <a:pt x="7344" y="2754"/>
                  </a:lnTo>
                  <a:lnTo>
                    <a:pt x="7356" y="2748"/>
                  </a:lnTo>
                  <a:lnTo>
                    <a:pt x="7368" y="2748"/>
                  </a:lnTo>
                  <a:lnTo>
                    <a:pt x="7374" y="2742"/>
                  </a:lnTo>
                  <a:lnTo>
                    <a:pt x="7380" y="2742"/>
                  </a:lnTo>
                  <a:lnTo>
                    <a:pt x="7380" y="2760"/>
                  </a:lnTo>
                  <a:lnTo>
                    <a:pt x="7386" y="2760"/>
                  </a:lnTo>
                  <a:lnTo>
                    <a:pt x="7392" y="2754"/>
                  </a:lnTo>
                  <a:lnTo>
                    <a:pt x="7404" y="2748"/>
                  </a:lnTo>
                  <a:lnTo>
                    <a:pt x="7422" y="2742"/>
                  </a:lnTo>
                  <a:lnTo>
                    <a:pt x="7440" y="2730"/>
                  </a:lnTo>
                  <a:lnTo>
                    <a:pt x="7452" y="2724"/>
                  </a:lnTo>
                  <a:lnTo>
                    <a:pt x="7464" y="2700"/>
                  </a:lnTo>
                  <a:lnTo>
                    <a:pt x="7464" y="2682"/>
                  </a:lnTo>
                  <a:lnTo>
                    <a:pt x="7470" y="2664"/>
                  </a:lnTo>
                  <a:lnTo>
                    <a:pt x="7470" y="2628"/>
                  </a:lnTo>
                  <a:lnTo>
                    <a:pt x="7494" y="2622"/>
                  </a:lnTo>
                  <a:lnTo>
                    <a:pt x="7494" y="2562"/>
                  </a:lnTo>
                  <a:lnTo>
                    <a:pt x="7500" y="2550"/>
                  </a:lnTo>
                  <a:lnTo>
                    <a:pt x="7506" y="2544"/>
                  </a:lnTo>
                  <a:lnTo>
                    <a:pt x="7518" y="2520"/>
                  </a:lnTo>
                  <a:lnTo>
                    <a:pt x="7518" y="2490"/>
                  </a:lnTo>
                  <a:lnTo>
                    <a:pt x="7524" y="2472"/>
                  </a:lnTo>
                  <a:lnTo>
                    <a:pt x="7524" y="2454"/>
                  </a:lnTo>
                  <a:lnTo>
                    <a:pt x="7518" y="2442"/>
                  </a:lnTo>
                  <a:lnTo>
                    <a:pt x="7518" y="2424"/>
                  </a:lnTo>
                  <a:lnTo>
                    <a:pt x="7512" y="2418"/>
                  </a:lnTo>
                  <a:lnTo>
                    <a:pt x="7512" y="2412"/>
                  </a:lnTo>
                  <a:lnTo>
                    <a:pt x="7518" y="2400"/>
                  </a:lnTo>
                  <a:lnTo>
                    <a:pt x="7524" y="2394"/>
                  </a:lnTo>
                  <a:lnTo>
                    <a:pt x="7524" y="2382"/>
                  </a:lnTo>
                  <a:lnTo>
                    <a:pt x="7530" y="2376"/>
                  </a:lnTo>
                  <a:lnTo>
                    <a:pt x="7530" y="2364"/>
                  </a:lnTo>
                  <a:lnTo>
                    <a:pt x="7524" y="2358"/>
                  </a:lnTo>
                  <a:lnTo>
                    <a:pt x="7518" y="2346"/>
                  </a:lnTo>
                  <a:lnTo>
                    <a:pt x="7524" y="2334"/>
                  </a:lnTo>
                  <a:lnTo>
                    <a:pt x="7530" y="2328"/>
                  </a:lnTo>
                  <a:lnTo>
                    <a:pt x="7536" y="2316"/>
                  </a:lnTo>
                  <a:lnTo>
                    <a:pt x="7536" y="2298"/>
                  </a:lnTo>
                  <a:lnTo>
                    <a:pt x="7530" y="2292"/>
                  </a:lnTo>
                  <a:lnTo>
                    <a:pt x="7530" y="2280"/>
                  </a:lnTo>
                  <a:lnTo>
                    <a:pt x="7518" y="2256"/>
                  </a:lnTo>
                  <a:lnTo>
                    <a:pt x="7512" y="2250"/>
                  </a:lnTo>
                  <a:lnTo>
                    <a:pt x="7512" y="2238"/>
                  </a:lnTo>
                  <a:lnTo>
                    <a:pt x="7506" y="2232"/>
                  </a:lnTo>
                  <a:lnTo>
                    <a:pt x="7506" y="2220"/>
                  </a:lnTo>
                  <a:lnTo>
                    <a:pt x="7500" y="2214"/>
                  </a:lnTo>
                  <a:lnTo>
                    <a:pt x="7500" y="2202"/>
                  </a:lnTo>
                  <a:lnTo>
                    <a:pt x="7494" y="2196"/>
                  </a:lnTo>
                  <a:lnTo>
                    <a:pt x="7482" y="2190"/>
                  </a:lnTo>
                  <a:lnTo>
                    <a:pt x="7476" y="2184"/>
                  </a:lnTo>
                  <a:lnTo>
                    <a:pt x="7482" y="2178"/>
                  </a:lnTo>
                  <a:lnTo>
                    <a:pt x="7476" y="2178"/>
                  </a:lnTo>
                  <a:lnTo>
                    <a:pt x="7470" y="2172"/>
                  </a:lnTo>
                  <a:lnTo>
                    <a:pt x="7458" y="2166"/>
                  </a:lnTo>
                  <a:lnTo>
                    <a:pt x="7446" y="2154"/>
                  </a:lnTo>
                  <a:lnTo>
                    <a:pt x="7440" y="2142"/>
                  </a:lnTo>
                  <a:lnTo>
                    <a:pt x="7434" y="2124"/>
                  </a:lnTo>
                  <a:lnTo>
                    <a:pt x="7434" y="2112"/>
                  </a:lnTo>
                  <a:lnTo>
                    <a:pt x="7428" y="2106"/>
                  </a:lnTo>
                  <a:lnTo>
                    <a:pt x="7428" y="2100"/>
                  </a:lnTo>
                  <a:lnTo>
                    <a:pt x="7416" y="2094"/>
                  </a:lnTo>
                  <a:lnTo>
                    <a:pt x="7416" y="2082"/>
                  </a:lnTo>
                  <a:lnTo>
                    <a:pt x="7422" y="2070"/>
                  </a:lnTo>
                  <a:lnTo>
                    <a:pt x="7422" y="2040"/>
                  </a:lnTo>
                  <a:lnTo>
                    <a:pt x="7410" y="2028"/>
                  </a:lnTo>
                  <a:lnTo>
                    <a:pt x="7404" y="2016"/>
                  </a:lnTo>
                  <a:lnTo>
                    <a:pt x="7398" y="2010"/>
                  </a:lnTo>
                  <a:lnTo>
                    <a:pt x="7380" y="2004"/>
                  </a:lnTo>
                  <a:lnTo>
                    <a:pt x="7380" y="1998"/>
                  </a:lnTo>
                  <a:lnTo>
                    <a:pt x="7374" y="1992"/>
                  </a:lnTo>
                  <a:lnTo>
                    <a:pt x="7368" y="1980"/>
                  </a:lnTo>
                  <a:lnTo>
                    <a:pt x="7356" y="1968"/>
                  </a:lnTo>
                  <a:lnTo>
                    <a:pt x="7344" y="1968"/>
                  </a:lnTo>
                  <a:lnTo>
                    <a:pt x="7332" y="1956"/>
                  </a:lnTo>
                  <a:lnTo>
                    <a:pt x="7326" y="1956"/>
                  </a:lnTo>
                  <a:lnTo>
                    <a:pt x="7308" y="1950"/>
                  </a:lnTo>
                  <a:lnTo>
                    <a:pt x="7302" y="1938"/>
                  </a:lnTo>
                  <a:lnTo>
                    <a:pt x="7308" y="1938"/>
                  </a:lnTo>
                  <a:lnTo>
                    <a:pt x="7314" y="1944"/>
                  </a:lnTo>
                  <a:lnTo>
                    <a:pt x="7326" y="1944"/>
                  </a:lnTo>
                  <a:lnTo>
                    <a:pt x="7332" y="1950"/>
                  </a:lnTo>
                  <a:lnTo>
                    <a:pt x="7344" y="1950"/>
                  </a:lnTo>
                  <a:lnTo>
                    <a:pt x="7350" y="1944"/>
                  </a:lnTo>
                  <a:lnTo>
                    <a:pt x="7350" y="1938"/>
                  </a:lnTo>
                  <a:lnTo>
                    <a:pt x="7344" y="1938"/>
                  </a:lnTo>
                  <a:lnTo>
                    <a:pt x="7332" y="1932"/>
                  </a:lnTo>
                  <a:lnTo>
                    <a:pt x="7326" y="1926"/>
                  </a:lnTo>
                  <a:lnTo>
                    <a:pt x="7320" y="1926"/>
                  </a:lnTo>
                  <a:lnTo>
                    <a:pt x="7242" y="1890"/>
                  </a:lnTo>
                  <a:lnTo>
                    <a:pt x="7236" y="1890"/>
                  </a:lnTo>
                  <a:lnTo>
                    <a:pt x="7230" y="1884"/>
                  </a:lnTo>
                  <a:lnTo>
                    <a:pt x="7218" y="1878"/>
                  </a:lnTo>
                  <a:lnTo>
                    <a:pt x="7206" y="1866"/>
                  </a:lnTo>
                  <a:lnTo>
                    <a:pt x="7194" y="1860"/>
                  </a:lnTo>
                  <a:lnTo>
                    <a:pt x="7188" y="1854"/>
                  </a:lnTo>
                  <a:lnTo>
                    <a:pt x="7170" y="1854"/>
                  </a:lnTo>
                  <a:lnTo>
                    <a:pt x="7164" y="1860"/>
                  </a:lnTo>
                  <a:lnTo>
                    <a:pt x="7152" y="1866"/>
                  </a:lnTo>
                  <a:lnTo>
                    <a:pt x="7116" y="1854"/>
                  </a:lnTo>
                  <a:lnTo>
                    <a:pt x="7152" y="1896"/>
                  </a:lnTo>
                  <a:lnTo>
                    <a:pt x="7146" y="1920"/>
                  </a:lnTo>
                  <a:lnTo>
                    <a:pt x="7134" y="1920"/>
                  </a:lnTo>
                  <a:lnTo>
                    <a:pt x="7134" y="1890"/>
                  </a:lnTo>
                  <a:lnTo>
                    <a:pt x="7116" y="1878"/>
                  </a:lnTo>
                  <a:lnTo>
                    <a:pt x="7116" y="1908"/>
                  </a:lnTo>
                  <a:lnTo>
                    <a:pt x="7068" y="1908"/>
                  </a:lnTo>
                  <a:lnTo>
                    <a:pt x="7074" y="1902"/>
                  </a:lnTo>
                  <a:lnTo>
                    <a:pt x="7074" y="1884"/>
                  </a:lnTo>
                  <a:lnTo>
                    <a:pt x="7068" y="1878"/>
                  </a:lnTo>
                  <a:lnTo>
                    <a:pt x="7044" y="1878"/>
                  </a:lnTo>
                  <a:lnTo>
                    <a:pt x="7038" y="1890"/>
                  </a:lnTo>
                  <a:lnTo>
                    <a:pt x="7014" y="1890"/>
                  </a:lnTo>
                  <a:lnTo>
                    <a:pt x="7002" y="1854"/>
                  </a:lnTo>
                  <a:lnTo>
                    <a:pt x="6996" y="1854"/>
                  </a:lnTo>
                  <a:lnTo>
                    <a:pt x="6984" y="1830"/>
                  </a:lnTo>
                  <a:lnTo>
                    <a:pt x="6912" y="1836"/>
                  </a:lnTo>
                  <a:lnTo>
                    <a:pt x="6906" y="1824"/>
                  </a:lnTo>
                  <a:lnTo>
                    <a:pt x="6882" y="1824"/>
                  </a:lnTo>
                  <a:lnTo>
                    <a:pt x="6870" y="1818"/>
                  </a:lnTo>
                  <a:lnTo>
                    <a:pt x="6864" y="1812"/>
                  </a:lnTo>
                  <a:lnTo>
                    <a:pt x="6864" y="1794"/>
                  </a:lnTo>
                  <a:lnTo>
                    <a:pt x="6876" y="1788"/>
                  </a:lnTo>
                  <a:lnTo>
                    <a:pt x="6888" y="1776"/>
                  </a:lnTo>
                  <a:lnTo>
                    <a:pt x="6900" y="1776"/>
                  </a:lnTo>
                  <a:lnTo>
                    <a:pt x="6900" y="1752"/>
                  </a:lnTo>
                  <a:lnTo>
                    <a:pt x="6906" y="1752"/>
                  </a:lnTo>
                  <a:lnTo>
                    <a:pt x="6918" y="1746"/>
                  </a:lnTo>
                  <a:lnTo>
                    <a:pt x="6930" y="1734"/>
                  </a:lnTo>
                  <a:lnTo>
                    <a:pt x="6930" y="1728"/>
                  </a:lnTo>
                  <a:lnTo>
                    <a:pt x="6936" y="1716"/>
                  </a:lnTo>
                  <a:lnTo>
                    <a:pt x="6936" y="1710"/>
                  </a:lnTo>
                  <a:lnTo>
                    <a:pt x="6942" y="1698"/>
                  </a:lnTo>
                  <a:lnTo>
                    <a:pt x="6930" y="1686"/>
                  </a:lnTo>
                  <a:lnTo>
                    <a:pt x="6942" y="1662"/>
                  </a:lnTo>
                  <a:lnTo>
                    <a:pt x="6930" y="1650"/>
                  </a:lnTo>
                  <a:lnTo>
                    <a:pt x="6948" y="1632"/>
                  </a:lnTo>
                  <a:lnTo>
                    <a:pt x="6972" y="1626"/>
                  </a:lnTo>
                  <a:lnTo>
                    <a:pt x="6960" y="1596"/>
                  </a:lnTo>
                  <a:lnTo>
                    <a:pt x="6984" y="1590"/>
                  </a:lnTo>
                  <a:lnTo>
                    <a:pt x="6960" y="1554"/>
                  </a:lnTo>
                  <a:lnTo>
                    <a:pt x="6990" y="1542"/>
                  </a:lnTo>
                  <a:lnTo>
                    <a:pt x="6990" y="1500"/>
                  </a:lnTo>
                  <a:lnTo>
                    <a:pt x="6996" y="1488"/>
                  </a:lnTo>
                  <a:lnTo>
                    <a:pt x="7002" y="1482"/>
                  </a:lnTo>
                  <a:lnTo>
                    <a:pt x="7020" y="1470"/>
                  </a:lnTo>
                  <a:lnTo>
                    <a:pt x="7032" y="1464"/>
                  </a:lnTo>
                  <a:lnTo>
                    <a:pt x="7050" y="1464"/>
                  </a:lnTo>
                  <a:lnTo>
                    <a:pt x="7068" y="1470"/>
                  </a:lnTo>
                  <a:lnTo>
                    <a:pt x="7188" y="1470"/>
                  </a:lnTo>
                  <a:lnTo>
                    <a:pt x="7206" y="1488"/>
                  </a:lnTo>
                  <a:lnTo>
                    <a:pt x="7224" y="1482"/>
                  </a:lnTo>
                  <a:lnTo>
                    <a:pt x="7218" y="1464"/>
                  </a:lnTo>
                  <a:lnTo>
                    <a:pt x="7290" y="1482"/>
                  </a:lnTo>
                  <a:lnTo>
                    <a:pt x="7320" y="1464"/>
                  </a:lnTo>
                  <a:lnTo>
                    <a:pt x="7350" y="1488"/>
                  </a:lnTo>
                  <a:lnTo>
                    <a:pt x="7356" y="1452"/>
                  </a:lnTo>
                  <a:lnTo>
                    <a:pt x="7434" y="1452"/>
                  </a:lnTo>
                  <a:lnTo>
                    <a:pt x="7446" y="1458"/>
                  </a:lnTo>
                  <a:lnTo>
                    <a:pt x="7452" y="1470"/>
                  </a:lnTo>
                  <a:lnTo>
                    <a:pt x="7458" y="1470"/>
                  </a:lnTo>
                  <a:lnTo>
                    <a:pt x="7464" y="1464"/>
                  </a:lnTo>
                  <a:lnTo>
                    <a:pt x="7476" y="1464"/>
                  </a:lnTo>
                  <a:lnTo>
                    <a:pt x="7482" y="1458"/>
                  </a:lnTo>
                  <a:lnTo>
                    <a:pt x="7494" y="1452"/>
                  </a:lnTo>
                  <a:lnTo>
                    <a:pt x="7518" y="1470"/>
                  </a:lnTo>
                  <a:lnTo>
                    <a:pt x="7560" y="1476"/>
                  </a:lnTo>
                  <a:lnTo>
                    <a:pt x="7506" y="1488"/>
                  </a:lnTo>
                  <a:lnTo>
                    <a:pt x="7506" y="1494"/>
                  </a:lnTo>
                  <a:lnTo>
                    <a:pt x="7512" y="1500"/>
                  </a:lnTo>
                  <a:lnTo>
                    <a:pt x="7524" y="1506"/>
                  </a:lnTo>
                  <a:lnTo>
                    <a:pt x="7530" y="1512"/>
                  </a:lnTo>
                  <a:lnTo>
                    <a:pt x="7542" y="1512"/>
                  </a:lnTo>
                  <a:lnTo>
                    <a:pt x="7548" y="1506"/>
                  </a:lnTo>
                  <a:lnTo>
                    <a:pt x="7560" y="1506"/>
                  </a:lnTo>
                  <a:lnTo>
                    <a:pt x="7572" y="1500"/>
                  </a:lnTo>
                  <a:lnTo>
                    <a:pt x="7578" y="1494"/>
                  </a:lnTo>
                  <a:lnTo>
                    <a:pt x="7584" y="1494"/>
                  </a:lnTo>
                  <a:lnTo>
                    <a:pt x="7614" y="1506"/>
                  </a:lnTo>
                  <a:lnTo>
                    <a:pt x="7638" y="1488"/>
                  </a:lnTo>
                  <a:lnTo>
                    <a:pt x="7644" y="1488"/>
                  </a:lnTo>
                  <a:lnTo>
                    <a:pt x="7650" y="1494"/>
                  </a:lnTo>
                  <a:lnTo>
                    <a:pt x="7686" y="1494"/>
                  </a:lnTo>
                  <a:lnTo>
                    <a:pt x="7692" y="1488"/>
                  </a:lnTo>
                  <a:lnTo>
                    <a:pt x="7692" y="1476"/>
                  </a:lnTo>
                  <a:lnTo>
                    <a:pt x="7728" y="1482"/>
                  </a:lnTo>
                  <a:lnTo>
                    <a:pt x="7680" y="1452"/>
                  </a:lnTo>
                  <a:lnTo>
                    <a:pt x="7650" y="1464"/>
                  </a:lnTo>
                  <a:lnTo>
                    <a:pt x="7644" y="1446"/>
                  </a:lnTo>
                  <a:lnTo>
                    <a:pt x="7638" y="1434"/>
                  </a:lnTo>
                  <a:lnTo>
                    <a:pt x="7632" y="1428"/>
                  </a:lnTo>
                  <a:lnTo>
                    <a:pt x="7626" y="1416"/>
                  </a:lnTo>
                  <a:lnTo>
                    <a:pt x="7626" y="1398"/>
                  </a:lnTo>
                  <a:lnTo>
                    <a:pt x="7650" y="1374"/>
                  </a:lnTo>
                  <a:lnTo>
                    <a:pt x="7644" y="1344"/>
                  </a:lnTo>
                  <a:lnTo>
                    <a:pt x="7662" y="1332"/>
                  </a:lnTo>
                  <a:lnTo>
                    <a:pt x="7650" y="1326"/>
                  </a:lnTo>
                  <a:lnTo>
                    <a:pt x="7638" y="1314"/>
                  </a:lnTo>
                  <a:lnTo>
                    <a:pt x="7638" y="1302"/>
                  </a:lnTo>
                  <a:lnTo>
                    <a:pt x="7644" y="1296"/>
                  </a:lnTo>
                  <a:lnTo>
                    <a:pt x="7662" y="1290"/>
                  </a:lnTo>
                  <a:lnTo>
                    <a:pt x="7698" y="1290"/>
                  </a:lnTo>
                  <a:lnTo>
                    <a:pt x="7710" y="1296"/>
                  </a:lnTo>
                  <a:lnTo>
                    <a:pt x="7728" y="1296"/>
                  </a:lnTo>
                  <a:lnTo>
                    <a:pt x="7746" y="1278"/>
                  </a:lnTo>
                  <a:lnTo>
                    <a:pt x="7782" y="1308"/>
                  </a:lnTo>
                  <a:lnTo>
                    <a:pt x="7806" y="1290"/>
                  </a:lnTo>
                  <a:lnTo>
                    <a:pt x="7812" y="1302"/>
                  </a:lnTo>
                  <a:lnTo>
                    <a:pt x="7818" y="1308"/>
                  </a:lnTo>
                  <a:lnTo>
                    <a:pt x="7830" y="1332"/>
                  </a:lnTo>
                  <a:lnTo>
                    <a:pt x="7830" y="1338"/>
                  </a:lnTo>
                  <a:lnTo>
                    <a:pt x="7836" y="1344"/>
                  </a:lnTo>
                  <a:lnTo>
                    <a:pt x="7878" y="1344"/>
                  </a:lnTo>
                  <a:lnTo>
                    <a:pt x="7878" y="1362"/>
                  </a:lnTo>
                  <a:lnTo>
                    <a:pt x="7884" y="1374"/>
                  </a:lnTo>
                  <a:lnTo>
                    <a:pt x="7890" y="1380"/>
                  </a:lnTo>
                  <a:lnTo>
                    <a:pt x="7896" y="1380"/>
                  </a:lnTo>
                  <a:lnTo>
                    <a:pt x="7914" y="1362"/>
                  </a:lnTo>
                  <a:lnTo>
                    <a:pt x="7932" y="1326"/>
                  </a:lnTo>
                  <a:lnTo>
                    <a:pt x="7938" y="1320"/>
                  </a:lnTo>
                  <a:lnTo>
                    <a:pt x="7938" y="1314"/>
                  </a:lnTo>
                  <a:lnTo>
                    <a:pt x="7962" y="1302"/>
                  </a:lnTo>
                  <a:lnTo>
                    <a:pt x="7992" y="1314"/>
                  </a:lnTo>
                  <a:lnTo>
                    <a:pt x="7986" y="1302"/>
                  </a:lnTo>
                  <a:lnTo>
                    <a:pt x="7962" y="1284"/>
                  </a:lnTo>
                  <a:lnTo>
                    <a:pt x="7956" y="1278"/>
                  </a:lnTo>
                  <a:lnTo>
                    <a:pt x="7932" y="1266"/>
                  </a:lnTo>
                  <a:lnTo>
                    <a:pt x="7926" y="1254"/>
                  </a:lnTo>
                  <a:lnTo>
                    <a:pt x="7914" y="1248"/>
                  </a:lnTo>
                  <a:lnTo>
                    <a:pt x="7908" y="1242"/>
                  </a:lnTo>
                  <a:lnTo>
                    <a:pt x="7908" y="1230"/>
                  </a:lnTo>
                  <a:lnTo>
                    <a:pt x="7962" y="1230"/>
                  </a:lnTo>
                  <a:lnTo>
                    <a:pt x="7992" y="1236"/>
                  </a:lnTo>
                  <a:lnTo>
                    <a:pt x="8052" y="1236"/>
                  </a:lnTo>
                  <a:lnTo>
                    <a:pt x="8052" y="1254"/>
                  </a:lnTo>
                  <a:lnTo>
                    <a:pt x="8040" y="1254"/>
                  </a:lnTo>
                  <a:lnTo>
                    <a:pt x="8028" y="1248"/>
                  </a:lnTo>
                  <a:lnTo>
                    <a:pt x="7992" y="1248"/>
                  </a:lnTo>
                  <a:lnTo>
                    <a:pt x="7992" y="1266"/>
                  </a:lnTo>
                  <a:lnTo>
                    <a:pt x="8016" y="1290"/>
                  </a:lnTo>
                  <a:lnTo>
                    <a:pt x="8028" y="1296"/>
                  </a:lnTo>
                  <a:lnTo>
                    <a:pt x="8034" y="1320"/>
                  </a:lnTo>
                  <a:lnTo>
                    <a:pt x="8064" y="1326"/>
                  </a:lnTo>
                  <a:lnTo>
                    <a:pt x="8058" y="1344"/>
                  </a:lnTo>
                  <a:lnTo>
                    <a:pt x="8076" y="1362"/>
                  </a:lnTo>
                  <a:lnTo>
                    <a:pt x="8046" y="1368"/>
                  </a:lnTo>
                  <a:lnTo>
                    <a:pt x="8040" y="1380"/>
                  </a:lnTo>
                  <a:lnTo>
                    <a:pt x="8022" y="1386"/>
                  </a:lnTo>
                  <a:lnTo>
                    <a:pt x="8028" y="1398"/>
                  </a:lnTo>
                  <a:lnTo>
                    <a:pt x="8028" y="1404"/>
                  </a:lnTo>
                  <a:lnTo>
                    <a:pt x="8034" y="1416"/>
                  </a:lnTo>
                  <a:lnTo>
                    <a:pt x="8034" y="1440"/>
                  </a:lnTo>
                  <a:lnTo>
                    <a:pt x="8028" y="1452"/>
                  </a:lnTo>
                  <a:lnTo>
                    <a:pt x="8016" y="1464"/>
                  </a:lnTo>
                  <a:lnTo>
                    <a:pt x="8004" y="1488"/>
                  </a:lnTo>
                  <a:lnTo>
                    <a:pt x="8004" y="1506"/>
                  </a:lnTo>
                  <a:lnTo>
                    <a:pt x="8010" y="1506"/>
                  </a:lnTo>
                  <a:lnTo>
                    <a:pt x="8016" y="1512"/>
                  </a:lnTo>
                  <a:lnTo>
                    <a:pt x="8022" y="1524"/>
                  </a:lnTo>
                  <a:lnTo>
                    <a:pt x="8016" y="1530"/>
                  </a:lnTo>
                  <a:lnTo>
                    <a:pt x="8010" y="1542"/>
                  </a:lnTo>
                  <a:lnTo>
                    <a:pt x="7986" y="1566"/>
                  </a:lnTo>
                  <a:lnTo>
                    <a:pt x="7974" y="1572"/>
                  </a:lnTo>
                  <a:lnTo>
                    <a:pt x="7968" y="1578"/>
                  </a:lnTo>
                  <a:lnTo>
                    <a:pt x="7962" y="1578"/>
                  </a:lnTo>
                  <a:lnTo>
                    <a:pt x="7962" y="1596"/>
                  </a:lnTo>
                  <a:lnTo>
                    <a:pt x="7944" y="1596"/>
                  </a:lnTo>
                  <a:lnTo>
                    <a:pt x="7950" y="1596"/>
                  </a:lnTo>
                  <a:lnTo>
                    <a:pt x="7956" y="1602"/>
                  </a:lnTo>
                  <a:lnTo>
                    <a:pt x="7968" y="1608"/>
                  </a:lnTo>
                  <a:lnTo>
                    <a:pt x="7980" y="1632"/>
                  </a:lnTo>
                  <a:lnTo>
                    <a:pt x="7974" y="1650"/>
                  </a:lnTo>
                  <a:lnTo>
                    <a:pt x="7974" y="1662"/>
                  </a:lnTo>
                  <a:lnTo>
                    <a:pt x="7968" y="1674"/>
                  </a:lnTo>
                  <a:lnTo>
                    <a:pt x="7968" y="1686"/>
                  </a:lnTo>
                  <a:lnTo>
                    <a:pt x="7974" y="1704"/>
                  </a:lnTo>
                  <a:lnTo>
                    <a:pt x="7992" y="1722"/>
                  </a:lnTo>
                  <a:lnTo>
                    <a:pt x="8016" y="1752"/>
                  </a:lnTo>
                  <a:lnTo>
                    <a:pt x="8046" y="1776"/>
                  </a:lnTo>
                  <a:lnTo>
                    <a:pt x="8070" y="1800"/>
                  </a:lnTo>
                  <a:lnTo>
                    <a:pt x="8082" y="1806"/>
                  </a:lnTo>
                  <a:lnTo>
                    <a:pt x="8142" y="1872"/>
                  </a:lnTo>
                  <a:lnTo>
                    <a:pt x="8154" y="1866"/>
                  </a:lnTo>
                  <a:lnTo>
                    <a:pt x="8238" y="1962"/>
                  </a:lnTo>
                  <a:lnTo>
                    <a:pt x="8286" y="1980"/>
                  </a:lnTo>
                  <a:lnTo>
                    <a:pt x="8310" y="2004"/>
                  </a:lnTo>
                  <a:lnTo>
                    <a:pt x="8316" y="2016"/>
                  </a:lnTo>
                  <a:lnTo>
                    <a:pt x="8328" y="2022"/>
                  </a:lnTo>
                  <a:lnTo>
                    <a:pt x="8334" y="2034"/>
                  </a:lnTo>
                  <a:lnTo>
                    <a:pt x="8388" y="2088"/>
                  </a:lnTo>
                  <a:lnTo>
                    <a:pt x="8406" y="2088"/>
                  </a:lnTo>
                  <a:lnTo>
                    <a:pt x="8406" y="2106"/>
                  </a:lnTo>
                  <a:lnTo>
                    <a:pt x="8418" y="2106"/>
                  </a:lnTo>
                  <a:lnTo>
                    <a:pt x="8430" y="2100"/>
                  </a:lnTo>
                  <a:lnTo>
                    <a:pt x="8436" y="2094"/>
                  </a:lnTo>
                  <a:lnTo>
                    <a:pt x="8442" y="2082"/>
                  </a:lnTo>
                  <a:lnTo>
                    <a:pt x="8442" y="2076"/>
                  </a:lnTo>
                  <a:lnTo>
                    <a:pt x="8430" y="2064"/>
                  </a:lnTo>
                  <a:lnTo>
                    <a:pt x="8436" y="2058"/>
                  </a:lnTo>
                  <a:lnTo>
                    <a:pt x="8442" y="2046"/>
                  </a:lnTo>
                  <a:lnTo>
                    <a:pt x="8448" y="2040"/>
                  </a:lnTo>
                  <a:lnTo>
                    <a:pt x="8448" y="2022"/>
                  </a:lnTo>
                  <a:lnTo>
                    <a:pt x="8430" y="2004"/>
                  </a:lnTo>
                  <a:lnTo>
                    <a:pt x="8418" y="1998"/>
                  </a:lnTo>
                  <a:lnTo>
                    <a:pt x="8406" y="1974"/>
                  </a:lnTo>
                  <a:lnTo>
                    <a:pt x="8406" y="1962"/>
                  </a:lnTo>
                  <a:lnTo>
                    <a:pt x="8412" y="1950"/>
                  </a:lnTo>
                  <a:lnTo>
                    <a:pt x="8430" y="1932"/>
                  </a:lnTo>
                  <a:lnTo>
                    <a:pt x="8442" y="1932"/>
                  </a:lnTo>
                  <a:lnTo>
                    <a:pt x="8454" y="1938"/>
                  </a:lnTo>
                  <a:lnTo>
                    <a:pt x="8460" y="1938"/>
                  </a:lnTo>
                  <a:lnTo>
                    <a:pt x="8466" y="1944"/>
                  </a:lnTo>
                  <a:lnTo>
                    <a:pt x="8472" y="1944"/>
                  </a:lnTo>
                  <a:lnTo>
                    <a:pt x="8466" y="1938"/>
                  </a:lnTo>
                  <a:lnTo>
                    <a:pt x="8460" y="1926"/>
                  </a:lnTo>
                  <a:lnTo>
                    <a:pt x="8448" y="1920"/>
                  </a:lnTo>
                  <a:lnTo>
                    <a:pt x="8442" y="1908"/>
                  </a:lnTo>
                  <a:lnTo>
                    <a:pt x="8424" y="1890"/>
                  </a:lnTo>
                  <a:lnTo>
                    <a:pt x="8412" y="1890"/>
                  </a:lnTo>
                  <a:lnTo>
                    <a:pt x="8406" y="1884"/>
                  </a:lnTo>
                  <a:lnTo>
                    <a:pt x="8400" y="1872"/>
                  </a:lnTo>
                  <a:lnTo>
                    <a:pt x="8400" y="1860"/>
                  </a:lnTo>
                  <a:lnTo>
                    <a:pt x="8406" y="1848"/>
                  </a:lnTo>
                  <a:lnTo>
                    <a:pt x="8412" y="1842"/>
                  </a:lnTo>
                  <a:lnTo>
                    <a:pt x="8424" y="1836"/>
                  </a:lnTo>
                  <a:lnTo>
                    <a:pt x="8430" y="1830"/>
                  </a:lnTo>
                  <a:lnTo>
                    <a:pt x="8442" y="1836"/>
                  </a:lnTo>
                  <a:lnTo>
                    <a:pt x="8466" y="1836"/>
                  </a:lnTo>
                  <a:lnTo>
                    <a:pt x="8472" y="1830"/>
                  </a:lnTo>
                  <a:lnTo>
                    <a:pt x="8472" y="1812"/>
                  </a:lnTo>
                  <a:lnTo>
                    <a:pt x="8454" y="1794"/>
                  </a:lnTo>
                  <a:lnTo>
                    <a:pt x="8436" y="1788"/>
                  </a:lnTo>
                  <a:lnTo>
                    <a:pt x="8424" y="1782"/>
                  </a:lnTo>
                  <a:lnTo>
                    <a:pt x="8406" y="1770"/>
                  </a:lnTo>
                  <a:lnTo>
                    <a:pt x="8394" y="1758"/>
                  </a:lnTo>
                  <a:lnTo>
                    <a:pt x="8388" y="1740"/>
                  </a:lnTo>
                  <a:lnTo>
                    <a:pt x="8376" y="1716"/>
                  </a:lnTo>
                  <a:lnTo>
                    <a:pt x="8376" y="1704"/>
                  </a:lnTo>
                  <a:lnTo>
                    <a:pt x="8370" y="1698"/>
                  </a:lnTo>
                  <a:lnTo>
                    <a:pt x="8370" y="1692"/>
                  </a:lnTo>
                  <a:lnTo>
                    <a:pt x="8382" y="1686"/>
                  </a:lnTo>
                  <a:lnTo>
                    <a:pt x="8406" y="1710"/>
                  </a:lnTo>
                  <a:lnTo>
                    <a:pt x="8418" y="1716"/>
                  </a:lnTo>
                  <a:lnTo>
                    <a:pt x="8430" y="1716"/>
                  </a:lnTo>
                  <a:lnTo>
                    <a:pt x="8430" y="1710"/>
                  </a:lnTo>
                  <a:lnTo>
                    <a:pt x="8424" y="1704"/>
                  </a:lnTo>
                  <a:lnTo>
                    <a:pt x="8418" y="1692"/>
                  </a:lnTo>
                  <a:lnTo>
                    <a:pt x="8412" y="1686"/>
                  </a:lnTo>
                  <a:lnTo>
                    <a:pt x="8406" y="1674"/>
                  </a:lnTo>
                  <a:lnTo>
                    <a:pt x="8400" y="1668"/>
                  </a:lnTo>
                  <a:lnTo>
                    <a:pt x="8364" y="1668"/>
                  </a:lnTo>
                  <a:lnTo>
                    <a:pt x="8316" y="1626"/>
                  </a:lnTo>
                  <a:lnTo>
                    <a:pt x="8316" y="1596"/>
                  </a:lnTo>
                  <a:lnTo>
                    <a:pt x="8310" y="1590"/>
                  </a:lnTo>
                  <a:lnTo>
                    <a:pt x="8298" y="1584"/>
                  </a:lnTo>
                  <a:lnTo>
                    <a:pt x="8280" y="1578"/>
                  </a:lnTo>
                  <a:lnTo>
                    <a:pt x="8268" y="1572"/>
                  </a:lnTo>
                  <a:lnTo>
                    <a:pt x="8256" y="1572"/>
                  </a:lnTo>
                  <a:lnTo>
                    <a:pt x="8256" y="1590"/>
                  </a:lnTo>
                  <a:lnTo>
                    <a:pt x="8250" y="1590"/>
                  </a:lnTo>
                  <a:lnTo>
                    <a:pt x="8244" y="1584"/>
                  </a:lnTo>
                  <a:lnTo>
                    <a:pt x="8232" y="1584"/>
                  </a:lnTo>
                  <a:lnTo>
                    <a:pt x="8214" y="1572"/>
                  </a:lnTo>
                  <a:lnTo>
                    <a:pt x="8202" y="1566"/>
                  </a:lnTo>
                  <a:lnTo>
                    <a:pt x="8196" y="1560"/>
                  </a:lnTo>
                  <a:lnTo>
                    <a:pt x="8190" y="1548"/>
                  </a:lnTo>
                  <a:lnTo>
                    <a:pt x="8190" y="1536"/>
                  </a:lnTo>
                  <a:lnTo>
                    <a:pt x="8196" y="1524"/>
                  </a:lnTo>
                  <a:lnTo>
                    <a:pt x="8196" y="1500"/>
                  </a:lnTo>
                  <a:lnTo>
                    <a:pt x="8184" y="1476"/>
                  </a:lnTo>
                  <a:lnTo>
                    <a:pt x="8166" y="1458"/>
                  </a:lnTo>
                  <a:lnTo>
                    <a:pt x="8154" y="1452"/>
                  </a:lnTo>
                  <a:lnTo>
                    <a:pt x="8154" y="1434"/>
                  </a:lnTo>
                  <a:lnTo>
                    <a:pt x="8160" y="1428"/>
                  </a:lnTo>
                  <a:lnTo>
                    <a:pt x="8172" y="1428"/>
                  </a:lnTo>
                  <a:lnTo>
                    <a:pt x="8184" y="1434"/>
                  </a:lnTo>
                  <a:lnTo>
                    <a:pt x="8196" y="1416"/>
                  </a:lnTo>
                  <a:lnTo>
                    <a:pt x="8232" y="1446"/>
                  </a:lnTo>
                  <a:lnTo>
                    <a:pt x="8238" y="1440"/>
                  </a:lnTo>
                  <a:lnTo>
                    <a:pt x="8226" y="1428"/>
                  </a:lnTo>
                  <a:lnTo>
                    <a:pt x="8226" y="1422"/>
                  </a:lnTo>
                  <a:lnTo>
                    <a:pt x="8232" y="1416"/>
                  </a:lnTo>
                  <a:lnTo>
                    <a:pt x="8232" y="1404"/>
                  </a:lnTo>
                  <a:lnTo>
                    <a:pt x="8238" y="1392"/>
                  </a:lnTo>
                  <a:lnTo>
                    <a:pt x="8250" y="1386"/>
                  </a:lnTo>
                  <a:lnTo>
                    <a:pt x="8256" y="1386"/>
                  </a:lnTo>
                  <a:lnTo>
                    <a:pt x="8274" y="1404"/>
                  </a:lnTo>
                  <a:lnTo>
                    <a:pt x="8280" y="1416"/>
                  </a:lnTo>
                  <a:lnTo>
                    <a:pt x="8292" y="1428"/>
                  </a:lnTo>
                  <a:lnTo>
                    <a:pt x="8304" y="1434"/>
                  </a:lnTo>
                  <a:lnTo>
                    <a:pt x="8310" y="1446"/>
                  </a:lnTo>
                  <a:lnTo>
                    <a:pt x="8322" y="1398"/>
                  </a:lnTo>
                  <a:lnTo>
                    <a:pt x="8334" y="1398"/>
                  </a:lnTo>
                  <a:lnTo>
                    <a:pt x="8364" y="1392"/>
                  </a:lnTo>
                  <a:lnTo>
                    <a:pt x="8400" y="1386"/>
                  </a:lnTo>
                  <a:lnTo>
                    <a:pt x="8430" y="1386"/>
                  </a:lnTo>
                  <a:lnTo>
                    <a:pt x="8478" y="1410"/>
                  </a:lnTo>
                  <a:lnTo>
                    <a:pt x="8484" y="1416"/>
                  </a:lnTo>
                  <a:lnTo>
                    <a:pt x="8490" y="1416"/>
                  </a:lnTo>
                  <a:lnTo>
                    <a:pt x="8532" y="1434"/>
                  </a:lnTo>
                  <a:lnTo>
                    <a:pt x="8502" y="1374"/>
                  </a:lnTo>
                  <a:lnTo>
                    <a:pt x="8526" y="1374"/>
                  </a:lnTo>
                  <a:lnTo>
                    <a:pt x="8538" y="1368"/>
                  </a:lnTo>
                  <a:lnTo>
                    <a:pt x="8550" y="1356"/>
                  </a:lnTo>
                  <a:lnTo>
                    <a:pt x="8550" y="1332"/>
                  </a:lnTo>
                  <a:lnTo>
                    <a:pt x="8544" y="1326"/>
                  </a:lnTo>
                  <a:lnTo>
                    <a:pt x="8538" y="1314"/>
                  </a:lnTo>
                  <a:lnTo>
                    <a:pt x="8562" y="1314"/>
                  </a:lnTo>
                  <a:lnTo>
                    <a:pt x="8562" y="1290"/>
                  </a:lnTo>
                  <a:lnTo>
                    <a:pt x="8574" y="1290"/>
                  </a:lnTo>
                  <a:lnTo>
                    <a:pt x="8586" y="1296"/>
                  </a:lnTo>
                  <a:lnTo>
                    <a:pt x="8616" y="1296"/>
                  </a:lnTo>
                  <a:lnTo>
                    <a:pt x="8628" y="1290"/>
                  </a:lnTo>
                  <a:lnTo>
                    <a:pt x="8634" y="1284"/>
                  </a:lnTo>
                  <a:lnTo>
                    <a:pt x="8640" y="1272"/>
                  </a:lnTo>
                  <a:lnTo>
                    <a:pt x="8652" y="1260"/>
                  </a:lnTo>
                  <a:lnTo>
                    <a:pt x="8658" y="1248"/>
                  </a:lnTo>
                  <a:lnTo>
                    <a:pt x="8664" y="1242"/>
                  </a:lnTo>
                  <a:lnTo>
                    <a:pt x="8670" y="1242"/>
                  </a:lnTo>
                  <a:lnTo>
                    <a:pt x="8652" y="1218"/>
                  </a:lnTo>
                  <a:lnTo>
                    <a:pt x="8682" y="1218"/>
                  </a:lnTo>
                  <a:lnTo>
                    <a:pt x="8688" y="1236"/>
                  </a:lnTo>
                  <a:lnTo>
                    <a:pt x="8748" y="1242"/>
                  </a:lnTo>
                  <a:lnTo>
                    <a:pt x="8760" y="1242"/>
                  </a:lnTo>
                  <a:lnTo>
                    <a:pt x="8772" y="1248"/>
                  </a:lnTo>
                  <a:lnTo>
                    <a:pt x="8808" y="1248"/>
                  </a:lnTo>
                  <a:lnTo>
                    <a:pt x="8808" y="1230"/>
                  </a:lnTo>
                  <a:lnTo>
                    <a:pt x="8802" y="1218"/>
                  </a:lnTo>
                  <a:lnTo>
                    <a:pt x="8766" y="1218"/>
                  </a:lnTo>
                  <a:lnTo>
                    <a:pt x="8760" y="1194"/>
                  </a:lnTo>
                  <a:lnTo>
                    <a:pt x="8754" y="1194"/>
                  </a:lnTo>
                  <a:lnTo>
                    <a:pt x="8748" y="1188"/>
                  </a:lnTo>
                  <a:lnTo>
                    <a:pt x="8736" y="1188"/>
                  </a:lnTo>
                  <a:lnTo>
                    <a:pt x="8712" y="1176"/>
                  </a:lnTo>
                  <a:lnTo>
                    <a:pt x="8700" y="1176"/>
                  </a:lnTo>
                  <a:lnTo>
                    <a:pt x="8688" y="1170"/>
                  </a:lnTo>
                  <a:lnTo>
                    <a:pt x="8658" y="1170"/>
                  </a:lnTo>
                  <a:lnTo>
                    <a:pt x="8664" y="1152"/>
                  </a:lnTo>
                  <a:lnTo>
                    <a:pt x="8592" y="1104"/>
                  </a:lnTo>
                  <a:lnTo>
                    <a:pt x="8574" y="1122"/>
                  </a:lnTo>
                  <a:lnTo>
                    <a:pt x="8568" y="1122"/>
                  </a:lnTo>
                  <a:lnTo>
                    <a:pt x="8562" y="1116"/>
                  </a:lnTo>
                  <a:lnTo>
                    <a:pt x="8550" y="1116"/>
                  </a:lnTo>
                  <a:lnTo>
                    <a:pt x="8538" y="1110"/>
                  </a:lnTo>
                  <a:lnTo>
                    <a:pt x="8532" y="1110"/>
                  </a:lnTo>
                  <a:lnTo>
                    <a:pt x="8520" y="1104"/>
                  </a:lnTo>
                  <a:lnTo>
                    <a:pt x="8508" y="1092"/>
                  </a:lnTo>
                  <a:lnTo>
                    <a:pt x="8502" y="1092"/>
                  </a:lnTo>
                  <a:lnTo>
                    <a:pt x="8466" y="1098"/>
                  </a:lnTo>
                  <a:lnTo>
                    <a:pt x="8442" y="1092"/>
                  </a:lnTo>
                  <a:lnTo>
                    <a:pt x="8430" y="1086"/>
                  </a:lnTo>
                  <a:lnTo>
                    <a:pt x="8412" y="1068"/>
                  </a:lnTo>
                  <a:lnTo>
                    <a:pt x="8406" y="1068"/>
                  </a:lnTo>
                  <a:lnTo>
                    <a:pt x="8412" y="1062"/>
                  </a:lnTo>
                  <a:lnTo>
                    <a:pt x="8436" y="1062"/>
                  </a:lnTo>
                  <a:lnTo>
                    <a:pt x="8460" y="1074"/>
                  </a:lnTo>
                  <a:lnTo>
                    <a:pt x="8478" y="1074"/>
                  </a:lnTo>
                  <a:lnTo>
                    <a:pt x="8496" y="1080"/>
                  </a:lnTo>
                  <a:lnTo>
                    <a:pt x="8514" y="1080"/>
                  </a:lnTo>
                  <a:lnTo>
                    <a:pt x="8526" y="1086"/>
                  </a:lnTo>
                  <a:lnTo>
                    <a:pt x="8544" y="1086"/>
                  </a:lnTo>
                  <a:lnTo>
                    <a:pt x="8550" y="1080"/>
                  </a:lnTo>
                  <a:lnTo>
                    <a:pt x="8562" y="1080"/>
                  </a:lnTo>
                  <a:lnTo>
                    <a:pt x="8580" y="1074"/>
                  </a:lnTo>
                  <a:lnTo>
                    <a:pt x="8604" y="1062"/>
                  </a:lnTo>
                  <a:lnTo>
                    <a:pt x="8616" y="1050"/>
                  </a:lnTo>
                  <a:lnTo>
                    <a:pt x="8604" y="1038"/>
                  </a:lnTo>
                  <a:lnTo>
                    <a:pt x="8592" y="1032"/>
                  </a:lnTo>
                  <a:lnTo>
                    <a:pt x="8586" y="1026"/>
                  </a:lnTo>
                  <a:lnTo>
                    <a:pt x="8574" y="1020"/>
                  </a:lnTo>
                  <a:lnTo>
                    <a:pt x="8568" y="1014"/>
                  </a:lnTo>
                  <a:lnTo>
                    <a:pt x="8562" y="1014"/>
                  </a:lnTo>
                  <a:lnTo>
                    <a:pt x="8556" y="1008"/>
                  </a:lnTo>
                  <a:lnTo>
                    <a:pt x="8520" y="990"/>
                  </a:lnTo>
                  <a:lnTo>
                    <a:pt x="8508" y="978"/>
                  </a:lnTo>
                  <a:lnTo>
                    <a:pt x="8514" y="972"/>
                  </a:lnTo>
                  <a:lnTo>
                    <a:pt x="8538" y="972"/>
                  </a:lnTo>
                  <a:lnTo>
                    <a:pt x="8556" y="978"/>
                  </a:lnTo>
                  <a:lnTo>
                    <a:pt x="8562" y="984"/>
                  </a:lnTo>
                  <a:lnTo>
                    <a:pt x="8574" y="990"/>
                  </a:lnTo>
                  <a:lnTo>
                    <a:pt x="8580" y="990"/>
                  </a:lnTo>
                  <a:lnTo>
                    <a:pt x="8586" y="996"/>
                  </a:lnTo>
                  <a:lnTo>
                    <a:pt x="8610" y="1008"/>
                  </a:lnTo>
                  <a:lnTo>
                    <a:pt x="8628" y="1020"/>
                  </a:lnTo>
                  <a:lnTo>
                    <a:pt x="8652" y="1032"/>
                  </a:lnTo>
                  <a:lnTo>
                    <a:pt x="8664" y="1032"/>
                  </a:lnTo>
                  <a:lnTo>
                    <a:pt x="8676" y="1026"/>
                  </a:lnTo>
                  <a:lnTo>
                    <a:pt x="8682" y="1026"/>
                  </a:lnTo>
                  <a:lnTo>
                    <a:pt x="8688" y="1020"/>
                  </a:lnTo>
                  <a:lnTo>
                    <a:pt x="8730" y="1020"/>
                  </a:lnTo>
                  <a:lnTo>
                    <a:pt x="8754" y="1026"/>
                  </a:lnTo>
                  <a:lnTo>
                    <a:pt x="8808" y="1044"/>
                  </a:lnTo>
                  <a:lnTo>
                    <a:pt x="8850" y="1062"/>
                  </a:lnTo>
                  <a:lnTo>
                    <a:pt x="8880" y="1068"/>
                  </a:lnTo>
                  <a:lnTo>
                    <a:pt x="8886" y="1074"/>
                  </a:lnTo>
                  <a:lnTo>
                    <a:pt x="8898" y="1074"/>
                  </a:lnTo>
                  <a:lnTo>
                    <a:pt x="8934" y="1086"/>
                  </a:lnTo>
                  <a:lnTo>
                    <a:pt x="8946" y="1086"/>
                  </a:lnTo>
                  <a:lnTo>
                    <a:pt x="8952" y="1092"/>
                  </a:lnTo>
                  <a:lnTo>
                    <a:pt x="8958" y="1092"/>
                  </a:lnTo>
                  <a:lnTo>
                    <a:pt x="8970" y="1098"/>
                  </a:lnTo>
                  <a:lnTo>
                    <a:pt x="8976" y="1104"/>
                  </a:lnTo>
                  <a:lnTo>
                    <a:pt x="8988" y="1110"/>
                  </a:lnTo>
                  <a:lnTo>
                    <a:pt x="9000" y="1110"/>
                  </a:lnTo>
                  <a:lnTo>
                    <a:pt x="9018" y="1116"/>
                  </a:lnTo>
                  <a:lnTo>
                    <a:pt x="9024" y="1122"/>
                  </a:lnTo>
                  <a:lnTo>
                    <a:pt x="9042" y="1122"/>
                  </a:lnTo>
                  <a:lnTo>
                    <a:pt x="9042" y="1116"/>
                  </a:lnTo>
                  <a:lnTo>
                    <a:pt x="9036" y="1098"/>
                  </a:lnTo>
                  <a:lnTo>
                    <a:pt x="9012" y="1074"/>
                  </a:lnTo>
                  <a:lnTo>
                    <a:pt x="9006" y="1074"/>
                  </a:lnTo>
                  <a:lnTo>
                    <a:pt x="9024" y="1056"/>
                  </a:lnTo>
                  <a:lnTo>
                    <a:pt x="8976" y="1038"/>
                  </a:lnTo>
                  <a:lnTo>
                    <a:pt x="8988" y="1032"/>
                  </a:lnTo>
                  <a:lnTo>
                    <a:pt x="8940" y="1008"/>
                  </a:lnTo>
                  <a:lnTo>
                    <a:pt x="8994" y="1020"/>
                  </a:lnTo>
                  <a:lnTo>
                    <a:pt x="8988" y="996"/>
                  </a:lnTo>
                  <a:lnTo>
                    <a:pt x="9000" y="996"/>
                  </a:lnTo>
                  <a:lnTo>
                    <a:pt x="9012" y="1002"/>
                  </a:lnTo>
                  <a:lnTo>
                    <a:pt x="9048" y="1002"/>
                  </a:lnTo>
                  <a:lnTo>
                    <a:pt x="9048" y="99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48" name="Romania" descr="© INSCALE GmbH, 05.05.2010&#10;http://www.presentationload.com/">
              <a:extLst>
                <a:ext uri="{FF2B5EF4-FFF2-40B4-BE49-F238E27FC236}">
                  <a16:creationId xmlns:a16="http://schemas.microsoft.com/office/drawing/2014/main" id="{A429F460-5132-4951-B8EE-6E3DE6225534}"/>
                </a:ext>
              </a:extLst>
            </p:cNvPr>
            <p:cNvSpPr>
              <a:spLocks/>
            </p:cNvSpPr>
            <p:nvPr>
              <p:custDataLst>
                <p:tags r:id="rId47"/>
              </p:custDataLst>
            </p:nvPr>
          </p:nvSpPr>
          <p:spPr bwMode="gray">
            <a:xfrm>
              <a:off x="4749775" y="1747960"/>
              <a:ext cx="232733" cy="139343"/>
            </a:xfrm>
            <a:custGeom>
              <a:avLst/>
              <a:gdLst>
                <a:gd name="T0" fmla="*/ 2147483647 w 612"/>
                <a:gd name="T1" fmla="*/ 2147483647 h 366"/>
                <a:gd name="T2" fmla="*/ 2147483647 w 612"/>
                <a:gd name="T3" fmla="*/ 2147483647 h 366"/>
                <a:gd name="T4" fmla="*/ 2147483647 w 612"/>
                <a:gd name="T5" fmla="*/ 2147483647 h 366"/>
                <a:gd name="T6" fmla="*/ 2147483647 w 612"/>
                <a:gd name="T7" fmla="*/ 2147483647 h 366"/>
                <a:gd name="T8" fmla="*/ 2147483647 w 612"/>
                <a:gd name="T9" fmla="*/ 2147483647 h 366"/>
                <a:gd name="T10" fmla="*/ 2147483647 w 612"/>
                <a:gd name="T11" fmla="*/ 2147483647 h 366"/>
                <a:gd name="T12" fmla="*/ 2147483647 w 612"/>
                <a:gd name="T13" fmla="*/ 2147483647 h 366"/>
                <a:gd name="T14" fmla="*/ 2147483647 w 612"/>
                <a:gd name="T15" fmla="*/ 2147483647 h 366"/>
                <a:gd name="T16" fmla="*/ 2147483647 w 612"/>
                <a:gd name="T17" fmla="*/ 2147483647 h 366"/>
                <a:gd name="T18" fmla="*/ 2147483647 w 612"/>
                <a:gd name="T19" fmla="*/ 2147483647 h 366"/>
                <a:gd name="T20" fmla="*/ 2147483647 w 612"/>
                <a:gd name="T21" fmla="*/ 2147483647 h 366"/>
                <a:gd name="T22" fmla="*/ 2147483647 w 612"/>
                <a:gd name="T23" fmla="*/ 2147483647 h 366"/>
                <a:gd name="T24" fmla="*/ 2147483647 w 612"/>
                <a:gd name="T25" fmla="*/ 2147483647 h 366"/>
                <a:gd name="T26" fmla="*/ 2147483647 w 612"/>
                <a:gd name="T27" fmla="*/ 0 h 366"/>
                <a:gd name="T28" fmla="*/ 2147483647 w 612"/>
                <a:gd name="T29" fmla="*/ 2147483647 h 366"/>
                <a:gd name="T30" fmla="*/ 2147483647 w 612"/>
                <a:gd name="T31" fmla="*/ 2147483647 h 366"/>
                <a:gd name="T32" fmla="*/ 2147483647 w 612"/>
                <a:gd name="T33" fmla="*/ 2147483647 h 366"/>
                <a:gd name="T34" fmla="*/ 2147483647 w 612"/>
                <a:gd name="T35" fmla="*/ 2147483647 h 366"/>
                <a:gd name="T36" fmla="*/ 2147483647 w 612"/>
                <a:gd name="T37" fmla="*/ 2147483647 h 366"/>
                <a:gd name="T38" fmla="*/ 2147483647 w 612"/>
                <a:gd name="T39" fmla="*/ 2147483647 h 366"/>
                <a:gd name="T40" fmla="*/ 2147483647 w 612"/>
                <a:gd name="T41" fmla="*/ 2147483647 h 366"/>
                <a:gd name="T42" fmla="*/ 2147483647 w 612"/>
                <a:gd name="T43" fmla="*/ 2147483647 h 366"/>
                <a:gd name="T44" fmla="*/ 2147483647 w 612"/>
                <a:gd name="T45" fmla="*/ 2147483647 h 366"/>
                <a:gd name="T46" fmla="*/ 2147483647 w 612"/>
                <a:gd name="T47" fmla="*/ 2147483647 h 366"/>
                <a:gd name="T48" fmla="*/ 0 w 612"/>
                <a:gd name="T49" fmla="*/ 2147483647 h 366"/>
                <a:gd name="T50" fmla="*/ 2147483647 w 612"/>
                <a:gd name="T51" fmla="*/ 2147483647 h 366"/>
                <a:gd name="T52" fmla="*/ 2147483647 w 612"/>
                <a:gd name="T53" fmla="*/ 2147483647 h 366"/>
                <a:gd name="T54" fmla="*/ 2147483647 w 612"/>
                <a:gd name="T55" fmla="*/ 2147483647 h 366"/>
                <a:gd name="T56" fmla="*/ 2147483647 w 612"/>
                <a:gd name="T57" fmla="*/ 2147483647 h 366"/>
                <a:gd name="T58" fmla="*/ 2147483647 w 612"/>
                <a:gd name="T59" fmla="*/ 2147483647 h 366"/>
                <a:gd name="T60" fmla="*/ 2147483647 w 612"/>
                <a:gd name="T61" fmla="*/ 2147483647 h 366"/>
                <a:gd name="T62" fmla="*/ 2147483647 w 612"/>
                <a:gd name="T63" fmla="*/ 2147483647 h 366"/>
                <a:gd name="T64" fmla="*/ 2147483647 w 612"/>
                <a:gd name="T65" fmla="*/ 2147483647 h 366"/>
                <a:gd name="T66" fmla="*/ 2147483647 w 612"/>
                <a:gd name="T67" fmla="*/ 2147483647 h 366"/>
                <a:gd name="T68" fmla="*/ 2147483647 w 612"/>
                <a:gd name="T69" fmla="*/ 2147483647 h 366"/>
                <a:gd name="T70" fmla="*/ 2147483647 w 612"/>
                <a:gd name="T71" fmla="*/ 2147483647 h 366"/>
                <a:gd name="T72" fmla="*/ 2147483647 w 612"/>
                <a:gd name="T73" fmla="*/ 2147483647 h 366"/>
                <a:gd name="T74" fmla="*/ 2147483647 w 612"/>
                <a:gd name="T75" fmla="*/ 2147483647 h 366"/>
                <a:gd name="T76" fmla="*/ 2147483647 w 612"/>
                <a:gd name="T77" fmla="*/ 2147483647 h 366"/>
                <a:gd name="T78" fmla="*/ 2147483647 w 612"/>
                <a:gd name="T79" fmla="*/ 2147483647 h 366"/>
                <a:gd name="T80" fmla="*/ 2147483647 w 612"/>
                <a:gd name="T81" fmla="*/ 2147483647 h 366"/>
                <a:gd name="T82" fmla="*/ 2147483647 w 612"/>
                <a:gd name="T83" fmla="*/ 2147483647 h 366"/>
                <a:gd name="T84" fmla="*/ 2147483647 w 612"/>
                <a:gd name="T85" fmla="*/ 2147483647 h 3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2"/>
                <a:gd name="T130" fmla="*/ 0 h 366"/>
                <a:gd name="T131" fmla="*/ 612 w 612"/>
                <a:gd name="T132" fmla="*/ 366 h 3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2" h="366">
                  <a:moveTo>
                    <a:pt x="516" y="354"/>
                  </a:moveTo>
                  <a:lnTo>
                    <a:pt x="522" y="360"/>
                  </a:lnTo>
                  <a:lnTo>
                    <a:pt x="540" y="360"/>
                  </a:lnTo>
                  <a:lnTo>
                    <a:pt x="540" y="318"/>
                  </a:lnTo>
                  <a:lnTo>
                    <a:pt x="546" y="312"/>
                  </a:lnTo>
                  <a:lnTo>
                    <a:pt x="558" y="294"/>
                  </a:lnTo>
                  <a:lnTo>
                    <a:pt x="564" y="282"/>
                  </a:lnTo>
                  <a:lnTo>
                    <a:pt x="570" y="276"/>
                  </a:lnTo>
                  <a:lnTo>
                    <a:pt x="606" y="276"/>
                  </a:lnTo>
                  <a:lnTo>
                    <a:pt x="612" y="270"/>
                  </a:lnTo>
                  <a:lnTo>
                    <a:pt x="612" y="258"/>
                  </a:lnTo>
                  <a:lnTo>
                    <a:pt x="600" y="222"/>
                  </a:lnTo>
                  <a:lnTo>
                    <a:pt x="600" y="216"/>
                  </a:lnTo>
                  <a:lnTo>
                    <a:pt x="594" y="216"/>
                  </a:lnTo>
                  <a:lnTo>
                    <a:pt x="588" y="222"/>
                  </a:lnTo>
                  <a:lnTo>
                    <a:pt x="570" y="222"/>
                  </a:lnTo>
                  <a:lnTo>
                    <a:pt x="564" y="228"/>
                  </a:lnTo>
                  <a:lnTo>
                    <a:pt x="558" y="228"/>
                  </a:lnTo>
                  <a:lnTo>
                    <a:pt x="552" y="234"/>
                  </a:lnTo>
                  <a:lnTo>
                    <a:pt x="522" y="234"/>
                  </a:lnTo>
                  <a:lnTo>
                    <a:pt x="510" y="222"/>
                  </a:lnTo>
                  <a:lnTo>
                    <a:pt x="510" y="198"/>
                  </a:lnTo>
                  <a:lnTo>
                    <a:pt x="504" y="192"/>
                  </a:lnTo>
                  <a:lnTo>
                    <a:pt x="498" y="180"/>
                  </a:lnTo>
                  <a:lnTo>
                    <a:pt x="498" y="168"/>
                  </a:lnTo>
                  <a:lnTo>
                    <a:pt x="504" y="162"/>
                  </a:lnTo>
                  <a:lnTo>
                    <a:pt x="504" y="150"/>
                  </a:lnTo>
                  <a:lnTo>
                    <a:pt x="510" y="144"/>
                  </a:lnTo>
                  <a:lnTo>
                    <a:pt x="504" y="144"/>
                  </a:lnTo>
                  <a:lnTo>
                    <a:pt x="504" y="102"/>
                  </a:lnTo>
                  <a:lnTo>
                    <a:pt x="498" y="96"/>
                  </a:lnTo>
                  <a:lnTo>
                    <a:pt x="480" y="96"/>
                  </a:lnTo>
                  <a:lnTo>
                    <a:pt x="474" y="78"/>
                  </a:lnTo>
                  <a:lnTo>
                    <a:pt x="462" y="78"/>
                  </a:lnTo>
                  <a:lnTo>
                    <a:pt x="456" y="54"/>
                  </a:lnTo>
                  <a:lnTo>
                    <a:pt x="432" y="42"/>
                  </a:lnTo>
                  <a:lnTo>
                    <a:pt x="432" y="30"/>
                  </a:lnTo>
                  <a:lnTo>
                    <a:pt x="426" y="24"/>
                  </a:lnTo>
                  <a:lnTo>
                    <a:pt x="420" y="12"/>
                  </a:lnTo>
                  <a:lnTo>
                    <a:pt x="414" y="6"/>
                  </a:lnTo>
                  <a:lnTo>
                    <a:pt x="396" y="0"/>
                  </a:lnTo>
                  <a:lnTo>
                    <a:pt x="384" y="0"/>
                  </a:lnTo>
                  <a:lnTo>
                    <a:pt x="378" y="6"/>
                  </a:lnTo>
                  <a:lnTo>
                    <a:pt x="378" y="12"/>
                  </a:lnTo>
                  <a:lnTo>
                    <a:pt x="366" y="24"/>
                  </a:lnTo>
                  <a:lnTo>
                    <a:pt x="348" y="24"/>
                  </a:lnTo>
                  <a:lnTo>
                    <a:pt x="342" y="18"/>
                  </a:lnTo>
                  <a:lnTo>
                    <a:pt x="336" y="30"/>
                  </a:lnTo>
                  <a:lnTo>
                    <a:pt x="312" y="24"/>
                  </a:lnTo>
                  <a:lnTo>
                    <a:pt x="312" y="30"/>
                  </a:lnTo>
                  <a:lnTo>
                    <a:pt x="300" y="42"/>
                  </a:lnTo>
                  <a:lnTo>
                    <a:pt x="288" y="42"/>
                  </a:lnTo>
                  <a:lnTo>
                    <a:pt x="264" y="18"/>
                  </a:lnTo>
                  <a:lnTo>
                    <a:pt x="258" y="18"/>
                  </a:lnTo>
                  <a:lnTo>
                    <a:pt x="246" y="24"/>
                  </a:lnTo>
                  <a:lnTo>
                    <a:pt x="240" y="24"/>
                  </a:lnTo>
                  <a:lnTo>
                    <a:pt x="228" y="30"/>
                  </a:lnTo>
                  <a:lnTo>
                    <a:pt x="222" y="24"/>
                  </a:lnTo>
                  <a:lnTo>
                    <a:pt x="198" y="24"/>
                  </a:lnTo>
                  <a:lnTo>
                    <a:pt x="192" y="18"/>
                  </a:lnTo>
                  <a:lnTo>
                    <a:pt x="168" y="18"/>
                  </a:lnTo>
                  <a:lnTo>
                    <a:pt x="150" y="36"/>
                  </a:lnTo>
                  <a:lnTo>
                    <a:pt x="120" y="36"/>
                  </a:lnTo>
                  <a:lnTo>
                    <a:pt x="108" y="48"/>
                  </a:lnTo>
                  <a:lnTo>
                    <a:pt x="108" y="90"/>
                  </a:lnTo>
                  <a:lnTo>
                    <a:pt x="90" y="108"/>
                  </a:lnTo>
                  <a:lnTo>
                    <a:pt x="78" y="114"/>
                  </a:lnTo>
                  <a:lnTo>
                    <a:pt x="72" y="120"/>
                  </a:lnTo>
                  <a:lnTo>
                    <a:pt x="72" y="138"/>
                  </a:lnTo>
                  <a:lnTo>
                    <a:pt x="66" y="144"/>
                  </a:lnTo>
                  <a:lnTo>
                    <a:pt x="54" y="150"/>
                  </a:lnTo>
                  <a:lnTo>
                    <a:pt x="48" y="156"/>
                  </a:lnTo>
                  <a:lnTo>
                    <a:pt x="30" y="150"/>
                  </a:lnTo>
                  <a:lnTo>
                    <a:pt x="30" y="168"/>
                  </a:lnTo>
                  <a:lnTo>
                    <a:pt x="0" y="174"/>
                  </a:lnTo>
                  <a:lnTo>
                    <a:pt x="6" y="174"/>
                  </a:lnTo>
                  <a:lnTo>
                    <a:pt x="30" y="192"/>
                  </a:lnTo>
                  <a:lnTo>
                    <a:pt x="36" y="192"/>
                  </a:lnTo>
                  <a:lnTo>
                    <a:pt x="48" y="228"/>
                  </a:lnTo>
                  <a:lnTo>
                    <a:pt x="54" y="234"/>
                  </a:lnTo>
                  <a:lnTo>
                    <a:pt x="60" y="234"/>
                  </a:lnTo>
                  <a:lnTo>
                    <a:pt x="66" y="228"/>
                  </a:lnTo>
                  <a:lnTo>
                    <a:pt x="72" y="228"/>
                  </a:lnTo>
                  <a:lnTo>
                    <a:pt x="84" y="234"/>
                  </a:lnTo>
                  <a:lnTo>
                    <a:pt x="84" y="252"/>
                  </a:lnTo>
                  <a:lnTo>
                    <a:pt x="78" y="258"/>
                  </a:lnTo>
                  <a:lnTo>
                    <a:pt x="90" y="276"/>
                  </a:lnTo>
                  <a:lnTo>
                    <a:pt x="114" y="282"/>
                  </a:lnTo>
                  <a:lnTo>
                    <a:pt x="120" y="288"/>
                  </a:lnTo>
                  <a:lnTo>
                    <a:pt x="144" y="282"/>
                  </a:lnTo>
                  <a:lnTo>
                    <a:pt x="168" y="288"/>
                  </a:lnTo>
                  <a:lnTo>
                    <a:pt x="162" y="294"/>
                  </a:lnTo>
                  <a:lnTo>
                    <a:pt x="156" y="306"/>
                  </a:lnTo>
                  <a:lnTo>
                    <a:pt x="162" y="312"/>
                  </a:lnTo>
                  <a:lnTo>
                    <a:pt x="162" y="324"/>
                  </a:lnTo>
                  <a:lnTo>
                    <a:pt x="186" y="324"/>
                  </a:lnTo>
                  <a:lnTo>
                    <a:pt x="192" y="330"/>
                  </a:lnTo>
                  <a:lnTo>
                    <a:pt x="186" y="336"/>
                  </a:lnTo>
                  <a:lnTo>
                    <a:pt x="186" y="342"/>
                  </a:lnTo>
                  <a:lnTo>
                    <a:pt x="180" y="348"/>
                  </a:lnTo>
                  <a:lnTo>
                    <a:pt x="186" y="354"/>
                  </a:lnTo>
                  <a:lnTo>
                    <a:pt x="204" y="354"/>
                  </a:lnTo>
                  <a:lnTo>
                    <a:pt x="216" y="342"/>
                  </a:lnTo>
                  <a:lnTo>
                    <a:pt x="240" y="354"/>
                  </a:lnTo>
                  <a:lnTo>
                    <a:pt x="252" y="354"/>
                  </a:lnTo>
                  <a:lnTo>
                    <a:pt x="258" y="360"/>
                  </a:lnTo>
                  <a:lnTo>
                    <a:pt x="282" y="360"/>
                  </a:lnTo>
                  <a:lnTo>
                    <a:pt x="288" y="354"/>
                  </a:lnTo>
                  <a:lnTo>
                    <a:pt x="288" y="348"/>
                  </a:lnTo>
                  <a:lnTo>
                    <a:pt x="306" y="354"/>
                  </a:lnTo>
                  <a:lnTo>
                    <a:pt x="330" y="354"/>
                  </a:lnTo>
                  <a:lnTo>
                    <a:pt x="336" y="360"/>
                  </a:lnTo>
                  <a:lnTo>
                    <a:pt x="348" y="366"/>
                  </a:lnTo>
                  <a:lnTo>
                    <a:pt x="366" y="366"/>
                  </a:lnTo>
                  <a:lnTo>
                    <a:pt x="372" y="360"/>
                  </a:lnTo>
                  <a:lnTo>
                    <a:pt x="372" y="348"/>
                  </a:lnTo>
                  <a:lnTo>
                    <a:pt x="378" y="342"/>
                  </a:lnTo>
                  <a:lnTo>
                    <a:pt x="384" y="342"/>
                  </a:lnTo>
                  <a:lnTo>
                    <a:pt x="396" y="336"/>
                  </a:lnTo>
                  <a:lnTo>
                    <a:pt x="402" y="336"/>
                  </a:lnTo>
                  <a:lnTo>
                    <a:pt x="402" y="330"/>
                  </a:lnTo>
                  <a:lnTo>
                    <a:pt x="432" y="336"/>
                  </a:lnTo>
                  <a:lnTo>
                    <a:pt x="432" y="324"/>
                  </a:lnTo>
                  <a:lnTo>
                    <a:pt x="438" y="324"/>
                  </a:lnTo>
                  <a:lnTo>
                    <a:pt x="450" y="330"/>
                  </a:lnTo>
                  <a:lnTo>
                    <a:pt x="462" y="330"/>
                  </a:lnTo>
                  <a:lnTo>
                    <a:pt x="474" y="336"/>
                  </a:lnTo>
                  <a:lnTo>
                    <a:pt x="498" y="336"/>
                  </a:lnTo>
                  <a:lnTo>
                    <a:pt x="516" y="3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49" name="Qatar" descr="© INSCALE GmbH, 05.05.2010&#10;http://www.presentationload.com/">
              <a:extLst>
                <a:ext uri="{FF2B5EF4-FFF2-40B4-BE49-F238E27FC236}">
                  <a16:creationId xmlns:a16="http://schemas.microsoft.com/office/drawing/2014/main" id="{EC8C4551-305B-4CEC-AF97-A23BF7A22B04}"/>
                </a:ext>
              </a:extLst>
            </p:cNvPr>
            <p:cNvSpPr>
              <a:spLocks/>
            </p:cNvSpPr>
            <p:nvPr>
              <p:custDataLst>
                <p:tags r:id="rId48"/>
              </p:custDataLst>
            </p:nvPr>
          </p:nvSpPr>
          <p:spPr bwMode="gray">
            <a:xfrm>
              <a:off x="5579903" y="2416512"/>
              <a:ext cx="25201" cy="54848"/>
            </a:xfrm>
            <a:custGeom>
              <a:avLst/>
              <a:gdLst>
                <a:gd name="T0" fmla="*/ 2147483647 w 66"/>
                <a:gd name="T1" fmla="*/ 2147483647 h 144"/>
                <a:gd name="T2" fmla="*/ 2147483647 w 66"/>
                <a:gd name="T3" fmla="*/ 2147483647 h 144"/>
                <a:gd name="T4" fmla="*/ 2147483647 w 66"/>
                <a:gd name="T5" fmla="*/ 2147483647 h 144"/>
                <a:gd name="T6" fmla="*/ 2147483647 w 66"/>
                <a:gd name="T7" fmla="*/ 2147483647 h 144"/>
                <a:gd name="T8" fmla="*/ 2147483647 w 66"/>
                <a:gd name="T9" fmla="*/ 2147483647 h 144"/>
                <a:gd name="T10" fmla="*/ 2147483647 w 66"/>
                <a:gd name="T11" fmla="*/ 2147483647 h 144"/>
                <a:gd name="T12" fmla="*/ 2147483647 w 66"/>
                <a:gd name="T13" fmla="*/ 2147483647 h 144"/>
                <a:gd name="T14" fmla="*/ 2147483647 w 66"/>
                <a:gd name="T15" fmla="*/ 2147483647 h 144"/>
                <a:gd name="T16" fmla="*/ 2147483647 w 66"/>
                <a:gd name="T17" fmla="*/ 2147483647 h 144"/>
                <a:gd name="T18" fmla="*/ 2147483647 w 66"/>
                <a:gd name="T19" fmla="*/ 0 h 144"/>
                <a:gd name="T20" fmla="*/ 2147483647 w 66"/>
                <a:gd name="T21" fmla="*/ 0 h 144"/>
                <a:gd name="T22" fmla="*/ 2147483647 w 66"/>
                <a:gd name="T23" fmla="*/ 2147483647 h 144"/>
                <a:gd name="T24" fmla="*/ 2147483647 w 66"/>
                <a:gd name="T25" fmla="*/ 2147483647 h 144"/>
                <a:gd name="T26" fmla="*/ 2147483647 w 66"/>
                <a:gd name="T27" fmla="*/ 2147483647 h 144"/>
                <a:gd name="T28" fmla="*/ 2147483647 w 66"/>
                <a:gd name="T29" fmla="*/ 2147483647 h 144"/>
                <a:gd name="T30" fmla="*/ 0 w 66"/>
                <a:gd name="T31" fmla="*/ 2147483647 h 144"/>
                <a:gd name="T32" fmla="*/ 2147483647 w 66"/>
                <a:gd name="T33" fmla="*/ 2147483647 h 144"/>
                <a:gd name="T34" fmla="*/ 2147483647 w 66"/>
                <a:gd name="T35" fmla="*/ 2147483647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44"/>
                <a:gd name="T56" fmla="*/ 66 w 66"/>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44">
                  <a:moveTo>
                    <a:pt x="24" y="132"/>
                  </a:moveTo>
                  <a:lnTo>
                    <a:pt x="36" y="144"/>
                  </a:lnTo>
                  <a:lnTo>
                    <a:pt x="48" y="132"/>
                  </a:lnTo>
                  <a:lnTo>
                    <a:pt x="54" y="114"/>
                  </a:lnTo>
                  <a:lnTo>
                    <a:pt x="60" y="102"/>
                  </a:lnTo>
                  <a:lnTo>
                    <a:pt x="66" y="84"/>
                  </a:lnTo>
                  <a:lnTo>
                    <a:pt x="66" y="30"/>
                  </a:lnTo>
                  <a:lnTo>
                    <a:pt x="54" y="18"/>
                  </a:lnTo>
                  <a:lnTo>
                    <a:pt x="48" y="6"/>
                  </a:lnTo>
                  <a:lnTo>
                    <a:pt x="36" y="0"/>
                  </a:lnTo>
                  <a:lnTo>
                    <a:pt x="30" y="0"/>
                  </a:lnTo>
                  <a:lnTo>
                    <a:pt x="24" y="6"/>
                  </a:lnTo>
                  <a:lnTo>
                    <a:pt x="18" y="18"/>
                  </a:lnTo>
                  <a:lnTo>
                    <a:pt x="12" y="36"/>
                  </a:lnTo>
                  <a:lnTo>
                    <a:pt x="12" y="108"/>
                  </a:lnTo>
                  <a:lnTo>
                    <a:pt x="0" y="120"/>
                  </a:lnTo>
                  <a:lnTo>
                    <a:pt x="6" y="132"/>
                  </a:lnTo>
                  <a:lnTo>
                    <a:pt x="24" y="1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50" name="Puerto Rico" descr="© INSCALE GmbH, 05.05.2010&#10;http://www.presentationload.com/">
              <a:extLst>
                <a:ext uri="{FF2B5EF4-FFF2-40B4-BE49-F238E27FC236}">
                  <a16:creationId xmlns:a16="http://schemas.microsoft.com/office/drawing/2014/main" id="{E849D882-4CDF-42DF-A933-7D622CAA52D8}"/>
                </a:ext>
              </a:extLst>
            </p:cNvPr>
            <p:cNvSpPr>
              <a:spLocks/>
            </p:cNvSpPr>
            <p:nvPr>
              <p:custDataLst>
                <p:tags r:id="rId49"/>
              </p:custDataLst>
            </p:nvPr>
          </p:nvSpPr>
          <p:spPr bwMode="gray">
            <a:xfrm>
              <a:off x="2453580" y="2656657"/>
              <a:ext cx="51884" cy="22236"/>
            </a:xfrm>
            <a:custGeom>
              <a:avLst/>
              <a:gdLst>
                <a:gd name="T0" fmla="*/ 2147483647 w 138"/>
                <a:gd name="T1" fmla="*/ 2147483647 h 60"/>
                <a:gd name="T2" fmla="*/ 2147483647 w 138"/>
                <a:gd name="T3" fmla="*/ 2147483647 h 60"/>
                <a:gd name="T4" fmla="*/ 2147483647 w 138"/>
                <a:gd name="T5" fmla="*/ 0 h 60"/>
                <a:gd name="T6" fmla="*/ 2147483647 w 138"/>
                <a:gd name="T7" fmla="*/ 0 h 60"/>
                <a:gd name="T8" fmla="*/ 2147483647 w 138"/>
                <a:gd name="T9" fmla="*/ 2147483647 h 60"/>
                <a:gd name="T10" fmla="*/ 0 w 138"/>
                <a:gd name="T11" fmla="*/ 2147483647 h 60"/>
                <a:gd name="T12" fmla="*/ 0 w 138"/>
                <a:gd name="T13" fmla="*/ 2147483647 h 60"/>
                <a:gd name="T14" fmla="*/ 2147483647 w 138"/>
                <a:gd name="T15" fmla="*/ 2147483647 h 60"/>
                <a:gd name="T16" fmla="*/ 2147483647 w 138"/>
                <a:gd name="T17" fmla="*/ 2147483647 h 60"/>
                <a:gd name="T18" fmla="*/ 2147483647 w 138"/>
                <a:gd name="T19" fmla="*/ 2147483647 h 60"/>
                <a:gd name="T20" fmla="*/ 2147483647 w 138"/>
                <a:gd name="T21" fmla="*/ 2147483647 h 60"/>
                <a:gd name="T22" fmla="*/ 2147483647 w 138"/>
                <a:gd name="T23" fmla="*/ 2147483647 h 60"/>
                <a:gd name="T24" fmla="*/ 2147483647 w 138"/>
                <a:gd name="T25" fmla="*/ 2147483647 h 60"/>
                <a:gd name="T26" fmla="*/ 2147483647 w 138"/>
                <a:gd name="T27" fmla="*/ 2147483647 h 60"/>
                <a:gd name="T28" fmla="*/ 2147483647 w 138"/>
                <a:gd name="T29" fmla="*/ 2147483647 h 60"/>
                <a:gd name="T30" fmla="*/ 2147483647 w 138"/>
                <a:gd name="T31" fmla="*/ 2147483647 h 60"/>
                <a:gd name="T32" fmla="*/ 2147483647 w 138"/>
                <a:gd name="T33" fmla="*/ 2147483647 h 60"/>
                <a:gd name="T34" fmla="*/ 2147483647 w 138"/>
                <a:gd name="T35" fmla="*/ 2147483647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60"/>
                <a:gd name="T56" fmla="*/ 138 w 138"/>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60">
                  <a:moveTo>
                    <a:pt x="84" y="12"/>
                  </a:moveTo>
                  <a:lnTo>
                    <a:pt x="72" y="12"/>
                  </a:lnTo>
                  <a:lnTo>
                    <a:pt x="36" y="0"/>
                  </a:lnTo>
                  <a:lnTo>
                    <a:pt x="12" y="0"/>
                  </a:lnTo>
                  <a:lnTo>
                    <a:pt x="6" y="12"/>
                  </a:lnTo>
                  <a:lnTo>
                    <a:pt x="0" y="18"/>
                  </a:lnTo>
                  <a:lnTo>
                    <a:pt x="0" y="48"/>
                  </a:lnTo>
                  <a:lnTo>
                    <a:pt x="36" y="60"/>
                  </a:lnTo>
                  <a:lnTo>
                    <a:pt x="48" y="48"/>
                  </a:lnTo>
                  <a:lnTo>
                    <a:pt x="102" y="48"/>
                  </a:lnTo>
                  <a:lnTo>
                    <a:pt x="120" y="36"/>
                  </a:lnTo>
                  <a:lnTo>
                    <a:pt x="132" y="30"/>
                  </a:lnTo>
                  <a:lnTo>
                    <a:pt x="138" y="18"/>
                  </a:lnTo>
                  <a:lnTo>
                    <a:pt x="138" y="12"/>
                  </a:lnTo>
                  <a:lnTo>
                    <a:pt x="132" y="6"/>
                  </a:lnTo>
                  <a:lnTo>
                    <a:pt x="114" y="6"/>
                  </a:lnTo>
                  <a:lnTo>
                    <a:pt x="102" y="12"/>
                  </a:lnTo>
                  <a:lnTo>
                    <a:pt x="84" y="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51" name="Portugal" descr="© INSCALE GmbH, 05.05.2010&#10;http://www.presentationload.com/">
              <a:extLst>
                <a:ext uri="{FF2B5EF4-FFF2-40B4-BE49-F238E27FC236}">
                  <a16:creationId xmlns:a16="http://schemas.microsoft.com/office/drawing/2014/main" id="{03D8FFB9-E12D-4148-AF9F-7F0FFCC97BB1}"/>
                </a:ext>
              </a:extLst>
            </p:cNvPr>
            <p:cNvSpPr>
              <a:spLocks/>
            </p:cNvSpPr>
            <p:nvPr>
              <p:custDataLst>
                <p:tags r:id="rId50"/>
              </p:custDataLst>
            </p:nvPr>
          </p:nvSpPr>
          <p:spPr bwMode="gray">
            <a:xfrm>
              <a:off x="4017483" y="1933256"/>
              <a:ext cx="85978" cy="155651"/>
            </a:xfrm>
            <a:custGeom>
              <a:avLst/>
              <a:gdLst>
                <a:gd name="T0" fmla="*/ 2147483647 w 228"/>
                <a:gd name="T1" fmla="*/ 2147483647 h 414"/>
                <a:gd name="T2" fmla="*/ 2147483647 w 228"/>
                <a:gd name="T3" fmla="*/ 2147483647 h 414"/>
                <a:gd name="T4" fmla="*/ 2147483647 w 228"/>
                <a:gd name="T5" fmla="*/ 2147483647 h 414"/>
                <a:gd name="T6" fmla="*/ 2147483647 w 228"/>
                <a:gd name="T7" fmla="*/ 2147483647 h 414"/>
                <a:gd name="T8" fmla="*/ 2147483647 w 228"/>
                <a:gd name="T9" fmla="*/ 2147483647 h 414"/>
                <a:gd name="T10" fmla="*/ 2147483647 w 228"/>
                <a:gd name="T11" fmla="*/ 2147483647 h 414"/>
                <a:gd name="T12" fmla="*/ 2147483647 w 228"/>
                <a:gd name="T13" fmla="*/ 0 h 414"/>
                <a:gd name="T14" fmla="*/ 2147483647 w 228"/>
                <a:gd name="T15" fmla="*/ 2147483647 h 414"/>
                <a:gd name="T16" fmla="*/ 2147483647 w 228"/>
                <a:gd name="T17" fmla="*/ 2147483647 h 414"/>
                <a:gd name="T18" fmla="*/ 2147483647 w 228"/>
                <a:gd name="T19" fmla="*/ 2147483647 h 414"/>
                <a:gd name="T20" fmla="*/ 2147483647 w 228"/>
                <a:gd name="T21" fmla="*/ 2147483647 h 414"/>
                <a:gd name="T22" fmla="*/ 2147483647 w 228"/>
                <a:gd name="T23" fmla="*/ 2147483647 h 414"/>
                <a:gd name="T24" fmla="*/ 2147483647 w 228"/>
                <a:gd name="T25" fmla="*/ 2147483647 h 414"/>
                <a:gd name="T26" fmla="*/ 0 w 228"/>
                <a:gd name="T27" fmla="*/ 2147483647 h 414"/>
                <a:gd name="T28" fmla="*/ 2147483647 w 228"/>
                <a:gd name="T29" fmla="*/ 2147483647 h 414"/>
                <a:gd name="T30" fmla="*/ 2147483647 w 228"/>
                <a:gd name="T31" fmla="*/ 2147483647 h 414"/>
                <a:gd name="T32" fmla="*/ 2147483647 w 228"/>
                <a:gd name="T33" fmla="*/ 2147483647 h 414"/>
                <a:gd name="T34" fmla="*/ 2147483647 w 228"/>
                <a:gd name="T35" fmla="*/ 2147483647 h 414"/>
                <a:gd name="T36" fmla="*/ 2147483647 w 228"/>
                <a:gd name="T37" fmla="*/ 2147483647 h 414"/>
                <a:gd name="T38" fmla="*/ 2147483647 w 228"/>
                <a:gd name="T39" fmla="*/ 2147483647 h 414"/>
                <a:gd name="T40" fmla="*/ 2147483647 w 228"/>
                <a:gd name="T41" fmla="*/ 2147483647 h 414"/>
                <a:gd name="T42" fmla="*/ 2147483647 w 228"/>
                <a:gd name="T43" fmla="*/ 2147483647 h 414"/>
                <a:gd name="T44" fmla="*/ 2147483647 w 228"/>
                <a:gd name="T45" fmla="*/ 2147483647 h 414"/>
                <a:gd name="T46" fmla="*/ 2147483647 w 228"/>
                <a:gd name="T47" fmla="*/ 2147483647 h 414"/>
                <a:gd name="T48" fmla="*/ 2147483647 w 228"/>
                <a:gd name="T49" fmla="*/ 2147483647 h 414"/>
                <a:gd name="T50" fmla="*/ 2147483647 w 228"/>
                <a:gd name="T51" fmla="*/ 2147483647 h 414"/>
                <a:gd name="T52" fmla="*/ 2147483647 w 228"/>
                <a:gd name="T53" fmla="*/ 2147483647 h 414"/>
                <a:gd name="T54" fmla="*/ 2147483647 w 228"/>
                <a:gd name="T55" fmla="*/ 2147483647 h 414"/>
                <a:gd name="T56" fmla="*/ 2147483647 w 228"/>
                <a:gd name="T57" fmla="*/ 2147483647 h 414"/>
                <a:gd name="T58" fmla="*/ 2147483647 w 228"/>
                <a:gd name="T59" fmla="*/ 2147483647 h 414"/>
                <a:gd name="T60" fmla="*/ 2147483647 w 228"/>
                <a:gd name="T61" fmla="*/ 2147483647 h 414"/>
                <a:gd name="T62" fmla="*/ 2147483647 w 228"/>
                <a:gd name="T63" fmla="*/ 2147483647 h 414"/>
                <a:gd name="T64" fmla="*/ 2147483647 w 228"/>
                <a:gd name="T65" fmla="*/ 2147483647 h 414"/>
                <a:gd name="T66" fmla="*/ 2147483647 w 228"/>
                <a:gd name="T67" fmla="*/ 2147483647 h 414"/>
                <a:gd name="T68" fmla="*/ 2147483647 w 228"/>
                <a:gd name="T69" fmla="*/ 2147483647 h 414"/>
                <a:gd name="T70" fmla="*/ 2147483647 w 228"/>
                <a:gd name="T71" fmla="*/ 2147483647 h 414"/>
                <a:gd name="T72" fmla="*/ 2147483647 w 228"/>
                <a:gd name="T73" fmla="*/ 2147483647 h 414"/>
                <a:gd name="T74" fmla="*/ 2147483647 w 228"/>
                <a:gd name="T75" fmla="*/ 2147483647 h 414"/>
                <a:gd name="T76" fmla="*/ 2147483647 w 228"/>
                <a:gd name="T77" fmla="*/ 2147483647 h 414"/>
                <a:gd name="T78" fmla="*/ 2147483647 w 228"/>
                <a:gd name="T79" fmla="*/ 2147483647 h 414"/>
                <a:gd name="T80" fmla="*/ 2147483647 w 228"/>
                <a:gd name="T81" fmla="*/ 2147483647 h 414"/>
                <a:gd name="T82" fmla="*/ 2147483647 w 228"/>
                <a:gd name="T83" fmla="*/ 2147483647 h 4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8"/>
                <a:gd name="T127" fmla="*/ 0 h 414"/>
                <a:gd name="T128" fmla="*/ 228 w 228"/>
                <a:gd name="T129" fmla="*/ 414 h 41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8" h="414">
                  <a:moveTo>
                    <a:pt x="210" y="30"/>
                  </a:moveTo>
                  <a:lnTo>
                    <a:pt x="210" y="12"/>
                  </a:lnTo>
                  <a:lnTo>
                    <a:pt x="156" y="12"/>
                  </a:lnTo>
                  <a:lnTo>
                    <a:pt x="156" y="18"/>
                  </a:lnTo>
                  <a:lnTo>
                    <a:pt x="150" y="24"/>
                  </a:lnTo>
                  <a:lnTo>
                    <a:pt x="138" y="24"/>
                  </a:lnTo>
                  <a:lnTo>
                    <a:pt x="132" y="18"/>
                  </a:lnTo>
                  <a:lnTo>
                    <a:pt x="114" y="18"/>
                  </a:lnTo>
                  <a:lnTo>
                    <a:pt x="108" y="24"/>
                  </a:lnTo>
                  <a:lnTo>
                    <a:pt x="96" y="24"/>
                  </a:lnTo>
                  <a:lnTo>
                    <a:pt x="96" y="18"/>
                  </a:lnTo>
                  <a:lnTo>
                    <a:pt x="102" y="18"/>
                  </a:lnTo>
                  <a:lnTo>
                    <a:pt x="114" y="6"/>
                  </a:lnTo>
                  <a:lnTo>
                    <a:pt x="114" y="0"/>
                  </a:lnTo>
                  <a:lnTo>
                    <a:pt x="90" y="0"/>
                  </a:lnTo>
                  <a:lnTo>
                    <a:pt x="66" y="12"/>
                  </a:lnTo>
                  <a:lnTo>
                    <a:pt x="60" y="18"/>
                  </a:lnTo>
                  <a:lnTo>
                    <a:pt x="60" y="36"/>
                  </a:lnTo>
                  <a:lnTo>
                    <a:pt x="66" y="60"/>
                  </a:lnTo>
                  <a:lnTo>
                    <a:pt x="66" y="78"/>
                  </a:lnTo>
                  <a:lnTo>
                    <a:pt x="60" y="108"/>
                  </a:lnTo>
                  <a:lnTo>
                    <a:pt x="48" y="138"/>
                  </a:lnTo>
                  <a:lnTo>
                    <a:pt x="30" y="174"/>
                  </a:lnTo>
                  <a:lnTo>
                    <a:pt x="12" y="222"/>
                  </a:lnTo>
                  <a:lnTo>
                    <a:pt x="6" y="234"/>
                  </a:lnTo>
                  <a:lnTo>
                    <a:pt x="6" y="240"/>
                  </a:lnTo>
                  <a:lnTo>
                    <a:pt x="0" y="252"/>
                  </a:lnTo>
                  <a:lnTo>
                    <a:pt x="0" y="264"/>
                  </a:lnTo>
                  <a:lnTo>
                    <a:pt x="18" y="282"/>
                  </a:lnTo>
                  <a:lnTo>
                    <a:pt x="30" y="288"/>
                  </a:lnTo>
                  <a:lnTo>
                    <a:pt x="42" y="342"/>
                  </a:lnTo>
                  <a:lnTo>
                    <a:pt x="42" y="348"/>
                  </a:lnTo>
                  <a:lnTo>
                    <a:pt x="36" y="354"/>
                  </a:lnTo>
                  <a:lnTo>
                    <a:pt x="36" y="366"/>
                  </a:lnTo>
                  <a:lnTo>
                    <a:pt x="30" y="384"/>
                  </a:lnTo>
                  <a:lnTo>
                    <a:pt x="24" y="396"/>
                  </a:lnTo>
                  <a:lnTo>
                    <a:pt x="24" y="408"/>
                  </a:lnTo>
                  <a:lnTo>
                    <a:pt x="48" y="408"/>
                  </a:lnTo>
                  <a:lnTo>
                    <a:pt x="60" y="402"/>
                  </a:lnTo>
                  <a:lnTo>
                    <a:pt x="72" y="402"/>
                  </a:lnTo>
                  <a:lnTo>
                    <a:pt x="84" y="414"/>
                  </a:lnTo>
                  <a:lnTo>
                    <a:pt x="96" y="414"/>
                  </a:lnTo>
                  <a:lnTo>
                    <a:pt x="108" y="408"/>
                  </a:lnTo>
                  <a:lnTo>
                    <a:pt x="114" y="402"/>
                  </a:lnTo>
                  <a:lnTo>
                    <a:pt x="120" y="402"/>
                  </a:lnTo>
                  <a:lnTo>
                    <a:pt x="126" y="396"/>
                  </a:lnTo>
                  <a:lnTo>
                    <a:pt x="126" y="348"/>
                  </a:lnTo>
                  <a:lnTo>
                    <a:pt x="132" y="342"/>
                  </a:lnTo>
                  <a:lnTo>
                    <a:pt x="138" y="330"/>
                  </a:lnTo>
                  <a:lnTo>
                    <a:pt x="150" y="330"/>
                  </a:lnTo>
                  <a:lnTo>
                    <a:pt x="162" y="318"/>
                  </a:lnTo>
                  <a:lnTo>
                    <a:pt x="162" y="312"/>
                  </a:lnTo>
                  <a:lnTo>
                    <a:pt x="150" y="312"/>
                  </a:lnTo>
                  <a:lnTo>
                    <a:pt x="144" y="306"/>
                  </a:lnTo>
                  <a:lnTo>
                    <a:pt x="138" y="294"/>
                  </a:lnTo>
                  <a:lnTo>
                    <a:pt x="138" y="288"/>
                  </a:lnTo>
                  <a:lnTo>
                    <a:pt x="132" y="282"/>
                  </a:lnTo>
                  <a:lnTo>
                    <a:pt x="132" y="276"/>
                  </a:lnTo>
                  <a:lnTo>
                    <a:pt x="144" y="264"/>
                  </a:lnTo>
                  <a:lnTo>
                    <a:pt x="156" y="258"/>
                  </a:lnTo>
                  <a:lnTo>
                    <a:pt x="168" y="246"/>
                  </a:lnTo>
                  <a:lnTo>
                    <a:pt x="168" y="240"/>
                  </a:lnTo>
                  <a:lnTo>
                    <a:pt x="156" y="234"/>
                  </a:lnTo>
                  <a:lnTo>
                    <a:pt x="150" y="228"/>
                  </a:lnTo>
                  <a:lnTo>
                    <a:pt x="150" y="216"/>
                  </a:lnTo>
                  <a:lnTo>
                    <a:pt x="126" y="192"/>
                  </a:lnTo>
                  <a:lnTo>
                    <a:pt x="162" y="192"/>
                  </a:lnTo>
                  <a:lnTo>
                    <a:pt x="174" y="180"/>
                  </a:lnTo>
                  <a:lnTo>
                    <a:pt x="174" y="168"/>
                  </a:lnTo>
                  <a:lnTo>
                    <a:pt x="168" y="162"/>
                  </a:lnTo>
                  <a:lnTo>
                    <a:pt x="168" y="150"/>
                  </a:lnTo>
                  <a:lnTo>
                    <a:pt x="174" y="144"/>
                  </a:lnTo>
                  <a:lnTo>
                    <a:pt x="180" y="144"/>
                  </a:lnTo>
                  <a:lnTo>
                    <a:pt x="180" y="126"/>
                  </a:lnTo>
                  <a:lnTo>
                    <a:pt x="186" y="108"/>
                  </a:lnTo>
                  <a:lnTo>
                    <a:pt x="186" y="96"/>
                  </a:lnTo>
                  <a:lnTo>
                    <a:pt x="180" y="90"/>
                  </a:lnTo>
                  <a:lnTo>
                    <a:pt x="174" y="90"/>
                  </a:lnTo>
                  <a:lnTo>
                    <a:pt x="174" y="84"/>
                  </a:lnTo>
                  <a:lnTo>
                    <a:pt x="180" y="78"/>
                  </a:lnTo>
                  <a:lnTo>
                    <a:pt x="204" y="66"/>
                  </a:lnTo>
                  <a:lnTo>
                    <a:pt x="228" y="42"/>
                  </a:lnTo>
                  <a:lnTo>
                    <a:pt x="228" y="36"/>
                  </a:lnTo>
                  <a:lnTo>
                    <a:pt x="216" y="30"/>
                  </a:lnTo>
                  <a:lnTo>
                    <a:pt x="210"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52" name="Poland" descr="© INSCALE GmbH, 05.05.2010&#10;http://www.presentationload.com/">
              <a:extLst>
                <a:ext uri="{FF2B5EF4-FFF2-40B4-BE49-F238E27FC236}">
                  <a16:creationId xmlns:a16="http://schemas.microsoft.com/office/drawing/2014/main" id="{DE3D177C-F029-4121-8CF7-B6343FCA1023}"/>
                </a:ext>
              </a:extLst>
            </p:cNvPr>
            <p:cNvSpPr>
              <a:spLocks/>
            </p:cNvSpPr>
            <p:nvPr>
              <p:custDataLst>
                <p:tags r:id="rId51"/>
              </p:custDataLst>
            </p:nvPr>
          </p:nvSpPr>
          <p:spPr bwMode="gray">
            <a:xfrm>
              <a:off x="4600055" y="1555250"/>
              <a:ext cx="237180" cy="170474"/>
            </a:xfrm>
            <a:custGeom>
              <a:avLst/>
              <a:gdLst>
                <a:gd name="T0" fmla="*/ 2147483647 w 624"/>
                <a:gd name="T1" fmla="*/ 2147483647 h 450"/>
                <a:gd name="T2" fmla="*/ 2147483647 w 624"/>
                <a:gd name="T3" fmla="*/ 2147483647 h 450"/>
                <a:gd name="T4" fmla="*/ 2147483647 w 624"/>
                <a:gd name="T5" fmla="*/ 2147483647 h 450"/>
                <a:gd name="T6" fmla="*/ 2147483647 w 624"/>
                <a:gd name="T7" fmla="*/ 2147483647 h 450"/>
                <a:gd name="T8" fmla="*/ 2147483647 w 624"/>
                <a:gd name="T9" fmla="*/ 2147483647 h 450"/>
                <a:gd name="T10" fmla="*/ 2147483647 w 624"/>
                <a:gd name="T11" fmla="*/ 2147483647 h 450"/>
                <a:gd name="T12" fmla="*/ 2147483647 w 624"/>
                <a:gd name="T13" fmla="*/ 2147483647 h 450"/>
                <a:gd name="T14" fmla="*/ 2147483647 w 624"/>
                <a:gd name="T15" fmla="*/ 2147483647 h 450"/>
                <a:gd name="T16" fmla="*/ 2147483647 w 624"/>
                <a:gd name="T17" fmla="*/ 2147483647 h 450"/>
                <a:gd name="T18" fmla="*/ 2147483647 w 624"/>
                <a:gd name="T19" fmla="*/ 2147483647 h 450"/>
                <a:gd name="T20" fmla="*/ 2147483647 w 624"/>
                <a:gd name="T21" fmla="*/ 2147483647 h 450"/>
                <a:gd name="T22" fmla="*/ 2147483647 w 624"/>
                <a:gd name="T23" fmla="*/ 2147483647 h 450"/>
                <a:gd name="T24" fmla="*/ 2147483647 w 624"/>
                <a:gd name="T25" fmla="*/ 2147483647 h 450"/>
                <a:gd name="T26" fmla="*/ 2147483647 w 624"/>
                <a:gd name="T27" fmla="*/ 2147483647 h 450"/>
                <a:gd name="T28" fmla="*/ 2147483647 w 624"/>
                <a:gd name="T29" fmla="*/ 2147483647 h 450"/>
                <a:gd name="T30" fmla="*/ 2147483647 w 624"/>
                <a:gd name="T31" fmla="*/ 2147483647 h 450"/>
                <a:gd name="T32" fmla="*/ 2147483647 w 624"/>
                <a:gd name="T33" fmla="*/ 2147483647 h 450"/>
                <a:gd name="T34" fmla="*/ 2147483647 w 624"/>
                <a:gd name="T35" fmla="*/ 2147483647 h 450"/>
                <a:gd name="T36" fmla="*/ 2147483647 w 624"/>
                <a:gd name="T37" fmla="*/ 2147483647 h 450"/>
                <a:gd name="T38" fmla="*/ 2147483647 w 624"/>
                <a:gd name="T39" fmla="*/ 2147483647 h 450"/>
                <a:gd name="T40" fmla="*/ 2147483647 w 624"/>
                <a:gd name="T41" fmla="*/ 2147483647 h 450"/>
                <a:gd name="T42" fmla="*/ 2147483647 w 624"/>
                <a:gd name="T43" fmla="*/ 2147483647 h 450"/>
                <a:gd name="T44" fmla="*/ 2147483647 w 624"/>
                <a:gd name="T45" fmla="*/ 2147483647 h 450"/>
                <a:gd name="T46" fmla="*/ 2147483647 w 624"/>
                <a:gd name="T47" fmla="*/ 2147483647 h 450"/>
                <a:gd name="T48" fmla="*/ 2147483647 w 624"/>
                <a:gd name="T49" fmla="*/ 2147483647 h 450"/>
                <a:gd name="T50" fmla="*/ 2147483647 w 624"/>
                <a:gd name="T51" fmla="*/ 2147483647 h 450"/>
                <a:gd name="T52" fmla="*/ 2147483647 w 624"/>
                <a:gd name="T53" fmla="*/ 2147483647 h 450"/>
                <a:gd name="T54" fmla="*/ 2147483647 w 624"/>
                <a:gd name="T55" fmla="*/ 2147483647 h 450"/>
                <a:gd name="T56" fmla="*/ 2147483647 w 624"/>
                <a:gd name="T57" fmla="*/ 2147483647 h 450"/>
                <a:gd name="T58" fmla="*/ 0 w 624"/>
                <a:gd name="T59" fmla="*/ 2147483647 h 450"/>
                <a:gd name="T60" fmla="*/ 2147483647 w 624"/>
                <a:gd name="T61" fmla="*/ 2147483647 h 450"/>
                <a:gd name="T62" fmla="*/ 2147483647 w 624"/>
                <a:gd name="T63" fmla="*/ 2147483647 h 450"/>
                <a:gd name="T64" fmla="*/ 2147483647 w 624"/>
                <a:gd name="T65" fmla="*/ 2147483647 h 450"/>
                <a:gd name="T66" fmla="*/ 2147483647 w 624"/>
                <a:gd name="T67" fmla="*/ 2147483647 h 450"/>
                <a:gd name="T68" fmla="*/ 2147483647 w 624"/>
                <a:gd name="T69" fmla="*/ 2147483647 h 450"/>
                <a:gd name="T70" fmla="*/ 2147483647 w 624"/>
                <a:gd name="T71" fmla="*/ 2147483647 h 450"/>
                <a:gd name="T72" fmla="*/ 2147483647 w 624"/>
                <a:gd name="T73" fmla="*/ 2147483647 h 450"/>
                <a:gd name="T74" fmla="*/ 2147483647 w 624"/>
                <a:gd name="T75" fmla="*/ 2147483647 h 450"/>
                <a:gd name="T76" fmla="*/ 2147483647 w 624"/>
                <a:gd name="T77" fmla="*/ 2147483647 h 450"/>
                <a:gd name="T78" fmla="*/ 2147483647 w 624"/>
                <a:gd name="T79" fmla="*/ 2147483647 h 450"/>
                <a:gd name="T80" fmla="*/ 2147483647 w 624"/>
                <a:gd name="T81" fmla="*/ 2147483647 h 450"/>
                <a:gd name="T82" fmla="*/ 2147483647 w 624"/>
                <a:gd name="T83" fmla="*/ 2147483647 h 450"/>
                <a:gd name="T84" fmla="*/ 2147483647 w 624"/>
                <a:gd name="T85" fmla="*/ 2147483647 h 450"/>
                <a:gd name="T86" fmla="*/ 2147483647 w 624"/>
                <a:gd name="T87" fmla="*/ 2147483647 h 450"/>
                <a:gd name="T88" fmla="*/ 2147483647 w 624"/>
                <a:gd name="T89" fmla="*/ 2147483647 h 450"/>
                <a:gd name="T90" fmla="*/ 2147483647 w 624"/>
                <a:gd name="T91" fmla="*/ 2147483647 h 450"/>
                <a:gd name="T92" fmla="*/ 2147483647 w 624"/>
                <a:gd name="T93" fmla="*/ 2147483647 h 450"/>
                <a:gd name="T94" fmla="*/ 2147483647 w 624"/>
                <a:gd name="T95" fmla="*/ 2147483647 h 450"/>
                <a:gd name="T96" fmla="*/ 2147483647 w 624"/>
                <a:gd name="T97" fmla="*/ 2147483647 h 450"/>
                <a:gd name="T98" fmla="*/ 2147483647 w 624"/>
                <a:gd name="T99" fmla="*/ 2147483647 h 450"/>
                <a:gd name="T100" fmla="*/ 2147483647 w 624"/>
                <a:gd name="T101" fmla="*/ 2147483647 h 450"/>
                <a:gd name="T102" fmla="*/ 2147483647 w 624"/>
                <a:gd name="T103" fmla="*/ 2147483647 h 450"/>
                <a:gd name="T104" fmla="*/ 2147483647 w 624"/>
                <a:gd name="T105" fmla="*/ 2147483647 h 450"/>
                <a:gd name="T106" fmla="*/ 2147483647 w 624"/>
                <a:gd name="T107" fmla="*/ 2147483647 h 4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24"/>
                <a:gd name="T163" fmla="*/ 0 h 450"/>
                <a:gd name="T164" fmla="*/ 624 w 624"/>
                <a:gd name="T165" fmla="*/ 450 h 4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24" h="450">
                  <a:moveTo>
                    <a:pt x="426" y="426"/>
                  </a:moveTo>
                  <a:lnTo>
                    <a:pt x="432" y="426"/>
                  </a:lnTo>
                  <a:lnTo>
                    <a:pt x="444" y="420"/>
                  </a:lnTo>
                  <a:lnTo>
                    <a:pt x="450" y="414"/>
                  </a:lnTo>
                  <a:lnTo>
                    <a:pt x="474" y="414"/>
                  </a:lnTo>
                  <a:lnTo>
                    <a:pt x="498" y="438"/>
                  </a:lnTo>
                  <a:lnTo>
                    <a:pt x="528" y="438"/>
                  </a:lnTo>
                  <a:lnTo>
                    <a:pt x="528" y="450"/>
                  </a:lnTo>
                  <a:lnTo>
                    <a:pt x="552" y="450"/>
                  </a:lnTo>
                  <a:lnTo>
                    <a:pt x="540" y="438"/>
                  </a:lnTo>
                  <a:lnTo>
                    <a:pt x="540" y="396"/>
                  </a:lnTo>
                  <a:lnTo>
                    <a:pt x="594" y="348"/>
                  </a:lnTo>
                  <a:lnTo>
                    <a:pt x="606" y="348"/>
                  </a:lnTo>
                  <a:lnTo>
                    <a:pt x="612" y="342"/>
                  </a:lnTo>
                  <a:lnTo>
                    <a:pt x="618" y="342"/>
                  </a:lnTo>
                  <a:lnTo>
                    <a:pt x="624" y="336"/>
                  </a:lnTo>
                  <a:lnTo>
                    <a:pt x="618" y="330"/>
                  </a:lnTo>
                  <a:lnTo>
                    <a:pt x="618" y="324"/>
                  </a:lnTo>
                  <a:lnTo>
                    <a:pt x="612" y="318"/>
                  </a:lnTo>
                  <a:lnTo>
                    <a:pt x="618" y="306"/>
                  </a:lnTo>
                  <a:lnTo>
                    <a:pt x="612" y="300"/>
                  </a:lnTo>
                  <a:lnTo>
                    <a:pt x="600" y="294"/>
                  </a:lnTo>
                  <a:lnTo>
                    <a:pt x="600" y="288"/>
                  </a:lnTo>
                  <a:lnTo>
                    <a:pt x="582" y="270"/>
                  </a:lnTo>
                  <a:lnTo>
                    <a:pt x="576" y="252"/>
                  </a:lnTo>
                  <a:lnTo>
                    <a:pt x="582" y="252"/>
                  </a:lnTo>
                  <a:lnTo>
                    <a:pt x="576" y="240"/>
                  </a:lnTo>
                  <a:lnTo>
                    <a:pt x="576" y="210"/>
                  </a:lnTo>
                  <a:lnTo>
                    <a:pt x="564" y="198"/>
                  </a:lnTo>
                  <a:lnTo>
                    <a:pt x="558" y="198"/>
                  </a:lnTo>
                  <a:lnTo>
                    <a:pt x="552" y="192"/>
                  </a:lnTo>
                  <a:lnTo>
                    <a:pt x="552" y="186"/>
                  </a:lnTo>
                  <a:lnTo>
                    <a:pt x="564" y="186"/>
                  </a:lnTo>
                  <a:lnTo>
                    <a:pt x="564" y="168"/>
                  </a:lnTo>
                  <a:lnTo>
                    <a:pt x="588" y="162"/>
                  </a:lnTo>
                  <a:lnTo>
                    <a:pt x="588" y="150"/>
                  </a:lnTo>
                  <a:lnTo>
                    <a:pt x="594" y="144"/>
                  </a:lnTo>
                  <a:lnTo>
                    <a:pt x="594" y="138"/>
                  </a:lnTo>
                  <a:lnTo>
                    <a:pt x="588" y="132"/>
                  </a:lnTo>
                  <a:lnTo>
                    <a:pt x="576" y="108"/>
                  </a:lnTo>
                  <a:lnTo>
                    <a:pt x="570" y="102"/>
                  </a:lnTo>
                  <a:lnTo>
                    <a:pt x="570" y="90"/>
                  </a:lnTo>
                  <a:lnTo>
                    <a:pt x="564" y="84"/>
                  </a:lnTo>
                  <a:lnTo>
                    <a:pt x="558" y="72"/>
                  </a:lnTo>
                  <a:lnTo>
                    <a:pt x="558" y="48"/>
                  </a:lnTo>
                  <a:lnTo>
                    <a:pt x="546" y="42"/>
                  </a:lnTo>
                  <a:lnTo>
                    <a:pt x="540" y="42"/>
                  </a:lnTo>
                  <a:lnTo>
                    <a:pt x="522" y="36"/>
                  </a:lnTo>
                  <a:lnTo>
                    <a:pt x="498" y="36"/>
                  </a:lnTo>
                  <a:lnTo>
                    <a:pt x="498" y="42"/>
                  </a:lnTo>
                  <a:lnTo>
                    <a:pt x="408" y="42"/>
                  </a:lnTo>
                  <a:lnTo>
                    <a:pt x="402" y="36"/>
                  </a:lnTo>
                  <a:lnTo>
                    <a:pt x="390" y="36"/>
                  </a:lnTo>
                  <a:lnTo>
                    <a:pt x="384" y="30"/>
                  </a:lnTo>
                  <a:lnTo>
                    <a:pt x="360" y="30"/>
                  </a:lnTo>
                  <a:lnTo>
                    <a:pt x="354" y="36"/>
                  </a:lnTo>
                  <a:lnTo>
                    <a:pt x="348" y="36"/>
                  </a:lnTo>
                  <a:lnTo>
                    <a:pt x="342" y="30"/>
                  </a:lnTo>
                  <a:lnTo>
                    <a:pt x="312" y="30"/>
                  </a:lnTo>
                  <a:lnTo>
                    <a:pt x="300" y="36"/>
                  </a:lnTo>
                  <a:lnTo>
                    <a:pt x="282" y="36"/>
                  </a:lnTo>
                  <a:lnTo>
                    <a:pt x="276" y="30"/>
                  </a:lnTo>
                  <a:lnTo>
                    <a:pt x="270" y="18"/>
                  </a:lnTo>
                  <a:lnTo>
                    <a:pt x="264" y="12"/>
                  </a:lnTo>
                  <a:lnTo>
                    <a:pt x="264" y="6"/>
                  </a:lnTo>
                  <a:lnTo>
                    <a:pt x="258" y="6"/>
                  </a:lnTo>
                  <a:lnTo>
                    <a:pt x="252" y="0"/>
                  </a:lnTo>
                  <a:lnTo>
                    <a:pt x="210" y="0"/>
                  </a:lnTo>
                  <a:lnTo>
                    <a:pt x="192" y="6"/>
                  </a:lnTo>
                  <a:lnTo>
                    <a:pt x="180" y="12"/>
                  </a:lnTo>
                  <a:lnTo>
                    <a:pt x="162" y="12"/>
                  </a:lnTo>
                  <a:lnTo>
                    <a:pt x="150" y="18"/>
                  </a:lnTo>
                  <a:lnTo>
                    <a:pt x="144" y="24"/>
                  </a:lnTo>
                  <a:lnTo>
                    <a:pt x="138" y="24"/>
                  </a:lnTo>
                  <a:lnTo>
                    <a:pt x="120" y="42"/>
                  </a:lnTo>
                  <a:lnTo>
                    <a:pt x="60" y="48"/>
                  </a:lnTo>
                  <a:lnTo>
                    <a:pt x="54" y="48"/>
                  </a:lnTo>
                  <a:lnTo>
                    <a:pt x="48" y="54"/>
                  </a:lnTo>
                  <a:lnTo>
                    <a:pt x="24" y="66"/>
                  </a:lnTo>
                  <a:lnTo>
                    <a:pt x="18" y="66"/>
                  </a:lnTo>
                  <a:lnTo>
                    <a:pt x="12" y="72"/>
                  </a:lnTo>
                  <a:lnTo>
                    <a:pt x="18" y="78"/>
                  </a:lnTo>
                  <a:lnTo>
                    <a:pt x="18" y="96"/>
                  </a:lnTo>
                  <a:lnTo>
                    <a:pt x="6" y="90"/>
                  </a:lnTo>
                  <a:lnTo>
                    <a:pt x="6" y="108"/>
                  </a:lnTo>
                  <a:lnTo>
                    <a:pt x="12" y="108"/>
                  </a:lnTo>
                  <a:lnTo>
                    <a:pt x="18" y="114"/>
                  </a:lnTo>
                  <a:lnTo>
                    <a:pt x="18" y="132"/>
                  </a:lnTo>
                  <a:lnTo>
                    <a:pt x="6" y="144"/>
                  </a:lnTo>
                  <a:lnTo>
                    <a:pt x="0" y="144"/>
                  </a:lnTo>
                  <a:lnTo>
                    <a:pt x="0" y="156"/>
                  </a:lnTo>
                  <a:lnTo>
                    <a:pt x="6" y="162"/>
                  </a:lnTo>
                  <a:lnTo>
                    <a:pt x="12" y="162"/>
                  </a:lnTo>
                  <a:lnTo>
                    <a:pt x="18" y="168"/>
                  </a:lnTo>
                  <a:lnTo>
                    <a:pt x="30" y="168"/>
                  </a:lnTo>
                  <a:lnTo>
                    <a:pt x="30" y="186"/>
                  </a:lnTo>
                  <a:lnTo>
                    <a:pt x="24" y="186"/>
                  </a:lnTo>
                  <a:lnTo>
                    <a:pt x="24" y="198"/>
                  </a:lnTo>
                  <a:lnTo>
                    <a:pt x="36" y="198"/>
                  </a:lnTo>
                  <a:lnTo>
                    <a:pt x="36" y="204"/>
                  </a:lnTo>
                  <a:lnTo>
                    <a:pt x="30" y="210"/>
                  </a:lnTo>
                  <a:lnTo>
                    <a:pt x="36" y="210"/>
                  </a:lnTo>
                  <a:lnTo>
                    <a:pt x="42" y="216"/>
                  </a:lnTo>
                  <a:lnTo>
                    <a:pt x="36" y="222"/>
                  </a:lnTo>
                  <a:lnTo>
                    <a:pt x="24" y="228"/>
                  </a:lnTo>
                  <a:lnTo>
                    <a:pt x="24" y="234"/>
                  </a:lnTo>
                  <a:lnTo>
                    <a:pt x="30" y="240"/>
                  </a:lnTo>
                  <a:lnTo>
                    <a:pt x="36" y="240"/>
                  </a:lnTo>
                  <a:lnTo>
                    <a:pt x="42" y="246"/>
                  </a:lnTo>
                  <a:lnTo>
                    <a:pt x="42" y="264"/>
                  </a:lnTo>
                  <a:lnTo>
                    <a:pt x="48" y="258"/>
                  </a:lnTo>
                  <a:lnTo>
                    <a:pt x="54" y="258"/>
                  </a:lnTo>
                  <a:lnTo>
                    <a:pt x="54" y="270"/>
                  </a:lnTo>
                  <a:lnTo>
                    <a:pt x="48" y="276"/>
                  </a:lnTo>
                  <a:lnTo>
                    <a:pt x="60" y="276"/>
                  </a:lnTo>
                  <a:lnTo>
                    <a:pt x="60" y="282"/>
                  </a:lnTo>
                  <a:lnTo>
                    <a:pt x="54" y="282"/>
                  </a:lnTo>
                  <a:lnTo>
                    <a:pt x="54" y="294"/>
                  </a:lnTo>
                  <a:lnTo>
                    <a:pt x="72" y="294"/>
                  </a:lnTo>
                  <a:lnTo>
                    <a:pt x="78" y="312"/>
                  </a:lnTo>
                  <a:lnTo>
                    <a:pt x="96" y="312"/>
                  </a:lnTo>
                  <a:lnTo>
                    <a:pt x="108" y="318"/>
                  </a:lnTo>
                  <a:lnTo>
                    <a:pt x="114" y="318"/>
                  </a:lnTo>
                  <a:lnTo>
                    <a:pt x="114" y="324"/>
                  </a:lnTo>
                  <a:lnTo>
                    <a:pt x="138" y="324"/>
                  </a:lnTo>
                  <a:lnTo>
                    <a:pt x="144" y="330"/>
                  </a:lnTo>
                  <a:lnTo>
                    <a:pt x="132" y="336"/>
                  </a:lnTo>
                  <a:lnTo>
                    <a:pt x="144" y="342"/>
                  </a:lnTo>
                  <a:lnTo>
                    <a:pt x="144" y="354"/>
                  </a:lnTo>
                  <a:lnTo>
                    <a:pt x="150" y="354"/>
                  </a:lnTo>
                  <a:lnTo>
                    <a:pt x="156" y="360"/>
                  </a:lnTo>
                  <a:lnTo>
                    <a:pt x="174" y="360"/>
                  </a:lnTo>
                  <a:lnTo>
                    <a:pt x="174" y="354"/>
                  </a:lnTo>
                  <a:lnTo>
                    <a:pt x="180" y="354"/>
                  </a:lnTo>
                  <a:lnTo>
                    <a:pt x="192" y="348"/>
                  </a:lnTo>
                  <a:lnTo>
                    <a:pt x="210" y="348"/>
                  </a:lnTo>
                  <a:lnTo>
                    <a:pt x="204" y="354"/>
                  </a:lnTo>
                  <a:lnTo>
                    <a:pt x="222" y="354"/>
                  </a:lnTo>
                  <a:lnTo>
                    <a:pt x="228" y="360"/>
                  </a:lnTo>
                  <a:lnTo>
                    <a:pt x="234" y="372"/>
                  </a:lnTo>
                  <a:lnTo>
                    <a:pt x="240" y="378"/>
                  </a:lnTo>
                  <a:lnTo>
                    <a:pt x="246" y="366"/>
                  </a:lnTo>
                  <a:lnTo>
                    <a:pt x="252" y="372"/>
                  </a:lnTo>
                  <a:lnTo>
                    <a:pt x="252" y="378"/>
                  </a:lnTo>
                  <a:lnTo>
                    <a:pt x="270" y="378"/>
                  </a:lnTo>
                  <a:lnTo>
                    <a:pt x="282" y="384"/>
                  </a:lnTo>
                  <a:lnTo>
                    <a:pt x="282" y="390"/>
                  </a:lnTo>
                  <a:lnTo>
                    <a:pt x="288" y="402"/>
                  </a:lnTo>
                  <a:lnTo>
                    <a:pt x="306" y="420"/>
                  </a:lnTo>
                  <a:lnTo>
                    <a:pt x="318" y="420"/>
                  </a:lnTo>
                  <a:lnTo>
                    <a:pt x="330" y="408"/>
                  </a:lnTo>
                  <a:lnTo>
                    <a:pt x="342" y="408"/>
                  </a:lnTo>
                  <a:lnTo>
                    <a:pt x="354" y="420"/>
                  </a:lnTo>
                  <a:lnTo>
                    <a:pt x="360" y="420"/>
                  </a:lnTo>
                  <a:lnTo>
                    <a:pt x="360" y="426"/>
                  </a:lnTo>
                  <a:lnTo>
                    <a:pt x="366" y="432"/>
                  </a:lnTo>
                  <a:lnTo>
                    <a:pt x="378" y="432"/>
                  </a:lnTo>
                  <a:lnTo>
                    <a:pt x="384" y="426"/>
                  </a:lnTo>
                  <a:lnTo>
                    <a:pt x="384" y="420"/>
                  </a:lnTo>
                  <a:lnTo>
                    <a:pt x="414" y="420"/>
                  </a:lnTo>
                  <a:lnTo>
                    <a:pt x="420" y="426"/>
                  </a:lnTo>
                  <a:lnTo>
                    <a:pt x="426" y="426"/>
                  </a:lnTo>
                  <a:close/>
                </a:path>
              </a:pathLst>
            </a:custGeom>
            <a:solidFill>
              <a:schemeClr val="accent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53" name="Philippines" descr="© INSCALE GmbH, 05.05.2010&#10;http://www.presentationload.com/">
              <a:extLst>
                <a:ext uri="{FF2B5EF4-FFF2-40B4-BE49-F238E27FC236}">
                  <a16:creationId xmlns:a16="http://schemas.microsoft.com/office/drawing/2014/main" id="{E09423C2-2E41-40E6-A86C-40496B4F6507}"/>
                </a:ext>
              </a:extLst>
            </p:cNvPr>
            <p:cNvSpPr>
              <a:spLocks noEditPoints="1"/>
            </p:cNvSpPr>
            <p:nvPr>
              <p:custDataLst>
                <p:tags r:id="rId52"/>
              </p:custDataLst>
            </p:nvPr>
          </p:nvSpPr>
          <p:spPr bwMode="gray">
            <a:xfrm>
              <a:off x="7388398" y="2646281"/>
              <a:ext cx="271275" cy="455091"/>
            </a:xfrm>
            <a:custGeom>
              <a:avLst/>
              <a:gdLst>
                <a:gd name="T0" fmla="*/ 2147483647 w 714"/>
                <a:gd name="T1" fmla="*/ 2147483647 h 1200"/>
                <a:gd name="T2" fmla="*/ 2147483647 w 714"/>
                <a:gd name="T3" fmla="*/ 2147483647 h 1200"/>
                <a:gd name="T4" fmla="*/ 2147483647 w 714"/>
                <a:gd name="T5" fmla="*/ 2147483647 h 1200"/>
                <a:gd name="T6" fmla="*/ 2147483647 w 714"/>
                <a:gd name="T7" fmla="*/ 2147483647 h 1200"/>
                <a:gd name="T8" fmla="*/ 2147483647 w 714"/>
                <a:gd name="T9" fmla="*/ 2147483647 h 1200"/>
                <a:gd name="T10" fmla="*/ 2147483647 w 714"/>
                <a:gd name="T11" fmla="*/ 2147483647 h 1200"/>
                <a:gd name="T12" fmla="*/ 2147483647 w 714"/>
                <a:gd name="T13" fmla="*/ 2147483647 h 1200"/>
                <a:gd name="T14" fmla="*/ 2147483647 w 714"/>
                <a:gd name="T15" fmla="*/ 2147483647 h 1200"/>
                <a:gd name="T16" fmla="*/ 2147483647 w 714"/>
                <a:gd name="T17" fmla="*/ 2147483647 h 1200"/>
                <a:gd name="T18" fmla="*/ 2147483647 w 714"/>
                <a:gd name="T19" fmla="*/ 2147483647 h 1200"/>
                <a:gd name="T20" fmla="*/ 2147483647 w 714"/>
                <a:gd name="T21" fmla="*/ 2147483647 h 1200"/>
                <a:gd name="T22" fmla="*/ 2147483647 w 714"/>
                <a:gd name="T23" fmla="*/ 2147483647 h 1200"/>
                <a:gd name="T24" fmla="*/ 2147483647 w 714"/>
                <a:gd name="T25" fmla="*/ 2147483647 h 1200"/>
                <a:gd name="T26" fmla="*/ 2147483647 w 714"/>
                <a:gd name="T27" fmla="*/ 2147483647 h 1200"/>
                <a:gd name="T28" fmla="*/ 2147483647 w 714"/>
                <a:gd name="T29" fmla="*/ 2147483647 h 1200"/>
                <a:gd name="T30" fmla="*/ 2147483647 w 714"/>
                <a:gd name="T31" fmla="*/ 2147483647 h 1200"/>
                <a:gd name="T32" fmla="*/ 2147483647 w 714"/>
                <a:gd name="T33" fmla="*/ 2147483647 h 1200"/>
                <a:gd name="T34" fmla="*/ 2147483647 w 714"/>
                <a:gd name="T35" fmla="*/ 2147483647 h 1200"/>
                <a:gd name="T36" fmla="*/ 2147483647 w 714"/>
                <a:gd name="T37" fmla="*/ 2147483647 h 1200"/>
                <a:gd name="T38" fmla="*/ 2147483647 w 714"/>
                <a:gd name="T39" fmla="*/ 2147483647 h 1200"/>
                <a:gd name="T40" fmla="*/ 2147483647 w 714"/>
                <a:gd name="T41" fmla="*/ 2147483647 h 1200"/>
                <a:gd name="T42" fmla="*/ 2147483647 w 714"/>
                <a:gd name="T43" fmla="*/ 2147483647 h 1200"/>
                <a:gd name="T44" fmla="*/ 2147483647 w 714"/>
                <a:gd name="T45" fmla="*/ 2147483647 h 1200"/>
                <a:gd name="T46" fmla="*/ 2147483647 w 714"/>
                <a:gd name="T47" fmla="*/ 2147483647 h 1200"/>
                <a:gd name="T48" fmla="*/ 2147483647 w 714"/>
                <a:gd name="T49" fmla="*/ 2147483647 h 1200"/>
                <a:gd name="T50" fmla="*/ 2147483647 w 714"/>
                <a:gd name="T51" fmla="*/ 2147483647 h 1200"/>
                <a:gd name="T52" fmla="*/ 2147483647 w 714"/>
                <a:gd name="T53" fmla="*/ 2147483647 h 1200"/>
                <a:gd name="T54" fmla="*/ 2147483647 w 714"/>
                <a:gd name="T55" fmla="*/ 2147483647 h 1200"/>
                <a:gd name="T56" fmla="*/ 2147483647 w 714"/>
                <a:gd name="T57" fmla="*/ 2147483647 h 1200"/>
                <a:gd name="T58" fmla="*/ 2147483647 w 714"/>
                <a:gd name="T59" fmla="*/ 2147483647 h 1200"/>
                <a:gd name="T60" fmla="*/ 2147483647 w 714"/>
                <a:gd name="T61" fmla="*/ 2147483647 h 1200"/>
                <a:gd name="T62" fmla="*/ 2147483647 w 714"/>
                <a:gd name="T63" fmla="*/ 2147483647 h 1200"/>
                <a:gd name="T64" fmla="*/ 2147483647 w 714"/>
                <a:gd name="T65" fmla="*/ 2147483647 h 1200"/>
                <a:gd name="T66" fmla="*/ 2147483647 w 714"/>
                <a:gd name="T67" fmla="*/ 2147483647 h 1200"/>
                <a:gd name="T68" fmla="*/ 2147483647 w 714"/>
                <a:gd name="T69" fmla="*/ 2147483647 h 1200"/>
                <a:gd name="T70" fmla="*/ 2147483647 w 714"/>
                <a:gd name="T71" fmla="*/ 2147483647 h 1200"/>
                <a:gd name="T72" fmla="*/ 2147483647 w 714"/>
                <a:gd name="T73" fmla="*/ 2147483647 h 1200"/>
                <a:gd name="T74" fmla="*/ 2147483647 w 714"/>
                <a:gd name="T75" fmla="*/ 2147483647 h 1200"/>
                <a:gd name="T76" fmla="*/ 2147483647 w 714"/>
                <a:gd name="T77" fmla="*/ 2147483647 h 1200"/>
                <a:gd name="T78" fmla="*/ 2147483647 w 714"/>
                <a:gd name="T79" fmla="*/ 0 h 1200"/>
                <a:gd name="T80" fmla="*/ 2147483647 w 714"/>
                <a:gd name="T81" fmla="*/ 2147483647 h 1200"/>
                <a:gd name="T82" fmla="*/ 2147483647 w 714"/>
                <a:gd name="T83" fmla="*/ 2147483647 h 1200"/>
                <a:gd name="T84" fmla="*/ 2147483647 w 714"/>
                <a:gd name="T85" fmla="*/ 2147483647 h 1200"/>
                <a:gd name="T86" fmla="*/ 2147483647 w 714"/>
                <a:gd name="T87" fmla="*/ 2147483647 h 1200"/>
                <a:gd name="T88" fmla="*/ 2147483647 w 714"/>
                <a:gd name="T89" fmla="*/ 2147483647 h 1200"/>
                <a:gd name="T90" fmla="*/ 2147483647 w 714"/>
                <a:gd name="T91" fmla="*/ 2147483647 h 1200"/>
                <a:gd name="T92" fmla="*/ 2147483647 w 714"/>
                <a:gd name="T93" fmla="*/ 2147483647 h 1200"/>
                <a:gd name="T94" fmla="*/ 2147483647 w 714"/>
                <a:gd name="T95" fmla="*/ 2147483647 h 1200"/>
                <a:gd name="T96" fmla="*/ 2147483647 w 714"/>
                <a:gd name="T97" fmla="*/ 2147483647 h 1200"/>
                <a:gd name="T98" fmla="*/ 2147483647 w 714"/>
                <a:gd name="T99" fmla="*/ 2147483647 h 1200"/>
                <a:gd name="T100" fmla="*/ 2147483647 w 714"/>
                <a:gd name="T101" fmla="*/ 2147483647 h 1200"/>
                <a:gd name="T102" fmla="*/ 2147483647 w 714"/>
                <a:gd name="T103" fmla="*/ 2147483647 h 1200"/>
                <a:gd name="T104" fmla="*/ 2147483647 w 714"/>
                <a:gd name="T105" fmla="*/ 2147483647 h 1200"/>
                <a:gd name="T106" fmla="*/ 2147483647 w 714"/>
                <a:gd name="T107" fmla="*/ 2147483647 h 1200"/>
                <a:gd name="T108" fmla="*/ 2147483647 w 714"/>
                <a:gd name="T109" fmla="*/ 2147483647 h 1200"/>
                <a:gd name="T110" fmla="*/ 2147483647 w 714"/>
                <a:gd name="T111" fmla="*/ 2147483647 h 1200"/>
                <a:gd name="T112" fmla="*/ 2147483647 w 714"/>
                <a:gd name="T113" fmla="*/ 2147483647 h 1200"/>
                <a:gd name="T114" fmla="*/ 2147483647 w 714"/>
                <a:gd name="T115" fmla="*/ 2147483647 h 1200"/>
                <a:gd name="T116" fmla="*/ 2147483647 w 714"/>
                <a:gd name="T117" fmla="*/ 2147483647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14"/>
                <a:gd name="T178" fmla="*/ 0 h 1200"/>
                <a:gd name="T179" fmla="*/ 714 w 714"/>
                <a:gd name="T180" fmla="*/ 1200 h 1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14" h="1200">
                  <a:moveTo>
                    <a:pt x="702" y="1140"/>
                  </a:moveTo>
                  <a:lnTo>
                    <a:pt x="690" y="1170"/>
                  </a:lnTo>
                  <a:lnTo>
                    <a:pt x="696" y="1200"/>
                  </a:lnTo>
                  <a:lnTo>
                    <a:pt x="714" y="1182"/>
                  </a:lnTo>
                  <a:lnTo>
                    <a:pt x="714" y="1140"/>
                  </a:lnTo>
                  <a:lnTo>
                    <a:pt x="702" y="1140"/>
                  </a:lnTo>
                  <a:close/>
                  <a:moveTo>
                    <a:pt x="582" y="1176"/>
                  </a:moveTo>
                  <a:lnTo>
                    <a:pt x="600" y="1140"/>
                  </a:lnTo>
                  <a:lnTo>
                    <a:pt x="576" y="1134"/>
                  </a:lnTo>
                  <a:lnTo>
                    <a:pt x="582" y="1176"/>
                  </a:lnTo>
                  <a:close/>
                  <a:moveTo>
                    <a:pt x="246" y="1038"/>
                  </a:moveTo>
                  <a:lnTo>
                    <a:pt x="264" y="1050"/>
                  </a:lnTo>
                  <a:lnTo>
                    <a:pt x="282" y="1020"/>
                  </a:lnTo>
                  <a:lnTo>
                    <a:pt x="258" y="1008"/>
                  </a:lnTo>
                  <a:lnTo>
                    <a:pt x="246" y="1038"/>
                  </a:lnTo>
                  <a:close/>
                  <a:moveTo>
                    <a:pt x="504" y="558"/>
                  </a:moveTo>
                  <a:lnTo>
                    <a:pt x="540" y="576"/>
                  </a:lnTo>
                  <a:lnTo>
                    <a:pt x="540" y="582"/>
                  </a:lnTo>
                  <a:lnTo>
                    <a:pt x="534" y="588"/>
                  </a:lnTo>
                  <a:lnTo>
                    <a:pt x="504" y="588"/>
                  </a:lnTo>
                  <a:lnTo>
                    <a:pt x="570" y="642"/>
                  </a:lnTo>
                  <a:lnTo>
                    <a:pt x="570" y="618"/>
                  </a:lnTo>
                  <a:lnTo>
                    <a:pt x="600" y="624"/>
                  </a:lnTo>
                  <a:lnTo>
                    <a:pt x="576" y="588"/>
                  </a:lnTo>
                  <a:lnTo>
                    <a:pt x="576" y="582"/>
                  </a:lnTo>
                  <a:lnTo>
                    <a:pt x="570" y="576"/>
                  </a:lnTo>
                  <a:lnTo>
                    <a:pt x="570" y="558"/>
                  </a:lnTo>
                  <a:lnTo>
                    <a:pt x="564" y="546"/>
                  </a:lnTo>
                  <a:lnTo>
                    <a:pt x="534" y="516"/>
                  </a:lnTo>
                  <a:lnTo>
                    <a:pt x="522" y="510"/>
                  </a:lnTo>
                  <a:lnTo>
                    <a:pt x="504" y="504"/>
                  </a:lnTo>
                  <a:lnTo>
                    <a:pt x="492" y="498"/>
                  </a:lnTo>
                  <a:lnTo>
                    <a:pt x="474" y="498"/>
                  </a:lnTo>
                  <a:lnTo>
                    <a:pt x="468" y="504"/>
                  </a:lnTo>
                  <a:lnTo>
                    <a:pt x="468" y="528"/>
                  </a:lnTo>
                  <a:lnTo>
                    <a:pt x="492" y="552"/>
                  </a:lnTo>
                  <a:lnTo>
                    <a:pt x="504" y="558"/>
                  </a:lnTo>
                  <a:close/>
                  <a:moveTo>
                    <a:pt x="462" y="666"/>
                  </a:moveTo>
                  <a:lnTo>
                    <a:pt x="474" y="750"/>
                  </a:lnTo>
                  <a:lnTo>
                    <a:pt x="486" y="672"/>
                  </a:lnTo>
                  <a:lnTo>
                    <a:pt x="462" y="618"/>
                  </a:lnTo>
                  <a:lnTo>
                    <a:pt x="438" y="618"/>
                  </a:lnTo>
                  <a:lnTo>
                    <a:pt x="462" y="666"/>
                  </a:lnTo>
                  <a:close/>
                  <a:moveTo>
                    <a:pt x="492" y="738"/>
                  </a:moveTo>
                  <a:lnTo>
                    <a:pt x="522" y="738"/>
                  </a:lnTo>
                  <a:lnTo>
                    <a:pt x="528" y="708"/>
                  </a:lnTo>
                  <a:lnTo>
                    <a:pt x="498" y="702"/>
                  </a:lnTo>
                  <a:lnTo>
                    <a:pt x="492" y="738"/>
                  </a:lnTo>
                  <a:close/>
                  <a:moveTo>
                    <a:pt x="570" y="660"/>
                  </a:moveTo>
                  <a:lnTo>
                    <a:pt x="546" y="648"/>
                  </a:lnTo>
                  <a:lnTo>
                    <a:pt x="528" y="630"/>
                  </a:lnTo>
                  <a:lnTo>
                    <a:pt x="528" y="624"/>
                  </a:lnTo>
                  <a:lnTo>
                    <a:pt x="522" y="618"/>
                  </a:lnTo>
                  <a:lnTo>
                    <a:pt x="486" y="618"/>
                  </a:lnTo>
                  <a:lnTo>
                    <a:pt x="492" y="660"/>
                  </a:lnTo>
                  <a:lnTo>
                    <a:pt x="510" y="654"/>
                  </a:lnTo>
                  <a:lnTo>
                    <a:pt x="522" y="678"/>
                  </a:lnTo>
                  <a:lnTo>
                    <a:pt x="570" y="714"/>
                  </a:lnTo>
                  <a:lnTo>
                    <a:pt x="570" y="660"/>
                  </a:lnTo>
                  <a:close/>
                  <a:moveTo>
                    <a:pt x="162" y="600"/>
                  </a:moveTo>
                  <a:lnTo>
                    <a:pt x="144" y="582"/>
                  </a:lnTo>
                  <a:lnTo>
                    <a:pt x="138" y="606"/>
                  </a:lnTo>
                  <a:lnTo>
                    <a:pt x="132" y="618"/>
                  </a:lnTo>
                  <a:lnTo>
                    <a:pt x="126" y="624"/>
                  </a:lnTo>
                  <a:lnTo>
                    <a:pt x="120" y="642"/>
                  </a:lnTo>
                  <a:lnTo>
                    <a:pt x="120" y="654"/>
                  </a:lnTo>
                  <a:lnTo>
                    <a:pt x="126" y="660"/>
                  </a:lnTo>
                  <a:lnTo>
                    <a:pt x="138" y="666"/>
                  </a:lnTo>
                  <a:lnTo>
                    <a:pt x="150" y="678"/>
                  </a:lnTo>
                  <a:lnTo>
                    <a:pt x="144" y="684"/>
                  </a:lnTo>
                  <a:lnTo>
                    <a:pt x="120" y="696"/>
                  </a:lnTo>
                  <a:lnTo>
                    <a:pt x="114" y="702"/>
                  </a:lnTo>
                  <a:lnTo>
                    <a:pt x="102" y="708"/>
                  </a:lnTo>
                  <a:lnTo>
                    <a:pt x="96" y="732"/>
                  </a:lnTo>
                  <a:lnTo>
                    <a:pt x="72" y="750"/>
                  </a:lnTo>
                  <a:lnTo>
                    <a:pt x="72" y="762"/>
                  </a:lnTo>
                  <a:lnTo>
                    <a:pt x="60" y="774"/>
                  </a:lnTo>
                  <a:lnTo>
                    <a:pt x="48" y="780"/>
                  </a:lnTo>
                  <a:lnTo>
                    <a:pt x="42" y="786"/>
                  </a:lnTo>
                  <a:lnTo>
                    <a:pt x="30" y="792"/>
                  </a:lnTo>
                  <a:lnTo>
                    <a:pt x="24" y="798"/>
                  </a:lnTo>
                  <a:lnTo>
                    <a:pt x="18" y="798"/>
                  </a:lnTo>
                  <a:lnTo>
                    <a:pt x="18" y="804"/>
                  </a:lnTo>
                  <a:lnTo>
                    <a:pt x="12" y="810"/>
                  </a:lnTo>
                  <a:lnTo>
                    <a:pt x="0" y="834"/>
                  </a:lnTo>
                  <a:lnTo>
                    <a:pt x="0" y="864"/>
                  </a:lnTo>
                  <a:lnTo>
                    <a:pt x="30" y="834"/>
                  </a:lnTo>
                  <a:lnTo>
                    <a:pt x="30" y="816"/>
                  </a:lnTo>
                  <a:lnTo>
                    <a:pt x="36" y="810"/>
                  </a:lnTo>
                  <a:lnTo>
                    <a:pt x="42" y="810"/>
                  </a:lnTo>
                  <a:lnTo>
                    <a:pt x="78" y="798"/>
                  </a:lnTo>
                  <a:lnTo>
                    <a:pt x="84" y="792"/>
                  </a:lnTo>
                  <a:lnTo>
                    <a:pt x="84" y="762"/>
                  </a:lnTo>
                  <a:lnTo>
                    <a:pt x="90" y="750"/>
                  </a:lnTo>
                  <a:lnTo>
                    <a:pt x="96" y="744"/>
                  </a:lnTo>
                  <a:lnTo>
                    <a:pt x="114" y="738"/>
                  </a:lnTo>
                  <a:lnTo>
                    <a:pt x="126" y="732"/>
                  </a:lnTo>
                  <a:lnTo>
                    <a:pt x="144" y="720"/>
                  </a:lnTo>
                  <a:lnTo>
                    <a:pt x="162" y="714"/>
                  </a:lnTo>
                  <a:lnTo>
                    <a:pt x="168" y="702"/>
                  </a:lnTo>
                  <a:lnTo>
                    <a:pt x="174" y="696"/>
                  </a:lnTo>
                  <a:lnTo>
                    <a:pt x="174" y="684"/>
                  </a:lnTo>
                  <a:lnTo>
                    <a:pt x="156" y="648"/>
                  </a:lnTo>
                  <a:lnTo>
                    <a:pt x="156" y="624"/>
                  </a:lnTo>
                  <a:lnTo>
                    <a:pt x="162" y="612"/>
                  </a:lnTo>
                  <a:lnTo>
                    <a:pt x="162" y="600"/>
                  </a:lnTo>
                  <a:close/>
                  <a:moveTo>
                    <a:pt x="330" y="1026"/>
                  </a:moveTo>
                  <a:lnTo>
                    <a:pt x="372" y="1056"/>
                  </a:lnTo>
                  <a:lnTo>
                    <a:pt x="372" y="1020"/>
                  </a:lnTo>
                  <a:lnTo>
                    <a:pt x="348" y="1002"/>
                  </a:lnTo>
                  <a:lnTo>
                    <a:pt x="330" y="1026"/>
                  </a:lnTo>
                  <a:close/>
                  <a:moveTo>
                    <a:pt x="660" y="840"/>
                  </a:moveTo>
                  <a:lnTo>
                    <a:pt x="660" y="816"/>
                  </a:lnTo>
                  <a:lnTo>
                    <a:pt x="654" y="804"/>
                  </a:lnTo>
                  <a:lnTo>
                    <a:pt x="654" y="792"/>
                  </a:lnTo>
                  <a:lnTo>
                    <a:pt x="642" y="780"/>
                  </a:lnTo>
                  <a:lnTo>
                    <a:pt x="630" y="774"/>
                  </a:lnTo>
                  <a:lnTo>
                    <a:pt x="600" y="744"/>
                  </a:lnTo>
                  <a:lnTo>
                    <a:pt x="588" y="738"/>
                  </a:lnTo>
                  <a:lnTo>
                    <a:pt x="582" y="738"/>
                  </a:lnTo>
                  <a:lnTo>
                    <a:pt x="576" y="744"/>
                  </a:lnTo>
                  <a:lnTo>
                    <a:pt x="582" y="750"/>
                  </a:lnTo>
                  <a:lnTo>
                    <a:pt x="588" y="762"/>
                  </a:lnTo>
                  <a:lnTo>
                    <a:pt x="594" y="768"/>
                  </a:lnTo>
                  <a:lnTo>
                    <a:pt x="606" y="774"/>
                  </a:lnTo>
                  <a:lnTo>
                    <a:pt x="606" y="786"/>
                  </a:lnTo>
                  <a:lnTo>
                    <a:pt x="600" y="786"/>
                  </a:lnTo>
                  <a:lnTo>
                    <a:pt x="588" y="792"/>
                  </a:lnTo>
                  <a:lnTo>
                    <a:pt x="570" y="792"/>
                  </a:lnTo>
                  <a:lnTo>
                    <a:pt x="558" y="798"/>
                  </a:lnTo>
                  <a:lnTo>
                    <a:pt x="546" y="798"/>
                  </a:lnTo>
                  <a:lnTo>
                    <a:pt x="546" y="828"/>
                  </a:lnTo>
                  <a:lnTo>
                    <a:pt x="528" y="828"/>
                  </a:lnTo>
                  <a:lnTo>
                    <a:pt x="522" y="846"/>
                  </a:lnTo>
                  <a:lnTo>
                    <a:pt x="498" y="864"/>
                  </a:lnTo>
                  <a:lnTo>
                    <a:pt x="492" y="864"/>
                  </a:lnTo>
                  <a:lnTo>
                    <a:pt x="486" y="858"/>
                  </a:lnTo>
                  <a:lnTo>
                    <a:pt x="474" y="852"/>
                  </a:lnTo>
                  <a:lnTo>
                    <a:pt x="462" y="852"/>
                  </a:lnTo>
                  <a:lnTo>
                    <a:pt x="450" y="846"/>
                  </a:lnTo>
                  <a:lnTo>
                    <a:pt x="438" y="858"/>
                  </a:lnTo>
                  <a:lnTo>
                    <a:pt x="432" y="870"/>
                  </a:lnTo>
                  <a:lnTo>
                    <a:pt x="420" y="882"/>
                  </a:lnTo>
                  <a:lnTo>
                    <a:pt x="414" y="894"/>
                  </a:lnTo>
                  <a:lnTo>
                    <a:pt x="408" y="900"/>
                  </a:lnTo>
                  <a:lnTo>
                    <a:pt x="408" y="906"/>
                  </a:lnTo>
                  <a:lnTo>
                    <a:pt x="408" y="900"/>
                  </a:lnTo>
                  <a:lnTo>
                    <a:pt x="396" y="888"/>
                  </a:lnTo>
                  <a:lnTo>
                    <a:pt x="384" y="888"/>
                  </a:lnTo>
                  <a:lnTo>
                    <a:pt x="378" y="900"/>
                  </a:lnTo>
                  <a:lnTo>
                    <a:pt x="378" y="912"/>
                  </a:lnTo>
                  <a:lnTo>
                    <a:pt x="372" y="924"/>
                  </a:lnTo>
                  <a:lnTo>
                    <a:pt x="366" y="930"/>
                  </a:lnTo>
                  <a:lnTo>
                    <a:pt x="360" y="942"/>
                  </a:lnTo>
                  <a:lnTo>
                    <a:pt x="384" y="960"/>
                  </a:lnTo>
                  <a:lnTo>
                    <a:pt x="402" y="942"/>
                  </a:lnTo>
                  <a:lnTo>
                    <a:pt x="414" y="966"/>
                  </a:lnTo>
                  <a:lnTo>
                    <a:pt x="420" y="960"/>
                  </a:lnTo>
                  <a:lnTo>
                    <a:pt x="432" y="954"/>
                  </a:lnTo>
                  <a:lnTo>
                    <a:pt x="450" y="936"/>
                  </a:lnTo>
                  <a:lnTo>
                    <a:pt x="462" y="930"/>
                  </a:lnTo>
                  <a:lnTo>
                    <a:pt x="474" y="930"/>
                  </a:lnTo>
                  <a:lnTo>
                    <a:pt x="498" y="954"/>
                  </a:lnTo>
                  <a:lnTo>
                    <a:pt x="510" y="960"/>
                  </a:lnTo>
                  <a:lnTo>
                    <a:pt x="492" y="978"/>
                  </a:lnTo>
                  <a:lnTo>
                    <a:pt x="492" y="990"/>
                  </a:lnTo>
                  <a:lnTo>
                    <a:pt x="510" y="1026"/>
                  </a:lnTo>
                  <a:lnTo>
                    <a:pt x="522" y="1044"/>
                  </a:lnTo>
                  <a:lnTo>
                    <a:pt x="534" y="1056"/>
                  </a:lnTo>
                  <a:lnTo>
                    <a:pt x="546" y="1062"/>
                  </a:lnTo>
                  <a:lnTo>
                    <a:pt x="558" y="1062"/>
                  </a:lnTo>
                  <a:lnTo>
                    <a:pt x="570" y="1068"/>
                  </a:lnTo>
                  <a:lnTo>
                    <a:pt x="582" y="1068"/>
                  </a:lnTo>
                  <a:lnTo>
                    <a:pt x="606" y="1050"/>
                  </a:lnTo>
                  <a:lnTo>
                    <a:pt x="606" y="1074"/>
                  </a:lnTo>
                  <a:lnTo>
                    <a:pt x="630" y="1074"/>
                  </a:lnTo>
                  <a:lnTo>
                    <a:pt x="630" y="1038"/>
                  </a:lnTo>
                  <a:lnTo>
                    <a:pt x="624" y="1032"/>
                  </a:lnTo>
                  <a:lnTo>
                    <a:pt x="606" y="996"/>
                  </a:lnTo>
                  <a:lnTo>
                    <a:pt x="606" y="984"/>
                  </a:lnTo>
                  <a:lnTo>
                    <a:pt x="612" y="972"/>
                  </a:lnTo>
                  <a:lnTo>
                    <a:pt x="624" y="960"/>
                  </a:lnTo>
                  <a:lnTo>
                    <a:pt x="654" y="1014"/>
                  </a:lnTo>
                  <a:lnTo>
                    <a:pt x="654" y="1008"/>
                  </a:lnTo>
                  <a:lnTo>
                    <a:pt x="660" y="1002"/>
                  </a:lnTo>
                  <a:lnTo>
                    <a:pt x="672" y="978"/>
                  </a:lnTo>
                  <a:lnTo>
                    <a:pt x="678" y="960"/>
                  </a:lnTo>
                  <a:lnTo>
                    <a:pt x="678" y="936"/>
                  </a:lnTo>
                  <a:lnTo>
                    <a:pt x="672" y="918"/>
                  </a:lnTo>
                  <a:lnTo>
                    <a:pt x="666" y="912"/>
                  </a:lnTo>
                  <a:lnTo>
                    <a:pt x="660" y="900"/>
                  </a:lnTo>
                  <a:lnTo>
                    <a:pt x="660" y="840"/>
                  </a:lnTo>
                  <a:close/>
                  <a:moveTo>
                    <a:pt x="330" y="384"/>
                  </a:moveTo>
                  <a:lnTo>
                    <a:pt x="348" y="384"/>
                  </a:lnTo>
                  <a:lnTo>
                    <a:pt x="354" y="390"/>
                  </a:lnTo>
                  <a:lnTo>
                    <a:pt x="366" y="396"/>
                  </a:lnTo>
                  <a:lnTo>
                    <a:pt x="366" y="408"/>
                  </a:lnTo>
                  <a:lnTo>
                    <a:pt x="372" y="420"/>
                  </a:lnTo>
                  <a:lnTo>
                    <a:pt x="384" y="438"/>
                  </a:lnTo>
                  <a:lnTo>
                    <a:pt x="396" y="450"/>
                  </a:lnTo>
                  <a:lnTo>
                    <a:pt x="414" y="462"/>
                  </a:lnTo>
                  <a:lnTo>
                    <a:pt x="432" y="462"/>
                  </a:lnTo>
                  <a:lnTo>
                    <a:pt x="444" y="438"/>
                  </a:lnTo>
                  <a:lnTo>
                    <a:pt x="444" y="426"/>
                  </a:lnTo>
                  <a:lnTo>
                    <a:pt x="432" y="402"/>
                  </a:lnTo>
                  <a:lnTo>
                    <a:pt x="420" y="396"/>
                  </a:lnTo>
                  <a:lnTo>
                    <a:pt x="408" y="396"/>
                  </a:lnTo>
                  <a:lnTo>
                    <a:pt x="408" y="390"/>
                  </a:lnTo>
                  <a:lnTo>
                    <a:pt x="414" y="384"/>
                  </a:lnTo>
                  <a:lnTo>
                    <a:pt x="414" y="378"/>
                  </a:lnTo>
                  <a:lnTo>
                    <a:pt x="420" y="372"/>
                  </a:lnTo>
                  <a:lnTo>
                    <a:pt x="408" y="372"/>
                  </a:lnTo>
                  <a:lnTo>
                    <a:pt x="396" y="366"/>
                  </a:lnTo>
                  <a:lnTo>
                    <a:pt x="390" y="360"/>
                  </a:lnTo>
                  <a:lnTo>
                    <a:pt x="372" y="360"/>
                  </a:lnTo>
                  <a:lnTo>
                    <a:pt x="366" y="366"/>
                  </a:lnTo>
                  <a:lnTo>
                    <a:pt x="354" y="372"/>
                  </a:lnTo>
                  <a:lnTo>
                    <a:pt x="342" y="360"/>
                  </a:lnTo>
                  <a:lnTo>
                    <a:pt x="330" y="354"/>
                  </a:lnTo>
                  <a:lnTo>
                    <a:pt x="312" y="354"/>
                  </a:lnTo>
                  <a:lnTo>
                    <a:pt x="300" y="366"/>
                  </a:lnTo>
                  <a:lnTo>
                    <a:pt x="288" y="372"/>
                  </a:lnTo>
                  <a:lnTo>
                    <a:pt x="282" y="372"/>
                  </a:lnTo>
                  <a:lnTo>
                    <a:pt x="264" y="354"/>
                  </a:lnTo>
                  <a:lnTo>
                    <a:pt x="258" y="342"/>
                  </a:lnTo>
                  <a:lnTo>
                    <a:pt x="258" y="252"/>
                  </a:lnTo>
                  <a:lnTo>
                    <a:pt x="270" y="228"/>
                  </a:lnTo>
                  <a:lnTo>
                    <a:pt x="270" y="222"/>
                  </a:lnTo>
                  <a:lnTo>
                    <a:pt x="288" y="204"/>
                  </a:lnTo>
                  <a:lnTo>
                    <a:pt x="288" y="174"/>
                  </a:lnTo>
                  <a:lnTo>
                    <a:pt x="276" y="150"/>
                  </a:lnTo>
                  <a:lnTo>
                    <a:pt x="276" y="126"/>
                  </a:lnTo>
                  <a:lnTo>
                    <a:pt x="282" y="108"/>
                  </a:lnTo>
                  <a:lnTo>
                    <a:pt x="282" y="72"/>
                  </a:lnTo>
                  <a:lnTo>
                    <a:pt x="264" y="54"/>
                  </a:lnTo>
                  <a:lnTo>
                    <a:pt x="264" y="36"/>
                  </a:lnTo>
                  <a:lnTo>
                    <a:pt x="258" y="30"/>
                  </a:lnTo>
                  <a:lnTo>
                    <a:pt x="258" y="6"/>
                  </a:lnTo>
                  <a:lnTo>
                    <a:pt x="252" y="0"/>
                  </a:lnTo>
                  <a:lnTo>
                    <a:pt x="240" y="0"/>
                  </a:lnTo>
                  <a:lnTo>
                    <a:pt x="234" y="6"/>
                  </a:lnTo>
                  <a:lnTo>
                    <a:pt x="234" y="12"/>
                  </a:lnTo>
                  <a:lnTo>
                    <a:pt x="228" y="18"/>
                  </a:lnTo>
                  <a:lnTo>
                    <a:pt x="216" y="24"/>
                  </a:lnTo>
                  <a:lnTo>
                    <a:pt x="204" y="24"/>
                  </a:lnTo>
                  <a:lnTo>
                    <a:pt x="192" y="18"/>
                  </a:lnTo>
                  <a:lnTo>
                    <a:pt x="186" y="12"/>
                  </a:lnTo>
                  <a:lnTo>
                    <a:pt x="174" y="12"/>
                  </a:lnTo>
                  <a:lnTo>
                    <a:pt x="162" y="18"/>
                  </a:lnTo>
                  <a:lnTo>
                    <a:pt x="162" y="36"/>
                  </a:lnTo>
                  <a:lnTo>
                    <a:pt x="156" y="42"/>
                  </a:lnTo>
                  <a:lnTo>
                    <a:pt x="156" y="48"/>
                  </a:lnTo>
                  <a:lnTo>
                    <a:pt x="144" y="72"/>
                  </a:lnTo>
                  <a:lnTo>
                    <a:pt x="132" y="84"/>
                  </a:lnTo>
                  <a:lnTo>
                    <a:pt x="132" y="96"/>
                  </a:lnTo>
                  <a:lnTo>
                    <a:pt x="138" y="102"/>
                  </a:lnTo>
                  <a:lnTo>
                    <a:pt x="144" y="114"/>
                  </a:lnTo>
                  <a:lnTo>
                    <a:pt x="150" y="132"/>
                  </a:lnTo>
                  <a:lnTo>
                    <a:pt x="156" y="138"/>
                  </a:lnTo>
                  <a:lnTo>
                    <a:pt x="156" y="150"/>
                  </a:lnTo>
                  <a:lnTo>
                    <a:pt x="150" y="162"/>
                  </a:lnTo>
                  <a:lnTo>
                    <a:pt x="150" y="168"/>
                  </a:lnTo>
                  <a:lnTo>
                    <a:pt x="144" y="174"/>
                  </a:lnTo>
                  <a:lnTo>
                    <a:pt x="138" y="186"/>
                  </a:lnTo>
                  <a:lnTo>
                    <a:pt x="138" y="198"/>
                  </a:lnTo>
                  <a:lnTo>
                    <a:pt x="150" y="210"/>
                  </a:lnTo>
                  <a:lnTo>
                    <a:pt x="150" y="216"/>
                  </a:lnTo>
                  <a:lnTo>
                    <a:pt x="144" y="222"/>
                  </a:lnTo>
                  <a:lnTo>
                    <a:pt x="138" y="222"/>
                  </a:lnTo>
                  <a:lnTo>
                    <a:pt x="126" y="228"/>
                  </a:lnTo>
                  <a:lnTo>
                    <a:pt x="120" y="228"/>
                  </a:lnTo>
                  <a:lnTo>
                    <a:pt x="120" y="210"/>
                  </a:lnTo>
                  <a:lnTo>
                    <a:pt x="114" y="204"/>
                  </a:lnTo>
                  <a:lnTo>
                    <a:pt x="114" y="252"/>
                  </a:lnTo>
                  <a:lnTo>
                    <a:pt x="150" y="306"/>
                  </a:lnTo>
                  <a:lnTo>
                    <a:pt x="174" y="330"/>
                  </a:lnTo>
                  <a:lnTo>
                    <a:pt x="186" y="348"/>
                  </a:lnTo>
                  <a:lnTo>
                    <a:pt x="204" y="384"/>
                  </a:lnTo>
                  <a:lnTo>
                    <a:pt x="216" y="402"/>
                  </a:lnTo>
                  <a:lnTo>
                    <a:pt x="228" y="408"/>
                  </a:lnTo>
                  <a:lnTo>
                    <a:pt x="252" y="408"/>
                  </a:lnTo>
                  <a:lnTo>
                    <a:pt x="258" y="396"/>
                  </a:lnTo>
                  <a:lnTo>
                    <a:pt x="270" y="390"/>
                  </a:lnTo>
                  <a:lnTo>
                    <a:pt x="276" y="384"/>
                  </a:lnTo>
                  <a:lnTo>
                    <a:pt x="288" y="384"/>
                  </a:lnTo>
                  <a:lnTo>
                    <a:pt x="294" y="396"/>
                  </a:lnTo>
                  <a:lnTo>
                    <a:pt x="306" y="402"/>
                  </a:lnTo>
                  <a:lnTo>
                    <a:pt x="324" y="420"/>
                  </a:lnTo>
                  <a:lnTo>
                    <a:pt x="342" y="420"/>
                  </a:lnTo>
                  <a:lnTo>
                    <a:pt x="342" y="402"/>
                  </a:lnTo>
                  <a:lnTo>
                    <a:pt x="336" y="396"/>
                  </a:lnTo>
                  <a:lnTo>
                    <a:pt x="330" y="384"/>
                  </a:lnTo>
                  <a:close/>
                  <a:moveTo>
                    <a:pt x="258" y="432"/>
                  </a:moveTo>
                  <a:lnTo>
                    <a:pt x="246" y="426"/>
                  </a:lnTo>
                  <a:lnTo>
                    <a:pt x="204" y="426"/>
                  </a:lnTo>
                  <a:lnTo>
                    <a:pt x="234" y="468"/>
                  </a:lnTo>
                  <a:lnTo>
                    <a:pt x="258" y="534"/>
                  </a:lnTo>
                  <a:lnTo>
                    <a:pt x="270" y="528"/>
                  </a:lnTo>
                  <a:lnTo>
                    <a:pt x="276" y="516"/>
                  </a:lnTo>
                  <a:lnTo>
                    <a:pt x="282" y="510"/>
                  </a:lnTo>
                  <a:lnTo>
                    <a:pt x="282" y="486"/>
                  </a:lnTo>
                  <a:lnTo>
                    <a:pt x="276" y="480"/>
                  </a:lnTo>
                  <a:lnTo>
                    <a:pt x="270" y="468"/>
                  </a:lnTo>
                  <a:lnTo>
                    <a:pt x="270" y="450"/>
                  </a:lnTo>
                  <a:lnTo>
                    <a:pt x="264" y="438"/>
                  </a:lnTo>
                  <a:lnTo>
                    <a:pt x="258" y="432"/>
                  </a:lnTo>
                  <a:close/>
                  <a:moveTo>
                    <a:pt x="330" y="648"/>
                  </a:moveTo>
                  <a:lnTo>
                    <a:pt x="336" y="660"/>
                  </a:lnTo>
                  <a:lnTo>
                    <a:pt x="354" y="678"/>
                  </a:lnTo>
                  <a:lnTo>
                    <a:pt x="360" y="672"/>
                  </a:lnTo>
                  <a:lnTo>
                    <a:pt x="372" y="666"/>
                  </a:lnTo>
                  <a:lnTo>
                    <a:pt x="378" y="660"/>
                  </a:lnTo>
                  <a:lnTo>
                    <a:pt x="384" y="660"/>
                  </a:lnTo>
                  <a:lnTo>
                    <a:pt x="390" y="666"/>
                  </a:lnTo>
                  <a:lnTo>
                    <a:pt x="390" y="696"/>
                  </a:lnTo>
                  <a:lnTo>
                    <a:pt x="402" y="708"/>
                  </a:lnTo>
                  <a:lnTo>
                    <a:pt x="396" y="720"/>
                  </a:lnTo>
                  <a:lnTo>
                    <a:pt x="390" y="726"/>
                  </a:lnTo>
                  <a:lnTo>
                    <a:pt x="372" y="762"/>
                  </a:lnTo>
                  <a:lnTo>
                    <a:pt x="372" y="786"/>
                  </a:lnTo>
                  <a:lnTo>
                    <a:pt x="378" y="792"/>
                  </a:lnTo>
                  <a:lnTo>
                    <a:pt x="384" y="804"/>
                  </a:lnTo>
                  <a:lnTo>
                    <a:pt x="396" y="804"/>
                  </a:lnTo>
                  <a:lnTo>
                    <a:pt x="408" y="798"/>
                  </a:lnTo>
                  <a:lnTo>
                    <a:pt x="420" y="798"/>
                  </a:lnTo>
                  <a:lnTo>
                    <a:pt x="432" y="792"/>
                  </a:lnTo>
                  <a:lnTo>
                    <a:pt x="438" y="786"/>
                  </a:lnTo>
                  <a:lnTo>
                    <a:pt x="438" y="768"/>
                  </a:lnTo>
                  <a:lnTo>
                    <a:pt x="432" y="756"/>
                  </a:lnTo>
                  <a:lnTo>
                    <a:pt x="426" y="738"/>
                  </a:lnTo>
                  <a:lnTo>
                    <a:pt x="426" y="726"/>
                  </a:lnTo>
                  <a:lnTo>
                    <a:pt x="432" y="714"/>
                  </a:lnTo>
                  <a:lnTo>
                    <a:pt x="444" y="678"/>
                  </a:lnTo>
                  <a:lnTo>
                    <a:pt x="444" y="660"/>
                  </a:lnTo>
                  <a:lnTo>
                    <a:pt x="438" y="648"/>
                  </a:lnTo>
                  <a:lnTo>
                    <a:pt x="432" y="642"/>
                  </a:lnTo>
                  <a:lnTo>
                    <a:pt x="426" y="642"/>
                  </a:lnTo>
                  <a:lnTo>
                    <a:pt x="414" y="654"/>
                  </a:lnTo>
                  <a:lnTo>
                    <a:pt x="402" y="660"/>
                  </a:lnTo>
                  <a:lnTo>
                    <a:pt x="396" y="660"/>
                  </a:lnTo>
                  <a:lnTo>
                    <a:pt x="396" y="648"/>
                  </a:lnTo>
                  <a:lnTo>
                    <a:pt x="408" y="624"/>
                  </a:lnTo>
                  <a:lnTo>
                    <a:pt x="408" y="612"/>
                  </a:lnTo>
                  <a:lnTo>
                    <a:pt x="414" y="600"/>
                  </a:lnTo>
                  <a:lnTo>
                    <a:pt x="414" y="594"/>
                  </a:lnTo>
                  <a:lnTo>
                    <a:pt x="408" y="588"/>
                  </a:lnTo>
                  <a:lnTo>
                    <a:pt x="372" y="570"/>
                  </a:lnTo>
                  <a:lnTo>
                    <a:pt x="366" y="564"/>
                  </a:lnTo>
                  <a:lnTo>
                    <a:pt x="330" y="564"/>
                  </a:lnTo>
                  <a:lnTo>
                    <a:pt x="324" y="570"/>
                  </a:lnTo>
                  <a:lnTo>
                    <a:pt x="324" y="576"/>
                  </a:lnTo>
                  <a:lnTo>
                    <a:pt x="330" y="582"/>
                  </a:lnTo>
                  <a:lnTo>
                    <a:pt x="336" y="582"/>
                  </a:lnTo>
                  <a:lnTo>
                    <a:pt x="342" y="594"/>
                  </a:lnTo>
                  <a:lnTo>
                    <a:pt x="342" y="600"/>
                  </a:lnTo>
                  <a:lnTo>
                    <a:pt x="336" y="606"/>
                  </a:lnTo>
                  <a:lnTo>
                    <a:pt x="336" y="618"/>
                  </a:lnTo>
                  <a:lnTo>
                    <a:pt x="330" y="630"/>
                  </a:lnTo>
                  <a:lnTo>
                    <a:pt x="330" y="6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54" name="Peru" descr="© INSCALE GmbH, 05.05.2010&#10;http://www.presentationload.com/">
              <a:extLst>
                <a:ext uri="{FF2B5EF4-FFF2-40B4-BE49-F238E27FC236}">
                  <a16:creationId xmlns:a16="http://schemas.microsoft.com/office/drawing/2014/main" id="{9C9A2C96-9943-4FA5-8CDA-7242371CD9C1}"/>
                </a:ext>
              </a:extLst>
            </p:cNvPr>
            <p:cNvSpPr>
              <a:spLocks/>
            </p:cNvSpPr>
            <p:nvPr>
              <p:custDataLst>
                <p:tags r:id="rId53"/>
              </p:custDataLst>
            </p:nvPr>
          </p:nvSpPr>
          <p:spPr bwMode="gray">
            <a:xfrm>
              <a:off x="2041480" y="3216997"/>
              <a:ext cx="357252" cy="564787"/>
            </a:xfrm>
            <a:custGeom>
              <a:avLst/>
              <a:gdLst>
                <a:gd name="T0" fmla="*/ 2147483647 w 942"/>
                <a:gd name="T1" fmla="*/ 2147483647 h 1488"/>
                <a:gd name="T2" fmla="*/ 2147483647 w 942"/>
                <a:gd name="T3" fmla="*/ 2147483647 h 1488"/>
                <a:gd name="T4" fmla="*/ 2147483647 w 942"/>
                <a:gd name="T5" fmla="*/ 2147483647 h 1488"/>
                <a:gd name="T6" fmla="*/ 2147483647 w 942"/>
                <a:gd name="T7" fmla="*/ 2147483647 h 1488"/>
                <a:gd name="T8" fmla="*/ 2147483647 w 942"/>
                <a:gd name="T9" fmla="*/ 2147483647 h 1488"/>
                <a:gd name="T10" fmla="*/ 2147483647 w 942"/>
                <a:gd name="T11" fmla="*/ 2147483647 h 1488"/>
                <a:gd name="T12" fmla="*/ 2147483647 w 942"/>
                <a:gd name="T13" fmla="*/ 2147483647 h 1488"/>
                <a:gd name="T14" fmla="*/ 2147483647 w 942"/>
                <a:gd name="T15" fmla="*/ 2147483647 h 1488"/>
                <a:gd name="T16" fmla="*/ 2147483647 w 942"/>
                <a:gd name="T17" fmla="*/ 2147483647 h 1488"/>
                <a:gd name="T18" fmla="*/ 2147483647 w 942"/>
                <a:gd name="T19" fmla="*/ 2147483647 h 1488"/>
                <a:gd name="T20" fmla="*/ 2147483647 w 942"/>
                <a:gd name="T21" fmla="*/ 2147483647 h 1488"/>
                <a:gd name="T22" fmla="*/ 2147483647 w 942"/>
                <a:gd name="T23" fmla="*/ 2147483647 h 1488"/>
                <a:gd name="T24" fmla="*/ 2147483647 w 942"/>
                <a:gd name="T25" fmla="*/ 2147483647 h 1488"/>
                <a:gd name="T26" fmla="*/ 2147483647 w 942"/>
                <a:gd name="T27" fmla="*/ 2147483647 h 1488"/>
                <a:gd name="T28" fmla="*/ 2147483647 w 942"/>
                <a:gd name="T29" fmla="*/ 2147483647 h 1488"/>
                <a:gd name="T30" fmla="*/ 2147483647 w 942"/>
                <a:gd name="T31" fmla="*/ 2147483647 h 1488"/>
                <a:gd name="T32" fmla="*/ 2147483647 w 942"/>
                <a:gd name="T33" fmla="*/ 2147483647 h 1488"/>
                <a:gd name="T34" fmla="*/ 2147483647 w 942"/>
                <a:gd name="T35" fmla="*/ 2147483647 h 1488"/>
                <a:gd name="T36" fmla="*/ 2147483647 w 942"/>
                <a:gd name="T37" fmla="*/ 2147483647 h 1488"/>
                <a:gd name="T38" fmla="*/ 2147483647 w 942"/>
                <a:gd name="T39" fmla="*/ 2147483647 h 1488"/>
                <a:gd name="T40" fmla="*/ 2147483647 w 942"/>
                <a:gd name="T41" fmla="*/ 2147483647 h 1488"/>
                <a:gd name="T42" fmla="*/ 2147483647 w 942"/>
                <a:gd name="T43" fmla="*/ 2147483647 h 1488"/>
                <a:gd name="T44" fmla="*/ 2147483647 w 942"/>
                <a:gd name="T45" fmla="*/ 2147483647 h 1488"/>
                <a:gd name="T46" fmla="*/ 2147483647 w 942"/>
                <a:gd name="T47" fmla="*/ 2147483647 h 1488"/>
                <a:gd name="T48" fmla="*/ 2147483647 w 942"/>
                <a:gd name="T49" fmla="*/ 2147483647 h 1488"/>
                <a:gd name="T50" fmla="*/ 2147483647 w 942"/>
                <a:gd name="T51" fmla="*/ 2147483647 h 1488"/>
                <a:gd name="T52" fmla="*/ 2147483647 w 942"/>
                <a:gd name="T53" fmla="*/ 2147483647 h 1488"/>
                <a:gd name="T54" fmla="*/ 2147483647 w 942"/>
                <a:gd name="T55" fmla="*/ 2147483647 h 1488"/>
                <a:gd name="T56" fmla="*/ 2147483647 w 942"/>
                <a:gd name="T57" fmla="*/ 2147483647 h 1488"/>
                <a:gd name="T58" fmla="*/ 2147483647 w 942"/>
                <a:gd name="T59" fmla="*/ 2147483647 h 1488"/>
                <a:gd name="T60" fmla="*/ 2147483647 w 942"/>
                <a:gd name="T61" fmla="*/ 2147483647 h 1488"/>
                <a:gd name="T62" fmla="*/ 2147483647 w 942"/>
                <a:gd name="T63" fmla="*/ 0 h 1488"/>
                <a:gd name="T64" fmla="*/ 2147483647 w 942"/>
                <a:gd name="T65" fmla="*/ 2147483647 h 1488"/>
                <a:gd name="T66" fmla="*/ 2147483647 w 942"/>
                <a:gd name="T67" fmla="*/ 2147483647 h 1488"/>
                <a:gd name="T68" fmla="*/ 2147483647 w 942"/>
                <a:gd name="T69" fmla="*/ 2147483647 h 1488"/>
                <a:gd name="T70" fmla="*/ 2147483647 w 942"/>
                <a:gd name="T71" fmla="*/ 2147483647 h 1488"/>
                <a:gd name="T72" fmla="*/ 2147483647 w 942"/>
                <a:gd name="T73" fmla="*/ 2147483647 h 1488"/>
                <a:gd name="T74" fmla="*/ 2147483647 w 942"/>
                <a:gd name="T75" fmla="*/ 2147483647 h 1488"/>
                <a:gd name="T76" fmla="*/ 2147483647 w 942"/>
                <a:gd name="T77" fmla="*/ 2147483647 h 1488"/>
                <a:gd name="T78" fmla="*/ 2147483647 w 942"/>
                <a:gd name="T79" fmla="*/ 2147483647 h 1488"/>
                <a:gd name="T80" fmla="*/ 2147483647 w 942"/>
                <a:gd name="T81" fmla="*/ 2147483647 h 1488"/>
                <a:gd name="T82" fmla="*/ 2147483647 w 942"/>
                <a:gd name="T83" fmla="*/ 2147483647 h 1488"/>
                <a:gd name="T84" fmla="*/ 0 w 942"/>
                <a:gd name="T85" fmla="*/ 2147483647 h 1488"/>
                <a:gd name="T86" fmla="*/ 2147483647 w 942"/>
                <a:gd name="T87" fmla="*/ 2147483647 h 1488"/>
                <a:gd name="T88" fmla="*/ 2147483647 w 942"/>
                <a:gd name="T89" fmla="*/ 2147483647 h 1488"/>
                <a:gd name="T90" fmla="*/ 2147483647 w 942"/>
                <a:gd name="T91" fmla="*/ 2147483647 h 1488"/>
                <a:gd name="T92" fmla="*/ 2147483647 w 942"/>
                <a:gd name="T93" fmla="*/ 2147483647 h 1488"/>
                <a:gd name="T94" fmla="*/ 2147483647 w 942"/>
                <a:gd name="T95" fmla="*/ 2147483647 h 1488"/>
                <a:gd name="T96" fmla="*/ 2147483647 w 942"/>
                <a:gd name="T97" fmla="*/ 2147483647 h 1488"/>
                <a:gd name="T98" fmla="*/ 2147483647 w 942"/>
                <a:gd name="T99" fmla="*/ 2147483647 h 1488"/>
                <a:gd name="T100" fmla="*/ 2147483647 w 942"/>
                <a:gd name="T101" fmla="*/ 2147483647 h 1488"/>
                <a:gd name="T102" fmla="*/ 2147483647 w 942"/>
                <a:gd name="T103" fmla="*/ 2147483647 h 1488"/>
                <a:gd name="T104" fmla="*/ 2147483647 w 942"/>
                <a:gd name="T105" fmla="*/ 2147483647 h 1488"/>
                <a:gd name="T106" fmla="*/ 2147483647 w 942"/>
                <a:gd name="T107" fmla="*/ 2147483647 h 1488"/>
                <a:gd name="T108" fmla="*/ 2147483647 w 942"/>
                <a:gd name="T109" fmla="*/ 2147483647 h 1488"/>
                <a:gd name="T110" fmla="*/ 2147483647 w 942"/>
                <a:gd name="T111" fmla="*/ 2147483647 h 1488"/>
                <a:gd name="T112" fmla="*/ 2147483647 w 942"/>
                <a:gd name="T113" fmla="*/ 2147483647 h 1488"/>
                <a:gd name="T114" fmla="*/ 2147483647 w 942"/>
                <a:gd name="T115" fmla="*/ 2147483647 h 1488"/>
                <a:gd name="T116" fmla="*/ 2147483647 w 942"/>
                <a:gd name="T117" fmla="*/ 2147483647 h 1488"/>
                <a:gd name="T118" fmla="*/ 2147483647 w 942"/>
                <a:gd name="T119" fmla="*/ 2147483647 h 1488"/>
                <a:gd name="T120" fmla="*/ 2147483647 w 942"/>
                <a:gd name="T121" fmla="*/ 2147483647 h 14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42"/>
                <a:gd name="T184" fmla="*/ 0 h 1488"/>
                <a:gd name="T185" fmla="*/ 942 w 942"/>
                <a:gd name="T186" fmla="*/ 1488 h 14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42" h="1488">
                  <a:moveTo>
                    <a:pt x="930" y="1320"/>
                  </a:moveTo>
                  <a:lnTo>
                    <a:pt x="924" y="1314"/>
                  </a:lnTo>
                  <a:lnTo>
                    <a:pt x="912" y="1308"/>
                  </a:lnTo>
                  <a:lnTo>
                    <a:pt x="888" y="1284"/>
                  </a:lnTo>
                  <a:lnTo>
                    <a:pt x="864" y="1284"/>
                  </a:lnTo>
                  <a:lnTo>
                    <a:pt x="858" y="1278"/>
                  </a:lnTo>
                  <a:lnTo>
                    <a:pt x="870" y="1260"/>
                  </a:lnTo>
                  <a:lnTo>
                    <a:pt x="870" y="1230"/>
                  </a:lnTo>
                  <a:lnTo>
                    <a:pt x="882" y="1230"/>
                  </a:lnTo>
                  <a:lnTo>
                    <a:pt x="906" y="1254"/>
                  </a:lnTo>
                  <a:lnTo>
                    <a:pt x="918" y="1236"/>
                  </a:lnTo>
                  <a:lnTo>
                    <a:pt x="918" y="1230"/>
                  </a:lnTo>
                  <a:lnTo>
                    <a:pt x="912" y="1224"/>
                  </a:lnTo>
                  <a:lnTo>
                    <a:pt x="906" y="1212"/>
                  </a:lnTo>
                  <a:lnTo>
                    <a:pt x="900" y="1194"/>
                  </a:lnTo>
                  <a:lnTo>
                    <a:pt x="912" y="1170"/>
                  </a:lnTo>
                  <a:lnTo>
                    <a:pt x="924" y="1158"/>
                  </a:lnTo>
                  <a:lnTo>
                    <a:pt x="930" y="1146"/>
                  </a:lnTo>
                  <a:lnTo>
                    <a:pt x="930" y="1140"/>
                  </a:lnTo>
                  <a:lnTo>
                    <a:pt x="924" y="1128"/>
                  </a:lnTo>
                  <a:lnTo>
                    <a:pt x="912" y="1116"/>
                  </a:lnTo>
                  <a:lnTo>
                    <a:pt x="906" y="1116"/>
                  </a:lnTo>
                  <a:lnTo>
                    <a:pt x="924" y="1086"/>
                  </a:lnTo>
                  <a:lnTo>
                    <a:pt x="912" y="1038"/>
                  </a:lnTo>
                  <a:lnTo>
                    <a:pt x="918" y="1032"/>
                  </a:lnTo>
                  <a:lnTo>
                    <a:pt x="924" y="1020"/>
                  </a:lnTo>
                  <a:lnTo>
                    <a:pt x="930" y="1014"/>
                  </a:lnTo>
                  <a:lnTo>
                    <a:pt x="930" y="1002"/>
                  </a:lnTo>
                  <a:lnTo>
                    <a:pt x="918" y="978"/>
                  </a:lnTo>
                  <a:lnTo>
                    <a:pt x="906" y="960"/>
                  </a:lnTo>
                  <a:lnTo>
                    <a:pt x="894" y="948"/>
                  </a:lnTo>
                  <a:lnTo>
                    <a:pt x="882" y="930"/>
                  </a:lnTo>
                  <a:lnTo>
                    <a:pt x="870" y="918"/>
                  </a:lnTo>
                  <a:lnTo>
                    <a:pt x="864" y="900"/>
                  </a:lnTo>
                  <a:lnTo>
                    <a:pt x="864" y="882"/>
                  </a:lnTo>
                  <a:lnTo>
                    <a:pt x="828" y="882"/>
                  </a:lnTo>
                  <a:lnTo>
                    <a:pt x="822" y="888"/>
                  </a:lnTo>
                  <a:lnTo>
                    <a:pt x="816" y="888"/>
                  </a:lnTo>
                  <a:lnTo>
                    <a:pt x="816" y="894"/>
                  </a:lnTo>
                  <a:lnTo>
                    <a:pt x="804" y="894"/>
                  </a:lnTo>
                  <a:lnTo>
                    <a:pt x="798" y="888"/>
                  </a:lnTo>
                  <a:lnTo>
                    <a:pt x="798" y="882"/>
                  </a:lnTo>
                  <a:lnTo>
                    <a:pt x="786" y="888"/>
                  </a:lnTo>
                  <a:lnTo>
                    <a:pt x="786" y="858"/>
                  </a:lnTo>
                  <a:lnTo>
                    <a:pt x="780" y="840"/>
                  </a:lnTo>
                  <a:lnTo>
                    <a:pt x="780" y="828"/>
                  </a:lnTo>
                  <a:lnTo>
                    <a:pt x="786" y="816"/>
                  </a:lnTo>
                  <a:lnTo>
                    <a:pt x="786" y="804"/>
                  </a:lnTo>
                  <a:lnTo>
                    <a:pt x="792" y="798"/>
                  </a:lnTo>
                  <a:lnTo>
                    <a:pt x="792" y="780"/>
                  </a:lnTo>
                  <a:lnTo>
                    <a:pt x="786" y="768"/>
                  </a:lnTo>
                  <a:lnTo>
                    <a:pt x="786" y="756"/>
                  </a:lnTo>
                  <a:lnTo>
                    <a:pt x="732" y="804"/>
                  </a:lnTo>
                  <a:lnTo>
                    <a:pt x="672" y="810"/>
                  </a:lnTo>
                  <a:lnTo>
                    <a:pt x="672" y="804"/>
                  </a:lnTo>
                  <a:lnTo>
                    <a:pt x="666" y="798"/>
                  </a:lnTo>
                  <a:lnTo>
                    <a:pt x="660" y="786"/>
                  </a:lnTo>
                  <a:lnTo>
                    <a:pt x="660" y="774"/>
                  </a:lnTo>
                  <a:lnTo>
                    <a:pt x="654" y="768"/>
                  </a:lnTo>
                  <a:lnTo>
                    <a:pt x="648" y="768"/>
                  </a:lnTo>
                  <a:lnTo>
                    <a:pt x="636" y="762"/>
                  </a:lnTo>
                  <a:lnTo>
                    <a:pt x="594" y="762"/>
                  </a:lnTo>
                  <a:lnTo>
                    <a:pt x="600" y="756"/>
                  </a:lnTo>
                  <a:lnTo>
                    <a:pt x="612" y="750"/>
                  </a:lnTo>
                  <a:lnTo>
                    <a:pt x="618" y="738"/>
                  </a:lnTo>
                  <a:lnTo>
                    <a:pt x="624" y="732"/>
                  </a:lnTo>
                  <a:lnTo>
                    <a:pt x="600" y="708"/>
                  </a:lnTo>
                  <a:lnTo>
                    <a:pt x="588" y="702"/>
                  </a:lnTo>
                  <a:lnTo>
                    <a:pt x="576" y="690"/>
                  </a:lnTo>
                  <a:lnTo>
                    <a:pt x="564" y="666"/>
                  </a:lnTo>
                  <a:lnTo>
                    <a:pt x="558" y="660"/>
                  </a:lnTo>
                  <a:lnTo>
                    <a:pt x="558" y="654"/>
                  </a:lnTo>
                  <a:lnTo>
                    <a:pt x="552" y="630"/>
                  </a:lnTo>
                  <a:lnTo>
                    <a:pt x="540" y="624"/>
                  </a:lnTo>
                  <a:lnTo>
                    <a:pt x="534" y="618"/>
                  </a:lnTo>
                  <a:lnTo>
                    <a:pt x="534" y="606"/>
                  </a:lnTo>
                  <a:lnTo>
                    <a:pt x="540" y="600"/>
                  </a:lnTo>
                  <a:lnTo>
                    <a:pt x="552" y="594"/>
                  </a:lnTo>
                  <a:lnTo>
                    <a:pt x="546" y="588"/>
                  </a:lnTo>
                  <a:lnTo>
                    <a:pt x="546" y="564"/>
                  </a:lnTo>
                  <a:lnTo>
                    <a:pt x="552" y="552"/>
                  </a:lnTo>
                  <a:lnTo>
                    <a:pt x="582" y="522"/>
                  </a:lnTo>
                  <a:lnTo>
                    <a:pt x="588" y="528"/>
                  </a:lnTo>
                  <a:lnTo>
                    <a:pt x="594" y="528"/>
                  </a:lnTo>
                  <a:lnTo>
                    <a:pt x="588" y="522"/>
                  </a:lnTo>
                  <a:lnTo>
                    <a:pt x="588" y="504"/>
                  </a:lnTo>
                  <a:lnTo>
                    <a:pt x="582" y="498"/>
                  </a:lnTo>
                  <a:lnTo>
                    <a:pt x="582" y="486"/>
                  </a:lnTo>
                  <a:lnTo>
                    <a:pt x="600" y="468"/>
                  </a:lnTo>
                  <a:lnTo>
                    <a:pt x="600" y="414"/>
                  </a:lnTo>
                  <a:lnTo>
                    <a:pt x="624" y="414"/>
                  </a:lnTo>
                  <a:lnTo>
                    <a:pt x="624" y="408"/>
                  </a:lnTo>
                  <a:lnTo>
                    <a:pt x="630" y="402"/>
                  </a:lnTo>
                  <a:lnTo>
                    <a:pt x="630" y="396"/>
                  </a:lnTo>
                  <a:lnTo>
                    <a:pt x="642" y="384"/>
                  </a:lnTo>
                  <a:lnTo>
                    <a:pt x="654" y="378"/>
                  </a:lnTo>
                  <a:lnTo>
                    <a:pt x="660" y="372"/>
                  </a:lnTo>
                  <a:lnTo>
                    <a:pt x="672" y="366"/>
                  </a:lnTo>
                  <a:lnTo>
                    <a:pt x="702" y="366"/>
                  </a:lnTo>
                  <a:lnTo>
                    <a:pt x="708" y="354"/>
                  </a:lnTo>
                  <a:lnTo>
                    <a:pt x="738" y="360"/>
                  </a:lnTo>
                  <a:lnTo>
                    <a:pt x="744" y="354"/>
                  </a:lnTo>
                  <a:lnTo>
                    <a:pt x="750" y="342"/>
                  </a:lnTo>
                  <a:lnTo>
                    <a:pt x="756" y="336"/>
                  </a:lnTo>
                  <a:lnTo>
                    <a:pt x="774" y="336"/>
                  </a:lnTo>
                  <a:lnTo>
                    <a:pt x="786" y="348"/>
                  </a:lnTo>
                  <a:lnTo>
                    <a:pt x="786" y="354"/>
                  </a:lnTo>
                  <a:lnTo>
                    <a:pt x="804" y="354"/>
                  </a:lnTo>
                  <a:lnTo>
                    <a:pt x="816" y="342"/>
                  </a:lnTo>
                  <a:lnTo>
                    <a:pt x="798" y="330"/>
                  </a:lnTo>
                  <a:lnTo>
                    <a:pt x="786" y="312"/>
                  </a:lnTo>
                  <a:lnTo>
                    <a:pt x="768" y="312"/>
                  </a:lnTo>
                  <a:lnTo>
                    <a:pt x="762" y="306"/>
                  </a:lnTo>
                  <a:lnTo>
                    <a:pt x="762" y="288"/>
                  </a:lnTo>
                  <a:lnTo>
                    <a:pt x="774" y="264"/>
                  </a:lnTo>
                  <a:lnTo>
                    <a:pt x="774" y="258"/>
                  </a:lnTo>
                  <a:lnTo>
                    <a:pt x="780" y="252"/>
                  </a:lnTo>
                  <a:lnTo>
                    <a:pt x="786" y="252"/>
                  </a:lnTo>
                  <a:lnTo>
                    <a:pt x="792" y="246"/>
                  </a:lnTo>
                  <a:lnTo>
                    <a:pt x="798" y="234"/>
                  </a:lnTo>
                  <a:lnTo>
                    <a:pt x="798" y="216"/>
                  </a:lnTo>
                  <a:lnTo>
                    <a:pt x="792" y="210"/>
                  </a:lnTo>
                  <a:lnTo>
                    <a:pt x="780" y="204"/>
                  </a:lnTo>
                  <a:lnTo>
                    <a:pt x="756" y="204"/>
                  </a:lnTo>
                  <a:lnTo>
                    <a:pt x="750" y="198"/>
                  </a:lnTo>
                  <a:lnTo>
                    <a:pt x="744" y="186"/>
                  </a:lnTo>
                  <a:lnTo>
                    <a:pt x="744" y="180"/>
                  </a:lnTo>
                  <a:lnTo>
                    <a:pt x="732" y="180"/>
                  </a:lnTo>
                  <a:lnTo>
                    <a:pt x="726" y="186"/>
                  </a:lnTo>
                  <a:lnTo>
                    <a:pt x="714" y="192"/>
                  </a:lnTo>
                  <a:lnTo>
                    <a:pt x="702" y="192"/>
                  </a:lnTo>
                  <a:lnTo>
                    <a:pt x="696" y="186"/>
                  </a:lnTo>
                  <a:lnTo>
                    <a:pt x="690" y="186"/>
                  </a:lnTo>
                  <a:lnTo>
                    <a:pt x="684" y="180"/>
                  </a:lnTo>
                  <a:lnTo>
                    <a:pt x="660" y="180"/>
                  </a:lnTo>
                  <a:lnTo>
                    <a:pt x="648" y="192"/>
                  </a:lnTo>
                  <a:lnTo>
                    <a:pt x="648" y="204"/>
                  </a:lnTo>
                  <a:lnTo>
                    <a:pt x="612" y="204"/>
                  </a:lnTo>
                  <a:lnTo>
                    <a:pt x="588" y="198"/>
                  </a:lnTo>
                  <a:lnTo>
                    <a:pt x="576" y="192"/>
                  </a:lnTo>
                  <a:lnTo>
                    <a:pt x="576" y="168"/>
                  </a:lnTo>
                  <a:lnTo>
                    <a:pt x="582" y="162"/>
                  </a:lnTo>
                  <a:lnTo>
                    <a:pt x="582" y="156"/>
                  </a:lnTo>
                  <a:lnTo>
                    <a:pt x="576" y="150"/>
                  </a:lnTo>
                  <a:lnTo>
                    <a:pt x="564" y="144"/>
                  </a:lnTo>
                  <a:lnTo>
                    <a:pt x="552" y="144"/>
                  </a:lnTo>
                  <a:lnTo>
                    <a:pt x="552" y="138"/>
                  </a:lnTo>
                  <a:lnTo>
                    <a:pt x="546" y="132"/>
                  </a:lnTo>
                  <a:lnTo>
                    <a:pt x="546" y="108"/>
                  </a:lnTo>
                  <a:lnTo>
                    <a:pt x="540" y="102"/>
                  </a:lnTo>
                  <a:lnTo>
                    <a:pt x="528" y="102"/>
                  </a:lnTo>
                  <a:lnTo>
                    <a:pt x="516" y="84"/>
                  </a:lnTo>
                  <a:lnTo>
                    <a:pt x="498" y="84"/>
                  </a:lnTo>
                  <a:lnTo>
                    <a:pt x="486" y="48"/>
                  </a:lnTo>
                  <a:lnTo>
                    <a:pt x="480" y="42"/>
                  </a:lnTo>
                  <a:lnTo>
                    <a:pt x="468" y="36"/>
                  </a:lnTo>
                  <a:lnTo>
                    <a:pt x="450" y="18"/>
                  </a:lnTo>
                  <a:lnTo>
                    <a:pt x="438" y="12"/>
                  </a:lnTo>
                  <a:lnTo>
                    <a:pt x="426" y="0"/>
                  </a:lnTo>
                  <a:lnTo>
                    <a:pt x="396" y="0"/>
                  </a:lnTo>
                  <a:lnTo>
                    <a:pt x="414" y="0"/>
                  </a:lnTo>
                  <a:lnTo>
                    <a:pt x="414" y="24"/>
                  </a:lnTo>
                  <a:lnTo>
                    <a:pt x="408" y="24"/>
                  </a:lnTo>
                  <a:lnTo>
                    <a:pt x="408" y="30"/>
                  </a:lnTo>
                  <a:lnTo>
                    <a:pt x="402" y="30"/>
                  </a:lnTo>
                  <a:lnTo>
                    <a:pt x="426" y="48"/>
                  </a:lnTo>
                  <a:lnTo>
                    <a:pt x="426" y="78"/>
                  </a:lnTo>
                  <a:lnTo>
                    <a:pt x="414" y="84"/>
                  </a:lnTo>
                  <a:lnTo>
                    <a:pt x="402" y="126"/>
                  </a:lnTo>
                  <a:lnTo>
                    <a:pt x="396" y="138"/>
                  </a:lnTo>
                  <a:lnTo>
                    <a:pt x="384" y="150"/>
                  </a:lnTo>
                  <a:lnTo>
                    <a:pt x="378" y="162"/>
                  </a:lnTo>
                  <a:lnTo>
                    <a:pt x="366" y="174"/>
                  </a:lnTo>
                  <a:lnTo>
                    <a:pt x="354" y="192"/>
                  </a:lnTo>
                  <a:lnTo>
                    <a:pt x="336" y="204"/>
                  </a:lnTo>
                  <a:lnTo>
                    <a:pt x="276" y="234"/>
                  </a:lnTo>
                  <a:lnTo>
                    <a:pt x="258" y="240"/>
                  </a:lnTo>
                  <a:lnTo>
                    <a:pt x="240" y="252"/>
                  </a:lnTo>
                  <a:lnTo>
                    <a:pt x="222" y="270"/>
                  </a:lnTo>
                  <a:lnTo>
                    <a:pt x="222" y="276"/>
                  </a:lnTo>
                  <a:lnTo>
                    <a:pt x="210" y="282"/>
                  </a:lnTo>
                  <a:lnTo>
                    <a:pt x="210" y="300"/>
                  </a:lnTo>
                  <a:lnTo>
                    <a:pt x="198" y="312"/>
                  </a:lnTo>
                  <a:lnTo>
                    <a:pt x="198" y="336"/>
                  </a:lnTo>
                  <a:lnTo>
                    <a:pt x="192" y="348"/>
                  </a:lnTo>
                  <a:lnTo>
                    <a:pt x="192" y="378"/>
                  </a:lnTo>
                  <a:lnTo>
                    <a:pt x="174" y="378"/>
                  </a:lnTo>
                  <a:lnTo>
                    <a:pt x="168" y="384"/>
                  </a:lnTo>
                  <a:lnTo>
                    <a:pt x="168" y="390"/>
                  </a:lnTo>
                  <a:lnTo>
                    <a:pt x="162" y="396"/>
                  </a:lnTo>
                  <a:lnTo>
                    <a:pt x="162" y="402"/>
                  </a:lnTo>
                  <a:lnTo>
                    <a:pt x="144" y="402"/>
                  </a:lnTo>
                  <a:lnTo>
                    <a:pt x="138" y="390"/>
                  </a:lnTo>
                  <a:lnTo>
                    <a:pt x="138" y="372"/>
                  </a:lnTo>
                  <a:lnTo>
                    <a:pt x="132" y="366"/>
                  </a:lnTo>
                  <a:lnTo>
                    <a:pt x="132" y="360"/>
                  </a:lnTo>
                  <a:lnTo>
                    <a:pt x="102" y="360"/>
                  </a:lnTo>
                  <a:lnTo>
                    <a:pt x="90" y="348"/>
                  </a:lnTo>
                  <a:lnTo>
                    <a:pt x="78" y="360"/>
                  </a:lnTo>
                  <a:lnTo>
                    <a:pt x="66" y="366"/>
                  </a:lnTo>
                  <a:lnTo>
                    <a:pt x="60" y="366"/>
                  </a:lnTo>
                  <a:lnTo>
                    <a:pt x="54" y="360"/>
                  </a:lnTo>
                  <a:lnTo>
                    <a:pt x="66" y="348"/>
                  </a:lnTo>
                  <a:lnTo>
                    <a:pt x="54" y="336"/>
                  </a:lnTo>
                  <a:lnTo>
                    <a:pt x="60" y="330"/>
                  </a:lnTo>
                  <a:lnTo>
                    <a:pt x="66" y="318"/>
                  </a:lnTo>
                  <a:lnTo>
                    <a:pt x="78" y="312"/>
                  </a:lnTo>
                  <a:lnTo>
                    <a:pt x="84" y="300"/>
                  </a:lnTo>
                  <a:lnTo>
                    <a:pt x="90" y="294"/>
                  </a:lnTo>
                  <a:lnTo>
                    <a:pt x="90" y="288"/>
                  </a:lnTo>
                  <a:lnTo>
                    <a:pt x="84" y="288"/>
                  </a:lnTo>
                  <a:lnTo>
                    <a:pt x="72" y="282"/>
                  </a:lnTo>
                  <a:lnTo>
                    <a:pt x="66" y="282"/>
                  </a:lnTo>
                  <a:lnTo>
                    <a:pt x="6" y="342"/>
                  </a:lnTo>
                  <a:lnTo>
                    <a:pt x="0" y="354"/>
                  </a:lnTo>
                  <a:lnTo>
                    <a:pt x="0" y="390"/>
                  </a:lnTo>
                  <a:lnTo>
                    <a:pt x="6" y="396"/>
                  </a:lnTo>
                  <a:lnTo>
                    <a:pt x="18" y="396"/>
                  </a:lnTo>
                  <a:lnTo>
                    <a:pt x="12" y="420"/>
                  </a:lnTo>
                  <a:lnTo>
                    <a:pt x="36" y="444"/>
                  </a:lnTo>
                  <a:lnTo>
                    <a:pt x="36" y="462"/>
                  </a:lnTo>
                  <a:lnTo>
                    <a:pt x="12" y="486"/>
                  </a:lnTo>
                  <a:lnTo>
                    <a:pt x="12" y="492"/>
                  </a:lnTo>
                  <a:lnTo>
                    <a:pt x="18" y="504"/>
                  </a:lnTo>
                  <a:lnTo>
                    <a:pt x="24" y="510"/>
                  </a:lnTo>
                  <a:lnTo>
                    <a:pt x="36" y="516"/>
                  </a:lnTo>
                  <a:lnTo>
                    <a:pt x="54" y="522"/>
                  </a:lnTo>
                  <a:lnTo>
                    <a:pt x="66" y="522"/>
                  </a:lnTo>
                  <a:lnTo>
                    <a:pt x="108" y="564"/>
                  </a:lnTo>
                  <a:lnTo>
                    <a:pt x="114" y="576"/>
                  </a:lnTo>
                  <a:lnTo>
                    <a:pt x="132" y="594"/>
                  </a:lnTo>
                  <a:lnTo>
                    <a:pt x="138" y="612"/>
                  </a:lnTo>
                  <a:lnTo>
                    <a:pt x="144" y="624"/>
                  </a:lnTo>
                  <a:lnTo>
                    <a:pt x="144" y="642"/>
                  </a:lnTo>
                  <a:lnTo>
                    <a:pt x="150" y="648"/>
                  </a:lnTo>
                  <a:lnTo>
                    <a:pt x="156" y="660"/>
                  </a:lnTo>
                  <a:lnTo>
                    <a:pt x="168" y="666"/>
                  </a:lnTo>
                  <a:lnTo>
                    <a:pt x="174" y="678"/>
                  </a:lnTo>
                  <a:lnTo>
                    <a:pt x="192" y="696"/>
                  </a:lnTo>
                  <a:lnTo>
                    <a:pt x="204" y="720"/>
                  </a:lnTo>
                  <a:lnTo>
                    <a:pt x="216" y="732"/>
                  </a:lnTo>
                  <a:lnTo>
                    <a:pt x="222" y="744"/>
                  </a:lnTo>
                  <a:lnTo>
                    <a:pt x="234" y="762"/>
                  </a:lnTo>
                  <a:lnTo>
                    <a:pt x="240" y="768"/>
                  </a:lnTo>
                  <a:lnTo>
                    <a:pt x="246" y="780"/>
                  </a:lnTo>
                  <a:lnTo>
                    <a:pt x="252" y="822"/>
                  </a:lnTo>
                  <a:lnTo>
                    <a:pt x="252" y="828"/>
                  </a:lnTo>
                  <a:lnTo>
                    <a:pt x="258" y="834"/>
                  </a:lnTo>
                  <a:lnTo>
                    <a:pt x="264" y="846"/>
                  </a:lnTo>
                  <a:lnTo>
                    <a:pt x="270" y="864"/>
                  </a:lnTo>
                  <a:lnTo>
                    <a:pt x="282" y="876"/>
                  </a:lnTo>
                  <a:lnTo>
                    <a:pt x="288" y="894"/>
                  </a:lnTo>
                  <a:lnTo>
                    <a:pt x="294" y="906"/>
                  </a:lnTo>
                  <a:lnTo>
                    <a:pt x="294" y="918"/>
                  </a:lnTo>
                  <a:lnTo>
                    <a:pt x="300" y="924"/>
                  </a:lnTo>
                  <a:lnTo>
                    <a:pt x="312" y="924"/>
                  </a:lnTo>
                  <a:lnTo>
                    <a:pt x="324" y="936"/>
                  </a:lnTo>
                  <a:lnTo>
                    <a:pt x="324" y="948"/>
                  </a:lnTo>
                  <a:lnTo>
                    <a:pt x="330" y="954"/>
                  </a:lnTo>
                  <a:lnTo>
                    <a:pt x="330" y="966"/>
                  </a:lnTo>
                  <a:lnTo>
                    <a:pt x="336" y="984"/>
                  </a:lnTo>
                  <a:lnTo>
                    <a:pt x="360" y="1014"/>
                  </a:lnTo>
                  <a:lnTo>
                    <a:pt x="378" y="1050"/>
                  </a:lnTo>
                  <a:lnTo>
                    <a:pt x="396" y="1074"/>
                  </a:lnTo>
                  <a:lnTo>
                    <a:pt x="402" y="1086"/>
                  </a:lnTo>
                  <a:lnTo>
                    <a:pt x="408" y="1104"/>
                  </a:lnTo>
                  <a:lnTo>
                    <a:pt x="408" y="1116"/>
                  </a:lnTo>
                  <a:lnTo>
                    <a:pt x="402" y="1128"/>
                  </a:lnTo>
                  <a:lnTo>
                    <a:pt x="402" y="1146"/>
                  </a:lnTo>
                  <a:lnTo>
                    <a:pt x="414" y="1158"/>
                  </a:lnTo>
                  <a:lnTo>
                    <a:pt x="420" y="1170"/>
                  </a:lnTo>
                  <a:lnTo>
                    <a:pt x="444" y="1194"/>
                  </a:lnTo>
                  <a:lnTo>
                    <a:pt x="456" y="1200"/>
                  </a:lnTo>
                  <a:lnTo>
                    <a:pt x="468" y="1212"/>
                  </a:lnTo>
                  <a:lnTo>
                    <a:pt x="474" y="1224"/>
                  </a:lnTo>
                  <a:lnTo>
                    <a:pt x="498" y="1248"/>
                  </a:lnTo>
                  <a:lnTo>
                    <a:pt x="516" y="1260"/>
                  </a:lnTo>
                  <a:lnTo>
                    <a:pt x="546" y="1278"/>
                  </a:lnTo>
                  <a:lnTo>
                    <a:pt x="576" y="1290"/>
                  </a:lnTo>
                  <a:lnTo>
                    <a:pt x="600" y="1302"/>
                  </a:lnTo>
                  <a:lnTo>
                    <a:pt x="642" y="1320"/>
                  </a:lnTo>
                  <a:lnTo>
                    <a:pt x="696" y="1350"/>
                  </a:lnTo>
                  <a:lnTo>
                    <a:pt x="708" y="1362"/>
                  </a:lnTo>
                  <a:lnTo>
                    <a:pt x="726" y="1374"/>
                  </a:lnTo>
                  <a:lnTo>
                    <a:pt x="738" y="1380"/>
                  </a:lnTo>
                  <a:lnTo>
                    <a:pt x="750" y="1392"/>
                  </a:lnTo>
                  <a:lnTo>
                    <a:pt x="774" y="1404"/>
                  </a:lnTo>
                  <a:lnTo>
                    <a:pt x="780" y="1428"/>
                  </a:lnTo>
                  <a:lnTo>
                    <a:pt x="792" y="1434"/>
                  </a:lnTo>
                  <a:lnTo>
                    <a:pt x="798" y="1446"/>
                  </a:lnTo>
                  <a:lnTo>
                    <a:pt x="810" y="1452"/>
                  </a:lnTo>
                  <a:lnTo>
                    <a:pt x="816" y="1458"/>
                  </a:lnTo>
                  <a:lnTo>
                    <a:pt x="840" y="1470"/>
                  </a:lnTo>
                  <a:lnTo>
                    <a:pt x="846" y="1482"/>
                  </a:lnTo>
                  <a:lnTo>
                    <a:pt x="858" y="1488"/>
                  </a:lnTo>
                  <a:lnTo>
                    <a:pt x="894" y="1464"/>
                  </a:lnTo>
                  <a:lnTo>
                    <a:pt x="900" y="1458"/>
                  </a:lnTo>
                  <a:lnTo>
                    <a:pt x="900" y="1440"/>
                  </a:lnTo>
                  <a:lnTo>
                    <a:pt x="894" y="1428"/>
                  </a:lnTo>
                  <a:lnTo>
                    <a:pt x="912" y="1416"/>
                  </a:lnTo>
                  <a:lnTo>
                    <a:pt x="900" y="1392"/>
                  </a:lnTo>
                  <a:lnTo>
                    <a:pt x="918" y="1374"/>
                  </a:lnTo>
                  <a:lnTo>
                    <a:pt x="930" y="1368"/>
                  </a:lnTo>
                  <a:lnTo>
                    <a:pt x="942" y="1344"/>
                  </a:lnTo>
                  <a:lnTo>
                    <a:pt x="942" y="1332"/>
                  </a:lnTo>
                  <a:lnTo>
                    <a:pt x="930" y="13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55" name="Paraguay" descr="© INSCALE GmbH, 05.05.2010&#10;http://www.presentationload.com/">
              <a:extLst>
                <a:ext uri="{FF2B5EF4-FFF2-40B4-BE49-F238E27FC236}">
                  <a16:creationId xmlns:a16="http://schemas.microsoft.com/office/drawing/2014/main" id="{D2BB4AEE-8461-4E70-B156-ECB536D4B839}"/>
                </a:ext>
              </a:extLst>
            </p:cNvPr>
            <p:cNvSpPr>
              <a:spLocks/>
            </p:cNvSpPr>
            <p:nvPr>
              <p:custDataLst>
                <p:tags r:id="rId54"/>
              </p:custDataLst>
            </p:nvPr>
          </p:nvSpPr>
          <p:spPr bwMode="gray">
            <a:xfrm>
              <a:off x="2586993" y="3806984"/>
              <a:ext cx="226803" cy="256451"/>
            </a:xfrm>
            <a:custGeom>
              <a:avLst/>
              <a:gdLst>
                <a:gd name="T0" fmla="*/ 2147483647 w 600"/>
                <a:gd name="T1" fmla="*/ 2147483647 h 678"/>
                <a:gd name="T2" fmla="*/ 2147483647 w 600"/>
                <a:gd name="T3" fmla="*/ 2147483647 h 678"/>
                <a:gd name="T4" fmla="*/ 2147483647 w 600"/>
                <a:gd name="T5" fmla="*/ 2147483647 h 678"/>
                <a:gd name="T6" fmla="*/ 2147483647 w 600"/>
                <a:gd name="T7" fmla="*/ 2147483647 h 678"/>
                <a:gd name="T8" fmla="*/ 2147483647 w 600"/>
                <a:gd name="T9" fmla="*/ 2147483647 h 678"/>
                <a:gd name="T10" fmla="*/ 2147483647 w 600"/>
                <a:gd name="T11" fmla="*/ 2147483647 h 678"/>
                <a:gd name="T12" fmla="*/ 2147483647 w 600"/>
                <a:gd name="T13" fmla="*/ 2147483647 h 678"/>
                <a:gd name="T14" fmla="*/ 2147483647 w 600"/>
                <a:gd name="T15" fmla="*/ 2147483647 h 678"/>
                <a:gd name="T16" fmla="*/ 2147483647 w 600"/>
                <a:gd name="T17" fmla="*/ 2147483647 h 678"/>
                <a:gd name="T18" fmla="*/ 2147483647 w 600"/>
                <a:gd name="T19" fmla="*/ 2147483647 h 678"/>
                <a:gd name="T20" fmla="*/ 2147483647 w 600"/>
                <a:gd name="T21" fmla="*/ 2147483647 h 678"/>
                <a:gd name="T22" fmla="*/ 2147483647 w 600"/>
                <a:gd name="T23" fmla="*/ 2147483647 h 678"/>
                <a:gd name="T24" fmla="*/ 2147483647 w 600"/>
                <a:gd name="T25" fmla="*/ 2147483647 h 678"/>
                <a:gd name="T26" fmla="*/ 2147483647 w 600"/>
                <a:gd name="T27" fmla="*/ 2147483647 h 678"/>
                <a:gd name="T28" fmla="*/ 2147483647 w 600"/>
                <a:gd name="T29" fmla="*/ 2147483647 h 678"/>
                <a:gd name="T30" fmla="*/ 2147483647 w 600"/>
                <a:gd name="T31" fmla="*/ 2147483647 h 678"/>
                <a:gd name="T32" fmla="*/ 2147483647 w 600"/>
                <a:gd name="T33" fmla="*/ 2147483647 h 678"/>
                <a:gd name="T34" fmla="*/ 2147483647 w 600"/>
                <a:gd name="T35" fmla="*/ 2147483647 h 678"/>
                <a:gd name="T36" fmla="*/ 2147483647 w 600"/>
                <a:gd name="T37" fmla="*/ 2147483647 h 678"/>
                <a:gd name="T38" fmla="*/ 2147483647 w 600"/>
                <a:gd name="T39" fmla="*/ 2147483647 h 678"/>
                <a:gd name="T40" fmla="*/ 2147483647 w 600"/>
                <a:gd name="T41" fmla="*/ 2147483647 h 678"/>
                <a:gd name="T42" fmla="*/ 2147483647 w 600"/>
                <a:gd name="T43" fmla="*/ 2147483647 h 678"/>
                <a:gd name="T44" fmla="*/ 2147483647 w 600"/>
                <a:gd name="T45" fmla="*/ 2147483647 h 678"/>
                <a:gd name="T46" fmla="*/ 2147483647 w 600"/>
                <a:gd name="T47" fmla="*/ 2147483647 h 678"/>
                <a:gd name="T48" fmla="*/ 2147483647 w 600"/>
                <a:gd name="T49" fmla="*/ 2147483647 h 678"/>
                <a:gd name="T50" fmla="*/ 2147483647 w 600"/>
                <a:gd name="T51" fmla="*/ 2147483647 h 678"/>
                <a:gd name="T52" fmla="*/ 2147483647 w 600"/>
                <a:gd name="T53" fmla="*/ 0 h 678"/>
                <a:gd name="T54" fmla="*/ 2147483647 w 600"/>
                <a:gd name="T55" fmla="*/ 2147483647 h 678"/>
                <a:gd name="T56" fmla="*/ 2147483647 w 600"/>
                <a:gd name="T57" fmla="*/ 2147483647 h 678"/>
                <a:gd name="T58" fmla="*/ 0 w 600"/>
                <a:gd name="T59" fmla="*/ 2147483647 h 678"/>
                <a:gd name="T60" fmla="*/ 2147483647 w 600"/>
                <a:gd name="T61" fmla="*/ 2147483647 h 678"/>
                <a:gd name="T62" fmla="*/ 2147483647 w 600"/>
                <a:gd name="T63" fmla="*/ 2147483647 h 678"/>
                <a:gd name="T64" fmla="*/ 2147483647 w 600"/>
                <a:gd name="T65" fmla="*/ 2147483647 h 678"/>
                <a:gd name="T66" fmla="*/ 2147483647 w 600"/>
                <a:gd name="T67" fmla="*/ 2147483647 h 678"/>
                <a:gd name="T68" fmla="*/ 2147483647 w 600"/>
                <a:gd name="T69" fmla="*/ 2147483647 h 678"/>
                <a:gd name="T70" fmla="*/ 2147483647 w 600"/>
                <a:gd name="T71" fmla="*/ 2147483647 h 678"/>
                <a:gd name="T72" fmla="*/ 2147483647 w 600"/>
                <a:gd name="T73" fmla="*/ 2147483647 h 678"/>
                <a:gd name="T74" fmla="*/ 2147483647 w 600"/>
                <a:gd name="T75" fmla="*/ 2147483647 h 678"/>
                <a:gd name="T76" fmla="*/ 2147483647 w 600"/>
                <a:gd name="T77" fmla="*/ 2147483647 h 678"/>
                <a:gd name="T78" fmla="*/ 2147483647 w 600"/>
                <a:gd name="T79" fmla="*/ 2147483647 h 678"/>
                <a:gd name="T80" fmla="*/ 2147483647 w 600"/>
                <a:gd name="T81" fmla="*/ 2147483647 h 678"/>
                <a:gd name="T82" fmla="*/ 2147483647 w 600"/>
                <a:gd name="T83" fmla="*/ 2147483647 h 678"/>
                <a:gd name="T84" fmla="*/ 2147483647 w 600"/>
                <a:gd name="T85" fmla="*/ 2147483647 h 678"/>
                <a:gd name="T86" fmla="*/ 2147483647 w 600"/>
                <a:gd name="T87" fmla="*/ 2147483647 h 678"/>
                <a:gd name="T88" fmla="*/ 2147483647 w 600"/>
                <a:gd name="T89" fmla="*/ 2147483647 h 678"/>
                <a:gd name="T90" fmla="*/ 2147483647 w 600"/>
                <a:gd name="T91" fmla="*/ 2147483647 h 678"/>
                <a:gd name="T92" fmla="*/ 2147483647 w 600"/>
                <a:gd name="T93" fmla="*/ 2147483647 h 678"/>
                <a:gd name="T94" fmla="*/ 2147483647 w 600"/>
                <a:gd name="T95" fmla="*/ 2147483647 h 678"/>
                <a:gd name="T96" fmla="*/ 2147483647 w 600"/>
                <a:gd name="T97" fmla="*/ 2147483647 h 678"/>
                <a:gd name="T98" fmla="*/ 2147483647 w 600"/>
                <a:gd name="T99" fmla="*/ 2147483647 h 678"/>
                <a:gd name="T100" fmla="*/ 2147483647 w 600"/>
                <a:gd name="T101" fmla="*/ 2147483647 h 678"/>
                <a:gd name="T102" fmla="*/ 2147483647 w 600"/>
                <a:gd name="T103" fmla="*/ 2147483647 h 678"/>
                <a:gd name="T104" fmla="*/ 2147483647 w 600"/>
                <a:gd name="T105" fmla="*/ 2147483647 h 678"/>
                <a:gd name="T106" fmla="*/ 2147483647 w 600"/>
                <a:gd name="T107" fmla="*/ 2147483647 h 678"/>
                <a:gd name="T108" fmla="*/ 2147483647 w 600"/>
                <a:gd name="T109" fmla="*/ 2147483647 h 678"/>
                <a:gd name="T110" fmla="*/ 2147483647 w 600"/>
                <a:gd name="T111" fmla="*/ 2147483647 h 678"/>
                <a:gd name="T112" fmla="*/ 2147483647 w 600"/>
                <a:gd name="T113" fmla="*/ 2147483647 h 678"/>
                <a:gd name="T114" fmla="*/ 2147483647 w 600"/>
                <a:gd name="T115" fmla="*/ 2147483647 h 678"/>
                <a:gd name="T116" fmla="*/ 2147483647 w 600"/>
                <a:gd name="T117" fmla="*/ 2147483647 h 678"/>
                <a:gd name="T118" fmla="*/ 2147483647 w 600"/>
                <a:gd name="T119" fmla="*/ 2147483647 h 6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678"/>
                <a:gd name="T182" fmla="*/ 600 w 600"/>
                <a:gd name="T183" fmla="*/ 678 h 67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678">
                  <a:moveTo>
                    <a:pt x="480" y="660"/>
                  </a:moveTo>
                  <a:lnTo>
                    <a:pt x="492" y="678"/>
                  </a:lnTo>
                  <a:lnTo>
                    <a:pt x="492" y="660"/>
                  </a:lnTo>
                  <a:lnTo>
                    <a:pt x="498" y="654"/>
                  </a:lnTo>
                  <a:lnTo>
                    <a:pt x="510" y="654"/>
                  </a:lnTo>
                  <a:lnTo>
                    <a:pt x="516" y="660"/>
                  </a:lnTo>
                  <a:lnTo>
                    <a:pt x="516" y="666"/>
                  </a:lnTo>
                  <a:lnTo>
                    <a:pt x="522" y="660"/>
                  </a:lnTo>
                  <a:lnTo>
                    <a:pt x="534" y="636"/>
                  </a:lnTo>
                  <a:lnTo>
                    <a:pt x="546" y="624"/>
                  </a:lnTo>
                  <a:lnTo>
                    <a:pt x="552" y="624"/>
                  </a:lnTo>
                  <a:lnTo>
                    <a:pt x="558" y="618"/>
                  </a:lnTo>
                  <a:lnTo>
                    <a:pt x="570" y="612"/>
                  </a:lnTo>
                  <a:lnTo>
                    <a:pt x="576" y="600"/>
                  </a:lnTo>
                  <a:lnTo>
                    <a:pt x="588" y="594"/>
                  </a:lnTo>
                  <a:lnTo>
                    <a:pt x="588" y="516"/>
                  </a:lnTo>
                  <a:lnTo>
                    <a:pt x="582" y="498"/>
                  </a:lnTo>
                  <a:lnTo>
                    <a:pt x="582" y="486"/>
                  </a:lnTo>
                  <a:lnTo>
                    <a:pt x="588" y="474"/>
                  </a:lnTo>
                  <a:lnTo>
                    <a:pt x="588" y="468"/>
                  </a:lnTo>
                  <a:lnTo>
                    <a:pt x="594" y="462"/>
                  </a:lnTo>
                  <a:lnTo>
                    <a:pt x="594" y="432"/>
                  </a:lnTo>
                  <a:lnTo>
                    <a:pt x="600" y="414"/>
                  </a:lnTo>
                  <a:lnTo>
                    <a:pt x="600" y="396"/>
                  </a:lnTo>
                  <a:lnTo>
                    <a:pt x="594" y="384"/>
                  </a:lnTo>
                  <a:lnTo>
                    <a:pt x="582" y="372"/>
                  </a:lnTo>
                  <a:lnTo>
                    <a:pt x="570" y="366"/>
                  </a:lnTo>
                  <a:lnTo>
                    <a:pt x="558" y="366"/>
                  </a:lnTo>
                  <a:lnTo>
                    <a:pt x="540" y="384"/>
                  </a:lnTo>
                  <a:lnTo>
                    <a:pt x="528" y="384"/>
                  </a:lnTo>
                  <a:lnTo>
                    <a:pt x="516" y="378"/>
                  </a:lnTo>
                  <a:lnTo>
                    <a:pt x="504" y="354"/>
                  </a:lnTo>
                  <a:lnTo>
                    <a:pt x="504" y="336"/>
                  </a:lnTo>
                  <a:lnTo>
                    <a:pt x="498" y="318"/>
                  </a:lnTo>
                  <a:lnTo>
                    <a:pt x="498" y="294"/>
                  </a:lnTo>
                  <a:lnTo>
                    <a:pt x="492" y="276"/>
                  </a:lnTo>
                  <a:lnTo>
                    <a:pt x="492" y="252"/>
                  </a:lnTo>
                  <a:lnTo>
                    <a:pt x="486" y="246"/>
                  </a:lnTo>
                  <a:lnTo>
                    <a:pt x="474" y="240"/>
                  </a:lnTo>
                  <a:lnTo>
                    <a:pt x="402" y="240"/>
                  </a:lnTo>
                  <a:lnTo>
                    <a:pt x="360" y="234"/>
                  </a:lnTo>
                  <a:lnTo>
                    <a:pt x="324" y="222"/>
                  </a:lnTo>
                  <a:lnTo>
                    <a:pt x="318" y="216"/>
                  </a:lnTo>
                  <a:lnTo>
                    <a:pt x="312" y="204"/>
                  </a:lnTo>
                  <a:lnTo>
                    <a:pt x="312" y="162"/>
                  </a:lnTo>
                  <a:lnTo>
                    <a:pt x="318" y="150"/>
                  </a:lnTo>
                  <a:lnTo>
                    <a:pt x="318" y="132"/>
                  </a:lnTo>
                  <a:lnTo>
                    <a:pt x="306" y="132"/>
                  </a:lnTo>
                  <a:lnTo>
                    <a:pt x="306" y="96"/>
                  </a:lnTo>
                  <a:lnTo>
                    <a:pt x="294" y="90"/>
                  </a:lnTo>
                  <a:lnTo>
                    <a:pt x="288" y="84"/>
                  </a:lnTo>
                  <a:lnTo>
                    <a:pt x="288" y="78"/>
                  </a:lnTo>
                  <a:lnTo>
                    <a:pt x="270" y="42"/>
                  </a:lnTo>
                  <a:lnTo>
                    <a:pt x="216" y="0"/>
                  </a:lnTo>
                  <a:lnTo>
                    <a:pt x="138" y="12"/>
                  </a:lnTo>
                  <a:lnTo>
                    <a:pt x="36" y="30"/>
                  </a:lnTo>
                  <a:lnTo>
                    <a:pt x="30" y="60"/>
                  </a:lnTo>
                  <a:lnTo>
                    <a:pt x="18" y="72"/>
                  </a:lnTo>
                  <a:lnTo>
                    <a:pt x="6" y="78"/>
                  </a:lnTo>
                  <a:lnTo>
                    <a:pt x="0" y="84"/>
                  </a:lnTo>
                  <a:lnTo>
                    <a:pt x="0" y="96"/>
                  </a:lnTo>
                  <a:lnTo>
                    <a:pt x="12" y="120"/>
                  </a:lnTo>
                  <a:lnTo>
                    <a:pt x="12" y="126"/>
                  </a:lnTo>
                  <a:lnTo>
                    <a:pt x="18" y="132"/>
                  </a:lnTo>
                  <a:lnTo>
                    <a:pt x="18" y="156"/>
                  </a:lnTo>
                  <a:lnTo>
                    <a:pt x="6" y="228"/>
                  </a:lnTo>
                  <a:lnTo>
                    <a:pt x="6" y="246"/>
                  </a:lnTo>
                  <a:lnTo>
                    <a:pt x="24" y="264"/>
                  </a:lnTo>
                  <a:lnTo>
                    <a:pt x="24" y="270"/>
                  </a:lnTo>
                  <a:lnTo>
                    <a:pt x="30" y="276"/>
                  </a:lnTo>
                  <a:lnTo>
                    <a:pt x="36" y="288"/>
                  </a:lnTo>
                  <a:lnTo>
                    <a:pt x="48" y="294"/>
                  </a:lnTo>
                  <a:lnTo>
                    <a:pt x="54" y="306"/>
                  </a:lnTo>
                  <a:lnTo>
                    <a:pt x="60" y="312"/>
                  </a:lnTo>
                  <a:lnTo>
                    <a:pt x="84" y="324"/>
                  </a:lnTo>
                  <a:lnTo>
                    <a:pt x="102" y="342"/>
                  </a:lnTo>
                  <a:lnTo>
                    <a:pt x="114" y="348"/>
                  </a:lnTo>
                  <a:lnTo>
                    <a:pt x="120" y="366"/>
                  </a:lnTo>
                  <a:lnTo>
                    <a:pt x="126" y="366"/>
                  </a:lnTo>
                  <a:lnTo>
                    <a:pt x="132" y="372"/>
                  </a:lnTo>
                  <a:lnTo>
                    <a:pt x="168" y="390"/>
                  </a:lnTo>
                  <a:lnTo>
                    <a:pt x="198" y="390"/>
                  </a:lnTo>
                  <a:lnTo>
                    <a:pt x="210" y="396"/>
                  </a:lnTo>
                  <a:lnTo>
                    <a:pt x="216" y="402"/>
                  </a:lnTo>
                  <a:lnTo>
                    <a:pt x="228" y="408"/>
                  </a:lnTo>
                  <a:lnTo>
                    <a:pt x="234" y="414"/>
                  </a:lnTo>
                  <a:lnTo>
                    <a:pt x="240" y="414"/>
                  </a:lnTo>
                  <a:lnTo>
                    <a:pt x="246" y="420"/>
                  </a:lnTo>
                  <a:lnTo>
                    <a:pt x="258" y="426"/>
                  </a:lnTo>
                  <a:lnTo>
                    <a:pt x="276" y="438"/>
                  </a:lnTo>
                  <a:lnTo>
                    <a:pt x="312" y="456"/>
                  </a:lnTo>
                  <a:lnTo>
                    <a:pt x="318" y="462"/>
                  </a:lnTo>
                  <a:lnTo>
                    <a:pt x="330" y="462"/>
                  </a:lnTo>
                  <a:lnTo>
                    <a:pt x="342" y="468"/>
                  </a:lnTo>
                  <a:lnTo>
                    <a:pt x="360" y="474"/>
                  </a:lnTo>
                  <a:lnTo>
                    <a:pt x="372" y="480"/>
                  </a:lnTo>
                  <a:lnTo>
                    <a:pt x="378" y="486"/>
                  </a:lnTo>
                  <a:lnTo>
                    <a:pt x="372" y="492"/>
                  </a:lnTo>
                  <a:lnTo>
                    <a:pt x="372" y="504"/>
                  </a:lnTo>
                  <a:lnTo>
                    <a:pt x="366" y="510"/>
                  </a:lnTo>
                  <a:lnTo>
                    <a:pt x="360" y="522"/>
                  </a:lnTo>
                  <a:lnTo>
                    <a:pt x="366" y="528"/>
                  </a:lnTo>
                  <a:lnTo>
                    <a:pt x="372" y="540"/>
                  </a:lnTo>
                  <a:lnTo>
                    <a:pt x="372" y="546"/>
                  </a:lnTo>
                  <a:lnTo>
                    <a:pt x="366" y="552"/>
                  </a:lnTo>
                  <a:lnTo>
                    <a:pt x="348" y="552"/>
                  </a:lnTo>
                  <a:lnTo>
                    <a:pt x="348" y="588"/>
                  </a:lnTo>
                  <a:lnTo>
                    <a:pt x="342" y="594"/>
                  </a:lnTo>
                  <a:lnTo>
                    <a:pt x="336" y="606"/>
                  </a:lnTo>
                  <a:lnTo>
                    <a:pt x="330" y="612"/>
                  </a:lnTo>
                  <a:lnTo>
                    <a:pt x="324" y="624"/>
                  </a:lnTo>
                  <a:lnTo>
                    <a:pt x="324" y="636"/>
                  </a:lnTo>
                  <a:lnTo>
                    <a:pt x="330" y="642"/>
                  </a:lnTo>
                  <a:lnTo>
                    <a:pt x="354" y="642"/>
                  </a:lnTo>
                  <a:lnTo>
                    <a:pt x="366" y="636"/>
                  </a:lnTo>
                  <a:lnTo>
                    <a:pt x="372" y="636"/>
                  </a:lnTo>
                  <a:lnTo>
                    <a:pt x="384" y="642"/>
                  </a:lnTo>
                  <a:lnTo>
                    <a:pt x="390" y="648"/>
                  </a:lnTo>
                  <a:lnTo>
                    <a:pt x="402" y="654"/>
                  </a:lnTo>
                  <a:lnTo>
                    <a:pt x="420" y="660"/>
                  </a:lnTo>
                  <a:lnTo>
                    <a:pt x="480" y="6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56" name="Papua New Guinea" descr="© INSCALE GmbH, 05.05.2010&#10;http://www.presentationload.com/">
              <a:extLst>
                <a:ext uri="{FF2B5EF4-FFF2-40B4-BE49-F238E27FC236}">
                  <a16:creationId xmlns:a16="http://schemas.microsoft.com/office/drawing/2014/main" id="{9AFD39EC-B496-4DAF-861C-FF4D1BC2C2B5}"/>
                </a:ext>
              </a:extLst>
            </p:cNvPr>
            <p:cNvSpPr>
              <a:spLocks noEditPoints="1"/>
            </p:cNvSpPr>
            <p:nvPr>
              <p:custDataLst>
                <p:tags r:id="rId55"/>
              </p:custDataLst>
            </p:nvPr>
          </p:nvSpPr>
          <p:spPr bwMode="gray">
            <a:xfrm>
              <a:off x="8022853" y="3274809"/>
              <a:ext cx="412099" cy="275723"/>
            </a:xfrm>
            <a:custGeom>
              <a:avLst/>
              <a:gdLst>
                <a:gd name="T0" fmla="*/ 2147483647 w 1086"/>
                <a:gd name="T1" fmla="*/ 2147483647 h 726"/>
                <a:gd name="T2" fmla="*/ 2147483647 w 1086"/>
                <a:gd name="T3" fmla="*/ 2147483647 h 726"/>
                <a:gd name="T4" fmla="*/ 2147483647 w 1086"/>
                <a:gd name="T5" fmla="*/ 2147483647 h 726"/>
                <a:gd name="T6" fmla="*/ 2147483647 w 1086"/>
                <a:gd name="T7" fmla="*/ 2147483647 h 726"/>
                <a:gd name="T8" fmla="*/ 2147483647 w 1086"/>
                <a:gd name="T9" fmla="*/ 2147483647 h 726"/>
                <a:gd name="T10" fmla="*/ 2147483647 w 1086"/>
                <a:gd name="T11" fmla="*/ 2147483647 h 726"/>
                <a:gd name="T12" fmla="*/ 2147483647 w 1086"/>
                <a:gd name="T13" fmla="*/ 2147483647 h 726"/>
                <a:gd name="T14" fmla="*/ 2147483647 w 1086"/>
                <a:gd name="T15" fmla="*/ 2147483647 h 726"/>
                <a:gd name="T16" fmla="*/ 2147483647 w 1086"/>
                <a:gd name="T17" fmla="*/ 2147483647 h 726"/>
                <a:gd name="T18" fmla="*/ 2147483647 w 1086"/>
                <a:gd name="T19" fmla="*/ 2147483647 h 726"/>
                <a:gd name="T20" fmla="*/ 2147483647 w 1086"/>
                <a:gd name="T21" fmla="*/ 2147483647 h 726"/>
                <a:gd name="T22" fmla="*/ 2147483647 w 1086"/>
                <a:gd name="T23" fmla="*/ 2147483647 h 726"/>
                <a:gd name="T24" fmla="*/ 2147483647 w 1086"/>
                <a:gd name="T25" fmla="*/ 2147483647 h 726"/>
                <a:gd name="T26" fmla="*/ 2147483647 w 1086"/>
                <a:gd name="T27" fmla="*/ 2147483647 h 726"/>
                <a:gd name="T28" fmla="*/ 2147483647 w 1086"/>
                <a:gd name="T29" fmla="*/ 2147483647 h 726"/>
                <a:gd name="T30" fmla="*/ 2147483647 w 1086"/>
                <a:gd name="T31" fmla="*/ 2147483647 h 726"/>
                <a:gd name="T32" fmla="*/ 2147483647 w 1086"/>
                <a:gd name="T33" fmla="*/ 2147483647 h 726"/>
                <a:gd name="T34" fmla="*/ 2147483647 w 1086"/>
                <a:gd name="T35" fmla="*/ 2147483647 h 726"/>
                <a:gd name="T36" fmla="*/ 2147483647 w 1086"/>
                <a:gd name="T37" fmla="*/ 2147483647 h 726"/>
                <a:gd name="T38" fmla="*/ 2147483647 w 1086"/>
                <a:gd name="T39" fmla="*/ 2147483647 h 726"/>
                <a:gd name="T40" fmla="*/ 2147483647 w 1086"/>
                <a:gd name="T41" fmla="*/ 2147483647 h 726"/>
                <a:gd name="T42" fmla="*/ 2147483647 w 1086"/>
                <a:gd name="T43" fmla="*/ 2147483647 h 726"/>
                <a:gd name="T44" fmla="*/ 2147483647 w 1086"/>
                <a:gd name="T45" fmla="*/ 2147483647 h 726"/>
                <a:gd name="T46" fmla="*/ 2147483647 w 1086"/>
                <a:gd name="T47" fmla="*/ 2147483647 h 726"/>
                <a:gd name="T48" fmla="*/ 2147483647 w 1086"/>
                <a:gd name="T49" fmla="*/ 2147483647 h 726"/>
                <a:gd name="T50" fmla="*/ 2147483647 w 1086"/>
                <a:gd name="T51" fmla="*/ 2147483647 h 726"/>
                <a:gd name="T52" fmla="*/ 2147483647 w 1086"/>
                <a:gd name="T53" fmla="*/ 2147483647 h 726"/>
                <a:gd name="T54" fmla="*/ 2147483647 w 1086"/>
                <a:gd name="T55" fmla="*/ 2147483647 h 726"/>
                <a:gd name="T56" fmla="*/ 2147483647 w 1086"/>
                <a:gd name="T57" fmla="*/ 2147483647 h 726"/>
                <a:gd name="T58" fmla="*/ 2147483647 w 1086"/>
                <a:gd name="T59" fmla="*/ 2147483647 h 726"/>
                <a:gd name="T60" fmla="*/ 2147483647 w 1086"/>
                <a:gd name="T61" fmla="*/ 2147483647 h 726"/>
                <a:gd name="T62" fmla="*/ 2147483647 w 1086"/>
                <a:gd name="T63" fmla="*/ 2147483647 h 726"/>
                <a:gd name="T64" fmla="*/ 2147483647 w 1086"/>
                <a:gd name="T65" fmla="*/ 2147483647 h 726"/>
                <a:gd name="T66" fmla="*/ 2147483647 w 1086"/>
                <a:gd name="T67" fmla="*/ 2147483647 h 726"/>
                <a:gd name="T68" fmla="*/ 2147483647 w 1086"/>
                <a:gd name="T69" fmla="*/ 2147483647 h 726"/>
                <a:gd name="T70" fmla="*/ 2147483647 w 1086"/>
                <a:gd name="T71" fmla="*/ 2147483647 h 726"/>
                <a:gd name="T72" fmla="*/ 2147483647 w 1086"/>
                <a:gd name="T73" fmla="*/ 2147483647 h 726"/>
                <a:gd name="T74" fmla="*/ 2147483647 w 1086"/>
                <a:gd name="T75" fmla="*/ 2147483647 h 726"/>
                <a:gd name="T76" fmla="*/ 2147483647 w 1086"/>
                <a:gd name="T77" fmla="*/ 2147483647 h 726"/>
                <a:gd name="T78" fmla="*/ 2147483647 w 1086"/>
                <a:gd name="T79" fmla="*/ 2147483647 h 726"/>
                <a:gd name="T80" fmla="*/ 2147483647 w 1086"/>
                <a:gd name="T81" fmla="*/ 2147483647 h 726"/>
                <a:gd name="T82" fmla="*/ 2147483647 w 1086"/>
                <a:gd name="T83" fmla="*/ 2147483647 h 726"/>
                <a:gd name="T84" fmla="*/ 2147483647 w 1086"/>
                <a:gd name="T85" fmla="*/ 2147483647 h 726"/>
                <a:gd name="T86" fmla="*/ 2147483647 w 1086"/>
                <a:gd name="T87" fmla="*/ 2147483647 h 726"/>
                <a:gd name="T88" fmla="*/ 2147483647 w 1086"/>
                <a:gd name="T89" fmla="*/ 2147483647 h 726"/>
                <a:gd name="T90" fmla="*/ 2147483647 w 1086"/>
                <a:gd name="T91" fmla="*/ 2147483647 h 726"/>
                <a:gd name="T92" fmla="*/ 2147483647 w 1086"/>
                <a:gd name="T93" fmla="*/ 2147483647 h 726"/>
                <a:gd name="T94" fmla="*/ 2147483647 w 1086"/>
                <a:gd name="T95" fmla="*/ 2147483647 h 726"/>
                <a:gd name="T96" fmla="*/ 2147483647 w 1086"/>
                <a:gd name="T97" fmla="*/ 2147483647 h 726"/>
                <a:gd name="T98" fmla="*/ 2147483647 w 1086"/>
                <a:gd name="T99" fmla="*/ 2147483647 h 726"/>
                <a:gd name="T100" fmla="*/ 2147483647 w 1086"/>
                <a:gd name="T101" fmla="*/ 2147483647 h 726"/>
                <a:gd name="T102" fmla="*/ 2147483647 w 1086"/>
                <a:gd name="T103" fmla="*/ 2147483647 h 726"/>
                <a:gd name="T104" fmla="*/ 2147483647 w 1086"/>
                <a:gd name="T105" fmla="*/ 2147483647 h 726"/>
                <a:gd name="T106" fmla="*/ 2147483647 w 1086"/>
                <a:gd name="T107" fmla="*/ 2147483647 h 726"/>
                <a:gd name="T108" fmla="*/ 2147483647 w 1086"/>
                <a:gd name="T109" fmla="*/ 2147483647 h 726"/>
                <a:gd name="T110" fmla="*/ 2147483647 w 1086"/>
                <a:gd name="T111" fmla="*/ 2147483647 h 726"/>
                <a:gd name="T112" fmla="*/ 2147483647 w 1086"/>
                <a:gd name="T113" fmla="*/ 2147483647 h 7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86"/>
                <a:gd name="T172" fmla="*/ 0 h 726"/>
                <a:gd name="T173" fmla="*/ 1086 w 1086"/>
                <a:gd name="T174" fmla="*/ 726 h 7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86" h="726">
                  <a:moveTo>
                    <a:pt x="486" y="0"/>
                  </a:moveTo>
                  <a:lnTo>
                    <a:pt x="462" y="0"/>
                  </a:lnTo>
                  <a:lnTo>
                    <a:pt x="450" y="6"/>
                  </a:lnTo>
                  <a:lnTo>
                    <a:pt x="444" y="12"/>
                  </a:lnTo>
                  <a:lnTo>
                    <a:pt x="432" y="18"/>
                  </a:lnTo>
                  <a:lnTo>
                    <a:pt x="462" y="36"/>
                  </a:lnTo>
                  <a:lnTo>
                    <a:pt x="474" y="36"/>
                  </a:lnTo>
                  <a:lnTo>
                    <a:pt x="486" y="30"/>
                  </a:lnTo>
                  <a:lnTo>
                    <a:pt x="498" y="18"/>
                  </a:lnTo>
                  <a:lnTo>
                    <a:pt x="492" y="6"/>
                  </a:lnTo>
                  <a:lnTo>
                    <a:pt x="486" y="0"/>
                  </a:lnTo>
                  <a:close/>
                  <a:moveTo>
                    <a:pt x="756" y="216"/>
                  </a:moveTo>
                  <a:lnTo>
                    <a:pt x="750" y="222"/>
                  </a:lnTo>
                  <a:lnTo>
                    <a:pt x="750" y="228"/>
                  </a:lnTo>
                  <a:lnTo>
                    <a:pt x="756" y="234"/>
                  </a:lnTo>
                  <a:lnTo>
                    <a:pt x="768" y="240"/>
                  </a:lnTo>
                  <a:lnTo>
                    <a:pt x="774" y="246"/>
                  </a:lnTo>
                  <a:lnTo>
                    <a:pt x="774" y="264"/>
                  </a:lnTo>
                  <a:lnTo>
                    <a:pt x="702" y="300"/>
                  </a:lnTo>
                  <a:lnTo>
                    <a:pt x="666" y="300"/>
                  </a:lnTo>
                  <a:lnTo>
                    <a:pt x="630" y="312"/>
                  </a:lnTo>
                  <a:lnTo>
                    <a:pt x="594" y="330"/>
                  </a:lnTo>
                  <a:lnTo>
                    <a:pt x="588" y="336"/>
                  </a:lnTo>
                  <a:lnTo>
                    <a:pt x="570" y="336"/>
                  </a:lnTo>
                  <a:lnTo>
                    <a:pt x="564" y="342"/>
                  </a:lnTo>
                  <a:lnTo>
                    <a:pt x="588" y="378"/>
                  </a:lnTo>
                  <a:lnTo>
                    <a:pt x="684" y="378"/>
                  </a:lnTo>
                  <a:lnTo>
                    <a:pt x="702" y="366"/>
                  </a:lnTo>
                  <a:lnTo>
                    <a:pt x="738" y="366"/>
                  </a:lnTo>
                  <a:lnTo>
                    <a:pt x="750" y="360"/>
                  </a:lnTo>
                  <a:lnTo>
                    <a:pt x="774" y="336"/>
                  </a:lnTo>
                  <a:lnTo>
                    <a:pt x="774" y="330"/>
                  </a:lnTo>
                  <a:lnTo>
                    <a:pt x="804" y="324"/>
                  </a:lnTo>
                  <a:lnTo>
                    <a:pt x="798" y="300"/>
                  </a:lnTo>
                  <a:lnTo>
                    <a:pt x="822" y="300"/>
                  </a:lnTo>
                  <a:lnTo>
                    <a:pt x="822" y="288"/>
                  </a:lnTo>
                  <a:lnTo>
                    <a:pt x="828" y="258"/>
                  </a:lnTo>
                  <a:lnTo>
                    <a:pt x="828" y="228"/>
                  </a:lnTo>
                  <a:lnTo>
                    <a:pt x="822" y="198"/>
                  </a:lnTo>
                  <a:lnTo>
                    <a:pt x="816" y="192"/>
                  </a:lnTo>
                  <a:lnTo>
                    <a:pt x="804" y="186"/>
                  </a:lnTo>
                  <a:lnTo>
                    <a:pt x="792" y="192"/>
                  </a:lnTo>
                  <a:lnTo>
                    <a:pt x="786" y="198"/>
                  </a:lnTo>
                  <a:lnTo>
                    <a:pt x="762" y="210"/>
                  </a:lnTo>
                  <a:lnTo>
                    <a:pt x="756" y="216"/>
                  </a:lnTo>
                  <a:close/>
                  <a:moveTo>
                    <a:pt x="834" y="132"/>
                  </a:moveTo>
                  <a:lnTo>
                    <a:pt x="822" y="132"/>
                  </a:lnTo>
                  <a:lnTo>
                    <a:pt x="816" y="120"/>
                  </a:lnTo>
                  <a:lnTo>
                    <a:pt x="804" y="108"/>
                  </a:lnTo>
                  <a:lnTo>
                    <a:pt x="792" y="102"/>
                  </a:lnTo>
                  <a:lnTo>
                    <a:pt x="786" y="90"/>
                  </a:lnTo>
                  <a:lnTo>
                    <a:pt x="774" y="78"/>
                  </a:lnTo>
                  <a:lnTo>
                    <a:pt x="768" y="78"/>
                  </a:lnTo>
                  <a:lnTo>
                    <a:pt x="762" y="72"/>
                  </a:lnTo>
                  <a:lnTo>
                    <a:pt x="756" y="72"/>
                  </a:lnTo>
                  <a:lnTo>
                    <a:pt x="732" y="36"/>
                  </a:lnTo>
                  <a:lnTo>
                    <a:pt x="720" y="84"/>
                  </a:lnTo>
                  <a:lnTo>
                    <a:pt x="762" y="96"/>
                  </a:lnTo>
                  <a:lnTo>
                    <a:pt x="816" y="150"/>
                  </a:lnTo>
                  <a:lnTo>
                    <a:pt x="828" y="150"/>
                  </a:lnTo>
                  <a:lnTo>
                    <a:pt x="834" y="156"/>
                  </a:lnTo>
                  <a:lnTo>
                    <a:pt x="846" y="162"/>
                  </a:lnTo>
                  <a:lnTo>
                    <a:pt x="852" y="174"/>
                  </a:lnTo>
                  <a:lnTo>
                    <a:pt x="852" y="180"/>
                  </a:lnTo>
                  <a:lnTo>
                    <a:pt x="858" y="192"/>
                  </a:lnTo>
                  <a:lnTo>
                    <a:pt x="852" y="204"/>
                  </a:lnTo>
                  <a:lnTo>
                    <a:pt x="852" y="240"/>
                  </a:lnTo>
                  <a:lnTo>
                    <a:pt x="858" y="252"/>
                  </a:lnTo>
                  <a:lnTo>
                    <a:pt x="864" y="258"/>
                  </a:lnTo>
                  <a:lnTo>
                    <a:pt x="882" y="258"/>
                  </a:lnTo>
                  <a:lnTo>
                    <a:pt x="894" y="246"/>
                  </a:lnTo>
                  <a:lnTo>
                    <a:pt x="900" y="234"/>
                  </a:lnTo>
                  <a:lnTo>
                    <a:pt x="900" y="222"/>
                  </a:lnTo>
                  <a:lnTo>
                    <a:pt x="888" y="186"/>
                  </a:lnTo>
                  <a:lnTo>
                    <a:pt x="876" y="174"/>
                  </a:lnTo>
                  <a:lnTo>
                    <a:pt x="864" y="156"/>
                  </a:lnTo>
                  <a:lnTo>
                    <a:pt x="852" y="150"/>
                  </a:lnTo>
                  <a:lnTo>
                    <a:pt x="846" y="138"/>
                  </a:lnTo>
                  <a:lnTo>
                    <a:pt x="834" y="132"/>
                  </a:lnTo>
                  <a:close/>
                  <a:moveTo>
                    <a:pt x="1086" y="360"/>
                  </a:moveTo>
                  <a:lnTo>
                    <a:pt x="1020" y="294"/>
                  </a:lnTo>
                  <a:lnTo>
                    <a:pt x="1020" y="288"/>
                  </a:lnTo>
                  <a:lnTo>
                    <a:pt x="1002" y="270"/>
                  </a:lnTo>
                  <a:lnTo>
                    <a:pt x="984" y="270"/>
                  </a:lnTo>
                  <a:lnTo>
                    <a:pt x="978" y="276"/>
                  </a:lnTo>
                  <a:lnTo>
                    <a:pt x="978" y="300"/>
                  </a:lnTo>
                  <a:lnTo>
                    <a:pt x="996" y="330"/>
                  </a:lnTo>
                  <a:lnTo>
                    <a:pt x="1020" y="378"/>
                  </a:lnTo>
                  <a:lnTo>
                    <a:pt x="1086" y="438"/>
                  </a:lnTo>
                  <a:lnTo>
                    <a:pt x="1086" y="360"/>
                  </a:lnTo>
                  <a:close/>
                  <a:moveTo>
                    <a:pt x="672" y="672"/>
                  </a:moveTo>
                  <a:lnTo>
                    <a:pt x="630" y="642"/>
                  </a:lnTo>
                  <a:lnTo>
                    <a:pt x="648" y="630"/>
                  </a:lnTo>
                  <a:lnTo>
                    <a:pt x="636" y="630"/>
                  </a:lnTo>
                  <a:lnTo>
                    <a:pt x="624" y="624"/>
                  </a:lnTo>
                  <a:lnTo>
                    <a:pt x="612" y="624"/>
                  </a:lnTo>
                  <a:lnTo>
                    <a:pt x="600" y="618"/>
                  </a:lnTo>
                  <a:lnTo>
                    <a:pt x="594" y="606"/>
                  </a:lnTo>
                  <a:lnTo>
                    <a:pt x="594" y="594"/>
                  </a:lnTo>
                  <a:lnTo>
                    <a:pt x="600" y="582"/>
                  </a:lnTo>
                  <a:lnTo>
                    <a:pt x="600" y="564"/>
                  </a:lnTo>
                  <a:lnTo>
                    <a:pt x="588" y="570"/>
                  </a:lnTo>
                  <a:lnTo>
                    <a:pt x="582" y="570"/>
                  </a:lnTo>
                  <a:lnTo>
                    <a:pt x="570" y="576"/>
                  </a:lnTo>
                  <a:lnTo>
                    <a:pt x="564" y="576"/>
                  </a:lnTo>
                  <a:lnTo>
                    <a:pt x="552" y="582"/>
                  </a:lnTo>
                  <a:lnTo>
                    <a:pt x="552" y="552"/>
                  </a:lnTo>
                  <a:lnTo>
                    <a:pt x="528" y="540"/>
                  </a:lnTo>
                  <a:lnTo>
                    <a:pt x="528" y="492"/>
                  </a:lnTo>
                  <a:lnTo>
                    <a:pt x="474" y="456"/>
                  </a:lnTo>
                  <a:lnTo>
                    <a:pt x="450" y="402"/>
                  </a:lnTo>
                  <a:lnTo>
                    <a:pt x="474" y="390"/>
                  </a:lnTo>
                  <a:lnTo>
                    <a:pt x="480" y="384"/>
                  </a:lnTo>
                  <a:lnTo>
                    <a:pt x="492" y="378"/>
                  </a:lnTo>
                  <a:lnTo>
                    <a:pt x="504" y="366"/>
                  </a:lnTo>
                  <a:lnTo>
                    <a:pt x="504" y="360"/>
                  </a:lnTo>
                  <a:lnTo>
                    <a:pt x="492" y="336"/>
                  </a:lnTo>
                  <a:lnTo>
                    <a:pt x="468" y="324"/>
                  </a:lnTo>
                  <a:lnTo>
                    <a:pt x="462" y="318"/>
                  </a:lnTo>
                  <a:lnTo>
                    <a:pt x="456" y="318"/>
                  </a:lnTo>
                  <a:lnTo>
                    <a:pt x="450" y="312"/>
                  </a:lnTo>
                  <a:lnTo>
                    <a:pt x="438" y="312"/>
                  </a:lnTo>
                  <a:lnTo>
                    <a:pt x="402" y="300"/>
                  </a:lnTo>
                  <a:lnTo>
                    <a:pt x="390" y="300"/>
                  </a:lnTo>
                  <a:lnTo>
                    <a:pt x="378" y="294"/>
                  </a:lnTo>
                  <a:lnTo>
                    <a:pt x="372" y="294"/>
                  </a:lnTo>
                  <a:lnTo>
                    <a:pt x="372" y="234"/>
                  </a:lnTo>
                  <a:lnTo>
                    <a:pt x="366" y="222"/>
                  </a:lnTo>
                  <a:lnTo>
                    <a:pt x="354" y="210"/>
                  </a:lnTo>
                  <a:lnTo>
                    <a:pt x="342" y="210"/>
                  </a:lnTo>
                  <a:lnTo>
                    <a:pt x="288" y="156"/>
                  </a:lnTo>
                  <a:lnTo>
                    <a:pt x="252" y="162"/>
                  </a:lnTo>
                  <a:lnTo>
                    <a:pt x="216" y="126"/>
                  </a:lnTo>
                  <a:lnTo>
                    <a:pt x="186" y="120"/>
                  </a:lnTo>
                  <a:lnTo>
                    <a:pt x="66" y="60"/>
                  </a:lnTo>
                  <a:lnTo>
                    <a:pt x="42" y="72"/>
                  </a:lnTo>
                  <a:lnTo>
                    <a:pt x="0" y="42"/>
                  </a:lnTo>
                  <a:lnTo>
                    <a:pt x="42" y="72"/>
                  </a:lnTo>
                  <a:lnTo>
                    <a:pt x="36" y="102"/>
                  </a:lnTo>
                  <a:lnTo>
                    <a:pt x="36" y="240"/>
                  </a:lnTo>
                  <a:lnTo>
                    <a:pt x="30" y="258"/>
                  </a:lnTo>
                  <a:lnTo>
                    <a:pt x="30" y="372"/>
                  </a:lnTo>
                  <a:lnTo>
                    <a:pt x="24" y="378"/>
                  </a:lnTo>
                  <a:lnTo>
                    <a:pt x="12" y="384"/>
                  </a:lnTo>
                  <a:lnTo>
                    <a:pt x="0" y="396"/>
                  </a:lnTo>
                  <a:lnTo>
                    <a:pt x="0" y="402"/>
                  </a:lnTo>
                  <a:lnTo>
                    <a:pt x="6" y="408"/>
                  </a:lnTo>
                  <a:lnTo>
                    <a:pt x="18" y="414"/>
                  </a:lnTo>
                  <a:lnTo>
                    <a:pt x="30" y="414"/>
                  </a:lnTo>
                  <a:lnTo>
                    <a:pt x="30" y="444"/>
                  </a:lnTo>
                  <a:lnTo>
                    <a:pt x="24" y="456"/>
                  </a:lnTo>
                  <a:lnTo>
                    <a:pt x="24" y="480"/>
                  </a:lnTo>
                  <a:lnTo>
                    <a:pt x="18" y="492"/>
                  </a:lnTo>
                  <a:lnTo>
                    <a:pt x="18" y="504"/>
                  </a:lnTo>
                  <a:lnTo>
                    <a:pt x="12" y="510"/>
                  </a:lnTo>
                  <a:lnTo>
                    <a:pt x="12" y="516"/>
                  </a:lnTo>
                  <a:lnTo>
                    <a:pt x="18" y="540"/>
                  </a:lnTo>
                  <a:lnTo>
                    <a:pt x="18" y="588"/>
                  </a:lnTo>
                  <a:lnTo>
                    <a:pt x="30" y="594"/>
                  </a:lnTo>
                  <a:lnTo>
                    <a:pt x="48" y="594"/>
                  </a:lnTo>
                  <a:lnTo>
                    <a:pt x="60" y="588"/>
                  </a:lnTo>
                  <a:lnTo>
                    <a:pt x="90" y="588"/>
                  </a:lnTo>
                  <a:lnTo>
                    <a:pt x="96" y="582"/>
                  </a:lnTo>
                  <a:lnTo>
                    <a:pt x="102" y="582"/>
                  </a:lnTo>
                  <a:lnTo>
                    <a:pt x="126" y="600"/>
                  </a:lnTo>
                  <a:lnTo>
                    <a:pt x="132" y="600"/>
                  </a:lnTo>
                  <a:lnTo>
                    <a:pt x="138" y="594"/>
                  </a:lnTo>
                  <a:lnTo>
                    <a:pt x="156" y="588"/>
                  </a:lnTo>
                  <a:lnTo>
                    <a:pt x="168" y="582"/>
                  </a:lnTo>
                  <a:lnTo>
                    <a:pt x="180" y="570"/>
                  </a:lnTo>
                  <a:lnTo>
                    <a:pt x="180" y="564"/>
                  </a:lnTo>
                  <a:lnTo>
                    <a:pt x="168" y="552"/>
                  </a:lnTo>
                  <a:lnTo>
                    <a:pt x="150" y="540"/>
                  </a:lnTo>
                  <a:lnTo>
                    <a:pt x="138" y="534"/>
                  </a:lnTo>
                  <a:lnTo>
                    <a:pt x="120" y="522"/>
                  </a:lnTo>
                  <a:lnTo>
                    <a:pt x="108" y="516"/>
                  </a:lnTo>
                  <a:lnTo>
                    <a:pt x="102" y="510"/>
                  </a:lnTo>
                  <a:lnTo>
                    <a:pt x="96" y="510"/>
                  </a:lnTo>
                  <a:lnTo>
                    <a:pt x="108" y="510"/>
                  </a:lnTo>
                  <a:lnTo>
                    <a:pt x="138" y="516"/>
                  </a:lnTo>
                  <a:lnTo>
                    <a:pt x="204" y="516"/>
                  </a:lnTo>
                  <a:lnTo>
                    <a:pt x="204" y="510"/>
                  </a:lnTo>
                  <a:lnTo>
                    <a:pt x="198" y="504"/>
                  </a:lnTo>
                  <a:lnTo>
                    <a:pt x="198" y="498"/>
                  </a:lnTo>
                  <a:lnTo>
                    <a:pt x="186" y="486"/>
                  </a:lnTo>
                  <a:lnTo>
                    <a:pt x="192" y="492"/>
                  </a:lnTo>
                  <a:lnTo>
                    <a:pt x="204" y="492"/>
                  </a:lnTo>
                  <a:lnTo>
                    <a:pt x="210" y="498"/>
                  </a:lnTo>
                  <a:lnTo>
                    <a:pt x="216" y="498"/>
                  </a:lnTo>
                  <a:lnTo>
                    <a:pt x="222" y="492"/>
                  </a:lnTo>
                  <a:lnTo>
                    <a:pt x="222" y="486"/>
                  </a:lnTo>
                  <a:lnTo>
                    <a:pt x="216" y="480"/>
                  </a:lnTo>
                  <a:lnTo>
                    <a:pt x="216" y="468"/>
                  </a:lnTo>
                  <a:lnTo>
                    <a:pt x="210" y="462"/>
                  </a:lnTo>
                  <a:lnTo>
                    <a:pt x="222" y="468"/>
                  </a:lnTo>
                  <a:lnTo>
                    <a:pt x="228" y="474"/>
                  </a:lnTo>
                  <a:lnTo>
                    <a:pt x="246" y="474"/>
                  </a:lnTo>
                  <a:lnTo>
                    <a:pt x="252" y="468"/>
                  </a:lnTo>
                  <a:lnTo>
                    <a:pt x="264" y="462"/>
                  </a:lnTo>
                  <a:lnTo>
                    <a:pt x="270" y="456"/>
                  </a:lnTo>
                  <a:lnTo>
                    <a:pt x="288" y="474"/>
                  </a:lnTo>
                  <a:lnTo>
                    <a:pt x="300" y="480"/>
                  </a:lnTo>
                  <a:lnTo>
                    <a:pt x="306" y="486"/>
                  </a:lnTo>
                  <a:lnTo>
                    <a:pt x="312" y="486"/>
                  </a:lnTo>
                  <a:lnTo>
                    <a:pt x="330" y="492"/>
                  </a:lnTo>
                  <a:lnTo>
                    <a:pt x="342" y="492"/>
                  </a:lnTo>
                  <a:lnTo>
                    <a:pt x="378" y="504"/>
                  </a:lnTo>
                  <a:lnTo>
                    <a:pt x="390" y="510"/>
                  </a:lnTo>
                  <a:lnTo>
                    <a:pt x="402" y="534"/>
                  </a:lnTo>
                  <a:lnTo>
                    <a:pt x="402" y="558"/>
                  </a:lnTo>
                  <a:lnTo>
                    <a:pt x="408" y="570"/>
                  </a:lnTo>
                  <a:lnTo>
                    <a:pt x="420" y="582"/>
                  </a:lnTo>
                  <a:lnTo>
                    <a:pt x="438" y="582"/>
                  </a:lnTo>
                  <a:lnTo>
                    <a:pt x="450" y="594"/>
                  </a:lnTo>
                  <a:lnTo>
                    <a:pt x="450" y="606"/>
                  </a:lnTo>
                  <a:lnTo>
                    <a:pt x="456" y="618"/>
                  </a:lnTo>
                  <a:lnTo>
                    <a:pt x="468" y="654"/>
                  </a:lnTo>
                  <a:lnTo>
                    <a:pt x="486" y="672"/>
                  </a:lnTo>
                  <a:lnTo>
                    <a:pt x="516" y="678"/>
                  </a:lnTo>
                  <a:lnTo>
                    <a:pt x="558" y="684"/>
                  </a:lnTo>
                  <a:lnTo>
                    <a:pt x="618" y="684"/>
                  </a:lnTo>
                  <a:lnTo>
                    <a:pt x="630" y="690"/>
                  </a:lnTo>
                  <a:lnTo>
                    <a:pt x="654" y="714"/>
                  </a:lnTo>
                  <a:lnTo>
                    <a:pt x="678" y="726"/>
                  </a:lnTo>
                  <a:lnTo>
                    <a:pt x="684" y="726"/>
                  </a:lnTo>
                  <a:lnTo>
                    <a:pt x="684" y="720"/>
                  </a:lnTo>
                  <a:lnTo>
                    <a:pt x="678" y="708"/>
                  </a:lnTo>
                  <a:lnTo>
                    <a:pt x="678" y="702"/>
                  </a:lnTo>
                  <a:lnTo>
                    <a:pt x="672" y="690"/>
                  </a:lnTo>
                  <a:lnTo>
                    <a:pt x="666" y="684"/>
                  </a:lnTo>
                  <a:lnTo>
                    <a:pt x="672" y="6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57" name="Panama" descr="© INSCALE GmbH, 05.05.2010&#10;http://www.presentationload.com/">
              <a:extLst>
                <a:ext uri="{FF2B5EF4-FFF2-40B4-BE49-F238E27FC236}">
                  <a16:creationId xmlns:a16="http://schemas.microsoft.com/office/drawing/2014/main" id="{435EC266-8355-4983-B183-8D2B0C1F171F}"/>
                </a:ext>
              </a:extLst>
            </p:cNvPr>
            <p:cNvSpPr>
              <a:spLocks/>
            </p:cNvSpPr>
            <p:nvPr>
              <p:custDataLst>
                <p:tags r:id="rId56"/>
              </p:custDataLst>
            </p:nvPr>
          </p:nvSpPr>
          <p:spPr bwMode="gray">
            <a:xfrm>
              <a:off x="2002938" y="2924967"/>
              <a:ext cx="154167" cy="74119"/>
            </a:xfrm>
            <a:custGeom>
              <a:avLst/>
              <a:gdLst>
                <a:gd name="T0" fmla="*/ 2147483647 w 408"/>
                <a:gd name="T1" fmla="*/ 2147483647 h 198"/>
                <a:gd name="T2" fmla="*/ 2147483647 w 408"/>
                <a:gd name="T3" fmla="*/ 2147483647 h 198"/>
                <a:gd name="T4" fmla="*/ 2147483647 w 408"/>
                <a:gd name="T5" fmla="*/ 2147483647 h 198"/>
                <a:gd name="T6" fmla="*/ 2147483647 w 408"/>
                <a:gd name="T7" fmla="*/ 2147483647 h 198"/>
                <a:gd name="T8" fmla="*/ 2147483647 w 408"/>
                <a:gd name="T9" fmla="*/ 2147483647 h 198"/>
                <a:gd name="T10" fmla="*/ 2147483647 w 408"/>
                <a:gd name="T11" fmla="*/ 2147483647 h 198"/>
                <a:gd name="T12" fmla="*/ 2147483647 w 408"/>
                <a:gd name="T13" fmla="*/ 2147483647 h 198"/>
                <a:gd name="T14" fmla="*/ 2147483647 w 408"/>
                <a:gd name="T15" fmla="*/ 2147483647 h 198"/>
                <a:gd name="T16" fmla="*/ 2147483647 w 408"/>
                <a:gd name="T17" fmla="*/ 2147483647 h 198"/>
                <a:gd name="T18" fmla="*/ 2147483647 w 408"/>
                <a:gd name="T19" fmla="*/ 2147483647 h 198"/>
                <a:gd name="T20" fmla="*/ 2147483647 w 408"/>
                <a:gd name="T21" fmla="*/ 2147483647 h 198"/>
                <a:gd name="T22" fmla="*/ 2147483647 w 408"/>
                <a:gd name="T23" fmla="*/ 2147483647 h 198"/>
                <a:gd name="T24" fmla="*/ 2147483647 w 408"/>
                <a:gd name="T25" fmla="*/ 2147483647 h 198"/>
                <a:gd name="T26" fmla="*/ 2147483647 w 408"/>
                <a:gd name="T27" fmla="*/ 2147483647 h 198"/>
                <a:gd name="T28" fmla="*/ 2147483647 w 408"/>
                <a:gd name="T29" fmla="*/ 2147483647 h 198"/>
                <a:gd name="T30" fmla="*/ 2147483647 w 408"/>
                <a:gd name="T31" fmla="*/ 2147483647 h 198"/>
                <a:gd name="T32" fmla="*/ 2147483647 w 408"/>
                <a:gd name="T33" fmla="*/ 0 h 198"/>
                <a:gd name="T34" fmla="*/ 2147483647 w 408"/>
                <a:gd name="T35" fmla="*/ 2147483647 h 198"/>
                <a:gd name="T36" fmla="*/ 2147483647 w 408"/>
                <a:gd name="T37" fmla="*/ 2147483647 h 198"/>
                <a:gd name="T38" fmla="*/ 2147483647 w 408"/>
                <a:gd name="T39" fmla="*/ 2147483647 h 198"/>
                <a:gd name="T40" fmla="*/ 2147483647 w 408"/>
                <a:gd name="T41" fmla="*/ 2147483647 h 198"/>
                <a:gd name="T42" fmla="*/ 2147483647 w 408"/>
                <a:gd name="T43" fmla="*/ 2147483647 h 198"/>
                <a:gd name="T44" fmla="*/ 2147483647 w 408"/>
                <a:gd name="T45" fmla="*/ 2147483647 h 198"/>
                <a:gd name="T46" fmla="*/ 2147483647 w 408"/>
                <a:gd name="T47" fmla="*/ 2147483647 h 198"/>
                <a:gd name="T48" fmla="*/ 2147483647 w 408"/>
                <a:gd name="T49" fmla="*/ 2147483647 h 198"/>
                <a:gd name="T50" fmla="*/ 2147483647 w 408"/>
                <a:gd name="T51" fmla="*/ 2147483647 h 198"/>
                <a:gd name="T52" fmla="*/ 2147483647 w 408"/>
                <a:gd name="T53" fmla="*/ 2147483647 h 198"/>
                <a:gd name="T54" fmla="*/ 2147483647 w 408"/>
                <a:gd name="T55" fmla="*/ 2147483647 h 198"/>
                <a:gd name="T56" fmla="*/ 0 w 408"/>
                <a:gd name="T57" fmla="*/ 2147483647 h 198"/>
                <a:gd name="T58" fmla="*/ 2147483647 w 408"/>
                <a:gd name="T59" fmla="*/ 2147483647 h 198"/>
                <a:gd name="T60" fmla="*/ 2147483647 w 408"/>
                <a:gd name="T61" fmla="*/ 2147483647 h 198"/>
                <a:gd name="T62" fmla="*/ 2147483647 w 408"/>
                <a:gd name="T63" fmla="*/ 2147483647 h 198"/>
                <a:gd name="T64" fmla="*/ 0 w 408"/>
                <a:gd name="T65" fmla="*/ 2147483647 h 198"/>
                <a:gd name="T66" fmla="*/ 2147483647 w 408"/>
                <a:gd name="T67" fmla="*/ 2147483647 h 198"/>
                <a:gd name="T68" fmla="*/ 2147483647 w 408"/>
                <a:gd name="T69" fmla="*/ 2147483647 h 198"/>
                <a:gd name="T70" fmla="*/ 2147483647 w 408"/>
                <a:gd name="T71" fmla="*/ 2147483647 h 198"/>
                <a:gd name="T72" fmla="*/ 2147483647 w 408"/>
                <a:gd name="T73" fmla="*/ 2147483647 h 198"/>
                <a:gd name="T74" fmla="*/ 2147483647 w 408"/>
                <a:gd name="T75" fmla="*/ 2147483647 h 198"/>
                <a:gd name="T76" fmla="*/ 2147483647 w 408"/>
                <a:gd name="T77" fmla="*/ 2147483647 h 198"/>
                <a:gd name="T78" fmla="*/ 2147483647 w 408"/>
                <a:gd name="T79" fmla="*/ 2147483647 h 198"/>
                <a:gd name="T80" fmla="*/ 2147483647 w 408"/>
                <a:gd name="T81" fmla="*/ 2147483647 h 198"/>
                <a:gd name="T82" fmla="*/ 2147483647 w 408"/>
                <a:gd name="T83" fmla="*/ 2147483647 h 198"/>
                <a:gd name="T84" fmla="*/ 2147483647 w 408"/>
                <a:gd name="T85" fmla="*/ 2147483647 h 198"/>
                <a:gd name="T86" fmla="*/ 2147483647 w 408"/>
                <a:gd name="T87" fmla="*/ 2147483647 h 198"/>
                <a:gd name="T88" fmla="*/ 2147483647 w 408"/>
                <a:gd name="T89" fmla="*/ 2147483647 h 198"/>
                <a:gd name="T90" fmla="*/ 2147483647 w 408"/>
                <a:gd name="T91" fmla="*/ 2147483647 h 198"/>
                <a:gd name="T92" fmla="*/ 2147483647 w 408"/>
                <a:gd name="T93" fmla="*/ 2147483647 h 198"/>
                <a:gd name="T94" fmla="*/ 2147483647 w 408"/>
                <a:gd name="T95" fmla="*/ 2147483647 h 198"/>
                <a:gd name="T96" fmla="*/ 2147483647 w 408"/>
                <a:gd name="T97" fmla="*/ 2147483647 h 198"/>
                <a:gd name="T98" fmla="*/ 2147483647 w 408"/>
                <a:gd name="T99" fmla="*/ 2147483647 h 198"/>
                <a:gd name="T100" fmla="*/ 2147483647 w 408"/>
                <a:gd name="T101" fmla="*/ 2147483647 h 1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08"/>
                <a:gd name="T154" fmla="*/ 0 h 198"/>
                <a:gd name="T155" fmla="*/ 408 w 408"/>
                <a:gd name="T156" fmla="*/ 198 h 1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08" h="198">
                  <a:moveTo>
                    <a:pt x="306" y="66"/>
                  </a:moveTo>
                  <a:lnTo>
                    <a:pt x="318" y="78"/>
                  </a:lnTo>
                  <a:lnTo>
                    <a:pt x="324" y="90"/>
                  </a:lnTo>
                  <a:lnTo>
                    <a:pt x="330" y="96"/>
                  </a:lnTo>
                  <a:lnTo>
                    <a:pt x="342" y="90"/>
                  </a:lnTo>
                  <a:lnTo>
                    <a:pt x="372" y="120"/>
                  </a:lnTo>
                  <a:lnTo>
                    <a:pt x="342" y="102"/>
                  </a:lnTo>
                  <a:lnTo>
                    <a:pt x="342" y="120"/>
                  </a:lnTo>
                  <a:lnTo>
                    <a:pt x="336" y="132"/>
                  </a:lnTo>
                  <a:lnTo>
                    <a:pt x="336" y="162"/>
                  </a:lnTo>
                  <a:lnTo>
                    <a:pt x="342" y="168"/>
                  </a:lnTo>
                  <a:lnTo>
                    <a:pt x="348" y="180"/>
                  </a:lnTo>
                  <a:lnTo>
                    <a:pt x="354" y="186"/>
                  </a:lnTo>
                  <a:lnTo>
                    <a:pt x="360" y="186"/>
                  </a:lnTo>
                  <a:lnTo>
                    <a:pt x="372" y="156"/>
                  </a:lnTo>
                  <a:lnTo>
                    <a:pt x="378" y="162"/>
                  </a:lnTo>
                  <a:lnTo>
                    <a:pt x="390" y="168"/>
                  </a:lnTo>
                  <a:lnTo>
                    <a:pt x="396" y="162"/>
                  </a:lnTo>
                  <a:lnTo>
                    <a:pt x="408" y="138"/>
                  </a:lnTo>
                  <a:lnTo>
                    <a:pt x="408" y="126"/>
                  </a:lnTo>
                  <a:lnTo>
                    <a:pt x="396" y="120"/>
                  </a:lnTo>
                  <a:lnTo>
                    <a:pt x="390" y="108"/>
                  </a:lnTo>
                  <a:lnTo>
                    <a:pt x="390" y="90"/>
                  </a:lnTo>
                  <a:lnTo>
                    <a:pt x="396" y="84"/>
                  </a:lnTo>
                  <a:lnTo>
                    <a:pt x="372" y="66"/>
                  </a:lnTo>
                  <a:lnTo>
                    <a:pt x="372" y="60"/>
                  </a:lnTo>
                  <a:lnTo>
                    <a:pt x="366" y="54"/>
                  </a:lnTo>
                  <a:lnTo>
                    <a:pt x="366" y="42"/>
                  </a:lnTo>
                  <a:lnTo>
                    <a:pt x="360" y="30"/>
                  </a:lnTo>
                  <a:lnTo>
                    <a:pt x="348" y="24"/>
                  </a:lnTo>
                  <a:lnTo>
                    <a:pt x="330" y="18"/>
                  </a:lnTo>
                  <a:lnTo>
                    <a:pt x="288" y="18"/>
                  </a:lnTo>
                  <a:lnTo>
                    <a:pt x="282" y="0"/>
                  </a:lnTo>
                  <a:lnTo>
                    <a:pt x="246" y="0"/>
                  </a:lnTo>
                  <a:lnTo>
                    <a:pt x="234" y="6"/>
                  </a:lnTo>
                  <a:lnTo>
                    <a:pt x="228" y="12"/>
                  </a:lnTo>
                  <a:lnTo>
                    <a:pt x="222" y="24"/>
                  </a:lnTo>
                  <a:lnTo>
                    <a:pt x="210" y="36"/>
                  </a:lnTo>
                  <a:lnTo>
                    <a:pt x="204" y="36"/>
                  </a:lnTo>
                  <a:lnTo>
                    <a:pt x="198" y="30"/>
                  </a:lnTo>
                  <a:lnTo>
                    <a:pt x="192" y="30"/>
                  </a:lnTo>
                  <a:lnTo>
                    <a:pt x="168" y="42"/>
                  </a:lnTo>
                  <a:lnTo>
                    <a:pt x="144" y="66"/>
                  </a:lnTo>
                  <a:lnTo>
                    <a:pt x="132" y="72"/>
                  </a:lnTo>
                  <a:lnTo>
                    <a:pt x="120" y="72"/>
                  </a:lnTo>
                  <a:lnTo>
                    <a:pt x="114" y="66"/>
                  </a:lnTo>
                  <a:lnTo>
                    <a:pt x="102" y="60"/>
                  </a:lnTo>
                  <a:lnTo>
                    <a:pt x="90" y="42"/>
                  </a:lnTo>
                  <a:lnTo>
                    <a:pt x="78" y="54"/>
                  </a:lnTo>
                  <a:lnTo>
                    <a:pt x="60" y="54"/>
                  </a:lnTo>
                  <a:lnTo>
                    <a:pt x="48" y="42"/>
                  </a:lnTo>
                  <a:lnTo>
                    <a:pt x="48" y="18"/>
                  </a:lnTo>
                  <a:lnTo>
                    <a:pt x="36" y="6"/>
                  </a:lnTo>
                  <a:lnTo>
                    <a:pt x="24" y="6"/>
                  </a:lnTo>
                  <a:lnTo>
                    <a:pt x="18" y="12"/>
                  </a:lnTo>
                  <a:lnTo>
                    <a:pt x="6" y="12"/>
                  </a:lnTo>
                  <a:lnTo>
                    <a:pt x="0" y="18"/>
                  </a:lnTo>
                  <a:lnTo>
                    <a:pt x="0" y="36"/>
                  </a:lnTo>
                  <a:lnTo>
                    <a:pt x="6" y="42"/>
                  </a:lnTo>
                  <a:lnTo>
                    <a:pt x="6" y="48"/>
                  </a:lnTo>
                  <a:lnTo>
                    <a:pt x="24" y="48"/>
                  </a:lnTo>
                  <a:lnTo>
                    <a:pt x="30" y="54"/>
                  </a:lnTo>
                  <a:lnTo>
                    <a:pt x="12" y="72"/>
                  </a:lnTo>
                  <a:lnTo>
                    <a:pt x="6" y="72"/>
                  </a:lnTo>
                  <a:lnTo>
                    <a:pt x="6" y="96"/>
                  </a:lnTo>
                  <a:lnTo>
                    <a:pt x="0" y="102"/>
                  </a:lnTo>
                  <a:lnTo>
                    <a:pt x="6" y="108"/>
                  </a:lnTo>
                  <a:lnTo>
                    <a:pt x="48" y="102"/>
                  </a:lnTo>
                  <a:lnTo>
                    <a:pt x="60" y="120"/>
                  </a:lnTo>
                  <a:lnTo>
                    <a:pt x="90" y="114"/>
                  </a:lnTo>
                  <a:lnTo>
                    <a:pt x="90" y="126"/>
                  </a:lnTo>
                  <a:lnTo>
                    <a:pt x="84" y="132"/>
                  </a:lnTo>
                  <a:lnTo>
                    <a:pt x="84" y="150"/>
                  </a:lnTo>
                  <a:lnTo>
                    <a:pt x="90" y="156"/>
                  </a:lnTo>
                  <a:lnTo>
                    <a:pt x="108" y="156"/>
                  </a:lnTo>
                  <a:lnTo>
                    <a:pt x="114" y="150"/>
                  </a:lnTo>
                  <a:lnTo>
                    <a:pt x="120" y="150"/>
                  </a:lnTo>
                  <a:lnTo>
                    <a:pt x="120" y="132"/>
                  </a:lnTo>
                  <a:lnTo>
                    <a:pt x="138" y="126"/>
                  </a:lnTo>
                  <a:lnTo>
                    <a:pt x="138" y="150"/>
                  </a:lnTo>
                  <a:lnTo>
                    <a:pt x="144" y="168"/>
                  </a:lnTo>
                  <a:lnTo>
                    <a:pt x="144" y="180"/>
                  </a:lnTo>
                  <a:lnTo>
                    <a:pt x="150" y="192"/>
                  </a:lnTo>
                  <a:lnTo>
                    <a:pt x="156" y="198"/>
                  </a:lnTo>
                  <a:lnTo>
                    <a:pt x="162" y="198"/>
                  </a:lnTo>
                  <a:lnTo>
                    <a:pt x="180" y="192"/>
                  </a:lnTo>
                  <a:lnTo>
                    <a:pt x="198" y="174"/>
                  </a:lnTo>
                  <a:lnTo>
                    <a:pt x="204" y="174"/>
                  </a:lnTo>
                  <a:lnTo>
                    <a:pt x="198" y="168"/>
                  </a:lnTo>
                  <a:lnTo>
                    <a:pt x="186" y="162"/>
                  </a:lnTo>
                  <a:lnTo>
                    <a:pt x="180" y="150"/>
                  </a:lnTo>
                  <a:lnTo>
                    <a:pt x="174" y="144"/>
                  </a:lnTo>
                  <a:lnTo>
                    <a:pt x="168" y="132"/>
                  </a:lnTo>
                  <a:lnTo>
                    <a:pt x="162" y="126"/>
                  </a:lnTo>
                  <a:lnTo>
                    <a:pt x="186" y="102"/>
                  </a:lnTo>
                  <a:lnTo>
                    <a:pt x="222" y="84"/>
                  </a:lnTo>
                  <a:lnTo>
                    <a:pt x="228" y="72"/>
                  </a:lnTo>
                  <a:lnTo>
                    <a:pt x="246" y="54"/>
                  </a:lnTo>
                  <a:lnTo>
                    <a:pt x="258" y="48"/>
                  </a:lnTo>
                  <a:lnTo>
                    <a:pt x="276" y="54"/>
                  </a:lnTo>
                  <a:lnTo>
                    <a:pt x="288" y="60"/>
                  </a:lnTo>
                  <a:lnTo>
                    <a:pt x="306" y="6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58" name="Pakistan" descr="© INSCALE GmbH, 05.05.2010&#10;http://www.presentationload.com/">
              <a:extLst>
                <a:ext uri="{FF2B5EF4-FFF2-40B4-BE49-F238E27FC236}">
                  <a16:creationId xmlns:a16="http://schemas.microsoft.com/office/drawing/2014/main" id="{D61EB90C-61A3-4D2E-9A9B-72081956C478}"/>
                </a:ext>
              </a:extLst>
            </p:cNvPr>
            <p:cNvSpPr>
              <a:spLocks/>
            </p:cNvSpPr>
            <p:nvPr>
              <p:custDataLst>
                <p:tags r:id="rId57"/>
              </p:custDataLst>
            </p:nvPr>
          </p:nvSpPr>
          <p:spPr bwMode="gray">
            <a:xfrm>
              <a:off x="5825977" y="2087424"/>
              <a:ext cx="398759" cy="400242"/>
            </a:xfrm>
            <a:custGeom>
              <a:avLst/>
              <a:gdLst>
                <a:gd name="T0" fmla="*/ 2147483647 w 1050"/>
                <a:gd name="T1" fmla="*/ 2147483647 h 1056"/>
                <a:gd name="T2" fmla="*/ 2147483647 w 1050"/>
                <a:gd name="T3" fmla="*/ 2147483647 h 1056"/>
                <a:gd name="T4" fmla="*/ 2147483647 w 1050"/>
                <a:gd name="T5" fmla="*/ 2147483647 h 1056"/>
                <a:gd name="T6" fmla="*/ 2147483647 w 1050"/>
                <a:gd name="T7" fmla="*/ 2147483647 h 1056"/>
                <a:gd name="T8" fmla="*/ 2147483647 w 1050"/>
                <a:gd name="T9" fmla="*/ 2147483647 h 1056"/>
                <a:gd name="T10" fmla="*/ 2147483647 w 1050"/>
                <a:gd name="T11" fmla="*/ 2147483647 h 1056"/>
                <a:gd name="T12" fmla="*/ 2147483647 w 1050"/>
                <a:gd name="T13" fmla="*/ 2147483647 h 1056"/>
                <a:gd name="T14" fmla="*/ 2147483647 w 1050"/>
                <a:gd name="T15" fmla="*/ 2147483647 h 1056"/>
                <a:gd name="T16" fmla="*/ 2147483647 w 1050"/>
                <a:gd name="T17" fmla="*/ 2147483647 h 1056"/>
                <a:gd name="T18" fmla="*/ 2147483647 w 1050"/>
                <a:gd name="T19" fmla="*/ 2147483647 h 1056"/>
                <a:gd name="T20" fmla="*/ 2147483647 w 1050"/>
                <a:gd name="T21" fmla="*/ 2147483647 h 1056"/>
                <a:gd name="T22" fmla="*/ 2147483647 w 1050"/>
                <a:gd name="T23" fmla="*/ 2147483647 h 1056"/>
                <a:gd name="T24" fmla="*/ 2147483647 w 1050"/>
                <a:gd name="T25" fmla="*/ 2147483647 h 1056"/>
                <a:gd name="T26" fmla="*/ 2147483647 w 1050"/>
                <a:gd name="T27" fmla="*/ 2147483647 h 1056"/>
                <a:gd name="T28" fmla="*/ 2147483647 w 1050"/>
                <a:gd name="T29" fmla="*/ 2147483647 h 1056"/>
                <a:gd name="T30" fmla="*/ 2147483647 w 1050"/>
                <a:gd name="T31" fmla="*/ 2147483647 h 1056"/>
                <a:gd name="T32" fmla="*/ 2147483647 w 1050"/>
                <a:gd name="T33" fmla="*/ 2147483647 h 1056"/>
                <a:gd name="T34" fmla="*/ 2147483647 w 1050"/>
                <a:gd name="T35" fmla="*/ 2147483647 h 1056"/>
                <a:gd name="T36" fmla="*/ 2147483647 w 1050"/>
                <a:gd name="T37" fmla="*/ 2147483647 h 1056"/>
                <a:gd name="T38" fmla="*/ 2147483647 w 1050"/>
                <a:gd name="T39" fmla="*/ 2147483647 h 1056"/>
                <a:gd name="T40" fmla="*/ 2147483647 w 1050"/>
                <a:gd name="T41" fmla="*/ 2147483647 h 1056"/>
                <a:gd name="T42" fmla="*/ 2147483647 w 1050"/>
                <a:gd name="T43" fmla="*/ 2147483647 h 1056"/>
                <a:gd name="T44" fmla="*/ 0 w 1050"/>
                <a:gd name="T45" fmla="*/ 2147483647 h 1056"/>
                <a:gd name="T46" fmla="*/ 2147483647 w 1050"/>
                <a:gd name="T47" fmla="*/ 2147483647 h 1056"/>
                <a:gd name="T48" fmla="*/ 2147483647 w 1050"/>
                <a:gd name="T49" fmla="*/ 2147483647 h 1056"/>
                <a:gd name="T50" fmla="*/ 2147483647 w 1050"/>
                <a:gd name="T51" fmla="*/ 2147483647 h 1056"/>
                <a:gd name="T52" fmla="*/ 2147483647 w 1050"/>
                <a:gd name="T53" fmla="*/ 2147483647 h 1056"/>
                <a:gd name="T54" fmla="*/ 2147483647 w 1050"/>
                <a:gd name="T55" fmla="*/ 2147483647 h 1056"/>
                <a:gd name="T56" fmla="*/ 2147483647 w 1050"/>
                <a:gd name="T57" fmla="*/ 2147483647 h 1056"/>
                <a:gd name="T58" fmla="*/ 2147483647 w 1050"/>
                <a:gd name="T59" fmla="*/ 2147483647 h 1056"/>
                <a:gd name="T60" fmla="*/ 2147483647 w 1050"/>
                <a:gd name="T61" fmla="*/ 2147483647 h 1056"/>
                <a:gd name="T62" fmla="*/ 2147483647 w 1050"/>
                <a:gd name="T63" fmla="*/ 2147483647 h 1056"/>
                <a:gd name="T64" fmla="*/ 2147483647 w 1050"/>
                <a:gd name="T65" fmla="*/ 2147483647 h 1056"/>
                <a:gd name="T66" fmla="*/ 2147483647 w 1050"/>
                <a:gd name="T67" fmla="*/ 2147483647 h 1056"/>
                <a:gd name="T68" fmla="*/ 2147483647 w 1050"/>
                <a:gd name="T69" fmla="*/ 2147483647 h 1056"/>
                <a:gd name="T70" fmla="*/ 2147483647 w 1050"/>
                <a:gd name="T71" fmla="*/ 2147483647 h 1056"/>
                <a:gd name="T72" fmla="*/ 2147483647 w 1050"/>
                <a:gd name="T73" fmla="*/ 2147483647 h 1056"/>
                <a:gd name="T74" fmla="*/ 2147483647 w 1050"/>
                <a:gd name="T75" fmla="*/ 2147483647 h 1056"/>
                <a:gd name="T76" fmla="*/ 2147483647 w 1050"/>
                <a:gd name="T77" fmla="*/ 2147483647 h 1056"/>
                <a:gd name="T78" fmla="*/ 2147483647 w 1050"/>
                <a:gd name="T79" fmla="*/ 2147483647 h 1056"/>
                <a:gd name="T80" fmla="*/ 2147483647 w 1050"/>
                <a:gd name="T81" fmla="*/ 2147483647 h 1056"/>
                <a:gd name="T82" fmla="*/ 2147483647 w 1050"/>
                <a:gd name="T83" fmla="*/ 2147483647 h 1056"/>
                <a:gd name="T84" fmla="*/ 2147483647 w 1050"/>
                <a:gd name="T85" fmla="*/ 2147483647 h 1056"/>
                <a:gd name="T86" fmla="*/ 2147483647 w 1050"/>
                <a:gd name="T87" fmla="*/ 2147483647 h 1056"/>
                <a:gd name="T88" fmla="*/ 2147483647 w 1050"/>
                <a:gd name="T89" fmla="*/ 2147483647 h 1056"/>
                <a:gd name="T90" fmla="*/ 2147483647 w 1050"/>
                <a:gd name="T91" fmla="*/ 2147483647 h 1056"/>
                <a:gd name="T92" fmla="*/ 2147483647 w 1050"/>
                <a:gd name="T93" fmla="*/ 2147483647 h 1056"/>
                <a:gd name="T94" fmla="*/ 2147483647 w 1050"/>
                <a:gd name="T95" fmla="*/ 2147483647 h 1056"/>
                <a:gd name="T96" fmla="*/ 2147483647 w 1050"/>
                <a:gd name="T97" fmla="*/ 2147483647 h 1056"/>
                <a:gd name="T98" fmla="*/ 2147483647 w 1050"/>
                <a:gd name="T99" fmla="*/ 2147483647 h 1056"/>
                <a:gd name="T100" fmla="*/ 2147483647 w 1050"/>
                <a:gd name="T101" fmla="*/ 2147483647 h 1056"/>
                <a:gd name="T102" fmla="*/ 2147483647 w 1050"/>
                <a:gd name="T103" fmla="*/ 2147483647 h 1056"/>
                <a:gd name="T104" fmla="*/ 2147483647 w 1050"/>
                <a:gd name="T105" fmla="*/ 2147483647 h 1056"/>
                <a:gd name="T106" fmla="*/ 2147483647 w 1050"/>
                <a:gd name="T107" fmla="*/ 2147483647 h 1056"/>
                <a:gd name="T108" fmla="*/ 2147483647 w 1050"/>
                <a:gd name="T109" fmla="*/ 2147483647 h 1056"/>
                <a:gd name="T110" fmla="*/ 2147483647 w 1050"/>
                <a:gd name="T111" fmla="*/ 2147483647 h 1056"/>
                <a:gd name="T112" fmla="*/ 2147483647 w 1050"/>
                <a:gd name="T113" fmla="*/ 2147483647 h 1056"/>
                <a:gd name="T114" fmla="*/ 2147483647 w 1050"/>
                <a:gd name="T115" fmla="*/ 2147483647 h 1056"/>
                <a:gd name="T116" fmla="*/ 2147483647 w 1050"/>
                <a:gd name="T117" fmla="*/ 2147483647 h 1056"/>
                <a:gd name="T118" fmla="*/ 2147483647 w 1050"/>
                <a:gd name="T119" fmla="*/ 2147483647 h 1056"/>
                <a:gd name="T120" fmla="*/ 2147483647 w 1050"/>
                <a:gd name="T121" fmla="*/ 2147483647 h 1056"/>
                <a:gd name="T122" fmla="*/ 2147483647 w 1050"/>
                <a:gd name="T123" fmla="*/ 2147483647 h 10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50"/>
                <a:gd name="T187" fmla="*/ 0 h 1056"/>
                <a:gd name="T188" fmla="*/ 1050 w 1050"/>
                <a:gd name="T189" fmla="*/ 1056 h 10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50" h="1056">
                  <a:moveTo>
                    <a:pt x="1008" y="120"/>
                  </a:moveTo>
                  <a:lnTo>
                    <a:pt x="996" y="120"/>
                  </a:lnTo>
                  <a:lnTo>
                    <a:pt x="984" y="114"/>
                  </a:lnTo>
                  <a:lnTo>
                    <a:pt x="978" y="102"/>
                  </a:lnTo>
                  <a:lnTo>
                    <a:pt x="972" y="96"/>
                  </a:lnTo>
                  <a:lnTo>
                    <a:pt x="972" y="90"/>
                  </a:lnTo>
                  <a:lnTo>
                    <a:pt x="960" y="96"/>
                  </a:lnTo>
                  <a:lnTo>
                    <a:pt x="924" y="84"/>
                  </a:lnTo>
                  <a:lnTo>
                    <a:pt x="924" y="60"/>
                  </a:lnTo>
                  <a:lnTo>
                    <a:pt x="912" y="36"/>
                  </a:lnTo>
                  <a:lnTo>
                    <a:pt x="900" y="24"/>
                  </a:lnTo>
                  <a:lnTo>
                    <a:pt x="888" y="18"/>
                  </a:lnTo>
                  <a:lnTo>
                    <a:pt x="876" y="18"/>
                  </a:lnTo>
                  <a:lnTo>
                    <a:pt x="870" y="6"/>
                  </a:lnTo>
                  <a:lnTo>
                    <a:pt x="822" y="6"/>
                  </a:lnTo>
                  <a:lnTo>
                    <a:pt x="810" y="0"/>
                  </a:lnTo>
                  <a:lnTo>
                    <a:pt x="804" y="6"/>
                  </a:lnTo>
                  <a:lnTo>
                    <a:pt x="792" y="6"/>
                  </a:lnTo>
                  <a:lnTo>
                    <a:pt x="786" y="12"/>
                  </a:lnTo>
                  <a:lnTo>
                    <a:pt x="774" y="12"/>
                  </a:lnTo>
                  <a:lnTo>
                    <a:pt x="762" y="6"/>
                  </a:lnTo>
                  <a:lnTo>
                    <a:pt x="738" y="6"/>
                  </a:lnTo>
                  <a:lnTo>
                    <a:pt x="732" y="12"/>
                  </a:lnTo>
                  <a:lnTo>
                    <a:pt x="690" y="12"/>
                  </a:lnTo>
                  <a:lnTo>
                    <a:pt x="684" y="18"/>
                  </a:lnTo>
                  <a:lnTo>
                    <a:pt x="678" y="18"/>
                  </a:lnTo>
                  <a:lnTo>
                    <a:pt x="654" y="30"/>
                  </a:lnTo>
                  <a:lnTo>
                    <a:pt x="648" y="36"/>
                  </a:lnTo>
                  <a:lnTo>
                    <a:pt x="624" y="48"/>
                  </a:lnTo>
                  <a:lnTo>
                    <a:pt x="618" y="54"/>
                  </a:lnTo>
                  <a:lnTo>
                    <a:pt x="612" y="66"/>
                  </a:lnTo>
                  <a:lnTo>
                    <a:pt x="606" y="72"/>
                  </a:lnTo>
                  <a:lnTo>
                    <a:pt x="606" y="78"/>
                  </a:lnTo>
                  <a:lnTo>
                    <a:pt x="636" y="108"/>
                  </a:lnTo>
                  <a:lnTo>
                    <a:pt x="636" y="138"/>
                  </a:lnTo>
                  <a:lnTo>
                    <a:pt x="642" y="144"/>
                  </a:lnTo>
                  <a:lnTo>
                    <a:pt x="648" y="156"/>
                  </a:lnTo>
                  <a:lnTo>
                    <a:pt x="648" y="162"/>
                  </a:lnTo>
                  <a:lnTo>
                    <a:pt x="624" y="186"/>
                  </a:lnTo>
                  <a:lnTo>
                    <a:pt x="618" y="198"/>
                  </a:lnTo>
                  <a:lnTo>
                    <a:pt x="618" y="210"/>
                  </a:lnTo>
                  <a:lnTo>
                    <a:pt x="624" y="216"/>
                  </a:lnTo>
                  <a:lnTo>
                    <a:pt x="624" y="246"/>
                  </a:lnTo>
                  <a:lnTo>
                    <a:pt x="606" y="246"/>
                  </a:lnTo>
                  <a:lnTo>
                    <a:pt x="600" y="252"/>
                  </a:lnTo>
                  <a:lnTo>
                    <a:pt x="594" y="252"/>
                  </a:lnTo>
                  <a:lnTo>
                    <a:pt x="576" y="246"/>
                  </a:lnTo>
                  <a:lnTo>
                    <a:pt x="570" y="240"/>
                  </a:lnTo>
                  <a:lnTo>
                    <a:pt x="552" y="240"/>
                  </a:lnTo>
                  <a:lnTo>
                    <a:pt x="552" y="252"/>
                  </a:lnTo>
                  <a:lnTo>
                    <a:pt x="564" y="264"/>
                  </a:lnTo>
                  <a:lnTo>
                    <a:pt x="576" y="270"/>
                  </a:lnTo>
                  <a:lnTo>
                    <a:pt x="576" y="276"/>
                  </a:lnTo>
                  <a:lnTo>
                    <a:pt x="582" y="282"/>
                  </a:lnTo>
                  <a:lnTo>
                    <a:pt x="582" y="288"/>
                  </a:lnTo>
                  <a:lnTo>
                    <a:pt x="594" y="294"/>
                  </a:lnTo>
                  <a:lnTo>
                    <a:pt x="600" y="294"/>
                  </a:lnTo>
                  <a:lnTo>
                    <a:pt x="570" y="312"/>
                  </a:lnTo>
                  <a:lnTo>
                    <a:pt x="552" y="312"/>
                  </a:lnTo>
                  <a:lnTo>
                    <a:pt x="546" y="318"/>
                  </a:lnTo>
                  <a:lnTo>
                    <a:pt x="546" y="354"/>
                  </a:lnTo>
                  <a:lnTo>
                    <a:pt x="540" y="354"/>
                  </a:lnTo>
                  <a:lnTo>
                    <a:pt x="534" y="360"/>
                  </a:lnTo>
                  <a:lnTo>
                    <a:pt x="534" y="378"/>
                  </a:lnTo>
                  <a:lnTo>
                    <a:pt x="540" y="390"/>
                  </a:lnTo>
                  <a:lnTo>
                    <a:pt x="540" y="402"/>
                  </a:lnTo>
                  <a:lnTo>
                    <a:pt x="546" y="408"/>
                  </a:lnTo>
                  <a:lnTo>
                    <a:pt x="546" y="414"/>
                  </a:lnTo>
                  <a:lnTo>
                    <a:pt x="540" y="420"/>
                  </a:lnTo>
                  <a:lnTo>
                    <a:pt x="534" y="432"/>
                  </a:lnTo>
                  <a:lnTo>
                    <a:pt x="522" y="438"/>
                  </a:lnTo>
                  <a:lnTo>
                    <a:pt x="510" y="438"/>
                  </a:lnTo>
                  <a:lnTo>
                    <a:pt x="504" y="432"/>
                  </a:lnTo>
                  <a:lnTo>
                    <a:pt x="504" y="420"/>
                  </a:lnTo>
                  <a:lnTo>
                    <a:pt x="474" y="420"/>
                  </a:lnTo>
                  <a:lnTo>
                    <a:pt x="462" y="426"/>
                  </a:lnTo>
                  <a:lnTo>
                    <a:pt x="456" y="432"/>
                  </a:lnTo>
                  <a:lnTo>
                    <a:pt x="444" y="438"/>
                  </a:lnTo>
                  <a:lnTo>
                    <a:pt x="438" y="438"/>
                  </a:lnTo>
                  <a:lnTo>
                    <a:pt x="432" y="444"/>
                  </a:lnTo>
                  <a:lnTo>
                    <a:pt x="432" y="450"/>
                  </a:lnTo>
                  <a:lnTo>
                    <a:pt x="438" y="450"/>
                  </a:lnTo>
                  <a:lnTo>
                    <a:pt x="444" y="456"/>
                  </a:lnTo>
                  <a:lnTo>
                    <a:pt x="444" y="462"/>
                  </a:lnTo>
                  <a:lnTo>
                    <a:pt x="438" y="468"/>
                  </a:lnTo>
                  <a:lnTo>
                    <a:pt x="396" y="468"/>
                  </a:lnTo>
                  <a:lnTo>
                    <a:pt x="396" y="456"/>
                  </a:lnTo>
                  <a:lnTo>
                    <a:pt x="378" y="456"/>
                  </a:lnTo>
                  <a:lnTo>
                    <a:pt x="372" y="468"/>
                  </a:lnTo>
                  <a:lnTo>
                    <a:pt x="360" y="474"/>
                  </a:lnTo>
                  <a:lnTo>
                    <a:pt x="354" y="486"/>
                  </a:lnTo>
                  <a:lnTo>
                    <a:pt x="354" y="504"/>
                  </a:lnTo>
                  <a:lnTo>
                    <a:pt x="360" y="516"/>
                  </a:lnTo>
                  <a:lnTo>
                    <a:pt x="360" y="534"/>
                  </a:lnTo>
                  <a:lnTo>
                    <a:pt x="366" y="540"/>
                  </a:lnTo>
                  <a:lnTo>
                    <a:pt x="366" y="570"/>
                  </a:lnTo>
                  <a:lnTo>
                    <a:pt x="360" y="576"/>
                  </a:lnTo>
                  <a:lnTo>
                    <a:pt x="354" y="576"/>
                  </a:lnTo>
                  <a:lnTo>
                    <a:pt x="306" y="600"/>
                  </a:lnTo>
                  <a:lnTo>
                    <a:pt x="276" y="600"/>
                  </a:lnTo>
                  <a:lnTo>
                    <a:pt x="258" y="606"/>
                  </a:lnTo>
                  <a:lnTo>
                    <a:pt x="234" y="606"/>
                  </a:lnTo>
                  <a:lnTo>
                    <a:pt x="228" y="612"/>
                  </a:lnTo>
                  <a:lnTo>
                    <a:pt x="204" y="612"/>
                  </a:lnTo>
                  <a:lnTo>
                    <a:pt x="204" y="606"/>
                  </a:lnTo>
                  <a:lnTo>
                    <a:pt x="150" y="606"/>
                  </a:lnTo>
                  <a:lnTo>
                    <a:pt x="144" y="612"/>
                  </a:lnTo>
                  <a:lnTo>
                    <a:pt x="138" y="612"/>
                  </a:lnTo>
                  <a:lnTo>
                    <a:pt x="120" y="618"/>
                  </a:lnTo>
                  <a:lnTo>
                    <a:pt x="102" y="618"/>
                  </a:lnTo>
                  <a:lnTo>
                    <a:pt x="78" y="606"/>
                  </a:lnTo>
                  <a:lnTo>
                    <a:pt x="60" y="600"/>
                  </a:lnTo>
                  <a:lnTo>
                    <a:pt x="42" y="588"/>
                  </a:lnTo>
                  <a:lnTo>
                    <a:pt x="30" y="582"/>
                  </a:lnTo>
                  <a:lnTo>
                    <a:pt x="0" y="582"/>
                  </a:lnTo>
                  <a:lnTo>
                    <a:pt x="24" y="606"/>
                  </a:lnTo>
                  <a:lnTo>
                    <a:pt x="30" y="618"/>
                  </a:lnTo>
                  <a:lnTo>
                    <a:pt x="36" y="624"/>
                  </a:lnTo>
                  <a:lnTo>
                    <a:pt x="48" y="642"/>
                  </a:lnTo>
                  <a:lnTo>
                    <a:pt x="60" y="654"/>
                  </a:lnTo>
                  <a:lnTo>
                    <a:pt x="66" y="672"/>
                  </a:lnTo>
                  <a:lnTo>
                    <a:pt x="78" y="690"/>
                  </a:lnTo>
                  <a:lnTo>
                    <a:pt x="84" y="696"/>
                  </a:lnTo>
                  <a:lnTo>
                    <a:pt x="102" y="696"/>
                  </a:lnTo>
                  <a:lnTo>
                    <a:pt x="114" y="690"/>
                  </a:lnTo>
                  <a:lnTo>
                    <a:pt x="126" y="708"/>
                  </a:lnTo>
                  <a:lnTo>
                    <a:pt x="150" y="708"/>
                  </a:lnTo>
                  <a:lnTo>
                    <a:pt x="144" y="738"/>
                  </a:lnTo>
                  <a:lnTo>
                    <a:pt x="150" y="738"/>
                  </a:lnTo>
                  <a:lnTo>
                    <a:pt x="150" y="762"/>
                  </a:lnTo>
                  <a:lnTo>
                    <a:pt x="156" y="774"/>
                  </a:lnTo>
                  <a:lnTo>
                    <a:pt x="156" y="786"/>
                  </a:lnTo>
                  <a:lnTo>
                    <a:pt x="174" y="786"/>
                  </a:lnTo>
                  <a:lnTo>
                    <a:pt x="180" y="792"/>
                  </a:lnTo>
                  <a:lnTo>
                    <a:pt x="186" y="804"/>
                  </a:lnTo>
                  <a:lnTo>
                    <a:pt x="192" y="822"/>
                  </a:lnTo>
                  <a:lnTo>
                    <a:pt x="192" y="834"/>
                  </a:lnTo>
                  <a:lnTo>
                    <a:pt x="186" y="840"/>
                  </a:lnTo>
                  <a:lnTo>
                    <a:pt x="180" y="840"/>
                  </a:lnTo>
                  <a:lnTo>
                    <a:pt x="180" y="834"/>
                  </a:lnTo>
                  <a:lnTo>
                    <a:pt x="150" y="834"/>
                  </a:lnTo>
                  <a:lnTo>
                    <a:pt x="138" y="840"/>
                  </a:lnTo>
                  <a:lnTo>
                    <a:pt x="132" y="846"/>
                  </a:lnTo>
                  <a:lnTo>
                    <a:pt x="132" y="852"/>
                  </a:lnTo>
                  <a:lnTo>
                    <a:pt x="126" y="852"/>
                  </a:lnTo>
                  <a:lnTo>
                    <a:pt x="126" y="858"/>
                  </a:lnTo>
                  <a:lnTo>
                    <a:pt x="120" y="864"/>
                  </a:lnTo>
                  <a:lnTo>
                    <a:pt x="108" y="864"/>
                  </a:lnTo>
                  <a:lnTo>
                    <a:pt x="102" y="882"/>
                  </a:lnTo>
                  <a:lnTo>
                    <a:pt x="96" y="888"/>
                  </a:lnTo>
                  <a:lnTo>
                    <a:pt x="96" y="894"/>
                  </a:lnTo>
                  <a:lnTo>
                    <a:pt x="84" y="906"/>
                  </a:lnTo>
                  <a:lnTo>
                    <a:pt x="84" y="936"/>
                  </a:lnTo>
                  <a:lnTo>
                    <a:pt x="90" y="948"/>
                  </a:lnTo>
                  <a:lnTo>
                    <a:pt x="90" y="954"/>
                  </a:lnTo>
                  <a:lnTo>
                    <a:pt x="96" y="948"/>
                  </a:lnTo>
                  <a:lnTo>
                    <a:pt x="108" y="948"/>
                  </a:lnTo>
                  <a:lnTo>
                    <a:pt x="114" y="942"/>
                  </a:lnTo>
                  <a:lnTo>
                    <a:pt x="120" y="942"/>
                  </a:lnTo>
                  <a:lnTo>
                    <a:pt x="126" y="948"/>
                  </a:lnTo>
                  <a:lnTo>
                    <a:pt x="138" y="948"/>
                  </a:lnTo>
                  <a:lnTo>
                    <a:pt x="150" y="954"/>
                  </a:lnTo>
                  <a:lnTo>
                    <a:pt x="174" y="954"/>
                  </a:lnTo>
                  <a:lnTo>
                    <a:pt x="210" y="936"/>
                  </a:lnTo>
                  <a:lnTo>
                    <a:pt x="216" y="930"/>
                  </a:lnTo>
                  <a:lnTo>
                    <a:pt x="222" y="930"/>
                  </a:lnTo>
                  <a:lnTo>
                    <a:pt x="234" y="936"/>
                  </a:lnTo>
                  <a:lnTo>
                    <a:pt x="276" y="936"/>
                  </a:lnTo>
                  <a:lnTo>
                    <a:pt x="288" y="930"/>
                  </a:lnTo>
                  <a:lnTo>
                    <a:pt x="300" y="930"/>
                  </a:lnTo>
                  <a:lnTo>
                    <a:pt x="306" y="924"/>
                  </a:lnTo>
                  <a:lnTo>
                    <a:pt x="312" y="924"/>
                  </a:lnTo>
                  <a:lnTo>
                    <a:pt x="348" y="930"/>
                  </a:lnTo>
                  <a:lnTo>
                    <a:pt x="354" y="924"/>
                  </a:lnTo>
                  <a:lnTo>
                    <a:pt x="366" y="918"/>
                  </a:lnTo>
                  <a:lnTo>
                    <a:pt x="372" y="912"/>
                  </a:lnTo>
                  <a:lnTo>
                    <a:pt x="384" y="912"/>
                  </a:lnTo>
                  <a:lnTo>
                    <a:pt x="396" y="918"/>
                  </a:lnTo>
                  <a:lnTo>
                    <a:pt x="408" y="930"/>
                  </a:lnTo>
                  <a:lnTo>
                    <a:pt x="432" y="978"/>
                  </a:lnTo>
                  <a:lnTo>
                    <a:pt x="444" y="984"/>
                  </a:lnTo>
                  <a:lnTo>
                    <a:pt x="450" y="990"/>
                  </a:lnTo>
                  <a:lnTo>
                    <a:pt x="468" y="996"/>
                  </a:lnTo>
                  <a:lnTo>
                    <a:pt x="486" y="996"/>
                  </a:lnTo>
                  <a:lnTo>
                    <a:pt x="522" y="1008"/>
                  </a:lnTo>
                  <a:lnTo>
                    <a:pt x="540" y="1044"/>
                  </a:lnTo>
                  <a:lnTo>
                    <a:pt x="552" y="1056"/>
                  </a:lnTo>
                  <a:lnTo>
                    <a:pt x="570" y="1056"/>
                  </a:lnTo>
                  <a:lnTo>
                    <a:pt x="588" y="1050"/>
                  </a:lnTo>
                  <a:lnTo>
                    <a:pt x="582" y="1044"/>
                  </a:lnTo>
                  <a:lnTo>
                    <a:pt x="582" y="1032"/>
                  </a:lnTo>
                  <a:lnTo>
                    <a:pt x="594" y="1020"/>
                  </a:lnTo>
                  <a:lnTo>
                    <a:pt x="606" y="1020"/>
                  </a:lnTo>
                  <a:lnTo>
                    <a:pt x="618" y="1026"/>
                  </a:lnTo>
                  <a:lnTo>
                    <a:pt x="624" y="1032"/>
                  </a:lnTo>
                  <a:lnTo>
                    <a:pt x="648" y="1020"/>
                  </a:lnTo>
                  <a:lnTo>
                    <a:pt x="648" y="1026"/>
                  </a:lnTo>
                  <a:lnTo>
                    <a:pt x="654" y="1032"/>
                  </a:lnTo>
                  <a:lnTo>
                    <a:pt x="678" y="1032"/>
                  </a:lnTo>
                  <a:lnTo>
                    <a:pt x="690" y="1020"/>
                  </a:lnTo>
                  <a:lnTo>
                    <a:pt x="702" y="1014"/>
                  </a:lnTo>
                  <a:lnTo>
                    <a:pt x="708" y="1014"/>
                  </a:lnTo>
                  <a:lnTo>
                    <a:pt x="708" y="1026"/>
                  </a:lnTo>
                  <a:lnTo>
                    <a:pt x="714" y="1032"/>
                  </a:lnTo>
                  <a:lnTo>
                    <a:pt x="732" y="1032"/>
                  </a:lnTo>
                  <a:lnTo>
                    <a:pt x="738" y="1026"/>
                  </a:lnTo>
                  <a:lnTo>
                    <a:pt x="750" y="1020"/>
                  </a:lnTo>
                  <a:lnTo>
                    <a:pt x="750" y="996"/>
                  </a:lnTo>
                  <a:lnTo>
                    <a:pt x="744" y="990"/>
                  </a:lnTo>
                  <a:lnTo>
                    <a:pt x="738" y="978"/>
                  </a:lnTo>
                  <a:lnTo>
                    <a:pt x="714" y="936"/>
                  </a:lnTo>
                  <a:lnTo>
                    <a:pt x="714" y="912"/>
                  </a:lnTo>
                  <a:lnTo>
                    <a:pt x="690" y="912"/>
                  </a:lnTo>
                  <a:lnTo>
                    <a:pt x="678" y="900"/>
                  </a:lnTo>
                  <a:lnTo>
                    <a:pt x="672" y="888"/>
                  </a:lnTo>
                  <a:lnTo>
                    <a:pt x="666" y="882"/>
                  </a:lnTo>
                  <a:lnTo>
                    <a:pt x="672" y="852"/>
                  </a:lnTo>
                  <a:lnTo>
                    <a:pt x="672" y="834"/>
                  </a:lnTo>
                  <a:lnTo>
                    <a:pt x="642" y="840"/>
                  </a:lnTo>
                  <a:lnTo>
                    <a:pt x="636" y="840"/>
                  </a:lnTo>
                  <a:lnTo>
                    <a:pt x="624" y="834"/>
                  </a:lnTo>
                  <a:lnTo>
                    <a:pt x="618" y="828"/>
                  </a:lnTo>
                  <a:lnTo>
                    <a:pt x="618" y="804"/>
                  </a:lnTo>
                  <a:lnTo>
                    <a:pt x="624" y="792"/>
                  </a:lnTo>
                  <a:lnTo>
                    <a:pt x="636" y="780"/>
                  </a:lnTo>
                  <a:lnTo>
                    <a:pt x="642" y="768"/>
                  </a:lnTo>
                  <a:lnTo>
                    <a:pt x="648" y="762"/>
                  </a:lnTo>
                  <a:lnTo>
                    <a:pt x="654" y="750"/>
                  </a:lnTo>
                  <a:lnTo>
                    <a:pt x="654" y="744"/>
                  </a:lnTo>
                  <a:lnTo>
                    <a:pt x="666" y="732"/>
                  </a:lnTo>
                  <a:lnTo>
                    <a:pt x="678" y="726"/>
                  </a:lnTo>
                  <a:lnTo>
                    <a:pt x="684" y="726"/>
                  </a:lnTo>
                  <a:lnTo>
                    <a:pt x="690" y="732"/>
                  </a:lnTo>
                  <a:lnTo>
                    <a:pt x="690" y="744"/>
                  </a:lnTo>
                  <a:lnTo>
                    <a:pt x="696" y="750"/>
                  </a:lnTo>
                  <a:lnTo>
                    <a:pt x="702" y="750"/>
                  </a:lnTo>
                  <a:lnTo>
                    <a:pt x="726" y="738"/>
                  </a:lnTo>
                  <a:lnTo>
                    <a:pt x="732" y="732"/>
                  </a:lnTo>
                  <a:lnTo>
                    <a:pt x="738" y="738"/>
                  </a:lnTo>
                  <a:lnTo>
                    <a:pt x="756" y="738"/>
                  </a:lnTo>
                  <a:lnTo>
                    <a:pt x="762" y="732"/>
                  </a:lnTo>
                  <a:lnTo>
                    <a:pt x="768" y="720"/>
                  </a:lnTo>
                  <a:lnTo>
                    <a:pt x="774" y="714"/>
                  </a:lnTo>
                  <a:lnTo>
                    <a:pt x="774" y="708"/>
                  </a:lnTo>
                  <a:lnTo>
                    <a:pt x="792" y="696"/>
                  </a:lnTo>
                  <a:lnTo>
                    <a:pt x="792" y="678"/>
                  </a:lnTo>
                  <a:lnTo>
                    <a:pt x="798" y="672"/>
                  </a:lnTo>
                  <a:lnTo>
                    <a:pt x="798" y="666"/>
                  </a:lnTo>
                  <a:lnTo>
                    <a:pt x="804" y="660"/>
                  </a:lnTo>
                  <a:lnTo>
                    <a:pt x="828" y="648"/>
                  </a:lnTo>
                  <a:lnTo>
                    <a:pt x="840" y="636"/>
                  </a:lnTo>
                  <a:lnTo>
                    <a:pt x="846" y="618"/>
                  </a:lnTo>
                  <a:lnTo>
                    <a:pt x="846" y="606"/>
                  </a:lnTo>
                  <a:lnTo>
                    <a:pt x="852" y="588"/>
                  </a:lnTo>
                  <a:lnTo>
                    <a:pt x="852" y="576"/>
                  </a:lnTo>
                  <a:lnTo>
                    <a:pt x="858" y="570"/>
                  </a:lnTo>
                  <a:lnTo>
                    <a:pt x="870" y="564"/>
                  </a:lnTo>
                  <a:lnTo>
                    <a:pt x="876" y="558"/>
                  </a:lnTo>
                  <a:lnTo>
                    <a:pt x="888" y="558"/>
                  </a:lnTo>
                  <a:lnTo>
                    <a:pt x="870" y="534"/>
                  </a:lnTo>
                  <a:lnTo>
                    <a:pt x="894" y="498"/>
                  </a:lnTo>
                  <a:lnTo>
                    <a:pt x="924" y="480"/>
                  </a:lnTo>
                  <a:lnTo>
                    <a:pt x="924" y="474"/>
                  </a:lnTo>
                  <a:lnTo>
                    <a:pt x="912" y="462"/>
                  </a:lnTo>
                  <a:lnTo>
                    <a:pt x="906" y="450"/>
                  </a:lnTo>
                  <a:lnTo>
                    <a:pt x="906" y="414"/>
                  </a:lnTo>
                  <a:lnTo>
                    <a:pt x="912" y="408"/>
                  </a:lnTo>
                  <a:lnTo>
                    <a:pt x="924" y="408"/>
                  </a:lnTo>
                  <a:lnTo>
                    <a:pt x="948" y="396"/>
                  </a:lnTo>
                  <a:lnTo>
                    <a:pt x="954" y="390"/>
                  </a:lnTo>
                  <a:lnTo>
                    <a:pt x="954" y="384"/>
                  </a:lnTo>
                  <a:lnTo>
                    <a:pt x="948" y="378"/>
                  </a:lnTo>
                  <a:lnTo>
                    <a:pt x="936" y="372"/>
                  </a:lnTo>
                  <a:lnTo>
                    <a:pt x="900" y="372"/>
                  </a:lnTo>
                  <a:lnTo>
                    <a:pt x="894" y="336"/>
                  </a:lnTo>
                  <a:lnTo>
                    <a:pt x="876" y="336"/>
                  </a:lnTo>
                  <a:lnTo>
                    <a:pt x="864" y="318"/>
                  </a:lnTo>
                  <a:lnTo>
                    <a:pt x="846" y="318"/>
                  </a:lnTo>
                  <a:lnTo>
                    <a:pt x="846" y="306"/>
                  </a:lnTo>
                  <a:lnTo>
                    <a:pt x="852" y="294"/>
                  </a:lnTo>
                  <a:lnTo>
                    <a:pt x="852" y="288"/>
                  </a:lnTo>
                  <a:lnTo>
                    <a:pt x="846" y="288"/>
                  </a:lnTo>
                  <a:lnTo>
                    <a:pt x="834" y="276"/>
                  </a:lnTo>
                  <a:lnTo>
                    <a:pt x="834" y="270"/>
                  </a:lnTo>
                  <a:lnTo>
                    <a:pt x="840" y="264"/>
                  </a:lnTo>
                  <a:lnTo>
                    <a:pt x="846" y="252"/>
                  </a:lnTo>
                  <a:lnTo>
                    <a:pt x="852" y="246"/>
                  </a:lnTo>
                  <a:lnTo>
                    <a:pt x="822" y="240"/>
                  </a:lnTo>
                  <a:lnTo>
                    <a:pt x="828" y="228"/>
                  </a:lnTo>
                  <a:lnTo>
                    <a:pt x="804" y="210"/>
                  </a:lnTo>
                  <a:lnTo>
                    <a:pt x="804" y="204"/>
                  </a:lnTo>
                  <a:lnTo>
                    <a:pt x="810" y="192"/>
                  </a:lnTo>
                  <a:lnTo>
                    <a:pt x="834" y="180"/>
                  </a:lnTo>
                  <a:lnTo>
                    <a:pt x="876" y="180"/>
                  </a:lnTo>
                  <a:lnTo>
                    <a:pt x="894" y="186"/>
                  </a:lnTo>
                  <a:lnTo>
                    <a:pt x="912" y="186"/>
                  </a:lnTo>
                  <a:lnTo>
                    <a:pt x="918" y="192"/>
                  </a:lnTo>
                  <a:lnTo>
                    <a:pt x="918" y="204"/>
                  </a:lnTo>
                  <a:lnTo>
                    <a:pt x="930" y="204"/>
                  </a:lnTo>
                  <a:lnTo>
                    <a:pt x="942" y="198"/>
                  </a:lnTo>
                  <a:lnTo>
                    <a:pt x="948" y="192"/>
                  </a:lnTo>
                  <a:lnTo>
                    <a:pt x="960" y="186"/>
                  </a:lnTo>
                  <a:lnTo>
                    <a:pt x="966" y="180"/>
                  </a:lnTo>
                  <a:lnTo>
                    <a:pt x="972" y="186"/>
                  </a:lnTo>
                  <a:lnTo>
                    <a:pt x="978" y="180"/>
                  </a:lnTo>
                  <a:lnTo>
                    <a:pt x="1002" y="180"/>
                  </a:lnTo>
                  <a:lnTo>
                    <a:pt x="1002" y="162"/>
                  </a:lnTo>
                  <a:lnTo>
                    <a:pt x="1026" y="156"/>
                  </a:lnTo>
                  <a:lnTo>
                    <a:pt x="1050" y="120"/>
                  </a:lnTo>
                  <a:lnTo>
                    <a:pt x="1008"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59" name="Parcel Islands" descr="© INSCALE GmbH, 05.05.2010&#10;http://www.presentationload.com/">
              <a:extLst>
                <a:ext uri="{FF2B5EF4-FFF2-40B4-BE49-F238E27FC236}">
                  <a16:creationId xmlns:a16="http://schemas.microsoft.com/office/drawing/2014/main" id="{8DB7C67F-EF33-4310-A2C8-CD2CBC347B03}"/>
                </a:ext>
              </a:extLst>
            </p:cNvPr>
            <p:cNvSpPr>
              <a:spLocks noEditPoints="1"/>
            </p:cNvSpPr>
            <p:nvPr>
              <p:custDataLst>
                <p:tags r:id="rId58"/>
              </p:custDataLst>
            </p:nvPr>
          </p:nvSpPr>
          <p:spPr bwMode="gray">
            <a:xfrm>
              <a:off x="7204583" y="2690751"/>
              <a:ext cx="35577" cy="23718"/>
            </a:xfrm>
            <a:custGeom>
              <a:avLst/>
              <a:gdLst>
                <a:gd name="T0" fmla="*/ 2147483647 w 96"/>
                <a:gd name="T1" fmla="*/ 2147483647 h 66"/>
                <a:gd name="T2" fmla="*/ 2147483647 w 96"/>
                <a:gd name="T3" fmla="*/ 2147483647 h 66"/>
                <a:gd name="T4" fmla="*/ 0 w 96"/>
                <a:gd name="T5" fmla="*/ 2147483647 h 66"/>
                <a:gd name="T6" fmla="*/ 0 w 96"/>
                <a:gd name="T7" fmla="*/ 2147483647 h 66"/>
                <a:gd name="T8" fmla="*/ 2147483647 w 96"/>
                <a:gd name="T9" fmla="*/ 2147483647 h 66"/>
                <a:gd name="T10" fmla="*/ 2147483647 w 96"/>
                <a:gd name="T11" fmla="*/ 2147483647 h 66"/>
                <a:gd name="T12" fmla="*/ 2147483647 w 96"/>
                <a:gd name="T13" fmla="*/ 2147483647 h 66"/>
                <a:gd name="T14" fmla="*/ 2147483647 w 96"/>
                <a:gd name="T15" fmla="*/ 2147483647 h 66"/>
                <a:gd name="T16" fmla="*/ 2147483647 w 96"/>
                <a:gd name="T17" fmla="*/ 2147483647 h 66"/>
                <a:gd name="T18" fmla="*/ 2147483647 w 96"/>
                <a:gd name="T19" fmla="*/ 0 h 66"/>
                <a:gd name="T20" fmla="*/ 2147483647 w 96"/>
                <a:gd name="T21" fmla="*/ 2147483647 h 66"/>
                <a:gd name="T22" fmla="*/ 2147483647 w 96"/>
                <a:gd name="T23" fmla="*/ 2147483647 h 66"/>
                <a:gd name="T24" fmla="*/ 2147483647 w 96"/>
                <a:gd name="T25" fmla="*/ 2147483647 h 66"/>
                <a:gd name="T26" fmla="*/ 2147483647 w 96"/>
                <a:gd name="T27" fmla="*/ 2147483647 h 66"/>
                <a:gd name="T28" fmla="*/ 2147483647 w 96"/>
                <a:gd name="T29" fmla="*/ 0 h 66"/>
                <a:gd name="T30" fmla="*/ 2147483647 w 96"/>
                <a:gd name="T31" fmla="*/ 0 h 66"/>
                <a:gd name="T32" fmla="*/ 2147483647 w 96"/>
                <a:gd name="T33" fmla="*/ 2147483647 h 66"/>
                <a:gd name="T34" fmla="*/ 2147483647 w 96"/>
                <a:gd name="T35" fmla="*/ 2147483647 h 66"/>
                <a:gd name="T36" fmla="*/ 2147483647 w 96"/>
                <a:gd name="T37" fmla="*/ 2147483647 h 66"/>
                <a:gd name="T38" fmla="*/ 2147483647 w 96"/>
                <a:gd name="T39" fmla="*/ 2147483647 h 66"/>
                <a:gd name="T40" fmla="*/ 2147483647 w 96"/>
                <a:gd name="T41" fmla="*/ 2147483647 h 66"/>
                <a:gd name="T42" fmla="*/ 2147483647 w 96"/>
                <a:gd name="T43" fmla="*/ 2147483647 h 66"/>
                <a:gd name="T44" fmla="*/ 2147483647 w 96"/>
                <a:gd name="T45" fmla="*/ 2147483647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6"/>
                <a:gd name="T70" fmla="*/ 0 h 66"/>
                <a:gd name="T71" fmla="*/ 96 w 96"/>
                <a:gd name="T72" fmla="*/ 66 h 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6" h="66">
                  <a:moveTo>
                    <a:pt x="12" y="42"/>
                  </a:moveTo>
                  <a:lnTo>
                    <a:pt x="6" y="42"/>
                  </a:lnTo>
                  <a:lnTo>
                    <a:pt x="0" y="48"/>
                  </a:lnTo>
                  <a:lnTo>
                    <a:pt x="0" y="60"/>
                  </a:lnTo>
                  <a:lnTo>
                    <a:pt x="6" y="66"/>
                  </a:lnTo>
                  <a:lnTo>
                    <a:pt x="12" y="66"/>
                  </a:lnTo>
                  <a:lnTo>
                    <a:pt x="24" y="54"/>
                  </a:lnTo>
                  <a:lnTo>
                    <a:pt x="24" y="42"/>
                  </a:lnTo>
                  <a:lnTo>
                    <a:pt x="12" y="42"/>
                  </a:lnTo>
                  <a:close/>
                  <a:moveTo>
                    <a:pt x="42" y="0"/>
                  </a:moveTo>
                  <a:lnTo>
                    <a:pt x="42" y="18"/>
                  </a:lnTo>
                  <a:lnTo>
                    <a:pt x="54" y="30"/>
                  </a:lnTo>
                  <a:lnTo>
                    <a:pt x="60" y="30"/>
                  </a:lnTo>
                  <a:lnTo>
                    <a:pt x="72" y="24"/>
                  </a:lnTo>
                  <a:lnTo>
                    <a:pt x="48" y="0"/>
                  </a:lnTo>
                  <a:lnTo>
                    <a:pt x="42" y="0"/>
                  </a:lnTo>
                  <a:close/>
                  <a:moveTo>
                    <a:pt x="96" y="36"/>
                  </a:moveTo>
                  <a:lnTo>
                    <a:pt x="78" y="36"/>
                  </a:lnTo>
                  <a:lnTo>
                    <a:pt x="72" y="42"/>
                  </a:lnTo>
                  <a:lnTo>
                    <a:pt x="72" y="54"/>
                  </a:lnTo>
                  <a:lnTo>
                    <a:pt x="84" y="60"/>
                  </a:lnTo>
                  <a:lnTo>
                    <a:pt x="96" y="48"/>
                  </a:lnTo>
                  <a:lnTo>
                    <a:pt x="96" y="3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0" name="Oman" descr="© INSCALE GmbH, 05.05.2010&#10;http://www.presentationload.com/">
              <a:extLst>
                <a:ext uri="{FF2B5EF4-FFF2-40B4-BE49-F238E27FC236}">
                  <a16:creationId xmlns:a16="http://schemas.microsoft.com/office/drawing/2014/main" id="{7E475E86-A30D-4CFF-82F9-750A71FD6B87}"/>
                </a:ext>
              </a:extLst>
            </p:cNvPr>
            <p:cNvSpPr>
              <a:spLocks/>
            </p:cNvSpPr>
            <p:nvPr>
              <p:custDataLst>
                <p:tags r:id="rId59"/>
              </p:custDataLst>
            </p:nvPr>
          </p:nvSpPr>
          <p:spPr bwMode="gray">
            <a:xfrm>
              <a:off x="5621409" y="2453571"/>
              <a:ext cx="204568" cy="254968"/>
            </a:xfrm>
            <a:custGeom>
              <a:avLst/>
              <a:gdLst>
                <a:gd name="T0" fmla="*/ 2147483647 w 540"/>
                <a:gd name="T1" fmla="*/ 2147483647 h 672"/>
                <a:gd name="T2" fmla="*/ 2147483647 w 540"/>
                <a:gd name="T3" fmla="*/ 2147483647 h 672"/>
                <a:gd name="T4" fmla="*/ 2147483647 w 540"/>
                <a:gd name="T5" fmla="*/ 2147483647 h 672"/>
                <a:gd name="T6" fmla="*/ 2147483647 w 540"/>
                <a:gd name="T7" fmla="*/ 2147483647 h 672"/>
                <a:gd name="T8" fmla="*/ 2147483647 w 540"/>
                <a:gd name="T9" fmla="*/ 2147483647 h 672"/>
                <a:gd name="T10" fmla="*/ 2147483647 w 540"/>
                <a:gd name="T11" fmla="*/ 2147483647 h 672"/>
                <a:gd name="T12" fmla="*/ 2147483647 w 540"/>
                <a:gd name="T13" fmla="*/ 2147483647 h 672"/>
                <a:gd name="T14" fmla="*/ 2147483647 w 540"/>
                <a:gd name="T15" fmla="*/ 2147483647 h 672"/>
                <a:gd name="T16" fmla="*/ 2147483647 w 540"/>
                <a:gd name="T17" fmla="*/ 2147483647 h 672"/>
                <a:gd name="T18" fmla="*/ 2147483647 w 540"/>
                <a:gd name="T19" fmla="*/ 2147483647 h 672"/>
                <a:gd name="T20" fmla="*/ 2147483647 w 540"/>
                <a:gd name="T21" fmla="*/ 2147483647 h 672"/>
                <a:gd name="T22" fmla="*/ 2147483647 w 540"/>
                <a:gd name="T23" fmla="*/ 2147483647 h 672"/>
                <a:gd name="T24" fmla="*/ 2147483647 w 540"/>
                <a:gd name="T25" fmla="*/ 2147483647 h 672"/>
                <a:gd name="T26" fmla="*/ 2147483647 w 540"/>
                <a:gd name="T27" fmla="*/ 2147483647 h 672"/>
                <a:gd name="T28" fmla="*/ 2147483647 w 540"/>
                <a:gd name="T29" fmla="*/ 2147483647 h 672"/>
                <a:gd name="T30" fmla="*/ 2147483647 w 540"/>
                <a:gd name="T31" fmla="*/ 2147483647 h 672"/>
                <a:gd name="T32" fmla="*/ 2147483647 w 540"/>
                <a:gd name="T33" fmla="*/ 2147483647 h 672"/>
                <a:gd name="T34" fmla="*/ 2147483647 w 540"/>
                <a:gd name="T35" fmla="*/ 2147483647 h 672"/>
                <a:gd name="T36" fmla="*/ 2147483647 w 540"/>
                <a:gd name="T37" fmla="*/ 2147483647 h 672"/>
                <a:gd name="T38" fmla="*/ 2147483647 w 540"/>
                <a:gd name="T39" fmla="*/ 2147483647 h 672"/>
                <a:gd name="T40" fmla="*/ 2147483647 w 540"/>
                <a:gd name="T41" fmla="*/ 2147483647 h 672"/>
                <a:gd name="T42" fmla="*/ 2147483647 w 540"/>
                <a:gd name="T43" fmla="*/ 2147483647 h 672"/>
                <a:gd name="T44" fmla="*/ 2147483647 w 540"/>
                <a:gd name="T45" fmla="*/ 2147483647 h 672"/>
                <a:gd name="T46" fmla="*/ 2147483647 w 540"/>
                <a:gd name="T47" fmla="*/ 2147483647 h 672"/>
                <a:gd name="T48" fmla="*/ 2147483647 w 540"/>
                <a:gd name="T49" fmla="*/ 2147483647 h 672"/>
                <a:gd name="T50" fmla="*/ 2147483647 w 540"/>
                <a:gd name="T51" fmla="*/ 0 h 672"/>
                <a:gd name="T52" fmla="*/ 2147483647 w 540"/>
                <a:gd name="T53" fmla="*/ 2147483647 h 672"/>
                <a:gd name="T54" fmla="*/ 2147483647 w 540"/>
                <a:gd name="T55" fmla="*/ 2147483647 h 672"/>
                <a:gd name="T56" fmla="*/ 2147483647 w 540"/>
                <a:gd name="T57" fmla="*/ 2147483647 h 672"/>
                <a:gd name="T58" fmla="*/ 2147483647 w 540"/>
                <a:gd name="T59" fmla="*/ 2147483647 h 672"/>
                <a:gd name="T60" fmla="*/ 2147483647 w 540"/>
                <a:gd name="T61" fmla="*/ 2147483647 h 672"/>
                <a:gd name="T62" fmla="*/ 2147483647 w 540"/>
                <a:gd name="T63" fmla="*/ 2147483647 h 672"/>
                <a:gd name="T64" fmla="*/ 2147483647 w 540"/>
                <a:gd name="T65" fmla="*/ 2147483647 h 672"/>
                <a:gd name="T66" fmla="*/ 2147483647 w 540"/>
                <a:gd name="T67" fmla="*/ 2147483647 h 672"/>
                <a:gd name="T68" fmla="*/ 2147483647 w 540"/>
                <a:gd name="T69" fmla="*/ 2147483647 h 672"/>
                <a:gd name="T70" fmla="*/ 2147483647 w 540"/>
                <a:gd name="T71" fmla="*/ 2147483647 h 672"/>
                <a:gd name="T72" fmla="*/ 2147483647 w 540"/>
                <a:gd name="T73" fmla="*/ 2147483647 h 672"/>
                <a:gd name="T74" fmla="*/ 2147483647 w 540"/>
                <a:gd name="T75" fmla="*/ 2147483647 h 672"/>
                <a:gd name="T76" fmla="*/ 2147483647 w 540"/>
                <a:gd name="T77" fmla="*/ 2147483647 h 672"/>
                <a:gd name="T78" fmla="*/ 2147483647 w 540"/>
                <a:gd name="T79" fmla="*/ 2147483647 h 672"/>
                <a:gd name="T80" fmla="*/ 2147483647 w 540"/>
                <a:gd name="T81" fmla="*/ 2147483647 h 672"/>
                <a:gd name="T82" fmla="*/ 2147483647 w 540"/>
                <a:gd name="T83" fmla="*/ 2147483647 h 672"/>
                <a:gd name="T84" fmla="*/ 2147483647 w 540"/>
                <a:gd name="T85" fmla="*/ 2147483647 h 672"/>
                <a:gd name="T86" fmla="*/ 2147483647 w 540"/>
                <a:gd name="T87" fmla="*/ 2147483647 h 6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0"/>
                <a:gd name="T133" fmla="*/ 0 h 672"/>
                <a:gd name="T134" fmla="*/ 540 w 540"/>
                <a:gd name="T135" fmla="*/ 672 h 6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0" h="672">
                  <a:moveTo>
                    <a:pt x="258" y="564"/>
                  </a:moveTo>
                  <a:lnTo>
                    <a:pt x="276" y="564"/>
                  </a:lnTo>
                  <a:lnTo>
                    <a:pt x="288" y="558"/>
                  </a:lnTo>
                  <a:lnTo>
                    <a:pt x="306" y="552"/>
                  </a:lnTo>
                  <a:lnTo>
                    <a:pt x="330" y="540"/>
                  </a:lnTo>
                  <a:lnTo>
                    <a:pt x="336" y="528"/>
                  </a:lnTo>
                  <a:lnTo>
                    <a:pt x="342" y="510"/>
                  </a:lnTo>
                  <a:lnTo>
                    <a:pt x="342" y="498"/>
                  </a:lnTo>
                  <a:lnTo>
                    <a:pt x="348" y="498"/>
                  </a:lnTo>
                  <a:lnTo>
                    <a:pt x="354" y="492"/>
                  </a:lnTo>
                  <a:lnTo>
                    <a:pt x="366" y="486"/>
                  </a:lnTo>
                  <a:lnTo>
                    <a:pt x="384" y="480"/>
                  </a:lnTo>
                  <a:lnTo>
                    <a:pt x="408" y="456"/>
                  </a:lnTo>
                  <a:lnTo>
                    <a:pt x="414" y="444"/>
                  </a:lnTo>
                  <a:lnTo>
                    <a:pt x="414" y="426"/>
                  </a:lnTo>
                  <a:lnTo>
                    <a:pt x="420" y="408"/>
                  </a:lnTo>
                  <a:lnTo>
                    <a:pt x="420" y="378"/>
                  </a:lnTo>
                  <a:lnTo>
                    <a:pt x="426" y="372"/>
                  </a:lnTo>
                  <a:lnTo>
                    <a:pt x="432" y="372"/>
                  </a:lnTo>
                  <a:lnTo>
                    <a:pt x="444" y="378"/>
                  </a:lnTo>
                  <a:lnTo>
                    <a:pt x="450" y="384"/>
                  </a:lnTo>
                  <a:lnTo>
                    <a:pt x="462" y="384"/>
                  </a:lnTo>
                  <a:lnTo>
                    <a:pt x="468" y="378"/>
                  </a:lnTo>
                  <a:lnTo>
                    <a:pt x="480" y="354"/>
                  </a:lnTo>
                  <a:lnTo>
                    <a:pt x="480" y="330"/>
                  </a:lnTo>
                  <a:lnTo>
                    <a:pt x="534" y="276"/>
                  </a:lnTo>
                  <a:lnTo>
                    <a:pt x="534" y="264"/>
                  </a:lnTo>
                  <a:lnTo>
                    <a:pt x="540" y="252"/>
                  </a:lnTo>
                  <a:lnTo>
                    <a:pt x="540" y="204"/>
                  </a:lnTo>
                  <a:lnTo>
                    <a:pt x="528" y="192"/>
                  </a:lnTo>
                  <a:lnTo>
                    <a:pt x="510" y="192"/>
                  </a:lnTo>
                  <a:lnTo>
                    <a:pt x="510" y="186"/>
                  </a:lnTo>
                  <a:lnTo>
                    <a:pt x="492" y="168"/>
                  </a:lnTo>
                  <a:lnTo>
                    <a:pt x="486" y="150"/>
                  </a:lnTo>
                  <a:lnTo>
                    <a:pt x="462" y="126"/>
                  </a:lnTo>
                  <a:lnTo>
                    <a:pt x="456" y="114"/>
                  </a:lnTo>
                  <a:lnTo>
                    <a:pt x="432" y="96"/>
                  </a:lnTo>
                  <a:lnTo>
                    <a:pt x="396" y="84"/>
                  </a:lnTo>
                  <a:lnTo>
                    <a:pt x="366" y="78"/>
                  </a:lnTo>
                  <a:lnTo>
                    <a:pt x="348" y="78"/>
                  </a:lnTo>
                  <a:lnTo>
                    <a:pt x="342" y="72"/>
                  </a:lnTo>
                  <a:lnTo>
                    <a:pt x="330" y="72"/>
                  </a:lnTo>
                  <a:lnTo>
                    <a:pt x="318" y="60"/>
                  </a:lnTo>
                  <a:lnTo>
                    <a:pt x="294" y="48"/>
                  </a:lnTo>
                  <a:lnTo>
                    <a:pt x="288" y="36"/>
                  </a:lnTo>
                  <a:lnTo>
                    <a:pt x="288" y="30"/>
                  </a:lnTo>
                  <a:lnTo>
                    <a:pt x="282" y="18"/>
                  </a:lnTo>
                  <a:lnTo>
                    <a:pt x="276" y="12"/>
                  </a:lnTo>
                  <a:lnTo>
                    <a:pt x="252" y="18"/>
                  </a:lnTo>
                  <a:lnTo>
                    <a:pt x="246" y="6"/>
                  </a:lnTo>
                  <a:lnTo>
                    <a:pt x="246" y="0"/>
                  </a:lnTo>
                  <a:lnTo>
                    <a:pt x="240" y="0"/>
                  </a:lnTo>
                  <a:lnTo>
                    <a:pt x="234" y="6"/>
                  </a:lnTo>
                  <a:lnTo>
                    <a:pt x="234" y="12"/>
                  </a:lnTo>
                  <a:lnTo>
                    <a:pt x="228" y="24"/>
                  </a:lnTo>
                  <a:lnTo>
                    <a:pt x="228" y="54"/>
                  </a:lnTo>
                  <a:lnTo>
                    <a:pt x="246" y="72"/>
                  </a:lnTo>
                  <a:lnTo>
                    <a:pt x="246" y="78"/>
                  </a:lnTo>
                  <a:lnTo>
                    <a:pt x="240" y="78"/>
                  </a:lnTo>
                  <a:lnTo>
                    <a:pt x="240" y="72"/>
                  </a:lnTo>
                  <a:lnTo>
                    <a:pt x="228" y="72"/>
                  </a:lnTo>
                  <a:lnTo>
                    <a:pt x="228" y="78"/>
                  </a:lnTo>
                  <a:lnTo>
                    <a:pt x="222" y="84"/>
                  </a:lnTo>
                  <a:lnTo>
                    <a:pt x="222" y="96"/>
                  </a:lnTo>
                  <a:lnTo>
                    <a:pt x="216" y="108"/>
                  </a:lnTo>
                  <a:lnTo>
                    <a:pt x="216" y="120"/>
                  </a:lnTo>
                  <a:lnTo>
                    <a:pt x="210" y="132"/>
                  </a:lnTo>
                  <a:lnTo>
                    <a:pt x="204" y="138"/>
                  </a:lnTo>
                  <a:lnTo>
                    <a:pt x="198" y="150"/>
                  </a:lnTo>
                  <a:lnTo>
                    <a:pt x="192" y="156"/>
                  </a:lnTo>
                  <a:lnTo>
                    <a:pt x="192" y="168"/>
                  </a:lnTo>
                  <a:lnTo>
                    <a:pt x="210" y="204"/>
                  </a:lnTo>
                  <a:lnTo>
                    <a:pt x="216" y="210"/>
                  </a:lnTo>
                  <a:lnTo>
                    <a:pt x="216" y="222"/>
                  </a:lnTo>
                  <a:lnTo>
                    <a:pt x="222" y="228"/>
                  </a:lnTo>
                  <a:lnTo>
                    <a:pt x="234" y="234"/>
                  </a:lnTo>
                  <a:lnTo>
                    <a:pt x="240" y="240"/>
                  </a:lnTo>
                  <a:lnTo>
                    <a:pt x="204" y="414"/>
                  </a:lnTo>
                  <a:lnTo>
                    <a:pt x="0" y="486"/>
                  </a:lnTo>
                  <a:lnTo>
                    <a:pt x="84" y="672"/>
                  </a:lnTo>
                  <a:lnTo>
                    <a:pt x="114" y="660"/>
                  </a:lnTo>
                  <a:lnTo>
                    <a:pt x="198" y="636"/>
                  </a:lnTo>
                  <a:lnTo>
                    <a:pt x="228" y="624"/>
                  </a:lnTo>
                  <a:lnTo>
                    <a:pt x="246" y="618"/>
                  </a:lnTo>
                  <a:lnTo>
                    <a:pt x="252" y="606"/>
                  </a:lnTo>
                  <a:lnTo>
                    <a:pt x="252" y="594"/>
                  </a:lnTo>
                  <a:lnTo>
                    <a:pt x="258" y="582"/>
                  </a:lnTo>
                  <a:lnTo>
                    <a:pt x="258" y="56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1" name="Norway" descr="© INSCALE GmbH, 05.05.2010&#10;http://www.presentationload.com/">
              <a:extLst>
                <a:ext uri="{FF2B5EF4-FFF2-40B4-BE49-F238E27FC236}">
                  <a16:creationId xmlns:a16="http://schemas.microsoft.com/office/drawing/2014/main" id="{B1EDFFCD-2E1C-4D8D-8333-CF32F5146278}"/>
                </a:ext>
              </a:extLst>
            </p:cNvPr>
            <p:cNvSpPr>
              <a:spLocks noEditPoints="1"/>
            </p:cNvSpPr>
            <p:nvPr>
              <p:custDataLst>
                <p:tags r:id="rId60"/>
              </p:custDataLst>
            </p:nvPr>
          </p:nvSpPr>
          <p:spPr bwMode="gray">
            <a:xfrm>
              <a:off x="4399935" y="895592"/>
              <a:ext cx="515865" cy="567751"/>
            </a:xfrm>
            <a:custGeom>
              <a:avLst/>
              <a:gdLst>
                <a:gd name="T0" fmla="*/ 2147483647 w 1362"/>
                <a:gd name="T1" fmla="*/ 2147483647 h 1500"/>
                <a:gd name="T2" fmla="*/ 2147483647 w 1362"/>
                <a:gd name="T3" fmla="*/ 2147483647 h 1500"/>
                <a:gd name="T4" fmla="*/ 2147483647 w 1362"/>
                <a:gd name="T5" fmla="*/ 2147483647 h 1500"/>
                <a:gd name="T6" fmla="*/ 2147483647 w 1362"/>
                <a:gd name="T7" fmla="*/ 2147483647 h 1500"/>
                <a:gd name="T8" fmla="*/ 2147483647 w 1362"/>
                <a:gd name="T9" fmla="*/ 0 h 1500"/>
                <a:gd name="T10" fmla="*/ 2147483647 w 1362"/>
                <a:gd name="T11" fmla="*/ 2147483647 h 1500"/>
                <a:gd name="T12" fmla="*/ 2147483647 w 1362"/>
                <a:gd name="T13" fmla="*/ 2147483647 h 1500"/>
                <a:gd name="T14" fmla="*/ 2147483647 w 1362"/>
                <a:gd name="T15" fmla="*/ 2147483647 h 1500"/>
                <a:gd name="T16" fmla="*/ 2147483647 w 1362"/>
                <a:gd name="T17" fmla="*/ 2147483647 h 1500"/>
                <a:gd name="T18" fmla="*/ 2147483647 w 1362"/>
                <a:gd name="T19" fmla="*/ 2147483647 h 1500"/>
                <a:gd name="T20" fmla="*/ 2147483647 w 1362"/>
                <a:gd name="T21" fmla="*/ 2147483647 h 1500"/>
                <a:gd name="T22" fmla="*/ 2147483647 w 1362"/>
                <a:gd name="T23" fmla="*/ 2147483647 h 1500"/>
                <a:gd name="T24" fmla="*/ 2147483647 w 1362"/>
                <a:gd name="T25" fmla="*/ 2147483647 h 1500"/>
                <a:gd name="T26" fmla="*/ 2147483647 w 1362"/>
                <a:gd name="T27" fmla="*/ 2147483647 h 1500"/>
                <a:gd name="T28" fmla="*/ 2147483647 w 1362"/>
                <a:gd name="T29" fmla="*/ 2147483647 h 1500"/>
                <a:gd name="T30" fmla="*/ 2147483647 w 1362"/>
                <a:gd name="T31" fmla="*/ 2147483647 h 1500"/>
                <a:gd name="T32" fmla="*/ 2147483647 w 1362"/>
                <a:gd name="T33" fmla="*/ 2147483647 h 1500"/>
                <a:gd name="T34" fmla="*/ 2147483647 w 1362"/>
                <a:gd name="T35" fmla="*/ 2147483647 h 1500"/>
                <a:gd name="T36" fmla="*/ 2147483647 w 1362"/>
                <a:gd name="T37" fmla="*/ 2147483647 h 1500"/>
                <a:gd name="T38" fmla="*/ 2147483647 w 1362"/>
                <a:gd name="T39" fmla="*/ 2147483647 h 1500"/>
                <a:gd name="T40" fmla="*/ 2147483647 w 1362"/>
                <a:gd name="T41" fmla="*/ 2147483647 h 1500"/>
                <a:gd name="T42" fmla="*/ 2147483647 w 1362"/>
                <a:gd name="T43" fmla="*/ 2147483647 h 1500"/>
                <a:gd name="T44" fmla="*/ 2147483647 w 1362"/>
                <a:gd name="T45" fmla="*/ 2147483647 h 1500"/>
                <a:gd name="T46" fmla="*/ 2147483647 w 1362"/>
                <a:gd name="T47" fmla="*/ 2147483647 h 1500"/>
                <a:gd name="T48" fmla="*/ 2147483647 w 1362"/>
                <a:gd name="T49" fmla="*/ 2147483647 h 1500"/>
                <a:gd name="T50" fmla="*/ 2147483647 w 1362"/>
                <a:gd name="T51" fmla="*/ 2147483647 h 1500"/>
                <a:gd name="T52" fmla="*/ 2147483647 w 1362"/>
                <a:gd name="T53" fmla="*/ 2147483647 h 1500"/>
                <a:gd name="T54" fmla="*/ 2147483647 w 1362"/>
                <a:gd name="T55" fmla="*/ 2147483647 h 1500"/>
                <a:gd name="T56" fmla="*/ 2147483647 w 1362"/>
                <a:gd name="T57" fmla="*/ 2147483647 h 1500"/>
                <a:gd name="T58" fmla="*/ 2147483647 w 1362"/>
                <a:gd name="T59" fmla="*/ 2147483647 h 1500"/>
                <a:gd name="T60" fmla="*/ 2147483647 w 1362"/>
                <a:gd name="T61" fmla="*/ 2147483647 h 1500"/>
                <a:gd name="T62" fmla="*/ 2147483647 w 1362"/>
                <a:gd name="T63" fmla="*/ 2147483647 h 1500"/>
                <a:gd name="T64" fmla="*/ 2147483647 w 1362"/>
                <a:gd name="T65" fmla="*/ 2147483647 h 1500"/>
                <a:gd name="T66" fmla="*/ 2147483647 w 1362"/>
                <a:gd name="T67" fmla="*/ 2147483647 h 1500"/>
                <a:gd name="T68" fmla="*/ 2147483647 w 1362"/>
                <a:gd name="T69" fmla="*/ 2147483647 h 1500"/>
                <a:gd name="T70" fmla="*/ 2147483647 w 1362"/>
                <a:gd name="T71" fmla="*/ 2147483647 h 1500"/>
                <a:gd name="T72" fmla="*/ 2147483647 w 1362"/>
                <a:gd name="T73" fmla="*/ 2147483647 h 1500"/>
                <a:gd name="T74" fmla="*/ 2147483647 w 1362"/>
                <a:gd name="T75" fmla="*/ 2147483647 h 1500"/>
                <a:gd name="T76" fmla="*/ 2147483647 w 1362"/>
                <a:gd name="T77" fmla="*/ 2147483647 h 1500"/>
                <a:gd name="T78" fmla="*/ 2147483647 w 1362"/>
                <a:gd name="T79" fmla="*/ 2147483647 h 1500"/>
                <a:gd name="T80" fmla="*/ 2147483647 w 1362"/>
                <a:gd name="T81" fmla="*/ 2147483647 h 1500"/>
                <a:gd name="T82" fmla="*/ 2147483647 w 1362"/>
                <a:gd name="T83" fmla="*/ 2147483647 h 1500"/>
                <a:gd name="T84" fmla="*/ 2147483647 w 1362"/>
                <a:gd name="T85" fmla="*/ 2147483647 h 1500"/>
                <a:gd name="T86" fmla="*/ 2147483647 w 1362"/>
                <a:gd name="T87" fmla="*/ 2147483647 h 1500"/>
                <a:gd name="T88" fmla="*/ 2147483647 w 1362"/>
                <a:gd name="T89" fmla="*/ 2147483647 h 1500"/>
                <a:gd name="T90" fmla="*/ 2147483647 w 1362"/>
                <a:gd name="T91" fmla="*/ 2147483647 h 1500"/>
                <a:gd name="T92" fmla="*/ 2147483647 w 1362"/>
                <a:gd name="T93" fmla="*/ 2147483647 h 1500"/>
                <a:gd name="T94" fmla="*/ 2147483647 w 1362"/>
                <a:gd name="T95" fmla="*/ 2147483647 h 1500"/>
                <a:gd name="T96" fmla="*/ 2147483647 w 1362"/>
                <a:gd name="T97" fmla="*/ 2147483647 h 1500"/>
                <a:gd name="T98" fmla="*/ 2147483647 w 1362"/>
                <a:gd name="T99" fmla="*/ 2147483647 h 1500"/>
                <a:gd name="T100" fmla="*/ 2147483647 w 1362"/>
                <a:gd name="T101" fmla="*/ 2147483647 h 1500"/>
                <a:gd name="T102" fmla="*/ 2147483647 w 1362"/>
                <a:gd name="T103" fmla="*/ 2147483647 h 1500"/>
                <a:gd name="T104" fmla="*/ 2147483647 w 1362"/>
                <a:gd name="T105" fmla="*/ 2147483647 h 1500"/>
                <a:gd name="T106" fmla="*/ 2147483647 w 1362"/>
                <a:gd name="T107" fmla="*/ 2147483647 h 1500"/>
                <a:gd name="T108" fmla="*/ 2147483647 w 1362"/>
                <a:gd name="T109" fmla="*/ 2147483647 h 1500"/>
                <a:gd name="T110" fmla="*/ 2147483647 w 1362"/>
                <a:gd name="T111" fmla="*/ 2147483647 h 1500"/>
                <a:gd name="T112" fmla="*/ 2147483647 w 1362"/>
                <a:gd name="T113" fmla="*/ 2147483647 h 1500"/>
                <a:gd name="T114" fmla="*/ 2147483647 w 1362"/>
                <a:gd name="T115" fmla="*/ 2147483647 h 15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62"/>
                <a:gd name="T175" fmla="*/ 0 h 1500"/>
                <a:gd name="T176" fmla="*/ 1362 w 1362"/>
                <a:gd name="T177" fmla="*/ 1500 h 15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62" h="1500">
                  <a:moveTo>
                    <a:pt x="324" y="120"/>
                  </a:moveTo>
                  <a:lnTo>
                    <a:pt x="336" y="126"/>
                  </a:lnTo>
                  <a:lnTo>
                    <a:pt x="354" y="132"/>
                  </a:lnTo>
                  <a:lnTo>
                    <a:pt x="378" y="132"/>
                  </a:lnTo>
                  <a:lnTo>
                    <a:pt x="294" y="90"/>
                  </a:lnTo>
                  <a:lnTo>
                    <a:pt x="294" y="102"/>
                  </a:lnTo>
                  <a:lnTo>
                    <a:pt x="306" y="108"/>
                  </a:lnTo>
                  <a:lnTo>
                    <a:pt x="312" y="114"/>
                  </a:lnTo>
                  <a:lnTo>
                    <a:pt x="324" y="120"/>
                  </a:lnTo>
                  <a:close/>
                  <a:moveTo>
                    <a:pt x="684" y="48"/>
                  </a:moveTo>
                  <a:lnTo>
                    <a:pt x="732" y="48"/>
                  </a:lnTo>
                  <a:lnTo>
                    <a:pt x="738" y="54"/>
                  </a:lnTo>
                  <a:lnTo>
                    <a:pt x="750" y="54"/>
                  </a:lnTo>
                  <a:lnTo>
                    <a:pt x="774" y="66"/>
                  </a:lnTo>
                  <a:lnTo>
                    <a:pt x="786" y="66"/>
                  </a:lnTo>
                  <a:lnTo>
                    <a:pt x="798" y="60"/>
                  </a:lnTo>
                  <a:lnTo>
                    <a:pt x="804" y="60"/>
                  </a:lnTo>
                  <a:lnTo>
                    <a:pt x="816" y="54"/>
                  </a:lnTo>
                  <a:lnTo>
                    <a:pt x="828" y="54"/>
                  </a:lnTo>
                  <a:lnTo>
                    <a:pt x="840" y="60"/>
                  </a:lnTo>
                  <a:lnTo>
                    <a:pt x="876" y="72"/>
                  </a:lnTo>
                  <a:lnTo>
                    <a:pt x="888" y="78"/>
                  </a:lnTo>
                  <a:lnTo>
                    <a:pt x="894" y="84"/>
                  </a:lnTo>
                  <a:lnTo>
                    <a:pt x="900" y="84"/>
                  </a:lnTo>
                  <a:lnTo>
                    <a:pt x="924" y="60"/>
                  </a:lnTo>
                  <a:lnTo>
                    <a:pt x="984" y="66"/>
                  </a:lnTo>
                  <a:lnTo>
                    <a:pt x="984" y="42"/>
                  </a:lnTo>
                  <a:lnTo>
                    <a:pt x="1014" y="42"/>
                  </a:lnTo>
                  <a:lnTo>
                    <a:pt x="1026" y="36"/>
                  </a:lnTo>
                  <a:lnTo>
                    <a:pt x="1032" y="24"/>
                  </a:lnTo>
                  <a:lnTo>
                    <a:pt x="1038" y="18"/>
                  </a:lnTo>
                  <a:lnTo>
                    <a:pt x="1032" y="12"/>
                  </a:lnTo>
                  <a:lnTo>
                    <a:pt x="1002" y="12"/>
                  </a:lnTo>
                  <a:lnTo>
                    <a:pt x="990" y="18"/>
                  </a:lnTo>
                  <a:lnTo>
                    <a:pt x="984" y="18"/>
                  </a:lnTo>
                  <a:lnTo>
                    <a:pt x="972" y="6"/>
                  </a:lnTo>
                  <a:lnTo>
                    <a:pt x="960" y="0"/>
                  </a:lnTo>
                  <a:lnTo>
                    <a:pt x="918" y="0"/>
                  </a:lnTo>
                  <a:lnTo>
                    <a:pt x="900" y="6"/>
                  </a:lnTo>
                  <a:lnTo>
                    <a:pt x="882" y="18"/>
                  </a:lnTo>
                  <a:lnTo>
                    <a:pt x="870" y="18"/>
                  </a:lnTo>
                  <a:lnTo>
                    <a:pt x="864" y="12"/>
                  </a:lnTo>
                  <a:lnTo>
                    <a:pt x="864" y="6"/>
                  </a:lnTo>
                  <a:lnTo>
                    <a:pt x="858" y="6"/>
                  </a:lnTo>
                  <a:lnTo>
                    <a:pt x="852" y="0"/>
                  </a:lnTo>
                  <a:lnTo>
                    <a:pt x="822" y="0"/>
                  </a:lnTo>
                  <a:lnTo>
                    <a:pt x="804" y="18"/>
                  </a:lnTo>
                  <a:lnTo>
                    <a:pt x="738" y="0"/>
                  </a:lnTo>
                  <a:lnTo>
                    <a:pt x="726" y="0"/>
                  </a:lnTo>
                  <a:lnTo>
                    <a:pt x="708" y="6"/>
                  </a:lnTo>
                  <a:lnTo>
                    <a:pt x="690" y="6"/>
                  </a:lnTo>
                  <a:lnTo>
                    <a:pt x="672" y="12"/>
                  </a:lnTo>
                  <a:lnTo>
                    <a:pt x="660" y="12"/>
                  </a:lnTo>
                  <a:lnTo>
                    <a:pt x="660" y="6"/>
                  </a:lnTo>
                  <a:lnTo>
                    <a:pt x="666" y="0"/>
                  </a:lnTo>
                  <a:lnTo>
                    <a:pt x="630" y="12"/>
                  </a:lnTo>
                  <a:lnTo>
                    <a:pt x="648" y="36"/>
                  </a:lnTo>
                  <a:lnTo>
                    <a:pt x="684" y="48"/>
                  </a:lnTo>
                  <a:close/>
                  <a:moveTo>
                    <a:pt x="324" y="66"/>
                  </a:moveTo>
                  <a:lnTo>
                    <a:pt x="342" y="66"/>
                  </a:lnTo>
                  <a:lnTo>
                    <a:pt x="348" y="72"/>
                  </a:lnTo>
                  <a:lnTo>
                    <a:pt x="360" y="72"/>
                  </a:lnTo>
                  <a:lnTo>
                    <a:pt x="360" y="78"/>
                  </a:lnTo>
                  <a:lnTo>
                    <a:pt x="342" y="96"/>
                  </a:lnTo>
                  <a:lnTo>
                    <a:pt x="336" y="96"/>
                  </a:lnTo>
                  <a:lnTo>
                    <a:pt x="378" y="114"/>
                  </a:lnTo>
                  <a:lnTo>
                    <a:pt x="390" y="120"/>
                  </a:lnTo>
                  <a:lnTo>
                    <a:pt x="396" y="126"/>
                  </a:lnTo>
                  <a:lnTo>
                    <a:pt x="414" y="126"/>
                  </a:lnTo>
                  <a:lnTo>
                    <a:pt x="426" y="132"/>
                  </a:lnTo>
                  <a:lnTo>
                    <a:pt x="438" y="132"/>
                  </a:lnTo>
                  <a:lnTo>
                    <a:pt x="462" y="108"/>
                  </a:lnTo>
                  <a:lnTo>
                    <a:pt x="504" y="96"/>
                  </a:lnTo>
                  <a:lnTo>
                    <a:pt x="534" y="120"/>
                  </a:lnTo>
                  <a:lnTo>
                    <a:pt x="528" y="120"/>
                  </a:lnTo>
                  <a:lnTo>
                    <a:pt x="516" y="126"/>
                  </a:lnTo>
                  <a:lnTo>
                    <a:pt x="504" y="126"/>
                  </a:lnTo>
                  <a:lnTo>
                    <a:pt x="480" y="132"/>
                  </a:lnTo>
                  <a:lnTo>
                    <a:pt x="468" y="138"/>
                  </a:lnTo>
                  <a:lnTo>
                    <a:pt x="456" y="150"/>
                  </a:lnTo>
                  <a:lnTo>
                    <a:pt x="486" y="150"/>
                  </a:lnTo>
                  <a:lnTo>
                    <a:pt x="498" y="156"/>
                  </a:lnTo>
                  <a:lnTo>
                    <a:pt x="522" y="156"/>
                  </a:lnTo>
                  <a:lnTo>
                    <a:pt x="516" y="162"/>
                  </a:lnTo>
                  <a:lnTo>
                    <a:pt x="504" y="162"/>
                  </a:lnTo>
                  <a:lnTo>
                    <a:pt x="486" y="168"/>
                  </a:lnTo>
                  <a:lnTo>
                    <a:pt x="474" y="174"/>
                  </a:lnTo>
                  <a:lnTo>
                    <a:pt x="468" y="180"/>
                  </a:lnTo>
                  <a:lnTo>
                    <a:pt x="462" y="180"/>
                  </a:lnTo>
                  <a:lnTo>
                    <a:pt x="516" y="198"/>
                  </a:lnTo>
                  <a:lnTo>
                    <a:pt x="522" y="198"/>
                  </a:lnTo>
                  <a:lnTo>
                    <a:pt x="528" y="204"/>
                  </a:lnTo>
                  <a:lnTo>
                    <a:pt x="540" y="210"/>
                  </a:lnTo>
                  <a:lnTo>
                    <a:pt x="558" y="210"/>
                  </a:lnTo>
                  <a:lnTo>
                    <a:pt x="576" y="216"/>
                  </a:lnTo>
                  <a:lnTo>
                    <a:pt x="594" y="210"/>
                  </a:lnTo>
                  <a:lnTo>
                    <a:pt x="606" y="204"/>
                  </a:lnTo>
                  <a:lnTo>
                    <a:pt x="612" y="204"/>
                  </a:lnTo>
                  <a:lnTo>
                    <a:pt x="618" y="198"/>
                  </a:lnTo>
                  <a:lnTo>
                    <a:pt x="612" y="192"/>
                  </a:lnTo>
                  <a:lnTo>
                    <a:pt x="612" y="186"/>
                  </a:lnTo>
                  <a:lnTo>
                    <a:pt x="606" y="180"/>
                  </a:lnTo>
                  <a:lnTo>
                    <a:pt x="606" y="174"/>
                  </a:lnTo>
                  <a:lnTo>
                    <a:pt x="612" y="168"/>
                  </a:lnTo>
                  <a:lnTo>
                    <a:pt x="618" y="168"/>
                  </a:lnTo>
                  <a:lnTo>
                    <a:pt x="630" y="162"/>
                  </a:lnTo>
                  <a:lnTo>
                    <a:pt x="648" y="162"/>
                  </a:lnTo>
                  <a:lnTo>
                    <a:pt x="648" y="144"/>
                  </a:lnTo>
                  <a:lnTo>
                    <a:pt x="678" y="132"/>
                  </a:lnTo>
                  <a:lnTo>
                    <a:pt x="690" y="102"/>
                  </a:lnTo>
                  <a:lnTo>
                    <a:pt x="714" y="114"/>
                  </a:lnTo>
                  <a:lnTo>
                    <a:pt x="738" y="102"/>
                  </a:lnTo>
                  <a:lnTo>
                    <a:pt x="750" y="114"/>
                  </a:lnTo>
                  <a:lnTo>
                    <a:pt x="762" y="120"/>
                  </a:lnTo>
                  <a:lnTo>
                    <a:pt x="780" y="126"/>
                  </a:lnTo>
                  <a:lnTo>
                    <a:pt x="792" y="138"/>
                  </a:lnTo>
                  <a:lnTo>
                    <a:pt x="792" y="144"/>
                  </a:lnTo>
                  <a:lnTo>
                    <a:pt x="786" y="150"/>
                  </a:lnTo>
                  <a:lnTo>
                    <a:pt x="786" y="162"/>
                  </a:lnTo>
                  <a:lnTo>
                    <a:pt x="774" y="174"/>
                  </a:lnTo>
                  <a:lnTo>
                    <a:pt x="828" y="174"/>
                  </a:lnTo>
                  <a:lnTo>
                    <a:pt x="834" y="180"/>
                  </a:lnTo>
                  <a:lnTo>
                    <a:pt x="846" y="186"/>
                  </a:lnTo>
                  <a:lnTo>
                    <a:pt x="852" y="192"/>
                  </a:lnTo>
                  <a:lnTo>
                    <a:pt x="858" y="192"/>
                  </a:lnTo>
                  <a:lnTo>
                    <a:pt x="864" y="186"/>
                  </a:lnTo>
                  <a:lnTo>
                    <a:pt x="876" y="186"/>
                  </a:lnTo>
                  <a:lnTo>
                    <a:pt x="894" y="174"/>
                  </a:lnTo>
                  <a:lnTo>
                    <a:pt x="906" y="168"/>
                  </a:lnTo>
                  <a:lnTo>
                    <a:pt x="924" y="162"/>
                  </a:lnTo>
                  <a:lnTo>
                    <a:pt x="936" y="156"/>
                  </a:lnTo>
                  <a:lnTo>
                    <a:pt x="942" y="150"/>
                  </a:lnTo>
                  <a:lnTo>
                    <a:pt x="942" y="144"/>
                  </a:lnTo>
                  <a:lnTo>
                    <a:pt x="936" y="144"/>
                  </a:lnTo>
                  <a:lnTo>
                    <a:pt x="924" y="138"/>
                  </a:lnTo>
                  <a:lnTo>
                    <a:pt x="888" y="138"/>
                  </a:lnTo>
                  <a:lnTo>
                    <a:pt x="882" y="120"/>
                  </a:lnTo>
                  <a:lnTo>
                    <a:pt x="828" y="114"/>
                  </a:lnTo>
                  <a:lnTo>
                    <a:pt x="828" y="96"/>
                  </a:lnTo>
                  <a:lnTo>
                    <a:pt x="798" y="102"/>
                  </a:lnTo>
                  <a:lnTo>
                    <a:pt x="798" y="84"/>
                  </a:lnTo>
                  <a:lnTo>
                    <a:pt x="726" y="84"/>
                  </a:lnTo>
                  <a:lnTo>
                    <a:pt x="720" y="72"/>
                  </a:lnTo>
                  <a:lnTo>
                    <a:pt x="684" y="72"/>
                  </a:lnTo>
                  <a:lnTo>
                    <a:pt x="678" y="60"/>
                  </a:lnTo>
                  <a:lnTo>
                    <a:pt x="654" y="48"/>
                  </a:lnTo>
                  <a:lnTo>
                    <a:pt x="624" y="48"/>
                  </a:lnTo>
                  <a:lnTo>
                    <a:pt x="624" y="30"/>
                  </a:lnTo>
                  <a:lnTo>
                    <a:pt x="618" y="30"/>
                  </a:lnTo>
                  <a:lnTo>
                    <a:pt x="612" y="24"/>
                  </a:lnTo>
                  <a:lnTo>
                    <a:pt x="540" y="24"/>
                  </a:lnTo>
                  <a:lnTo>
                    <a:pt x="534" y="30"/>
                  </a:lnTo>
                  <a:lnTo>
                    <a:pt x="534" y="36"/>
                  </a:lnTo>
                  <a:lnTo>
                    <a:pt x="540" y="42"/>
                  </a:lnTo>
                  <a:lnTo>
                    <a:pt x="546" y="54"/>
                  </a:lnTo>
                  <a:lnTo>
                    <a:pt x="564" y="72"/>
                  </a:lnTo>
                  <a:lnTo>
                    <a:pt x="552" y="66"/>
                  </a:lnTo>
                  <a:lnTo>
                    <a:pt x="546" y="60"/>
                  </a:lnTo>
                  <a:lnTo>
                    <a:pt x="528" y="48"/>
                  </a:lnTo>
                  <a:lnTo>
                    <a:pt x="492" y="30"/>
                  </a:lnTo>
                  <a:lnTo>
                    <a:pt x="480" y="30"/>
                  </a:lnTo>
                  <a:lnTo>
                    <a:pt x="474" y="36"/>
                  </a:lnTo>
                  <a:lnTo>
                    <a:pt x="468" y="48"/>
                  </a:lnTo>
                  <a:lnTo>
                    <a:pt x="462" y="54"/>
                  </a:lnTo>
                  <a:lnTo>
                    <a:pt x="450" y="54"/>
                  </a:lnTo>
                  <a:lnTo>
                    <a:pt x="438" y="48"/>
                  </a:lnTo>
                  <a:lnTo>
                    <a:pt x="420" y="48"/>
                  </a:lnTo>
                  <a:lnTo>
                    <a:pt x="420" y="42"/>
                  </a:lnTo>
                  <a:lnTo>
                    <a:pt x="426" y="42"/>
                  </a:lnTo>
                  <a:lnTo>
                    <a:pt x="438" y="30"/>
                  </a:lnTo>
                  <a:lnTo>
                    <a:pt x="384" y="30"/>
                  </a:lnTo>
                  <a:lnTo>
                    <a:pt x="372" y="42"/>
                  </a:lnTo>
                  <a:lnTo>
                    <a:pt x="366" y="30"/>
                  </a:lnTo>
                  <a:lnTo>
                    <a:pt x="354" y="30"/>
                  </a:lnTo>
                  <a:lnTo>
                    <a:pt x="318" y="48"/>
                  </a:lnTo>
                  <a:lnTo>
                    <a:pt x="318" y="60"/>
                  </a:lnTo>
                  <a:lnTo>
                    <a:pt x="324" y="66"/>
                  </a:lnTo>
                  <a:close/>
                  <a:moveTo>
                    <a:pt x="642" y="708"/>
                  </a:moveTo>
                  <a:lnTo>
                    <a:pt x="666" y="696"/>
                  </a:lnTo>
                  <a:lnTo>
                    <a:pt x="666" y="690"/>
                  </a:lnTo>
                  <a:lnTo>
                    <a:pt x="678" y="690"/>
                  </a:lnTo>
                  <a:lnTo>
                    <a:pt x="678" y="678"/>
                  </a:lnTo>
                  <a:lnTo>
                    <a:pt x="672" y="672"/>
                  </a:lnTo>
                  <a:lnTo>
                    <a:pt x="630" y="690"/>
                  </a:lnTo>
                  <a:lnTo>
                    <a:pt x="642" y="708"/>
                  </a:lnTo>
                  <a:close/>
                  <a:moveTo>
                    <a:pt x="774" y="648"/>
                  </a:moveTo>
                  <a:lnTo>
                    <a:pt x="780" y="642"/>
                  </a:lnTo>
                  <a:lnTo>
                    <a:pt x="786" y="642"/>
                  </a:lnTo>
                  <a:lnTo>
                    <a:pt x="792" y="636"/>
                  </a:lnTo>
                  <a:lnTo>
                    <a:pt x="792" y="630"/>
                  </a:lnTo>
                  <a:lnTo>
                    <a:pt x="786" y="624"/>
                  </a:lnTo>
                  <a:lnTo>
                    <a:pt x="774" y="624"/>
                  </a:lnTo>
                  <a:lnTo>
                    <a:pt x="768" y="630"/>
                  </a:lnTo>
                  <a:lnTo>
                    <a:pt x="768" y="642"/>
                  </a:lnTo>
                  <a:lnTo>
                    <a:pt x="774" y="648"/>
                  </a:lnTo>
                  <a:close/>
                  <a:moveTo>
                    <a:pt x="594" y="696"/>
                  </a:moveTo>
                  <a:lnTo>
                    <a:pt x="576" y="696"/>
                  </a:lnTo>
                  <a:lnTo>
                    <a:pt x="552" y="708"/>
                  </a:lnTo>
                  <a:lnTo>
                    <a:pt x="546" y="714"/>
                  </a:lnTo>
                  <a:lnTo>
                    <a:pt x="570" y="720"/>
                  </a:lnTo>
                  <a:lnTo>
                    <a:pt x="576" y="714"/>
                  </a:lnTo>
                  <a:lnTo>
                    <a:pt x="588" y="714"/>
                  </a:lnTo>
                  <a:lnTo>
                    <a:pt x="600" y="702"/>
                  </a:lnTo>
                  <a:lnTo>
                    <a:pt x="594" y="696"/>
                  </a:lnTo>
                  <a:close/>
                  <a:moveTo>
                    <a:pt x="918" y="612"/>
                  </a:moveTo>
                  <a:lnTo>
                    <a:pt x="936" y="618"/>
                  </a:lnTo>
                  <a:lnTo>
                    <a:pt x="942" y="606"/>
                  </a:lnTo>
                  <a:lnTo>
                    <a:pt x="948" y="600"/>
                  </a:lnTo>
                  <a:lnTo>
                    <a:pt x="948" y="594"/>
                  </a:lnTo>
                  <a:lnTo>
                    <a:pt x="918" y="594"/>
                  </a:lnTo>
                  <a:lnTo>
                    <a:pt x="918" y="612"/>
                  </a:lnTo>
                  <a:close/>
                  <a:moveTo>
                    <a:pt x="486" y="756"/>
                  </a:moveTo>
                  <a:lnTo>
                    <a:pt x="474" y="756"/>
                  </a:lnTo>
                  <a:lnTo>
                    <a:pt x="438" y="774"/>
                  </a:lnTo>
                  <a:lnTo>
                    <a:pt x="432" y="780"/>
                  </a:lnTo>
                  <a:lnTo>
                    <a:pt x="432" y="786"/>
                  </a:lnTo>
                  <a:lnTo>
                    <a:pt x="444" y="786"/>
                  </a:lnTo>
                  <a:lnTo>
                    <a:pt x="456" y="780"/>
                  </a:lnTo>
                  <a:lnTo>
                    <a:pt x="462" y="774"/>
                  </a:lnTo>
                  <a:lnTo>
                    <a:pt x="474" y="768"/>
                  </a:lnTo>
                  <a:lnTo>
                    <a:pt x="510" y="768"/>
                  </a:lnTo>
                  <a:lnTo>
                    <a:pt x="510" y="762"/>
                  </a:lnTo>
                  <a:lnTo>
                    <a:pt x="504" y="762"/>
                  </a:lnTo>
                  <a:lnTo>
                    <a:pt x="504" y="756"/>
                  </a:lnTo>
                  <a:lnTo>
                    <a:pt x="486" y="756"/>
                  </a:lnTo>
                  <a:close/>
                  <a:moveTo>
                    <a:pt x="1356" y="660"/>
                  </a:moveTo>
                  <a:lnTo>
                    <a:pt x="1326" y="666"/>
                  </a:lnTo>
                  <a:lnTo>
                    <a:pt x="1290" y="654"/>
                  </a:lnTo>
                  <a:lnTo>
                    <a:pt x="1260" y="642"/>
                  </a:lnTo>
                  <a:lnTo>
                    <a:pt x="1302" y="642"/>
                  </a:lnTo>
                  <a:lnTo>
                    <a:pt x="1326" y="630"/>
                  </a:lnTo>
                  <a:lnTo>
                    <a:pt x="1344" y="630"/>
                  </a:lnTo>
                  <a:lnTo>
                    <a:pt x="1350" y="624"/>
                  </a:lnTo>
                  <a:lnTo>
                    <a:pt x="1356" y="624"/>
                  </a:lnTo>
                  <a:lnTo>
                    <a:pt x="1344" y="618"/>
                  </a:lnTo>
                  <a:lnTo>
                    <a:pt x="1338" y="612"/>
                  </a:lnTo>
                  <a:lnTo>
                    <a:pt x="1320" y="606"/>
                  </a:lnTo>
                  <a:lnTo>
                    <a:pt x="1308" y="600"/>
                  </a:lnTo>
                  <a:lnTo>
                    <a:pt x="1284" y="600"/>
                  </a:lnTo>
                  <a:lnTo>
                    <a:pt x="1260" y="588"/>
                  </a:lnTo>
                  <a:lnTo>
                    <a:pt x="1254" y="588"/>
                  </a:lnTo>
                  <a:lnTo>
                    <a:pt x="1242" y="582"/>
                  </a:lnTo>
                  <a:lnTo>
                    <a:pt x="1242" y="588"/>
                  </a:lnTo>
                  <a:lnTo>
                    <a:pt x="1236" y="594"/>
                  </a:lnTo>
                  <a:lnTo>
                    <a:pt x="1236" y="600"/>
                  </a:lnTo>
                  <a:lnTo>
                    <a:pt x="1218" y="618"/>
                  </a:lnTo>
                  <a:lnTo>
                    <a:pt x="1206" y="618"/>
                  </a:lnTo>
                  <a:lnTo>
                    <a:pt x="1200" y="612"/>
                  </a:lnTo>
                  <a:lnTo>
                    <a:pt x="1224" y="588"/>
                  </a:lnTo>
                  <a:lnTo>
                    <a:pt x="1158" y="564"/>
                  </a:lnTo>
                  <a:lnTo>
                    <a:pt x="1158" y="576"/>
                  </a:lnTo>
                  <a:lnTo>
                    <a:pt x="1152" y="594"/>
                  </a:lnTo>
                  <a:lnTo>
                    <a:pt x="1134" y="630"/>
                  </a:lnTo>
                  <a:lnTo>
                    <a:pt x="1128" y="630"/>
                  </a:lnTo>
                  <a:lnTo>
                    <a:pt x="1122" y="624"/>
                  </a:lnTo>
                  <a:lnTo>
                    <a:pt x="1116" y="612"/>
                  </a:lnTo>
                  <a:lnTo>
                    <a:pt x="1116" y="594"/>
                  </a:lnTo>
                  <a:lnTo>
                    <a:pt x="1122" y="582"/>
                  </a:lnTo>
                  <a:lnTo>
                    <a:pt x="1116" y="594"/>
                  </a:lnTo>
                  <a:lnTo>
                    <a:pt x="1104" y="600"/>
                  </a:lnTo>
                  <a:lnTo>
                    <a:pt x="1080" y="624"/>
                  </a:lnTo>
                  <a:lnTo>
                    <a:pt x="1056" y="636"/>
                  </a:lnTo>
                  <a:lnTo>
                    <a:pt x="1050" y="636"/>
                  </a:lnTo>
                  <a:lnTo>
                    <a:pt x="1050" y="630"/>
                  </a:lnTo>
                  <a:lnTo>
                    <a:pt x="1056" y="618"/>
                  </a:lnTo>
                  <a:lnTo>
                    <a:pt x="1086" y="588"/>
                  </a:lnTo>
                  <a:lnTo>
                    <a:pt x="1092" y="576"/>
                  </a:lnTo>
                  <a:lnTo>
                    <a:pt x="1104" y="570"/>
                  </a:lnTo>
                  <a:lnTo>
                    <a:pt x="1068" y="570"/>
                  </a:lnTo>
                  <a:lnTo>
                    <a:pt x="1050" y="582"/>
                  </a:lnTo>
                  <a:lnTo>
                    <a:pt x="1026" y="582"/>
                  </a:lnTo>
                  <a:lnTo>
                    <a:pt x="984" y="606"/>
                  </a:lnTo>
                  <a:lnTo>
                    <a:pt x="960" y="606"/>
                  </a:lnTo>
                  <a:lnTo>
                    <a:pt x="954" y="636"/>
                  </a:lnTo>
                  <a:lnTo>
                    <a:pt x="918" y="624"/>
                  </a:lnTo>
                  <a:lnTo>
                    <a:pt x="882" y="630"/>
                  </a:lnTo>
                  <a:lnTo>
                    <a:pt x="894" y="660"/>
                  </a:lnTo>
                  <a:lnTo>
                    <a:pt x="846" y="648"/>
                  </a:lnTo>
                  <a:lnTo>
                    <a:pt x="828" y="654"/>
                  </a:lnTo>
                  <a:lnTo>
                    <a:pt x="834" y="678"/>
                  </a:lnTo>
                  <a:lnTo>
                    <a:pt x="792" y="690"/>
                  </a:lnTo>
                  <a:lnTo>
                    <a:pt x="792" y="654"/>
                  </a:lnTo>
                  <a:lnTo>
                    <a:pt x="762" y="654"/>
                  </a:lnTo>
                  <a:lnTo>
                    <a:pt x="774" y="678"/>
                  </a:lnTo>
                  <a:lnTo>
                    <a:pt x="750" y="660"/>
                  </a:lnTo>
                  <a:lnTo>
                    <a:pt x="750" y="690"/>
                  </a:lnTo>
                  <a:lnTo>
                    <a:pt x="726" y="690"/>
                  </a:lnTo>
                  <a:lnTo>
                    <a:pt x="726" y="660"/>
                  </a:lnTo>
                  <a:lnTo>
                    <a:pt x="738" y="654"/>
                  </a:lnTo>
                  <a:lnTo>
                    <a:pt x="744" y="648"/>
                  </a:lnTo>
                  <a:lnTo>
                    <a:pt x="708" y="642"/>
                  </a:lnTo>
                  <a:lnTo>
                    <a:pt x="708" y="684"/>
                  </a:lnTo>
                  <a:lnTo>
                    <a:pt x="678" y="696"/>
                  </a:lnTo>
                  <a:lnTo>
                    <a:pt x="696" y="708"/>
                  </a:lnTo>
                  <a:lnTo>
                    <a:pt x="660" y="714"/>
                  </a:lnTo>
                  <a:lnTo>
                    <a:pt x="672" y="726"/>
                  </a:lnTo>
                  <a:lnTo>
                    <a:pt x="630" y="726"/>
                  </a:lnTo>
                  <a:lnTo>
                    <a:pt x="630" y="738"/>
                  </a:lnTo>
                  <a:lnTo>
                    <a:pt x="660" y="750"/>
                  </a:lnTo>
                  <a:lnTo>
                    <a:pt x="654" y="762"/>
                  </a:lnTo>
                  <a:lnTo>
                    <a:pt x="618" y="744"/>
                  </a:lnTo>
                  <a:lnTo>
                    <a:pt x="600" y="750"/>
                  </a:lnTo>
                  <a:lnTo>
                    <a:pt x="624" y="762"/>
                  </a:lnTo>
                  <a:lnTo>
                    <a:pt x="606" y="780"/>
                  </a:lnTo>
                  <a:lnTo>
                    <a:pt x="594" y="762"/>
                  </a:lnTo>
                  <a:lnTo>
                    <a:pt x="576" y="768"/>
                  </a:lnTo>
                  <a:lnTo>
                    <a:pt x="576" y="780"/>
                  </a:lnTo>
                  <a:lnTo>
                    <a:pt x="546" y="780"/>
                  </a:lnTo>
                  <a:lnTo>
                    <a:pt x="540" y="792"/>
                  </a:lnTo>
                  <a:lnTo>
                    <a:pt x="564" y="804"/>
                  </a:lnTo>
                  <a:lnTo>
                    <a:pt x="564" y="822"/>
                  </a:lnTo>
                  <a:lnTo>
                    <a:pt x="528" y="810"/>
                  </a:lnTo>
                  <a:lnTo>
                    <a:pt x="522" y="822"/>
                  </a:lnTo>
                  <a:lnTo>
                    <a:pt x="552" y="834"/>
                  </a:lnTo>
                  <a:lnTo>
                    <a:pt x="504" y="834"/>
                  </a:lnTo>
                  <a:lnTo>
                    <a:pt x="504" y="852"/>
                  </a:lnTo>
                  <a:lnTo>
                    <a:pt x="492" y="846"/>
                  </a:lnTo>
                  <a:lnTo>
                    <a:pt x="486" y="846"/>
                  </a:lnTo>
                  <a:lnTo>
                    <a:pt x="474" y="852"/>
                  </a:lnTo>
                  <a:lnTo>
                    <a:pt x="468" y="858"/>
                  </a:lnTo>
                  <a:lnTo>
                    <a:pt x="456" y="858"/>
                  </a:lnTo>
                  <a:lnTo>
                    <a:pt x="456" y="870"/>
                  </a:lnTo>
                  <a:lnTo>
                    <a:pt x="462" y="876"/>
                  </a:lnTo>
                  <a:lnTo>
                    <a:pt x="456" y="876"/>
                  </a:lnTo>
                  <a:lnTo>
                    <a:pt x="450" y="882"/>
                  </a:lnTo>
                  <a:lnTo>
                    <a:pt x="444" y="882"/>
                  </a:lnTo>
                  <a:lnTo>
                    <a:pt x="444" y="900"/>
                  </a:lnTo>
                  <a:lnTo>
                    <a:pt x="480" y="900"/>
                  </a:lnTo>
                  <a:lnTo>
                    <a:pt x="468" y="912"/>
                  </a:lnTo>
                  <a:lnTo>
                    <a:pt x="432" y="906"/>
                  </a:lnTo>
                  <a:lnTo>
                    <a:pt x="420" y="912"/>
                  </a:lnTo>
                  <a:lnTo>
                    <a:pt x="414" y="918"/>
                  </a:lnTo>
                  <a:lnTo>
                    <a:pt x="414" y="930"/>
                  </a:lnTo>
                  <a:lnTo>
                    <a:pt x="420" y="936"/>
                  </a:lnTo>
                  <a:lnTo>
                    <a:pt x="420" y="948"/>
                  </a:lnTo>
                  <a:lnTo>
                    <a:pt x="408" y="954"/>
                  </a:lnTo>
                  <a:lnTo>
                    <a:pt x="390" y="954"/>
                  </a:lnTo>
                  <a:lnTo>
                    <a:pt x="390" y="972"/>
                  </a:lnTo>
                  <a:lnTo>
                    <a:pt x="408" y="990"/>
                  </a:lnTo>
                  <a:lnTo>
                    <a:pt x="408" y="996"/>
                  </a:lnTo>
                  <a:lnTo>
                    <a:pt x="402" y="1002"/>
                  </a:lnTo>
                  <a:lnTo>
                    <a:pt x="366" y="1002"/>
                  </a:lnTo>
                  <a:lnTo>
                    <a:pt x="360" y="1008"/>
                  </a:lnTo>
                  <a:lnTo>
                    <a:pt x="360" y="1026"/>
                  </a:lnTo>
                  <a:lnTo>
                    <a:pt x="354" y="1032"/>
                  </a:lnTo>
                  <a:lnTo>
                    <a:pt x="342" y="1032"/>
                  </a:lnTo>
                  <a:lnTo>
                    <a:pt x="336" y="1026"/>
                  </a:lnTo>
                  <a:lnTo>
                    <a:pt x="318" y="1026"/>
                  </a:lnTo>
                  <a:lnTo>
                    <a:pt x="294" y="1050"/>
                  </a:lnTo>
                  <a:lnTo>
                    <a:pt x="282" y="1050"/>
                  </a:lnTo>
                  <a:lnTo>
                    <a:pt x="270" y="1062"/>
                  </a:lnTo>
                  <a:lnTo>
                    <a:pt x="270" y="1068"/>
                  </a:lnTo>
                  <a:lnTo>
                    <a:pt x="276" y="1074"/>
                  </a:lnTo>
                  <a:lnTo>
                    <a:pt x="276" y="1080"/>
                  </a:lnTo>
                  <a:lnTo>
                    <a:pt x="264" y="1092"/>
                  </a:lnTo>
                  <a:lnTo>
                    <a:pt x="252" y="1092"/>
                  </a:lnTo>
                  <a:lnTo>
                    <a:pt x="246" y="1086"/>
                  </a:lnTo>
                  <a:lnTo>
                    <a:pt x="234" y="1080"/>
                  </a:lnTo>
                  <a:lnTo>
                    <a:pt x="234" y="1074"/>
                  </a:lnTo>
                  <a:lnTo>
                    <a:pt x="228" y="1074"/>
                  </a:lnTo>
                  <a:lnTo>
                    <a:pt x="204" y="1086"/>
                  </a:lnTo>
                  <a:lnTo>
                    <a:pt x="198" y="1092"/>
                  </a:lnTo>
                  <a:lnTo>
                    <a:pt x="180" y="1092"/>
                  </a:lnTo>
                  <a:lnTo>
                    <a:pt x="180" y="1110"/>
                  </a:lnTo>
                  <a:lnTo>
                    <a:pt x="186" y="1116"/>
                  </a:lnTo>
                  <a:lnTo>
                    <a:pt x="192" y="1116"/>
                  </a:lnTo>
                  <a:lnTo>
                    <a:pt x="192" y="1128"/>
                  </a:lnTo>
                  <a:lnTo>
                    <a:pt x="186" y="1128"/>
                  </a:lnTo>
                  <a:lnTo>
                    <a:pt x="174" y="1116"/>
                  </a:lnTo>
                  <a:lnTo>
                    <a:pt x="162" y="1116"/>
                  </a:lnTo>
                  <a:lnTo>
                    <a:pt x="156" y="1122"/>
                  </a:lnTo>
                  <a:lnTo>
                    <a:pt x="156" y="1134"/>
                  </a:lnTo>
                  <a:lnTo>
                    <a:pt x="168" y="1134"/>
                  </a:lnTo>
                  <a:lnTo>
                    <a:pt x="174" y="1140"/>
                  </a:lnTo>
                  <a:lnTo>
                    <a:pt x="180" y="1140"/>
                  </a:lnTo>
                  <a:lnTo>
                    <a:pt x="180" y="1152"/>
                  </a:lnTo>
                  <a:lnTo>
                    <a:pt x="138" y="1152"/>
                  </a:lnTo>
                  <a:lnTo>
                    <a:pt x="138" y="1146"/>
                  </a:lnTo>
                  <a:lnTo>
                    <a:pt x="132" y="1146"/>
                  </a:lnTo>
                  <a:lnTo>
                    <a:pt x="126" y="1158"/>
                  </a:lnTo>
                  <a:lnTo>
                    <a:pt x="126" y="1170"/>
                  </a:lnTo>
                  <a:lnTo>
                    <a:pt x="120" y="1164"/>
                  </a:lnTo>
                  <a:lnTo>
                    <a:pt x="102" y="1164"/>
                  </a:lnTo>
                  <a:lnTo>
                    <a:pt x="96" y="1158"/>
                  </a:lnTo>
                  <a:lnTo>
                    <a:pt x="90" y="1158"/>
                  </a:lnTo>
                  <a:lnTo>
                    <a:pt x="90" y="1164"/>
                  </a:lnTo>
                  <a:lnTo>
                    <a:pt x="96" y="1170"/>
                  </a:lnTo>
                  <a:lnTo>
                    <a:pt x="120" y="1182"/>
                  </a:lnTo>
                  <a:lnTo>
                    <a:pt x="132" y="1182"/>
                  </a:lnTo>
                  <a:lnTo>
                    <a:pt x="108" y="1200"/>
                  </a:lnTo>
                  <a:lnTo>
                    <a:pt x="108" y="1188"/>
                  </a:lnTo>
                  <a:lnTo>
                    <a:pt x="90" y="1188"/>
                  </a:lnTo>
                  <a:lnTo>
                    <a:pt x="84" y="1194"/>
                  </a:lnTo>
                  <a:lnTo>
                    <a:pt x="60" y="1182"/>
                  </a:lnTo>
                  <a:lnTo>
                    <a:pt x="54" y="1194"/>
                  </a:lnTo>
                  <a:lnTo>
                    <a:pt x="66" y="1200"/>
                  </a:lnTo>
                  <a:lnTo>
                    <a:pt x="30" y="1194"/>
                  </a:lnTo>
                  <a:lnTo>
                    <a:pt x="30" y="1212"/>
                  </a:lnTo>
                  <a:lnTo>
                    <a:pt x="78" y="1212"/>
                  </a:lnTo>
                  <a:lnTo>
                    <a:pt x="54" y="1218"/>
                  </a:lnTo>
                  <a:lnTo>
                    <a:pt x="18" y="1212"/>
                  </a:lnTo>
                  <a:lnTo>
                    <a:pt x="6" y="1224"/>
                  </a:lnTo>
                  <a:lnTo>
                    <a:pt x="6" y="1230"/>
                  </a:lnTo>
                  <a:lnTo>
                    <a:pt x="18" y="1242"/>
                  </a:lnTo>
                  <a:lnTo>
                    <a:pt x="36" y="1242"/>
                  </a:lnTo>
                  <a:lnTo>
                    <a:pt x="18" y="1248"/>
                  </a:lnTo>
                  <a:lnTo>
                    <a:pt x="12" y="1254"/>
                  </a:lnTo>
                  <a:lnTo>
                    <a:pt x="12" y="1260"/>
                  </a:lnTo>
                  <a:lnTo>
                    <a:pt x="66" y="1260"/>
                  </a:lnTo>
                  <a:lnTo>
                    <a:pt x="78" y="1272"/>
                  </a:lnTo>
                  <a:lnTo>
                    <a:pt x="96" y="1260"/>
                  </a:lnTo>
                  <a:lnTo>
                    <a:pt x="108" y="1272"/>
                  </a:lnTo>
                  <a:lnTo>
                    <a:pt x="138" y="1260"/>
                  </a:lnTo>
                  <a:lnTo>
                    <a:pt x="132" y="1266"/>
                  </a:lnTo>
                  <a:lnTo>
                    <a:pt x="126" y="1278"/>
                  </a:lnTo>
                  <a:lnTo>
                    <a:pt x="60" y="1278"/>
                  </a:lnTo>
                  <a:lnTo>
                    <a:pt x="54" y="1272"/>
                  </a:lnTo>
                  <a:lnTo>
                    <a:pt x="24" y="1272"/>
                  </a:lnTo>
                  <a:lnTo>
                    <a:pt x="12" y="1278"/>
                  </a:lnTo>
                  <a:lnTo>
                    <a:pt x="0" y="1278"/>
                  </a:lnTo>
                  <a:lnTo>
                    <a:pt x="6" y="1284"/>
                  </a:lnTo>
                  <a:lnTo>
                    <a:pt x="6" y="1296"/>
                  </a:lnTo>
                  <a:lnTo>
                    <a:pt x="12" y="1296"/>
                  </a:lnTo>
                  <a:lnTo>
                    <a:pt x="18" y="1302"/>
                  </a:lnTo>
                  <a:lnTo>
                    <a:pt x="30" y="1302"/>
                  </a:lnTo>
                  <a:lnTo>
                    <a:pt x="24" y="1308"/>
                  </a:lnTo>
                  <a:lnTo>
                    <a:pt x="18" y="1320"/>
                  </a:lnTo>
                  <a:lnTo>
                    <a:pt x="36" y="1338"/>
                  </a:lnTo>
                  <a:lnTo>
                    <a:pt x="48" y="1338"/>
                  </a:lnTo>
                  <a:lnTo>
                    <a:pt x="72" y="1320"/>
                  </a:lnTo>
                  <a:lnTo>
                    <a:pt x="102" y="1314"/>
                  </a:lnTo>
                  <a:lnTo>
                    <a:pt x="90" y="1338"/>
                  </a:lnTo>
                  <a:lnTo>
                    <a:pt x="78" y="1332"/>
                  </a:lnTo>
                  <a:lnTo>
                    <a:pt x="66" y="1350"/>
                  </a:lnTo>
                  <a:lnTo>
                    <a:pt x="30" y="1350"/>
                  </a:lnTo>
                  <a:lnTo>
                    <a:pt x="48" y="1368"/>
                  </a:lnTo>
                  <a:lnTo>
                    <a:pt x="24" y="1380"/>
                  </a:lnTo>
                  <a:lnTo>
                    <a:pt x="6" y="1380"/>
                  </a:lnTo>
                  <a:lnTo>
                    <a:pt x="6" y="1398"/>
                  </a:lnTo>
                  <a:lnTo>
                    <a:pt x="66" y="1398"/>
                  </a:lnTo>
                  <a:lnTo>
                    <a:pt x="54" y="1422"/>
                  </a:lnTo>
                  <a:lnTo>
                    <a:pt x="66" y="1422"/>
                  </a:lnTo>
                  <a:lnTo>
                    <a:pt x="54" y="1440"/>
                  </a:lnTo>
                  <a:lnTo>
                    <a:pt x="42" y="1434"/>
                  </a:lnTo>
                  <a:lnTo>
                    <a:pt x="36" y="1434"/>
                  </a:lnTo>
                  <a:lnTo>
                    <a:pt x="30" y="1428"/>
                  </a:lnTo>
                  <a:lnTo>
                    <a:pt x="18" y="1428"/>
                  </a:lnTo>
                  <a:lnTo>
                    <a:pt x="18" y="1440"/>
                  </a:lnTo>
                  <a:lnTo>
                    <a:pt x="24" y="1452"/>
                  </a:lnTo>
                  <a:lnTo>
                    <a:pt x="36" y="1464"/>
                  </a:lnTo>
                  <a:lnTo>
                    <a:pt x="84" y="1482"/>
                  </a:lnTo>
                  <a:lnTo>
                    <a:pt x="78" y="1488"/>
                  </a:lnTo>
                  <a:lnTo>
                    <a:pt x="84" y="1494"/>
                  </a:lnTo>
                  <a:lnTo>
                    <a:pt x="126" y="1494"/>
                  </a:lnTo>
                  <a:lnTo>
                    <a:pt x="132" y="1500"/>
                  </a:lnTo>
                  <a:lnTo>
                    <a:pt x="144" y="1500"/>
                  </a:lnTo>
                  <a:lnTo>
                    <a:pt x="192" y="1476"/>
                  </a:lnTo>
                  <a:lnTo>
                    <a:pt x="204" y="1464"/>
                  </a:lnTo>
                  <a:lnTo>
                    <a:pt x="216" y="1458"/>
                  </a:lnTo>
                  <a:lnTo>
                    <a:pt x="222" y="1452"/>
                  </a:lnTo>
                  <a:lnTo>
                    <a:pt x="258" y="1422"/>
                  </a:lnTo>
                  <a:lnTo>
                    <a:pt x="282" y="1422"/>
                  </a:lnTo>
                  <a:lnTo>
                    <a:pt x="294" y="1416"/>
                  </a:lnTo>
                  <a:lnTo>
                    <a:pt x="300" y="1410"/>
                  </a:lnTo>
                  <a:lnTo>
                    <a:pt x="300" y="1386"/>
                  </a:lnTo>
                  <a:lnTo>
                    <a:pt x="294" y="1380"/>
                  </a:lnTo>
                  <a:lnTo>
                    <a:pt x="294" y="1374"/>
                  </a:lnTo>
                  <a:lnTo>
                    <a:pt x="312" y="1368"/>
                  </a:lnTo>
                  <a:lnTo>
                    <a:pt x="306" y="1374"/>
                  </a:lnTo>
                  <a:lnTo>
                    <a:pt x="306" y="1380"/>
                  </a:lnTo>
                  <a:lnTo>
                    <a:pt x="300" y="1386"/>
                  </a:lnTo>
                  <a:lnTo>
                    <a:pt x="300" y="1392"/>
                  </a:lnTo>
                  <a:lnTo>
                    <a:pt x="312" y="1404"/>
                  </a:lnTo>
                  <a:lnTo>
                    <a:pt x="330" y="1410"/>
                  </a:lnTo>
                  <a:lnTo>
                    <a:pt x="342" y="1410"/>
                  </a:lnTo>
                  <a:lnTo>
                    <a:pt x="348" y="1416"/>
                  </a:lnTo>
                  <a:lnTo>
                    <a:pt x="354" y="1416"/>
                  </a:lnTo>
                  <a:lnTo>
                    <a:pt x="372" y="1434"/>
                  </a:lnTo>
                  <a:lnTo>
                    <a:pt x="378" y="1422"/>
                  </a:lnTo>
                  <a:lnTo>
                    <a:pt x="384" y="1416"/>
                  </a:lnTo>
                  <a:lnTo>
                    <a:pt x="384" y="1398"/>
                  </a:lnTo>
                  <a:lnTo>
                    <a:pt x="372" y="1386"/>
                  </a:lnTo>
                  <a:lnTo>
                    <a:pt x="372" y="1380"/>
                  </a:lnTo>
                  <a:lnTo>
                    <a:pt x="378" y="1374"/>
                  </a:lnTo>
                  <a:lnTo>
                    <a:pt x="384" y="1374"/>
                  </a:lnTo>
                  <a:lnTo>
                    <a:pt x="384" y="1368"/>
                  </a:lnTo>
                  <a:lnTo>
                    <a:pt x="378" y="1356"/>
                  </a:lnTo>
                  <a:lnTo>
                    <a:pt x="414" y="1356"/>
                  </a:lnTo>
                  <a:lnTo>
                    <a:pt x="420" y="1350"/>
                  </a:lnTo>
                  <a:lnTo>
                    <a:pt x="420" y="1326"/>
                  </a:lnTo>
                  <a:lnTo>
                    <a:pt x="426" y="1326"/>
                  </a:lnTo>
                  <a:lnTo>
                    <a:pt x="420" y="1314"/>
                  </a:lnTo>
                  <a:lnTo>
                    <a:pt x="420" y="1308"/>
                  </a:lnTo>
                  <a:lnTo>
                    <a:pt x="414" y="1302"/>
                  </a:lnTo>
                  <a:lnTo>
                    <a:pt x="414" y="1296"/>
                  </a:lnTo>
                  <a:lnTo>
                    <a:pt x="408" y="1284"/>
                  </a:lnTo>
                  <a:lnTo>
                    <a:pt x="402" y="1278"/>
                  </a:lnTo>
                  <a:lnTo>
                    <a:pt x="426" y="1272"/>
                  </a:lnTo>
                  <a:lnTo>
                    <a:pt x="438" y="1260"/>
                  </a:lnTo>
                  <a:lnTo>
                    <a:pt x="438" y="1248"/>
                  </a:lnTo>
                  <a:lnTo>
                    <a:pt x="420" y="1230"/>
                  </a:lnTo>
                  <a:lnTo>
                    <a:pt x="414" y="1230"/>
                  </a:lnTo>
                  <a:lnTo>
                    <a:pt x="402" y="1218"/>
                  </a:lnTo>
                  <a:lnTo>
                    <a:pt x="402" y="1200"/>
                  </a:lnTo>
                  <a:lnTo>
                    <a:pt x="408" y="1188"/>
                  </a:lnTo>
                  <a:lnTo>
                    <a:pt x="408" y="1176"/>
                  </a:lnTo>
                  <a:lnTo>
                    <a:pt x="384" y="1152"/>
                  </a:lnTo>
                  <a:lnTo>
                    <a:pt x="384" y="1140"/>
                  </a:lnTo>
                  <a:lnTo>
                    <a:pt x="390" y="1134"/>
                  </a:lnTo>
                  <a:lnTo>
                    <a:pt x="396" y="1134"/>
                  </a:lnTo>
                  <a:lnTo>
                    <a:pt x="402" y="1128"/>
                  </a:lnTo>
                  <a:lnTo>
                    <a:pt x="402" y="1122"/>
                  </a:lnTo>
                  <a:lnTo>
                    <a:pt x="396" y="1116"/>
                  </a:lnTo>
                  <a:lnTo>
                    <a:pt x="390" y="1116"/>
                  </a:lnTo>
                  <a:lnTo>
                    <a:pt x="384" y="1110"/>
                  </a:lnTo>
                  <a:lnTo>
                    <a:pt x="426" y="1068"/>
                  </a:lnTo>
                  <a:lnTo>
                    <a:pt x="438" y="1062"/>
                  </a:lnTo>
                  <a:lnTo>
                    <a:pt x="444" y="1056"/>
                  </a:lnTo>
                  <a:lnTo>
                    <a:pt x="456" y="1050"/>
                  </a:lnTo>
                  <a:lnTo>
                    <a:pt x="498" y="1050"/>
                  </a:lnTo>
                  <a:lnTo>
                    <a:pt x="504" y="1044"/>
                  </a:lnTo>
                  <a:lnTo>
                    <a:pt x="504" y="1038"/>
                  </a:lnTo>
                  <a:lnTo>
                    <a:pt x="486" y="1020"/>
                  </a:lnTo>
                  <a:lnTo>
                    <a:pt x="474" y="1014"/>
                  </a:lnTo>
                  <a:lnTo>
                    <a:pt x="486" y="1008"/>
                  </a:lnTo>
                  <a:lnTo>
                    <a:pt x="492" y="1008"/>
                  </a:lnTo>
                  <a:lnTo>
                    <a:pt x="522" y="978"/>
                  </a:lnTo>
                  <a:lnTo>
                    <a:pt x="528" y="936"/>
                  </a:lnTo>
                  <a:lnTo>
                    <a:pt x="528" y="900"/>
                  </a:lnTo>
                  <a:lnTo>
                    <a:pt x="546" y="912"/>
                  </a:lnTo>
                  <a:lnTo>
                    <a:pt x="558" y="906"/>
                  </a:lnTo>
                  <a:lnTo>
                    <a:pt x="564" y="906"/>
                  </a:lnTo>
                  <a:lnTo>
                    <a:pt x="570" y="900"/>
                  </a:lnTo>
                  <a:lnTo>
                    <a:pt x="576" y="900"/>
                  </a:lnTo>
                  <a:lnTo>
                    <a:pt x="576" y="894"/>
                  </a:lnTo>
                  <a:lnTo>
                    <a:pt x="570" y="888"/>
                  </a:lnTo>
                  <a:lnTo>
                    <a:pt x="570" y="882"/>
                  </a:lnTo>
                  <a:lnTo>
                    <a:pt x="564" y="876"/>
                  </a:lnTo>
                  <a:lnTo>
                    <a:pt x="582" y="876"/>
                  </a:lnTo>
                  <a:lnTo>
                    <a:pt x="588" y="870"/>
                  </a:lnTo>
                  <a:lnTo>
                    <a:pt x="588" y="864"/>
                  </a:lnTo>
                  <a:lnTo>
                    <a:pt x="594" y="858"/>
                  </a:lnTo>
                  <a:lnTo>
                    <a:pt x="606" y="852"/>
                  </a:lnTo>
                  <a:lnTo>
                    <a:pt x="612" y="852"/>
                  </a:lnTo>
                  <a:lnTo>
                    <a:pt x="618" y="834"/>
                  </a:lnTo>
                  <a:lnTo>
                    <a:pt x="612" y="828"/>
                  </a:lnTo>
                  <a:lnTo>
                    <a:pt x="600" y="822"/>
                  </a:lnTo>
                  <a:lnTo>
                    <a:pt x="600" y="810"/>
                  </a:lnTo>
                  <a:lnTo>
                    <a:pt x="606" y="810"/>
                  </a:lnTo>
                  <a:lnTo>
                    <a:pt x="618" y="804"/>
                  </a:lnTo>
                  <a:lnTo>
                    <a:pt x="636" y="786"/>
                  </a:lnTo>
                  <a:lnTo>
                    <a:pt x="678" y="780"/>
                  </a:lnTo>
                  <a:lnTo>
                    <a:pt x="696" y="780"/>
                  </a:lnTo>
                  <a:lnTo>
                    <a:pt x="702" y="774"/>
                  </a:lnTo>
                  <a:lnTo>
                    <a:pt x="702" y="744"/>
                  </a:lnTo>
                  <a:lnTo>
                    <a:pt x="714" y="732"/>
                  </a:lnTo>
                  <a:lnTo>
                    <a:pt x="720" y="738"/>
                  </a:lnTo>
                  <a:lnTo>
                    <a:pt x="720" y="750"/>
                  </a:lnTo>
                  <a:lnTo>
                    <a:pt x="744" y="744"/>
                  </a:lnTo>
                  <a:lnTo>
                    <a:pt x="768" y="750"/>
                  </a:lnTo>
                  <a:lnTo>
                    <a:pt x="792" y="750"/>
                  </a:lnTo>
                  <a:lnTo>
                    <a:pt x="798" y="756"/>
                  </a:lnTo>
                  <a:lnTo>
                    <a:pt x="810" y="756"/>
                  </a:lnTo>
                  <a:lnTo>
                    <a:pt x="816" y="750"/>
                  </a:lnTo>
                  <a:lnTo>
                    <a:pt x="810" y="750"/>
                  </a:lnTo>
                  <a:lnTo>
                    <a:pt x="798" y="738"/>
                  </a:lnTo>
                  <a:lnTo>
                    <a:pt x="798" y="732"/>
                  </a:lnTo>
                  <a:lnTo>
                    <a:pt x="810" y="732"/>
                  </a:lnTo>
                  <a:lnTo>
                    <a:pt x="810" y="708"/>
                  </a:lnTo>
                  <a:lnTo>
                    <a:pt x="840" y="714"/>
                  </a:lnTo>
                  <a:lnTo>
                    <a:pt x="834" y="708"/>
                  </a:lnTo>
                  <a:lnTo>
                    <a:pt x="840" y="702"/>
                  </a:lnTo>
                  <a:lnTo>
                    <a:pt x="858" y="708"/>
                  </a:lnTo>
                  <a:lnTo>
                    <a:pt x="858" y="696"/>
                  </a:lnTo>
                  <a:lnTo>
                    <a:pt x="864" y="690"/>
                  </a:lnTo>
                  <a:lnTo>
                    <a:pt x="882" y="690"/>
                  </a:lnTo>
                  <a:lnTo>
                    <a:pt x="888" y="696"/>
                  </a:lnTo>
                  <a:lnTo>
                    <a:pt x="894" y="708"/>
                  </a:lnTo>
                  <a:lnTo>
                    <a:pt x="906" y="714"/>
                  </a:lnTo>
                  <a:lnTo>
                    <a:pt x="918" y="726"/>
                  </a:lnTo>
                  <a:lnTo>
                    <a:pt x="930" y="726"/>
                  </a:lnTo>
                  <a:lnTo>
                    <a:pt x="942" y="732"/>
                  </a:lnTo>
                  <a:lnTo>
                    <a:pt x="960" y="732"/>
                  </a:lnTo>
                  <a:lnTo>
                    <a:pt x="966" y="738"/>
                  </a:lnTo>
                  <a:lnTo>
                    <a:pt x="978" y="738"/>
                  </a:lnTo>
                  <a:lnTo>
                    <a:pt x="990" y="732"/>
                  </a:lnTo>
                  <a:lnTo>
                    <a:pt x="996" y="726"/>
                  </a:lnTo>
                  <a:lnTo>
                    <a:pt x="1026" y="726"/>
                  </a:lnTo>
                  <a:lnTo>
                    <a:pt x="1038" y="732"/>
                  </a:lnTo>
                  <a:lnTo>
                    <a:pt x="1044" y="738"/>
                  </a:lnTo>
                  <a:lnTo>
                    <a:pt x="1062" y="738"/>
                  </a:lnTo>
                  <a:lnTo>
                    <a:pt x="1062" y="726"/>
                  </a:lnTo>
                  <a:lnTo>
                    <a:pt x="1068" y="720"/>
                  </a:lnTo>
                  <a:lnTo>
                    <a:pt x="1068" y="714"/>
                  </a:lnTo>
                  <a:lnTo>
                    <a:pt x="1092" y="714"/>
                  </a:lnTo>
                  <a:lnTo>
                    <a:pt x="1092" y="678"/>
                  </a:lnTo>
                  <a:lnTo>
                    <a:pt x="1098" y="672"/>
                  </a:lnTo>
                  <a:lnTo>
                    <a:pt x="1098" y="660"/>
                  </a:lnTo>
                  <a:lnTo>
                    <a:pt x="1110" y="654"/>
                  </a:lnTo>
                  <a:lnTo>
                    <a:pt x="1116" y="654"/>
                  </a:lnTo>
                  <a:lnTo>
                    <a:pt x="1128" y="648"/>
                  </a:lnTo>
                  <a:lnTo>
                    <a:pt x="1158" y="648"/>
                  </a:lnTo>
                  <a:lnTo>
                    <a:pt x="1170" y="642"/>
                  </a:lnTo>
                  <a:lnTo>
                    <a:pt x="1206" y="642"/>
                  </a:lnTo>
                  <a:lnTo>
                    <a:pt x="1206" y="654"/>
                  </a:lnTo>
                  <a:lnTo>
                    <a:pt x="1242" y="660"/>
                  </a:lnTo>
                  <a:lnTo>
                    <a:pt x="1248" y="660"/>
                  </a:lnTo>
                  <a:lnTo>
                    <a:pt x="1260" y="672"/>
                  </a:lnTo>
                  <a:lnTo>
                    <a:pt x="1266" y="684"/>
                  </a:lnTo>
                  <a:lnTo>
                    <a:pt x="1266" y="702"/>
                  </a:lnTo>
                  <a:lnTo>
                    <a:pt x="1260" y="702"/>
                  </a:lnTo>
                  <a:lnTo>
                    <a:pt x="1260" y="696"/>
                  </a:lnTo>
                  <a:lnTo>
                    <a:pt x="1254" y="696"/>
                  </a:lnTo>
                  <a:lnTo>
                    <a:pt x="1254" y="708"/>
                  </a:lnTo>
                  <a:lnTo>
                    <a:pt x="1278" y="708"/>
                  </a:lnTo>
                  <a:lnTo>
                    <a:pt x="1284" y="696"/>
                  </a:lnTo>
                  <a:lnTo>
                    <a:pt x="1284" y="690"/>
                  </a:lnTo>
                  <a:lnTo>
                    <a:pt x="1308" y="684"/>
                  </a:lnTo>
                  <a:lnTo>
                    <a:pt x="1314" y="672"/>
                  </a:lnTo>
                  <a:lnTo>
                    <a:pt x="1350" y="672"/>
                  </a:lnTo>
                  <a:lnTo>
                    <a:pt x="1362" y="660"/>
                  </a:lnTo>
                  <a:lnTo>
                    <a:pt x="1356" y="660"/>
                  </a:lnTo>
                  <a:close/>
                  <a:moveTo>
                    <a:pt x="564" y="726"/>
                  </a:moveTo>
                  <a:lnTo>
                    <a:pt x="540" y="738"/>
                  </a:lnTo>
                  <a:lnTo>
                    <a:pt x="546" y="756"/>
                  </a:lnTo>
                  <a:lnTo>
                    <a:pt x="576" y="756"/>
                  </a:lnTo>
                  <a:lnTo>
                    <a:pt x="570" y="738"/>
                  </a:lnTo>
                  <a:lnTo>
                    <a:pt x="564" y="726"/>
                  </a:lnTo>
                  <a:close/>
                  <a:moveTo>
                    <a:pt x="522" y="714"/>
                  </a:moveTo>
                  <a:lnTo>
                    <a:pt x="516" y="720"/>
                  </a:lnTo>
                  <a:lnTo>
                    <a:pt x="510" y="732"/>
                  </a:lnTo>
                  <a:lnTo>
                    <a:pt x="510" y="750"/>
                  </a:lnTo>
                  <a:lnTo>
                    <a:pt x="528" y="768"/>
                  </a:lnTo>
                  <a:lnTo>
                    <a:pt x="528" y="756"/>
                  </a:lnTo>
                  <a:lnTo>
                    <a:pt x="534" y="744"/>
                  </a:lnTo>
                  <a:lnTo>
                    <a:pt x="534" y="720"/>
                  </a:lnTo>
                  <a:lnTo>
                    <a:pt x="528" y="714"/>
                  </a:lnTo>
                  <a:lnTo>
                    <a:pt x="522" y="714"/>
                  </a:lnTo>
                  <a:close/>
                  <a:moveTo>
                    <a:pt x="606" y="738"/>
                  </a:moveTo>
                  <a:lnTo>
                    <a:pt x="618" y="732"/>
                  </a:lnTo>
                  <a:lnTo>
                    <a:pt x="624" y="732"/>
                  </a:lnTo>
                  <a:lnTo>
                    <a:pt x="630" y="726"/>
                  </a:lnTo>
                  <a:lnTo>
                    <a:pt x="618" y="720"/>
                  </a:lnTo>
                  <a:lnTo>
                    <a:pt x="588" y="720"/>
                  </a:lnTo>
                  <a:lnTo>
                    <a:pt x="576" y="732"/>
                  </a:lnTo>
                  <a:lnTo>
                    <a:pt x="582" y="744"/>
                  </a:lnTo>
                  <a:lnTo>
                    <a:pt x="606" y="7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2" name="Nigeria" descr="© INSCALE GmbH, 05.05.2010&#10;http://www.presentationload.com/">
              <a:extLst>
                <a:ext uri="{FF2B5EF4-FFF2-40B4-BE49-F238E27FC236}">
                  <a16:creationId xmlns:a16="http://schemas.microsoft.com/office/drawing/2014/main" id="{DE8E967F-93AE-40CA-A413-18741AD8D0EF}"/>
                </a:ext>
              </a:extLst>
            </p:cNvPr>
            <p:cNvSpPr>
              <a:spLocks/>
            </p:cNvSpPr>
            <p:nvPr>
              <p:custDataLst>
                <p:tags r:id="rId61"/>
              </p:custDataLst>
            </p:nvPr>
          </p:nvSpPr>
          <p:spPr bwMode="gray">
            <a:xfrm>
              <a:off x="4309510" y="2794518"/>
              <a:ext cx="317228" cy="292029"/>
            </a:xfrm>
            <a:custGeom>
              <a:avLst/>
              <a:gdLst>
                <a:gd name="T0" fmla="*/ 2147483647 w 840"/>
                <a:gd name="T1" fmla="*/ 2147483647 h 768"/>
                <a:gd name="T2" fmla="*/ 2147483647 w 840"/>
                <a:gd name="T3" fmla="*/ 2147483647 h 768"/>
                <a:gd name="T4" fmla="*/ 2147483647 w 840"/>
                <a:gd name="T5" fmla="*/ 2147483647 h 768"/>
                <a:gd name="T6" fmla="*/ 2147483647 w 840"/>
                <a:gd name="T7" fmla="*/ 2147483647 h 768"/>
                <a:gd name="T8" fmla="*/ 2147483647 w 840"/>
                <a:gd name="T9" fmla="*/ 2147483647 h 768"/>
                <a:gd name="T10" fmla="*/ 2147483647 w 840"/>
                <a:gd name="T11" fmla="*/ 2147483647 h 768"/>
                <a:gd name="T12" fmla="*/ 2147483647 w 840"/>
                <a:gd name="T13" fmla="*/ 2147483647 h 768"/>
                <a:gd name="T14" fmla="*/ 2147483647 w 840"/>
                <a:gd name="T15" fmla="*/ 2147483647 h 768"/>
                <a:gd name="T16" fmla="*/ 2147483647 w 840"/>
                <a:gd name="T17" fmla="*/ 2147483647 h 768"/>
                <a:gd name="T18" fmla="*/ 2147483647 w 840"/>
                <a:gd name="T19" fmla="*/ 2147483647 h 768"/>
                <a:gd name="T20" fmla="*/ 2147483647 w 840"/>
                <a:gd name="T21" fmla="*/ 2147483647 h 768"/>
                <a:gd name="T22" fmla="*/ 2147483647 w 840"/>
                <a:gd name="T23" fmla="*/ 2147483647 h 768"/>
                <a:gd name="T24" fmla="*/ 2147483647 w 840"/>
                <a:gd name="T25" fmla="*/ 2147483647 h 768"/>
                <a:gd name="T26" fmla="*/ 2147483647 w 840"/>
                <a:gd name="T27" fmla="*/ 2147483647 h 768"/>
                <a:gd name="T28" fmla="*/ 2147483647 w 840"/>
                <a:gd name="T29" fmla="*/ 2147483647 h 768"/>
                <a:gd name="T30" fmla="*/ 2147483647 w 840"/>
                <a:gd name="T31" fmla="*/ 2147483647 h 768"/>
                <a:gd name="T32" fmla="*/ 2147483647 w 840"/>
                <a:gd name="T33" fmla="*/ 2147483647 h 768"/>
                <a:gd name="T34" fmla="*/ 2147483647 w 840"/>
                <a:gd name="T35" fmla="*/ 2147483647 h 768"/>
                <a:gd name="T36" fmla="*/ 2147483647 w 840"/>
                <a:gd name="T37" fmla="*/ 2147483647 h 768"/>
                <a:gd name="T38" fmla="*/ 2147483647 w 840"/>
                <a:gd name="T39" fmla="*/ 2147483647 h 768"/>
                <a:gd name="T40" fmla="*/ 2147483647 w 840"/>
                <a:gd name="T41" fmla="*/ 2147483647 h 768"/>
                <a:gd name="T42" fmla="*/ 2147483647 w 840"/>
                <a:gd name="T43" fmla="*/ 2147483647 h 768"/>
                <a:gd name="T44" fmla="*/ 2147483647 w 840"/>
                <a:gd name="T45" fmla="*/ 2147483647 h 768"/>
                <a:gd name="T46" fmla="*/ 2147483647 w 840"/>
                <a:gd name="T47" fmla="*/ 2147483647 h 768"/>
                <a:gd name="T48" fmla="*/ 2147483647 w 840"/>
                <a:gd name="T49" fmla="*/ 2147483647 h 768"/>
                <a:gd name="T50" fmla="*/ 2147483647 w 840"/>
                <a:gd name="T51" fmla="*/ 2147483647 h 768"/>
                <a:gd name="T52" fmla="*/ 2147483647 w 840"/>
                <a:gd name="T53" fmla="*/ 2147483647 h 768"/>
                <a:gd name="T54" fmla="*/ 2147483647 w 840"/>
                <a:gd name="T55" fmla="*/ 2147483647 h 768"/>
                <a:gd name="T56" fmla="*/ 2147483647 w 840"/>
                <a:gd name="T57" fmla="*/ 2147483647 h 768"/>
                <a:gd name="T58" fmla="*/ 2147483647 w 840"/>
                <a:gd name="T59" fmla="*/ 2147483647 h 768"/>
                <a:gd name="T60" fmla="*/ 2147483647 w 840"/>
                <a:gd name="T61" fmla="*/ 2147483647 h 768"/>
                <a:gd name="T62" fmla="*/ 2147483647 w 840"/>
                <a:gd name="T63" fmla="*/ 2147483647 h 768"/>
                <a:gd name="T64" fmla="*/ 2147483647 w 840"/>
                <a:gd name="T65" fmla="*/ 2147483647 h 768"/>
                <a:gd name="T66" fmla="*/ 2147483647 w 840"/>
                <a:gd name="T67" fmla="*/ 2147483647 h 768"/>
                <a:gd name="T68" fmla="*/ 2147483647 w 840"/>
                <a:gd name="T69" fmla="*/ 2147483647 h 768"/>
                <a:gd name="T70" fmla="*/ 2147483647 w 840"/>
                <a:gd name="T71" fmla="*/ 2147483647 h 768"/>
                <a:gd name="T72" fmla="*/ 2147483647 w 840"/>
                <a:gd name="T73" fmla="*/ 2147483647 h 768"/>
                <a:gd name="T74" fmla="*/ 2147483647 w 840"/>
                <a:gd name="T75" fmla="*/ 2147483647 h 768"/>
                <a:gd name="T76" fmla="*/ 2147483647 w 840"/>
                <a:gd name="T77" fmla="*/ 2147483647 h 768"/>
                <a:gd name="T78" fmla="*/ 2147483647 w 840"/>
                <a:gd name="T79" fmla="*/ 2147483647 h 768"/>
                <a:gd name="T80" fmla="*/ 2147483647 w 840"/>
                <a:gd name="T81" fmla="*/ 2147483647 h 768"/>
                <a:gd name="T82" fmla="*/ 2147483647 w 840"/>
                <a:gd name="T83" fmla="*/ 2147483647 h 768"/>
                <a:gd name="T84" fmla="*/ 2147483647 w 840"/>
                <a:gd name="T85" fmla="*/ 2147483647 h 768"/>
                <a:gd name="T86" fmla="*/ 2147483647 w 840"/>
                <a:gd name="T87" fmla="*/ 2147483647 h 768"/>
                <a:gd name="T88" fmla="*/ 2147483647 w 840"/>
                <a:gd name="T89" fmla="*/ 2147483647 h 768"/>
                <a:gd name="T90" fmla="*/ 2147483647 w 840"/>
                <a:gd name="T91" fmla="*/ 2147483647 h 768"/>
                <a:gd name="T92" fmla="*/ 2147483647 w 840"/>
                <a:gd name="T93" fmla="*/ 2147483647 h 768"/>
                <a:gd name="T94" fmla="*/ 2147483647 w 840"/>
                <a:gd name="T95" fmla="*/ 2147483647 h 768"/>
                <a:gd name="T96" fmla="*/ 2147483647 w 840"/>
                <a:gd name="T97" fmla="*/ 2147483647 h 768"/>
                <a:gd name="T98" fmla="*/ 2147483647 w 840"/>
                <a:gd name="T99" fmla="*/ 2147483647 h 768"/>
                <a:gd name="T100" fmla="*/ 2147483647 w 840"/>
                <a:gd name="T101" fmla="*/ 2147483647 h 768"/>
                <a:gd name="T102" fmla="*/ 2147483647 w 840"/>
                <a:gd name="T103" fmla="*/ 2147483647 h 768"/>
                <a:gd name="T104" fmla="*/ 2147483647 w 840"/>
                <a:gd name="T105" fmla="*/ 2147483647 h 768"/>
                <a:gd name="T106" fmla="*/ 2147483647 w 840"/>
                <a:gd name="T107" fmla="*/ 2147483647 h 768"/>
                <a:gd name="T108" fmla="*/ 2147483647 w 840"/>
                <a:gd name="T109" fmla="*/ 2147483647 h 768"/>
                <a:gd name="T110" fmla="*/ 2147483647 w 840"/>
                <a:gd name="T111" fmla="*/ 2147483647 h 768"/>
                <a:gd name="T112" fmla="*/ 2147483647 w 840"/>
                <a:gd name="T113" fmla="*/ 2147483647 h 768"/>
                <a:gd name="T114" fmla="*/ 2147483647 w 840"/>
                <a:gd name="T115" fmla="*/ 2147483647 h 768"/>
                <a:gd name="T116" fmla="*/ 2147483647 w 840"/>
                <a:gd name="T117" fmla="*/ 2147483647 h 768"/>
                <a:gd name="T118" fmla="*/ 2147483647 w 840"/>
                <a:gd name="T119" fmla="*/ 2147483647 h 7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0"/>
                <a:gd name="T181" fmla="*/ 0 h 768"/>
                <a:gd name="T182" fmla="*/ 840 w 840"/>
                <a:gd name="T183" fmla="*/ 768 h 7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0" h="768">
                  <a:moveTo>
                    <a:pt x="420" y="738"/>
                  </a:moveTo>
                  <a:lnTo>
                    <a:pt x="420" y="732"/>
                  </a:lnTo>
                  <a:lnTo>
                    <a:pt x="426" y="726"/>
                  </a:lnTo>
                  <a:lnTo>
                    <a:pt x="426" y="714"/>
                  </a:lnTo>
                  <a:lnTo>
                    <a:pt x="432" y="702"/>
                  </a:lnTo>
                  <a:lnTo>
                    <a:pt x="432" y="648"/>
                  </a:lnTo>
                  <a:lnTo>
                    <a:pt x="498" y="594"/>
                  </a:lnTo>
                  <a:lnTo>
                    <a:pt x="498" y="588"/>
                  </a:lnTo>
                  <a:lnTo>
                    <a:pt x="504" y="582"/>
                  </a:lnTo>
                  <a:lnTo>
                    <a:pt x="516" y="558"/>
                  </a:lnTo>
                  <a:lnTo>
                    <a:pt x="522" y="552"/>
                  </a:lnTo>
                  <a:lnTo>
                    <a:pt x="528" y="552"/>
                  </a:lnTo>
                  <a:lnTo>
                    <a:pt x="534" y="558"/>
                  </a:lnTo>
                  <a:lnTo>
                    <a:pt x="546" y="564"/>
                  </a:lnTo>
                  <a:lnTo>
                    <a:pt x="552" y="564"/>
                  </a:lnTo>
                  <a:lnTo>
                    <a:pt x="558" y="558"/>
                  </a:lnTo>
                  <a:lnTo>
                    <a:pt x="558" y="546"/>
                  </a:lnTo>
                  <a:lnTo>
                    <a:pt x="552" y="540"/>
                  </a:lnTo>
                  <a:lnTo>
                    <a:pt x="564" y="540"/>
                  </a:lnTo>
                  <a:lnTo>
                    <a:pt x="570" y="552"/>
                  </a:lnTo>
                  <a:lnTo>
                    <a:pt x="582" y="564"/>
                  </a:lnTo>
                  <a:lnTo>
                    <a:pt x="588" y="576"/>
                  </a:lnTo>
                  <a:lnTo>
                    <a:pt x="588" y="582"/>
                  </a:lnTo>
                  <a:lnTo>
                    <a:pt x="594" y="594"/>
                  </a:lnTo>
                  <a:lnTo>
                    <a:pt x="600" y="600"/>
                  </a:lnTo>
                  <a:lnTo>
                    <a:pt x="606" y="600"/>
                  </a:lnTo>
                  <a:lnTo>
                    <a:pt x="624" y="582"/>
                  </a:lnTo>
                  <a:lnTo>
                    <a:pt x="624" y="570"/>
                  </a:lnTo>
                  <a:lnTo>
                    <a:pt x="630" y="558"/>
                  </a:lnTo>
                  <a:lnTo>
                    <a:pt x="642" y="552"/>
                  </a:lnTo>
                  <a:lnTo>
                    <a:pt x="648" y="546"/>
                  </a:lnTo>
                  <a:lnTo>
                    <a:pt x="648" y="516"/>
                  </a:lnTo>
                  <a:lnTo>
                    <a:pt x="672" y="486"/>
                  </a:lnTo>
                  <a:lnTo>
                    <a:pt x="684" y="438"/>
                  </a:lnTo>
                  <a:lnTo>
                    <a:pt x="696" y="432"/>
                  </a:lnTo>
                  <a:lnTo>
                    <a:pt x="702" y="426"/>
                  </a:lnTo>
                  <a:lnTo>
                    <a:pt x="714" y="420"/>
                  </a:lnTo>
                  <a:lnTo>
                    <a:pt x="720" y="414"/>
                  </a:lnTo>
                  <a:lnTo>
                    <a:pt x="720" y="402"/>
                  </a:lnTo>
                  <a:lnTo>
                    <a:pt x="726" y="384"/>
                  </a:lnTo>
                  <a:lnTo>
                    <a:pt x="726" y="354"/>
                  </a:lnTo>
                  <a:lnTo>
                    <a:pt x="744" y="354"/>
                  </a:lnTo>
                  <a:lnTo>
                    <a:pt x="750" y="348"/>
                  </a:lnTo>
                  <a:lnTo>
                    <a:pt x="756" y="330"/>
                  </a:lnTo>
                  <a:lnTo>
                    <a:pt x="756" y="300"/>
                  </a:lnTo>
                  <a:lnTo>
                    <a:pt x="762" y="294"/>
                  </a:lnTo>
                  <a:lnTo>
                    <a:pt x="768" y="264"/>
                  </a:lnTo>
                  <a:lnTo>
                    <a:pt x="774" y="252"/>
                  </a:lnTo>
                  <a:lnTo>
                    <a:pt x="786" y="240"/>
                  </a:lnTo>
                  <a:lnTo>
                    <a:pt x="786" y="234"/>
                  </a:lnTo>
                  <a:lnTo>
                    <a:pt x="792" y="228"/>
                  </a:lnTo>
                  <a:lnTo>
                    <a:pt x="792" y="222"/>
                  </a:lnTo>
                  <a:lnTo>
                    <a:pt x="798" y="216"/>
                  </a:lnTo>
                  <a:lnTo>
                    <a:pt x="798" y="210"/>
                  </a:lnTo>
                  <a:lnTo>
                    <a:pt x="810" y="210"/>
                  </a:lnTo>
                  <a:lnTo>
                    <a:pt x="822" y="204"/>
                  </a:lnTo>
                  <a:lnTo>
                    <a:pt x="840" y="186"/>
                  </a:lnTo>
                  <a:lnTo>
                    <a:pt x="840" y="174"/>
                  </a:lnTo>
                  <a:lnTo>
                    <a:pt x="834" y="168"/>
                  </a:lnTo>
                  <a:lnTo>
                    <a:pt x="834" y="162"/>
                  </a:lnTo>
                  <a:lnTo>
                    <a:pt x="840" y="156"/>
                  </a:lnTo>
                  <a:lnTo>
                    <a:pt x="840" y="126"/>
                  </a:lnTo>
                  <a:lnTo>
                    <a:pt x="810" y="126"/>
                  </a:lnTo>
                  <a:lnTo>
                    <a:pt x="810" y="120"/>
                  </a:lnTo>
                  <a:lnTo>
                    <a:pt x="804" y="108"/>
                  </a:lnTo>
                  <a:lnTo>
                    <a:pt x="804" y="60"/>
                  </a:lnTo>
                  <a:lnTo>
                    <a:pt x="774" y="12"/>
                  </a:lnTo>
                  <a:lnTo>
                    <a:pt x="756" y="12"/>
                  </a:lnTo>
                  <a:lnTo>
                    <a:pt x="750" y="18"/>
                  </a:lnTo>
                  <a:lnTo>
                    <a:pt x="750" y="24"/>
                  </a:lnTo>
                  <a:lnTo>
                    <a:pt x="744" y="30"/>
                  </a:lnTo>
                  <a:lnTo>
                    <a:pt x="744" y="36"/>
                  </a:lnTo>
                  <a:lnTo>
                    <a:pt x="720" y="36"/>
                  </a:lnTo>
                  <a:lnTo>
                    <a:pt x="714" y="42"/>
                  </a:lnTo>
                  <a:lnTo>
                    <a:pt x="702" y="48"/>
                  </a:lnTo>
                  <a:lnTo>
                    <a:pt x="696" y="54"/>
                  </a:lnTo>
                  <a:lnTo>
                    <a:pt x="684" y="60"/>
                  </a:lnTo>
                  <a:lnTo>
                    <a:pt x="654" y="60"/>
                  </a:lnTo>
                  <a:lnTo>
                    <a:pt x="648" y="54"/>
                  </a:lnTo>
                  <a:lnTo>
                    <a:pt x="636" y="48"/>
                  </a:lnTo>
                  <a:lnTo>
                    <a:pt x="600" y="36"/>
                  </a:lnTo>
                  <a:lnTo>
                    <a:pt x="546" y="36"/>
                  </a:lnTo>
                  <a:lnTo>
                    <a:pt x="528" y="42"/>
                  </a:lnTo>
                  <a:lnTo>
                    <a:pt x="516" y="54"/>
                  </a:lnTo>
                  <a:lnTo>
                    <a:pt x="504" y="60"/>
                  </a:lnTo>
                  <a:lnTo>
                    <a:pt x="492" y="84"/>
                  </a:lnTo>
                  <a:lnTo>
                    <a:pt x="486" y="90"/>
                  </a:lnTo>
                  <a:lnTo>
                    <a:pt x="480" y="90"/>
                  </a:lnTo>
                  <a:lnTo>
                    <a:pt x="468" y="84"/>
                  </a:lnTo>
                  <a:lnTo>
                    <a:pt x="438" y="84"/>
                  </a:lnTo>
                  <a:lnTo>
                    <a:pt x="414" y="72"/>
                  </a:lnTo>
                  <a:lnTo>
                    <a:pt x="402" y="60"/>
                  </a:lnTo>
                  <a:lnTo>
                    <a:pt x="390" y="54"/>
                  </a:lnTo>
                  <a:lnTo>
                    <a:pt x="384" y="48"/>
                  </a:lnTo>
                  <a:lnTo>
                    <a:pt x="372" y="42"/>
                  </a:lnTo>
                  <a:lnTo>
                    <a:pt x="360" y="42"/>
                  </a:lnTo>
                  <a:lnTo>
                    <a:pt x="336" y="54"/>
                  </a:lnTo>
                  <a:lnTo>
                    <a:pt x="324" y="66"/>
                  </a:lnTo>
                  <a:lnTo>
                    <a:pt x="312" y="72"/>
                  </a:lnTo>
                  <a:lnTo>
                    <a:pt x="306" y="72"/>
                  </a:lnTo>
                  <a:lnTo>
                    <a:pt x="294" y="66"/>
                  </a:lnTo>
                  <a:lnTo>
                    <a:pt x="288" y="60"/>
                  </a:lnTo>
                  <a:lnTo>
                    <a:pt x="288" y="54"/>
                  </a:lnTo>
                  <a:lnTo>
                    <a:pt x="282" y="48"/>
                  </a:lnTo>
                  <a:lnTo>
                    <a:pt x="282" y="42"/>
                  </a:lnTo>
                  <a:lnTo>
                    <a:pt x="258" y="18"/>
                  </a:lnTo>
                  <a:lnTo>
                    <a:pt x="222" y="18"/>
                  </a:lnTo>
                  <a:lnTo>
                    <a:pt x="222" y="12"/>
                  </a:lnTo>
                  <a:lnTo>
                    <a:pt x="210" y="0"/>
                  </a:lnTo>
                  <a:lnTo>
                    <a:pt x="198" y="0"/>
                  </a:lnTo>
                  <a:lnTo>
                    <a:pt x="186" y="6"/>
                  </a:lnTo>
                  <a:lnTo>
                    <a:pt x="180" y="6"/>
                  </a:lnTo>
                  <a:lnTo>
                    <a:pt x="180" y="12"/>
                  </a:lnTo>
                  <a:lnTo>
                    <a:pt x="126" y="12"/>
                  </a:lnTo>
                  <a:lnTo>
                    <a:pt x="102" y="36"/>
                  </a:lnTo>
                  <a:lnTo>
                    <a:pt x="102" y="60"/>
                  </a:lnTo>
                  <a:lnTo>
                    <a:pt x="96" y="78"/>
                  </a:lnTo>
                  <a:lnTo>
                    <a:pt x="90" y="90"/>
                  </a:lnTo>
                  <a:lnTo>
                    <a:pt x="84" y="96"/>
                  </a:lnTo>
                  <a:lnTo>
                    <a:pt x="78" y="108"/>
                  </a:lnTo>
                  <a:lnTo>
                    <a:pt x="72" y="114"/>
                  </a:lnTo>
                  <a:lnTo>
                    <a:pt x="66" y="114"/>
                  </a:lnTo>
                  <a:lnTo>
                    <a:pt x="66" y="168"/>
                  </a:lnTo>
                  <a:lnTo>
                    <a:pt x="60" y="180"/>
                  </a:lnTo>
                  <a:lnTo>
                    <a:pt x="60" y="186"/>
                  </a:lnTo>
                  <a:lnTo>
                    <a:pt x="54" y="192"/>
                  </a:lnTo>
                  <a:lnTo>
                    <a:pt x="66" y="216"/>
                  </a:lnTo>
                  <a:lnTo>
                    <a:pt x="72" y="222"/>
                  </a:lnTo>
                  <a:lnTo>
                    <a:pt x="78" y="234"/>
                  </a:lnTo>
                  <a:lnTo>
                    <a:pt x="78" y="246"/>
                  </a:lnTo>
                  <a:lnTo>
                    <a:pt x="84" y="252"/>
                  </a:lnTo>
                  <a:lnTo>
                    <a:pt x="84" y="264"/>
                  </a:lnTo>
                  <a:lnTo>
                    <a:pt x="78" y="270"/>
                  </a:lnTo>
                  <a:lnTo>
                    <a:pt x="72" y="270"/>
                  </a:lnTo>
                  <a:lnTo>
                    <a:pt x="60" y="276"/>
                  </a:lnTo>
                  <a:lnTo>
                    <a:pt x="60" y="318"/>
                  </a:lnTo>
                  <a:lnTo>
                    <a:pt x="48" y="324"/>
                  </a:lnTo>
                  <a:lnTo>
                    <a:pt x="42" y="336"/>
                  </a:lnTo>
                  <a:lnTo>
                    <a:pt x="36" y="342"/>
                  </a:lnTo>
                  <a:lnTo>
                    <a:pt x="36" y="372"/>
                  </a:lnTo>
                  <a:lnTo>
                    <a:pt x="24" y="396"/>
                  </a:lnTo>
                  <a:lnTo>
                    <a:pt x="6" y="396"/>
                  </a:lnTo>
                  <a:lnTo>
                    <a:pt x="0" y="426"/>
                  </a:lnTo>
                  <a:lnTo>
                    <a:pt x="6" y="462"/>
                  </a:lnTo>
                  <a:lnTo>
                    <a:pt x="0" y="492"/>
                  </a:lnTo>
                  <a:lnTo>
                    <a:pt x="0" y="606"/>
                  </a:lnTo>
                  <a:lnTo>
                    <a:pt x="6" y="612"/>
                  </a:lnTo>
                  <a:lnTo>
                    <a:pt x="30" y="612"/>
                  </a:lnTo>
                  <a:lnTo>
                    <a:pt x="54" y="600"/>
                  </a:lnTo>
                  <a:lnTo>
                    <a:pt x="60" y="594"/>
                  </a:lnTo>
                  <a:lnTo>
                    <a:pt x="66" y="600"/>
                  </a:lnTo>
                  <a:lnTo>
                    <a:pt x="108" y="600"/>
                  </a:lnTo>
                  <a:lnTo>
                    <a:pt x="126" y="606"/>
                  </a:lnTo>
                  <a:lnTo>
                    <a:pt x="138" y="618"/>
                  </a:lnTo>
                  <a:lnTo>
                    <a:pt x="150" y="636"/>
                  </a:lnTo>
                  <a:lnTo>
                    <a:pt x="156" y="648"/>
                  </a:lnTo>
                  <a:lnTo>
                    <a:pt x="168" y="660"/>
                  </a:lnTo>
                  <a:lnTo>
                    <a:pt x="186" y="660"/>
                  </a:lnTo>
                  <a:lnTo>
                    <a:pt x="180" y="666"/>
                  </a:lnTo>
                  <a:lnTo>
                    <a:pt x="180" y="678"/>
                  </a:lnTo>
                  <a:lnTo>
                    <a:pt x="174" y="684"/>
                  </a:lnTo>
                  <a:lnTo>
                    <a:pt x="186" y="684"/>
                  </a:lnTo>
                  <a:lnTo>
                    <a:pt x="198" y="678"/>
                  </a:lnTo>
                  <a:lnTo>
                    <a:pt x="198" y="684"/>
                  </a:lnTo>
                  <a:lnTo>
                    <a:pt x="192" y="690"/>
                  </a:lnTo>
                  <a:lnTo>
                    <a:pt x="186" y="702"/>
                  </a:lnTo>
                  <a:lnTo>
                    <a:pt x="186" y="714"/>
                  </a:lnTo>
                  <a:lnTo>
                    <a:pt x="204" y="750"/>
                  </a:lnTo>
                  <a:lnTo>
                    <a:pt x="216" y="762"/>
                  </a:lnTo>
                  <a:lnTo>
                    <a:pt x="234" y="768"/>
                  </a:lnTo>
                  <a:lnTo>
                    <a:pt x="270" y="768"/>
                  </a:lnTo>
                  <a:lnTo>
                    <a:pt x="276" y="762"/>
                  </a:lnTo>
                  <a:lnTo>
                    <a:pt x="282" y="762"/>
                  </a:lnTo>
                  <a:lnTo>
                    <a:pt x="288" y="738"/>
                  </a:lnTo>
                  <a:lnTo>
                    <a:pt x="312" y="750"/>
                  </a:lnTo>
                  <a:lnTo>
                    <a:pt x="336" y="744"/>
                  </a:lnTo>
                  <a:lnTo>
                    <a:pt x="354" y="756"/>
                  </a:lnTo>
                  <a:lnTo>
                    <a:pt x="396" y="756"/>
                  </a:lnTo>
                  <a:lnTo>
                    <a:pt x="396" y="732"/>
                  </a:lnTo>
                  <a:lnTo>
                    <a:pt x="420" y="732"/>
                  </a:lnTo>
                  <a:lnTo>
                    <a:pt x="420" y="7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3" name="Niger" descr="© INSCALE GmbH, 05.05.2010&#10;http://www.presentationload.com/">
              <a:extLst>
                <a:ext uri="{FF2B5EF4-FFF2-40B4-BE49-F238E27FC236}">
                  <a16:creationId xmlns:a16="http://schemas.microsoft.com/office/drawing/2014/main" id="{9B8F9B31-555B-49FF-BD61-E16C61514C3E}"/>
                </a:ext>
              </a:extLst>
            </p:cNvPr>
            <p:cNvSpPr>
              <a:spLocks/>
            </p:cNvSpPr>
            <p:nvPr>
              <p:custDataLst>
                <p:tags r:id="rId62"/>
              </p:custDataLst>
            </p:nvPr>
          </p:nvSpPr>
          <p:spPr bwMode="gray">
            <a:xfrm>
              <a:off x="4242803" y="2501007"/>
              <a:ext cx="420993" cy="357254"/>
            </a:xfrm>
            <a:custGeom>
              <a:avLst/>
              <a:gdLst>
                <a:gd name="T0" fmla="*/ 2147483647 w 1110"/>
                <a:gd name="T1" fmla="*/ 2147483647 h 942"/>
                <a:gd name="T2" fmla="*/ 2147483647 w 1110"/>
                <a:gd name="T3" fmla="*/ 2147483647 h 942"/>
                <a:gd name="T4" fmla="*/ 2147483647 w 1110"/>
                <a:gd name="T5" fmla="*/ 2147483647 h 942"/>
                <a:gd name="T6" fmla="*/ 2147483647 w 1110"/>
                <a:gd name="T7" fmla="*/ 2147483647 h 942"/>
                <a:gd name="T8" fmla="*/ 2147483647 w 1110"/>
                <a:gd name="T9" fmla="*/ 2147483647 h 942"/>
                <a:gd name="T10" fmla="*/ 2147483647 w 1110"/>
                <a:gd name="T11" fmla="*/ 2147483647 h 942"/>
                <a:gd name="T12" fmla="*/ 2147483647 w 1110"/>
                <a:gd name="T13" fmla="*/ 2147483647 h 942"/>
                <a:gd name="T14" fmla="*/ 2147483647 w 1110"/>
                <a:gd name="T15" fmla="*/ 2147483647 h 942"/>
                <a:gd name="T16" fmla="*/ 2147483647 w 1110"/>
                <a:gd name="T17" fmla="*/ 2147483647 h 942"/>
                <a:gd name="T18" fmla="*/ 2147483647 w 1110"/>
                <a:gd name="T19" fmla="*/ 2147483647 h 942"/>
                <a:gd name="T20" fmla="*/ 2147483647 w 1110"/>
                <a:gd name="T21" fmla="*/ 2147483647 h 942"/>
                <a:gd name="T22" fmla="*/ 2147483647 w 1110"/>
                <a:gd name="T23" fmla="*/ 2147483647 h 942"/>
                <a:gd name="T24" fmla="*/ 2147483647 w 1110"/>
                <a:gd name="T25" fmla="*/ 2147483647 h 942"/>
                <a:gd name="T26" fmla="*/ 2147483647 w 1110"/>
                <a:gd name="T27" fmla="*/ 2147483647 h 942"/>
                <a:gd name="T28" fmla="*/ 2147483647 w 1110"/>
                <a:gd name="T29" fmla="*/ 2147483647 h 942"/>
                <a:gd name="T30" fmla="*/ 2147483647 w 1110"/>
                <a:gd name="T31" fmla="*/ 2147483647 h 942"/>
                <a:gd name="T32" fmla="*/ 2147483647 w 1110"/>
                <a:gd name="T33" fmla="*/ 2147483647 h 942"/>
                <a:gd name="T34" fmla="*/ 2147483647 w 1110"/>
                <a:gd name="T35" fmla="*/ 2147483647 h 942"/>
                <a:gd name="T36" fmla="*/ 2147483647 w 1110"/>
                <a:gd name="T37" fmla="*/ 2147483647 h 942"/>
                <a:gd name="T38" fmla="*/ 2147483647 w 1110"/>
                <a:gd name="T39" fmla="*/ 2147483647 h 942"/>
                <a:gd name="T40" fmla="*/ 2147483647 w 1110"/>
                <a:gd name="T41" fmla="*/ 2147483647 h 942"/>
                <a:gd name="T42" fmla="*/ 2147483647 w 1110"/>
                <a:gd name="T43" fmla="*/ 2147483647 h 942"/>
                <a:gd name="T44" fmla="*/ 2147483647 w 1110"/>
                <a:gd name="T45" fmla="*/ 2147483647 h 942"/>
                <a:gd name="T46" fmla="*/ 2147483647 w 1110"/>
                <a:gd name="T47" fmla="*/ 2147483647 h 942"/>
                <a:gd name="T48" fmla="*/ 2147483647 w 1110"/>
                <a:gd name="T49" fmla="*/ 2147483647 h 942"/>
                <a:gd name="T50" fmla="*/ 2147483647 w 1110"/>
                <a:gd name="T51" fmla="*/ 2147483647 h 942"/>
                <a:gd name="T52" fmla="*/ 2147483647 w 1110"/>
                <a:gd name="T53" fmla="*/ 2147483647 h 942"/>
                <a:gd name="T54" fmla="*/ 2147483647 w 1110"/>
                <a:gd name="T55" fmla="*/ 2147483647 h 942"/>
                <a:gd name="T56" fmla="*/ 2147483647 w 1110"/>
                <a:gd name="T57" fmla="*/ 2147483647 h 942"/>
                <a:gd name="T58" fmla="*/ 2147483647 w 1110"/>
                <a:gd name="T59" fmla="*/ 2147483647 h 942"/>
                <a:gd name="T60" fmla="*/ 2147483647 w 1110"/>
                <a:gd name="T61" fmla="*/ 2147483647 h 942"/>
                <a:gd name="T62" fmla="*/ 2147483647 w 1110"/>
                <a:gd name="T63" fmla="*/ 2147483647 h 942"/>
                <a:gd name="T64" fmla="*/ 2147483647 w 1110"/>
                <a:gd name="T65" fmla="*/ 2147483647 h 942"/>
                <a:gd name="T66" fmla="*/ 2147483647 w 1110"/>
                <a:gd name="T67" fmla="*/ 2147483647 h 942"/>
                <a:gd name="T68" fmla="*/ 2147483647 w 1110"/>
                <a:gd name="T69" fmla="*/ 2147483647 h 942"/>
                <a:gd name="T70" fmla="*/ 2147483647 w 1110"/>
                <a:gd name="T71" fmla="*/ 2147483647 h 942"/>
                <a:gd name="T72" fmla="*/ 2147483647 w 1110"/>
                <a:gd name="T73" fmla="*/ 2147483647 h 942"/>
                <a:gd name="T74" fmla="*/ 2147483647 w 1110"/>
                <a:gd name="T75" fmla="*/ 2147483647 h 942"/>
                <a:gd name="T76" fmla="*/ 2147483647 w 1110"/>
                <a:gd name="T77" fmla="*/ 2147483647 h 942"/>
                <a:gd name="T78" fmla="*/ 2147483647 w 1110"/>
                <a:gd name="T79" fmla="*/ 2147483647 h 942"/>
                <a:gd name="T80" fmla="*/ 2147483647 w 1110"/>
                <a:gd name="T81" fmla="*/ 2147483647 h 942"/>
                <a:gd name="T82" fmla="*/ 2147483647 w 1110"/>
                <a:gd name="T83" fmla="*/ 2147483647 h 942"/>
                <a:gd name="T84" fmla="*/ 2147483647 w 1110"/>
                <a:gd name="T85" fmla="*/ 2147483647 h 942"/>
                <a:gd name="T86" fmla="*/ 2147483647 w 1110"/>
                <a:gd name="T87" fmla="*/ 2147483647 h 942"/>
                <a:gd name="T88" fmla="*/ 2147483647 w 1110"/>
                <a:gd name="T89" fmla="*/ 2147483647 h 942"/>
                <a:gd name="T90" fmla="*/ 2147483647 w 1110"/>
                <a:gd name="T91" fmla="*/ 2147483647 h 942"/>
                <a:gd name="T92" fmla="*/ 2147483647 w 1110"/>
                <a:gd name="T93" fmla="*/ 2147483647 h 942"/>
                <a:gd name="T94" fmla="*/ 2147483647 w 1110"/>
                <a:gd name="T95" fmla="*/ 2147483647 h 942"/>
                <a:gd name="T96" fmla="*/ 2147483647 w 1110"/>
                <a:gd name="T97" fmla="*/ 2147483647 h 942"/>
                <a:gd name="T98" fmla="*/ 0 w 1110"/>
                <a:gd name="T99" fmla="*/ 2147483647 h 942"/>
                <a:gd name="T100" fmla="*/ 2147483647 w 1110"/>
                <a:gd name="T101" fmla="*/ 2147483647 h 9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10"/>
                <a:gd name="T154" fmla="*/ 0 h 942"/>
                <a:gd name="T155" fmla="*/ 1110 w 1110"/>
                <a:gd name="T156" fmla="*/ 942 h 9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10" h="942">
                  <a:moveTo>
                    <a:pt x="54" y="792"/>
                  </a:moveTo>
                  <a:lnTo>
                    <a:pt x="54" y="810"/>
                  </a:lnTo>
                  <a:lnTo>
                    <a:pt x="66" y="810"/>
                  </a:lnTo>
                  <a:lnTo>
                    <a:pt x="48" y="828"/>
                  </a:lnTo>
                  <a:lnTo>
                    <a:pt x="48" y="834"/>
                  </a:lnTo>
                  <a:lnTo>
                    <a:pt x="72" y="858"/>
                  </a:lnTo>
                  <a:lnTo>
                    <a:pt x="84" y="864"/>
                  </a:lnTo>
                  <a:lnTo>
                    <a:pt x="90" y="876"/>
                  </a:lnTo>
                  <a:lnTo>
                    <a:pt x="108" y="876"/>
                  </a:lnTo>
                  <a:lnTo>
                    <a:pt x="120" y="864"/>
                  </a:lnTo>
                  <a:lnTo>
                    <a:pt x="132" y="864"/>
                  </a:lnTo>
                  <a:lnTo>
                    <a:pt x="144" y="876"/>
                  </a:lnTo>
                  <a:lnTo>
                    <a:pt x="150" y="888"/>
                  </a:lnTo>
                  <a:lnTo>
                    <a:pt x="126" y="894"/>
                  </a:lnTo>
                  <a:lnTo>
                    <a:pt x="150" y="930"/>
                  </a:lnTo>
                  <a:lnTo>
                    <a:pt x="150" y="906"/>
                  </a:lnTo>
                  <a:lnTo>
                    <a:pt x="180" y="894"/>
                  </a:lnTo>
                  <a:lnTo>
                    <a:pt x="192" y="906"/>
                  </a:lnTo>
                  <a:lnTo>
                    <a:pt x="198" y="918"/>
                  </a:lnTo>
                  <a:lnTo>
                    <a:pt x="204" y="924"/>
                  </a:lnTo>
                  <a:lnTo>
                    <a:pt x="210" y="924"/>
                  </a:lnTo>
                  <a:lnTo>
                    <a:pt x="216" y="930"/>
                  </a:lnTo>
                  <a:lnTo>
                    <a:pt x="222" y="930"/>
                  </a:lnTo>
                  <a:lnTo>
                    <a:pt x="234" y="936"/>
                  </a:lnTo>
                  <a:lnTo>
                    <a:pt x="240" y="942"/>
                  </a:lnTo>
                  <a:lnTo>
                    <a:pt x="240" y="888"/>
                  </a:lnTo>
                  <a:lnTo>
                    <a:pt x="246" y="888"/>
                  </a:lnTo>
                  <a:lnTo>
                    <a:pt x="252" y="882"/>
                  </a:lnTo>
                  <a:lnTo>
                    <a:pt x="258" y="870"/>
                  </a:lnTo>
                  <a:lnTo>
                    <a:pt x="264" y="864"/>
                  </a:lnTo>
                  <a:lnTo>
                    <a:pt x="270" y="852"/>
                  </a:lnTo>
                  <a:lnTo>
                    <a:pt x="276" y="834"/>
                  </a:lnTo>
                  <a:lnTo>
                    <a:pt x="276" y="810"/>
                  </a:lnTo>
                  <a:lnTo>
                    <a:pt x="300" y="786"/>
                  </a:lnTo>
                  <a:lnTo>
                    <a:pt x="354" y="786"/>
                  </a:lnTo>
                  <a:lnTo>
                    <a:pt x="354" y="780"/>
                  </a:lnTo>
                  <a:lnTo>
                    <a:pt x="360" y="780"/>
                  </a:lnTo>
                  <a:lnTo>
                    <a:pt x="372" y="774"/>
                  </a:lnTo>
                  <a:lnTo>
                    <a:pt x="384" y="774"/>
                  </a:lnTo>
                  <a:lnTo>
                    <a:pt x="396" y="786"/>
                  </a:lnTo>
                  <a:lnTo>
                    <a:pt x="396" y="792"/>
                  </a:lnTo>
                  <a:lnTo>
                    <a:pt x="432" y="792"/>
                  </a:lnTo>
                  <a:lnTo>
                    <a:pt x="456" y="816"/>
                  </a:lnTo>
                  <a:lnTo>
                    <a:pt x="456" y="822"/>
                  </a:lnTo>
                  <a:lnTo>
                    <a:pt x="462" y="828"/>
                  </a:lnTo>
                  <a:lnTo>
                    <a:pt x="462" y="834"/>
                  </a:lnTo>
                  <a:lnTo>
                    <a:pt x="468" y="840"/>
                  </a:lnTo>
                  <a:lnTo>
                    <a:pt x="480" y="846"/>
                  </a:lnTo>
                  <a:lnTo>
                    <a:pt x="486" y="846"/>
                  </a:lnTo>
                  <a:lnTo>
                    <a:pt x="498" y="840"/>
                  </a:lnTo>
                  <a:lnTo>
                    <a:pt x="510" y="828"/>
                  </a:lnTo>
                  <a:lnTo>
                    <a:pt x="534" y="816"/>
                  </a:lnTo>
                  <a:lnTo>
                    <a:pt x="546" y="816"/>
                  </a:lnTo>
                  <a:lnTo>
                    <a:pt x="558" y="822"/>
                  </a:lnTo>
                  <a:lnTo>
                    <a:pt x="564" y="828"/>
                  </a:lnTo>
                  <a:lnTo>
                    <a:pt x="576" y="834"/>
                  </a:lnTo>
                  <a:lnTo>
                    <a:pt x="588" y="846"/>
                  </a:lnTo>
                  <a:lnTo>
                    <a:pt x="612" y="858"/>
                  </a:lnTo>
                  <a:lnTo>
                    <a:pt x="642" y="858"/>
                  </a:lnTo>
                  <a:lnTo>
                    <a:pt x="654" y="864"/>
                  </a:lnTo>
                  <a:lnTo>
                    <a:pt x="660" y="864"/>
                  </a:lnTo>
                  <a:lnTo>
                    <a:pt x="666" y="858"/>
                  </a:lnTo>
                  <a:lnTo>
                    <a:pt x="678" y="834"/>
                  </a:lnTo>
                  <a:lnTo>
                    <a:pt x="690" y="828"/>
                  </a:lnTo>
                  <a:lnTo>
                    <a:pt x="702" y="816"/>
                  </a:lnTo>
                  <a:lnTo>
                    <a:pt x="720" y="810"/>
                  </a:lnTo>
                  <a:lnTo>
                    <a:pt x="774" y="810"/>
                  </a:lnTo>
                  <a:lnTo>
                    <a:pt x="810" y="822"/>
                  </a:lnTo>
                  <a:lnTo>
                    <a:pt x="822" y="828"/>
                  </a:lnTo>
                  <a:lnTo>
                    <a:pt x="828" y="834"/>
                  </a:lnTo>
                  <a:lnTo>
                    <a:pt x="858" y="834"/>
                  </a:lnTo>
                  <a:lnTo>
                    <a:pt x="870" y="828"/>
                  </a:lnTo>
                  <a:lnTo>
                    <a:pt x="876" y="822"/>
                  </a:lnTo>
                  <a:lnTo>
                    <a:pt x="888" y="816"/>
                  </a:lnTo>
                  <a:lnTo>
                    <a:pt x="894" y="810"/>
                  </a:lnTo>
                  <a:lnTo>
                    <a:pt x="918" y="810"/>
                  </a:lnTo>
                  <a:lnTo>
                    <a:pt x="918" y="804"/>
                  </a:lnTo>
                  <a:lnTo>
                    <a:pt x="924" y="798"/>
                  </a:lnTo>
                  <a:lnTo>
                    <a:pt x="924" y="792"/>
                  </a:lnTo>
                  <a:lnTo>
                    <a:pt x="930" y="786"/>
                  </a:lnTo>
                  <a:lnTo>
                    <a:pt x="936" y="786"/>
                  </a:lnTo>
                  <a:lnTo>
                    <a:pt x="930" y="726"/>
                  </a:lnTo>
                  <a:lnTo>
                    <a:pt x="948" y="720"/>
                  </a:lnTo>
                  <a:lnTo>
                    <a:pt x="948" y="714"/>
                  </a:lnTo>
                  <a:lnTo>
                    <a:pt x="954" y="708"/>
                  </a:lnTo>
                  <a:lnTo>
                    <a:pt x="954" y="696"/>
                  </a:lnTo>
                  <a:lnTo>
                    <a:pt x="960" y="678"/>
                  </a:lnTo>
                  <a:lnTo>
                    <a:pt x="966" y="666"/>
                  </a:lnTo>
                  <a:lnTo>
                    <a:pt x="978" y="648"/>
                  </a:lnTo>
                  <a:lnTo>
                    <a:pt x="984" y="636"/>
                  </a:lnTo>
                  <a:lnTo>
                    <a:pt x="1002" y="618"/>
                  </a:lnTo>
                  <a:lnTo>
                    <a:pt x="1026" y="588"/>
                  </a:lnTo>
                  <a:lnTo>
                    <a:pt x="1050" y="564"/>
                  </a:lnTo>
                  <a:lnTo>
                    <a:pt x="1068" y="540"/>
                  </a:lnTo>
                  <a:lnTo>
                    <a:pt x="1074" y="534"/>
                  </a:lnTo>
                  <a:lnTo>
                    <a:pt x="1092" y="288"/>
                  </a:lnTo>
                  <a:lnTo>
                    <a:pt x="1110" y="252"/>
                  </a:lnTo>
                  <a:lnTo>
                    <a:pt x="1080" y="216"/>
                  </a:lnTo>
                  <a:lnTo>
                    <a:pt x="1074" y="192"/>
                  </a:lnTo>
                  <a:lnTo>
                    <a:pt x="1044" y="156"/>
                  </a:lnTo>
                  <a:lnTo>
                    <a:pt x="1056" y="108"/>
                  </a:lnTo>
                  <a:lnTo>
                    <a:pt x="1038" y="42"/>
                  </a:lnTo>
                  <a:lnTo>
                    <a:pt x="1020" y="48"/>
                  </a:lnTo>
                  <a:lnTo>
                    <a:pt x="1002" y="60"/>
                  </a:lnTo>
                  <a:lnTo>
                    <a:pt x="990" y="66"/>
                  </a:lnTo>
                  <a:lnTo>
                    <a:pt x="984" y="66"/>
                  </a:lnTo>
                  <a:lnTo>
                    <a:pt x="978" y="60"/>
                  </a:lnTo>
                  <a:lnTo>
                    <a:pt x="966" y="54"/>
                  </a:lnTo>
                  <a:lnTo>
                    <a:pt x="960" y="42"/>
                  </a:lnTo>
                  <a:lnTo>
                    <a:pt x="954" y="36"/>
                  </a:lnTo>
                  <a:lnTo>
                    <a:pt x="942" y="30"/>
                  </a:lnTo>
                  <a:lnTo>
                    <a:pt x="936" y="24"/>
                  </a:lnTo>
                  <a:lnTo>
                    <a:pt x="930" y="24"/>
                  </a:lnTo>
                  <a:lnTo>
                    <a:pt x="918" y="18"/>
                  </a:lnTo>
                  <a:lnTo>
                    <a:pt x="900" y="12"/>
                  </a:lnTo>
                  <a:lnTo>
                    <a:pt x="888" y="12"/>
                  </a:lnTo>
                  <a:lnTo>
                    <a:pt x="876" y="6"/>
                  </a:lnTo>
                  <a:lnTo>
                    <a:pt x="864" y="6"/>
                  </a:lnTo>
                  <a:lnTo>
                    <a:pt x="828" y="0"/>
                  </a:lnTo>
                  <a:lnTo>
                    <a:pt x="816" y="6"/>
                  </a:lnTo>
                  <a:lnTo>
                    <a:pt x="786" y="30"/>
                  </a:lnTo>
                  <a:lnTo>
                    <a:pt x="738" y="66"/>
                  </a:lnTo>
                  <a:lnTo>
                    <a:pt x="684" y="102"/>
                  </a:lnTo>
                  <a:lnTo>
                    <a:pt x="624" y="144"/>
                  </a:lnTo>
                  <a:lnTo>
                    <a:pt x="576" y="180"/>
                  </a:lnTo>
                  <a:lnTo>
                    <a:pt x="534" y="210"/>
                  </a:lnTo>
                  <a:lnTo>
                    <a:pt x="510" y="222"/>
                  </a:lnTo>
                  <a:lnTo>
                    <a:pt x="480" y="246"/>
                  </a:lnTo>
                  <a:lnTo>
                    <a:pt x="450" y="282"/>
                  </a:lnTo>
                  <a:lnTo>
                    <a:pt x="414" y="312"/>
                  </a:lnTo>
                  <a:lnTo>
                    <a:pt x="390" y="330"/>
                  </a:lnTo>
                  <a:lnTo>
                    <a:pt x="366" y="336"/>
                  </a:lnTo>
                  <a:lnTo>
                    <a:pt x="324" y="342"/>
                  </a:lnTo>
                  <a:lnTo>
                    <a:pt x="282" y="354"/>
                  </a:lnTo>
                  <a:lnTo>
                    <a:pt x="282" y="558"/>
                  </a:lnTo>
                  <a:lnTo>
                    <a:pt x="264" y="582"/>
                  </a:lnTo>
                  <a:lnTo>
                    <a:pt x="264" y="594"/>
                  </a:lnTo>
                  <a:lnTo>
                    <a:pt x="258" y="606"/>
                  </a:lnTo>
                  <a:lnTo>
                    <a:pt x="258" y="624"/>
                  </a:lnTo>
                  <a:lnTo>
                    <a:pt x="252" y="636"/>
                  </a:lnTo>
                  <a:lnTo>
                    <a:pt x="240" y="642"/>
                  </a:lnTo>
                  <a:lnTo>
                    <a:pt x="222" y="648"/>
                  </a:lnTo>
                  <a:lnTo>
                    <a:pt x="198" y="648"/>
                  </a:lnTo>
                  <a:lnTo>
                    <a:pt x="186" y="654"/>
                  </a:lnTo>
                  <a:lnTo>
                    <a:pt x="138" y="648"/>
                  </a:lnTo>
                  <a:lnTo>
                    <a:pt x="138" y="666"/>
                  </a:lnTo>
                  <a:lnTo>
                    <a:pt x="72" y="660"/>
                  </a:lnTo>
                  <a:lnTo>
                    <a:pt x="48" y="678"/>
                  </a:lnTo>
                  <a:lnTo>
                    <a:pt x="0" y="690"/>
                  </a:lnTo>
                  <a:lnTo>
                    <a:pt x="0" y="726"/>
                  </a:lnTo>
                  <a:lnTo>
                    <a:pt x="6" y="738"/>
                  </a:lnTo>
                  <a:lnTo>
                    <a:pt x="6" y="762"/>
                  </a:lnTo>
                  <a:lnTo>
                    <a:pt x="18" y="786"/>
                  </a:lnTo>
                  <a:lnTo>
                    <a:pt x="30" y="792"/>
                  </a:lnTo>
                  <a:lnTo>
                    <a:pt x="54" y="79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4" name="Nicaragua" descr="© INSCALE GmbH, 05.05.2010&#10;http://www.presentationload.com/">
              <a:extLst>
                <a:ext uri="{FF2B5EF4-FFF2-40B4-BE49-F238E27FC236}">
                  <a16:creationId xmlns:a16="http://schemas.microsoft.com/office/drawing/2014/main" id="{F5814A79-6F58-41C0-B3EF-0BEAE433DB14}"/>
                </a:ext>
              </a:extLst>
            </p:cNvPr>
            <p:cNvSpPr>
              <a:spLocks/>
            </p:cNvSpPr>
            <p:nvPr>
              <p:custDataLst>
                <p:tags r:id="rId63"/>
              </p:custDataLst>
            </p:nvPr>
          </p:nvSpPr>
          <p:spPr bwMode="gray">
            <a:xfrm>
              <a:off x="1888796" y="2764871"/>
              <a:ext cx="123038" cy="126003"/>
            </a:xfrm>
            <a:custGeom>
              <a:avLst/>
              <a:gdLst>
                <a:gd name="T0" fmla="*/ 2147483647 w 324"/>
                <a:gd name="T1" fmla="*/ 2147483647 h 330"/>
                <a:gd name="T2" fmla="*/ 2147483647 w 324"/>
                <a:gd name="T3" fmla="*/ 0 h 330"/>
                <a:gd name="T4" fmla="*/ 2147483647 w 324"/>
                <a:gd name="T5" fmla="*/ 2147483647 h 330"/>
                <a:gd name="T6" fmla="*/ 2147483647 w 324"/>
                <a:gd name="T7" fmla="*/ 2147483647 h 330"/>
                <a:gd name="T8" fmla="*/ 2147483647 w 324"/>
                <a:gd name="T9" fmla="*/ 0 h 330"/>
                <a:gd name="T10" fmla="*/ 2147483647 w 324"/>
                <a:gd name="T11" fmla="*/ 2147483647 h 330"/>
                <a:gd name="T12" fmla="*/ 2147483647 w 324"/>
                <a:gd name="T13" fmla="*/ 2147483647 h 330"/>
                <a:gd name="T14" fmla="*/ 2147483647 w 324"/>
                <a:gd name="T15" fmla="*/ 2147483647 h 330"/>
                <a:gd name="T16" fmla="*/ 2147483647 w 324"/>
                <a:gd name="T17" fmla="*/ 2147483647 h 330"/>
                <a:gd name="T18" fmla="*/ 2147483647 w 324"/>
                <a:gd name="T19" fmla="*/ 2147483647 h 330"/>
                <a:gd name="T20" fmla="*/ 2147483647 w 324"/>
                <a:gd name="T21" fmla="*/ 2147483647 h 330"/>
                <a:gd name="T22" fmla="*/ 2147483647 w 324"/>
                <a:gd name="T23" fmla="*/ 2147483647 h 330"/>
                <a:gd name="T24" fmla="*/ 2147483647 w 324"/>
                <a:gd name="T25" fmla="*/ 2147483647 h 330"/>
                <a:gd name="T26" fmla="*/ 2147483647 w 324"/>
                <a:gd name="T27" fmla="*/ 2147483647 h 330"/>
                <a:gd name="T28" fmla="*/ 2147483647 w 324"/>
                <a:gd name="T29" fmla="*/ 2147483647 h 330"/>
                <a:gd name="T30" fmla="*/ 2147483647 w 324"/>
                <a:gd name="T31" fmla="*/ 2147483647 h 330"/>
                <a:gd name="T32" fmla="*/ 2147483647 w 324"/>
                <a:gd name="T33" fmla="*/ 2147483647 h 330"/>
                <a:gd name="T34" fmla="*/ 2147483647 w 324"/>
                <a:gd name="T35" fmla="*/ 2147483647 h 330"/>
                <a:gd name="T36" fmla="*/ 2147483647 w 324"/>
                <a:gd name="T37" fmla="*/ 2147483647 h 330"/>
                <a:gd name="T38" fmla="*/ 2147483647 w 324"/>
                <a:gd name="T39" fmla="*/ 2147483647 h 330"/>
                <a:gd name="T40" fmla="*/ 2147483647 w 324"/>
                <a:gd name="T41" fmla="*/ 2147483647 h 330"/>
                <a:gd name="T42" fmla="*/ 2147483647 w 324"/>
                <a:gd name="T43" fmla="*/ 2147483647 h 330"/>
                <a:gd name="T44" fmla="*/ 2147483647 w 324"/>
                <a:gd name="T45" fmla="*/ 2147483647 h 330"/>
                <a:gd name="T46" fmla="*/ 2147483647 w 324"/>
                <a:gd name="T47" fmla="*/ 2147483647 h 330"/>
                <a:gd name="T48" fmla="*/ 2147483647 w 324"/>
                <a:gd name="T49" fmla="*/ 2147483647 h 330"/>
                <a:gd name="T50" fmla="*/ 2147483647 w 324"/>
                <a:gd name="T51" fmla="*/ 2147483647 h 330"/>
                <a:gd name="T52" fmla="*/ 2147483647 w 324"/>
                <a:gd name="T53" fmla="*/ 2147483647 h 330"/>
                <a:gd name="T54" fmla="*/ 2147483647 w 324"/>
                <a:gd name="T55" fmla="*/ 2147483647 h 330"/>
                <a:gd name="T56" fmla="*/ 2147483647 w 324"/>
                <a:gd name="T57" fmla="*/ 2147483647 h 330"/>
                <a:gd name="T58" fmla="*/ 2147483647 w 324"/>
                <a:gd name="T59" fmla="*/ 2147483647 h 330"/>
                <a:gd name="T60" fmla="*/ 2147483647 w 324"/>
                <a:gd name="T61" fmla="*/ 2147483647 h 330"/>
                <a:gd name="T62" fmla="*/ 2147483647 w 324"/>
                <a:gd name="T63" fmla="*/ 2147483647 h 330"/>
                <a:gd name="T64" fmla="*/ 2147483647 w 324"/>
                <a:gd name="T65" fmla="*/ 2147483647 h 330"/>
                <a:gd name="T66" fmla="*/ 2147483647 w 324"/>
                <a:gd name="T67" fmla="*/ 2147483647 h 330"/>
                <a:gd name="T68" fmla="*/ 2147483647 w 324"/>
                <a:gd name="T69" fmla="*/ 2147483647 h 330"/>
                <a:gd name="T70" fmla="*/ 2147483647 w 324"/>
                <a:gd name="T71" fmla="*/ 2147483647 h 330"/>
                <a:gd name="T72" fmla="*/ 2147483647 w 324"/>
                <a:gd name="T73" fmla="*/ 2147483647 h 330"/>
                <a:gd name="T74" fmla="*/ 2147483647 w 324"/>
                <a:gd name="T75" fmla="*/ 2147483647 h 330"/>
                <a:gd name="T76" fmla="*/ 2147483647 w 324"/>
                <a:gd name="T77" fmla="*/ 2147483647 h 330"/>
                <a:gd name="T78" fmla="*/ 2147483647 w 324"/>
                <a:gd name="T79" fmla="*/ 2147483647 h 330"/>
                <a:gd name="T80" fmla="*/ 2147483647 w 324"/>
                <a:gd name="T81" fmla="*/ 2147483647 h 3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4"/>
                <a:gd name="T124" fmla="*/ 0 h 330"/>
                <a:gd name="T125" fmla="*/ 324 w 324"/>
                <a:gd name="T126" fmla="*/ 330 h 3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4" h="330">
                  <a:moveTo>
                    <a:pt x="324" y="18"/>
                  </a:moveTo>
                  <a:lnTo>
                    <a:pt x="318" y="12"/>
                  </a:lnTo>
                  <a:lnTo>
                    <a:pt x="318" y="6"/>
                  </a:lnTo>
                  <a:lnTo>
                    <a:pt x="312" y="0"/>
                  </a:lnTo>
                  <a:lnTo>
                    <a:pt x="264" y="0"/>
                  </a:lnTo>
                  <a:lnTo>
                    <a:pt x="264" y="6"/>
                  </a:lnTo>
                  <a:lnTo>
                    <a:pt x="252" y="18"/>
                  </a:lnTo>
                  <a:lnTo>
                    <a:pt x="240" y="18"/>
                  </a:lnTo>
                  <a:lnTo>
                    <a:pt x="222" y="0"/>
                  </a:lnTo>
                  <a:lnTo>
                    <a:pt x="210" y="0"/>
                  </a:lnTo>
                  <a:lnTo>
                    <a:pt x="198" y="12"/>
                  </a:lnTo>
                  <a:lnTo>
                    <a:pt x="198" y="30"/>
                  </a:lnTo>
                  <a:lnTo>
                    <a:pt x="180" y="30"/>
                  </a:lnTo>
                  <a:lnTo>
                    <a:pt x="168" y="54"/>
                  </a:lnTo>
                  <a:lnTo>
                    <a:pt x="144" y="78"/>
                  </a:lnTo>
                  <a:lnTo>
                    <a:pt x="126" y="78"/>
                  </a:lnTo>
                  <a:lnTo>
                    <a:pt x="120" y="72"/>
                  </a:lnTo>
                  <a:lnTo>
                    <a:pt x="120" y="66"/>
                  </a:lnTo>
                  <a:lnTo>
                    <a:pt x="108" y="66"/>
                  </a:lnTo>
                  <a:lnTo>
                    <a:pt x="102" y="72"/>
                  </a:lnTo>
                  <a:lnTo>
                    <a:pt x="96" y="84"/>
                  </a:lnTo>
                  <a:lnTo>
                    <a:pt x="60" y="84"/>
                  </a:lnTo>
                  <a:lnTo>
                    <a:pt x="54" y="90"/>
                  </a:lnTo>
                  <a:lnTo>
                    <a:pt x="54" y="102"/>
                  </a:lnTo>
                  <a:lnTo>
                    <a:pt x="60" y="108"/>
                  </a:lnTo>
                  <a:lnTo>
                    <a:pt x="60" y="120"/>
                  </a:lnTo>
                  <a:lnTo>
                    <a:pt x="66" y="126"/>
                  </a:lnTo>
                  <a:lnTo>
                    <a:pt x="48" y="126"/>
                  </a:lnTo>
                  <a:lnTo>
                    <a:pt x="48" y="144"/>
                  </a:lnTo>
                  <a:lnTo>
                    <a:pt x="36" y="150"/>
                  </a:lnTo>
                  <a:lnTo>
                    <a:pt x="0" y="150"/>
                  </a:lnTo>
                  <a:lnTo>
                    <a:pt x="48" y="204"/>
                  </a:lnTo>
                  <a:lnTo>
                    <a:pt x="48" y="210"/>
                  </a:lnTo>
                  <a:lnTo>
                    <a:pt x="54" y="216"/>
                  </a:lnTo>
                  <a:lnTo>
                    <a:pt x="54" y="228"/>
                  </a:lnTo>
                  <a:lnTo>
                    <a:pt x="66" y="252"/>
                  </a:lnTo>
                  <a:lnTo>
                    <a:pt x="72" y="258"/>
                  </a:lnTo>
                  <a:lnTo>
                    <a:pt x="96" y="270"/>
                  </a:lnTo>
                  <a:lnTo>
                    <a:pt x="108" y="282"/>
                  </a:lnTo>
                  <a:lnTo>
                    <a:pt x="114" y="294"/>
                  </a:lnTo>
                  <a:lnTo>
                    <a:pt x="138" y="294"/>
                  </a:lnTo>
                  <a:lnTo>
                    <a:pt x="132" y="294"/>
                  </a:lnTo>
                  <a:lnTo>
                    <a:pt x="120" y="282"/>
                  </a:lnTo>
                  <a:lnTo>
                    <a:pt x="120" y="276"/>
                  </a:lnTo>
                  <a:lnTo>
                    <a:pt x="126" y="270"/>
                  </a:lnTo>
                  <a:lnTo>
                    <a:pt x="138" y="270"/>
                  </a:lnTo>
                  <a:lnTo>
                    <a:pt x="138" y="264"/>
                  </a:lnTo>
                  <a:lnTo>
                    <a:pt x="132" y="258"/>
                  </a:lnTo>
                  <a:lnTo>
                    <a:pt x="126" y="258"/>
                  </a:lnTo>
                  <a:lnTo>
                    <a:pt x="120" y="264"/>
                  </a:lnTo>
                  <a:lnTo>
                    <a:pt x="114" y="264"/>
                  </a:lnTo>
                  <a:lnTo>
                    <a:pt x="114" y="222"/>
                  </a:lnTo>
                  <a:lnTo>
                    <a:pt x="120" y="222"/>
                  </a:lnTo>
                  <a:lnTo>
                    <a:pt x="132" y="228"/>
                  </a:lnTo>
                  <a:lnTo>
                    <a:pt x="144" y="240"/>
                  </a:lnTo>
                  <a:lnTo>
                    <a:pt x="156" y="246"/>
                  </a:lnTo>
                  <a:lnTo>
                    <a:pt x="180" y="270"/>
                  </a:lnTo>
                  <a:lnTo>
                    <a:pt x="192" y="306"/>
                  </a:lnTo>
                  <a:lnTo>
                    <a:pt x="210" y="306"/>
                  </a:lnTo>
                  <a:lnTo>
                    <a:pt x="216" y="312"/>
                  </a:lnTo>
                  <a:lnTo>
                    <a:pt x="222" y="312"/>
                  </a:lnTo>
                  <a:lnTo>
                    <a:pt x="222" y="318"/>
                  </a:lnTo>
                  <a:lnTo>
                    <a:pt x="234" y="330"/>
                  </a:lnTo>
                  <a:lnTo>
                    <a:pt x="270" y="330"/>
                  </a:lnTo>
                  <a:lnTo>
                    <a:pt x="270" y="324"/>
                  </a:lnTo>
                  <a:lnTo>
                    <a:pt x="258" y="312"/>
                  </a:lnTo>
                  <a:lnTo>
                    <a:pt x="252" y="300"/>
                  </a:lnTo>
                  <a:lnTo>
                    <a:pt x="252" y="276"/>
                  </a:lnTo>
                  <a:lnTo>
                    <a:pt x="264" y="264"/>
                  </a:lnTo>
                  <a:lnTo>
                    <a:pt x="270" y="264"/>
                  </a:lnTo>
                  <a:lnTo>
                    <a:pt x="270" y="246"/>
                  </a:lnTo>
                  <a:lnTo>
                    <a:pt x="264" y="234"/>
                  </a:lnTo>
                  <a:lnTo>
                    <a:pt x="264" y="222"/>
                  </a:lnTo>
                  <a:lnTo>
                    <a:pt x="270" y="174"/>
                  </a:lnTo>
                  <a:lnTo>
                    <a:pt x="282" y="192"/>
                  </a:lnTo>
                  <a:lnTo>
                    <a:pt x="288" y="108"/>
                  </a:lnTo>
                  <a:lnTo>
                    <a:pt x="288" y="102"/>
                  </a:lnTo>
                  <a:lnTo>
                    <a:pt x="294" y="96"/>
                  </a:lnTo>
                  <a:lnTo>
                    <a:pt x="306" y="72"/>
                  </a:lnTo>
                  <a:lnTo>
                    <a:pt x="312" y="66"/>
                  </a:lnTo>
                  <a:lnTo>
                    <a:pt x="324" y="42"/>
                  </a:lnTo>
                  <a:lnTo>
                    <a:pt x="324"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5" name="New Zealand" descr="© INSCALE GmbH, 05.05.2010&#10;http://www.presentationload.com/">
              <a:extLst>
                <a:ext uri="{FF2B5EF4-FFF2-40B4-BE49-F238E27FC236}">
                  <a16:creationId xmlns:a16="http://schemas.microsoft.com/office/drawing/2014/main" id="{071BB8E7-ECE0-41EF-BAC9-C9CE930C12D9}"/>
                </a:ext>
              </a:extLst>
            </p:cNvPr>
            <p:cNvSpPr>
              <a:spLocks noEditPoints="1"/>
            </p:cNvSpPr>
            <p:nvPr>
              <p:custDataLst>
                <p:tags r:id="rId64"/>
              </p:custDataLst>
            </p:nvPr>
          </p:nvSpPr>
          <p:spPr bwMode="gray">
            <a:xfrm>
              <a:off x="8260033" y="4266520"/>
              <a:ext cx="481772" cy="372078"/>
            </a:xfrm>
            <a:custGeom>
              <a:avLst/>
              <a:gdLst>
                <a:gd name="T0" fmla="*/ 2147483647 w 1272"/>
                <a:gd name="T1" fmla="*/ 2147483647 h 984"/>
                <a:gd name="T2" fmla="*/ 2147483647 w 1272"/>
                <a:gd name="T3" fmla="*/ 2147483647 h 984"/>
                <a:gd name="T4" fmla="*/ 2147483647 w 1272"/>
                <a:gd name="T5" fmla="*/ 2147483647 h 984"/>
                <a:gd name="T6" fmla="*/ 2147483647 w 1272"/>
                <a:gd name="T7" fmla="*/ 2147483647 h 984"/>
                <a:gd name="T8" fmla="*/ 2147483647 w 1272"/>
                <a:gd name="T9" fmla="*/ 2147483647 h 984"/>
                <a:gd name="T10" fmla="*/ 2147483647 w 1272"/>
                <a:gd name="T11" fmla="*/ 2147483647 h 984"/>
                <a:gd name="T12" fmla="*/ 2147483647 w 1272"/>
                <a:gd name="T13" fmla="*/ 2147483647 h 984"/>
                <a:gd name="T14" fmla="*/ 2147483647 w 1272"/>
                <a:gd name="T15" fmla="*/ 2147483647 h 984"/>
                <a:gd name="T16" fmla="*/ 2147483647 w 1272"/>
                <a:gd name="T17" fmla="*/ 2147483647 h 984"/>
                <a:gd name="T18" fmla="*/ 2147483647 w 1272"/>
                <a:gd name="T19" fmla="*/ 2147483647 h 984"/>
                <a:gd name="T20" fmla="*/ 2147483647 w 1272"/>
                <a:gd name="T21" fmla="*/ 2147483647 h 984"/>
                <a:gd name="T22" fmla="*/ 2147483647 w 1272"/>
                <a:gd name="T23" fmla="*/ 2147483647 h 984"/>
                <a:gd name="T24" fmla="*/ 2147483647 w 1272"/>
                <a:gd name="T25" fmla="*/ 2147483647 h 984"/>
                <a:gd name="T26" fmla="*/ 2147483647 w 1272"/>
                <a:gd name="T27" fmla="*/ 2147483647 h 984"/>
                <a:gd name="T28" fmla="*/ 2147483647 w 1272"/>
                <a:gd name="T29" fmla="*/ 2147483647 h 984"/>
                <a:gd name="T30" fmla="*/ 2147483647 w 1272"/>
                <a:gd name="T31" fmla="*/ 2147483647 h 984"/>
                <a:gd name="T32" fmla="*/ 2147483647 w 1272"/>
                <a:gd name="T33" fmla="*/ 2147483647 h 984"/>
                <a:gd name="T34" fmla="*/ 2147483647 w 1272"/>
                <a:gd name="T35" fmla="*/ 2147483647 h 984"/>
                <a:gd name="T36" fmla="*/ 2147483647 w 1272"/>
                <a:gd name="T37" fmla="*/ 2147483647 h 984"/>
                <a:gd name="T38" fmla="*/ 2147483647 w 1272"/>
                <a:gd name="T39" fmla="*/ 2147483647 h 984"/>
                <a:gd name="T40" fmla="*/ 2147483647 w 1272"/>
                <a:gd name="T41" fmla="*/ 2147483647 h 984"/>
                <a:gd name="T42" fmla="*/ 2147483647 w 1272"/>
                <a:gd name="T43" fmla="*/ 2147483647 h 984"/>
                <a:gd name="T44" fmla="*/ 2147483647 w 1272"/>
                <a:gd name="T45" fmla="*/ 2147483647 h 984"/>
                <a:gd name="T46" fmla="*/ 2147483647 w 1272"/>
                <a:gd name="T47" fmla="*/ 2147483647 h 984"/>
                <a:gd name="T48" fmla="*/ 2147483647 w 1272"/>
                <a:gd name="T49" fmla="*/ 2147483647 h 984"/>
                <a:gd name="T50" fmla="*/ 2147483647 w 1272"/>
                <a:gd name="T51" fmla="*/ 2147483647 h 984"/>
                <a:gd name="T52" fmla="*/ 2147483647 w 1272"/>
                <a:gd name="T53" fmla="*/ 2147483647 h 984"/>
                <a:gd name="T54" fmla="*/ 2147483647 w 1272"/>
                <a:gd name="T55" fmla="*/ 2147483647 h 984"/>
                <a:gd name="T56" fmla="*/ 2147483647 w 1272"/>
                <a:gd name="T57" fmla="*/ 2147483647 h 984"/>
                <a:gd name="T58" fmla="*/ 2147483647 w 1272"/>
                <a:gd name="T59" fmla="*/ 2147483647 h 984"/>
                <a:gd name="T60" fmla="*/ 2147483647 w 1272"/>
                <a:gd name="T61" fmla="*/ 2147483647 h 984"/>
                <a:gd name="T62" fmla="*/ 2147483647 w 1272"/>
                <a:gd name="T63" fmla="*/ 2147483647 h 984"/>
                <a:gd name="T64" fmla="*/ 2147483647 w 1272"/>
                <a:gd name="T65" fmla="*/ 2147483647 h 984"/>
                <a:gd name="T66" fmla="*/ 2147483647 w 1272"/>
                <a:gd name="T67" fmla="*/ 2147483647 h 984"/>
                <a:gd name="T68" fmla="*/ 2147483647 w 1272"/>
                <a:gd name="T69" fmla="*/ 2147483647 h 984"/>
                <a:gd name="T70" fmla="*/ 2147483647 w 1272"/>
                <a:gd name="T71" fmla="*/ 2147483647 h 984"/>
                <a:gd name="T72" fmla="*/ 2147483647 w 1272"/>
                <a:gd name="T73" fmla="*/ 2147483647 h 984"/>
                <a:gd name="T74" fmla="*/ 2147483647 w 1272"/>
                <a:gd name="T75" fmla="*/ 2147483647 h 984"/>
                <a:gd name="T76" fmla="*/ 2147483647 w 1272"/>
                <a:gd name="T77" fmla="*/ 2147483647 h 984"/>
                <a:gd name="T78" fmla="*/ 2147483647 w 1272"/>
                <a:gd name="T79" fmla="*/ 2147483647 h 984"/>
                <a:gd name="T80" fmla="*/ 2147483647 w 1272"/>
                <a:gd name="T81" fmla="*/ 2147483647 h 984"/>
                <a:gd name="T82" fmla="*/ 2147483647 w 1272"/>
                <a:gd name="T83" fmla="*/ 2147483647 h 984"/>
                <a:gd name="T84" fmla="*/ 2147483647 w 1272"/>
                <a:gd name="T85" fmla="*/ 2147483647 h 984"/>
                <a:gd name="T86" fmla="*/ 2147483647 w 1272"/>
                <a:gd name="T87" fmla="*/ 2147483647 h 984"/>
                <a:gd name="T88" fmla="*/ 2147483647 w 1272"/>
                <a:gd name="T89" fmla="*/ 2147483647 h 984"/>
                <a:gd name="T90" fmla="*/ 2147483647 w 1272"/>
                <a:gd name="T91" fmla="*/ 2147483647 h 984"/>
                <a:gd name="T92" fmla="*/ 2147483647 w 1272"/>
                <a:gd name="T93" fmla="*/ 2147483647 h 984"/>
                <a:gd name="T94" fmla="*/ 2147483647 w 1272"/>
                <a:gd name="T95" fmla="*/ 2147483647 h 984"/>
                <a:gd name="T96" fmla="*/ 2147483647 w 1272"/>
                <a:gd name="T97" fmla="*/ 2147483647 h 984"/>
                <a:gd name="T98" fmla="*/ 2147483647 w 1272"/>
                <a:gd name="T99" fmla="*/ 2147483647 h 984"/>
                <a:gd name="T100" fmla="*/ 2147483647 w 1272"/>
                <a:gd name="T101" fmla="*/ 2147483647 h 984"/>
                <a:gd name="T102" fmla="*/ 2147483647 w 1272"/>
                <a:gd name="T103" fmla="*/ 2147483647 h 984"/>
                <a:gd name="T104" fmla="*/ 2147483647 w 1272"/>
                <a:gd name="T105" fmla="*/ 2147483647 h 984"/>
                <a:gd name="T106" fmla="*/ 2147483647 w 1272"/>
                <a:gd name="T107" fmla="*/ 2147483647 h 984"/>
                <a:gd name="T108" fmla="*/ 2147483647 w 1272"/>
                <a:gd name="T109" fmla="*/ 2147483647 h 984"/>
                <a:gd name="T110" fmla="*/ 2147483647 w 1272"/>
                <a:gd name="T111" fmla="*/ 2147483647 h 984"/>
                <a:gd name="T112" fmla="*/ 2147483647 w 1272"/>
                <a:gd name="T113" fmla="*/ 2147483647 h 984"/>
                <a:gd name="T114" fmla="*/ 2147483647 w 1272"/>
                <a:gd name="T115" fmla="*/ 2147483647 h 984"/>
                <a:gd name="T116" fmla="*/ 2147483647 w 1272"/>
                <a:gd name="T117" fmla="*/ 2147483647 h 984"/>
                <a:gd name="T118" fmla="*/ 2147483647 w 1272"/>
                <a:gd name="T119" fmla="*/ 2147483647 h 984"/>
                <a:gd name="T120" fmla="*/ 2147483647 w 1272"/>
                <a:gd name="T121" fmla="*/ 2147483647 h 9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72"/>
                <a:gd name="T184" fmla="*/ 0 h 984"/>
                <a:gd name="T185" fmla="*/ 1272 w 1272"/>
                <a:gd name="T186" fmla="*/ 984 h 9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72" h="984">
                  <a:moveTo>
                    <a:pt x="750" y="564"/>
                  </a:moveTo>
                  <a:lnTo>
                    <a:pt x="738" y="564"/>
                  </a:lnTo>
                  <a:lnTo>
                    <a:pt x="744" y="528"/>
                  </a:lnTo>
                  <a:lnTo>
                    <a:pt x="720" y="546"/>
                  </a:lnTo>
                  <a:lnTo>
                    <a:pt x="726" y="540"/>
                  </a:lnTo>
                  <a:lnTo>
                    <a:pt x="726" y="504"/>
                  </a:lnTo>
                  <a:lnTo>
                    <a:pt x="708" y="504"/>
                  </a:lnTo>
                  <a:lnTo>
                    <a:pt x="702" y="510"/>
                  </a:lnTo>
                  <a:lnTo>
                    <a:pt x="696" y="522"/>
                  </a:lnTo>
                  <a:lnTo>
                    <a:pt x="690" y="528"/>
                  </a:lnTo>
                  <a:lnTo>
                    <a:pt x="672" y="540"/>
                  </a:lnTo>
                  <a:lnTo>
                    <a:pt x="660" y="546"/>
                  </a:lnTo>
                  <a:lnTo>
                    <a:pt x="654" y="558"/>
                  </a:lnTo>
                  <a:lnTo>
                    <a:pt x="642" y="570"/>
                  </a:lnTo>
                  <a:lnTo>
                    <a:pt x="630" y="576"/>
                  </a:lnTo>
                  <a:lnTo>
                    <a:pt x="618" y="588"/>
                  </a:lnTo>
                  <a:lnTo>
                    <a:pt x="606" y="588"/>
                  </a:lnTo>
                  <a:lnTo>
                    <a:pt x="588" y="600"/>
                  </a:lnTo>
                  <a:lnTo>
                    <a:pt x="576" y="606"/>
                  </a:lnTo>
                  <a:lnTo>
                    <a:pt x="546" y="636"/>
                  </a:lnTo>
                  <a:lnTo>
                    <a:pt x="540" y="648"/>
                  </a:lnTo>
                  <a:lnTo>
                    <a:pt x="534" y="648"/>
                  </a:lnTo>
                  <a:lnTo>
                    <a:pt x="528" y="654"/>
                  </a:lnTo>
                  <a:lnTo>
                    <a:pt x="510" y="660"/>
                  </a:lnTo>
                  <a:lnTo>
                    <a:pt x="498" y="666"/>
                  </a:lnTo>
                  <a:lnTo>
                    <a:pt x="462" y="678"/>
                  </a:lnTo>
                  <a:lnTo>
                    <a:pt x="438" y="690"/>
                  </a:lnTo>
                  <a:lnTo>
                    <a:pt x="426" y="702"/>
                  </a:lnTo>
                  <a:lnTo>
                    <a:pt x="414" y="708"/>
                  </a:lnTo>
                  <a:lnTo>
                    <a:pt x="408" y="720"/>
                  </a:lnTo>
                  <a:lnTo>
                    <a:pt x="396" y="726"/>
                  </a:lnTo>
                  <a:lnTo>
                    <a:pt x="378" y="726"/>
                  </a:lnTo>
                  <a:lnTo>
                    <a:pt x="366" y="732"/>
                  </a:lnTo>
                  <a:lnTo>
                    <a:pt x="312" y="750"/>
                  </a:lnTo>
                  <a:lnTo>
                    <a:pt x="288" y="762"/>
                  </a:lnTo>
                  <a:lnTo>
                    <a:pt x="270" y="774"/>
                  </a:lnTo>
                  <a:lnTo>
                    <a:pt x="246" y="786"/>
                  </a:lnTo>
                  <a:lnTo>
                    <a:pt x="222" y="792"/>
                  </a:lnTo>
                  <a:lnTo>
                    <a:pt x="198" y="804"/>
                  </a:lnTo>
                  <a:lnTo>
                    <a:pt x="180" y="810"/>
                  </a:lnTo>
                  <a:lnTo>
                    <a:pt x="174" y="816"/>
                  </a:lnTo>
                  <a:lnTo>
                    <a:pt x="168" y="828"/>
                  </a:lnTo>
                  <a:lnTo>
                    <a:pt x="168" y="846"/>
                  </a:lnTo>
                  <a:lnTo>
                    <a:pt x="156" y="834"/>
                  </a:lnTo>
                  <a:lnTo>
                    <a:pt x="150" y="834"/>
                  </a:lnTo>
                  <a:lnTo>
                    <a:pt x="144" y="840"/>
                  </a:lnTo>
                  <a:lnTo>
                    <a:pt x="120" y="852"/>
                  </a:lnTo>
                  <a:lnTo>
                    <a:pt x="108" y="864"/>
                  </a:lnTo>
                  <a:lnTo>
                    <a:pt x="72" y="882"/>
                  </a:lnTo>
                  <a:lnTo>
                    <a:pt x="66" y="882"/>
                  </a:lnTo>
                  <a:lnTo>
                    <a:pt x="54" y="888"/>
                  </a:lnTo>
                  <a:lnTo>
                    <a:pt x="36" y="888"/>
                  </a:lnTo>
                  <a:lnTo>
                    <a:pt x="18" y="894"/>
                  </a:lnTo>
                  <a:lnTo>
                    <a:pt x="12" y="906"/>
                  </a:lnTo>
                  <a:lnTo>
                    <a:pt x="0" y="912"/>
                  </a:lnTo>
                  <a:lnTo>
                    <a:pt x="18" y="912"/>
                  </a:lnTo>
                  <a:lnTo>
                    <a:pt x="24" y="918"/>
                  </a:lnTo>
                  <a:lnTo>
                    <a:pt x="30" y="918"/>
                  </a:lnTo>
                  <a:lnTo>
                    <a:pt x="24" y="924"/>
                  </a:lnTo>
                  <a:lnTo>
                    <a:pt x="24" y="942"/>
                  </a:lnTo>
                  <a:lnTo>
                    <a:pt x="30" y="948"/>
                  </a:lnTo>
                  <a:lnTo>
                    <a:pt x="42" y="948"/>
                  </a:lnTo>
                  <a:lnTo>
                    <a:pt x="54" y="942"/>
                  </a:lnTo>
                  <a:lnTo>
                    <a:pt x="60" y="936"/>
                  </a:lnTo>
                  <a:lnTo>
                    <a:pt x="72" y="948"/>
                  </a:lnTo>
                  <a:lnTo>
                    <a:pt x="96" y="948"/>
                  </a:lnTo>
                  <a:lnTo>
                    <a:pt x="102" y="954"/>
                  </a:lnTo>
                  <a:lnTo>
                    <a:pt x="132" y="954"/>
                  </a:lnTo>
                  <a:lnTo>
                    <a:pt x="150" y="972"/>
                  </a:lnTo>
                  <a:lnTo>
                    <a:pt x="180" y="966"/>
                  </a:lnTo>
                  <a:lnTo>
                    <a:pt x="192" y="972"/>
                  </a:lnTo>
                  <a:lnTo>
                    <a:pt x="198" y="978"/>
                  </a:lnTo>
                  <a:lnTo>
                    <a:pt x="216" y="984"/>
                  </a:lnTo>
                  <a:lnTo>
                    <a:pt x="228" y="984"/>
                  </a:lnTo>
                  <a:lnTo>
                    <a:pt x="252" y="972"/>
                  </a:lnTo>
                  <a:lnTo>
                    <a:pt x="264" y="948"/>
                  </a:lnTo>
                  <a:lnTo>
                    <a:pt x="288" y="936"/>
                  </a:lnTo>
                  <a:lnTo>
                    <a:pt x="312" y="936"/>
                  </a:lnTo>
                  <a:lnTo>
                    <a:pt x="336" y="924"/>
                  </a:lnTo>
                  <a:lnTo>
                    <a:pt x="342" y="912"/>
                  </a:lnTo>
                  <a:lnTo>
                    <a:pt x="342" y="894"/>
                  </a:lnTo>
                  <a:lnTo>
                    <a:pt x="348" y="882"/>
                  </a:lnTo>
                  <a:lnTo>
                    <a:pt x="372" y="870"/>
                  </a:lnTo>
                  <a:lnTo>
                    <a:pt x="396" y="870"/>
                  </a:lnTo>
                  <a:lnTo>
                    <a:pt x="408" y="858"/>
                  </a:lnTo>
                  <a:lnTo>
                    <a:pt x="408" y="846"/>
                  </a:lnTo>
                  <a:lnTo>
                    <a:pt x="402" y="840"/>
                  </a:lnTo>
                  <a:lnTo>
                    <a:pt x="420" y="840"/>
                  </a:lnTo>
                  <a:lnTo>
                    <a:pt x="480" y="792"/>
                  </a:lnTo>
                  <a:lnTo>
                    <a:pt x="462" y="774"/>
                  </a:lnTo>
                  <a:lnTo>
                    <a:pt x="504" y="792"/>
                  </a:lnTo>
                  <a:lnTo>
                    <a:pt x="504" y="774"/>
                  </a:lnTo>
                  <a:lnTo>
                    <a:pt x="510" y="768"/>
                  </a:lnTo>
                  <a:lnTo>
                    <a:pt x="540" y="768"/>
                  </a:lnTo>
                  <a:lnTo>
                    <a:pt x="546" y="774"/>
                  </a:lnTo>
                  <a:lnTo>
                    <a:pt x="558" y="780"/>
                  </a:lnTo>
                  <a:lnTo>
                    <a:pt x="570" y="780"/>
                  </a:lnTo>
                  <a:lnTo>
                    <a:pt x="576" y="774"/>
                  </a:lnTo>
                  <a:lnTo>
                    <a:pt x="576" y="768"/>
                  </a:lnTo>
                  <a:lnTo>
                    <a:pt x="582" y="762"/>
                  </a:lnTo>
                  <a:lnTo>
                    <a:pt x="582" y="756"/>
                  </a:lnTo>
                  <a:lnTo>
                    <a:pt x="570" y="744"/>
                  </a:lnTo>
                  <a:lnTo>
                    <a:pt x="612" y="702"/>
                  </a:lnTo>
                  <a:lnTo>
                    <a:pt x="618" y="702"/>
                  </a:lnTo>
                  <a:lnTo>
                    <a:pt x="624" y="696"/>
                  </a:lnTo>
                  <a:lnTo>
                    <a:pt x="660" y="678"/>
                  </a:lnTo>
                  <a:lnTo>
                    <a:pt x="666" y="666"/>
                  </a:lnTo>
                  <a:lnTo>
                    <a:pt x="672" y="660"/>
                  </a:lnTo>
                  <a:lnTo>
                    <a:pt x="672" y="654"/>
                  </a:lnTo>
                  <a:lnTo>
                    <a:pt x="696" y="654"/>
                  </a:lnTo>
                  <a:lnTo>
                    <a:pt x="708" y="648"/>
                  </a:lnTo>
                  <a:lnTo>
                    <a:pt x="738" y="618"/>
                  </a:lnTo>
                  <a:lnTo>
                    <a:pt x="738" y="612"/>
                  </a:lnTo>
                  <a:lnTo>
                    <a:pt x="744" y="612"/>
                  </a:lnTo>
                  <a:lnTo>
                    <a:pt x="750" y="606"/>
                  </a:lnTo>
                  <a:lnTo>
                    <a:pt x="768" y="594"/>
                  </a:lnTo>
                  <a:lnTo>
                    <a:pt x="780" y="582"/>
                  </a:lnTo>
                  <a:lnTo>
                    <a:pt x="786" y="570"/>
                  </a:lnTo>
                  <a:lnTo>
                    <a:pt x="786" y="546"/>
                  </a:lnTo>
                  <a:lnTo>
                    <a:pt x="780" y="540"/>
                  </a:lnTo>
                  <a:lnTo>
                    <a:pt x="780" y="534"/>
                  </a:lnTo>
                  <a:lnTo>
                    <a:pt x="750" y="564"/>
                  </a:lnTo>
                  <a:close/>
                  <a:moveTo>
                    <a:pt x="1224" y="324"/>
                  </a:moveTo>
                  <a:lnTo>
                    <a:pt x="1236" y="318"/>
                  </a:lnTo>
                  <a:lnTo>
                    <a:pt x="1242" y="318"/>
                  </a:lnTo>
                  <a:lnTo>
                    <a:pt x="1266" y="306"/>
                  </a:lnTo>
                  <a:lnTo>
                    <a:pt x="1272" y="300"/>
                  </a:lnTo>
                  <a:lnTo>
                    <a:pt x="1272" y="282"/>
                  </a:lnTo>
                  <a:lnTo>
                    <a:pt x="1266" y="270"/>
                  </a:lnTo>
                  <a:lnTo>
                    <a:pt x="1260" y="264"/>
                  </a:lnTo>
                  <a:lnTo>
                    <a:pt x="1248" y="264"/>
                  </a:lnTo>
                  <a:lnTo>
                    <a:pt x="1236" y="276"/>
                  </a:lnTo>
                  <a:lnTo>
                    <a:pt x="1236" y="282"/>
                  </a:lnTo>
                  <a:lnTo>
                    <a:pt x="1224" y="282"/>
                  </a:lnTo>
                  <a:lnTo>
                    <a:pt x="1212" y="276"/>
                  </a:lnTo>
                  <a:lnTo>
                    <a:pt x="1200" y="276"/>
                  </a:lnTo>
                  <a:lnTo>
                    <a:pt x="1194" y="282"/>
                  </a:lnTo>
                  <a:lnTo>
                    <a:pt x="1176" y="288"/>
                  </a:lnTo>
                  <a:lnTo>
                    <a:pt x="1158" y="288"/>
                  </a:lnTo>
                  <a:lnTo>
                    <a:pt x="1146" y="276"/>
                  </a:lnTo>
                  <a:lnTo>
                    <a:pt x="1146" y="222"/>
                  </a:lnTo>
                  <a:lnTo>
                    <a:pt x="1170" y="180"/>
                  </a:lnTo>
                  <a:lnTo>
                    <a:pt x="1170" y="174"/>
                  </a:lnTo>
                  <a:lnTo>
                    <a:pt x="1164" y="162"/>
                  </a:lnTo>
                  <a:lnTo>
                    <a:pt x="1158" y="156"/>
                  </a:lnTo>
                  <a:lnTo>
                    <a:pt x="1146" y="156"/>
                  </a:lnTo>
                  <a:lnTo>
                    <a:pt x="1140" y="168"/>
                  </a:lnTo>
                  <a:lnTo>
                    <a:pt x="1134" y="174"/>
                  </a:lnTo>
                  <a:lnTo>
                    <a:pt x="1134" y="204"/>
                  </a:lnTo>
                  <a:lnTo>
                    <a:pt x="1128" y="216"/>
                  </a:lnTo>
                  <a:lnTo>
                    <a:pt x="1116" y="222"/>
                  </a:lnTo>
                  <a:lnTo>
                    <a:pt x="1116" y="192"/>
                  </a:lnTo>
                  <a:lnTo>
                    <a:pt x="1092" y="174"/>
                  </a:lnTo>
                  <a:lnTo>
                    <a:pt x="1104" y="150"/>
                  </a:lnTo>
                  <a:lnTo>
                    <a:pt x="1116" y="138"/>
                  </a:lnTo>
                  <a:lnTo>
                    <a:pt x="1122" y="126"/>
                  </a:lnTo>
                  <a:lnTo>
                    <a:pt x="1128" y="108"/>
                  </a:lnTo>
                  <a:lnTo>
                    <a:pt x="1128" y="84"/>
                  </a:lnTo>
                  <a:lnTo>
                    <a:pt x="1116" y="78"/>
                  </a:lnTo>
                  <a:lnTo>
                    <a:pt x="1110" y="72"/>
                  </a:lnTo>
                  <a:lnTo>
                    <a:pt x="1098" y="66"/>
                  </a:lnTo>
                  <a:lnTo>
                    <a:pt x="1092" y="60"/>
                  </a:lnTo>
                  <a:lnTo>
                    <a:pt x="1080" y="60"/>
                  </a:lnTo>
                  <a:lnTo>
                    <a:pt x="1086" y="42"/>
                  </a:lnTo>
                  <a:lnTo>
                    <a:pt x="1062" y="42"/>
                  </a:lnTo>
                  <a:lnTo>
                    <a:pt x="1044" y="18"/>
                  </a:lnTo>
                  <a:lnTo>
                    <a:pt x="1050" y="0"/>
                  </a:lnTo>
                  <a:lnTo>
                    <a:pt x="1020" y="18"/>
                  </a:lnTo>
                  <a:lnTo>
                    <a:pt x="1044" y="54"/>
                  </a:lnTo>
                  <a:lnTo>
                    <a:pt x="1032" y="90"/>
                  </a:lnTo>
                  <a:lnTo>
                    <a:pt x="1056" y="102"/>
                  </a:lnTo>
                  <a:lnTo>
                    <a:pt x="1044" y="108"/>
                  </a:lnTo>
                  <a:lnTo>
                    <a:pt x="1044" y="126"/>
                  </a:lnTo>
                  <a:lnTo>
                    <a:pt x="1068" y="132"/>
                  </a:lnTo>
                  <a:lnTo>
                    <a:pt x="1044" y="150"/>
                  </a:lnTo>
                  <a:lnTo>
                    <a:pt x="1062" y="156"/>
                  </a:lnTo>
                  <a:lnTo>
                    <a:pt x="1062" y="168"/>
                  </a:lnTo>
                  <a:lnTo>
                    <a:pt x="1056" y="174"/>
                  </a:lnTo>
                  <a:lnTo>
                    <a:pt x="1056" y="192"/>
                  </a:lnTo>
                  <a:lnTo>
                    <a:pt x="1068" y="198"/>
                  </a:lnTo>
                  <a:lnTo>
                    <a:pt x="1074" y="204"/>
                  </a:lnTo>
                  <a:lnTo>
                    <a:pt x="1056" y="210"/>
                  </a:lnTo>
                  <a:lnTo>
                    <a:pt x="1044" y="222"/>
                  </a:lnTo>
                  <a:lnTo>
                    <a:pt x="1062" y="234"/>
                  </a:lnTo>
                  <a:lnTo>
                    <a:pt x="1038" y="258"/>
                  </a:lnTo>
                  <a:lnTo>
                    <a:pt x="1032" y="270"/>
                  </a:lnTo>
                  <a:lnTo>
                    <a:pt x="1026" y="276"/>
                  </a:lnTo>
                  <a:lnTo>
                    <a:pt x="1026" y="288"/>
                  </a:lnTo>
                  <a:lnTo>
                    <a:pt x="1038" y="300"/>
                  </a:lnTo>
                  <a:lnTo>
                    <a:pt x="1026" y="300"/>
                  </a:lnTo>
                  <a:lnTo>
                    <a:pt x="1014" y="306"/>
                  </a:lnTo>
                  <a:lnTo>
                    <a:pt x="1002" y="306"/>
                  </a:lnTo>
                  <a:lnTo>
                    <a:pt x="978" y="318"/>
                  </a:lnTo>
                  <a:lnTo>
                    <a:pt x="948" y="348"/>
                  </a:lnTo>
                  <a:lnTo>
                    <a:pt x="930" y="360"/>
                  </a:lnTo>
                  <a:lnTo>
                    <a:pt x="894" y="372"/>
                  </a:lnTo>
                  <a:lnTo>
                    <a:pt x="870" y="384"/>
                  </a:lnTo>
                  <a:lnTo>
                    <a:pt x="858" y="396"/>
                  </a:lnTo>
                  <a:lnTo>
                    <a:pt x="858" y="432"/>
                  </a:lnTo>
                  <a:lnTo>
                    <a:pt x="864" y="444"/>
                  </a:lnTo>
                  <a:lnTo>
                    <a:pt x="870" y="450"/>
                  </a:lnTo>
                  <a:lnTo>
                    <a:pt x="870" y="456"/>
                  </a:lnTo>
                  <a:lnTo>
                    <a:pt x="924" y="456"/>
                  </a:lnTo>
                  <a:lnTo>
                    <a:pt x="924" y="474"/>
                  </a:lnTo>
                  <a:lnTo>
                    <a:pt x="918" y="486"/>
                  </a:lnTo>
                  <a:lnTo>
                    <a:pt x="918" y="522"/>
                  </a:lnTo>
                  <a:lnTo>
                    <a:pt x="894" y="534"/>
                  </a:lnTo>
                  <a:lnTo>
                    <a:pt x="882" y="534"/>
                  </a:lnTo>
                  <a:lnTo>
                    <a:pt x="864" y="540"/>
                  </a:lnTo>
                  <a:lnTo>
                    <a:pt x="852" y="546"/>
                  </a:lnTo>
                  <a:lnTo>
                    <a:pt x="852" y="558"/>
                  </a:lnTo>
                  <a:lnTo>
                    <a:pt x="840" y="570"/>
                  </a:lnTo>
                  <a:lnTo>
                    <a:pt x="852" y="576"/>
                  </a:lnTo>
                  <a:lnTo>
                    <a:pt x="858" y="582"/>
                  </a:lnTo>
                  <a:lnTo>
                    <a:pt x="876" y="588"/>
                  </a:lnTo>
                  <a:lnTo>
                    <a:pt x="888" y="588"/>
                  </a:lnTo>
                  <a:lnTo>
                    <a:pt x="912" y="576"/>
                  </a:lnTo>
                  <a:lnTo>
                    <a:pt x="924" y="558"/>
                  </a:lnTo>
                  <a:lnTo>
                    <a:pt x="972" y="510"/>
                  </a:lnTo>
                  <a:lnTo>
                    <a:pt x="996" y="498"/>
                  </a:lnTo>
                  <a:lnTo>
                    <a:pt x="1014" y="492"/>
                  </a:lnTo>
                  <a:lnTo>
                    <a:pt x="1026" y="486"/>
                  </a:lnTo>
                  <a:lnTo>
                    <a:pt x="1032" y="480"/>
                  </a:lnTo>
                  <a:lnTo>
                    <a:pt x="1038" y="480"/>
                  </a:lnTo>
                  <a:lnTo>
                    <a:pt x="1044" y="474"/>
                  </a:lnTo>
                  <a:lnTo>
                    <a:pt x="1050" y="462"/>
                  </a:lnTo>
                  <a:lnTo>
                    <a:pt x="1056" y="462"/>
                  </a:lnTo>
                  <a:lnTo>
                    <a:pt x="1062" y="456"/>
                  </a:lnTo>
                  <a:lnTo>
                    <a:pt x="1074" y="450"/>
                  </a:lnTo>
                  <a:lnTo>
                    <a:pt x="1080" y="444"/>
                  </a:lnTo>
                  <a:lnTo>
                    <a:pt x="1080" y="420"/>
                  </a:lnTo>
                  <a:lnTo>
                    <a:pt x="1074" y="414"/>
                  </a:lnTo>
                  <a:lnTo>
                    <a:pt x="1080" y="414"/>
                  </a:lnTo>
                  <a:lnTo>
                    <a:pt x="1086" y="408"/>
                  </a:lnTo>
                  <a:lnTo>
                    <a:pt x="1110" y="396"/>
                  </a:lnTo>
                  <a:lnTo>
                    <a:pt x="1140" y="396"/>
                  </a:lnTo>
                  <a:lnTo>
                    <a:pt x="1152" y="402"/>
                  </a:lnTo>
                  <a:lnTo>
                    <a:pt x="1164" y="402"/>
                  </a:lnTo>
                  <a:lnTo>
                    <a:pt x="1176" y="390"/>
                  </a:lnTo>
                  <a:lnTo>
                    <a:pt x="1176" y="360"/>
                  </a:lnTo>
                  <a:lnTo>
                    <a:pt x="1200" y="360"/>
                  </a:lnTo>
                  <a:lnTo>
                    <a:pt x="1212" y="354"/>
                  </a:lnTo>
                  <a:lnTo>
                    <a:pt x="1218" y="354"/>
                  </a:lnTo>
                  <a:lnTo>
                    <a:pt x="1224" y="348"/>
                  </a:lnTo>
                  <a:lnTo>
                    <a:pt x="1224" y="3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6" name="Newfoundland" descr="© INSCALE GmbH, 05.05.2010&#10;http://www.presentationload.com/">
              <a:extLst>
                <a:ext uri="{FF2B5EF4-FFF2-40B4-BE49-F238E27FC236}">
                  <a16:creationId xmlns:a16="http://schemas.microsoft.com/office/drawing/2014/main" id="{CBE6971E-7728-41E7-9036-89653530AABF}"/>
                </a:ext>
              </a:extLst>
            </p:cNvPr>
            <p:cNvSpPr>
              <a:spLocks/>
            </p:cNvSpPr>
            <p:nvPr>
              <p:custDataLst>
                <p:tags r:id="rId65"/>
              </p:custDataLst>
            </p:nvPr>
          </p:nvSpPr>
          <p:spPr bwMode="gray">
            <a:xfrm>
              <a:off x="2855303" y="1653087"/>
              <a:ext cx="161579" cy="145273"/>
            </a:xfrm>
            <a:custGeom>
              <a:avLst/>
              <a:gdLst>
                <a:gd name="T0" fmla="*/ 2147483647 w 426"/>
                <a:gd name="T1" fmla="*/ 2147483647 h 384"/>
                <a:gd name="T2" fmla="*/ 2147483647 w 426"/>
                <a:gd name="T3" fmla="*/ 2147483647 h 384"/>
                <a:gd name="T4" fmla="*/ 2147483647 w 426"/>
                <a:gd name="T5" fmla="*/ 0 h 384"/>
                <a:gd name="T6" fmla="*/ 2147483647 w 426"/>
                <a:gd name="T7" fmla="*/ 2147483647 h 384"/>
                <a:gd name="T8" fmla="*/ 2147483647 w 426"/>
                <a:gd name="T9" fmla="*/ 2147483647 h 384"/>
                <a:gd name="T10" fmla="*/ 2147483647 w 426"/>
                <a:gd name="T11" fmla="*/ 2147483647 h 384"/>
                <a:gd name="T12" fmla="*/ 2147483647 w 426"/>
                <a:gd name="T13" fmla="*/ 2147483647 h 384"/>
                <a:gd name="T14" fmla="*/ 2147483647 w 426"/>
                <a:gd name="T15" fmla="*/ 2147483647 h 384"/>
                <a:gd name="T16" fmla="*/ 2147483647 w 426"/>
                <a:gd name="T17" fmla="*/ 2147483647 h 384"/>
                <a:gd name="T18" fmla="*/ 2147483647 w 426"/>
                <a:gd name="T19" fmla="*/ 2147483647 h 384"/>
                <a:gd name="T20" fmla="*/ 2147483647 w 426"/>
                <a:gd name="T21" fmla="*/ 2147483647 h 384"/>
                <a:gd name="T22" fmla="*/ 2147483647 w 426"/>
                <a:gd name="T23" fmla="*/ 2147483647 h 384"/>
                <a:gd name="T24" fmla="*/ 2147483647 w 426"/>
                <a:gd name="T25" fmla="*/ 2147483647 h 384"/>
                <a:gd name="T26" fmla="*/ 2147483647 w 426"/>
                <a:gd name="T27" fmla="*/ 2147483647 h 384"/>
                <a:gd name="T28" fmla="*/ 2147483647 w 426"/>
                <a:gd name="T29" fmla="*/ 2147483647 h 384"/>
                <a:gd name="T30" fmla="*/ 2147483647 w 426"/>
                <a:gd name="T31" fmla="*/ 2147483647 h 384"/>
                <a:gd name="T32" fmla="*/ 2147483647 w 426"/>
                <a:gd name="T33" fmla="*/ 2147483647 h 384"/>
                <a:gd name="T34" fmla="*/ 2147483647 w 426"/>
                <a:gd name="T35" fmla="*/ 2147483647 h 384"/>
                <a:gd name="T36" fmla="*/ 2147483647 w 426"/>
                <a:gd name="T37" fmla="*/ 2147483647 h 384"/>
                <a:gd name="T38" fmla="*/ 2147483647 w 426"/>
                <a:gd name="T39" fmla="*/ 2147483647 h 384"/>
                <a:gd name="T40" fmla="*/ 2147483647 w 426"/>
                <a:gd name="T41" fmla="*/ 2147483647 h 384"/>
                <a:gd name="T42" fmla="*/ 2147483647 w 426"/>
                <a:gd name="T43" fmla="*/ 2147483647 h 384"/>
                <a:gd name="T44" fmla="*/ 2147483647 w 426"/>
                <a:gd name="T45" fmla="*/ 2147483647 h 384"/>
                <a:gd name="T46" fmla="*/ 2147483647 w 426"/>
                <a:gd name="T47" fmla="*/ 2147483647 h 384"/>
                <a:gd name="T48" fmla="*/ 2147483647 w 426"/>
                <a:gd name="T49" fmla="*/ 2147483647 h 384"/>
                <a:gd name="T50" fmla="*/ 2147483647 w 426"/>
                <a:gd name="T51" fmla="*/ 2147483647 h 384"/>
                <a:gd name="T52" fmla="*/ 2147483647 w 426"/>
                <a:gd name="T53" fmla="*/ 2147483647 h 384"/>
                <a:gd name="T54" fmla="*/ 2147483647 w 426"/>
                <a:gd name="T55" fmla="*/ 2147483647 h 384"/>
                <a:gd name="T56" fmla="*/ 2147483647 w 426"/>
                <a:gd name="T57" fmla="*/ 2147483647 h 384"/>
                <a:gd name="T58" fmla="*/ 2147483647 w 426"/>
                <a:gd name="T59" fmla="*/ 2147483647 h 384"/>
                <a:gd name="T60" fmla="*/ 2147483647 w 426"/>
                <a:gd name="T61" fmla="*/ 2147483647 h 384"/>
                <a:gd name="T62" fmla="*/ 2147483647 w 426"/>
                <a:gd name="T63" fmla="*/ 2147483647 h 384"/>
                <a:gd name="T64" fmla="*/ 2147483647 w 426"/>
                <a:gd name="T65" fmla="*/ 2147483647 h 384"/>
                <a:gd name="T66" fmla="*/ 2147483647 w 426"/>
                <a:gd name="T67" fmla="*/ 2147483647 h 384"/>
                <a:gd name="T68" fmla="*/ 2147483647 w 426"/>
                <a:gd name="T69" fmla="*/ 2147483647 h 384"/>
                <a:gd name="T70" fmla="*/ 2147483647 w 426"/>
                <a:gd name="T71" fmla="*/ 2147483647 h 384"/>
                <a:gd name="T72" fmla="*/ 2147483647 w 426"/>
                <a:gd name="T73" fmla="*/ 2147483647 h 384"/>
                <a:gd name="T74" fmla="*/ 2147483647 w 426"/>
                <a:gd name="T75" fmla="*/ 2147483647 h 384"/>
                <a:gd name="T76" fmla="*/ 2147483647 w 426"/>
                <a:gd name="T77" fmla="*/ 2147483647 h 384"/>
                <a:gd name="T78" fmla="*/ 2147483647 w 426"/>
                <a:gd name="T79" fmla="*/ 2147483647 h 384"/>
                <a:gd name="T80" fmla="*/ 2147483647 w 426"/>
                <a:gd name="T81" fmla="*/ 2147483647 h 384"/>
                <a:gd name="T82" fmla="*/ 2147483647 w 426"/>
                <a:gd name="T83" fmla="*/ 2147483647 h 3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6"/>
                <a:gd name="T127" fmla="*/ 0 h 384"/>
                <a:gd name="T128" fmla="*/ 426 w 426"/>
                <a:gd name="T129" fmla="*/ 384 h 38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6" h="384">
                  <a:moveTo>
                    <a:pt x="258" y="18"/>
                  </a:moveTo>
                  <a:lnTo>
                    <a:pt x="270" y="12"/>
                  </a:lnTo>
                  <a:lnTo>
                    <a:pt x="276" y="12"/>
                  </a:lnTo>
                  <a:lnTo>
                    <a:pt x="294" y="6"/>
                  </a:lnTo>
                  <a:lnTo>
                    <a:pt x="306" y="0"/>
                  </a:lnTo>
                  <a:lnTo>
                    <a:pt x="330" y="0"/>
                  </a:lnTo>
                  <a:lnTo>
                    <a:pt x="342" y="6"/>
                  </a:lnTo>
                  <a:lnTo>
                    <a:pt x="342" y="18"/>
                  </a:lnTo>
                  <a:lnTo>
                    <a:pt x="336" y="24"/>
                  </a:lnTo>
                  <a:lnTo>
                    <a:pt x="312" y="42"/>
                  </a:lnTo>
                  <a:lnTo>
                    <a:pt x="312" y="48"/>
                  </a:lnTo>
                  <a:lnTo>
                    <a:pt x="306" y="54"/>
                  </a:lnTo>
                  <a:lnTo>
                    <a:pt x="300" y="72"/>
                  </a:lnTo>
                  <a:lnTo>
                    <a:pt x="276" y="96"/>
                  </a:lnTo>
                  <a:lnTo>
                    <a:pt x="258" y="102"/>
                  </a:lnTo>
                  <a:lnTo>
                    <a:pt x="246" y="102"/>
                  </a:lnTo>
                  <a:lnTo>
                    <a:pt x="210" y="150"/>
                  </a:lnTo>
                  <a:lnTo>
                    <a:pt x="210" y="174"/>
                  </a:lnTo>
                  <a:lnTo>
                    <a:pt x="234" y="156"/>
                  </a:lnTo>
                  <a:lnTo>
                    <a:pt x="264" y="108"/>
                  </a:lnTo>
                  <a:lnTo>
                    <a:pt x="282" y="126"/>
                  </a:lnTo>
                  <a:lnTo>
                    <a:pt x="306" y="138"/>
                  </a:lnTo>
                  <a:lnTo>
                    <a:pt x="294" y="168"/>
                  </a:lnTo>
                  <a:lnTo>
                    <a:pt x="324" y="168"/>
                  </a:lnTo>
                  <a:lnTo>
                    <a:pt x="330" y="192"/>
                  </a:lnTo>
                  <a:lnTo>
                    <a:pt x="384" y="162"/>
                  </a:lnTo>
                  <a:lnTo>
                    <a:pt x="402" y="174"/>
                  </a:lnTo>
                  <a:lnTo>
                    <a:pt x="396" y="180"/>
                  </a:lnTo>
                  <a:lnTo>
                    <a:pt x="390" y="192"/>
                  </a:lnTo>
                  <a:lnTo>
                    <a:pt x="378" y="204"/>
                  </a:lnTo>
                  <a:lnTo>
                    <a:pt x="372" y="204"/>
                  </a:lnTo>
                  <a:lnTo>
                    <a:pt x="384" y="204"/>
                  </a:lnTo>
                  <a:lnTo>
                    <a:pt x="396" y="210"/>
                  </a:lnTo>
                  <a:lnTo>
                    <a:pt x="408" y="210"/>
                  </a:lnTo>
                  <a:lnTo>
                    <a:pt x="408" y="216"/>
                  </a:lnTo>
                  <a:lnTo>
                    <a:pt x="396" y="240"/>
                  </a:lnTo>
                  <a:lnTo>
                    <a:pt x="384" y="252"/>
                  </a:lnTo>
                  <a:lnTo>
                    <a:pt x="378" y="264"/>
                  </a:lnTo>
                  <a:lnTo>
                    <a:pt x="366" y="276"/>
                  </a:lnTo>
                  <a:lnTo>
                    <a:pt x="360" y="288"/>
                  </a:lnTo>
                  <a:lnTo>
                    <a:pt x="354" y="294"/>
                  </a:lnTo>
                  <a:lnTo>
                    <a:pt x="390" y="294"/>
                  </a:lnTo>
                  <a:lnTo>
                    <a:pt x="354" y="312"/>
                  </a:lnTo>
                  <a:lnTo>
                    <a:pt x="384" y="312"/>
                  </a:lnTo>
                  <a:lnTo>
                    <a:pt x="420" y="300"/>
                  </a:lnTo>
                  <a:lnTo>
                    <a:pt x="426" y="324"/>
                  </a:lnTo>
                  <a:lnTo>
                    <a:pt x="360" y="384"/>
                  </a:lnTo>
                  <a:lnTo>
                    <a:pt x="318" y="378"/>
                  </a:lnTo>
                  <a:lnTo>
                    <a:pt x="336" y="354"/>
                  </a:lnTo>
                  <a:lnTo>
                    <a:pt x="306" y="360"/>
                  </a:lnTo>
                  <a:lnTo>
                    <a:pt x="300" y="348"/>
                  </a:lnTo>
                  <a:lnTo>
                    <a:pt x="228" y="360"/>
                  </a:lnTo>
                  <a:lnTo>
                    <a:pt x="192" y="354"/>
                  </a:lnTo>
                  <a:lnTo>
                    <a:pt x="186" y="348"/>
                  </a:lnTo>
                  <a:lnTo>
                    <a:pt x="228" y="336"/>
                  </a:lnTo>
                  <a:lnTo>
                    <a:pt x="234" y="330"/>
                  </a:lnTo>
                  <a:lnTo>
                    <a:pt x="234" y="324"/>
                  </a:lnTo>
                  <a:lnTo>
                    <a:pt x="228" y="324"/>
                  </a:lnTo>
                  <a:lnTo>
                    <a:pt x="222" y="318"/>
                  </a:lnTo>
                  <a:lnTo>
                    <a:pt x="198" y="318"/>
                  </a:lnTo>
                  <a:lnTo>
                    <a:pt x="162" y="312"/>
                  </a:lnTo>
                  <a:lnTo>
                    <a:pt x="126" y="300"/>
                  </a:lnTo>
                  <a:lnTo>
                    <a:pt x="96" y="294"/>
                  </a:lnTo>
                  <a:lnTo>
                    <a:pt x="78" y="294"/>
                  </a:lnTo>
                  <a:lnTo>
                    <a:pt x="72" y="300"/>
                  </a:lnTo>
                  <a:lnTo>
                    <a:pt x="48" y="300"/>
                  </a:lnTo>
                  <a:lnTo>
                    <a:pt x="36" y="306"/>
                  </a:lnTo>
                  <a:lnTo>
                    <a:pt x="24" y="306"/>
                  </a:lnTo>
                  <a:lnTo>
                    <a:pt x="12" y="300"/>
                  </a:lnTo>
                  <a:lnTo>
                    <a:pt x="6" y="294"/>
                  </a:lnTo>
                  <a:lnTo>
                    <a:pt x="18" y="282"/>
                  </a:lnTo>
                  <a:lnTo>
                    <a:pt x="24" y="282"/>
                  </a:lnTo>
                  <a:lnTo>
                    <a:pt x="30" y="276"/>
                  </a:lnTo>
                  <a:lnTo>
                    <a:pt x="42" y="276"/>
                  </a:lnTo>
                  <a:lnTo>
                    <a:pt x="30" y="276"/>
                  </a:lnTo>
                  <a:lnTo>
                    <a:pt x="12" y="270"/>
                  </a:lnTo>
                  <a:lnTo>
                    <a:pt x="0" y="258"/>
                  </a:lnTo>
                  <a:lnTo>
                    <a:pt x="6" y="252"/>
                  </a:lnTo>
                  <a:lnTo>
                    <a:pt x="18" y="252"/>
                  </a:lnTo>
                  <a:lnTo>
                    <a:pt x="54" y="234"/>
                  </a:lnTo>
                  <a:lnTo>
                    <a:pt x="60" y="228"/>
                  </a:lnTo>
                  <a:lnTo>
                    <a:pt x="66" y="228"/>
                  </a:lnTo>
                  <a:lnTo>
                    <a:pt x="204" y="90"/>
                  </a:lnTo>
                  <a:lnTo>
                    <a:pt x="258"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7" name="Netherlands" descr="© INSCALE GmbH, 05.05.2010&#10;http://www.presentationload.com/">
              <a:extLst>
                <a:ext uri="{FF2B5EF4-FFF2-40B4-BE49-F238E27FC236}">
                  <a16:creationId xmlns:a16="http://schemas.microsoft.com/office/drawing/2014/main" id="{241C3DDF-E211-43A9-A3BB-3111949D4CC2}"/>
                </a:ext>
              </a:extLst>
            </p:cNvPr>
            <p:cNvSpPr>
              <a:spLocks/>
            </p:cNvSpPr>
            <p:nvPr>
              <p:custDataLst>
                <p:tags r:id="rId66"/>
              </p:custDataLst>
            </p:nvPr>
          </p:nvSpPr>
          <p:spPr bwMode="gray">
            <a:xfrm>
              <a:off x="4340640" y="1595275"/>
              <a:ext cx="102284" cy="80048"/>
            </a:xfrm>
            <a:custGeom>
              <a:avLst/>
              <a:gdLst>
                <a:gd name="T0" fmla="*/ 0 w 270"/>
                <a:gd name="T1" fmla="*/ 2147483647 h 210"/>
                <a:gd name="T2" fmla="*/ 2147483647 w 270"/>
                <a:gd name="T3" fmla="*/ 2147483647 h 210"/>
                <a:gd name="T4" fmla="*/ 2147483647 w 270"/>
                <a:gd name="T5" fmla="*/ 2147483647 h 210"/>
                <a:gd name="T6" fmla="*/ 2147483647 w 270"/>
                <a:gd name="T7" fmla="*/ 2147483647 h 210"/>
                <a:gd name="T8" fmla="*/ 2147483647 w 270"/>
                <a:gd name="T9" fmla="*/ 2147483647 h 210"/>
                <a:gd name="T10" fmla="*/ 2147483647 w 270"/>
                <a:gd name="T11" fmla="*/ 2147483647 h 210"/>
                <a:gd name="T12" fmla="*/ 2147483647 w 270"/>
                <a:gd name="T13" fmla="*/ 2147483647 h 210"/>
                <a:gd name="T14" fmla="*/ 2147483647 w 270"/>
                <a:gd name="T15" fmla="*/ 2147483647 h 210"/>
                <a:gd name="T16" fmla="*/ 2147483647 w 270"/>
                <a:gd name="T17" fmla="*/ 2147483647 h 210"/>
                <a:gd name="T18" fmla="*/ 2147483647 w 270"/>
                <a:gd name="T19" fmla="*/ 2147483647 h 210"/>
                <a:gd name="T20" fmla="*/ 2147483647 w 270"/>
                <a:gd name="T21" fmla="*/ 2147483647 h 210"/>
                <a:gd name="T22" fmla="*/ 2147483647 w 270"/>
                <a:gd name="T23" fmla="*/ 2147483647 h 210"/>
                <a:gd name="T24" fmla="*/ 2147483647 w 270"/>
                <a:gd name="T25" fmla="*/ 2147483647 h 210"/>
                <a:gd name="T26" fmla="*/ 2147483647 w 270"/>
                <a:gd name="T27" fmla="*/ 2147483647 h 210"/>
                <a:gd name="T28" fmla="*/ 2147483647 w 270"/>
                <a:gd name="T29" fmla="*/ 2147483647 h 210"/>
                <a:gd name="T30" fmla="*/ 2147483647 w 270"/>
                <a:gd name="T31" fmla="*/ 2147483647 h 210"/>
                <a:gd name="T32" fmla="*/ 2147483647 w 270"/>
                <a:gd name="T33" fmla="*/ 2147483647 h 210"/>
                <a:gd name="T34" fmla="*/ 2147483647 w 270"/>
                <a:gd name="T35" fmla="*/ 2147483647 h 210"/>
                <a:gd name="T36" fmla="*/ 2147483647 w 270"/>
                <a:gd name="T37" fmla="*/ 2147483647 h 210"/>
                <a:gd name="T38" fmla="*/ 2147483647 w 270"/>
                <a:gd name="T39" fmla="*/ 2147483647 h 210"/>
                <a:gd name="T40" fmla="*/ 2147483647 w 270"/>
                <a:gd name="T41" fmla="*/ 2147483647 h 210"/>
                <a:gd name="T42" fmla="*/ 2147483647 w 270"/>
                <a:gd name="T43" fmla="*/ 2147483647 h 210"/>
                <a:gd name="T44" fmla="*/ 2147483647 w 270"/>
                <a:gd name="T45" fmla="*/ 2147483647 h 210"/>
                <a:gd name="T46" fmla="*/ 2147483647 w 270"/>
                <a:gd name="T47" fmla="*/ 2147483647 h 210"/>
                <a:gd name="T48" fmla="*/ 2147483647 w 270"/>
                <a:gd name="T49" fmla="*/ 2147483647 h 210"/>
                <a:gd name="T50" fmla="*/ 2147483647 w 270"/>
                <a:gd name="T51" fmla="*/ 2147483647 h 210"/>
                <a:gd name="T52" fmla="*/ 2147483647 w 270"/>
                <a:gd name="T53" fmla="*/ 2147483647 h 210"/>
                <a:gd name="T54" fmla="*/ 2147483647 w 270"/>
                <a:gd name="T55" fmla="*/ 2147483647 h 210"/>
                <a:gd name="T56" fmla="*/ 2147483647 w 270"/>
                <a:gd name="T57" fmla="*/ 2147483647 h 210"/>
                <a:gd name="T58" fmla="*/ 2147483647 w 270"/>
                <a:gd name="T59" fmla="*/ 0 h 210"/>
                <a:gd name="T60" fmla="*/ 2147483647 w 270"/>
                <a:gd name="T61" fmla="*/ 2147483647 h 210"/>
                <a:gd name="T62" fmla="*/ 2147483647 w 270"/>
                <a:gd name="T63" fmla="*/ 2147483647 h 210"/>
                <a:gd name="T64" fmla="*/ 2147483647 w 270"/>
                <a:gd name="T65" fmla="*/ 2147483647 h 210"/>
                <a:gd name="T66" fmla="*/ 2147483647 w 270"/>
                <a:gd name="T67" fmla="*/ 2147483647 h 210"/>
                <a:gd name="T68" fmla="*/ 2147483647 w 270"/>
                <a:gd name="T69" fmla="*/ 2147483647 h 210"/>
                <a:gd name="T70" fmla="*/ 2147483647 w 270"/>
                <a:gd name="T71" fmla="*/ 2147483647 h 210"/>
                <a:gd name="T72" fmla="*/ 2147483647 w 270"/>
                <a:gd name="T73" fmla="*/ 2147483647 h 210"/>
                <a:gd name="T74" fmla="*/ 2147483647 w 270"/>
                <a:gd name="T75" fmla="*/ 2147483647 h 210"/>
                <a:gd name="T76" fmla="*/ 2147483647 w 270"/>
                <a:gd name="T77" fmla="*/ 2147483647 h 210"/>
                <a:gd name="T78" fmla="*/ 2147483647 w 270"/>
                <a:gd name="T79" fmla="*/ 2147483647 h 210"/>
                <a:gd name="T80" fmla="*/ 2147483647 w 270"/>
                <a:gd name="T81" fmla="*/ 2147483647 h 210"/>
                <a:gd name="T82" fmla="*/ 2147483647 w 270"/>
                <a:gd name="T83" fmla="*/ 2147483647 h 210"/>
                <a:gd name="T84" fmla="*/ 2147483647 w 270"/>
                <a:gd name="T85" fmla="*/ 2147483647 h 210"/>
                <a:gd name="T86" fmla="*/ 2147483647 w 270"/>
                <a:gd name="T87" fmla="*/ 2147483647 h 210"/>
                <a:gd name="T88" fmla="*/ 2147483647 w 270"/>
                <a:gd name="T89" fmla="*/ 2147483647 h 2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0"/>
                <a:gd name="T136" fmla="*/ 0 h 210"/>
                <a:gd name="T137" fmla="*/ 270 w 270"/>
                <a:gd name="T138" fmla="*/ 210 h 21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0" h="210">
                  <a:moveTo>
                    <a:pt x="18" y="156"/>
                  </a:moveTo>
                  <a:lnTo>
                    <a:pt x="0" y="174"/>
                  </a:lnTo>
                  <a:lnTo>
                    <a:pt x="12" y="162"/>
                  </a:lnTo>
                  <a:lnTo>
                    <a:pt x="24" y="162"/>
                  </a:lnTo>
                  <a:lnTo>
                    <a:pt x="30" y="168"/>
                  </a:lnTo>
                  <a:lnTo>
                    <a:pt x="54" y="168"/>
                  </a:lnTo>
                  <a:lnTo>
                    <a:pt x="60" y="174"/>
                  </a:lnTo>
                  <a:lnTo>
                    <a:pt x="66" y="162"/>
                  </a:lnTo>
                  <a:lnTo>
                    <a:pt x="84" y="168"/>
                  </a:lnTo>
                  <a:lnTo>
                    <a:pt x="84" y="156"/>
                  </a:lnTo>
                  <a:lnTo>
                    <a:pt x="96" y="162"/>
                  </a:lnTo>
                  <a:lnTo>
                    <a:pt x="96" y="156"/>
                  </a:lnTo>
                  <a:lnTo>
                    <a:pt x="132" y="156"/>
                  </a:lnTo>
                  <a:lnTo>
                    <a:pt x="132" y="168"/>
                  </a:lnTo>
                  <a:lnTo>
                    <a:pt x="138" y="174"/>
                  </a:lnTo>
                  <a:lnTo>
                    <a:pt x="150" y="174"/>
                  </a:lnTo>
                  <a:lnTo>
                    <a:pt x="162" y="168"/>
                  </a:lnTo>
                  <a:lnTo>
                    <a:pt x="168" y="168"/>
                  </a:lnTo>
                  <a:lnTo>
                    <a:pt x="174" y="174"/>
                  </a:lnTo>
                  <a:lnTo>
                    <a:pt x="174" y="192"/>
                  </a:lnTo>
                  <a:lnTo>
                    <a:pt x="168" y="198"/>
                  </a:lnTo>
                  <a:lnTo>
                    <a:pt x="168" y="210"/>
                  </a:lnTo>
                  <a:lnTo>
                    <a:pt x="180" y="210"/>
                  </a:lnTo>
                  <a:lnTo>
                    <a:pt x="180" y="198"/>
                  </a:lnTo>
                  <a:lnTo>
                    <a:pt x="186" y="192"/>
                  </a:lnTo>
                  <a:lnTo>
                    <a:pt x="186" y="180"/>
                  </a:lnTo>
                  <a:lnTo>
                    <a:pt x="180" y="174"/>
                  </a:lnTo>
                  <a:lnTo>
                    <a:pt x="186" y="168"/>
                  </a:lnTo>
                  <a:lnTo>
                    <a:pt x="198" y="162"/>
                  </a:lnTo>
                  <a:lnTo>
                    <a:pt x="198" y="156"/>
                  </a:lnTo>
                  <a:lnTo>
                    <a:pt x="192" y="150"/>
                  </a:lnTo>
                  <a:lnTo>
                    <a:pt x="192" y="144"/>
                  </a:lnTo>
                  <a:lnTo>
                    <a:pt x="186" y="120"/>
                  </a:lnTo>
                  <a:lnTo>
                    <a:pt x="192" y="120"/>
                  </a:lnTo>
                  <a:lnTo>
                    <a:pt x="198" y="126"/>
                  </a:lnTo>
                  <a:lnTo>
                    <a:pt x="222" y="126"/>
                  </a:lnTo>
                  <a:lnTo>
                    <a:pt x="222" y="120"/>
                  </a:lnTo>
                  <a:lnTo>
                    <a:pt x="228" y="114"/>
                  </a:lnTo>
                  <a:lnTo>
                    <a:pt x="234" y="114"/>
                  </a:lnTo>
                  <a:lnTo>
                    <a:pt x="240" y="102"/>
                  </a:lnTo>
                  <a:lnTo>
                    <a:pt x="246" y="96"/>
                  </a:lnTo>
                  <a:lnTo>
                    <a:pt x="252" y="96"/>
                  </a:lnTo>
                  <a:lnTo>
                    <a:pt x="252" y="90"/>
                  </a:lnTo>
                  <a:lnTo>
                    <a:pt x="240" y="78"/>
                  </a:lnTo>
                  <a:lnTo>
                    <a:pt x="234" y="78"/>
                  </a:lnTo>
                  <a:lnTo>
                    <a:pt x="228" y="72"/>
                  </a:lnTo>
                  <a:lnTo>
                    <a:pt x="228" y="66"/>
                  </a:lnTo>
                  <a:lnTo>
                    <a:pt x="234" y="66"/>
                  </a:lnTo>
                  <a:lnTo>
                    <a:pt x="246" y="60"/>
                  </a:lnTo>
                  <a:lnTo>
                    <a:pt x="258" y="60"/>
                  </a:lnTo>
                  <a:lnTo>
                    <a:pt x="252" y="54"/>
                  </a:lnTo>
                  <a:lnTo>
                    <a:pt x="252" y="36"/>
                  </a:lnTo>
                  <a:lnTo>
                    <a:pt x="258" y="36"/>
                  </a:lnTo>
                  <a:lnTo>
                    <a:pt x="270" y="30"/>
                  </a:lnTo>
                  <a:lnTo>
                    <a:pt x="264" y="18"/>
                  </a:lnTo>
                  <a:lnTo>
                    <a:pt x="270" y="12"/>
                  </a:lnTo>
                  <a:lnTo>
                    <a:pt x="264" y="12"/>
                  </a:lnTo>
                  <a:lnTo>
                    <a:pt x="252" y="6"/>
                  </a:lnTo>
                  <a:lnTo>
                    <a:pt x="246" y="6"/>
                  </a:lnTo>
                  <a:lnTo>
                    <a:pt x="234" y="0"/>
                  </a:lnTo>
                  <a:lnTo>
                    <a:pt x="180" y="0"/>
                  </a:lnTo>
                  <a:lnTo>
                    <a:pt x="168" y="12"/>
                  </a:lnTo>
                  <a:lnTo>
                    <a:pt x="156" y="18"/>
                  </a:lnTo>
                  <a:lnTo>
                    <a:pt x="156" y="30"/>
                  </a:lnTo>
                  <a:lnTo>
                    <a:pt x="162" y="36"/>
                  </a:lnTo>
                  <a:lnTo>
                    <a:pt x="162" y="54"/>
                  </a:lnTo>
                  <a:lnTo>
                    <a:pt x="168" y="60"/>
                  </a:lnTo>
                  <a:lnTo>
                    <a:pt x="174" y="60"/>
                  </a:lnTo>
                  <a:lnTo>
                    <a:pt x="180" y="66"/>
                  </a:lnTo>
                  <a:lnTo>
                    <a:pt x="180" y="78"/>
                  </a:lnTo>
                  <a:lnTo>
                    <a:pt x="168" y="84"/>
                  </a:lnTo>
                  <a:lnTo>
                    <a:pt x="162" y="90"/>
                  </a:lnTo>
                  <a:lnTo>
                    <a:pt x="144" y="90"/>
                  </a:lnTo>
                  <a:lnTo>
                    <a:pt x="138" y="84"/>
                  </a:lnTo>
                  <a:lnTo>
                    <a:pt x="138" y="66"/>
                  </a:lnTo>
                  <a:lnTo>
                    <a:pt x="150" y="54"/>
                  </a:lnTo>
                  <a:lnTo>
                    <a:pt x="150" y="36"/>
                  </a:lnTo>
                  <a:lnTo>
                    <a:pt x="144" y="30"/>
                  </a:lnTo>
                  <a:lnTo>
                    <a:pt x="144" y="24"/>
                  </a:lnTo>
                  <a:lnTo>
                    <a:pt x="132" y="36"/>
                  </a:lnTo>
                  <a:lnTo>
                    <a:pt x="120" y="42"/>
                  </a:lnTo>
                  <a:lnTo>
                    <a:pt x="114" y="48"/>
                  </a:lnTo>
                  <a:lnTo>
                    <a:pt x="102" y="54"/>
                  </a:lnTo>
                  <a:lnTo>
                    <a:pt x="96" y="66"/>
                  </a:lnTo>
                  <a:lnTo>
                    <a:pt x="96" y="84"/>
                  </a:lnTo>
                  <a:lnTo>
                    <a:pt x="90" y="90"/>
                  </a:lnTo>
                  <a:lnTo>
                    <a:pt x="90" y="102"/>
                  </a:lnTo>
                  <a:lnTo>
                    <a:pt x="60" y="132"/>
                  </a:lnTo>
                  <a:lnTo>
                    <a:pt x="72" y="144"/>
                  </a:lnTo>
                  <a:lnTo>
                    <a:pt x="42" y="144"/>
                  </a:lnTo>
                  <a:lnTo>
                    <a:pt x="18" y="15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8" name="Nepal" descr="© INSCALE GmbH, 05.05.2010&#10;http://www.presentationload.com/">
              <a:extLst>
                <a:ext uri="{FF2B5EF4-FFF2-40B4-BE49-F238E27FC236}">
                  <a16:creationId xmlns:a16="http://schemas.microsoft.com/office/drawing/2014/main" id="{A70D0DB7-5509-465B-865A-E7AB8A0FEB6A}"/>
                </a:ext>
              </a:extLst>
            </p:cNvPr>
            <p:cNvSpPr>
              <a:spLocks/>
            </p:cNvSpPr>
            <p:nvPr>
              <p:custDataLst>
                <p:tags r:id="rId67"/>
              </p:custDataLst>
            </p:nvPr>
          </p:nvSpPr>
          <p:spPr bwMode="gray">
            <a:xfrm>
              <a:off x="6327019" y="2287544"/>
              <a:ext cx="222356" cy="124520"/>
            </a:xfrm>
            <a:custGeom>
              <a:avLst/>
              <a:gdLst>
                <a:gd name="T0" fmla="*/ 2147483647 w 588"/>
                <a:gd name="T1" fmla="*/ 2147483647 h 330"/>
                <a:gd name="T2" fmla="*/ 2147483647 w 588"/>
                <a:gd name="T3" fmla="*/ 2147483647 h 330"/>
                <a:gd name="T4" fmla="*/ 2147483647 w 588"/>
                <a:gd name="T5" fmla="*/ 2147483647 h 330"/>
                <a:gd name="T6" fmla="*/ 2147483647 w 588"/>
                <a:gd name="T7" fmla="*/ 2147483647 h 330"/>
                <a:gd name="T8" fmla="*/ 2147483647 w 588"/>
                <a:gd name="T9" fmla="*/ 2147483647 h 330"/>
                <a:gd name="T10" fmla="*/ 2147483647 w 588"/>
                <a:gd name="T11" fmla="*/ 2147483647 h 330"/>
                <a:gd name="T12" fmla="*/ 2147483647 w 588"/>
                <a:gd name="T13" fmla="*/ 2147483647 h 330"/>
                <a:gd name="T14" fmla="*/ 2147483647 w 588"/>
                <a:gd name="T15" fmla="*/ 2147483647 h 330"/>
                <a:gd name="T16" fmla="*/ 2147483647 w 588"/>
                <a:gd name="T17" fmla="*/ 2147483647 h 330"/>
                <a:gd name="T18" fmla="*/ 2147483647 w 588"/>
                <a:gd name="T19" fmla="*/ 2147483647 h 330"/>
                <a:gd name="T20" fmla="*/ 2147483647 w 588"/>
                <a:gd name="T21" fmla="*/ 2147483647 h 330"/>
                <a:gd name="T22" fmla="*/ 2147483647 w 588"/>
                <a:gd name="T23" fmla="*/ 2147483647 h 330"/>
                <a:gd name="T24" fmla="*/ 2147483647 w 588"/>
                <a:gd name="T25" fmla="*/ 2147483647 h 330"/>
                <a:gd name="T26" fmla="*/ 2147483647 w 588"/>
                <a:gd name="T27" fmla="*/ 2147483647 h 330"/>
                <a:gd name="T28" fmla="*/ 2147483647 w 588"/>
                <a:gd name="T29" fmla="*/ 2147483647 h 330"/>
                <a:gd name="T30" fmla="*/ 2147483647 w 588"/>
                <a:gd name="T31" fmla="*/ 2147483647 h 330"/>
                <a:gd name="T32" fmla="*/ 2147483647 w 588"/>
                <a:gd name="T33" fmla="*/ 2147483647 h 330"/>
                <a:gd name="T34" fmla="*/ 2147483647 w 588"/>
                <a:gd name="T35" fmla="*/ 2147483647 h 330"/>
                <a:gd name="T36" fmla="*/ 2147483647 w 588"/>
                <a:gd name="T37" fmla="*/ 2147483647 h 330"/>
                <a:gd name="T38" fmla="*/ 2147483647 w 588"/>
                <a:gd name="T39" fmla="*/ 2147483647 h 330"/>
                <a:gd name="T40" fmla="*/ 2147483647 w 588"/>
                <a:gd name="T41" fmla="*/ 2147483647 h 330"/>
                <a:gd name="T42" fmla="*/ 2147483647 w 588"/>
                <a:gd name="T43" fmla="*/ 2147483647 h 330"/>
                <a:gd name="T44" fmla="*/ 2147483647 w 588"/>
                <a:gd name="T45" fmla="*/ 2147483647 h 330"/>
                <a:gd name="T46" fmla="*/ 2147483647 w 588"/>
                <a:gd name="T47" fmla="*/ 2147483647 h 330"/>
                <a:gd name="T48" fmla="*/ 2147483647 w 588"/>
                <a:gd name="T49" fmla="*/ 2147483647 h 330"/>
                <a:gd name="T50" fmla="*/ 2147483647 w 588"/>
                <a:gd name="T51" fmla="*/ 2147483647 h 330"/>
                <a:gd name="T52" fmla="*/ 2147483647 w 588"/>
                <a:gd name="T53" fmla="*/ 2147483647 h 330"/>
                <a:gd name="T54" fmla="*/ 2147483647 w 588"/>
                <a:gd name="T55" fmla="*/ 2147483647 h 330"/>
                <a:gd name="T56" fmla="*/ 2147483647 w 588"/>
                <a:gd name="T57" fmla="*/ 2147483647 h 330"/>
                <a:gd name="T58" fmla="*/ 2147483647 w 588"/>
                <a:gd name="T59" fmla="*/ 2147483647 h 330"/>
                <a:gd name="T60" fmla="*/ 2147483647 w 588"/>
                <a:gd name="T61" fmla="*/ 2147483647 h 330"/>
                <a:gd name="T62" fmla="*/ 2147483647 w 588"/>
                <a:gd name="T63" fmla="*/ 2147483647 h 330"/>
                <a:gd name="T64" fmla="*/ 2147483647 w 588"/>
                <a:gd name="T65" fmla="*/ 2147483647 h 330"/>
                <a:gd name="T66" fmla="*/ 2147483647 w 588"/>
                <a:gd name="T67" fmla="*/ 2147483647 h 330"/>
                <a:gd name="T68" fmla="*/ 2147483647 w 588"/>
                <a:gd name="T69" fmla="*/ 2147483647 h 330"/>
                <a:gd name="T70" fmla="*/ 2147483647 w 588"/>
                <a:gd name="T71" fmla="*/ 0 h 330"/>
                <a:gd name="T72" fmla="*/ 2147483647 w 588"/>
                <a:gd name="T73" fmla="*/ 2147483647 h 330"/>
                <a:gd name="T74" fmla="*/ 2147483647 w 588"/>
                <a:gd name="T75" fmla="*/ 2147483647 h 330"/>
                <a:gd name="T76" fmla="*/ 2147483647 w 588"/>
                <a:gd name="T77" fmla="*/ 2147483647 h 330"/>
                <a:gd name="T78" fmla="*/ 2147483647 w 588"/>
                <a:gd name="T79" fmla="*/ 2147483647 h 330"/>
                <a:gd name="T80" fmla="*/ 2147483647 w 588"/>
                <a:gd name="T81" fmla="*/ 2147483647 h 330"/>
                <a:gd name="T82" fmla="*/ 2147483647 w 588"/>
                <a:gd name="T83" fmla="*/ 2147483647 h 330"/>
                <a:gd name="T84" fmla="*/ 0 w 588"/>
                <a:gd name="T85" fmla="*/ 2147483647 h 330"/>
                <a:gd name="T86" fmla="*/ 2147483647 w 588"/>
                <a:gd name="T87" fmla="*/ 2147483647 h 330"/>
                <a:gd name="T88" fmla="*/ 2147483647 w 588"/>
                <a:gd name="T89" fmla="*/ 2147483647 h 330"/>
                <a:gd name="T90" fmla="*/ 2147483647 w 588"/>
                <a:gd name="T91" fmla="*/ 2147483647 h 330"/>
                <a:gd name="T92" fmla="*/ 2147483647 w 588"/>
                <a:gd name="T93" fmla="*/ 2147483647 h 330"/>
                <a:gd name="T94" fmla="*/ 2147483647 w 588"/>
                <a:gd name="T95" fmla="*/ 2147483647 h 330"/>
                <a:gd name="T96" fmla="*/ 2147483647 w 588"/>
                <a:gd name="T97" fmla="*/ 2147483647 h 330"/>
                <a:gd name="T98" fmla="*/ 2147483647 w 588"/>
                <a:gd name="T99" fmla="*/ 2147483647 h 330"/>
                <a:gd name="T100" fmla="*/ 2147483647 w 588"/>
                <a:gd name="T101" fmla="*/ 2147483647 h 330"/>
                <a:gd name="T102" fmla="*/ 2147483647 w 588"/>
                <a:gd name="T103" fmla="*/ 2147483647 h 330"/>
                <a:gd name="T104" fmla="*/ 2147483647 w 588"/>
                <a:gd name="T105" fmla="*/ 2147483647 h 330"/>
                <a:gd name="T106" fmla="*/ 2147483647 w 588"/>
                <a:gd name="T107" fmla="*/ 2147483647 h 330"/>
                <a:gd name="T108" fmla="*/ 2147483647 w 588"/>
                <a:gd name="T109" fmla="*/ 2147483647 h 3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88"/>
                <a:gd name="T166" fmla="*/ 0 h 330"/>
                <a:gd name="T167" fmla="*/ 588 w 588"/>
                <a:gd name="T168" fmla="*/ 330 h 3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88" h="330">
                  <a:moveTo>
                    <a:pt x="294" y="234"/>
                  </a:moveTo>
                  <a:lnTo>
                    <a:pt x="306" y="246"/>
                  </a:lnTo>
                  <a:lnTo>
                    <a:pt x="306" y="252"/>
                  </a:lnTo>
                  <a:lnTo>
                    <a:pt x="330" y="252"/>
                  </a:lnTo>
                  <a:lnTo>
                    <a:pt x="384" y="306"/>
                  </a:lnTo>
                  <a:lnTo>
                    <a:pt x="402" y="294"/>
                  </a:lnTo>
                  <a:lnTo>
                    <a:pt x="432" y="312"/>
                  </a:lnTo>
                  <a:lnTo>
                    <a:pt x="438" y="306"/>
                  </a:lnTo>
                  <a:lnTo>
                    <a:pt x="456" y="306"/>
                  </a:lnTo>
                  <a:lnTo>
                    <a:pt x="474" y="312"/>
                  </a:lnTo>
                  <a:lnTo>
                    <a:pt x="486" y="318"/>
                  </a:lnTo>
                  <a:lnTo>
                    <a:pt x="492" y="330"/>
                  </a:lnTo>
                  <a:lnTo>
                    <a:pt x="498" y="318"/>
                  </a:lnTo>
                  <a:lnTo>
                    <a:pt x="510" y="312"/>
                  </a:lnTo>
                  <a:lnTo>
                    <a:pt x="516" y="312"/>
                  </a:lnTo>
                  <a:lnTo>
                    <a:pt x="522" y="318"/>
                  </a:lnTo>
                  <a:lnTo>
                    <a:pt x="522" y="330"/>
                  </a:lnTo>
                  <a:lnTo>
                    <a:pt x="588" y="330"/>
                  </a:lnTo>
                  <a:lnTo>
                    <a:pt x="588" y="294"/>
                  </a:lnTo>
                  <a:lnTo>
                    <a:pt x="576" y="270"/>
                  </a:lnTo>
                  <a:lnTo>
                    <a:pt x="576" y="222"/>
                  </a:lnTo>
                  <a:lnTo>
                    <a:pt x="564" y="204"/>
                  </a:lnTo>
                  <a:lnTo>
                    <a:pt x="540" y="216"/>
                  </a:lnTo>
                  <a:lnTo>
                    <a:pt x="522" y="216"/>
                  </a:lnTo>
                  <a:lnTo>
                    <a:pt x="498" y="204"/>
                  </a:lnTo>
                  <a:lnTo>
                    <a:pt x="480" y="198"/>
                  </a:lnTo>
                  <a:lnTo>
                    <a:pt x="474" y="192"/>
                  </a:lnTo>
                  <a:lnTo>
                    <a:pt x="462" y="186"/>
                  </a:lnTo>
                  <a:lnTo>
                    <a:pt x="462" y="192"/>
                  </a:lnTo>
                  <a:lnTo>
                    <a:pt x="456" y="198"/>
                  </a:lnTo>
                  <a:lnTo>
                    <a:pt x="438" y="198"/>
                  </a:lnTo>
                  <a:lnTo>
                    <a:pt x="432" y="192"/>
                  </a:lnTo>
                  <a:lnTo>
                    <a:pt x="432" y="180"/>
                  </a:lnTo>
                  <a:lnTo>
                    <a:pt x="432" y="186"/>
                  </a:lnTo>
                  <a:lnTo>
                    <a:pt x="420" y="198"/>
                  </a:lnTo>
                  <a:lnTo>
                    <a:pt x="408" y="198"/>
                  </a:lnTo>
                  <a:lnTo>
                    <a:pt x="402" y="192"/>
                  </a:lnTo>
                  <a:lnTo>
                    <a:pt x="402" y="174"/>
                  </a:lnTo>
                  <a:lnTo>
                    <a:pt x="396" y="174"/>
                  </a:lnTo>
                  <a:lnTo>
                    <a:pt x="390" y="180"/>
                  </a:lnTo>
                  <a:lnTo>
                    <a:pt x="378" y="180"/>
                  </a:lnTo>
                  <a:lnTo>
                    <a:pt x="360" y="174"/>
                  </a:lnTo>
                  <a:lnTo>
                    <a:pt x="354" y="168"/>
                  </a:lnTo>
                  <a:lnTo>
                    <a:pt x="348" y="168"/>
                  </a:lnTo>
                  <a:lnTo>
                    <a:pt x="348" y="162"/>
                  </a:lnTo>
                  <a:lnTo>
                    <a:pt x="354" y="156"/>
                  </a:lnTo>
                  <a:lnTo>
                    <a:pt x="354" y="150"/>
                  </a:lnTo>
                  <a:lnTo>
                    <a:pt x="348" y="144"/>
                  </a:lnTo>
                  <a:lnTo>
                    <a:pt x="342" y="144"/>
                  </a:lnTo>
                  <a:lnTo>
                    <a:pt x="330" y="150"/>
                  </a:lnTo>
                  <a:lnTo>
                    <a:pt x="324" y="156"/>
                  </a:lnTo>
                  <a:lnTo>
                    <a:pt x="312" y="150"/>
                  </a:lnTo>
                  <a:lnTo>
                    <a:pt x="282" y="120"/>
                  </a:lnTo>
                  <a:lnTo>
                    <a:pt x="282" y="102"/>
                  </a:lnTo>
                  <a:lnTo>
                    <a:pt x="276" y="90"/>
                  </a:lnTo>
                  <a:lnTo>
                    <a:pt x="270" y="84"/>
                  </a:lnTo>
                  <a:lnTo>
                    <a:pt x="258" y="84"/>
                  </a:lnTo>
                  <a:lnTo>
                    <a:pt x="252" y="96"/>
                  </a:lnTo>
                  <a:lnTo>
                    <a:pt x="246" y="102"/>
                  </a:lnTo>
                  <a:lnTo>
                    <a:pt x="246" y="108"/>
                  </a:lnTo>
                  <a:lnTo>
                    <a:pt x="234" y="108"/>
                  </a:lnTo>
                  <a:lnTo>
                    <a:pt x="234" y="96"/>
                  </a:lnTo>
                  <a:lnTo>
                    <a:pt x="228" y="90"/>
                  </a:lnTo>
                  <a:lnTo>
                    <a:pt x="222" y="78"/>
                  </a:lnTo>
                  <a:lnTo>
                    <a:pt x="216" y="72"/>
                  </a:lnTo>
                  <a:lnTo>
                    <a:pt x="210" y="60"/>
                  </a:lnTo>
                  <a:lnTo>
                    <a:pt x="168" y="54"/>
                  </a:lnTo>
                  <a:lnTo>
                    <a:pt x="150" y="36"/>
                  </a:lnTo>
                  <a:lnTo>
                    <a:pt x="138" y="30"/>
                  </a:lnTo>
                  <a:lnTo>
                    <a:pt x="132" y="18"/>
                  </a:lnTo>
                  <a:lnTo>
                    <a:pt x="120" y="6"/>
                  </a:lnTo>
                  <a:lnTo>
                    <a:pt x="108" y="0"/>
                  </a:lnTo>
                  <a:lnTo>
                    <a:pt x="96" y="0"/>
                  </a:lnTo>
                  <a:lnTo>
                    <a:pt x="84" y="6"/>
                  </a:lnTo>
                  <a:lnTo>
                    <a:pt x="78" y="12"/>
                  </a:lnTo>
                  <a:lnTo>
                    <a:pt x="54" y="30"/>
                  </a:lnTo>
                  <a:lnTo>
                    <a:pt x="36" y="12"/>
                  </a:lnTo>
                  <a:lnTo>
                    <a:pt x="30" y="36"/>
                  </a:lnTo>
                  <a:lnTo>
                    <a:pt x="6" y="60"/>
                  </a:lnTo>
                  <a:lnTo>
                    <a:pt x="12" y="72"/>
                  </a:lnTo>
                  <a:lnTo>
                    <a:pt x="6" y="78"/>
                  </a:lnTo>
                  <a:lnTo>
                    <a:pt x="6" y="84"/>
                  </a:lnTo>
                  <a:lnTo>
                    <a:pt x="18" y="96"/>
                  </a:lnTo>
                  <a:lnTo>
                    <a:pt x="12" y="96"/>
                  </a:lnTo>
                  <a:lnTo>
                    <a:pt x="0" y="108"/>
                  </a:lnTo>
                  <a:lnTo>
                    <a:pt x="0" y="120"/>
                  </a:lnTo>
                  <a:lnTo>
                    <a:pt x="30" y="150"/>
                  </a:lnTo>
                  <a:lnTo>
                    <a:pt x="42" y="144"/>
                  </a:lnTo>
                  <a:lnTo>
                    <a:pt x="60" y="168"/>
                  </a:lnTo>
                  <a:lnTo>
                    <a:pt x="84" y="168"/>
                  </a:lnTo>
                  <a:lnTo>
                    <a:pt x="96" y="186"/>
                  </a:lnTo>
                  <a:lnTo>
                    <a:pt x="138" y="204"/>
                  </a:lnTo>
                  <a:lnTo>
                    <a:pt x="150" y="204"/>
                  </a:lnTo>
                  <a:lnTo>
                    <a:pt x="156" y="210"/>
                  </a:lnTo>
                  <a:lnTo>
                    <a:pt x="162" y="222"/>
                  </a:lnTo>
                  <a:lnTo>
                    <a:pt x="168" y="228"/>
                  </a:lnTo>
                  <a:lnTo>
                    <a:pt x="186" y="228"/>
                  </a:lnTo>
                  <a:lnTo>
                    <a:pt x="192" y="222"/>
                  </a:lnTo>
                  <a:lnTo>
                    <a:pt x="204" y="222"/>
                  </a:lnTo>
                  <a:lnTo>
                    <a:pt x="204" y="234"/>
                  </a:lnTo>
                  <a:lnTo>
                    <a:pt x="210" y="240"/>
                  </a:lnTo>
                  <a:lnTo>
                    <a:pt x="234" y="240"/>
                  </a:lnTo>
                  <a:lnTo>
                    <a:pt x="240" y="246"/>
                  </a:lnTo>
                  <a:lnTo>
                    <a:pt x="246" y="258"/>
                  </a:lnTo>
                  <a:lnTo>
                    <a:pt x="258" y="246"/>
                  </a:lnTo>
                  <a:lnTo>
                    <a:pt x="276" y="246"/>
                  </a:lnTo>
                  <a:lnTo>
                    <a:pt x="282" y="252"/>
                  </a:lnTo>
                  <a:lnTo>
                    <a:pt x="282" y="258"/>
                  </a:lnTo>
                  <a:lnTo>
                    <a:pt x="282" y="240"/>
                  </a:lnTo>
                  <a:lnTo>
                    <a:pt x="288" y="234"/>
                  </a:lnTo>
                  <a:lnTo>
                    <a:pt x="294" y="23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9" name="Namibia" descr="© INSCALE GmbH, 05.05.2010&#10;http://www.presentationload.com/">
              <a:extLst>
                <a:ext uri="{FF2B5EF4-FFF2-40B4-BE49-F238E27FC236}">
                  <a16:creationId xmlns:a16="http://schemas.microsoft.com/office/drawing/2014/main" id="{054A4F08-9490-42B3-A004-DFD6F6516D55}"/>
                </a:ext>
              </a:extLst>
            </p:cNvPr>
            <p:cNvSpPr>
              <a:spLocks/>
            </p:cNvSpPr>
            <p:nvPr>
              <p:custDataLst>
                <p:tags r:id="rId68"/>
              </p:custDataLst>
            </p:nvPr>
          </p:nvSpPr>
          <p:spPr bwMode="gray">
            <a:xfrm>
              <a:off x="4548172" y="3735829"/>
              <a:ext cx="361698" cy="369113"/>
            </a:xfrm>
            <a:custGeom>
              <a:avLst/>
              <a:gdLst>
                <a:gd name="T0" fmla="*/ 2147483647 w 954"/>
                <a:gd name="T1" fmla="*/ 2147483647 h 972"/>
                <a:gd name="T2" fmla="*/ 2147483647 w 954"/>
                <a:gd name="T3" fmla="*/ 2147483647 h 972"/>
                <a:gd name="T4" fmla="*/ 2147483647 w 954"/>
                <a:gd name="T5" fmla="*/ 2147483647 h 972"/>
                <a:gd name="T6" fmla="*/ 2147483647 w 954"/>
                <a:gd name="T7" fmla="*/ 2147483647 h 972"/>
                <a:gd name="T8" fmla="*/ 2147483647 w 954"/>
                <a:gd name="T9" fmla="*/ 2147483647 h 972"/>
                <a:gd name="T10" fmla="*/ 2147483647 w 954"/>
                <a:gd name="T11" fmla="*/ 2147483647 h 972"/>
                <a:gd name="T12" fmla="*/ 2147483647 w 954"/>
                <a:gd name="T13" fmla="*/ 2147483647 h 972"/>
                <a:gd name="T14" fmla="*/ 2147483647 w 954"/>
                <a:gd name="T15" fmla="*/ 2147483647 h 972"/>
                <a:gd name="T16" fmla="*/ 2147483647 w 954"/>
                <a:gd name="T17" fmla="*/ 2147483647 h 972"/>
                <a:gd name="T18" fmla="*/ 2147483647 w 954"/>
                <a:gd name="T19" fmla="*/ 2147483647 h 972"/>
                <a:gd name="T20" fmla="*/ 2147483647 w 954"/>
                <a:gd name="T21" fmla="*/ 2147483647 h 972"/>
                <a:gd name="T22" fmla="*/ 2147483647 w 954"/>
                <a:gd name="T23" fmla="*/ 2147483647 h 972"/>
                <a:gd name="T24" fmla="*/ 2147483647 w 954"/>
                <a:gd name="T25" fmla="*/ 2147483647 h 972"/>
                <a:gd name="T26" fmla="*/ 2147483647 w 954"/>
                <a:gd name="T27" fmla="*/ 2147483647 h 972"/>
                <a:gd name="T28" fmla="*/ 2147483647 w 954"/>
                <a:gd name="T29" fmla="*/ 2147483647 h 972"/>
                <a:gd name="T30" fmla="*/ 2147483647 w 954"/>
                <a:gd name="T31" fmla="*/ 2147483647 h 972"/>
                <a:gd name="T32" fmla="*/ 2147483647 w 954"/>
                <a:gd name="T33" fmla="*/ 2147483647 h 972"/>
                <a:gd name="T34" fmla="*/ 2147483647 w 954"/>
                <a:gd name="T35" fmla="*/ 2147483647 h 972"/>
                <a:gd name="T36" fmla="*/ 2147483647 w 954"/>
                <a:gd name="T37" fmla="*/ 2147483647 h 972"/>
                <a:gd name="T38" fmla="*/ 2147483647 w 954"/>
                <a:gd name="T39" fmla="*/ 2147483647 h 972"/>
                <a:gd name="T40" fmla="*/ 2147483647 w 954"/>
                <a:gd name="T41" fmla="*/ 2147483647 h 972"/>
                <a:gd name="T42" fmla="*/ 2147483647 w 954"/>
                <a:gd name="T43" fmla="*/ 2147483647 h 972"/>
                <a:gd name="T44" fmla="*/ 2147483647 w 954"/>
                <a:gd name="T45" fmla="*/ 2147483647 h 972"/>
                <a:gd name="T46" fmla="*/ 2147483647 w 954"/>
                <a:gd name="T47" fmla="*/ 2147483647 h 972"/>
                <a:gd name="T48" fmla="*/ 2147483647 w 954"/>
                <a:gd name="T49" fmla="*/ 2147483647 h 972"/>
                <a:gd name="T50" fmla="*/ 2147483647 w 954"/>
                <a:gd name="T51" fmla="*/ 2147483647 h 972"/>
                <a:gd name="T52" fmla="*/ 2147483647 w 954"/>
                <a:gd name="T53" fmla="*/ 2147483647 h 972"/>
                <a:gd name="T54" fmla="*/ 2147483647 w 954"/>
                <a:gd name="T55" fmla="*/ 2147483647 h 972"/>
                <a:gd name="T56" fmla="*/ 2147483647 w 954"/>
                <a:gd name="T57" fmla="*/ 2147483647 h 972"/>
                <a:gd name="T58" fmla="*/ 2147483647 w 954"/>
                <a:gd name="T59" fmla="*/ 2147483647 h 972"/>
                <a:gd name="T60" fmla="*/ 2147483647 w 954"/>
                <a:gd name="T61" fmla="*/ 2147483647 h 972"/>
                <a:gd name="T62" fmla="*/ 2147483647 w 954"/>
                <a:gd name="T63" fmla="*/ 2147483647 h 972"/>
                <a:gd name="T64" fmla="*/ 2147483647 w 954"/>
                <a:gd name="T65" fmla="*/ 2147483647 h 972"/>
                <a:gd name="T66" fmla="*/ 2147483647 w 954"/>
                <a:gd name="T67" fmla="*/ 0 h 972"/>
                <a:gd name="T68" fmla="*/ 2147483647 w 954"/>
                <a:gd name="T69" fmla="*/ 2147483647 h 972"/>
                <a:gd name="T70" fmla="*/ 2147483647 w 954"/>
                <a:gd name="T71" fmla="*/ 2147483647 h 972"/>
                <a:gd name="T72" fmla="*/ 0 w 954"/>
                <a:gd name="T73" fmla="*/ 2147483647 h 972"/>
                <a:gd name="T74" fmla="*/ 2147483647 w 954"/>
                <a:gd name="T75" fmla="*/ 2147483647 h 972"/>
                <a:gd name="T76" fmla="*/ 2147483647 w 954"/>
                <a:gd name="T77" fmla="*/ 2147483647 h 972"/>
                <a:gd name="T78" fmla="*/ 2147483647 w 954"/>
                <a:gd name="T79" fmla="*/ 2147483647 h 972"/>
                <a:gd name="T80" fmla="*/ 2147483647 w 954"/>
                <a:gd name="T81" fmla="*/ 2147483647 h 972"/>
                <a:gd name="T82" fmla="*/ 2147483647 w 954"/>
                <a:gd name="T83" fmla="*/ 2147483647 h 972"/>
                <a:gd name="T84" fmla="*/ 2147483647 w 954"/>
                <a:gd name="T85" fmla="*/ 2147483647 h 972"/>
                <a:gd name="T86" fmla="*/ 2147483647 w 954"/>
                <a:gd name="T87" fmla="*/ 2147483647 h 972"/>
                <a:gd name="T88" fmla="*/ 2147483647 w 954"/>
                <a:gd name="T89" fmla="*/ 2147483647 h 972"/>
                <a:gd name="T90" fmla="*/ 2147483647 w 954"/>
                <a:gd name="T91" fmla="*/ 2147483647 h 972"/>
                <a:gd name="T92" fmla="*/ 2147483647 w 954"/>
                <a:gd name="T93" fmla="*/ 2147483647 h 972"/>
                <a:gd name="T94" fmla="*/ 2147483647 w 954"/>
                <a:gd name="T95" fmla="*/ 2147483647 h 972"/>
                <a:gd name="T96" fmla="*/ 2147483647 w 954"/>
                <a:gd name="T97" fmla="*/ 2147483647 h 972"/>
                <a:gd name="T98" fmla="*/ 2147483647 w 954"/>
                <a:gd name="T99" fmla="*/ 2147483647 h 972"/>
                <a:gd name="T100" fmla="*/ 2147483647 w 954"/>
                <a:gd name="T101" fmla="*/ 2147483647 h 972"/>
                <a:gd name="T102" fmla="*/ 2147483647 w 954"/>
                <a:gd name="T103" fmla="*/ 2147483647 h 972"/>
                <a:gd name="T104" fmla="*/ 2147483647 w 954"/>
                <a:gd name="T105" fmla="*/ 2147483647 h 972"/>
                <a:gd name="T106" fmla="*/ 2147483647 w 954"/>
                <a:gd name="T107" fmla="*/ 2147483647 h 972"/>
                <a:gd name="T108" fmla="*/ 2147483647 w 954"/>
                <a:gd name="T109" fmla="*/ 2147483647 h 972"/>
                <a:gd name="T110" fmla="*/ 2147483647 w 954"/>
                <a:gd name="T111" fmla="*/ 2147483647 h 972"/>
                <a:gd name="T112" fmla="*/ 2147483647 w 954"/>
                <a:gd name="T113" fmla="*/ 2147483647 h 972"/>
                <a:gd name="T114" fmla="*/ 2147483647 w 954"/>
                <a:gd name="T115" fmla="*/ 2147483647 h 972"/>
                <a:gd name="T116" fmla="*/ 2147483647 w 954"/>
                <a:gd name="T117" fmla="*/ 2147483647 h 972"/>
                <a:gd name="T118" fmla="*/ 2147483647 w 954"/>
                <a:gd name="T119" fmla="*/ 2147483647 h 9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72"/>
                <a:gd name="T182" fmla="*/ 954 w 954"/>
                <a:gd name="T183" fmla="*/ 972 h 9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72">
                  <a:moveTo>
                    <a:pt x="366" y="894"/>
                  </a:moveTo>
                  <a:lnTo>
                    <a:pt x="372" y="894"/>
                  </a:lnTo>
                  <a:lnTo>
                    <a:pt x="390" y="912"/>
                  </a:lnTo>
                  <a:lnTo>
                    <a:pt x="390" y="936"/>
                  </a:lnTo>
                  <a:lnTo>
                    <a:pt x="396" y="948"/>
                  </a:lnTo>
                  <a:lnTo>
                    <a:pt x="402" y="954"/>
                  </a:lnTo>
                  <a:lnTo>
                    <a:pt x="426" y="954"/>
                  </a:lnTo>
                  <a:lnTo>
                    <a:pt x="432" y="960"/>
                  </a:lnTo>
                  <a:lnTo>
                    <a:pt x="432" y="966"/>
                  </a:lnTo>
                  <a:lnTo>
                    <a:pt x="438" y="972"/>
                  </a:lnTo>
                  <a:lnTo>
                    <a:pt x="462" y="972"/>
                  </a:lnTo>
                  <a:lnTo>
                    <a:pt x="474" y="960"/>
                  </a:lnTo>
                  <a:lnTo>
                    <a:pt x="486" y="960"/>
                  </a:lnTo>
                  <a:lnTo>
                    <a:pt x="498" y="972"/>
                  </a:lnTo>
                  <a:lnTo>
                    <a:pt x="522" y="972"/>
                  </a:lnTo>
                  <a:lnTo>
                    <a:pt x="522" y="948"/>
                  </a:lnTo>
                  <a:lnTo>
                    <a:pt x="534" y="948"/>
                  </a:lnTo>
                  <a:lnTo>
                    <a:pt x="534" y="942"/>
                  </a:lnTo>
                  <a:lnTo>
                    <a:pt x="540" y="936"/>
                  </a:lnTo>
                  <a:lnTo>
                    <a:pt x="552" y="930"/>
                  </a:lnTo>
                  <a:lnTo>
                    <a:pt x="570" y="930"/>
                  </a:lnTo>
                  <a:lnTo>
                    <a:pt x="582" y="414"/>
                  </a:lnTo>
                  <a:lnTo>
                    <a:pt x="654" y="414"/>
                  </a:lnTo>
                  <a:lnTo>
                    <a:pt x="648" y="288"/>
                  </a:lnTo>
                  <a:lnTo>
                    <a:pt x="654" y="282"/>
                  </a:lnTo>
                  <a:lnTo>
                    <a:pt x="654" y="108"/>
                  </a:lnTo>
                  <a:lnTo>
                    <a:pt x="690" y="108"/>
                  </a:lnTo>
                  <a:lnTo>
                    <a:pt x="708" y="102"/>
                  </a:lnTo>
                  <a:lnTo>
                    <a:pt x="744" y="102"/>
                  </a:lnTo>
                  <a:lnTo>
                    <a:pt x="792" y="90"/>
                  </a:lnTo>
                  <a:lnTo>
                    <a:pt x="804" y="84"/>
                  </a:lnTo>
                  <a:lnTo>
                    <a:pt x="822" y="84"/>
                  </a:lnTo>
                  <a:lnTo>
                    <a:pt x="828" y="90"/>
                  </a:lnTo>
                  <a:lnTo>
                    <a:pt x="828" y="108"/>
                  </a:lnTo>
                  <a:lnTo>
                    <a:pt x="834" y="108"/>
                  </a:lnTo>
                  <a:lnTo>
                    <a:pt x="834" y="126"/>
                  </a:lnTo>
                  <a:lnTo>
                    <a:pt x="840" y="126"/>
                  </a:lnTo>
                  <a:lnTo>
                    <a:pt x="882" y="84"/>
                  </a:lnTo>
                  <a:lnTo>
                    <a:pt x="906" y="84"/>
                  </a:lnTo>
                  <a:lnTo>
                    <a:pt x="918" y="72"/>
                  </a:lnTo>
                  <a:lnTo>
                    <a:pt x="954" y="66"/>
                  </a:lnTo>
                  <a:lnTo>
                    <a:pt x="936" y="48"/>
                  </a:lnTo>
                  <a:lnTo>
                    <a:pt x="906" y="54"/>
                  </a:lnTo>
                  <a:lnTo>
                    <a:pt x="906" y="48"/>
                  </a:lnTo>
                  <a:lnTo>
                    <a:pt x="900" y="42"/>
                  </a:lnTo>
                  <a:lnTo>
                    <a:pt x="882" y="42"/>
                  </a:lnTo>
                  <a:lnTo>
                    <a:pt x="876" y="48"/>
                  </a:lnTo>
                  <a:lnTo>
                    <a:pt x="870" y="48"/>
                  </a:lnTo>
                  <a:lnTo>
                    <a:pt x="846" y="60"/>
                  </a:lnTo>
                  <a:lnTo>
                    <a:pt x="828" y="54"/>
                  </a:lnTo>
                  <a:lnTo>
                    <a:pt x="816" y="60"/>
                  </a:lnTo>
                  <a:lnTo>
                    <a:pt x="780" y="72"/>
                  </a:lnTo>
                  <a:lnTo>
                    <a:pt x="732" y="78"/>
                  </a:lnTo>
                  <a:lnTo>
                    <a:pt x="696" y="84"/>
                  </a:lnTo>
                  <a:lnTo>
                    <a:pt x="624" y="84"/>
                  </a:lnTo>
                  <a:lnTo>
                    <a:pt x="618" y="72"/>
                  </a:lnTo>
                  <a:lnTo>
                    <a:pt x="546" y="78"/>
                  </a:lnTo>
                  <a:lnTo>
                    <a:pt x="540" y="66"/>
                  </a:lnTo>
                  <a:lnTo>
                    <a:pt x="504" y="66"/>
                  </a:lnTo>
                  <a:lnTo>
                    <a:pt x="480" y="42"/>
                  </a:lnTo>
                  <a:lnTo>
                    <a:pt x="480" y="36"/>
                  </a:lnTo>
                  <a:lnTo>
                    <a:pt x="174" y="36"/>
                  </a:lnTo>
                  <a:lnTo>
                    <a:pt x="168" y="30"/>
                  </a:lnTo>
                  <a:lnTo>
                    <a:pt x="156" y="30"/>
                  </a:lnTo>
                  <a:lnTo>
                    <a:pt x="132" y="18"/>
                  </a:lnTo>
                  <a:lnTo>
                    <a:pt x="126" y="6"/>
                  </a:lnTo>
                  <a:lnTo>
                    <a:pt x="120" y="0"/>
                  </a:lnTo>
                  <a:lnTo>
                    <a:pt x="90" y="0"/>
                  </a:lnTo>
                  <a:lnTo>
                    <a:pt x="90" y="6"/>
                  </a:lnTo>
                  <a:lnTo>
                    <a:pt x="72" y="24"/>
                  </a:lnTo>
                  <a:lnTo>
                    <a:pt x="42" y="24"/>
                  </a:lnTo>
                  <a:lnTo>
                    <a:pt x="36" y="18"/>
                  </a:lnTo>
                  <a:lnTo>
                    <a:pt x="18" y="24"/>
                  </a:lnTo>
                  <a:lnTo>
                    <a:pt x="0" y="24"/>
                  </a:lnTo>
                  <a:lnTo>
                    <a:pt x="6" y="96"/>
                  </a:lnTo>
                  <a:lnTo>
                    <a:pt x="12" y="108"/>
                  </a:lnTo>
                  <a:lnTo>
                    <a:pt x="30" y="126"/>
                  </a:lnTo>
                  <a:lnTo>
                    <a:pt x="36" y="138"/>
                  </a:lnTo>
                  <a:lnTo>
                    <a:pt x="54" y="162"/>
                  </a:lnTo>
                  <a:lnTo>
                    <a:pt x="72" y="192"/>
                  </a:lnTo>
                  <a:lnTo>
                    <a:pt x="96" y="228"/>
                  </a:lnTo>
                  <a:lnTo>
                    <a:pt x="102" y="258"/>
                  </a:lnTo>
                  <a:lnTo>
                    <a:pt x="102" y="276"/>
                  </a:lnTo>
                  <a:lnTo>
                    <a:pt x="114" y="294"/>
                  </a:lnTo>
                  <a:lnTo>
                    <a:pt x="120" y="312"/>
                  </a:lnTo>
                  <a:lnTo>
                    <a:pt x="138" y="348"/>
                  </a:lnTo>
                  <a:lnTo>
                    <a:pt x="156" y="366"/>
                  </a:lnTo>
                  <a:lnTo>
                    <a:pt x="156" y="390"/>
                  </a:lnTo>
                  <a:lnTo>
                    <a:pt x="162" y="396"/>
                  </a:lnTo>
                  <a:lnTo>
                    <a:pt x="174" y="402"/>
                  </a:lnTo>
                  <a:lnTo>
                    <a:pt x="180" y="414"/>
                  </a:lnTo>
                  <a:lnTo>
                    <a:pt x="192" y="420"/>
                  </a:lnTo>
                  <a:lnTo>
                    <a:pt x="198" y="432"/>
                  </a:lnTo>
                  <a:lnTo>
                    <a:pt x="198" y="582"/>
                  </a:lnTo>
                  <a:lnTo>
                    <a:pt x="222" y="630"/>
                  </a:lnTo>
                  <a:lnTo>
                    <a:pt x="222" y="678"/>
                  </a:lnTo>
                  <a:lnTo>
                    <a:pt x="216" y="678"/>
                  </a:lnTo>
                  <a:lnTo>
                    <a:pt x="228" y="726"/>
                  </a:lnTo>
                  <a:lnTo>
                    <a:pt x="228" y="762"/>
                  </a:lnTo>
                  <a:lnTo>
                    <a:pt x="240" y="762"/>
                  </a:lnTo>
                  <a:lnTo>
                    <a:pt x="240" y="804"/>
                  </a:lnTo>
                  <a:lnTo>
                    <a:pt x="252" y="810"/>
                  </a:lnTo>
                  <a:lnTo>
                    <a:pt x="258" y="816"/>
                  </a:lnTo>
                  <a:lnTo>
                    <a:pt x="258" y="846"/>
                  </a:lnTo>
                  <a:lnTo>
                    <a:pt x="264" y="858"/>
                  </a:lnTo>
                  <a:lnTo>
                    <a:pt x="270" y="864"/>
                  </a:lnTo>
                  <a:lnTo>
                    <a:pt x="276" y="876"/>
                  </a:lnTo>
                  <a:lnTo>
                    <a:pt x="282" y="894"/>
                  </a:lnTo>
                  <a:lnTo>
                    <a:pt x="282" y="900"/>
                  </a:lnTo>
                  <a:lnTo>
                    <a:pt x="288" y="912"/>
                  </a:lnTo>
                  <a:lnTo>
                    <a:pt x="294" y="918"/>
                  </a:lnTo>
                  <a:lnTo>
                    <a:pt x="318" y="930"/>
                  </a:lnTo>
                  <a:lnTo>
                    <a:pt x="324" y="936"/>
                  </a:lnTo>
                  <a:lnTo>
                    <a:pt x="330" y="936"/>
                  </a:lnTo>
                  <a:lnTo>
                    <a:pt x="330" y="942"/>
                  </a:lnTo>
                  <a:lnTo>
                    <a:pt x="348" y="930"/>
                  </a:lnTo>
                  <a:lnTo>
                    <a:pt x="348" y="924"/>
                  </a:lnTo>
                  <a:lnTo>
                    <a:pt x="354" y="918"/>
                  </a:lnTo>
                  <a:lnTo>
                    <a:pt x="360" y="906"/>
                  </a:lnTo>
                  <a:lnTo>
                    <a:pt x="360" y="900"/>
                  </a:lnTo>
                  <a:lnTo>
                    <a:pt x="366" y="89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0" name="Myanmar" descr="© INSCALE GmbH, 05.05.2010&#10;http://www.presentationload.com/">
              <a:extLst>
                <a:ext uri="{FF2B5EF4-FFF2-40B4-BE49-F238E27FC236}">
                  <a16:creationId xmlns:a16="http://schemas.microsoft.com/office/drawing/2014/main" id="{E3250CB0-FB59-4654-BA47-CE2B935CBFD0}"/>
                </a:ext>
              </a:extLst>
            </p:cNvPr>
            <p:cNvSpPr>
              <a:spLocks/>
            </p:cNvSpPr>
            <p:nvPr>
              <p:custDataLst>
                <p:tags r:id="rId69"/>
              </p:custDataLst>
            </p:nvPr>
          </p:nvSpPr>
          <p:spPr bwMode="gray">
            <a:xfrm>
              <a:off x="6676859" y="2346840"/>
              <a:ext cx="241627" cy="567751"/>
            </a:xfrm>
            <a:custGeom>
              <a:avLst/>
              <a:gdLst>
                <a:gd name="T0" fmla="*/ 2147483647 w 636"/>
                <a:gd name="T1" fmla="*/ 2147483647 h 1500"/>
                <a:gd name="T2" fmla="*/ 2147483647 w 636"/>
                <a:gd name="T3" fmla="*/ 2147483647 h 1500"/>
                <a:gd name="T4" fmla="*/ 2147483647 w 636"/>
                <a:gd name="T5" fmla="*/ 2147483647 h 1500"/>
                <a:gd name="T6" fmla="*/ 2147483647 w 636"/>
                <a:gd name="T7" fmla="*/ 2147483647 h 1500"/>
                <a:gd name="T8" fmla="*/ 2147483647 w 636"/>
                <a:gd name="T9" fmla="*/ 2147483647 h 1500"/>
                <a:gd name="T10" fmla="*/ 2147483647 w 636"/>
                <a:gd name="T11" fmla="*/ 2147483647 h 1500"/>
                <a:gd name="T12" fmla="*/ 2147483647 w 636"/>
                <a:gd name="T13" fmla="*/ 2147483647 h 1500"/>
                <a:gd name="T14" fmla="*/ 2147483647 w 636"/>
                <a:gd name="T15" fmla="*/ 2147483647 h 1500"/>
                <a:gd name="T16" fmla="*/ 2147483647 w 636"/>
                <a:gd name="T17" fmla="*/ 2147483647 h 1500"/>
                <a:gd name="T18" fmla="*/ 2147483647 w 636"/>
                <a:gd name="T19" fmla="*/ 2147483647 h 1500"/>
                <a:gd name="T20" fmla="*/ 2147483647 w 636"/>
                <a:gd name="T21" fmla="*/ 2147483647 h 1500"/>
                <a:gd name="T22" fmla="*/ 2147483647 w 636"/>
                <a:gd name="T23" fmla="*/ 2147483647 h 1500"/>
                <a:gd name="T24" fmla="*/ 2147483647 w 636"/>
                <a:gd name="T25" fmla="*/ 2147483647 h 1500"/>
                <a:gd name="T26" fmla="*/ 2147483647 w 636"/>
                <a:gd name="T27" fmla="*/ 2147483647 h 1500"/>
                <a:gd name="T28" fmla="*/ 2147483647 w 636"/>
                <a:gd name="T29" fmla="*/ 2147483647 h 1500"/>
                <a:gd name="T30" fmla="*/ 2147483647 w 636"/>
                <a:gd name="T31" fmla="*/ 2147483647 h 1500"/>
                <a:gd name="T32" fmla="*/ 2147483647 w 636"/>
                <a:gd name="T33" fmla="*/ 2147483647 h 1500"/>
                <a:gd name="T34" fmla="*/ 2147483647 w 636"/>
                <a:gd name="T35" fmla="*/ 2147483647 h 1500"/>
                <a:gd name="T36" fmla="*/ 2147483647 w 636"/>
                <a:gd name="T37" fmla="*/ 2147483647 h 1500"/>
                <a:gd name="T38" fmla="*/ 2147483647 w 636"/>
                <a:gd name="T39" fmla="*/ 2147483647 h 1500"/>
                <a:gd name="T40" fmla="*/ 2147483647 w 636"/>
                <a:gd name="T41" fmla="*/ 2147483647 h 1500"/>
                <a:gd name="T42" fmla="*/ 2147483647 w 636"/>
                <a:gd name="T43" fmla="*/ 2147483647 h 1500"/>
                <a:gd name="T44" fmla="*/ 2147483647 w 636"/>
                <a:gd name="T45" fmla="*/ 2147483647 h 1500"/>
                <a:gd name="T46" fmla="*/ 2147483647 w 636"/>
                <a:gd name="T47" fmla="*/ 2147483647 h 1500"/>
                <a:gd name="T48" fmla="*/ 2147483647 w 636"/>
                <a:gd name="T49" fmla="*/ 2147483647 h 1500"/>
                <a:gd name="T50" fmla="*/ 2147483647 w 636"/>
                <a:gd name="T51" fmla="*/ 2147483647 h 1500"/>
                <a:gd name="T52" fmla="*/ 2147483647 w 636"/>
                <a:gd name="T53" fmla="*/ 2147483647 h 1500"/>
                <a:gd name="T54" fmla="*/ 2147483647 w 636"/>
                <a:gd name="T55" fmla="*/ 2147483647 h 1500"/>
                <a:gd name="T56" fmla="*/ 2147483647 w 636"/>
                <a:gd name="T57" fmla="*/ 2147483647 h 1500"/>
                <a:gd name="T58" fmla="*/ 2147483647 w 636"/>
                <a:gd name="T59" fmla="*/ 2147483647 h 1500"/>
                <a:gd name="T60" fmla="*/ 2147483647 w 636"/>
                <a:gd name="T61" fmla="*/ 2147483647 h 1500"/>
                <a:gd name="T62" fmla="*/ 2147483647 w 636"/>
                <a:gd name="T63" fmla="*/ 2147483647 h 1500"/>
                <a:gd name="T64" fmla="*/ 2147483647 w 636"/>
                <a:gd name="T65" fmla="*/ 2147483647 h 1500"/>
                <a:gd name="T66" fmla="*/ 2147483647 w 636"/>
                <a:gd name="T67" fmla="*/ 2147483647 h 1500"/>
                <a:gd name="T68" fmla="*/ 2147483647 w 636"/>
                <a:gd name="T69" fmla="*/ 2147483647 h 1500"/>
                <a:gd name="T70" fmla="*/ 2147483647 w 636"/>
                <a:gd name="T71" fmla="*/ 2147483647 h 1500"/>
                <a:gd name="T72" fmla="*/ 2147483647 w 636"/>
                <a:gd name="T73" fmla="*/ 2147483647 h 1500"/>
                <a:gd name="T74" fmla="*/ 2147483647 w 636"/>
                <a:gd name="T75" fmla="*/ 2147483647 h 1500"/>
                <a:gd name="T76" fmla="*/ 2147483647 w 636"/>
                <a:gd name="T77" fmla="*/ 2147483647 h 1500"/>
                <a:gd name="T78" fmla="*/ 2147483647 w 636"/>
                <a:gd name="T79" fmla="*/ 2147483647 h 1500"/>
                <a:gd name="T80" fmla="*/ 2147483647 w 636"/>
                <a:gd name="T81" fmla="*/ 2147483647 h 1500"/>
                <a:gd name="T82" fmla="*/ 2147483647 w 636"/>
                <a:gd name="T83" fmla="*/ 2147483647 h 1500"/>
                <a:gd name="T84" fmla="*/ 2147483647 w 636"/>
                <a:gd name="T85" fmla="*/ 2147483647 h 1500"/>
                <a:gd name="T86" fmla="*/ 2147483647 w 636"/>
                <a:gd name="T87" fmla="*/ 0 h 1500"/>
                <a:gd name="T88" fmla="*/ 2147483647 w 636"/>
                <a:gd name="T89" fmla="*/ 2147483647 h 1500"/>
                <a:gd name="T90" fmla="*/ 2147483647 w 636"/>
                <a:gd name="T91" fmla="*/ 2147483647 h 1500"/>
                <a:gd name="T92" fmla="*/ 2147483647 w 636"/>
                <a:gd name="T93" fmla="*/ 2147483647 h 1500"/>
                <a:gd name="T94" fmla="*/ 2147483647 w 636"/>
                <a:gd name="T95" fmla="*/ 2147483647 h 1500"/>
                <a:gd name="T96" fmla="*/ 2147483647 w 636"/>
                <a:gd name="T97" fmla="*/ 2147483647 h 1500"/>
                <a:gd name="T98" fmla="*/ 2147483647 w 636"/>
                <a:gd name="T99" fmla="*/ 2147483647 h 1500"/>
                <a:gd name="T100" fmla="*/ 2147483647 w 636"/>
                <a:gd name="T101" fmla="*/ 2147483647 h 1500"/>
                <a:gd name="T102" fmla="*/ 2147483647 w 636"/>
                <a:gd name="T103" fmla="*/ 2147483647 h 1500"/>
                <a:gd name="T104" fmla="*/ 2147483647 w 636"/>
                <a:gd name="T105" fmla="*/ 2147483647 h 1500"/>
                <a:gd name="T106" fmla="*/ 2147483647 w 636"/>
                <a:gd name="T107" fmla="*/ 2147483647 h 1500"/>
                <a:gd name="T108" fmla="*/ 2147483647 w 636"/>
                <a:gd name="T109" fmla="*/ 2147483647 h 15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36"/>
                <a:gd name="T166" fmla="*/ 0 h 1500"/>
                <a:gd name="T167" fmla="*/ 636 w 636"/>
                <a:gd name="T168" fmla="*/ 1500 h 15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36" h="1500">
                  <a:moveTo>
                    <a:pt x="0" y="588"/>
                  </a:moveTo>
                  <a:lnTo>
                    <a:pt x="18" y="588"/>
                  </a:lnTo>
                  <a:lnTo>
                    <a:pt x="12" y="630"/>
                  </a:lnTo>
                  <a:lnTo>
                    <a:pt x="18" y="630"/>
                  </a:lnTo>
                  <a:lnTo>
                    <a:pt x="24" y="636"/>
                  </a:lnTo>
                  <a:lnTo>
                    <a:pt x="42" y="642"/>
                  </a:lnTo>
                  <a:lnTo>
                    <a:pt x="54" y="648"/>
                  </a:lnTo>
                  <a:lnTo>
                    <a:pt x="72" y="666"/>
                  </a:lnTo>
                  <a:lnTo>
                    <a:pt x="84" y="690"/>
                  </a:lnTo>
                  <a:lnTo>
                    <a:pt x="90" y="696"/>
                  </a:lnTo>
                  <a:lnTo>
                    <a:pt x="90" y="702"/>
                  </a:lnTo>
                  <a:lnTo>
                    <a:pt x="126" y="696"/>
                  </a:lnTo>
                  <a:lnTo>
                    <a:pt x="102" y="738"/>
                  </a:lnTo>
                  <a:lnTo>
                    <a:pt x="108" y="738"/>
                  </a:lnTo>
                  <a:lnTo>
                    <a:pt x="114" y="744"/>
                  </a:lnTo>
                  <a:lnTo>
                    <a:pt x="126" y="744"/>
                  </a:lnTo>
                  <a:lnTo>
                    <a:pt x="144" y="750"/>
                  </a:lnTo>
                  <a:lnTo>
                    <a:pt x="156" y="762"/>
                  </a:lnTo>
                  <a:lnTo>
                    <a:pt x="168" y="768"/>
                  </a:lnTo>
                  <a:lnTo>
                    <a:pt x="174" y="780"/>
                  </a:lnTo>
                  <a:lnTo>
                    <a:pt x="186" y="792"/>
                  </a:lnTo>
                  <a:lnTo>
                    <a:pt x="192" y="804"/>
                  </a:lnTo>
                  <a:lnTo>
                    <a:pt x="192" y="822"/>
                  </a:lnTo>
                  <a:lnTo>
                    <a:pt x="198" y="834"/>
                  </a:lnTo>
                  <a:lnTo>
                    <a:pt x="198" y="840"/>
                  </a:lnTo>
                  <a:lnTo>
                    <a:pt x="204" y="846"/>
                  </a:lnTo>
                  <a:lnTo>
                    <a:pt x="210" y="858"/>
                  </a:lnTo>
                  <a:lnTo>
                    <a:pt x="222" y="870"/>
                  </a:lnTo>
                  <a:lnTo>
                    <a:pt x="210" y="888"/>
                  </a:lnTo>
                  <a:lnTo>
                    <a:pt x="216" y="978"/>
                  </a:lnTo>
                  <a:lnTo>
                    <a:pt x="204" y="990"/>
                  </a:lnTo>
                  <a:lnTo>
                    <a:pt x="204" y="1002"/>
                  </a:lnTo>
                  <a:lnTo>
                    <a:pt x="222" y="1020"/>
                  </a:lnTo>
                  <a:lnTo>
                    <a:pt x="234" y="1020"/>
                  </a:lnTo>
                  <a:lnTo>
                    <a:pt x="246" y="1014"/>
                  </a:lnTo>
                  <a:lnTo>
                    <a:pt x="252" y="1008"/>
                  </a:lnTo>
                  <a:lnTo>
                    <a:pt x="258" y="1014"/>
                  </a:lnTo>
                  <a:lnTo>
                    <a:pt x="258" y="1020"/>
                  </a:lnTo>
                  <a:lnTo>
                    <a:pt x="276" y="1020"/>
                  </a:lnTo>
                  <a:lnTo>
                    <a:pt x="282" y="1014"/>
                  </a:lnTo>
                  <a:lnTo>
                    <a:pt x="294" y="1008"/>
                  </a:lnTo>
                  <a:lnTo>
                    <a:pt x="300" y="996"/>
                  </a:lnTo>
                  <a:lnTo>
                    <a:pt x="306" y="990"/>
                  </a:lnTo>
                  <a:lnTo>
                    <a:pt x="312" y="978"/>
                  </a:lnTo>
                  <a:lnTo>
                    <a:pt x="324" y="978"/>
                  </a:lnTo>
                  <a:lnTo>
                    <a:pt x="360" y="960"/>
                  </a:lnTo>
                  <a:lnTo>
                    <a:pt x="366" y="954"/>
                  </a:lnTo>
                  <a:lnTo>
                    <a:pt x="366" y="900"/>
                  </a:lnTo>
                  <a:lnTo>
                    <a:pt x="372" y="894"/>
                  </a:lnTo>
                  <a:lnTo>
                    <a:pt x="378" y="894"/>
                  </a:lnTo>
                  <a:lnTo>
                    <a:pt x="396" y="912"/>
                  </a:lnTo>
                  <a:lnTo>
                    <a:pt x="402" y="924"/>
                  </a:lnTo>
                  <a:lnTo>
                    <a:pt x="402" y="954"/>
                  </a:lnTo>
                  <a:lnTo>
                    <a:pt x="408" y="954"/>
                  </a:lnTo>
                  <a:lnTo>
                    <a:pt x="426" y="972"/>
                  </a:lnTo>
                  <a:lnTo>
                    <a:pt x="432" y="984"/>
                  </a:lnTo>
                  <a:lnTo>
                    <a:pt x="444" y="1014"/>
                  </a:lnTo>
                  <a:lnTo>
                    <a:pt x="450" y="1050"/>
                  </a:lnTo>
                  <a:lnTo>
                    <a:pt x="450" y="1074"/>
                  </a:lnTo>
                  <a:lnTo>
                    <a:pt x="456" y="1092"/>
                  </a:lnTo>
                  <a:lnTo>
                    <a:pt x="456" y="1128"/>
                  </a:lnTo>
                  <a:lnTo>
                    <a:pt x="462" y="1134"/>
                  </a:lnTo>
                  <a:lnTo>
                    <a:pt x="480" y="1170"/>
                  </a:lnTo>
                  <a:lnTo>
                    <a:pt x="486" y="1176"/>
                  </a:lnTo>
                  <a:lnTo>
                    <a:pt x="486" y="1182"/>
                  </a:lnTo>
                  <a:lnTo>
                    <a:pt x="528" y="1272"/>
                  </a:lnTo>
                  <a:lnTo>
                    <a:pt x="540" y="1320"/>
                  </a:lnTo>
                  <a:lnTo>
                    <a:pt x="522" y="1320"/>
                  </a:lnTo>
                  <a:lnTo>
                    <a:pt x="516" y="1326"/>
                  </a:lnTo>
                  <a:lnTo>
                    <a:pt x="516" y="1350"/>
                  </a:lnTo>
                  <a:lnTo>
                    <a:pt x="510" y="1362"/>
                  </a:lnTo>
                  <a:lnTo>
                    <a:pt x="510" y="1374"/>
                  </a:lnTo>
                  <a:lnTo>
                    <a:pt x="552" y="1362"/>
                  </a:lnTo>
                  <a:lnTo>
                    <a:pt x="540" y="1416"/>
                  </a:lnTo>
                  <a:lnTo>
                    <a:pt x="540" y="1428"/>
                  </a:lnTo>
                  <a:lnTo>
                    <a:pt x="534" y="1440"/>
                  </a:lnTo>
                  <a:lnTo>
                    <a:pt x="534" y="1464"/>
                  </a:lnTo>
                  <a:lnTo>
                    <a:pt x="540" y="1482"/>
                  </a:lnTo>
                  <a:lnTo>
                    <a:pt x="540" y="1488"/>
                  </a:lnTo>
                  <a:lnTo>
                    <a:pt x="546" y="1500"/>
                  </a:lnTo>
                  <a:lnTo>
                    <a:pt x="552" y="1488"/>
                  </a:lnTo>
                  <a:lnTo>
                    <a:pt x="558" y="1482"/>
                  </a:lnTo>
                  <a:lnTo>
                    <a:pt x="564" y="1470"/>
                  </a:lnTo>
                  <a:lnTo>
                    <a:pt x="564" y="1458"/>
                  </a:lnTo>
                  <a:lnTo>
                    <a:pt x="558" y="1452"/>
                  </a:lnTo>
                  <a:lnTo>
                    <a:pt x="558" y="1440"/>
                  </a:lnTo>
                  <a:lnTo>
                    <a:pt x="576" y="1422"/>
                  </a:lnTo>
                  <a:lnTo>
                    <a:pt x="594" y="1386"/>
                  </a:lnTo>
                  <a:lnTo>
                    <a:pt x="594" y="1368"/>
                  </a:lnTo>
                  <a:lnTo>
                    <a:pt x="600" y="1356"/>
                  </a:lnTo>
                  <a:lnTo>
                    <a:pt x="600" y="1326"/>
                  </a:lnTo>
                  <a:lnTo>
                    <a:pt x="594" y="1314"/>
                  </a:lnTo>
                  <a:lnTo>
                    <a:pt x="594" y="1290"/>
                  </a:lnTo>
                  <a:lnTo>
                    <a:pt x="570" y="1266"/>
                  </a:lnTo>
                  <a:lnTo>
                    <a:pt x="570" y="1242"/>
                  </a:lnTo>
                  <a:lnTo>
                    <a:pt x="564" y="1224"/>
                  </a:lnTo>
                  <a:lnTo>
                    <a:pt x="564" y="1194"/>
                  </a:lnTo>
                  <a:lnTo>
                    <a:pt x="558" y="1182"/>
                  </a:lnTo>
                  <a:lnTo>
                    <a:pt x="516" y="1140"/>
                  </a:lnTo>
                  <a:lnTo>
                    <a:pt x="510" y="1128"/>
                  </a:lnTo>
                  <a:lnTo>
                    <a:pt x="504" y="1122"/>
                  </a:lnTo>
                  <a:lnTo>
                    <a:pt x="498" y="1110"/>
                  </a:lnTo>
                  <a:lnTo>
                    <a:pt x="492" y="1104"/>
                  </a:lnTo>
                  <a:lnTo>
                    <a:pt x="492" y="1098"/>
                  </a:lnTo>
                  <a:lnTo>
                    <a:pt x="486" y="1092"/>
                  </a:lnTo>
                  <a:lnTo>
                    <a:pt x="504" y="1056"/>
                  </a:lnTo>
                  <a:lnTo>
                    <a:pt x="510" y="1050"/>
                  </a:lnTo>
                  <a:lnTo>
                    <a:pt x="516" y="1038"/>
                  </a:lnTo>
                  <a:lnTo>
                    <a:pt x="516" y="1014"/>
                  </a:lnTo>
                  <a:lnTo>
                    <a:pt x="510" y="1002"/>
                  </a:lnTo>
                  <a:lnTo>
                    <a:pt x="522" y="1002"/>
                  </a:lnTo>
                  <a:lnTo>
                    <a:pt x="528" y="996"/>
                  </a:lnTo>
                  <a:lnTo>
                    <a:pt x="528" y="978"/>
                  </a:lnTo>
                  <a:lnTo>
                    <a:pt x="522" y="972"/>
                  </a:lnTo>
                  <a:lnTo>
                    <a:pt x="516" y="978"/>
                  </a:lnTo>
                  <a:lnTo>
                    <a:pt x="510" y="978"/>
                  </a:lnTo>
                  <a:lnTo>
                    <a:pt x="504" y="972"/>
                  </a:lnTo>
                  <a:lnTo>
                    <a:pt x="498" y="960"/>
                  </a:lnTo>
                  <a:lnTo>
                    <a:pt x="498" y="942"/>
                  </a:lnTo>
                  <a:lnTo>
                    <a:pt x="504" y="942"/>
                  </a:lnTo>
                  <a:lnTo>
                    <a:pt x="504" y="936"/>
                  </a:lnTo>
                  <a:lnTo>
                    <a:pt x="498" y="930"/>
                  </a:lnTo>
                  <a:lnTo>
                    <a:pt x="486" y="924"/>
                  </a:lnTo>
                  <a:lnTo>
                    <a:pt x="474" y="912"/>
                  </a:lnTo>
                  <a:lnTo>
                    <a:pt x="462" y="906"/>
                  </a:lnTo>
                  <a:lnTo>
                    <a:pt x="444" y="888"/>
                  </a:lnTo>
                  <a:lnTo>
                    <a:pt x="438" y="876"/>
                  </a:lnTo>
                  <a:lnTo>
                    <a:pt x="438" y="870"/>
                  </a:lnTo>
                  <a:lnTo>
                    <a:pt x="432" y="870"/>
                  </a:lnTo>
                  <a:lnTo>
                    <a:pt x="438" y="846"/>
                  </a:lnTo>
                  <a:lnTo>
                    <a:pt x="426" y="840"/>
                  </a:lnTo>
                  <a:lnTo>
                    <a:pt x="402" y="816"/>
                  </a:lnTo>
                  <a:lnTo>
                    <a:pt x="402" y="810"/>
                  </a:lnTo>
                  <a:lnTo>
                    <a:pt x="426" y="810"/>
                  </a:lnTo>
                  <a:lnTo>
                    <a:pt x="426" y="792"/>
                  </a:lnTo>
                  <a:lnTo>
                    <a:pt x="408" y="774"/>
                  </a:lnTo>
                  <a:lnTo>
                    <a:pt x="408" y="768"/>
                  </a:lnTo>
                  <a:lnTo>
                    <a:pt x="414" y="762"/>
                  </a:lnTo>
                  <a:lnTo>
                    <a:pt x="420" y="762"/>
                  </a:lnTo>
                  <a:lnTo>
                    <a:pt x="426" y="756"/>
                  </a:lnTo>
                  <a:lnTo>
                    <a:pt x="426" y="708"/>
                  </a:lnTo>
                  <a:lnTo>
                    <a:pt x="456" y="708"/>
                  </a:lnTo>
                  <a:lnTo>
                    <a:pt x="468" y="714"/>
                  </a:lnTo>
                  <a:lnTo>
                    <a:pt x="480" y="714"/>
                  </a:lnTo>
                  <a:lnTo>
                    <a:pt x="486" y="708"/>
                  </a:lnTo>
                  <a:lnTo>
                    <a:pt x="492" y="696"/>
                  </a:lnTo>
                  <a:lnTo>
                    <a:pt x="498" y="690"/>
                  </a:lnTo>
                  <a:lnTo>
                    <a:pt x="498" y="684"/>
                  </a:lnTo>
                  <a:lnTo>
                    <a:pt x="522" y="684"/>
                  </a:lnTo>
                  <a:lnTo>
                    <a:pt x="528" y="660"/>
                  </a:lnTo>
                  <a:lnTo>
                    <a:pt x="534" y="660"/>
                  </a:lnTo>
                  <a:lnTo>
                    <a:pt x="540" y="654"/>
                  </a:lnTo>
                  <a:lnTo>
                    <a:pt x="564" y="654"/>
                  </a:lnTo>
                  <a:lnTo>
                    <a:pt x="564" y="642"/>
                  </a:lnTo>
                  <a:lnTo>
                    <a:pt x="582" y="624"/>
                  </a:lnTo>
                  <a:lnTo>
                    <a:pt x="594" y="624"/>
                  </a:lnTo>
                  <a:lnTo>
                    <a:pt x="600" y="618"/>
                  </a:lnTo>
                  <a:lnTo>
                    <a:pt x="594" y="612"/>
                  </a:lnTo>
                  <a:lnTo>
                    <a:pt x="600" y="600"/>
                  </a:lnTo>
                  <a:lnTo>
                    <a:pt x="600" y="588"/>
                  </a:lnTo>
                  <a:lnTo>
                    <a:pt x="636" y="570"/>
                  </a:lnTo>
                  <a:lnTo>
                    <a:pt x="636" y="552"/>
                  </a:lnTo>
                  <a:lnTo>
                    <a:pt x="630" y="546"/>
                  </a:lnTo>
                  <a:lnTo>
                    <a:pt x="618" y="546"/>
                  </a:lnTo>
                  <a:lnTo>
                    <a:pt x="600" y="564"/>
                  </a:lnTo>
                  <a:lnTo>
                    <a:pt x="600" y="570"/>
                  </a:lnTo>
                  <a:lnTo>
                    <a:pt x="558" y="570"/>
                  </a:lnTo>
                  <a:lnTo>
                    <a:pt x="558" y="552"/>
                  </a:lnTo>
                  <a:lnTo>
                    <a:pt x="546" y="552"/>
                  </a:lnTo>
                  <a:lnTo>
                    <a:pt x="534" y="522"/>
                  </a:lnTo>
                  <a:lnTo>
                    <a:pt x="480" y="516"/>
                  </a:lnTo>
                  <a:lnTo>
                    <a:pt x="486" y="504"/>
                  </a:lnTo>
                  <a:lnTo>
                    <a:pt x="486" y="498"/>
                  </a:lnTo>
                  <a:lnTo>
                    <a:pt x="492" y="492"/>
                  </a:lnTo>
                  <a:lnTo>
                    <a:pt x="492" y="480"/>
                  </a:lnTo>
                  <a:lnTo>
                    <a:pt x="480" y="468"/>
                  </a:lnTo>
                  <a:lnTo>
                    <a:pt x="486" y="462"/>
                  </a:lnTo>
                  <a:lnTo>
                    <a:pt x="498" y="462"/>
                  </a:lnTo>
                  <a:lnTo>
                    <a:pt x="504" y="456"/>
                  </a:lnTo>
                  <a:lnTo>
                    <a:pt x="504" y="450"/>
                  </a:lnTo>
                  <a:lnTo>
                    <a:pt x="498" y="444"/>
                  </a:lnTo>
                  <a:lnTo>
                    <a:pt x="486" y="438"/>
                  </a:lnTo>
                  <a:lnTo>
                    <a:pt x="456" y="438"/>
                  </a:lnTo>
                  <a:lnTo>
                    <a:pt x="444" y="396"/>
                  </a:lnTo>
                  <a:lnTo>
                    <a:pt x="420" y="378"/>
                  </a:lnTo>
                  <a:lnTo>
                    <a:pt x="450" y="354"/>
                  </a:lnTo>
                  <a:lnTo>
                    <a:pt x="390" y="354"/>
                  </a:lnTo>
                  <a:lnTo>
                    <a:pt x="384" y="360"/>
                  </a:lnTo>
                  <a:lnTo>
                    <a:pt x="372" y="360"/>
                  </a:lnTo>
                  <a:lnTo>
                    <a:pt x="366" y="366"/>
                  </a:lnTo>
                  <a:lnTo>
                    <a:pt x="354" y="372"/>
                  </a:lnTo>
                  <a:lnTo>
                    <a:pt x="366" y="354"/>
                  </a:lnTo>
                  <a:lnTo>
                    <a:pt x="360" y="342"/>
                  </a:lnTo>
                  <a:lnTo>
                    <a:pt x="342" y="324"/>
                  </a:lnTo>
                  <a:lnTo>
                    <a:pt x="342" y="306"/>
                  </a:lnTo>
                  <a:lnTo>
                    <a:pt x="354" y="306"/>
                  </a:lnTo>
                  <a:lnTo>
                    <a:pt x="348" y="276"/>
                  </a:lnTo>
                  <a:lnTo>
                    <a:pt x="360" y="276"/>
                  </a:lnTo>
                  <a:lnTo>
                    <a:pt x="366" y="270"/>
                  </a:lnTo>
                  <a:lnTo>
                    <a:pt x="366" y="234"/>
                  </a:lnTo>
                  <a:lnTo>
                    <a:pt x="372" y="240"/>
                  </a:lnTo>
                  <a:lnTo>
                    <a:pt x="384" y="240"/>
                  </a:lnTo>
                  <a:lnTo>
                    <a:pt x="390" y="234"/>
                  </a:lnTo>
                  <a:lnTo>
                    <a:pt x="396" y="222"/>
                  </a:lnTo>
                  <a:lnTo>
                    <a:pt x="396" y="216"/>
                  </a:lnTo>
                  <a:lnTo>
                    <a:pt x="378" y="198"/>
                  </a:lnTo>
                  <a:lnTo>
                    <a:pt x="390" y="198"/>
                  </a:lnTo>
                  <a:lnTo>
                    <a:pt x="396" y="192"/>
                  </a:lnTo>
                  <a:lnTo>
                    <a:pt x="408" y="192"/>
                  </a:lnTo>
                  <a:lnTo>
                    <a:pt x="396" y="132"/>
                  </a:lnTo>
                  <a:lnTo>
                    <a:pt x="384" y="108"/>
                  </a:lnTo>
                  <a:lnTo>
                    <a:pt x="384" y="78"/>
                  </a:lnTo>
                  <a:lnTo>
                    <a:pt x="378" y="72"/>
                  </a:lnTo>
                  <a:lnTo>
                    <a:pt x="342" y="72"/>
                  </a:lnTo>
                  <a:lnTo>
                    <a:pt x="342" y="66"/>
                  </a:lnTo>
                  <a:lnTo>
                    <a:pt x="336" y="60"/>
                  </a:lnTo>
                  <a:lnTo>
                    <a:pt x="318" y="24"/>
                  </a:lnTo>
                  <a:lnTo>
                    <a:pt x="306" y="18"/>
                  </a:lnTo>
                  <a:lnTo>
                    <a:pt x="300" y="6"/>
                  </a:lnTo>
                  <a:lnTo>
                    <a:pt x="294" y="0"/>
                  </a:lnTo>
                  <a:lnTo>
                    <a:pt x="288" y="0"/>
                  </a:lnTo>
                  <a:lnTo>
                    <a:pt x="282" y="18"/>
                  </a:lnTo>
                  <a:lnTo>
                    <a:pt x="282" y="48"/>
                  </a:lnTo>
                  <a:lnTo>
                    <a:pt x="276" y="48"/>
                  </a:lnTo>
                  <a:lnTo>
                    <a:pt x="270" y="54"/>
                  </a:lnTo>
                  <a:lnTo>
                    <a:pt x="258" y="60"/>
                  </a:lnTo>
                  <a:lnTo>
                    <a:pt x="246" y="72"/>
                  </a:lnTo>
                  <a:lnTo>
                    <a:pt x="252" y="84"/>
                  </a:lnTo>
                  <a:lnTo>
                    <a:pt x="258" y="90"/>
                  </a:lnTo>
                  <a:lnTo>
                    <a:pt x="270" y="96"/>
                  </a:lnTo>
                  <a:lnTo>
                    <a:pt x="276" y="102"/>
                  </a:lnTo>
                  <a:lnTo>
                    <a:pt x="276" y="108"/>
                  </a:lnTo>
                  <a:lnTo>
                    <a:pt x="258" y="108"/>
                  </a:lnTo>
                  <a:lnTo>
                    <a:pt x="252" y="102"/>
                  </a:lnTo>
                  <a:lnTo>
                    <a:pt x="216" y="102"/>
                  </a:lnTo>
                  <a:lnTo>
                    <a:pt x="204" y="108"/>
                  </a:lnTo>
                  <a:lnTo>
                    <a:pt x="198" y="108"/>
                  </a:lnTo>
                  <a:lnTo>
                    <a:pt x="198" y="126"/>
                  </a:lnTo>
                  <a:lnTo>
                    <a:pt x="186" y="138"/>
                  </a:lnTo>
                  <a:lnTo>
                    <a:pt x="174" y="144"/>
                  </a:lnTo>
                  <a:lnTo>
                    <a:pt x="162" y="144"/>
                  </a:lnTo>
                  <a:lnTo>
                    <a:pt x="156" y="150"/>
                  </a:lnTo>
                  <a:lnTo>
                    <a:pt x="150" y="150"/>
                  </a:lnTo>
                  <a:lnTo>
                    <a:pt x="150" y="174"/>
                  </a:lnTo>
                  <a:lnTo>
                    <a:pt x="156" y="180"/>
                  </a:lnTo>
                  <a:lnTo>
                    <a:pt x="156" y="186"/>
                  </a:lnTo>
                  <a:lnTo>
                    <a:pt x="162" y="192"/>
                  </a:lnTo>
                  <a:lnTo>
                    <a:pt x="162" y="204"/>
                  </a:lnTo>
                  <a:lnTo>
                    <a:pt x="144" y="234"/>
                  </a:lnTo>
                  <a:lnTo>
                    <a:pt x="138" y="240"/>
                  </a:lnTo>
                  <a:lnTo>
                    <a:pt x="126" y="246"/>
                  </a:lnTo>
                  <a:lnTo>
                    <a:pt x="126" y="264"/>
                  </a:lnTo>
                  <a:lnTo>
                    <a:pt x="132" y="276"/>
                  </a:lnTo>
                  <a:lnTo>
                    <a:pt x="138" y="282"/>
                  </a:lnTo>
                  <a:lnTo>
                    <a:pt x="120" y="336"/>
                  </a:lnTo>
                  <a:lnTo>
                    <a:pt x="120" y="372"/>
                  </a:lnTo>
                  <a:lnTo>
                    <a:pt x="108" y="372"/>
                  </a:lnTo>
                  <a:lnTo>
                    <a:pt x="96" y="366"/>
                  </a:lnTo>
                  <a:lnTo>
                    <a:pt x="42" y="366"/>
                  </a:lnTo>
                  <a:lnTo>
                    <a:pt x="48" y="366"/>
                  </a:lnTo>
                  <a:lnTo>
                    <a:pt x="66" y="384"/>
                  </a:lnTo>
                  <a:lnTo>
                    <a:pt x="72" y="432"/>
                  </a:lnTo>
                  <a:lnTo>
                    <a:pt x="66" y="432"/>
                  </a:lnTo>
                  <a:lnTo>
                    <a:pt x="48" y="450"/>
                  </a:lnTo>
                  <a:lnTo>
                    <a:pt x="54" y="462"/>
                  </a:lnTo>
                  <a:lnTo>
                    <a:pt x="54" y="486"/>
                  </a:lnTo>
                  <a:lnTo>
                    <a:pt x="72" y="504"/>
                  </a:lnTo>
                  <a:lnTo>
                    <a:pt x="72" y="516"/>
                  </a:lnTo>
                  <a:lnTo>
                    <a:pt x="60" y="516"/>
                  </a:lnTo>
                  <a:lnTo>
                    <a:pt x="54" y="510"/>
                  </a:lnTo>
                  <a:lnTo>
                    <a:pt x="48" y="510"/>
                  </a:lnTo>
                  <a:lnTo>
                    <a:pt x="48" y="534"/>
                  </a:lnTo>
                  <a:lnTo>
                    <a:pt x="30" y="516"/>
                  </a:lnTo>
                  <a:lnTo>
                    <a:pt x="42" y="576"/>
                  </a:lnTo>
                  <a:lnTo>
                    <a:pt x="6" y="570"/>
                  </a:lnTo>
                  <a:lnTo>
                    <a:pt x="6" y="576"/>
                  </a:lnTo>
                  <a:lnTo>
                    <a:pt x="0" y="58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1" name="Mozambique" descr="© INSCALE GmbH, 05.05.2010&#10;http://www.presentationload.com/">
              <a:extLst>
                <a:ext uri="{FF2B5EF4-FFF2-40B4-BE49-F238E27FC236}">
                  <a16:creationId xmlns:a16="http://schemas.microsoft.com/office/drawing/2014/main" id="{C37783B4-1DE1-42B1-A129-C631DA4B790C}"/>
                </a:ext>
              </a:extLst>
            </p:cNvPr>
            <p:cNvSpPr>
              <a:spLocks/>
            </p:cNvSpPr>
            <p:nvPr>
              <p:custDataLst>
                <p:tags r:id="rId70"/>
              </p:custDataLst>
            </p:nvPr>
          </p:nvSpPr>
          <p:spPr bwMode="gray">
            <a:xfrm>
              <a:off x="5041802" y="3538673"/>
              <a:ext cx="289063" cy="506974"/>
            </a:xfrm>
            <a:custGeom>
              <a:avLst/>
              <a:gdLst>
                <a:gd name="T0" fmla="*/ 2147483647 w 762"/>
                <a:gd name="T1" fmla="*/ 2147483647 h 1338"/>
                <a:gd name="T2" fmla="*/ 2147483647 w 762"/>
                <a:gd name="T3" fmla="*/ 2147483647 h 1338"/>
                <a:gd name="T4" fmla="*/ 2147483647 w 762"/>
                <a:gd name="T5" fmla="*/ 2147483647 h 1338"/>
                <a:gd name="T6" fmla="*/ 2147483647 w 762"/>
                <a:gd name="T7" fmla="*/ 2147483647 h 1338"/>
                <a:gd name="T8" fmla="*/ 2147483647 w 762"/>
                <a:gd name="T9" fmla="*/ 2147483647 h 1338"/>
                <a:gd name="T10" fmla="*/ 2147483647 w 762"/>
                <a:gd name="T11" fmla="*/ 2147483647 h 1338"/>
                <a:gd name="T12" fmla="*/ 2147483647 w 762"/>
                <a:gd name="T13" fmla="*/ 2147483647 h 1338"/>
                <a:gd name="T14" fmla="*/ 2147483647 w 762"/>
                <a:gd name="T15" fmla="*/ 2147483647 h 1338"/>
                <a:gd name="T16" fmla="*/ 2147483647 w 762"/>
                <a:gd name="T17" fmla="*/ 2147483647 h 1338"/>
                <a:gd name="T18" fmla="*/ 2147483647 w 762"/>
                <a:gd name="T19" fmla="*/ 2147483647 h 1338"/>
                <a:gd name="T20" fmla="*/ 2147483647 w 762"/>
                <a:gd name="T21" fmla="*/ 2147483647 h 1338"/>
                <a:gd name="T22" fmla="*/ 2147483647 w 762"/>
                <a:gd name="T23" fmla="*/ 2147483647 h 1338"/>
                <a:gd name="T24" fmla="*/ 2147483647 w 762"/>
                <a:gd name="T25" fmla="*/ 2147483647 h 1338"/>
                <a:gd name="T26" fmla="*/ 2147483647 w 762"/>
                <a:gd name="T27" fmla="*/ 2147483647 h 1338"/>
                <a:gd name="T28" fmla="*/ 2147483647 w 762"/>
                <a:gd name="T29" fmla="*/ 2147483647 h 1338"/>
                <a:gd name="T30" fmla="*/ 2147483647 w 762"/>
                <a:gd name="T31" fmla="*/ 2147483647 h 1338"/>
                <a:gd name="T32" fmla="*/ 2147483647 w 762"/>
                <a:gd name="T33" fmla="*/ 2147483647 h 1338"/>
                <a:gd name="T34" fmla="*/ 2147483647 w 762"/>
                <a:gd name="T35" fmla="*/ 2147483647 h 1338"/>
                <a:gd name="T36" fmla="*/ 2147483647 w 762"/>
                <a:gd name="T37" fmla="*/ 2147483647 h 1338"/>
                <a:gd name="T38" fmla="*/ 2147483647 w 762"/>
                <a:gd name="T39" fmla="*/ 2147483647 h 1338"/>
                <a:gd name="T40" fmla="*/ 2147483647 w 762"/>
                <a:gd name="T41" fmla="*/ 2147483647 h 1338"/>
                <a:gd name="T42" fmla="*/ 2147483647 w 762"/>
                <a:gd name="T43" fmla="*/ 2147483647 h 1338"/>
                <a:gd name="T44" fmla="*/ 2147483647 w 762"/>
                <a:gd name="T45" fmla="*/ 2147483647 h 1338"/>
                <a:gd name="T46" fmla="*/ 2147483647 w 762"/>
                <a:gd name="T47" fmla="*/ 2147483647 h 1338"/>
                <a:gd name="T48" fmla="*/ 2147483647 w 762"/>
                <a:gd name="T49" fmla="*/ 2147483647 h 1338"/>
                <a:gd name="T50" fmla="*/ 2147483647 w 762"/>
                <a:gd name="T51" fmla="*/ 2147483647 h 1338"/>
                <a:gd name="T52" fmla="*/ 2147483647 w 762"/>
                <a:gd name="T53" fmla="*/ 2147483647 h 1338"/>
                <a:gd name="T54" fmla="*/ 2147483647 w 762"/>
                <a:gd name="T55" fmla="*/ 2147483647 h 1338"/>
                <a:gd name="T56" fmla="*/ 0 w 762"/>
                <a:gd name="T57" fmla="*/ 2147483647 h 1338"/>
                <a:gd name="T58" fmla="*/ 2147483647 w 762"/>
                <a:gd name="T59" fmla="*/ 2147483647 h 1338"/>
                <a:gd name="T60" fmla="*/ 2147483647 w 762"/>
                <a:gd name="T61" fmla="*/ 2147483647 h 1338"/>
                <a:gd name="T62" fmla="*/ 2147483647 w 762"/>
                <a:gd name="T63" fmla="*/ 2147483647 h 1338"/>
                <a:gd name="T64" fmla="*/ 2147483647 w 762"/>
                <a:gd name="T65" fmla="*/ 2147483647 h 1338"/>
                <a:gd name="T66" fmla="*/ 2147483647 w 762"/>
                <a:gd name="T67" fmla="*/ 2147483647 h 1338"/>
                <a:gd name="T68" fmla="*/ 2147483647 w 762"/>
                <a:gd name="T69" fmla="*/ 2147483647 h 1338"/>
                <a:gd name="T70" fmla="*/ 2147483647 w 762"/>
                <a:gd name="T71" fmla="*/ 2147483647 h 1338"/>
                <a:gd name="T72" fmla="*/ 2147483647 w 762"/>
                <a:gd name="T73" fmla="*/ 2147483647 h 1338"/>
                <a:gd name="T74" fmla="*/ 2147483647 w 762"/>
                <a:gd name="T75" fmla="*/ 2147483647 h 1338"/>
                <a:gd name="T76" fmla="*/ 2147483647 w 762"/>
                <a:gd name="T77" fmla="*/ 2147483647 h 1338"/>
                <a:gd name="T78" fmla="*/ 2147483647 w 762"/>
                <a:gd name="T79" fmla="*/ 2147483647 h 1338"/>
                <a:gd name="T80" fmla="*/ 2147483647 w 762"/>
                <a:gd name="T81" fmla="*/ 2147483647 h 1338"/>
                <a:gd name="T82" fmla="*/ 2147483647 w 762"/>
                <a:gd name="T83" fmla="*/ 2147483647 h 1338"/>
                <a:gd name="T84" fmla="*/ 2147483647 w 762"/>
                <a:gd name="T85" fmla="*/ 2147483647 h 1338"/>
                <a:gd name="T86" fmla="*/ 2147483647 w 762"/>
                <a:gd name="T87" fmla="*/ 2147483647 h 1338"/>
                <a:gd name="T88" fmla="*/ 2147483647 w 762"/>
                <a:gd name="T89" fmla="*/ 2147483647 h 1338"/>
                <a:gd name="T90" fmla="*/ 2147483647 w 762"/>
                <a:gd name="T91" fmla="*/ 2147483647 h 1338"/>
                <a:gd name="T92" fmla="*/ 2147483647 w 762"/>
                <a:gd name="T93" fmla="*/ 2147483647 h 1338"/>
                <a:gd name="T94" fmla="*/ 2147483647 w 762"/>
                <a:gd name="T95" fmla="*/ 2147483647 h 1338"/>
                <a:gd name="T96" fmla="*/ 2147483647 w 762"/>
                <a:gd name="T97" fmla="*/ 2147483647 h 1338"/>
                <a:gd name="T98" fmla="*/ 2147483647 w 762"/>
                <a:gd name="T99" fmla="*/ 2147483647 h 1338"/>
                <a:gd name="T100" fmla="*/ 2147483647 w 762"/>
                <a:gd name="T101" fmla="*/ 2147483647 h 1338"/>
                <a:gd name="T102" fmla="*/ 2147483647 w 762"/>
                <a:gd name="T103" fmla="*/ 2147483647 h 1338"/>
                <a:gd name="T104" fmla="*/ 2147483647 w 762"/>
                <a:gd name="T105" fmla="*/ 2147483647 h 1338"/>
                <a:gd name="T106" fmla="*/ 2147483647 w 762"/>
                <a:gd name="T107" fmla="*/ 2147483647 h 1338"/>
                <a:gd name="T108" fmla="*/ 2147483647 w 762"/>
                <a:gd name="T109" fmla="*/ 2147483647 h 1338"/>
                <a:gd name="T110" fmla="*/ 2147483647 w 762"/>
                <a:gd name="T111" fmla="*/ 2147483647 h 1338"/>
                <a:gd name="T112" fmla="*/ 2147483647 w 762"/>
                <a:gd name="T113" fmla="*/ 2147483647 h 1338"/>
                <a:gd name="T114" fmla="*/ 2147483647 w 762"/>
                <a:gd name="T115" fmla="*/ 2147483647 h 1338"/>
                <a:gd name="T116" fmla="*/ 2147483647 w 762"/>
                <a:gd name="T117" fmla="*/ 2147483647 h 1338"/>
                <a:gd name="T118" fmla="*/ 2147483647 w 762"/>
                <a:gd name="T119" fmla="*/ 2147483647 h 1338"/>
                <a:gd name="T120" fmla="*/ 2147483647 w 762"/>
                <a:gd name="T121" fmla="*/ 2147483647 h 1338"/>
                <a:gd name="T122" fmla="*/ 2147483647 w 762"/>
                <a:gd name="T123" fmla="*/ 2147483647 h 13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2"/>
                <a:gd name="T187" fmla="*/ 0 h 1338"/>
                <a:gd name="T188" fmla="*/ 762 w 762"/>
                <a:gd name="T189" fmla="*/ 1338 h 133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2" h="1338">
                  <a:moveTo>
                    <a:pt x="762" y="342"/>
                  </a:moveTo>
                  <a:lnTo>
                    <a:pt x="762" y="324"/>
                  </a:lnTo>
                  <a:lnTo>
                    <a:pt x="756" y="318"/>
                  </a:lnTo>
                  <a:lnTo>
                    <a:pt x="744" y="318"/>
                  </a:lnTo>
                  <a:lnTo>
                    <a:pt x="744" y="258"/>
                  </a:lnTo>
                  <a:lnTo>
                    <a:pt x="732" y="246"/>
                  </a:lnTo>
                  <a:lnTo>
                    <a:pt x="750" y="234"/>
                  </a:lnTo>
                  <a:lnTo>
                    <a:pt x="738" y="186"/>
                  </a:lnTo>
                  <a:lnTo>
                    <a:pt x="750" y="156"/>
                  </a:lnTo>
                  <a:lnTo>
                    <a:pt x="738" y="120"/>
                  </a:lnTo>
                  <a:lnTo>
                    <a:pt x="738" y="108"/>
                  </a:lnTo>
                  <a:lnTo>
                    <a:pt x="750" y="72"/>
                  </a:lnTo>
                  <a:lnTo>
                    <a:pt x="756" y="42"/>
                  </a:lnTo>
                  <a:lnTo>
                    <a:pt x="756" y="12"/>
                  </a:lnTo>
                  <a:lnTo>
                    <a:pt x="744" y="0"/>
                  </a:lnTo>
                  <a:lnTo>
                    <a:pt x="666" y="54"/>
                  </a:lnTo>
                  <a:lnTo>
                    <a:pt x="636" y="60"/>
                  </a:lnTo>
                  <a:lnTo>
                    <a:pt x="630" y="60"/>
                  </a:lnTo>
                  <a:lnTo>
                    <a:pt x="618" y="72"/>
                  </a:lnTo>
                  <a:lnTo>
                    <a:pt x="606" y="78"/>
                  </a:lnTo>
                  <a:lnTo>
                    <a:pt x="594" y="78"/>
                  </a:lnTo>
                  <a:lnTo>
                    <a:pt x="594" y="72"/>
                  </a:lnTo>
                  <a:lnTo>
                    <a:pt x="588" y="66"/>
                  </a:lnTo>
                  <a:lnTo>
                    <a:pt x="564" y="66"/>
                  </a:lnTo>
                  <a:lnTo>
                    <a:pt x="558" y="72"/>
                  </a:lnTo>
                  <a:lnTo>
                    <a:pt x="552" y="84"/>
                  </a:lnTo>
                  <a:lnTo>
                    <a:pt x="540" y="90"/>
                  </a:lnTo>
                  <a:lnTo>
                    <a:pt x="528" y="102"/>
                  </a:lnTo>
                  <a:lnTo>
                    <a:pt x="510" y="102"/>
                  </a:lnTo>
                  <a:lnTo>
                    <a:pt x="498" y="96"/>
                  </a:lnTo>
                  <a:lnTo>
                    <a:pt x="492" y="90"/>
                  </a:lnTo>
                  <a:lnTo>
                    <a:pt x="486" y="90"/>
                  </a:lnTo>
                  <a:lnTo>
                    <a:pt x="468" y="108"/>
                  </a:lnTo>
                  <a:lnTo>
                    <a:pt x="456" y="108"/>
                  </a:lnTo>
                  <a:lnTo>
                    <a:pt x="450" y="102"/>
                  </a:lnTo>
                  <a:lnTo>
                    <a:pt x="438" y="96"/>
                  </a:lnTo>
                  <a:lnTo>
                    <a:pt x="432" y="84"/>
                  </a:lnTo>
                  <a:lnTo>
                    <a:pt x="420" y="78"/>
                  </a:lnTo>
                  <a:lnTo>
                    <a:pt x="408" y="78"/>
                  </a:lnTo>
                  <a:lnTo>
                    <a:pt x="396" y="90"/>
                  </a:lnTo>
                  <a:lnTo>
                    <a:pt x="390" y="90"/>
                  </a:lnTo>
                  <a:lnTo>
                    <a:pt x="384" y="96"/>
                  </a:lnTo>
                  <a:lnTo>
                    <a:pt x="354" y="96"/>
                  </a:lnTo>
                  <a:lnTo>
                    <a:pt x="354" y="114"/>
                  </a:lnTo>
                  <a:lnTo>
                    <a:pt x="330" y="138"/>
                  </a:lnTo>
                  <a:lnTo>
                    <a:pt x="330" y="150"/>
                  </a:lnTo>
                  <a:lnTo>
                    <a:pt x="342" y="162"/>
                  </a:lnTo>
                  <a:lnTo>
                    <a:pt x="348" y="174"/>
                  </a:lnTo>
                  <a:lnTo>
                    <a:pt x="348" y="204"/>
                  </a:lnTo>
                  <a:lnTo>
                    <a:pt x="342" y="216"/>
                  </a:lnTo>
                  <a:lnTo>
                    <a:pt x="336" y="234"/>
                  </a:lnTo>
                  <a:lnTo>
                    <a:pt x="336" y="246"/>
                  </a:lnTo>
                  <a:lnTo>
                    <a:pt x="342" y="246"/>
                  </a:lnTo>
                  <a:lnTo>
                    <a:pt x="342" y="252"/>
                  </a:lnTo>
                  <a:lnTo>
                    <a:pt x="348" y="252"/>
                  </a:lnTo>
                  <a:lnTo>
                    <a:pt x="372" y="276"/>
                  </a:lnTo>
                  <a:lnTo>
                    <a:pt x="384" y="300"/>
                  </a:lnTo>
                  <a:lnTo>
                    <a:pt x="390" y="306"/>
                  </a:lnTo>
                  <a:lnTo>
                    <a:pt x="396" y="318"/>
                  </a:lnTo>
                  <a:lnTo>
                    <a:pt x="408" y="336"/>
                  </a:lnTo>
                  <a:lnTo>
                    <a:pt x="420" y="348"/>
                  </a:lnTo>
                  <a:lnTo>
                    <a:pt x="420" y="366"/>
                  </a:lnTo>
                  <a:lnTo>
                    <a:pt x="414" y="372"/>
                  </a:lnTo>
                  <a:lnTo>
                    <a:pt x="408" y="384"/>
                  </a:lnTo>
                  <a:lnTo>
                    <a:pt x="402" y="390"/>
                  </a:lnTo>
                  <a:lnTo>
                    <a:pt x="402" y="450"/>
                  </a:lnTo>
                  <a:lnTo>
                    <a:pt x="396" y="456"/>
                  </a:lnTo>
                  <a:lnTo>
                    <a:pt x="372" y="456"/>
                  </a:lnTo>
                  <a:lnTo>
                    <a:pt x="360" y="462"/>
                  </a:lnTo>
                  <a:lnTo>
                    <a:pt x="354" y="474"/>
                  </a:lnTo>
                  <a:lnTo>
                    <a:pt x="354" y="492"/>
                  </a:lnTo>
                  <a:lnTo>
                    <a:pt x="360" y="492"/>
                  </a:lnTo>
                  <a:lnTo>
                    <a:pt x="366" y="498"/>
                  </a:lnTo>
                  <a:lnTo>
                    <a:pt x="366" y="528"/>
                  </a:lnTo>
                  <a:lnTo>
                    <a:pt x="354" y="534"/>
                  </a:lnTo>
                  <a:lnTo>
                    <a:pt x="348" y="540"/>
                  </a:lnTo>
                  <a:lnTo>
                    <a:pt x="342" y="534"/>
                  </a:lnTo>
                  <a:lnTo>
                    <a:pt x="342" y="522"/>
                  </a:lnTo>
                  <a:lnTo>
                    <a:pt x="348" y="516"/>
                  </a:lnTo>
                  <a:lnTo>
                    <a:pt x="348" y="504"/>
                  </a:lnTo>
                  <a:lnTo>
                    <a:pt x="336" y="498"/>
                  </a:lnTo>
                  <a:lnTo>
                    <a:pt x="330" y="492"/>
                  </a:lnTo>
                  <a:lnTo>
                    <a:pt x="318" y="486"/>
                  </a:lnTo>
                  <a:lnTo>
                    <a:pt x="312" y="480"/>
                  </a:lnTo>
                  <a:lnTo>
                    <a:pt x="300" y="474"/>
                  </a:lnTo>
                  <a:lnTo>
                    <a:pt x="300" y="444"/>
                  </a:lnTo>
                  <a:lnTo>
                    <a:pt x="288" y="444"/>
                  </a:lnTo>
                  <a:lnTo>
                    <a:pt x="288" y="438"/>
                  </a:lnTo>
                  <a:lnTo>
                    <a:pt x="294" y="432"/>
                  </a:lnTo>
                  <a:lnTo>
                    <a:pt x="306" y="426"/>
                  </a:lnTo>
                  <a:lnTo>
                    <a:pt x="312" y="420"/>
                  </a:lnTo>
                  <a:lnTo>
                    <a:pt x="300" y="402"/>
                  </a:lnTo>
                  <a:lnTo>
                    <a:pt x="312" y="396"/>
                  </a:lnTo>
                  <a:lnTo>
                    <a:pt x="318" y="366"/>
                  </a:lnTo>
                  <a:lnTo>
                    <a:pt x="312" y="366"/>
                  </a:lnTo>
                  <a:lnTo>
                    <a:pt x="312" y="330"/>
                  </a:lnTo>
                  <a:lnTo>
                    <a:pt x="306" y="324"/>
                  </a:lnTo>
                  <a:lnTo>
                    <a:pt x="288" y="324"/>
                  </a:lnTo>
                  <a:lnTo>
                    <a:pt x="282" y="330"/>
                  </a:lnTo>
                  <a:lnTo>
                    <a:pt x="252" y="330"/>
                  </a:lnTo>
                  <a:lnTo>
                    <a:pt x="222" y="282"/>
                  </a:lnTo>
                  <a:lnTo>
                    <a:pt x="216" y="282"/>
                  </a:lnTo>
                  <a:lnTo>
                    <a:pt x="210" y="288"/>
                  </a:lnTo>
                  <a:lnTo>
                    <a:pt x="192" y="294"/>
                  </a:lnTo>
                  <a:lnTo>
                    <a:pt x="180" y="300"/>
                  </a:lnTo>
                  <a:lnTo>
                    <a:pt x="162" y="312"/>
                  </a:lnTo>
                  <a:lnTo>
                    <a:pt x="138" y="324"/>
                  </a:lnTo>
                  <a:lnTo>
                    <a:pt x="132" y="324"/>
                  </a:lnTo>
                  <a:lnTo>
                    <a:pt x="120" y="330"/>
                  </a:lnTo>
                  <a:lnTo>
                    <a:pt x="102" y="336"/>
                  </a:lnTo>
                  <a:lnTo>
                    <a:pt x="84" y="336"/>
                  </a:lnTo>
                  <a:lnTo>
                    <a:pt x="72" y="342"/>
                  </a:lnTo>
                  <a:lnTo>
                    <a:pt x="60" y="342"/>
                  </a:lnTo>
                  <a:lnTo>
                    <a:pt x="42" y="360"/>
                  </a:lnTo>
                  <a:lnTo>
                    <a:pt x="12" y="360"/>
                  </a:lnTo>
                  <a:lnTo>
                    <a:pt x="0" y="372"/>
                  </a:lnTo>
                  <a:lnTo>
                    <a:pt x="18" y="390"/>
                  </a:lnTo>
                  <a:lnTo>
                    <a:pt x="24" y="444"/>
                  </a:lnTo>
                  <a:lnTo>
                    <a:pt x="84" y="444"/>
                  </a:lnTo>
                  <a:lnTo>
                    <a:pt x="96" y="462"/>
                  </a:lnTo>
                  <a:lnTo>
                    <a:pt x="114" y="462"/>
                  </a:lnTo>
                  <a:lnTo>
                    <a:pt x="132" y="486"/>
                  </a:lnTo>
                  <a:lnTo>
                    <a:pt x="138" y="486"/>
                  </a:lnTo>
                  <a:lnTo>
                    <a:pt x="150" y="480"/>
                  </a:lnTo>
                  <a:lnTo>
                    <a:pt x="162" y="480"/>
                  </a:lnTo>
                  <a:lnTo>
                    <a:pt x="180" y="498"/>
                  </a:lnTo>
                  <a:lnTo>
                    <a:pt x="192" y="498"/>
                  </a:lnTo>
                  <a:lnTo>
                    <a:pt x="204" y="510"/>
                  </a:lnTo>
                  <a:lnTo>
                    <a:pt x="204" y="516"/>
                  </a:lnTo>
                  <a:lnTo>
                    <a:pt x="198" y="528"/>
                  </a:lnTo>
                  <a:lnTo>
                    <a:pt x="192" y="534"/>
                  </a:lnTo>
                  <a:lnTo>
                    <a:pt x="204" y="552"/>
                  </a:lnTo>
                  <a:lnTo>
                    <a:pt x="192" y="564"/>
                  </a:lnTo>
                  <a:lnTo>
                    <a:pt x="204" y="576"/>
                  </a:lnTo>
                  <a:lnTo>
                    <a:pt x="198" y="582"/>
                  </a:lnTo>
                  <a:lnTo>
                    <a:pt x="198" y="588"/>
                  </a:lnTo>
                  <a:lnTo>
                    <a:pt x="192" y="594"/>
                  </a:lnTo>
                  <a:lnTo>
                    <a:pt x="192" y="606"/>
                  </a:lnTo>
                  <a:lnTo>
                    <a:pt x="204" y="630"/>
                  </a:lnTo>
                  <a:lnTo>
                    <a:pt x="204" y="642"/>
                  </a:lnTo>
                  <a:lnTo>
                    <a:pt x="198" y="648"/>
                  </a:lnTo>
                  <a:lnTo>
                    <a:pt x="198" y="654"/>
                  </a:lnTo>
                  <a:lnTo>
                    <a:pt x="192" y="654"/>
                  </a:lnTo>
                  <a:lnTo>
                    <a:pt x="192" y="666"/>
                  </a:lnTo>
                  <a:lnTo>
                    <a:pt x="174" y="678"/>
                  </a:lnTo>
                  <a:lnTo>
                    <a:pt x="192" y="702"/>
                  </a:lnTo>
                  <a:lnTo>
                    <a:pt x="174" y="720"/>
                  </a:lnTo>
                  <a:lnTo>
                    <a:pt x="174" y="732"/>
                  </a:lnTo>
                  <a:lnTo>
                    <a:pt x="198" y="756"/>
                  </a:lnTo>
                  <a:lnTo>
                    <a:pt x="198" y="762"/>
                  </a:lnTo>
                  <a:lnTo>
                    <a:pt x="192" y="774"/>
                  </a:lnTo>
                  <a:lnTo>
                    <a:pt x="180" y="786"/>
                  </a:lnTo>
                  <a:lnTo>
                    <a:pt x="180" y="798"/>
                  </a:lnTo>
                  <a:lnTo>
                    <a:pt x="168" y="810"/>
                  </a:lnTo>
                  <a:lnTo>
                    <a:pt x="156" y="816"/>
                  </a:lnTo>
                  <a:lnTo>
                    <a:pt x="156" y="846"/>
                  </a:lnTo>
                  <a:lnTo>
                    <a:pt x="144" y="858"/>
                  </a:lnTo>
                  <a:lnTo>
                    <a:pt x="156" y="876"/>
                  </a:lnTo>
                  <a:lnTo>
                    <a:pt x="138" y="882"/>
                  </a:lnTo>
                  <a:lnTo>
                    <a:pt x="72" y="966"/>
                  </a:lnTo>
                  <a:lnTo>
                    <a:pt x="72" y="996"/>
                  </a:lnTo>
                  <a:lnTo>
                    <a:pt x="78" y="1014"/>
                  </a:lnTo>
                  <a:lnTo>
                    <a:pt x="78" y="1032"/>
                  </a:lnTo>
                  <a:lnTo>
                    <a:pt x="84" y="1044"/>
                  </a:lnTo>
                  <a:lnTo>
                    <a:pt x="84" y="1062"/>
                  </a:lnTo>
                  <a:lnTo>
                    <a:pt x="114" y="1122"/>
                  </a:lnTo>
                  <a:lnTo>
                    <a:pt x="114" y="1212"/>
                  </a:lnTo>
                  <a:lnTo>
                    <a:pt x="90" y="1248"/>
                  </a:lnTo>
                  <a:lnTo>
                    <a:pt x="114" y="1248"/>
                  </a:lnTo>
                  <a:lnTo>
                    <a:pt x="108" y="1260"/>
                  </a:lnTo>
                  <a:lnTo>
                    <a:pt x="108" y="1284"/>
                  </a:lnTo>
                  <a:lnTo>
                    <a:pt x="114" y="1290"/>
                  </a:lnTo>
                  <a:lnTo>
                    <a:pt x="120" y="1290"/>
                  </a:lnTo>
                  <a:lnTo>
                    <a:pt x="126" y="1314"/>
                  </a:lnTo>
                  <a:lnTo>
                    <a:pt x="144" y="1314"/>
                  </a:lnTo>
                  <a:lnTo>
                    <a:pt x="156" y="1326"/>
                  </a:lnTo>
                  <a:lnTo>
                    <a:pt x="162" y="1338"/>
                  </a:lnTo>
                  <a:lnTo>
                    <a:pt x="168" y="1320"/>
                  </a:lnTo>
                  <a:lnTo>
                    <a:pt x="168" y="1284"/>
                  </a:lnTo>
                  <a:lnTo>
                    <a:pt x="162" y="1272"/>
                  </a:lnTo>
                  <a:lnTo>
                    <a:pt x="156" y="1266"/>
                  </a:lnTo>
                  <a:lnTo>
                    <a:pt x="150" y="1266"/>
                  </a:lnTo>
                  <a:lnTo>
                    <a:pt x="150" y="1242"/>
                  </a:lnTo>
                  <a:lnTo>
                    <a:pt x="162" y="1230"/>
                  </a:lnTo>
                  <a:lnTo>
                    <a:pt x="222" y="1188"/>
                  </a:lnTo>
                  <a:lnTo>
                    <a:pt x="276" y="1158"/>
                  </a:lnTo>
                  <a:lnTo>
                    <a:pt x="294" y="1146"/>
                  </a:lnTo>
                  <a:lnTo>
                    <a:pt x="312" y="1140"/>
                  </a:lnTo>
                  <a:lnTo>
                    <a:pt x="330" y="1128"/>
                  </a:lnTo>
                  <a:lnTo>
                    <a:pt x="342" y="1122"/>
                  </a:lnTo>
                  <a:lnTo>
                    <a:pt x="360" y="1104"/>
                  </a:lnTo>
                  <a:lnTo>
                    <a:pt x="360" y="1080"/>
                  </a:lnTo>
                  <a:lnTo>
                    <a:pt x="354" y="1080"/>
                  </a:lnTo>
                  <a:lnTo>
                    <a:pt x="354" y="1086"/>
                  </a:lnTo>
                  <a:lnTo>
                    <a:pt x="348" y="1080"/>
                  </a:lnTo>
                  <a:lnTo>
                    <a:pt x="342" y="1080"/>
                  </a:lnTo>
                  <a:lnTo>
                    <a:pt x="342" y="1068"/>
                  </a:lnTo>
                  <a:lnTo>
                    <a:pt x="366" y="1020"/>
                  </a:lnTo>
                  <a:lnTo>
                    <a:pt x="366" y="990"/>
                  </a:lnTo>
                  <a:lnTo>
                    <a:pt x="360" y="984"/>
                  </a:lnTo>
                  <a:lnTo>
                    <a:pt x="360" y="978"/>
                  </a:lnTo>
                  <a:lnTo>
                    <a:pt x="372" y="948"/>
                  </a:lnTo>
                  <a:lnTo>
                    <a:pt x="366" y="942"/>
                  </a:lnTo>
                  <a:lnTo>
                    <a:pt x="348" y="960"/>
                  </a:lnTo>
                  <a:lnTo>
                    <a:pt x="354" y="918"/>
                  </a:lnTo>
                  <a:lnTo>
                    <a:pt x="348" y="906"/>
                  </a:lnTo>
                  <a:lnTo>
                    <a:pt x="336" y="900"/>
                  </a:lnTo>
                  <a:lnTo>
                    <a:pt x="330" y="888"/>
                  </a:lnTo>
                  <a:lnTo>
                    <a:pt x="330" y="870"/>
                  </a:lnTo>
                  <a:lnTo>
                    <a:pt x="336" y="858"/>
                  </a:lnTo>
                  <a:lnTo>
                    <a:pt x="336" y="834"/>
                  </a:lnTo>
                  <a:lnTo>
                    <a:pt x="324" y="822"/>
                  </a:lnTo>
                  <a:lnTo>
                    <a:pt x="318" y="822"/>
                  </a:lnTo>
                  <a:lnTo>
                    <a:pt x="312" y="816"/>
                  </a:lnTo>
                  <a:lnTo>
                    <a:pt x="312" y="792"/>
                  </a:lnTo>
                  <a:lnTo>
                    <a:pt x="318" y="780"/>
                  </a:lnTo>
                  <a:lnTo>
                    <a:pt x="324" y="762"/>
                  </a:lnTo>
                  <a:lnTo>
                    <a:pt x="336" y="750"/>
                  </a:lnTo>
                  <a:lnTo>
                    <a:pt x="372" y="732"/>
                  </a:lnTo>
                  <a:lnTo>
                    <a:pt x="378" y="726"/>
                  </a:lnTo>
                  <a:lnTo>
                    <a:pt x="378" y="714"/>
                  </a:lnTo>
                  <a:lnTo>
                    <a:pt x="390" y="690"/>
                  </a:lnTo>
                  <a:lnTo>
                    <a:pt x="396" y="684"/>
                  </a:lnTo>
                  <a:lnTo>
                    <a:pt x="402" y="684"/>
                  </a:lnTo>
                  <a:lnTo>
                    <a:pt x="414" y="678"/>
                  </a:lnTo>
                  <a:lnTo>
                    <a:pt x="420" y="678"/>
                  </a:lnTo>
                  <a:lnTo>
                    <a:pt x="426" y="672"/>
                  </a:lnTo>
                  <a:lnTo>
                    <a:pt x="450" y="660"/>
                  </a:lnTo>
                  <a:lnTo>
                    <a:pt x="462" y="648"/>
                  </a:lnTo>
                  <a:lnTo>
                    <a:pt x="474" y="612"/>
                  </a:lnTo>
                  <a:lnTo>
                    <a:pt x="498" y="576"/>
                  </a:lnTo>
                  <a:lnTo>
                    <a:pt x="522" y="564"/>
                  </a:lnTo>
                  <a:lnTo>
                    <a:pt x="558" y="552"/>
                  </a:lnTo>
                  <a:lnTo>
                    <a:pt x="600" y="534"/>
                  </a:lnTo>
                  <a:lnTo>
                    <a:pt x="624" y="522"/>
                  </a:lnTo>
                  <a:lnTo>
                    <a:pt x="630" y="516"/>
                  </a:lnTo>
                  <a:lnTo>
                    <a:pt x="666" y="498"/>
                  </a:lnTo>
                  <a:lnTo>
                    <a:pt x="672" y="492"/>
                  </a:lnTo>
                  <a:lnTo>
                    <a:pt x="684" y="486"/>
                  </a:lnTo>
                  <a:lnTo>
                    <a:pt x="684" y="474"/>
                  </a:lnTo>
                  <a:lnTo>
                    <a:pt x="714" y="444"/>
                  </a:lnTo>
                  <a:lnTo>
                    <a:pt x="714" y="432"/>
                  </a:lnTo>
                  <a:lnTo>
                    <a:pt x="720" y="420"/>
                  </a:lnTo>
                  <a:lnTo>
                    <a:pt x="732" y="414"/>
                  </a:lnTo>
                  <a:lnTo>
                    <a:pt x="738" y="402"/>
                  </a:lnTo>
                  <a:lnTo>
                    <a:pt x="744" y="396"/>
                  </a:lnTo>
                  <a:lnTo>
                    <a:pt x="744" y="378"/>
                  </a:lnTo>
                  <a:lnTo>
                    <a:pt x="750" y="372"/>
                  </a:lnTo>
                  <a:lnTo>
                    <a:pt x="762" y="348"/>
                  </a:lnTo>
                  <a:lnTo>
                    <a:pt x="762" y="3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2" name="Morocco" descr="© INSCALE GmbH, 05.05.2010&#10;http://www.presentationload.com/">
              <a:extLst>
                <a:ext uri="{FF2B5EF4-FFF2-40B4-BE49-F238E27FC236}">
                  <a16:creationId xmlns:a16="http://schemas.microsoft.com/office/drawing/2014/main" id="{16B63026-024A-496D-B466-9F3671F49A24}"/>
                </a:ext>
              </a:extLst>
            </p:cNvPr>
            <p:cNvSpPr>
              <a:spLocks/>
            </p:cNvSpPr>
            <p:nvPr>
              <p:custDataLst>
                <p:tags r:id="rId71"/>
              </p:custDataLst>
            </p:nvPr>
          </p:nvSpPr>
          <p:spPr bwMode="gray">
            <a:xfrm>
              <a:off x="3898892" y="2123001"/>
              <a:ext cx="321676" cy="250522"/>
            </a:xfrm>
            <a:custGeom>
              <a:avLst/>
              <a:gdLst>
                <a:gd name="T0" fmla="*/ 2147483647 w 846"/>
                <a:gd name="T1" fmla="*/ 2147483647 h 660"/>
                <a:gd name="T2" fmla="*/ 2147483647 w 846"/>
                <a:gd name="T3" fmla="*/ 2147483647 h 660"/>
                <a:gd name="T4" fmla="*/ 2147483647 w 846"/>
                <a:gd name="T5" fmla="*/ 2147483647 h 660"/>
                <a:gd name="T6" fmla="*/ 2147483647 w 846"/>
                <a:gd name="T7" fmla="*/ 2147483647 h 660"/>
                <a:gd name="T8" fmla="*/ 2147483647 w 846"/>
                <a:gd name="T9" fmla="*/ 2147483647 h 660"/>
                <a:gd name="T10" fmla="*/ 2147483647 w 846"/>
                <a:gd name="T11" fmla="*/ 2147483647 h 660"/>
                <a:gd name="T12" fmla="*/ 2147483647 w 846"/>
                <a:gd name="T13" fmla="*/ 2147483647 h 660"/>
                <a:gd name="T14" fmla="*/ 2147483647 w 846"/>
                <a:gd name="T15" fmla="*/ 2147483647 h 660"/>
                <a:gd name="T16" fmla="*/ 2147483647 w 846"/>
                <a:gd name="T17" fmla="*/ 2147483647 h 660"/>
                <a:gd name="T18" fmla="*/ 2147483647 w 846"/>
                <a:gd name="T19" fmla="*/ 0 h 660"/>
                <a:gd name="T20" fmla="*/ 2147483647 w 846"/>
                <a:gd name="T21" fmla="*/ 2147483647 h 660"/>
                <a:gd name="T22" fmla="*/ 2147483647 w 846"/>
                <a:gd name="T23" fmla="*/ 2147483647 h 660"/>
                <a:gd name="T24" fmla="*/ 2147483647 w 846"/>
                <a:gd name="T25" fmla="*/ 2147483647 h 660"/>
                <a:gd name="T26" fmla="*/ 2147483647 w 846"/>
                <a:gd name="T27" fmla="*/ 2147483647 h 660"/>
                <a:gd name="T28" fmla="*/ 2147483647 w 846"/>
                <a:gd name="T29" fmla="*/ 2147483647 h 660"/>
                <a:gd name="T30" fmla="*/ 2147483647 w 846"/>
                <a:gd name="T31" fmla="*/ 2147483647 h 660"/>
                <a:gd name="T32" fmla="*/ 2147483647 w 846"/>
                <a:gd name="T33" fmla="*/ 2147483647 h 660"/>
                <a:gd name="T34" fmla="*/ 2147483647 w 846"/>
                <a:gd name="T35" fmla="*/ 2147483647 h 660"/>
                <a:gd name="T36" fmla="*/ 2147483647 w 846"/>
                <a:gd name="T37" fmla="*/ 2147483647 h 660"/>
                <a:gd name="T38" fmla="*/ 2147483647 w 846"/>
                <a:gd name="T39" fmla="*/ 2147483647 h 660"/>
                <a:gd name="T40" fmla="*/ 2147483647 w 846"/>
                <a:gd name="T41" fmla="*/ 2147483647 h 660"/>
                <a:gd name="T42" fmla="*/ 2147483647 w 846"/>
                <a:gd name="T43" fmla="*/ 2147483647 h 660"/>
                <a:gd name="T44" fmla="*/ 2147483647 w 846"/>
                <a:gd name="T45" fmla="*/ 2147483647 h 660"/>
                <a:gd name="T46" fmla="*/ 2147483647 w 846"/>
                <a:gd name="T47" fmla="*/ 2147483647 h 660"/>
                <a:gd name="T48" fmla="*/ 2147483647 w 846"/>
                <a:gd name="T49" fmla="*/ 2147483647 h 660"/>
                <a:gd name="T50" fmla="*/ 2147483647 w 846"/>
                <a:gd name="T51" fmla="*/ 2147483647 h 660"/>
                <a:gd name="T52" fmla="*/ 2147483647 w 846"/>
                <a:gd name="T53" fmla="*/ 2147483647 h 660"/>
                <a:gd name="T54" fmla="*/ 2147483647 w 846"/>
                <a:gd name="T55" fmla="*/ 2147483647 h 660"/>
                <a:gd name="T56" fmla="*/ 2147483647 w 846"/>
                <a:gd name="T57" fmla="*/ 2147483647 h 660"/>
                <a:gd name="T58" fmla="*/ 2147483647 w 846"/>
                <a:gd name="T59" fmla="*/ 2147483647 h 660"/>
                <a:gd name="T60" fmla="*/ 2147483647 w 846"/>
                <a:gd name="T61" fmla="*/ 2147483647 h 660"/>
                <a:gd name="T62" fmla="*/ 2147483647 w 846"/>
                <a:gd name="T63" fmla="*/ 2147483647 h 660"/>
                <a:gd name="T64" fmla="*/ 2147483647 w 846"/>
                <a:gd name="T65" fmla="*/ 2147483647 h 660"/>
                <a:gd name="T66" fmla="*/ 2147483647 w 846"/>
                <a:gd name="T67" fmla="*/ 2147483647 h 660"/>
                <a:gd name="T68" fmla="*/ 2147483647 w 846"/>
                <a:gd name="T69" fmla="*/ 2147483647 h 660"/>
                <a:gd name="T70" fmla="*/ 2147483647 w 846"/>
                <a:gd name="T71" fmla="*/ 2147483647 h 660"/>
                <a:gd name="T72" fmla="*/ 2147483647 w 846"/>
                <a:gd name="T73" fmla="*/ 2147483647 h 660"/>
                <a:gd name="T74" fmla="*/ 2147483647 w 846"/>
                <a:gd name="T75" fmla="*/ 2147483647 h 660"/>
                <a:gd name="T76" fmla="*/ 2147483647 w 846"/>
                <a:gd name="T77" fmla="*/ 2147483647 h 660"/>
                <a:gd name="T78" fmla="*/ 2147483647 w 846"/>
                <a:gd name="T79" fmla="*/ 2147483647 h 660"/>
                <a:gd name="T80" fmla="*/ 2147483647 w 846"/>
                <a:gd name="T81" fmla="*/ 2147483647 h 660"/>
                <a:gd name="T82" fmla="*/ 2147483647 w 846"/>
                <a:gd name="T83" fmla="*/ 2147483647 h 660"/>
                <a:gd name="T84" fmla="*/ 2147483647 w 846"/>
                <a:gd name="T85" fmla="*/ 2147483647 h 660"/>
                <a:gd name="T86" fmla="*/ 2147483647 w 846"/>
                <a:gd name="T87" fmla="*/ 2147483647 h 660"/>
                <a:gd name="T88" fmla="*/ 2147483647 w 846"/>
                <a:gd name="T89" fmla="*/ 2147483647 h 6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6"/>
                <a:gd name="T136" fmla="*/ 0 h 660"/>
                <a:gd name="T137" fmla="*/ 846 w 846"/>
                <a:gd name="T138" fmla="*/ 660 h 66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6" h="660">
                  <a:moveTo>
                    <a:pt x="822" y="246"/>
                  </a:moveTo>
                  <a:lnTo>
                    <a:pt x="822" y="216"/>
                  </a:lnTo>
                  <a:lnTo>
                    <a:pt x="804" y="216"/>
                  </a:lnTo>
                  <a:lnTo>
                    <a:pt x="816" y="186"/>
                  </a:lnTo>
                  <a:lnTo>
                    <a:pt x="804" y="168"/>
                  </a:lnTo>
                  <a:lnTo>
                    <a:pt x="810" y="102"/>
                  </a:lnTo>
                  <a:lnTo>
                    <a:pt x="798" y="102"/>
                  </a:lnTo>
                  <a:lnTo>
                    <a:pt x="798" y="90"/>
                  </a:lnTo>
                  <a:lnTo>
                    <a:pt x="804" y="84"/>
                  </a:lnTo>
                  <a:lnTo>
                    <a:pt x="792" y="78"/>
                  </a:lnTo>
                  <a:lnTo>
                    <a:pt x="786" y="66"/>
                  </a:lnTo>
                  <a:lnTo>
                    <a:pt x="780" y="60"/>
                  </a:lnTo>
                  <a:lnTo>
                    <a:pt x="744" y="42"/>
                  </a:lnTo>
                  <a:lnTo>
                    <a:pt x="720" y="42"/>
                  </a:lnTo>
                  <a:lnTo>
                    <a:pt x="708" y="48"/>
                  </a:lnTo>
                  <a:lnTo>
                    <a:pt x="702" y="54"/>
                  </a:lnTo>
                  <a:lnTo>
                    <a:pt x="696" y="54"/>
                  </a:lnTo>
                  <a:lnTo>
                    <a:pt x="690" y="48"/>
                  </a:lnTo>
                  <a:lnTo>
                    <a:pt x="678" y="48"/>
                  </a:lnTo>
                  <a:lnTo>
                    <a:pt x="666" y="42"/>
                  </a:lnTo>
                  <a:lnTo>
                    <a:pt x="654" y="42"/>
                  </a:lnTo>
                  <a:lnTo>
                    <a:pt x="642" y="48"/>
                  </a:lnTo>
                  <a:lnTo>
                    <a:pt x="636" y="54"/>
                  </a:lnTo>
                  <a:lnTo>
                    <a:pt x="624" y="54"/>
                  </a:lnTo>
                  <a:lnTo>
                    <a:pt x="588" y="36"/>
                  </a:lnTo>
                  <a:lnTo>
                    <a:pt x="570" y="18"/>
                  </a:lnTo>
                  <a:lnTo>
                    <a:pt x="564" y="6"/>
                  </a:lnTo>
                  <a:lnTo>
                    <a:pt x="558" y="6"/>
                  </a:lnTo>
                  <a:lnTo>
                    <a:pt x="552" y="0"/>
                  </a:lnTo>
                  <a:lnTo>
                    <a:pt x="528" y="0"/>
                  </a:lnTo>
                  <a:lnTo>
                    <a:pt x="528" y="6"/>
                  </a:lnTo>
                  <a:lnTo>
                    <a:pt x="522" y="12"/>
                  </a:lnTo>
                  <a:lnTo>
                    <a:pt x="522" y="30"/>
                  </a:lnTo>
                  <a:lnTo>
                    <a:pt x="516" y="48"/>
                  </a:lnTo>
                  <a:lnTo>
                    <a:pt x="498" y="84"/>
                  </a:lnTo>
                  <a:lnTo>
                    <a:pt x="492" y="102"/>
                  </a:lnTo>
                  <a:lnTo>
                    <a:pt x="468" y="138"/>
                  </a:lnTo>
                  <a:lnTo>
                    <a:pt x="462" y="150"/>
                  </a:lnTo>
                  <a:lnTo>
                    <a:pt x="450" y="162"/>
                  </a:lnTo>
                  <a:lnTo>
                    <a:pt x="438" y="168"/>
                  </a:lnTo>
                  <a:lnTo>
                    <a:pt x="420" y="168"/>
                  </a:lnTo>
                  <a:lnTo>
                    <a:pt x="408" y="174"/>
                  </a:lnTo>
                  <a:lnTo>
                    <a:pt x="402" y="174"/>
                  </a:lnTo>
                  <a:lnTo>
                    <a:pt x="396" y="180"/>
                  </a:lnTo>
                  <a:lnTo>
                    <a:pt x="384" y="186"/>
                  </a:lnTo>
                  <a:lnTo>
                    <a:pt x="378" y="198"/>
                  </a:lnTo>
                  <a:lnTo>
                    <a:pt x="360" y="192"/>
                  </a:lnTo>
                  <a:lnTo>
                    <a:pt x="330" y="204"/>
                  </a:lnTo>
                  <a:lnTo>
                    <a:pt x="330" y="210"/>
                  </a:lnTo>
                  <a:lnTo>
                    <a:pt x="324" y="216"/>
                  </a:lnTo>
                  <a:lnTo>
                    <a:pt x="324" y="228"/>
                  </a:lnTo>
                  <a:lnTo>
                    <a:pt x="318" y="240"/>
                  </a:lnTo>
                  <a:lnTo>
                    <a:pt x="312" y="240"/>
                  </a:lnTo>
                  <a:lnTo>
                    <a:pt x="288" y="264"/>
                  </a:lnTo>
                  <a:lnTo>
                    <a:pt x="288" y="288"/>
                  </a:lnTo>
                  <a:lnTo>
                    <a:pt x="276" y="312"/>
                  </a:lnTo>
                  <a:lnTo>
                    <a:pt x="264" y="324"/>
                  </a:lnTo>
                  <a:lnTo>
                    <a:pt x="258" y="336"/>
                  </a:lnTo>
                  <a:lnTo>
                    <a:pt x="246" y="354"/>
                  </a:lnTo>
                  <a:lnTo>
                    <a:pt x="246" y="402"/>
                  </a:lnTo>
                  <a:lnTo>
                    <a:pt x="240" y="408"/>
                  </a:lnTo>
                  <a:lnTo>
                    <a:pt x="234" y="408"/>
                  </a:lnTo>
                  <a:lnTo>
                    <a:pt x="234" y="414"/>
                  </a:lnTo>
                  <a:lnTo>
                    <a:pt x="240" y="420"/>
                  </a:lnTo>
                  <a:lnTo>
                    <a:pt x="252" y="420"/>
                  </a:lnTo>
                  <a:lnTo>
                    <a:pt x="252" y="474"/>
                  </a:lnTo>
                  <a:lnTo>
                    <a:pt x="240" y="474"/>
                  </a:lnTo>
                  <a:lnTo>
                    <a:pt x="228" y="480"/>
                  </a:lnTo>
                  <a:lnTo>
                    <a:pt x="192" y="540"/>
                  </a:lnTo>
                  <a:lnTo>
                    <a:pt x="180" y="552"/>
                  </a:lnTo>
                  <a:lnTo>
                    <a:pt x="168" y="552"/>
                  </a:lnTo>
                  <a:lnTo>
                    <a:pt x="162" y="558"/>
                  </a:lnTo>
                  <a:lnTo>
                    <a:pt x="150" y="564"/>
                  </a:lnTo>
                  <a:lnTo>
                    <a:pt x="144" y="576"/>
                  </a:lnTo>
                  <a:lnTo>
                    <a:pt x="132" y="588"/>
                  </a:lnTo>
                  <a:lnTo>
                    <a:pt x="126" y="600"/>
                  </a:lnTo>
                  <a:lnTo>
                    <a:pt x="120" y="606"/>
                  </a:lnTo>
                  <a:lnTo>
                    <a:pt x="84" y="624"/>
                  </a:lnTo>
                  <a:lnTo>
                    <a:pt x="66" y="624"/>
                  </a:lnTo>
                  <a:lnTo>
                    <a:pt x="54" y="630"/>
                  </a:lnTo>
                  <a:lnTo>
                    <a:pt x="48" y="630"/>
                  </a:lnTo>
                  <a:lnTo>
                    <a:pt x="42" y="636"/>
                  </a:lnTo>
                  <a:lnTo>
                    <a:pt x="12" y="636"/>
                  </a:lnTo>
                  <a:lnTo>
                    <a:pt x="6" y="642"/>
                  </a:lnTo>
                  <a:lnTo>
                    <a:pt x="6" y="654"/>
                  </a:lnTo>
                  <a:lnTo>
                    <a:pt x="0" y="660"/>
                  </a:lnTo>
                  <a:lnTo>
                    <a:pt x="312" y="660"/>
                  </a:lnTo>
                  <a:lnTo>
                    <a:pt x="312" y="600"/>
                  </a:lnTo>
                  <a:lnTo>
                    <a:pt x="318" y="570"/>
                  </a:lnTo>
                  <a:lnTo>
                    <a:pt x="330" y="564"/>
                  </a:lnTo>
                  <a:lnTo>
                    <a:pt x="336" y="558"/>
                  </a:lnTo>
                  <a:lnTo>
                    <a:pt x="348" y="552"/>
                  </a:lnTo>
                  <a:lnTo>
                    <a:pt x="378" y="522"/>
                  </a:lnTo>
                  <a:lnTo>
                    <a:pt x="378" y="516"/>
                  </a:lnTo>
                  <a:lnTo>
                    <a:pt x="396" y="516"/>
                  </a:lnTo>
                  <a:lnTo>
                    <a:pt x="426" y="498"/>
                  </a:lnTo>
                  <a:lnTo>
                    <a:pt x="438" y="504"/>
                  </a:lnTo>
                  <a:lnTo>
                    <a:pt x="444" y="510"/>
                  </a:lnTo>
                  <a:lnTo>
                    <a:pt x="456" y="510"/>
                  </a:lnTo>
                  <a:lnTo>
                    <a:pt x="462" y="498"/>
                  </a:lnTo>
                  <a:lnTo>
                    <a:pt x="462" y="492"/>
                  </a:lnTo>
                  <a:lnTo>
                    <a:pt x="486" y="486"/>
                  </a:lnTo>
                  <a:lnTo>
                    <a:pt x="492" y="474"/>
                  </a:lnTo>
                  <a:lnTo>
                    <a:pt x="504" y="474"/>
                  </a:lnTo>
                  <a:lnTo>
                    <a:pt x="516" y="480"/>
                  </a:lnTo>
                  <a:lnTo>
                    <a:pt x="540" y="480"/>
                  </a:lnTo>
                  <a:lnTo>
                    <a:pt x="552" y="468"/>
                  </a:lnTo>
                  <a:lnTo>
                    <a:pt x="564" y="444"/>
                  </a:lnTo>
                  <a:lnTo>
                    <a:pt x="570" y="438"/>
                  </a:lnTo>
                  <a:lnTo>
                    <a:pt x="576" y="426"/>
                  </a:lnTo>
                  <a:lnTo>
                    <a:pt x="618" y="426"/>
                  </a:lnTo>
                  <a:lnTo>
                    <a:pt x="624" y="420"/>
                  </a:lnTo>
                  <a:lnTo>
                    <a:pt x="636" y="414"/>
                  </a:lnTo>
                  <a:lnTo>
                    <a:pt x="648" y="402"/>
                  </a:lnTo>
                  <a:lnTo>
                    <a:pt x="648" y="396"/>
                  </a:lnTo>
                  <a:lnTo>
                    <a:pt x="672" y="384"/>
                  </a:lnTo>
                  <a:lnTo>
                    <a:pt x="660" y="366"/>
                  </a:lnTo>
                  <a:lnTo>
                    <a:pt x="654" y="354"/>
                  </a:lnTo>
                  <a:lnTo>
                    <a:pt x="648" y="348"/>
                  </a:lnTo>
                  <a:lnTo>
                    <a:pt x="648" y="336"/>
                  </a:lnTo>
                  <a:lnTo>
                    <a:pt x="654" y="330"/>
                  </a:lnTo>
                  <a:lnTo>
                    <a:pt x="678" y="330"/>
                  </a:lnTo>
                  <a:lnTo>
                    <a:pt x="690" y="324"/>
                  </a:lnTo>
                  <a:lnTo>
                    <a:pt x="714" y="324"/>
                  </a:lnTo>
                  <a:lnTo>
                    <a:pt x="714" y="312"/>
                  </a:lnTo>
                  <a:lnTo>
                    <a:pt x="720" y="306"/>
                  </a:lnTo>
                  <a:lnTo>
                    <a:pt x="720" y="300"/>
                  </a:lnTo>
                  <a:lnTo>
                    <a:pt x="732" y="300"/>
                  </a:lnTo>
                  <a:lnTo>
                    <a:pt x="738" y="306"/>
                  </a:lnTo>
                  <a:lnTo>
                    <a:pt x="744" y="300"/>
                  </a:lnTo>
                  <a:lnTo>
                    <a:pt x="744" y="294"/>
                  </a:lnTo>
                  <a:lnTo>
                    <a:pt x="762" y="294"/>
                  </a:lnTo>
                  <a:lnTo>
                    <a:pt x="774" y="300"/>
                  </a:lnTo>
                  <a:lnTo>
                    <a:pt x="828" y="294"/>
                  </a:lnTo>
                  <a:lnTo>
                    <a:pt x="828" y="282"/>
                  </a:lnTo>
                  <a:lnTo>
                    <a:pt x="846" y="264"/>
                  </a:lnTo>
                  <a:lnTo>
                    <a:pt x="822" y="2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3" name="Montenegro" descr="© INSCALE GmbH, 05.05.2010&#10;http://www.presentationload.com/">
              <a:extLst>
                <a:ext uri="{FF2B5EF4-FFF2-40B4-BE49-F238E27FC236}">
                  <a16:creationId xmlns:a16="http://schemas.microsoft.com/office/drawing/2014/main" id="{5D288651-CCDA-4217-BFC3-52CC4A2B4D6B}"/>
                </a:ext>
              </a:extLst>
            </p:cNvPr>
            <p:cNvSpPr>
              <a:spLocks/>
            </p:cNvSpPr>
            <p:nvPr>
              <p:custDataLst>
                <p:tags r:id="rId72"/>
              </p:custDataLst>
            </p:nvPr>
          </p:nvSpPr>
          <p:spPr bwMode="gray">
            <a:xfrm>
              <a:off x="4709750" y="1887303"/>
              <a:ext cx="42989" cy="51884"/>
            </a:xfrm>
            <a:custGeom>
              <a:avLst/>
              <a:gdLst>
                <a:gd name="T0" fmla="*/ 2147483647 w 114"/>
                <a:gd name="T1" fmla="*/ 2147483647 h 138"/>
                <a:gd name="T2" fmla="*/ 2147483647 w 114"/>
                <a:gd name="T3" fmla="*/ 2147483647 h 138"/>
                <a:gd name="T4" fmla="*/ 2147483647 w 114"/>
                <a:gd name="T5" fmla="*/ 2147483647 h 138"/>
                <a:gd name="T6" fmla="*/ 2147483647 w 114"/>
                <a:gd name="T7" fmla="*/ 2147483647 h 138"/>
                <a:gd name="T8" fmla="*/ 2147483647 w 114"/>
                <a:gd name="T9" fmla="*/ 2147483647 h 138"/>
                <a:gd name="T10" fmla="*/ 2147483647 w 114"/>
                <a:gd name="T11" fmla="*/ 2147483647 h 138"/>
                <a:gd name="T12" fmla="*/ 2147483647 w 114"/>
                <a:gd name="T13" fmla="*/ 0 h 138"/>
                <a:gd name="T14" fmla="*/ 2147483647 w 114"/>
                <a:gd name="T15" fmla="*/ 0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0 w 114"/>
                <a:gd name="T29" fmla="*/ 2147483647 h 138"/>
                <a:gd name="T30" fmla="*/ 0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2147483647 h 138"/>
                <a:gd name="T56" fmla="*/ 2147483647 w 114"/>
                <a:gd name="T57" fmla="*/ 2147483647 h 138"/>
                <a:gd name="T58" fmla="*/ 2147483647 w 114"/>
                <a:gd name="T59" fmla="*/ 2147483647 h 138"/>
                <a:gd name="T60" fmla="*/ 2147483647 w 114"/>
                <a:gd name="T61" fmla="*/ 2147483647 h 138"/>
                <a:gd name="T62" fmla="*/ 2147483647 w 114"/>
                <a:gd name="T63" fmla="*/ 2147483647 h 138"/>
                <a:gd name="T64" fmla="*/ 2147483647 w 114"/>
                <a:gd name="T65" fmla="*/ 2147483647 h 138"/>
                <a:gd name="T66" fmla="*/ 2147483647 w 114"/>
                <a:gd name="T67" fmla="*/ 2147483647 h 138"/>
                <a:gd name="T68" fmla="*/ 2147483647 w 114"/>
                <a:gd name="T69" fmla="*/ 2147483647 h 138"/>
                <a:gd name="T70" fmla="*/ 2147483647 w 114"/>
                <a:gd name="T71" fmla="*/ 2147483647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38"/>
                <a:gd name="T110" fmla="*/ 114 w 114"/>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38">
                  <a:moveTo>
                    <a:pt x="114" y="42"/>
                  </a:moveTo>
                  <a:lnTo>
                    <a:pt x="108" y="48"/>
                  </a:lnTo>
                  <a:lnTo>
                    <a:pt x="96" y="30"/>
                  </a:lnTo>
                  <a:lnTo>
                    <a:pt x="84" y="18"/>
                  </a:lnTo>
                  <a:lnTo>
                    <a:pt x="66" y="6"/>
                  </a:lnTo>
                  <a:lnTo>
                    <a:pt x="60" y="6"/>
                  </a:lnTo>
                  <a:lnTo>
                    <a:pt x="48" y="0"/>
                  </a:lnTo>
                  <a:lnTo>
                    <a:pt x="42" y="0"/>
                  </a:lnTo>
                  <a:lnTo>
                    <a:pt x="42" y="24"/>
                  </a:lnTo>
                  <a:lnTo>
                    <a:pt x="24" y="24"/>
                  </a:lnTo>
                  <a:lnTo>
                    <a:pt x="18" y="30"/>
                  </a:lnTo>
                  <a:lnTo>
                    <a:pt x="18" y="36"/>
                  </a:lnTo>
                  <a:lnTo>
                    <a:pt x="12" y="48"/>
                  </a:lnTo>
                  <a:lnTo>
                    <a:pt x="6" y="48"/>
                  </a:lnTo>
                  <a:lnTo>
                    <a:pt x="0" y="54"/>
                  </a:lnTo>
                  <a:lnTo>
                    <a:pt x="0" y="60"/>
                  </a:lnTo>
                  <a:lnTo>
                    <a:pt x="6" y="66"/>
                  </a:lnTo>
                  <a:lnTo>
                    <a:pt x="12" y="66"/>
                  </a:lnTo>
                  <a:lnTo>
                    <a:pt x="24" y="72"/>
                  </a:lnTo>
                  <a:lnTo>
                    <a:pt x="6" y="102"/>
                  </a:lnTo>
                  <a:lnTo>
                    <a:pt x="18" y="102"/>
                  </a:lnTo>
                  <a:lnTo>
                    <a:pt x="24" y="96"/>
                  </a:lnTo>
                  <a:lnTo>
                    <a:pt x="36" y="96"/>
                  </a:lnTo>
                  <a:lnTo>
                    <a:pt x="36" y="114"/>
                  </a:lnTo>
                  <a:lnTo>
                    <a:pt x="60" y="138"/>
                  </a:lnTo>
                  <a:lnTo>
                    <a:pt x="72" y="126"/>
                  </a:lnTo>
                  <a:lnTo>
                    <a:pt x="66" y="108"/>
                  </a:lnTo>
                  <a:lnTo>
                    <a:pt x="60" y="114"/>
                  </a:lnTo>
                  <a:lnTo>
                    <a:pt x="42" y="102"/>
                  </a:lnTo>
                  <a:lnTo>
                    <a:pt x="66" y="102"/>
                  </a:lnTo>
                  <a:lnTo>
                    <a:pt x="78" y="96"/>
                  </a:lnTo>
                  <a:lnTo>
                    <a:pt x="78" y="78"/>
                  </a:lnTo>
                  <a:lnTo>
                    <a:pt x="108" y="90"/>
                  </a:lnTo>
                  <a:lnTo>
                    <a:pt x="114" y="84"/>
                  </a:lnTo>
                  <a:lnTo>
                    <a:pt x="114" y="90"/>
                  </a:lnTo>
                  <a:lnTo>
                    <a:pt x="114"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4" name="Mongolia" descr="© INSCALE GmbH, 05.05.2010&#10;http://www.presentationload.com/">
              <a:extLst>
                <a:ext uri="{FF2B5EF4-FFF2-40B4-BE49-F238E27FC236}">
                  <a16:creationId xmlns:a16="http://schemas.microsoft.com/office/drawing/2014/main" id="{BE79F685-420C-4581-808C-790C9E83571D}"/>
                </a:ext>
              </a:extLst>
            </p:cNvPr>
            <p:cNvSpPr>
              <a:spLocks/>
            </p:cNvSpPr>
            <p:nvPr>
              <p:custDataLst>
                <p:tags r:id="rId73"/>
              </p:custDataLst>
            </p:nvPr>
          </p:nvSpPr>
          <p:spPr bwMode="gray">
            <a:xfrm>
              <a:off x="6340360" y="1632334"/>
              <a:ext cx="796035" cy="315747"/>
            </a:xfrm>
            <a:custGeom>
              <a:avLst/>
              <a:gdLst>
                <a:gd name="T0" fmla="*/ 2147483647 w 2100"/>
                <a:gd name="T1" fmla="*/ 2147483647 h 834"/>
                <a:gd name="T2" fmla="*/ 2147483647 w 2100"/>
                <a:gd name="T3" fmla="*/ 2147483647 h 834"/>
                <a:gd name="T4" fmla="*/ 2147483647 w 2100"/>
                <a:gd name="T5" fmla="*/ 2147483647 h 834"/>
                <a:gd name="T6" fmla="*/ 2147483647 w 2100"/>
                <a:gd name="T7" fmla="*/ 2147483647 h 834"/>
                <a:gd name="T8" fmla="*/ 2147483647 w 2100"/>
                <a:gd name="T9" fmla="*/ 2147483647 h 834"/>
                <a:gd name="T10" fmla="*/ 2147483647 w 2100"/>
                <a:gd name="T11" fmla="*/ 2147483647 h 834"/>
                <a:gd name="T12" fmla="*/ 2147483647 w 2100"/>
                <a:gd name="T13" fmla="*/ 2147483647 h 834"/>
                <a:gd name="T14" fmla="*/ 2147483647 w 2100"/>
                <a:gd name="T15" fmla="*/ 2147483647 h 834"/>
                <a:gd name="T16" fmla="*/ 2147483647 w 2100"/>
                <a:gd name="T17" fmla="*/ 2147483647 h 834"/>
                <a:gd name="T18" fmla="*/ 2147483647 w 2100"/>
                <a:gd name="T19" fmla="*/ 2147483647 h 834"/>
                <a:gd name="T20" fmla="*/ 2147483647 w 2100"/>
                <a:gd name="T21" fmla="*/ 2147483647 h 834"/>
                <a:gd name="T22" fmla="*/ 2147483647 w 2100"/>
                <a:gd name="T23" fmla="*/ 2147483647 h 834"/>
                <a:gd name="T24" fmla="*/ 2147483647 w 2100"/>
                <a:gd name="T25" fmla="*/ 2147483647 h 834"/>
                <a:gd name="T26" fmla="*/ 2147483647 w 2100"/>
                <a:gd name="T27" fmla="*/ 2147483647 h 834"/>
                <a:gd name="T28" fmla="*/ 2147483647 w 2100"/>
                <a:gd name="T29" fmla="*/ 2147483647 h 834"/>
                <a:gd name="T30" fmla="*/ 2147483647 w 2100"/>
                <a:gd name="T31" fmla="*/ 2147483647 h 834"/>
                <a:gd name="T32" fmla="*/ 2147483647 w 2100"/>
                <a:gd name="T33" fmla="*/ 2147483647 h 834"/>
                <a:gd name="T34" fmla="*/ 2147483647 w 2100"/>
                <a:gd name="T35" fmla="*/ 2147483647 h 834"/>
                <a:gd name="T36" fmla="*/ 2147483647 w 2100"/>
                <a:gd name="T37" fmla="*/ 2147483647 h 834"/>
                <a:gd name="T38" fmla="*/ 2147483647 w 2100"/>
                <a:gd name="T39" fmla="*/ 2147483647 h 834"/>
                <a:gd name="T40" fmla="*/ 2147483647 w 2100"/>
                <a:gd name="T41" fmla="*/ 2147483647 h 834"/>
                <a:gd name="T42" fmla="*/ 2147483647 w 2100"/>
                <a:gd name="T43" fmla="*/ 2147483647 h 834"/>
                <a:gd name="T44" fmla="*/ 2147483647 w 2100"/>
                <a:gd name="T45" fmla="*/ 2147483647 h 834"/>
                <a:gd name="T46" fmla="*/ 2147483647 w 2100"/>
                <a:gd name="T47" fmla="*/ 2147483647 h 834"/>
                <a:gd name="T48" fmla="*/ 2147483647 w 2100"/>
                <a:gd name="T49" fmla="*/ 2147483647 h 834"/>
                <a:gd name="T50" fmla="*/ 2147483647 w 2100"/>
                <a:gd name="T51" fmla="*/ 2147483647 h 834"/>
                <a:gd name="T52" fmla="*/ 2147483647 w 2100"/>
                <a:gd name="T53" fmla="*/ 2147483647 h 834"/>
                <a:gd name="T54" fmla="*/ 2147483647 w 2100"/>
                <a:gd name="T55" fmla="*/ 2147483647 h 834"/>
                <a:gd name="T56" fmla="*/ 2147483647 w 2100"/>
                <a:gd name="T57" fmla="*/ 2147483647 h 834"/>
                <a:gd name="T58" fmla="*/ 2147483647 w 2100"/>
                <a:gd name="T59" fmla="*/ 2147483647 h 834"/>
                <a:gd name="T60" fmla="*/ 2147483647 w 2100"/>
                <a:gd name="T61" fmla="*/ 2147483647 h 834"/>
                <a:gd name="T62" fmla="*/ 0 w 2100"/>
                <a:gd name="T63" fmla="*/ 2147483647 h 834"/>
                <a:gd name="T64" fmla="*/ 2147483647 w 2100"/>
                <a:gd name="T65" fmla="*/ 2147483647 h 834"/>
                <a:gd name="T66" fmla="*/ 2147483647 w 2100"/>
                <a:gd name="T67" fmla="*/ 2147483647 h 834"/>
                <a:gd name="T68" fmla="*/ 2147483647 w 2100"/>
                <a:gd name="T69" fmla="*/ 2147483647 h 834"/>
                <a:gd name="T70" fmla="*/ 2147483647 w 2100"/>
                <a:gd name="T71" fmla="*/ 2147483647 h 834"/>
                <a:gd name="T72" fmla="*/ 2147483647 w 2100"/>
                <a:gd name="T73" fmla="*/ 2147483647 h 834"/>
                <a:gd name="T74" fmla="*/ 2147483647 w 2100"/>
                <a:gd name="T75" fmla="*/ 2147483647 h 834"/>
                <a:gd name="T76" fmla="*/ 2147483647 w 2100"/>
                <a:gd name="T77" fmla="*/ 2147483647 h 834"/>
                <a:gd name="T78" fmla="*/ 2147483647 w 2100"/>
                <a:gd name="T79" fmla="*/ 2147483647 h 834"/>
                <a:gd name="T80" fmla="*/ 2147483647 w 2100"/>
                <a:gd name="T81" fmla="*/ 2147483647 h 834"/>
                <a:gd name="T82" fmla="*/ 2147483647 w 2100"/>
                <a:gd name="T83" fmla="*/ 2147483647 h 834"/>
                <a:gd name="T84" fmla="*/ 2147483647 w 2100"/>
                <a:gd name="T85" fmla="*/ 2147483647 h 834"/>
                <a:gd name="T86" fmla="*/ 2147483647 w 2100"/>
                <a:gd name="T87" fmla="*/ 2147483647 h 834"/>
                <a:gd name="T88" fmla="*/ 2147483647 w 2100"/>
                <a:gd name="T89" fmla="*/ 2147483647 h 834"/>
                <a:gd name="T90" fmla="*/ 2147483647 w 2100"/>
                <a:gd name="T91" fmla="*/ 2147483647 h 834"/>
                <a:gd name="T92" fmla="*/ 2147483647 w 2100"/>
                <a:gd name="T93" fmla="*/ 2147483647 h 834"/>
                <a:gd name="T94" fmla="*/ 2147483647 w 2100"/>
                <a:gd name="T95" fmla="*/ 2147483647 h 834"/>
                <a:gd name="T96" fmla="*/ 2147483647 w 2100"/>
                <a:gd name="T97" fmla="*/ 2147483647 h 834"/>
                <a:gd name="T98" fmla="*/ 2147483647 w 2100"/>
                <a:gd name="T99" fmla="*/ 2147483647 h 834"/>
                <a:gd name="T100" fmla="*/ 2147483647 w 2100"/>
                <a:gd name="T101" fmla="*/ 2147483647 h 834"/>
                <a:gd name="T102" fmla="*/ 2147483647 w 2100"/>
                <a:gd name="T103" fmla="*/ 2147483647 h 834"/>
                <a:gd name="T104" fmla="*/ 2147483647 w 2100"/>
                <a:gd name="T105" fmla="*/ 2147483647 h 834"/>
                <a:gd name="T106" fmla="*/ 2147483647 w 2100"/>
                <a:gd name="T107" fmla="*/ 2147483647 h 834"/>
                <a:gd name="T108" fmla="*/ 2147483647 w 2100"/>
                <a:gd name="T109" fmla="*/ 2147483647 h 834"/>
                <a:gd name="T110" fmla="*/ 2147483647 w 2100"/>
                <a:gd name="T111" fmla="*/ 2147483647 h 834"/>
                <a:gd name="T112" fmla="*/ 2147483647 w 2100"/>
                <a:gd name="T113" fmla="*/ 2147483647 h 834"/>
                <a:gd name="T114" fmla="*/ 2147483647 w 2100"/>
                <a:gd name="T115" fmla="*/ 2147483647 h 834"/>
                <a:gd name="T116" fmla="*/ 2147483647 w 2100"/>
                <a:gd name="T117" fmla="*/ 2147483647 h 834"/>
                <a:gd name="T118" fmla="*/ 2147483647 w 2100"/>
                <a:gd name="T119" fmla="*/ 2147483647 h 834"/>
                <a:gd name="T120" fmla="*/ 2147483647 w 2100"/>
                <a:gd name="T121" fmla="*/ 2147483647 h 834"/>
                <a:gd name="T122" fmla="*/ 2147483647 w 2100"/>
                <a:gd name="T123" fmla="*/ 2147483647 h 8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0"/>
                <a:gd name="T187" fmla="*/ 0 h 834"/>
                <a:gd name="T188" fmla="*/ 2100 w 2100"/>
                <a:gd name="T189" fmla="*/ 834 h 83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0" h="834">
                  <a:moveTo>
                    <a:pt x="2088" y="408"/>
                  </a:moveTo>
                  <a:lnTo>
                    <a:pt x="2076" y="396"/>
                  </a:lnTo>
                  <a:lnTo>
                    <a:pt x="2070" y="384"/>
                  </a:lnTo>
                  <a:lnTo>
                    <a:pt x="2058" y="384"/>
                  </a:lnTo>
                  <a:lnTo>
                    <a:pt x="2034" y="372"/>
                  </a:lnTo>
                  <a:lnTo>
                    <a:pt x="2022" y="360"/>
                  </a:lnTo>
                  <a:lnTo>
                    <a:pt x="2010" y="354"/>
                  </a:lnTo>
                  <a:lnTo>
                    <a:pt x="2004" y="348"/>
                  </a:lnTo>
                  <a:lnTo>
                    <a:pt x="1986" y="348"/>
                  </a:lnTo>
                  <a:lnTo>
                    <a:pt x="1974" y="342"/>
                  </a:lnTo>
                  <a:lnTo>
                    <a:pt x="1968" y="336"/>
                  </a:lnTo>
                  <a:lnTo>
                    <a:pt x="1968" y="324"/>
                  </a:lnTo>
                  <a:lnTo>
                    <a:pt x="1902" y="324"/>
                  </a:lnTo>
                  <a:lnTo>
                    <a:pt x="1902" y="348"/>
                  </a:lnTo>
                  <a:lnTo>
                    <a:pt x="1896" y="354"/>
                  </a:lnTo>
                  <a:lnTo>
                    <a:pt x="1890" y="354"/>
                  </a:lnTo>
                  <a:lnTo>
                    <a:pt x="1878" y="348"/>
                  </a:lnTo>
                  <a:lnTo>
                    <a:pt x="1866" y="336"/>
                  </a:lnTo>
                  <a:lnTo>
                    <a:pt x="1812" y="336"/>
                  </a:lnTo>
                  <a:lnTo>
                    <a:pt x="1806" y="342"/>
                  </a:lnTo>
                  <a:lnTo>
                    <a:pt x="1812" y="342"/>
                  </a:lnTo>
                  <a:lnTo>
                    <a:pt x="1812" y="348"/>
                  </a:lnTo>
                  <a:lnTo>
                    <a:pt x="1794" y="348"/>
                  </a:lnTo>
                  <a:lnTo>
                    <a:pt x="1788" y="342"/>
                  </a:lnTo>
                  <a:lnTo>
                    <a:pt x="1776" y="336"/>
                  </a:lnTo>
                  <a:lnTo>
                    <a:pt x="1770" y="324"/>
                  </a:lnTo>
                  <a:lnTo>
                    <a:pt x="1770" y="306"/>
                  </a:lnTo>
                  <a:lnTo>
                    <a:pt x="1776" y="306"/>
                  </a:lnTo>
                  <a:lnTo>
                    <a:pt x="1770" y="294"/>
                  </a:lnTo>
                  <a:lnTo>
                    <a:pt x="1764" y="270"/>
                  </a:lnTo>
                  <a:lnTo>
                    <a:pt x="1758" y="258"/>
                  </a:lnTo>
                  <a:lnTo>
                    <a:pt x="1758" y="174"/>
                  </a:lnTo>
                  <a:lnTo>
                    <a:pt x="1740" y="174"/>
                  </a:lnTo>
                  <a:lnTo>
                    <a:pt x="1716" y="168"/>
                  </a:lnTo>
                  <a:lnTo>
                    <a:pt x="1710" y="174"/>
                  </a:lnTo>
                  <a:lnTo>
                    <a:pt x="1698" y="180"/>
                  </a:lnTo>
                  <a:lnTo>
                    <a:pt x="1674" y="180"/>
                  </a:lnTo>
                  <a:lnTo>
                    <a:pt x="1662" y="174"/>
                  </a:lnTo>
                  <a:lnTo>
                    <a:pt x="1644" y="156"/>
                  </a:lnTo>
                  <a:lnTo>
                    <a:pt x="1608" y="156"/>
                  </a:lnTo>
                  <a:lnTo>
                    <a:pt x="1596" y="150"/>
                  </a:lnTo>
                  <a:lnTo>
                    <a:pt x="1578" y="150"/>
                  </a:lnTo>
                  <a:lnTo>
                    <a:pt x="1548" y="180"/>
                  </a:lnTo>
                  <a:lnTo>
                    <a:pt x="1548" y="192"/>
                  </a:lnTo>
                  <a:lnTo>
                    <a:pt x="1536" y="204"/>
                  </a:lnTo>
                  <a:lnTo>
                    <a:pt x="1500" y="204"/>
                  </a:lnTo>
                  <a:lnTo>
                    <a:pt x="1488" y="216"/>
                  </a:lnTo>
                  <a:lnTo>
                    <a:pt x="1440" y="216"/>
                  </a:lnTo>
                  <a:lnTo>
                    <a:pt x="1440" y="222"/>
                  </a:lnTo>
                  <a:lnTo>
                    <a:pt x="1422" y="240"/>
                  </a:lnTo>
                  <a:lnTo>
                    <a:pt x="1416" y="240"/>
                  </a:lnTo>
                  <a:lnTo>
                    <a:pt x="1416" y="234"/>
                  </a:lnTo>
                  <a:lnTo>
                    <a:pt x="1410" y="228"/>
                  </a:lnTo>
                  <a:lnTo>
                    <a:pt x="1392" y="228"/>
                  </a:lnTo>
                  <a:lnTo>
                    <a:pt x="1380" y="234"/>
                  </a:lnTo>
                  <a:lnTo>
                    <a:pt x="1356" y="234"/>
                  </a:lnTo>
                  <a:lnTo>
                    <a:pt x="1344" y="228"/>
                  </a:lnTo>
                  <a:lnTo>
                    <a:pt x="1338" y="228"/>
                  </a:lnTo>
                  <a:lnTo>
                    <a:pt x="1332" y="222"/>
                  </a:lnTo>
                  <a:lnTo>
                    <a:pt x="1266" y="222"/>
                  </a:lnTo>
                  <a:lnTo>
                    <a:pt x="1260" y="216"/>
                  </a:lnTo>
                  <a:lnTo>
                    <a:pt x="1260" y="204"/>
                  </a:lnTo>
                  <a:lnTo>
                    <a:pt x="1248" y="198"/>
                  </a:lnTo>
                  <a:lnTo>
                    <a:pt x="1230" y="198"/>
                  </a:lnTo>
                  <a:lnTo>
                    <a:pt x="1230" y="192"/>
                  </a:lnTo>
                  <a:lnTo>
                    <a:pt x="1218" y="180"/>
                  </a:lnTo>
                  <a:lnTo>
                    <a:pt x="1218" y="174"/>
                  </a:lnTo>
                  <a:lnTo>
                    <a:pt x="1212" y="168"/>
                  </a:lnTo>
                  <a:lnTo>
                    <a:pt x="1152" y="168"/>
                  </a:lnTo>
                  <a:lnTo>
                    <a:pt x="1128" y="144"/>
                  </a:lnTo>
                  <a:lnTo>
                    <a:pt x="1092" y="144"/>
                  </a:lnTo>
                  <a:lnTo>
                    <a:pt x="1086" y="138"/>
                  </a:lnTo>
                  <a:lnTo>
                    <a:pt x="1080" y="138"/>
                  </a:lnTo>
                  <a:lnTo>
                    <a:pt x="1068" y="132"/>
                  </a:lnTo>
                  <a:lnTo>
                    <a:pt x="1020" y="132"/>
                  </a:lnTo>
                  <a:lnTo>
                    <a:pt x="966" y="150"/>
                  </a:lnTo>
                  <a:lnTo>
                    <a:pt x="954" y="156"/>
                  </a:lnTo>
                  <a:lnTo>
                    <a:pt x="942" y="156"/>
                  </a:lnTo>
                  <a:lnTo>
                    <a:pt x="930" y="150"/>
                  </a:lnTo>
                  <a:lnTo>
                    <a:pt x="918" y="150"/>
                  </a:lnTo>
                  <a:lnTo>
                    <a:pt x="912" y="144"/>
                  </a:lnTo>
                  <a:lnTo>
                    <a:pt x="882" y="144"/>
                  </a:lnTo>
                  <a:lnTo>
                    <a:pt x="864" y="126"/>
                  </a:lnTo>
                  <a:lnTo>
                    <a:pt x="864" y="120"/>
                  </a:lnTo>
                  <a:lnTo>
                    <a:pt x="840" y="126"/>
                  </a:lnTo>
                  <a:lnTo>
                    <a:pt x="840" y="120"/>
                  </a:lnTo>
                  <a:lnTo>
                    <a:pt x="834" y="114"/>
                  </a:lnTo>
                  <a:lnTo>
                    <a:pt x="822" y="90"/>
                  </a:lnTo>
                  <a:lnTo>
                    <a:pt x="810" y="78"/>
                  </a:lnTo>
                  <a:lnTo>
                    <a:pt x="804" y="66"/>
                  </a:lnTo>
                  <a:lnTo>
                    <a:pt x="798" y="60"/>
                  </a:lnTo>
                  <a:lnTo>
                    <a:pt x="786" y="54"/>
                  </a:lnTo>
                  <a:lnTo>
                    <a:pt x="768" y="54"/>
                  </a:lnTo>
                  <a:lnTo>
                    <a:pt x="756" y="60"/>
                  </a:lnTo>
                  <a:lnTo>
                    <a:pt x="750" y="60"/>
                  </a:lnTo>
                  <a:lnTo>
                    <a:pt x="726" y="48"/>
                  </a:lnTo>
                  <a:lnTo>
                    <a:pt x="720" y="42"/>
                  </a:lnTo>
                  <a:lnTo>
                    <a:pt x="708" y="36"/>
                  </a:lnTo>
                  <a:lnTo>
                    <a:pt x="672" y="36"/>
                  </a:lnTo>
                  <a:lnTo>
                    <a:pt x="648" y="30"/>
                  </a:lnTo>
                  <a:lnTo>
                    <a:pt x="636" y="30"/>
                  </a:lnTo>
                  <a:lnTo>
                    <a:pt x="576" y="0"/>
                  </a:lnTo>
                  <a:lnTo>
                    <a:pt x="576" y="18"/>
                  </a:lnTo>
                  <a:lnTo>
                    <a:pt x="570" y="30"/>
                  </a:lnTo>
                  <a:lnTo>
                    <a:pt x="558" y="36"/>
                  </a:lnTo>
                  <a:lnTo>
                    <a:pt x="552" y="36"/>
                  </a:lnTo>
                  <a:lnTo>
                    <a:pt x="558" y="48"/>
                  </a:lnTo>
                  <a:lnTo>
                    <a:pt x="540" y="48"/>
                  </a:lnTo>
                  <a:lnTo>
                    <a:pt x="540" y="60"/>
                  </a:lnTo>
                  <a:lnTo>
                    <a:pt x="552" y="72"/>
                  </a:lnTo>
                  <a:lnTo>
                    <a:pt x="558" y="90"/>
                  </a:lnTo>
                  <a:lnTo>
                    <a:pt x="582" y="126"/>
                  </a:lnTo>
                  <a:lnTo>
                    <a:pt x="588" y="126"/>
                  </a:lnTo>
                  <a:lnTo>
                    <a:pt x="594" y="132"/>
                  </a:lnTo>
                  <a:lnTo>
                    <a:pt x="600" y="144"/>
                  </a:lnTo>
                  <a:lnTo>
                    <a:pt x="600" y="168"/>
                  </a:lnTo>
                  <a:lnTo>
                    <a:pt x="582" y="168"/>
                  </a:lnTo>
                  <a:lnTo>
                    <a:pt x="582" y="174"/>
                  </a:lnTo>
                  <a:lnTo>
                    <a:pt x="576" y="180"/>
                  </a:lnTo>
                  <a:lnTo>
                    <a:pt x="552" y="192"/>
                  </a:lnTo>
                  <a:lnTo>
                    <a:pt x="546" y="186"/>
                  </a:lnTo>
                  <a:lnTo>
                    <a:pt x="546" y="174"/>
                  </a:lnTo>
                  <a:lnTo>
                    <a:pt x="498" y="180"/>
                  </a:lnTo>
                  <a:lnTo>
                    <a:pt x="498" y="168"/>
                  </a:lnTo>
                  <a:lnTo>
                    <a:pt x="456" y="168"/>
                  </a:lnTo>
                  <a:lnTo>
                    <a:pt x="450" y="174"/>
                  </a:lnTo>
                  <a:lnTo>
                    <a:pt x="450" y="180"/>
                  </a:lnTo>
                  <a:lnTo>
                    <a:pt x="444" y="168"/>
                  </a:lnTo>
                  <a:lnTo>
                    <a:pt x="420" y="174"/>
                  </a:lnTo>
                  <a:lnTo>
                    <a:pt x="414" y="162"/>
                  </a:lnTo>
                  <a:lnTo>
                    <a:pt x="384" y="162"/>
                  </a:lnTo>
                  <a:lnTo>
                    <a:pt x="366" y="156"/>
                  </a:lnTo>
                  <a:lnTo>
                    <a:pt x="360" y="150"/>
                  </a:lnTo>
                  <a:lnTo>
                    <a:pt x="360" y="138"/>
                  </a:lnTo>
                  <a:lnTo>
                    <a:pt x="354" y="132"/>
                  </a:lnTo>
                  <a:lnTo>
                    <a:pt x="354" y="126"/>
                  </a:lnTo>
                  <a:lnTo>
                    <a:pt x="312" y="126"/>
                  </a:lnTo>
                  <a:lnTo>
                    <a:pt x="294" y="132"/>
                  </a:lnTo>
                  <a:lnTo>
                    <a:pt x="270" y="132"/>
                  </a:lnTo>
                  <a:lnTo>
                    <a:pt x="264" y="114"/>
                  </a:lnTo>
                  <a:lnTo>
                    <a:pt x="228" y="114"/>
                  </a:lnTo>
                  <a:lnTo>
                    <a:pt x="228" y="108"/>
                  </a:lnTo>
                  <a:lnTo>
                    <a:pt x="210" y="114"/>
                  </a:lnTo>
                  <a:lnTo>
                    <a:pt x="204" y="108"/>
                  </a:lnTo>
                  <a:lnTo>
                    <a:pt x="186" y="108"/>
                  </a:lnTo>
                  <a:lnTo>
                    <a:pt x="180" y="114"/>
                  </a:lnTo>
                  <a:lnTo>
                    <a:pt x="180" y="120"/>
                  </a:lnTo>
                  <a:lnTo>
                    <a:pt x="174" y="126"/>
                  </a:lnTo>
                  <a:lnTo>
                    <a:pt x="174" y="132"/>
                  </a:lnTo>
                  <a:lnTo>
                    <a:pt x="150" y="132"/>
                  </a:lnTo>
                  <a:lnTo>
                    <a:pt x="138" y="150"/>
                  </a:lnTo>
                  <a:lnTo>
                    <a:pt x="120" y="150"/>
                  </a:lnTo>
                  <a:lnTo>
                    <a:pt x="84" y="186"/>
                  </a:lnTo>
                  <a:lnTo>
                    <a:pt x="84" y="192"/>
                  </a:lnTo>
                  <a:lnTo>
                    <a:pt x="90" y="198"/>
                  </a:lnTo>
                  <a:lnTo>
                    <a:pt x="66" y="198"/>
                  </a:lnTo>
                  <a:lnTo>
                    <a:pt x="72" y="210"/>
                  </a:lnTo>
                  <a:lnTo>
                    <a:pt x="12" y="210"/>
                  </a:lnTo>
                  <a:lnTo>
                    <a:pt x="12" y="228"/>
                  </a:lnTo>
                  <a:lnTo>
                    <a:pt x="0" y="240"/>
                  </a:lnTo>
                  <a:lnTo>
                    <a:pt x="6" y="246"/>
                  </a:lnTo>
                  <a:lnTo>
                    <a:pt x="6" y="258"/>
                  </a:lnTo>
                  <a:lnTo>
                    <a:pt x="0" y="264"/>
                  </a:lnTo>
                  <a:lnTo>
                    <a:pt x="24" y="264"/>
                  </a:lnTo>
                  <a:lnTo>
                    <a:pt x="24" y="282"/>
                  </a:lnTo>
                  <a:lnTo>
                    <a:pt x="36" y="288"/>
                  </a:lnTo>
                  <a:lnTo>
                    <a:pt x="48" y="288"/>
                  </a:lnTo>
                  <a:lnTo>
                    <a:pt x="60" y="294"/>
                  </a:lnTo>
                  <a:lnTo>
                    <a:pt x="72" y="294"/>
                  </a:lnTo>
                  <a:lnTo>
                    <a:pt x="78" y="306"/>
                  </a:lnTo>
                  <a:lnTo>
                    <a:pt x="102" y="330"/>
                  </a:lnTo>
                  <a:lnTo>
                    <a:pt x="138" y="318"/>
                  </a:lnTo>
                  <a:lnTo>
                    <a:pt x="156" y="330"/>
                  </a:lnTo>
                  <a:lnTo>
                    <a:pt x="162" y="336"/>
                  </a:lnTo>
                  <a:lnTo>
                    <a:pt x="174" y="336"/>
                  </a:lnTo>
                  <a:lnTo>
                    <a:pt x="186" y="342"/>
                  </a:lnTo>
                  <a:lnTo>
                    <a:pt x="204" y="348"/>
                  </a:lnTo>
                  <a:lnTo>
                    <a:pt x="222" y="366"/>
                  </a:lnTo>
                  <a:lnTo>
                    <a:pt x="228" y="378"/>
                  </a:lnTo>
                  <a:lnTo>
                    <a:pt x="240" y="396"/>
                  </a:lnTo>
                  <a:lnTo>
                    <a:pt x="264" y="414"/>
                  </a:lnTo>
                  <a:lnTo>
                    <a:pt x="276" y="426"/>
                  </a:lnTo>
                  <a:lnTo>
                    <a:pt x="282" y="438"/>
                  </a:lnTo>
                  <a:lnTo>
                    <a:pt x="282" y="450"/>
                  </a:lnTo>
                  <a:lnTo>
                    <a:pt x="288" y="456"/>
                  </a:lnTo>
                  <a:lnTo>
                    <a:pt x="294" y="468"/>
                  </a:lnTo>
                  <a:lnTo>
                    <a:pt x="300" y="474"/>
                  </a:lnTo>
                  <a:lnTo>
                    <a:pt x="300" y="480"/>
                  </a:lnTo>
                  <a:lnTo>
                    <a:pt x="288" y="492"/>
                  </a:lnTo>
                  <a:lnTo>
                    <a:pt x="288" y="504"/>
                  </a:lnTo>
                  <a:lnTo>
                    <a:pt x="294" y="522"/>
                  </a:lnTo>
                  <a:lnTo>
                    <a:pt x="300" y="534"/>
                  </a:lnTo>
                  <a:lnTo>
                    <a:pt x="306" y="540"/>
                  </a:lnTo>
                  <a:lnTo>
                    <a:pt x="318" y="546"/>
                  </a:lnTo>
                  <a:lnTo>
                    <a:pt x="330" y="546"/>
                  </a:lnTo>
                  <a:lnTo>
                    <a:pt x="342" y="552"/>
                  </a:lnTo>
                  <a:lnTo>
                    <a:pt x="348" y="552"/>
                  </a:lnTo>
                  <a:lnTo>
                    <a:pt x="366" y="558"/>
                  </a:lnTo>
                  <a:lnTo>
                    <a:pt x="390" y="564"/>
                  </a:lnTo>
                  <a:lnTo>
                    <a:pt x="486" y="564"/>
                  </a:lnTo>
                  <a:lnTo>
                    <a:pt x="492" y="570"/>
                  </a:lnTo>
                  <a:lnTo>
                    <a:pt x="498" y="570"/>
                  </a:lnTo>
                  <a:lnTo>
                    <a:pt x="510" y="576"/>
                  </a:lnTo>
                  <a:lnTo>
                    <a:pt x="516" y="576"/>
                  </a:lnTo>
                  <a:lnTo>
                    <a:pt x="528" y="582"/>
                  </a:lnTo>
                  <a:lnTo>
                    <a:pt x="534" y="594"/>
                  </a:lnTo>
                  <a:lnTo>
                    <a:pt x="540" y="594"/>
                  </a:lnTo>
                  <a:lnTo>
                    <a:pt x="546" y="600"/>
                  </a:lnTo>
                  <a:lnTo>
                    <a:pt x="552" y="600"/>
                  </a:lnTo>
                  <a:lnTo>
                    <a:pt x="576" y="612"/>
                  </a:lnTo>
                  <a:lnTo>
                    <a:pt x="588" y="612"/>
                  </a:lnTo>
                  <a:lnTo>
                    <a:pt x="594" y="618"/>
                  </a:lnTo>
                  <a:lnTo>
                    <a:pt x="630" y="618"/>
                  </a:lnTo>
                  <a:lnTo>
                    <a:pt x="642" y="642"/>
                  </a:lnTo>
                  <a:lnTo>
                    <a:pt x="684" y="684"/>
                  </a:lnTo>
                  <a:lnTo>
                    <a:pt x="690" y="696"/>
                  </a:lnTo>
                  <a:lnTo>
                    <a:pt x="720" y="726"/>
                  </a:lnTo>
                  <a:lnTo>
                    <a:pt x="732" y="732"/>
                  </a:lnTo>
                  <a:lnTo>
                    <a:pt x="738" y="744"/>
                  </a:lnTo>
                  <a:lnTo>
                    <a:pt x="750" y="750"/>
                  </a:lnTo>
                  <a:lnTo>
                    <a:pt x="810" y="744"/>
                  </a:lnTo>
                  <a:lnTo>
                    <a:pt x="864" y="750"/>
                  </a:lnTo>
                  <a:lnTo>
                    <a:pt x="912" y="750"/>
                  </a:lnTo>
                  <a:lnTo>
                    <a:pt x="948" y="756"/>
                  </a:lnTo>
                  <a:lnTo>
                    <a:pt x="954" y="750"/>
                  </a:lnTo>
                  <a:lnTo>
                    <a:pt x="966" y="744"/>
                  </a:lnTo>
                  <a:lnTo>
                    <a:pt x="972" y="738"/>
                  </a:lnTo>
                  <a:lnTo>
                    <a:pt x="984" y="738"/>
                  </a:lnTo>
                  <a:lnTo>
                    <a:pt x="996" y="744"/>
                  </a:lnTo>
                  <a:lnTo>
                    <a:pt x="1002" y="744"/>
                  </a:lnTo>
                  <a:lnTo>
                    <a:pt x="1008" y="750"/>
                  </a:lnTo>
                  <a:lnTo>
                    <a:pt x="1062" y="750"/>
                  </a:lnTo>
                  <a:lnTo>
                    <a:pt x="1080" y="756"/>
                  </a:lnTo>
                  <a:lnTo>
                    <a:pt x="1092" y="756"/>
                  </a:lnTo>
                  <a:lnTo>
                    <a:pt x="1110" y="774"/>
                  </a:lnTo>
                  <a:lnTo>
                    <a:pt x="1116" y="786"/>
                  </a:lnTo>
                  <a:lnTo>
                    <a:pt x="1128" y="792"/>
                  </a:lnTo>
                  <a:lnTo>
                    <a:pt x="1152" y="798"/>
                  </a:lnTo>
                  <a:lnTo>
                    <a:pt x="1200" y="798"/>
                  </a:lnTo>
                  <a:lnTo>
                    <a:pt x="1218" y="804"/>
                  </a:lnTo>
                  <a:lnTo>
                    <a:pt x="1242" y="816"/>
                  </a:lnTo>
                  <a:lnTo>
                    <a:pt x="1248" y="822"/>
                  </a:lnTo>
                  <a:lnTo>
                    <a:pt x="1260" y="822"/>
                  </a:lnTo>
                  <a:lnTo>
                    <a:pt x="1266" y="816"/>
                  </a:lnTo>
                  <a:lnTo>
                    <a:pt x="1278" y="816"/>
                  </a:lnTo>
                  <a:lnTo>
                    <a:pt x="1290" y="810"/>
                  </a:lnTo>
                  <a:lnTo>
                    <a:pt x="1302" y="810"/>
                  </a:lnTo>
                  <a:lnTo>
                    <a:pt x="1302" y="816"/>
                  </a:lnTo>
                  <a:lnTo>
                    <a:pt x="1308" y="828"/>
                  </a:lnTo>
                  <a:lnTo>
                    <a:pt x="1314" y="828"/>
                  </a:lnTo>
                  <a:lnTo>
                    <a:pt x="1320" y="834"/>
                  </a:lnTo>
                  <a:lnTo>
                    <a:pt x="1338" y="834"/>
                  </a:lnTo>
                  <a:lnTo>
                    <a:pt x="1344" y="828"/>
                  </a:lnTo>
                  <a:lnTo>
                    <a:pt x="1362" y="816"/>
                  </a:lnTo>
                  <a:lnTo>
                    <a:pt x="1422" y="780"/>
                  </a:lnTo>
                  <a:lnTo>
                    <a:pt x="1440" y="768"/>
                  </a:lnTo>
                  <a:lnTo>
                    <a:pt x="1596" y="768"/>
                  </a:lnTo>
                  <a:lnTo>
                    <a:pt x="1614" y="744"/>
                  </a:lnTo>
                  <a:lnTo>
                    <a:pt x="1638" y="744"/>
                  </a:lnTo>
                  <a:lnTo>
                    <a:pt x="1650" y="738"/>
                  </a:lnTo>
                  <a:lnTo>
                    <a:pt x="1662" y="714"/>
                  </a:lnTo>
                  <a:lnTo>
                    <a:pt x="1662" y="708"/>
                  </a:lnTo>
                  <a:lnTo>
                    <a:pt x="1668" y="696"/>
                  </a:lnTo>
                  <a:lnTo>
                    <a:pt x="1668" y="690"/>
                  </a:lnTo>
                  <a:lnTo>
                    <a:pt x="1692" y="690"/>
                  </a:lnTo>
                  <a:lnTo>
                    <a:pt x="1704" y="678"/>
                  </a:lnTo>
                  <a:lnTo>
                    <a:pt x="1710" y="666"/>
                  </a:lnTo>
                  <a:lnTo>
                    <a:pt x="1716" y="660"/>
                  </a:lnTo>
                  <a:lnTo>
                    <a:pt x="1716" y="654"/>
                  </a:lnTo>
                  <a:lnTo>
                    <a:pt x="1704" y="648"/>
                  </a:lnTo>
                  <a:lnTo>
                    <a:pt x="1686" y="630"/>
                  </a:lnTo>
                  <a:lnTo>
                    <a:pt x="1674" y="624"/>
                  </a:lnTo>
                  <a:lnTo>
                    <a:pt x="1656" y="606"/>
                  </a:lnTo>
                  <a:lnTo>
                    <a:pt x="1650" y="594"/>
                  </a:lnTo>
                  <a:lnTo>
                    <a:pt x="1650" y="582"/>
                  </a:lnTo>
                  <a:lnTo>
                    <a:pt x="1656" y="570"/>
                  </a:lnTo>
                  <a:lnTo>
                    <a:pt x="1656" y="558"/>
                  </a:lnTo>
                  <a:lnTo>
                    <a:pt x="1668" y="552"/>
                  </a:lnTo>
                  <a:lnTo>
                    <a:pt x="1692" y="552"/>
                  </a:lnTo>
                  <a:lnTo>
                    <a:pt x="1698" y="558"/>
                  </a:lnTo>
                  <a:lnTo>
                    <a:pt x="1704" y="558"/>
                  </a:lnTo>
                  <a:lnTo>
                    <a:pt x="1710" y="564"/>
                  </a:lnTo>
                  <a:lnTo>
                    <a:pt x="1722" y="570"/>
                  </a:lnTo>
                  <a:lnTo>
                    <a:pt x="1728" y="576"/>
                  </a:lnTo>
                  <a:lnTo>
                    <a:pt x="1740" y="582"/>
                  </a:lnTo>
                  <a:lnTo>
                    <a:pt x="1764" y="582"/>
                  </a:lnTo>
                  <a:lnTo>
                    <a:pt x="1776" y="576"/>
                  </a:lnTo>
                  <a:lnTo>
                    <a:pt x="1794" y="576"/>
                  </a:lnTo>
                  <a:lnTo>
                    <a:pt x="1806" y="570"/>
                  </a:lnTo>
                  <a:lnTo>
                    <a:pt x="1812" y="558"/>
                  </a:lnTo>
                  <a:lnTo>
                    <a:pt x="1818" y="552"/>
                  </a:lnTo>
                  <a:lnTo>
                    <a:pt x="1818" y="528"/>
                  </a:lnTo>
                  <a:lnTo>
                    <a:pt x="1890" y="528"/>
                  </a:lnTo>
                  <a:lnTo>
                    <a:pt x="1914" y="504"/>
                  </a:lnTo>
                  <a:lnTo>
                    <a:pt x="1902" y="492"/>
                  </a:lnTo>
                  <a:lnTo>
                    <a:pt x="1896" y="480"/>
                  </a:lnTo>
                  <a:lnTo>
                    <a:pt x="1902" y="474"/>
                  </a:lnTo>
                  <a:lnTo>
                    <a:pt x="1938" y="456"/>
                  </a:lnTo>
                  <a:lnTo>
                    <a:pt x="1950" y="456"/>
                  </a:lnTo>
                  <a:lnTo>
                    <a:pt x="1950" y="438"/>
                  </a:lnTo>
                  <a:lnTo>
                    <a:pt x="1980" y="444"/>
                  </a:lnTo>
                  <a:lnTo>
                    <a:pt x="1998" y="426"/>
                  </a:lnTo>
                  <a:lnTo>
                    <a:pt x="2004" y="426"/>
                  </a:lnTo>
                  <a:lnTo>
                    <a:pt x="2010" y="420"/>
                  </a:lnTo>
                  <a:lnTo>
                    <a:pt x="2040" y="420"/>
                  </a:lnTo>
                  <a:lnTo>
                    <a:pt x="2052" y="426"/>
                  </a:lnTo>
                  <a:lnTo>
                    <a:pt x="2058" y="432"/>
                  </a:lnTo>
                  <a:lnTo>
                    <a:pt x="2094" y="432"/>
                  </a:lnTo>
                  <a:lnTo>
                    <a:pt x="2100" y="426"/>
                  </a:lnTo>
                  <a:lnTo>
                    <a:pt x="2100" y="420"/>
                  </a:lnTo>
                  <a:lnTo>
                    <a:pt x="2088" y="4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5" name="Moldova" descr="© INSCALE GmbH, 05.05.2010&#10;http://www.presentationload.com/">
              <a:extLst>
                <a:ext uri="{FF2B5EF4-FFF2-40B4-BE49-F238E27FC236}">
                  <a16:creationId xmlns:a16="http://schemas.microsoft.com/office/drawing/2014/main" id="{899FB476-F801-49A7-A5FE-0C445016253B}"/>
                </a:ext>
              </a:extLst>
            </p:cNvPr>
            <p:cNvSpPr>
              <a:spLocks/>
            </p:cNvSpPr>
            <p:nvPr>
              <p:custDataLst>
                <p:tags r:id="rId74"/>
              </p:custDataLst>
            </p:nvPr>
          </p:nvSpPr>
          <p:spPr bwMode="gray">
            <a:xfrm>
              <a:off x="4900976" y="1742029"/>
              <a:ext cx="81531" cy="90425"/>
            </a:xfrm>
            <a:custGeom>
              <a:avLst/>
              <a:gdLst>
                <a:gd name="T0" fmla="*/ 2147483647 w 216"/>
                <a:gd name="T1" fmla="*/ 2147483647 h 240"/>
                <a:gd name="T2" fmla="*/ 2147483647 w 216"/>
                <a:gd name="T3" fmla="*/ 2147483647 h 240"/>
                <a:gd name="T4" fmla="*/ 2147483647 w 216"/>
                <a:gd name="T5" fmla="*/ 2147483647 h 240"/>
                <a:gd name="T6" fmla="*/ 2147483647 w 216"/>
                <a:gd name="T7" fmla="*/ 2147483647 h 240"/>
                <a:gd name="T8" fmla="*/ 2147483647 w 216"/>
                <a:gd name="T9" fmla="*/ 2147483647 h 240"/>
                <a:gd name="T10" fmla="*/ 2147483647 w 216"/>
                <a:gd name="T11" fmla="*/ 2147483647 h 240"/>
                <a:gd name="T12" fmla="*/ 2147483647 w 216"/>
                <a:gd name="T13" fmla="*/ 2147483647 h 240"/>
                <a:gd name="T14" fmla="*/ 2147483647 w 216"/>
                <a:gd name="T15" fmla="*/ 2147483647 h 240"/>
                <a:gd name="T16" fmla="*/ 2147483647 w 216"/>
                <a:gd name="T17" fmla="*/ 2147483647 h 240"/>
                <a:gd name="T18" fmla="*/ 2147483647 w 216"/>
                <a:gd name="T19" fmla="*/ 2147483647 h 240"/>
                <a:gd name="T20" fmla="*/ 2147483647 w 216"/>
                <a:gd name="T21" fmla="*/ 2147483647 h 240"/>
                <a:gd name="T22" fmla="*/ 2147483647 w 216"/>
                <a:gd name="T23" fmla="*/ 2147483647 h 240"/>
                <a:gd name="T24" fmla="*/ 2147483647 w 216"/>
                <a:gd name="T25" fmla="*/ 2147483647 h 240"/>
                <a:gd name="T26" fmla="*/ 2147483647 w 216"/>
                <a:gd name="T27" fmla="*/ 2147483647 h 240"/>
                <a:gd name="T28" fmla="*/ 2147483647 w 216"/>
                <a:gd name="T29" fmla="*/ 2147483647 h 240"/>
                <a:gd name="T30" fmla="*/ 2147483647 w 216"/>
                <a:gd name="T31" fmla="*/ 2147483647 h 240"/>
                <a:gd name="T32" fmla="*/ 2147483647 w 216"/>
                <a:gd name="T33" fmla="*/ 2147483647 h 240"/>
                <a:gd name="T34" fmla="*/ 2147483647 w 216"/>
                <a:gd name="T35" fmla="*/ 2147483647 h 240"/>
                <a:gd name="T36" fmla="*/ 2147483647 w 216"/>
                <a:gd name="T37" fmla="*/ 2147483647 h 240"/>
                <a:gd name="T38" fmla="*/ 2147483647 w 216"/>
                <a:gd name="T39" fmla="*/ 2147483647 h 240"/>
                <a:gd name="T40" fmla="*/ 2147483647 w 216"/>
                <a:gd name="T41" fmla="*/ 2147483647 h 240"/>
                <a:gd name="T42" fmla="*/ 2147483647 w 216"/>
                <a:gd name="T43" fmla="*/ 2147483647 h 240"/>
                <a:gd name="T44" fmla="*/ 2147483647 w 216"/>
                <a:gd name="T45" fmla="*/ 2147483647 h 240"/>
                <a:gd name="T46" fmla="*/ 2147483647 w 216"/>
                <a:gd name="T47" fmla="*/ 2147483647 h 240"/>
                <a:gd name="T48" fmla="*/ 2147483647 w 216"/>
                <a:gd name="T49" fmla="*/ 2147483647 h 240"/>
                <a:gd name="T50" fmla="*/ 2147483647 w 216"/>
                <a:gd name="T51" fmla="*/ 2147483647 h 240"/>
                <a:gd name="T52" fmla="*/ 2147483647 w 216"/>
                <a:gd name="T53" fmla="*/ 2147483647 h 240"/>
                <a:gd name="T54" fmla="*/ 2147483647 w 216"/>
                <a:gd name="T55" fmla="*/ 2147483647 h 240"/>
                <a:gd name="T56" fmla="*/ 2147483647 w 216"/>
                <a:gd name="T57" fmla="*/ 2147483647 h 240"/>
                <a:gd name="T58" fmla="*/ 2147483647 w 216"/>
                <a:gd name="T59" fmla="*/ 2147483647 h 240"/>
                <a:gd name="T60" fmla="*/ 2147483647 w 216"/>
                <a:gd name="T61" fmla="*/ 0 h 240"/>
                <a:gd name="T62" fmla="*/ 2147483647 w 216"/>
                <a:gd name="T63" fmla="*/ 2147483647 h 240"/>
                <a:gd name="T64" fmla="*/ 2147483647 w 216"/>
                <a:gd name="T65" fmla="*/ 2147483647 h 240"/>
                <a:gd name="T66" fmla="*/ 2147483647 w 216"/>
                <a:gd name="T67" fmla="*/ 2147483647 h 2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240"/>
                <a:gd name="T104" fmla="*/ 216 w 216"/>
                <a:gd name="T105" fmla="*/ 240 h 2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240">
                  <a:moveTo>
                    <a:pt x="0" y="18"/>
                  </a:moveTo>
                  <a:lnTo>
                    <a:pt x="18" y="24"/>
                  </a:lnTo>
                  <a:lnTo>
                    <a:pt x="24" y="30"/>
                  </a:lnTo>
                  <a:lnTo>
                    <a:pt x="30" y="42"/>
                  </a:lnTo>
                  <a:lnTo>
                    <a:pt x="36" y="48"/>
                  </a:lnTo>
                  <a:lnTo>
                    <a:pt x="36" y="60"/>
                  </a:lnTo>
                  <a:lnTo>
                    <a:pt x="60" y="72"/>
                  </a:lnTo>
                  <a:lnTo>
                    <a:pt x="66" y="96"/>
                  </a:lnTo>
                  <a:lnTo>
                    <a:pt x="78" y="96"/>
                  </a:lnTo>
                  <a:lnTo>
                    <a:pt x="84" y="114"/>
                  </a:lnTo>
                  <a:lnTo>
                    <a:pt x="102" y="114"/>
                  </a:lnTo>
                  <a:lnTo>
                    <a:pt x="108" y="120"/>
                  </a:lnTo>
                  <a:lnTo>
                    <a:pt x="108" y="162"/>
                  </a:lnTo>
                  <a:lnTo>
                    <a:pt x="114" y="162"/>
                  </a:lnTo>
                  <a:lnTo>
                    <a:pt x="108" y="168"/>
                  </a:lnTo>
                  <a:lnTo>
                    <a:pt x="108" y="180"/>
                  </a:lnTo>
                  <a:lnTo>
                    <a:pt x="102" y="186"/>
                  </a:lnTo>
                  <a:lnTo>
                    <a:pt x="102" y="198"/>
                  </a:lnTo>
                  <a:lnTo>
                    <a:pt x="108" y="210"/>
                  </a:lnTo>
                  <a:lnTo>
                    <a:pt x="114" y="216"/>
                  </a:lnTo>
                  <a:lnTo>
                    <a:pt x="114" y="240"/>
                  </a:lnTo>
                  <a:lnTo>
                    <a:pt x="138" y="234"/>
                  </a:lnTo>
                  <a:lnTo>
                    <a:pt x="138" y="222"/>
                  </a:lnTo>
                  <a:lnTo>
                    <a:pt x="132" y="216"/>
                  </a:lnTo>
                  <a:lnTo>
                    <a:pt x="132" y="204"/>
                  </a:lnTo>
                  <a:lnTo>
                    <a:pt x="138" y="204"/>
                  </a:lnTo>
                  <a:lnTo>
                    <a:pt x="150" y="198"/>
                  </a:lnTo>
                  <a:lnTo>
                    <a:pt x="156" y="192"/>
                  </a:lnTo>
                  <a:lnTo>
                    <a:pt x="174" y="180"/>
                  </a:lnTo>
                  <a:lnTo>
                    <a:pt x="168" y="174"/>
                  </a:lnTo>
                  <a:lnTo>
                    <a:pt x="156" y="168"/>
                  </a:lnTo>
                  <a:lnTo>
                    <a:pt x="150" y="168"/>
                  </a:lnTo>
                  <a:lnTo>
                    <a:pt x="150" y="162"/>
                  </a:lnTo>
                  <a:lnTo>
                    <a:pt x="156" y="156"/>
                  </a:lnTo>
                  <a:lnTo>
                    <a:pt x="174" y="156"/>
                  </a:lnTo>
                  <a:lnTo>
                    <a:pt x="180" y="162"/>
                  </a:lnTo>
                  <a:lnTo>
                    <a:pt x="198" y="162"/>
                  </a:lnTo>
                  <a:lnTo>
                    <a:pt x="210" y="156"/>
                  </a:lnTo>
                  <a:lnTo>
                    <a:pt x="216" y="156"/>
                  </a:lnTo>
                  <a:lnTo>
                    <a:pt x="216" y="126"/>
                  </a:lnTo>
                  <a:lnTo>
                    <a:pt x="210" y="120"/>
                  </a:lnTo>
                  <a:lnTo>
                    <a:pt x="198" y="120"/>
                  </a:lnTo>
                  <a:lnTo>
                    <a:pt x="192" y="114"/>
                  </a:lnTo>
                  <a:lnTo>
                    <a:pt x="180" y="114"/>
                  </a:lnTo>
                  <a:lnTo>
                    <a:pt x="180" y="96"/>
                  </a:lnTo>
                  <a:lnTo>
                    <a:pt x="186" y="90"/>
                  </a:lnTo>
                  <a:lnTo>
                    <a:pt x="180" y="84"/>
                  </a:lnTo>
                  <a:lnTo>
                    <a:pt x="174" y="84"/>
                  </a:lnTo>
                  <a:lnTo>
                    <a:pt x="162" y="90"/>
                  </a:lnTo>
                  <a:lnTo>
                    <a:pt x="162" y="66"/>
                  </a:lnTo>
                  <a:lnTo>
                    <a:pt x="168" y="60"/>
                  </a:lnTo>
                  <a:lnTo>
                    <a:pt x="162" y="48"/>
                  </a:lnTo>
                  <a:lnTo>
                    <a:pt x="156" y="42"/>
                  </a:lnTo>
                  <a:lnTo>
                    <a:pt x="144" y="36"/>
                  </a:lnTo>
                  <a:lnTo>
                    <a:pt x="126" y="36"/>
                  </a:lnTo>
                  <a:lnTo>
                    <a:pt x="126" y="24"/>
                  </a:lnTo>
                  <a:lnTo>
                    <a:pt x="120" y="18"/>
                  </a:lnTo>
                  <a:lnTo>
                    <a:pt x="78" y="18"/>
                  </a:lnTo>
                  <a:lnTo>
                    <a:pt x="78" y="12"/>
                  </a:lnTo>
                  <a:lnTo>
                    <a:pt x="72" y="12"/>
                  </a:lnTo>
                  <a:lnTo>
                    <a:pt x="60" y="0"/>
                  </a:lnTo>
                  <a:lnTo>
                    <a:pt x="54" y="0"/>
                  </a:lnTo>
                  <a:lnTo>
                    <a:pt x="42" y="6"/>
                  </a:lnTo>
                  <a:lnTo>
                    <a:pt x="36" y="6"/>
                  </a:lnTo>
                  <a:lnTo>
                    <a:pt x="36" y="12"/>
                  </a:lnTo>
                  <a:lnTo>
                    <a:pt x="24" y="12"/>
                  </a:lnTo>
                  <a:lnTo>
                    <a:pt x="12" y="6"/>
                  </a:lnTo>
                  <a:lnTo>
                    <a:pt x="6" y="6"/>
                  </a:lnTo>
                  <a:lnTo>
                    <a:pt x="0"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6" name="Mexico" descr="© INSCALE GmbH, 05.05.2010&#10;http://www.presentationload.com/">
              <a:extLst>
                <a:ext uri="{FF2B5EF4-FFF2-40B4-BE49-F238E27FC236}">
                  <a16:creationId xmlns:a16="http://schemas.microsoft.com/office/drawing/2014/main" id="{63E15664-FADA-43BB-B8CF-018A30AE7015}"/>
                </a:ext>
              </a:extLst>
            </p:cNvPr>
            <p:cNvSpPr>
              <a:spLocks/>
            </p:cNvSpPr>
            <p:nvPr>
              <p:custDataLst>
                <p:tags r:id="rId75"/>
              </p:custDataLst>
            </p:nvPr>
          </p:nvSpPr>
          <p:spPr bwMode="gray">
            <a:xfrm>
              <a:off x="1238034" y="2220838"/>
              <a:ext cx="705609" cy="552927"/>
            </a:xfrm>
            <a:custGeom>
              <a:avLst/>
              <a:gdLst>
                <a:gd name="T0" fmla="*/ 2147483647 w 1860"/>
                <a:gd name="T1" fmla="*/ 2147483647 h 1458"/>
                <a:gd name="T2" fmla="*/ 2147483647 w 1860"/>
                <a:gd name="T3" fmla="*/ 2147483647 h 1458"/>
                <a:gd name="T4" fmla="*/ 2147483647 w 1860"/>
                <a:gd name="T5" fmla="*/ 2147483647 h 1458"/>
                <a:gd name="T6" fmla="*/ 2147483647 w 1860"/>
                <a:gd name="T7" fmla="*/ 2147483647 h 1458"/>
                <a:gd name="T8" fmla="*/ 2147483647 w 1860"/>
                <a:gd name="T9" fmla="*/ 2147483647 h 1458"/>
                <a:gd name="T10" fmla="*/ 2147483647 w 1860"/>
                <a:gd name="T11" fmla="*/ 2147483647 h 1458"/>
                <a:gd name="T12" fmla="*/ 2147483647 w 1860"/>
                <a:gd name="T13" fmla="*/ 2147483647 h 1458"/>
                <a:gd name="T14" fmla="*/ 2147483647 w 1860"/>
                <a:gd name="T15" fmla="*/ 2147483647 h 1458"/>
                <a:gd name="T16" fmla="*/ 2147483647 w 1860"/>
                <a:gd name="T17" fmla="*/ 2147483647 h 1458"/>
                <a:gd name="T18" fmla="*/ 2147483647 w 1860"/>
                <a:gd name="T19" fmla="*/ 2147483647 h 1458"/>
                <a:gd name="T20" fmla="*/ 2147483647 w 1860"/>
                <a:gd name="T21" fmla="*/ 2147483647 h 1458"/>
                <a:gd name="T22" fmla="*/ 2147483647 w 1860"/>
                <a:gd name="T23" fmla="*/ 2147483647 h 1458"/>
                <a:gd name="T24" fmla="*/ 2147483647 w 1860"/>
                <a:gd name="T25" fmla="*/ 2147483647 h 1458"/>
                <a:gd name="T26" fmla="*/ 2147483647 w 1860"/>
                <a:gd name="T27" fmla="*/ 2147483647 h 1458"/>
                <a:gd name="T28" fmla="*/ 2147483647 w 1860"/>
                <a:gd name="T29" fmla="*/ 2147483647 h 1458"/>
                <a:gd name="T30" fmla="*/ 2147483647 w 1860"/>
                <a:gd name="T31" fmla="*/ 2147483647 h 1458"/>
                <a:gd name="T32" fmla="*/ 2147483647 w 1860"/>
                <a:gd name="T33" fmla="*/ 2147483647 h 1458"/>
                <a:gd name="T34" fmla="*/ 2147483647 w 1860"/>
                <a:gd name="T35" fmla="*/ 2147483647 h 1458"/>
                <a:gd name="T36" fmla="*/ 2147483647 w 1860"/>
                <a:gd name="T37" fmla="*/ 2147483647 h 1458"/>
                <a:gd name="T38" fmla="*/ 2147483647 w 1860"/>
                <a:gd name="T39" fmla="*/ 2147483647 h 1458"/>
                <a:gd name="T40" fmla="*/ 2147483647 w 1860"/>
                <a:gd name="T41" fmla="*/ 2147483647 h 1458"/>
                <a:gd name="T42" fmla="*/ 2147483647 w 1860"/>
                <a:gd name="T43" fmla="*/ 2147483647 h 1458"/>
                <a:gd name="T44" fmla="*/ 2147483647 w 1860"/>
                <a:gd name="T45" fmla="*/ 2147483647 h 1458"/>
                <a:gd name="T46" fmla="*/ 2147483647 w 1860"/>
                <a:gd name="T47" fmla="*/ 2147483647 h 1458"/>
                <a:gd name="T48" fmla="*/ 2147483647 w 1860"/>
                <a:gd name="T49" fmla="*/ 2147483647 h 1458"/>
                <a:gd name="T50" fmla="*/ 2147483647 w 1860"/>
                <a:gd name="T51" fmla="*/ 2147483647 h 1458"/>
                <a:gd name="T52" fmla="*/ 2147483647 w 1860"/>
                <a:gd name="T53" fmla="*/ 2147483647 h 1458"/>
                <a:gd name="T54" fmla="*/ 2147483647 w 1860"/>
                <a:gd name="T55" fmla="*/ 2147483647 h 1458"/>
                <a:gd name="T56" fmla="*/ 0 w 1860"/>
                <a:gd name="T57" fmla="*/ 2147483647 h 1458"/>
                <a:gd name="T58" fmla="*/ 2147483647 w 1860"/>
                <a:gd name="T59" fmla="*/ 2147483647 h 1458"/>
                <a:gd name="T60" fmla="*/ 2147483647 w 1860"/>
                <a:gd name="T61" fmla="*/ 2147483647 h 1458"/>
                <a:gd name="T62" fmla="*/ 2147483647 w 1860"/>
                <a:gd name="T63" fmla="*/ 2147483647 h 1458"/>
                <a:gd name="T64" fmla="*/ 2147483647 w 1860"/>
                <a:gd name="T65" fmla="*/ 2147483647 h 1458"/>
                <a:gd name="T66" fmla="*/ 2147483647 w 1860"/>
                <a:gd name="T67" fmla="*/ 2147483647 h 1458"/>
                <a:gd name="T68" fmla="*/ 2147483647 w 1860"/>
                <a:gd name="T69" fmla="*/ 2147483647 h 1458"/>
                <a:gd name="T70" fmla="*/ 2147483647 w 1860"/>
                <a:gd name="T71" fmla="*/ 2147483647 h 1458"/>
                <a:gd name="T72" fmla="*/ 2147483647 w 1860"/>
                <a:gd name="T73" fmla="*/ 2147483647 h 1458"/>
                <a:gd name="T74" fmla="*/ 2147483647 w 1860"/>
                <a:gd name="T75" fmla="*/ 2147483647 h 1458"/>
                <a:gd name="T76" fmla="*/ 2147483647 w 1860"/>
                <a:gd name="T77" fmla="*/ 2147483647 h 1458"/>
                <a:gd name="T78" fmla="*/ 2147483647 w 1860"/>
                <a:gd name="T79" fmla="*/ 2147483647 h 1458"/>
                <a:gd name="T80" fmla="*/ 2147483647 w 1860"/>
                <a:gd name="T81" fmla="*/ 2147483647 h 1458"/>
                <a:gd name="T82" fmla="*/ 2147483647 w 1860"/>
                <a:gd name="T83" fmla="*/ 2147483647 h 1458"/>
                <a:gd name="T84" fmla="*/ 2147483647 w 1860"/>
                <a:gd name="T85" fmla="*/ 2147483647 h 1458"/>
                <a:gd name="T86" fmla="*/ 2147483647 w 1860"/>
                <a:gd name="T87" fmla="*/ 2147483647 h 1458"/>
                <a:gd name="T88" fmla="*/ 2147483647 w 1860"/>
                <a:gd name="T89" fmla="*/ 2147483647 h 1458"/>
                <a:gd name="T90" fmla="*/ 2147483647 w 1860"/>
                <a:gd name="T91" fmla="*/ 2147483647 h 1458"/>
                <a:gd name="T92" fmla="*/ 2147483647 w 1860"/>
                <a:gd name="T93" fmla="*/ 2147483647 h 1458"/>
                <a:gd name="T94" fmla="*/ 2147483647 w 1860"/>
                <a:gd name="T95" fmla="*/ 2147483647 h 1458"/>
                <a:gd name="T96" fmla="*/ 2147483647 w 1860"/>
                <a:gd name="T97" fmla="*/ 2147483647 h 1458"/>
                <a:gd name="T98" fmla="*/ 2147483647 w 1860"/>
                <a:gd name="T99" fmla="*/ 2147483647 h 1458"/>
                <a:gd name="T100" fmla="*/ 2147483647 w 1860"/>
                <a:gd name="T101" fmla="*/ 2147483647 h 1458"/>
                <a:gd name="T102" fmla="*/ 2147483647 w 1860"/>
                <a:gd name="T103" fmla="*/ 2147483647 h 1458"/>
                <a:gd name="T104" fmla="*/ 2147483647 w 1860"/>
                <a:gd name="T105" fmla="*/ 2147483647 h 1458"/>
                <a:gd name="T106" fmla="*/ 2147483647 w 1860"/>
                <a:gd name="T107" fmla="*/ 2147483647 h 1458"/>
                <a:gd name="T108" fmla="*/ 2147483647 w 1860"/>
                <a:gd name="T109" fmla="*/ 2147483647 h 1458"/>
                <a:gd name="T110" fmla="*/ 2147483647 w 1860"/>
                <a:gd name="T111" fmla="*/ 2147483647 h 1458"/>
                <a:gd name="T112" fmla="*/ 2147483647 w 1860"/>
                <a:gd name="T113" fmla="*/ 2147483647 h 1458"/>
                <a:gd name="T114" fmla="*/ 2147483647 w 1860"/>
                <a:gd name="T115" fmla="*/ 2147483647 h 1458"/>
                <a:gd name="T116" fmla="*/ 2147483647 w 1860"/>
                <a:gd name="T117" fmla="*/ 2147483647 h 1458"/>
                <a:gd name="T118" fmla="*/ 2147483647 w 1860"/>
                <a:gd name="T119" fmla="*/ 2147483647 h 1458"/>
                <a:gd name="T120" fmla="*/ 2147483647 w 1860"/>
                <a:gd name="T121" fmla="*/ 2147483647 h 145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0"/>
                <a:gd name="T184" fmla="*/ 0 h 1458"/>
                <a:gd name="T185" fmla="*/ 1860 w 1860"/>
                <a:gd name="T186" fmla="*/ 1458 h 145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0" h="1458">
                  <a:moveTo>
                    <a:pt x="1422" y="1440"/>
                  </a:moveTo>
                  <a:lnTo>
                    <a:pt x="1422" y="1380"/>
                  </a:lnTo>
                  <a:lnTo>
                    <a:pt x="1452" y="1332"/>
                  </a:lnTo>
                  <a:lnTo>
                    <a:pt x="1542" y="1338"/>
                  </a:lnTo>
                  <a:lnTo>
                    <a:pt x="1542" y="1320"/>
                  </a:lnTo>
                  <a:lnTo>
                    <a:pt x="1548" y="1320"/>
                  </a:lnTo>
                  <a:lnTo>
                    <a:pt x="1554" y="1314"/>
                  </a:lnTo>
                  <a:lnTo>
                    <a:pt x="1554" y="1302"/>
                  </a:lnTo>
                  <a:lnTo>
                    <a:pt x="1536" y="1302"/>
                  </a:lnTo>
                  <a:lnTo>
                    <a:pt x="1530" y="1278"/>
                  </a:lnTo>
                  <a:lnTo>
                    <a:pt x="1524" y="1278"/>
                  </a:lnTo>
                  <a:lnTo>
                    <a:pt x="1512" y="1272"/>
                  </a:lnTo>
                  <a:lnTo>
                    <a:pt x="1506" y="1272"/>
                  </a:lnTo>
                  <a:lnTo>
                    <a:pt x="1500" y="1266"/>
                  </a:lnTo>
                  <a:lnTo>
                    <a:pt x="1494" y="1254"/>
                  </a:lnTo>
                  <a:lnTo>
                    <a:pt x="1494" y="1248"/>
                  </a:lnTo>
                  <a:lnTo>
                    <a:pt x="1482" y="1242"/>
                  </a:lnTo>
                  <a:lnTo>
                    <a:pt x="1506" y="1242"/>
                  </a:lnTo>
                  <a:lnTo>
                    <a:pt x="1518" y="1236"/>
                  </a:lnTo>
                  <a:lnTo>
                    <a:pt x="1524" y="1236"/>
                  </a:lnTo>
                  <a:lnTo>
                    <a:pt x="1524" y="1212"/>
                  </a:lnTo>
                  <a:lnTo>
                    <a:pt x="1518" y="1200"/>
                  </a:lnTo>
                  <a:lnTo>
                    <a:pt x="1518" y="1188"/>
                  </a:lnTo>
                  <a:lnTo>
                    <a:pt x="1650" y="1194"/>
                  </a:lnTo>
                  <a:lnTo>
                    <a:pt x="1656" y="1182"/>
                  </a:lnTo>
                  <a:lnTo>
                    <a:pt x="1656" y="1176"/>
                  </a:lnTo>
                  <a:lnTo>
                    <a:pt x="1662" y="1176"/>
                  </a:lnTo>
                  <a:lnTo>
                    <a:pt x="1668" y="1182"/>
                  </a:lnTo>
                  <a:lnTo>
                    <a:pt x="1668" y="1188"/>
                  </a:lnTo>
                  <a:lnTo>
                    <a:pt x="1674" y="1188"/>
                  </a:lnTo>
                  <a:lnTo>
                    <a:pt x="1680" y="1182"/>
                  </a:lnTo>
                  <a:lnTo>
                    <a:pt x="1692" y="1176"/>
                  </a:lnTo>
                  <a:lnTo>
                    <a:pt x="1698" y="1164"/>
                  </a:lnTo>
                  <a:lnTo>
                    <a:pt x="1698" y="1152"/>
                  </a:lnTo>
                  <a:lnTo>
                    <a:pt x="1704" y="1146"/>
                  </a:lnTo>
                  <a:lnTo>
                    <a:pt x="1704" y="1140"/>
                  </a:lnTo>
                  <a:lnTo>
                    <a:pt x="1710" y="1152"/>
                  </a:lnTo>
                  <a:lnTo>
                    <a:pt x="1746" y="1116"/>
                  </a:lnTo>
                  <a:lnTo>
                    <a:pt x="1746" y="1122"/>
                  </a:lnTo>
                  <a:lnTo>
                    <a:pt x="1740" y="1128"/>
                  </a:lnTo>
                  <a:lnTo>
                    <a:pt x="1740" y="1146"/>
                  </a:lnTo>
                  <a:lnTo>
                    <a:pt x="1746" y="1152"/>
                  </a:lnTo>
                  <a:lnTo>
                    <a:pt x="1758" y="1152"/>
                  </a:lnTo>
                  <a:lnTo>
                    <a:pt x="1782" y="1086"/>
                  </a:lnTo>
                  <a:lnTo>
                    <a:pt x="1770" y="1074"/>
                  </a:lnTo>
                  <a:lnTo>
                    <a:pt x="1794" y="1068"/>
                  </a:lnTo>
                  <a:lnTo>
                    <a:pt x="1794" y="1056"/>
                  </a:lnTo>
                  <a:lnTo>
                    <a:pt x="1776" y="1050"/>
                  </a:lnTo>
                  <a:lnTo>
                    <a:pt x="1794" y="1032"/>
                  </a:lnTo>
                  <a:lnTo>
                    <a:pt x="1800" y="1008"/>
                  </a:lnTo>
                  <a:lnTo>
                    <a:pt x="1806" y="996"/>
                  </a:lnTo>
                  <a:lnTo>
                    <a:pt x="1818" y="990"/>
                  </a:lnTo>
                  <a:lnTo>
                    <a:pt x="1824" y="978"/>
                  </a:lnTo>
                  <a:lnTo>
                    <a:pt x="1836" y="966"/>
                  </a:lnTo>
                  <a:lnTo>
                    <a:pt x="1842" y="954"/>
                  </a:lnTo>
                  <a:lnTo>
                    <a:pt x="1848" y="948"/>
                  </a:lnTo>
                  <a:lnTo>
                    <a:pt x="1854" y="936"/>
                  </a:lnTo>
                  <a:lnTo>
                    <a:pt x="1854" y="930"/>
                  </a:lnTo>
                  <a:lnTo>
                    <a:pt x="1860" y="918"/>
                  </a:lnTo>
                  <a:lnTo>
                    <a:pt x="1860" y="900"/>
                  </a:lnTo>
                  <a:lnTo>
                    <a:pt x="1854" y="894"/>
                  </a:lnTo>
                  <a:lnTo>
                    <a:pt x="1818" y="894"/>
                  </a:lnTo>
                  <a:lnTo>
                    <a:pt x="1812" y="900"/>
                  </a:lnTo>
                  <a:lnTo>
                    <a:pt x="1800" y="900"/>
                  </a:lnTo>
                  <a:lnTo>
                    <a:pt x="1794" y="894"/>
                  </a:lnTo>
                  <a:lnTo>
                    <a:pt x="1782" y="894"/>
                  </a:lnTo>
                  <a:lnTo>
                    <a:pt x="1770" y="888"/>
                  </a:lnTo>
                  <a:lnTo>
                    <a:pt x="1746" y="888"/>
                  </a:lnTo>
                  <a:lnTo>
                    <a:pt x="1734" y="894"/>
                  </a:lnTo>
                  <a:lnTo>
                    <a:pt x="1716" y="900"/>
                  </a:lnTo>
                  <a:lnTo>
                    <a:pt x="1698" y="900"/>
                  </a:lnTo>
                  <a:lnTo>
                    <a:pt x="1686" y="906"/>
                  </a:lnTo>
                  <a:lnTo>
                    <a:pt x="1668" y="906"/>
                  </a:lnTo>
                  <a:lnTo>
                    <a:pt x="1656" y="912"/>
                  </a:lnTo>
                  <a:lnTo>
                    <a:pt x="1626" y="912"/>
                  </a:lnTo>
                  <a:lnTo>
                    <a:pt x="1614" y="918"/>
                  </a:lnTo>
                  <a:lnTo>
                    <a:pt x="1608" y="924"/>
                  </a:lnTo>
                  <a:lnTo>
                    <a:pt x="1596" y="948"/>
                  </a:lnTo>
                  <a:lnTo>
                    <a:pt x="1590" y="966"/>
                  </a:lnTo>
                  <a:lnTo>
                    <a:pt x="1590" y="1026"/>
                  </a:lnTo>
                  <a:lnTo>
                    <a:pt x="1572" y="1032"/>
                  </a:lnTo>
                  <a:lnTo>
                    <a:pt x="1572" y="1062"/>
                  </a:lnTo>
                  <a:lnTo>
                    <a:pt x="1566" y="1074"/>
                  </a:lnTo>
                  <a:lnTo>
                    <a:pt x="1542" y="1086"/>
                  </a:lnTo>
                  <a:lnTo>
                    <a:pt x="1524" y="1098"/>
                  </a:lnTo>
                  <a:lnTo>
                    <a:pt x="1512" y="1110"/>
                  </a:lnTo>
                  <a:lnTo>
                    <a:pt x="1512" y="1122"/>
                  </a:lnTo>
                  <a:lnTo>
                    <a:pt x="1506" y="1128"/>
                  </a:lnTo>
                  <a:lnTo>
                    <a:pt x="1506" y="1140"/>
                  </a:lnTo>
                  <a:lnTo>
                    <a:pt x="1500" y="1146"/>
                  </a:lnTo>
                  <a:lnTo>
                    <a:pt x="1488" y="1146"/>
                  </a:lnTo>
                  <a:lnTo>
                    <a:pt x="1476" y="1134"/>
                  </a:lnTo>
                  <a:lnTo>
                    <a:pt x="1476" y="1128"/>
                  </a:lnTo>
                  <a:lnTo>
                    <a:pt x="1470" y="1122"/>
                  </a:lnTo>
                  <a:lnTo>
                    <a:pt x="1440" y="1122"/>
                  </a:lnTo>
                  <a:lnTo>
                    <a:pt x="1416" y="1128"/>
                  </a:lnTo>
                  <a:lnTo>
                    <a:pt x="1392" y="1140"/>
                  </a:lnTo>
                  <a:lnTo>
                    <a:pt x="1356" y="1140"/>
                  </a:lnTo>
                  <a:lnTo>
                    <a:pt x="1338" y="1146"/>
                  </a:lnTo>
                  <a:lnTo>
                    <a:pt x="1290" y="1170"/>
                  </a:lnTo>
                  <a:lnTo>
                    <a:pt x="1284" y="1170"/>
                  </a:lnTo>
                  <a:lnTo>
                    <a:pt x="1272" y="1158"/>
                  </a:lnTo>
                  <a:lnTo>
                    <a:pt x="1266" y="1146"/>
                  </a:lnTo>
                  <a:lnTo>
                    <a:pt x="1266" y="1140"/>
                  </a:lnTo>
                  <a:lnTo>
                    <a:pt x="1260" y="1128"/>
                  </a:lnTo>
                  <a:lnTo>
                    <a:pt x="1242" y="1128"/>
                  </a:lnTo>
                  <a:lnTo>
                    <a:pt x="1224" y="1122"/>
                  </a:lnTo>
                  <a:lnTo>
                    <a:pt x="1194" y="1122"/>
                  </a:lnTo>
                  <a:lnTo>
                    <a:pt x="1194" y="1104"/>
                  </a:lnTo>
                  <a:lnTo>
                    <a:pt x="1188" y="1092"/>
                  </a:lnTo>
                  <a:lnTo>
                    <a:pt x="1176" y="1080"/>
                  </a:lnTo>
                  <a:lnTo>
                    <a:pt x="1170" y="1068"/>
                  </a:lnTo>
                  <a:lnTo>
                    <a:pt x="1164" y="1062"/>
                  </a:lnTo>
                  <a:lnTo>
                    <a:pt x="1164" y="1026"/>
                  </a:lnTo>
                  <a:lnTo>
                    <a:pt x="1128" y="966"/>
                  </a:lnTo>
                  <a:lnTo>
                    <a:pt x="1122" y="924"/>
                  </a:lnTo>
                  <a:lnTo>
                    <a:pt x="1110" y="894"/>
                  </a:lnTo>
                  <a:lnTo>
                    <a:pt x="1104" y="804"/>
                  </a:lnTo>
                  <a:lnTo>
                    <a:pt x="1110" y="798"/>
                  </a:lnTo>
                  <a:lnTo>
                    <a:pt x="1122" y="774"/>
                  </a:lnTo>
                  <a:lnTo>
                    <a:pt x="1128" y="768"/>
                  </a:lnTo>
                  <a:lnTo>
                    <a:pt x="1128" y="654"/>
                  </a:lnTo>
                  <a:lnTo>
                    <a:pt x="1152" y="648"/>
                  </a:lnTo>
                  <a:lnTo>
                    <a:pt x="1152" y="612"/>
                  </a:lnTo>
                  <a:lnTo>
                    <a:pt x="1158" y="600"/>
                  </a:lnTo>
                  <a:lnTo>
                    <a:pt x="1158" y="594"/>
                  </a:lnTo>
                  <a:lnTo>
                    <a:pt x="1164" y="588"/>
                  </a:lnTo>
                  <a:lnTo>
                    <a:pt x="1176" y="588"/>
                  </a:lnTo>
                  <a:lnTo>
                    <a:pt x="1182" y="594"/>
                  </a:lnTo>
                  <a:lnTo>
                    <a:pt x="1188" y="594"/>
                  </a:lnTo>
                  <a:lnTo>
                    <a:pt x="1188" y="588"/>
                  </a:lnTo>
                  <a:lnTo>
                    <a:pt x="1194" y="576"/>
                  </a:lnTo>
                  <a:lnTo>
                    <a:pt x="1194" y="564"/>
                  </a:lnTo>
                  <a:lnTo>
                    <a:pt x="1200" y="558"/>
                  </a:lnTo>
                  <a:lnTo>
                    <a:pt x="1206" y="546"/>
                  </a:lnTo>
                  <a:lnTo>
                    <a:pt x="1206" y="540"/>
                  </a:lnTo>
                  <a:lnTo>
                    <a:pt x="1206" y="546"/>
                  </a:lnTo>
                  <a:lnTo>
                    <a:pt x="1182" y="546"/>
                  </a:lnTo>
                  <a:lnTo>
                    <a:pt x="1176" y="534"/>
                  </a:lnTo>
                  <a:lnTo>
                    <a:pt x="1176" y="528"/>
                  </a:lnTo>
                  <a:lnTo>
                    <a:pt x="1134" y="528"/>
                  </a:lnTo>
                  <a:lnTo>
                    <a:pt x="1122" y="516"/>
                  </a:lnTo>
                  <a:lnTo>
                    <a:pt x="1110" y="516"/>
                  </a:lnTo>
                  <a:lnTo>
                    <a:pt x="1092" y="510"/>
                  </a:lnTo>
                  <a:lnTo>
                    <a:pt x="1080" y="498"/>
                  </a:lnTo>
                  <a:lnTo>
                    <a:pt x="1080" y="468"/>
                  </a:lnTo>
                  <a:lnTo>
                    <a:pt x="1068" y="456"/>
                  </a:lnTo>
                  <a:lnTo>
                    <a:pt x="1068" y="420"/>
                  </a:lnTo>
                  <a:lnTo>
                    <a:pt x="1074" y="420"/>
                  </a:lnTo>
                  <a:lnTo>
                    <a:pt x="1080" y="414"/>
                  </a:lnTo>
                  <a:lnTo>
                    <a:pt x="1080" y="408"/>
                  </a:lnTo>
                  <a:lnTo>
                    <a:pt x="1068" y="396"/>
                  </a:lnTo>
                  <a:lnTo>
                    <a:pt x="1056" y="390"/>
                  </a:lnTo>
                  <a:lnTo>
                    <a:pt x="1050" y="384"/>
                  </a:lnTo>
                  <a:lnTo>
                    <a:pt x="1050" y="360"/>
                  </a:lnTo>
                  <a:lnTo>
                    <a:pt x="1038" y="354"/>
                  </a:lnTo>
                  <a:lnTo>
                    <a:pt x="1032" y="342"/>
                  </a:lnTo>
                  <a:lnTo>
                    <a:pt x="1032" y="330"/>
                  </a:lnTo>
                  <a:lnTo>
                    <a:pt x="1038" y="318"/>
                  </a:lnTo>
                  <a:lnTo>
                    <a:pt x="1038" y="294"/>
                  </a:lnTo>
                  <a:lnTo>
                    <a:pt x="1026" y="282"/>
                  </a:lnTo>
                  <a:lnTo>
                    <a:pt x="1020" y="270"/>
                  </a:lnTo>
                  <a:lnTo>
                    <a:pt x="1008" y="258"/>
                  </a:lnTo>
                  <a:lnTo>
                    <a:pt x="1002" y="246"/>
                  </a:lnTo>
                  <a:lnTo>
                    <a:pt x="996" y="240"/>
                  </a:lnTo>
                  <a:lnTo>
                    <a:pt x="990" y="228"/>
                  </a:lnTo>
                  <a:lnTo>
                    <a:pt x="948" y="228"/>
                  </a:lnTo>
                  <a:lnTo>
                    <a:pt x="930" y="222"/>
                  </a:lnTo>
                  <a:lnTo>
                    <a:pt x="930" y="228"/>
                  </a:lnTo>
                  <a:lnTo>
                    <a:pt x="912" y="228"/>
                  </a:lnTo>
                  <a:lnTo>
                    <a:pt x="900" y="240"/>
                  </a:lnTo>
                  <a:lnTo>
                    <a:pt x="888" y="264"/>
                  </a:lnTo>
                  <a:lnTo>
                    <a:pt x="876" y="276"/>
                  </a:lnTo>
                  <a:lnTo>
                    <a:pt x="852" y="288"/>
                  </a:lnTo>
                  <a:lnTo>
                    <a:pt x="840" y="288"/>
                  </a:lnTo>
                  <a:lnTo>
                    <a:pt x="822" y="276"/>
                  </a:lnTo>
                  <a:lnTo>
                    <a:pt x="810" y="270"/>
                  </a:lnTo>
                  <a:lnTo>
                    <a:pt x="780" y="240"/>
                  </a:lnTo>
                  <a:lnTo>
                    <a:pt x="780" y="228"/>
                  </a:lnTo>
                  <a:lnTo>
                    <a:pt x="786" y="216"/>
                  </a:lnTo>
                  <a:lnTo>
                    <a:pt x="786" y="174"/>
                  </a:lnTo>
                  <a:lnTo>
                    <a:pt x="780" y="162"/>
                  </a:lnTo>
                  <a:lnTo>
                    <a:pt x="768" y="150"/>
                  </a:lnTo>
                  <a:lnTo>
                    <a:pt x="756" y="144"/>
                  </a:lnTo>
                  <a:lnTo>
                    <a:pt x="744" y="144"/>
                  </a:lnTo>
                  <a:lnTo>
                    <a:pt x="738" y="114"/>
                  </a:lnTo>
                  <a:lnTo>
                    <a:pt x="708" y="102"/>
                  </a:lnTo>
                  <a:lnTo>
                    <a:pt x="708" y="78"/>
                  </a:lnTo>
                  <a:lnTo>
                    <a:pt x="696" y="66"/>
                  </a:lnTo>
                  <a:lnTo>
                    <a:pt x="582" y="66"/>
                  </a:lnTo>
                  <a:lnTo>
                    <a:pt x="576" y="72"/>
                  </a:lnTo>
                  <a:lnTo>
                    <a:pt x="576" y="90"/>
                  </a:lnTo>
                  <a:lnTo>
                    <a:pt x="570" y="102"/>
                  </a:lnTo>
                  <a:lnTo>
                    <a:pt x="570" y="108"/>
                  </a:lnTo>
                  <a:lnTo>
                    <a:pt x="366" y="108"/>
                  </a:lnTo>
                  <a:lnTo>
                    <a:pt x="156" y="12"/>
                  </a:lnTo>
                  <a:lnTo>
                    <a:pt x="150" y="12"/>
                  </a:lnTo>
                  <a:lnTo>
                    <a:pt x="150" y="6"/>
                  </a:lnTo>
                  <a:lnTo>
                    <a:pt x="156" y="0"/>
                  </a:lnTo>
                  <a:lnTo>
                    <a:pt x="12" y="6"/>
                  </a:lnTo>
                  <a:lnTo>
                    <a:pt x="6" y="0"/>
                  </a:lnTo>
                  <a:lnTo>
                    <a:pt x="0" y="18"/>
                  </a:lnTo>
                  <a:lnTo>
                    <a:pt x="0" y="48"/>
                  </a:lnTo>
                  <a:lnTo>
                    <a:pt x="6" y="60"/>
                  </a:lnTo>
                  <a:lnTo>
                    <a:pt x="12" y="66"/>
                  </a:lnTo>
                  <a:lnTo>
                    <a:pt x="18" y="78"/>
                  </a:lnTo>
                  <a:lnTo>
                    <a:pt x="0" y="90"/>
                  </a:lnTo>
                  <a:lnTo>
                    <a:pt x="12" y="114"/>
                  </a:lnTo>
                  <a:lnTo>
                    <a:pt x="6" y="126"/>
                  </a:lnTo>
                  <a:lnTo>
                    <a:pt x="24" y="144"/>
                  </a:lnTo>
                  <a:lnTo>
                    <a:pt x="6" y="174"/>
                  </a:lnTo>
                  <a:lnTo>
                    <a:pt x="18" y="180"/>
                  </a:lnTo>
                  <a:lnTo>
                    <a:pt x="18" y="210"/>
                  </a:lnTo>
                  <a:lnTo>
                    <a:pt x="24" y="228"/>
                  </a:lnTo>
                  <a:lnTo>
                    <a:pt x="24" y="240"/>
                  </a:lnTo>
                  <a:lnTo>
                    <a:pt x="30" y="252"/>
                  </a:lnTo>
                  <a:lnTo>
                    <a:pt x="42" y="264"/>
                  </a:lnTo>
                  <a:lnTo>
                    <a:pt x="60" y="264"/>
                  </a:lnTo>
                  <a:lnTo>
                    <a:pt x="60" y="270"/>
                  </a:lnTo>
                  <a:lnTo>
                    <a:pt x="66" y="276"/>
                  </a:lnTo>
                  <a:lnTo>
                    <a:pt x="72" y="288"/>
                  </a:lnTo>
                  <a:lnTo>
                    <a:pt x="84" y="300"/>
                  </a:lnTo>
                  <a:lnTo>
                    <a:pt x="90" y="318"/>
                  </a:lnTo>
                  <a:lnTo>
                    <a:pt x="96" y="330"/>
                  </a:lnTo>
                  <a:lnTo>
                    <a:pt x="96" y="342"/>
                  </a:lnTo>
                  <a:lnTo>
                    <a:pt x="78" y="378"/>
                  </a:lnTo>
                  <a:lnTo>
                    <a:pt x="72" y="384"/>
                  </a:lnTo>
                  <a:lnTo>
                    <a:pt x="72" y="390"/>
                  </a:lnTo>
                  <a:lnTo>
                    <a:pt x="84" y="396"/>
                  </a:lnTo>
                  <a:lnTo>
                    <a:pt x="72" y="414"/>
                  </a:lnTo>
                  <a:lnTo>
                    <a:pt x="60" y="396"/>
                  </a:lnTo>
                  <a:lnTo>
                    <a:pt x="12" y="390"/>
                  </a:lnTo>
                  <a:lnTo>
                    <a:pt x="36" y="414"/>
                  </a:lnTo>
                  <a:lnTo>
                    <a:pt x="42" y="438"/>
                  </a:lnTo>
                  <a:lnTo>
                    <a:pt x="66" y="444"/>
                  </a:lnTo>
                  <a:lnTo>
                    <a:pt x="78" y="456"/>
                  </a:lnTo>
                  <a:lnTo>
                    <a:pt x="84" y="468"/>
                  </a:lnTo>
                  <a:lnTo>
                    <a:pt x="90" y="474"/>
                  </a:lnTo>
                  <a:lnTo>
                    <a:pt x="96" y="474"/>
                  </a:lnTo>
                  <a:lnTo>
                    <a:pt x="102" y="468"/>
                  </a:lnTo>
                  <a:lnTo>
                    <a:pt x="108" y="468"/>
                  </a:lnTo>
                  <a:lnTo>
                    <a:pt x="120" y="462"/>
                  </a:lnTo>
                  <a:lnTo>
                    <a:pt x="126" y="456"/>
                  </a:lnTo>
                  <a:lnTo>
                    <a:pt x="126" y="480"/>
                  </a:lnTo>
                  <a:lnTo>
                    <a:pt x="144" y="516"/>
                  </a:lnTo>
                  <a:lnTo>
                    <a:pt x="156" y="528"/>
                  </a:lnTo>
                  <a:lnTo>
                    <a:pt x="168" y="552"/>
                  </a:lnTo>
                  <a:lnTo>
                    <a:pt x="168" y="564"/>
                  </a:lnTo>
                  <a:lnTo>
                    <a:pt x="156" y="588"/>
                  </a:lnTo>
                  <a:lnTo>
                    <a:pt x="150" y="606"/>
                  </a:lnTo>
                  <a:lnTo>
                    <a:pt x="150" y="618"/>
                  </a:lnTo>
                  <a:lnTo>
                    <a:pt x="180" y="648"/>
                  </a:lnTo>
                  <a:lnTo>
                    <a:pt x="192" y="666"/>
                  </a:lnTo>
                  <a:lnTo>
                    <a:pt x="222" y="696"/>
                  </a:lnTo>
                  <a:lnTo>
                    <a:pt x="234" y="714"/>
                  </a:lnTo>
                  <a:lnTo>
                    <a:pt x="264" y="744"/>
                  </a:lnTo>
                  <a:lnTo>
                    <a:pt x="258" y="750"/>
                  </a:lnTo>
                  <a:lnTo>
                    <a:pt x="258" y="762"/>
                  </a:lnTo>
                  <a:lnTo>
                    <a:pt x="252" y="768"/>
                  </a:lnTo>
                  <a:lnTo>
                    <a:pt x="252" y="780"/>
                  </a:lnTo>
                  <a:lnTo>
                    <a:pt x="258" y="786"/>
                  </a:lnTo>
                  <a:lnTo>
                    <a:pt x="276" y="786"/>
                  </a:lnTo>
                  <a:lnTo>
                    <a:pt x="288" y="780"/>
                  </a:lnTo>
                  <a:lnTo>
                    <a:pt x="294" y="768"/>
                  </a:lnTo>
                  <a:lnTo>
                    <a:pt x="306" y="762"/>
                  </a:lnTo>
                  <a:lnTo>
                    <a:pt x="312" y="756"/>
                  </a:lnTo>
                  <a:lnTo>
                    <a:pt x="306" y="738"/>
                  </a:lnTo>
                  <a:lnTo>
                    <a:pt x="306" y="732"/>
                  </a:lnTo>
                  <a:lnTo>
                    <a:pt x="300" y="726"/>
                  </a:lnTo>
                  <a:lnTo>
                    <a:pt x="300" y="708"/>
                  </a:lnTo>
                  <a:lnTo>
                    <a:pt x="288" y="684"/>
                  </a:lnTo>
                  <a:lnTo>
                    <a:pt x="282" y="678"/>
                  </a:lnTo>
                  <a:lnTo>
                    <a:pt x="258" y="678"/>
                  </a:lnTo>
                  <a:lnTo>
                    <a:pt x="240" y="648"/>
                  </a:lnTo>
                  <a:lnTo>
                    <a:pt x="240" y="576"/>
                  </a:lnTo>
                  <a:lnTo>
                    <a:pt x="222" y="546"/>
                  </a:lnTo>
                  <a:lnTo>
                    <a:pt x="228" y="534"/>
                  </a:lnTo>
                  <a:lnTo>
                    <a:pt x="228" y="528"/>
                  </a:lnTo>
                  <a:lnTo>
                    <a:pt x="234" y="516"/>
                  </a:lnTo>
                  <a:lnTo>
                    <a:pt x="234" y="492"/>
                  </a:lnTo>
                  <a:lnTo>
                    <a:pt x="228" y="486"/>
                  </a:lnTo>
                  <a:lnTo>
                    <a:pt x="216" y="480"/>
                  </a:lnTo>
                  <a:lnTo>
                    <a:pt x="210" y="474"/>
                  </a:lnTo>
                  <a:lnTo>
                    <a:pt x="198" y="474"/>
                  </a:lnTo>
                  <a:lnTo>
                    <a:pt x="198" y="432"/>
                  </a:lnTo>
                  <a:lnTo>
                    <a:pt x="168" y="396"/>
                  </a:lnTo>
                  <a:lnTo>
                    <a:pt x="174" y="336"/>
                  </a:lnTo>
                  <a:lnTo>
                    <a:pt x="168" y="330"/>
                  </a:lnTo>
                  <a:lnTo>
                    <a:pt x="162" y="318"/>
                  </a:lnTo>
                  <a:lnTo>
                    <a:pt x="144" y="300"/>
                  </a:lnTo>
                  <a:lnTo>
                    <a:pt x="138" y="288"/>
                  </a:lnTo>
                  <a:lnTo>
                    <a:pt x="138" y="276"/>
                  </a:lnTo>
                  <a:lnTo>
                    <a:pt x="132" y="264"/>
                  </a:lnTo>
                  <a:lnTo>
                    <a:pt x="132" y="246"/>
                  </a:lnTo>
                  <a:lnTo>
                    <a:pt x="126" y="240"/>
                  </a:lnTo>
                  <a:lnTo>
                    <a:pt x="120" y="228"/>
                  </a:lnTo>
                  <a:lnTo>
                    <a:pt x="108" y="216"/>
                  </a:lnTo>
                  <a:lnTo>
                    <a:pt x="102" y="204"/>
                  </a:lnTo>
                  <a:lnTo>
                    <a:pt x="96" y="198"/>
                  </a:lnTo>
                  <a:lnTo>
                    <a:pt x="96" y="192"/>
                  </a:lnTo>
                  <a:lnTo>
                    <a:pt x="102" y="186"/>
                  </a:lnTo>
                  <a:lnTo>
                    <a:pt x="114" y="162"/>
                  </a:lnTo>
                  <a:lnTo>
                    <a:pt x="114" y="114"/>
                  </a:lnTo>
                  <a:lnTo>
                    <a:pt x="120" y="108"/>
                  </a:lnTo>
                  <a:lnTo>
                    <a:pt x="126" y="96"/>
                  </a:lnTo>
                  <a:lnTo>
                    <a:pt x="126" y="60"/>
                  </a:lnTo>
                  <a:lnTo>
                    <a:pt x="132" y="66"/>
                  </a:lnTo>
                  <a:lnTo>
                    <a:pt x="144" y="72"/>
                  </a:lnTo>
                  <a:lnTo>
                    <a:pt x="150" y="84"/>
                  </a:lnTo>
                  <a:lnTo>
                    <a:pt x="162" y="90"/>
                  </a:lnTo>
                  <a:lnTo>
                    <a:pt x="180" y="90"/>
                  </a:lnTo>
                  <a:lnTo>
                    <a:pt x="186" y="84"/>
                  </a:lnTo>
                  <a:lnTo>
                    <a:pt x="198" y="84"/>
                  </a:lnTo>
                  <a:lnTo>
                    <a:pt x="198" y="102"/>
                  </a:lnTo>
                  <a:lnTo>
                    <a:pt x="204" y="108"/>
                  </a:lnTo>
                  <a:lnTo>
                    <a:pt x="216" y="114"/>
                  </a:lnTo>
                  <a:lnTo>
                    <a:pt x="234" y="114"/>
                  </a:lnTo>
                  <a:lnTo>
                    <a:pt x="234" y="120"/>
                  </a:lnTo>
                  <a:lnTo>
                    <a:pt x="228" y="126"/>
                  </a:lnTo>
                  <a:lnTo>
                    <a:pt x="228" y="186"/>
                  </a:lnTo>
                  <a:lnTo>
                    <a:pt x="240" y="258"/>
                  </a:lnTo>
                  <a:lnTo>
                    <a:pt x="240" y="270"/>
                  </a:lnTo>
                  <a:lnTo>
                    <a:pt x="246" y="282"/>
                  </a:lnTo>
                  <a:lnTo>
                    <a:pt x="252" y="306"/>
                  </a:lnTo>
                  <a:lnTo>
                    <a:pt x="264" y="342"/>
                  </a:lnTo>
                  <a:lnTo>
                    <a:pt x="276" y="372"/>
                  </a:lnTo>
                  <a:lnTo>
                    <a:pt x="282" y="384"/>
                  </a:lnTo>
                  <a:lnTo>
                    <a:pt x="324" y="384"/>
                  </a:lnTo>
                  <a:lnTo>
                    <a:pt x="318" y="390"/>
                  </a:lnTo>
                  <a:lnTo>
                    <a:pt x="306" y="414"/>
                  </a:lnTo>
                  <a:lnTo>
                    <a:pt x="318" y="438"/>
                  </a:lnTo>
                  <a:lnTo>
                    <a:pt x="330" y="444"/>
                  </a:lnTo>
                  <a:lnTo>
                    <a:pt x="336" y="450"/>
                  </a:lnTo>
                  <a:lnTo>
                    <a:pt x="348" y="450"/>
                  </a:lnTo>
                  <a:lnTo>
                    <a:pt x="354" y="474"/>
                  </a:lnTo>
                  <a:lnTo>
                    <a:pt x="384" y="474"/>
                  </a:lnTo>
                  <a:lnTo>
                    <a:pt x="390" y="516"/>
                  </a:lnTo>
                  <a:lnTo>
                    <a:pt x="384" y="516"/>
                  </a:lnTo>
                  <a:lnTo>
                    <a:pt x="378" y="522"/>
                  </a:lnTo>
                  <a:lnTo>
                    <a:pt x="366" y="528"/>
                  </a:lnTo>
                  <a:lnTo>
                    <a:pt x="360" y="534"/>
                  </a:lnTo>
                  <a:lnTo>
                    <a:pt x="354" y="546"/>
                  </a:lnTo>
                  <a:lnTo>
                    <a:pt x="354" y="558"/>
                  </a:lnTo>
                  <a:lnTo>
                    <a:pt x="360" y="564"/>
                  </a:lnTo>
                  <a:lnTo>
                    <a:pt x="372" y="570"/>
                  </a:lnTo>
                  <a:lnTo>
                    <a:pt x="384" y="558"/>
                  </a:lnTo>
                  <a:lnTo>
                    <a:pt x="384" y="564"/>
                  </a:lnTo>
                  <a:lnTo>
                    <a:pt x="396" y="576"/>
                  </a:lnTo>
                  <a:lnTo>
                    <a:pt x="396" y="588"/>
                  </a:lnTo>
                  <a:lnTo>
                    <a:pt x="402" y="594"/>
                  </a:lnTo>
                  <a:lnTo>
                    <a:pt x="414" y="594"/>
                  </a:lnTo>
                  <a:lnTo>
                    <a:pt x="426" y="600"/>
                  </a:lnTo>
                  <a:lnTo>
                    <a:pt x="432" y="600"/>
                  </a:lnTo>
                  <a:lnTo>
                    <a:pt x="438" y="606"/>
                  </a:lnTo>
                  <a:lnTo>
                    <a:pt x="438" y="624"/>
                  </a:lnTo>
                  <a:lnTo>
                    <a:pt x="432" y="630"/>
                  </a:lnTo>
                  <a:lnTo>
                    <a:pt x="432" y="636"/>
                  </a:lnTo>
                  <a:lnTo>
                    <a:pt x="426" y="648"/>
                  </a:lnTo>
                  <a:lnTo>
                    <a:pt x="426" y="654"/>
                  </a:lnTo>
                  <a:lnTo>
                    <a:pt x="468" y="654"/>
                  </a:lnTo>
                  <a:lnTo>
                    <a:pt x="468" y="684"/>
                  </a:lnTo>
                  <a:lnTo>
                    <a:pt x="504" y="720"/>
                  </a:lnTo>
                  <a:lnTo>
                    <a:pt x="510" y="732"/>
                  </a:lnTo>
                  <a:lnTo>
                    <a:pt x="528" y="750"/>
                  </a:lnTo>
                  <a:lnTo>
                    <a:pt x="534" y="768"/>
                  </a:lnTo>
                  <a:lnTo>
                    <a:pt x="546" y="780"/>
                  </a:lnTo>
                  <a:lnTo>
                    <a:pt x="552" y="798"/>
                  </a:lnTo>
                  <a:lnTo>
                    <a:pt x="558" y="810"/>
                  </a:lnTo>
                  <a:lnTo>
                    <a:pt x="558" y="870"/>
                  </a:lnTo>
                  <a:lnTo>
                    <a:pt x="564" y="882"/>
                  </a:lnTo>
                  <a:lnTo>
                    <a:pt x="576" y="894"/>
                  </a:lnTo>
                  <a:lnTo>
                    <a:pt x="576" y="906"/>
                  </a:lnTo>
                  <a:lnTo>
                    <a:pt x="570" y="918"/>
                  </a:lnTo>
                  <a:lnTo>
                    <a:pt x="552" y="936"/>
                  </a:lnTo>
                  <a:lnTo>
                    <a:pt x="546" y="948"/>
                  </a:lnTo>
                  <a:lnTo>
                    <a:pt x="546" y="954"/>
                  </a:lnTo>
                  <a:lnTo>
                    <a:pt x="552" y="960"/>
                  </a:lnTo>
                  <a:lnTo>
                    <a:pt x="564" y="966"/>
                  </a:lnTo>
                  <a:lnTo>
                    <a:pt x="540" y="966"/>
                  </a:lnTo>
                  <a:lnTo>
                    <a:pt x="528" y="972"/>
                  </a:lnTo>
                  <a:lnTo>
                    <a:pt x="528" y="1038"/>
                  </a:lnTo>
                  <a:lnTo>
                    <a:pt x="534" y="1056"/>
                  </a:lnTo>
                  <a:lnTo>
                    <a:pt x="540" y="1062"/>
                  </a:lnTo>
                  <a:lnTo>
                    <a:pt x="546" y="1074"/>
                  </a:lnTo>
                  <a:lnTo>
                    <a:pt x="558" y="1074"/>
                  </a:lnTo>
                  <a:lnTo>
                    <a:pt x="576" y="1080"/>
                  </a:lnTo>
                  <a:lnTo>
                    <a:pt x="600" y="1080"/>
                  </a:lnTo>
                  <a:lnTo>
                    <a:pt x="612" y="1086"/>
                  </a:lnTo>
                  <a:lnTo>
                    <a:pt x="636" y="1110"/>
                  </a:lnTo>
                  <a:lnTo>
                    <a:pt x="642" y="1122"/>
                  </a:lnTo>
                  <a:lnTo>
                    <a:pt x="648" y="1140"/>
                  </a:lnTo>
                  <a:lnTo>
                    <a:pt x="654" y="1152"/>
                  </a:lnTo>
                  <a:lnTo>
                    <a:pt x="666" y="1164"/>
                  </a:lnTo>
                  <a:lnTo>
                    <a:pt x="678" y="1170"/>
                  </a:lnTo>
                  <a:lnTo>
                    <a:pt x="732" y="1170"/>
                  </a:lnTo>
                  <a:lnTo>
                    <a:pt x="750" y="1176"/>
                  </a:lnTo>
                  <a:lnTo>
                    <a:pt x="762" y="1182"/>
                  </a:lnTo>
                  <a:lnTo>
                    <a:pt x="768" y="1188"/>
                  </a:lnTo>
                  <a:lnTo>
                    <a:pt x="774" y="1200"/>
                  </a:lnTo>
                  <a:lnTo>
                    <a:pt x="786" y="1218"/>
                  </a:lnTo>
                  <a:lnTo>
                    <a:pt x="810" y="1242"/>
                  </a:lnTo>
                  <a:lnTo>
                    <a:pt x="834" y="1254"/>
                  </a:lnTo>
                  <a:lnTo>
                    <a:pt x="870" y="1266"/>
                  </a:lnTo>
                  <a:lnTo>
                    <a:pt x="912" y="1272"/>
                  </a:lnTo>
                  <a:lnTo>
                    <a:pt x="942" y="1278"/>
                  </a:lnTo>
                  <a:lnTo>
                    <a:pt x="960" y="1290"/>
                  </a:lnTo>
                  <a:lnTo>
                    <a:pt x="966" y="1302"/>
                  </a:lnTo>
                  <a:lnTo>
                    <a:pt x="978" y="1314"/>
                  </a:lnTo>
                  <a:lnTo>
                    <a:pt x="990" y="1320"/>
                  </a:lnTo>
                  <a:lnTo>
                    <a:pt x="996" y="1320"/>
                  </a:lnTo>
                  <a:lnTo>
                    <a:pt x="1002" y="1326"/>
                  </a:lnTo>
                  <a:lnTo>
                    <a:pt x="1008" y="1338"/>
                  </a:lnTo>
                  <a:lnTo>
                    <a:pt x="1014" y="1344"/>
                  </a:lnTo>
                  <a:lnTo>
                    <a:pt x="1080" y="1344"/>
                  </a:lnTo>
                  <a:lnTo>
                    <a:pt x="1092" y="1356"/>
                  </a:lnTo>
                  <a:lnTo>
                    <a:pt x="1098" y="1368"/>
                  </a:lnTo>
                  <a:lnTo>
                    <a:pt x="1104" y="1374"/>
                  </a:lnTo>
                  <a:lnTo>
                    <a:pt x="1116" y="1374"/>
                  </a:lnTo>
                  <a:lnTo>
                    <a:pt x="1140" y="1362"/>
                  </a:lnTo>
                  <a:lnTo>
                    <a:pt x="1170" y="1350"/>
                  </a:lnTo>
                  <a:lnTo>
                    <a:pt x="1206" y="1332"/>
                  </a:lnTo>
                  <a:lnTo>
                    <a:pt x="1260" y="1314"/>
                  </a:lnTo>
                  <a:lnTo>
                    <a:pt x="1278" y="1326"/>
                  </a:lnTo>
                  <a:lnTo>
                    <a:pt x="1308" y="1350"/>
                  </a:lnTo>
                  <a:lnTo>
                    <a:pt x="1344" y="1374"/>
                  </a:lnTo>
                  <a:lnTo>
                    <a:pt x="1386" y="1416"/>
                  </a:lnTo>
                  <a:lnTo>
                    <a:pt x="1386" y="1428"/>
                  </a:lnTo>
                  <a:lnTo>
                    <a:pt x="1392" y="1446"/>
                  </a:lnTo>
                  <a:lnTo>
                    <a:pt x="1398" y="1458"/>
                  </a:lnTo>
                  <a:lnTo>
                    <a:pt x="1416" y="1458"/>
                  </a:lnTo>
                  <a:lnTo>
                    <a:pt x="1422" y="1452"/>
                  </a:lnTo>
                  <a:lnTo>
                    <a:pt x="1422" y="144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7" name="Malta" descr="© INSCALE GmbH, 05.05.2010&#10;http://www.presentationload.com/">
              <a:extLst>
                <a:ext uri="{FF2B5EF4-FFF2-40B4-BE49-F238E27FC236}">
                  <a16:creationId xmlns:a16="http://schemas.microsoft.com/office/drawing/2014/main" id="{27DC08E1-27BA-44A1-BFB8-C344874D2209}"/>
                </a:ext>
              </a:extLst>
            </p:cNvPr>
            <p:cNvSpPr>
              <a:spLocks/>
            </p:cNvSpPr>
            <p:nvPr>
              <p:custDataLst>
                <p:tags r:id="rId76"/>
              </p:custDataLst>
            </p:nvPr>
          </p:nvSpPr>
          <p:spPr bwMode="gray">
            <a:xfrm>
              <a:off x="4608948" y="2112624"/>
              <a:ext cx="11859" cy="10377"/>
            </a:xfrm>
            <a:custGeom>
              <a:avLst/>
              <a:gdLst>
                <a:gd name="T0" fmla="*/ 2147483647 w 30"/>
                <a:gd name="T1" fmla="*/ 2147483647 h 30"/>
                <a:gd name="T2" fmla="*/ 2147483647 w 30"/>
                <a:gd name="T3" fmla="*/ 2147483647 h 30"/>
                <a:gd name="T4" fmla="*/ 2147483647 w 30"/>
                <a:gd name="T5" fmla="*/ 2147483647 h 30"/>
                <a:gd name="T6" fmla="*/ 2147483647 w 30"/>
                <a:gd name="T7" fmla="*/ 0 h 30"/>
                <a:gd name="T8" fmla="*/ 2147483647 w 30"/>
                <a:gd name="T9" fmla="*/ 0 h 30"/>
                <a:gd name="T10" fmla="*/ 0 w 30"/>
                <a:gd name="T11" fmla="*/ 2147483647 h 30"/>
                <a:gd name="T12" fmla="*/ 0 w 30"/>
                <a:gd name="T13" fmla="*/ 2147483647 h 30"/>
                <a:gd name="T14" fmla="*/ 2147483647 w 30"/>
                <a:gd name="T15" fmla="*/ 2147483647 h 30"/>
                <a:gd name="T16" fmla="*/ 2147483647 w 30"/>
                <a:gd name="T17" fmla="*/ 2147483647 h 30"/>
                <a:gd name="T18" fmla="*/ 2147483647 w 30"/>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30"/>
                <a:gd name="T32" fmla="*/ 30 w 30"/>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30">
                  <a:moveTo>
                    <a:pt x="24" y="30"/>
                  </a:moveTo>
                  <a:lnTo>
                    <a:pt x="30" y="24"/>
                  </a:lnTo>
                  <a:lnTo>
                    <a:pt x="30" y="12"/>
                  </a:lnTo>
                  <a:lnTo>
                    <a:pt x="18" y="0"/>
                  </a:lnTo>
                  <a:lnTo>
                    <a:pt x="6" y="0"/>
                  </a:lnTo>
                  <a:lnTo>
                    <a:pt x="0" y="6"/>
                  </a:lnTo>
                  <a:lnTo>
                    <a:pt x="0" y="18"/>
                  </a:lnTo>
                  <a:lnTo>
                    <a:pt x="6" y="24"/>
                  </a:lnTo>
                  <a:lnTo>
                    <a:pt x="18" y="30"/>
                  </a:lnTo>
                  <a:lnTo>
                    <a:pt x="24"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8" name="Mauritania" descr="© INSCALE GmbH, 05.05.2010&#10;http://www.presentationload.com/">
              <a:extLst>
                <a:ext uri="{FF2B5EF4-FFF2-40B4-BE49-F238E27FC236}">
                  <a16:creationId xmlns:a16="http://schemas.microsoft.com/office/drawing/2014/main" id="{2883F7C2-48C3-4CCE-B2F9-6904E99F799E}"/>
                </a:ext>
              </a:extLst>
            </p:cNvPr>
            <p:cNvSpPr>
              <a:spLocks/>
            </p:cNvSpPr>
            <p:nvPr>
              <p:custDataLst>
                <p:tags r:id="rId77"/>
              </p:custDataLst>
            </p:nvPr>
          </p:nvSpPr>
          <p:spPr bwMode="gray">
            <a:xfrm>
              <a:off x="3790680" y="2386865"/>
              <a:ext cx="324640" cy="380972"/>
            </a:xfrm>
            <a:custGeom>
              <a:avLst/>
              <a:gdLst>
                <a:gd name="T0" fmla="*/ 2147483647 w 858"/>
                <a:gd name="T1" fmla="*/ 2147483647 h 1002"/>
                <a:gd name="T2" fmla="*/ 2147483647 w 858"/>
                <a:gd name="T3" fmla="*/ 2147483647 h 1002"/>
                <a:gd name="T4" fmla="*/ 2147483647 w 858"/>
                <a:gd name="T5" fmla="*/ 2147483647 h 1002"/>
                <a:gd name="T6" fmla="*/ 2147483647 w 858"/>
                <a:gd name="T7" fmla="*/ 2147483647 h 1002"/>
                <a:gd name="T8" fmla="*/ 2147483647 w 858"/>
                <a:gd name="T9" fmla="*/ 2147483647 h 1002"/>
                <a:gd name="T10" fmla="*/ 2147483647 w 858"/>
                <a:gd name="T11" fmla="*/ 2147483647 h 1002"/>
                <a:gd name="T12" fmla="*/ 2147483647 w 858"/>
                <a:gd name="T13" fmla="*/ 2147483647 h 1002"/>
                <a:gd name="T14" fmla="*/ 2147483647 w 858"/>
                <a:gd name="T15" fmla="*/ 2147483647 h 1002"/>
                <a:gd name="T16" fmla="*/ 2147483647 w 858"/>
                <a:gd name="T17" fmla="*/ 2147483647 h 1002"/>
                <a:gd name="T18" fmla="*/ 2147483647 w 858"/>
                <a:gd name="T19" fmla="*/ 2147483647 h 1002"/>
                <a:gd name="T20" fmla="*/ 2147483647 w 858"/>
                <a:gd name="T21" fmla="*/ 2147483647 h 1002"/>
                <a:gd name="T22" fmla="*/ 2147483647 w 858"/>
                <a:gd name="T23" fmla="*/ 2147483647 h 1002"/>
                <a:gd name="T24" fmla="*/ 2147483647 w 858"/>
                <a:gd name="T25" fmla="*/ 2147483647 h 1002"/>
                <a:gd name="T26" fmla="*/ 2147483647 w 858"/>
                <a:gd name="T27" fmla="*/ 2147483647 h 1002"/>
                <a:gd name="T28" fmla="*/ 2147483647 w 858"/>
                <a:gd name="T29" fmla="*/ 2147483647 h 1002"/>
                <a:gd name="T30" fmla="*/ 2147483647 w 858"/>
                <a:gd name="T31" fmla="*/ 2147483647 h 1002"/>
                <a:gd name="T32" fmla="*/ 2147483647 w 858"/>
                <a:gd name="T33" fmla="*/ 2147483647 h 1002"/>
                <a:gd name="T34" fmla="*/ 2147483647 w 858"/>
                <a:gd name="T35" fmla="*/ 2147483647 h 1002"/>
                <a:gd name="T36" fmla="*/ 2147483647 w 858"/>
                <a:gd name="T37" fmla="*/ 2147483647 h 1002"/>
                <a:gd name="T38" fmla="*/ 2147483647 w 858"/>
                <a:gd name="T39" fmla="*/ 2147483647 h 1002"/>
                <a:gd name="T40" fmla="*/ 2147483647 w 858"/>
                <a:gd name="T41" fmla="*/ 2147483647 h 1002"/>
                <a:gd name="T42" fmla="*/ 2147483647 w 858"/>
                <a:gd name="T43" fmla="*/ 2147483647 h 1002"/>
                <a:gd name="T44" fmla="*/ 2147483647 w 858"/>
                <a:gd name="T45" fmla="*/ 2147483647 h 1002"/>
                <a:gd name="T46" fmla="*/ 2147483647 w 858"/>
                <a:gd name="T47" fmla="*/ 2147483647 h 1002"/>
                <a:gd name="T48" fmla="*/ 2147483647 w 858"/>
                <a:gd name="T49" fmla="*/ 2147483647 h 1002"/>
                <a:gd name="T50" fmla="*/ 2147483647 w 858"/>
                <a:gd name="T51" fmla="*/ 2147483647 h 1002"/>
                <a:gd name="T52" fmla="*/ 2147483647 w 858"/>
                <a:gd name="T53" fmla="*/ 2147483647 h 1002"/>
                <a:gd name="T54" fmla="*/ 2147483647 w 858"/>
                <a:gd name="T55" fmla="*/ 2147483647 h 1002"/>
                <a:gd name="T56" fmla="*/ 2147483647 w 858"/>
                <a:gd name="T57" fmla="*/ 2147483647 h 1002"/>
                <a:gd name="T58" fmla="*/ 2147483647 w 858"/>
                <a:gd name="T59" fmla="*/ 2147483647 h 1002"/>
                <a:gd name="T60" fmla="*/ 2147483647 w 858"/>
                <a:gd name="T61" fmla="*/ 2147483647 h 1002"/>
                <a:gd name="T62" fmla="*/ 2147483647 w 858"/>
                <a:gd name="T63" fmla="*/ 2147483647 h 1002"/>
                <a:gd name="T64" fmla="*/ 2147483647 w 858"/>
                <a:gd name="T65" fmla="*/ 2147483647 h 1002"/>
                <a:gd name="T66" fmla="*/ 2147483647 w 858"/>
                <a:gd name="T67" fmla="*/ 2147483647 h 1002"/>
                <a:gd name="T68" fmla="*/ 2147483647 w 858"/>
                <a:gd name="T69" fmla="*/ 2147483647 h 1002"/>
                <a:gd name="T70" fmla="*/ 2147483647 w 858"/>
                <a:gd name="T71" fmla="*/ 2147483647 h 1002"/>
                <a:gd name="T72" fmla="*/ 2147483647 w 858"/>
                <a:gd name="T73" fmla="*/ 2147483647 h 1002"/>
                <a:gd name="T74" fmla="*/ 2147483647 w 858"/>
                <a:gd name="T75" fmla="*/ 2147483647 h 1002"/>
                <a:gd name="T76" fmla="*/ 2147483647 w 858"/>
                <a:gd name="T77" fmla="*/ 2147483647 h 1002"/>
                <a:gd name="T78" fmla="*/ 2147483647 w 858"/>
                <a:gd name="T79" fmla="*/ 2147483647 h 1002"/>
                <a:gd name="T80" fmla="*/ 2147483647 w 858"/>
                <a:gd name="T81" fmla="*/ 2147483647 h 1002"/>
                <a:gd name="T82" fmla="*/ 2147483647 w 858"/>
                <a:gd name="T83" fmla="*/ 2147483647 h 1002"/>
                <a:gd name="T84" fmla="*/ 2147483647 w 858"/>
                <a:gd name="T85" fmla="*/ 2147483647 h 1002"/>
                <a:gd name="T86" fmla="*/ 2147483647 w 858"/>
                <a:gd name="T87" fmla="*/ 2147483647 h 1002"/>
                <a:gd name="T88" fmla="*/ 2147483647 w 858"/>
                <a:gd name="T89" fmla="*/ 2147483647 h 1002"/>
                <a:gd name="T90" fmla="*/ 2147483647 w 858"/>
                <a:gd name="T91" fmla="*/ 2147483647 h 1002"/>
                <a:gd name="T92" fmla="*/ 2147483647 w 858"/>
                <a:gd name="T93" fmla="*/ 2147483647 h 1002"/>
                <a:gd name="T94" fmla="*/ 2147483647 w 858"/>
                <a:gd name="T95" fmla="*/ 2147483647 h 1002"/>
                <a:gd name="T96" fmla="*/ 2147483647 w 858"/>
                <a:gd name="T97" fmla="*/ 2147483647 h 1002"/>
                <a:gd name="T98" fmla="*/ 0 w 858"/>
                <a:gd name="T99" fmla="*/ 2147483647 h 10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8"/>
                <a:gd name="T151" fmla="*/ 0 h 1002"/>
                <a:gd name="T152" fmla="*/ 858 w 858"/>
                <a:gd name="T153" fmla="*/ 1002 h 10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8" h="1002">
                  <a:moveTo>
                    <a:pt x="0" y="498"/>
                  </a:moveTo>
                  <a:lnTo>
                    <a:pt x="18" y="498"/>
                  </a:lnTo>
                  <a:lnTo>
                    <a:pt x="18" y="528"/>
                  </a:lnTo>
                  <a:lnTo>
                    <a:pt x="24" y="534"/>
                  </a:lnTo>
                  <a:lnTo>
                    <a:pt x="30" y="534"/>
                  </a:lnTo>
                  <a:lnTo>
                    <a:pt x="30" y="528"/>
                  </a:lnTo>
                  <a:lnTo>
                    <a:pt x="36" y="522"/>
                  </a:lnTo>
                  <a:lnTo>
                    <a:pt x="48" y="558"/>
                  </a:lnTo>
                  <a:lnTo>
                    <a:pt x="42" y="600"/>
                  </a:lnTo>
                  <a:lnTo>
                    <a:pt x="30" y="600"/>
                  </a:lnTo>
                  <a:lnTo>
                    <a:pt x="36" y="624"/>
                  </a:lnTo>
                  <a:lnTo>
                    <a:pt x="24" y="630"/>
                  </a:lnTo>
                  <a:lnTo>
                    <a:pt x="30" y="642"/>
                  </a:lnTo>
                  <a:lnTo>
                    <a:pt x="36" y="648"/>
                  </a:lnTo>
                  <a:lnTo>
                    <a:pt x="48" y="666"/>
                  </a:lnTo>
                  <a:lnTo>
                    <a:pt x="60" y="690"/>
                  </a:lnTo>
                  <a:lnTo>
                    <a:pt x="60" y="720"/>
                  </a:lnTo>
                  <a:lnTo>
                    <a:pt x="54" y="738"/>
                  </a:lnTo>
                  <a:lnTo>
                    <a:pt x="54" y="750"/>
                  </a:lnTo>
                  <a:lnTo>
                    <a:pt x="48" y="756"/>
                  </a:lnTo>
                  <a:lnTo>
                    <a:pt x="48" y="804"/>
                  </a:lnTo>
                  <a:lnTo>
                    <a:pt x="42" y="816"/>
                  </a:lnTo>
                  <a:lnTo>
                    <a:pt x="30" y="822"/>
                  </a:lnTo>
                  <a:lnTo>
                    <a:pt x="24" y="840"/>
                  </a:lnTo>
                  <a:lnTo>
                    <a:pt x="18" y="852"/>
                  </a:lnTo>
                  <a:lnTo>
                    <a:pt x="18" y="864"/>
                  </a:lnTo>
                  <a:lnTo>
                    <a:pt x="12" y="876"/>
                  </a:lnTo>
                  <a:lnTo>
                    <a:pt x="12" y="906"/>
                  </a:lnTo>
                  <a:lnTo>
                    <a:pt x="18" y="900"/>
                  </a:lnTo>
                  <a:lnTo>
                    <a:pt x="36" y="864"/>
                  </a:lnTo>
                  <a:lnTo>
                    <a:pt x="42" y="858"/>
                  </a:lnTo>
                  <a:lnTo>
                    <a:pt x="54" y="852"/>
                  </a:lnTo>
                  <a:lnTo>
                    <a:pt x="60" y="852"/>
                  </a:lnTo>
                  <a:lnTo>
                    <a:pt x="66" y="858"/>
                  </a:lnTo>
                  <a:lnTo>
                    <a:pt x="72" y="858"/>
                  </a:lnTo>
                  <a:lnTo>
                    <a:pt x="84" y="852"/>
                  </a:lnTo>
                  <a:lnTo>
                    <a:pt x="114" y="858"/>
                  </a:lnTo>
                  <a:lnTo>
                    <a:pt x="114" y="840"/>
                  </a:lnTo>
                  <a:lnTo>
                    <a:pt x="138" y="852"/>
                  </a:lnTo>
                  <a:lnTo>
                    <a:pt x="162" y="852"/>
                  </a:lnTo>
                  <a:lnTo>
                    <a:pt x="174" y="858"/>
                  </a:lnTo>
                  <a:lnTo>
                    <a:pt x="180" y="858"/>
                  </a:lnTo>
                  <a:lnTo>
                    <a:pt x="186" y="870"/>
                  </a:lnTo>
                  <a:lnTo>
                    <a:pt x="198" y="882"/>
                  </a:lnTo>
                  <a:lnTo>
                    <a:pt x="204" y="894"/>
                  </a:lnTo>
                  <a:lnTo>
                    <a:pt x="216" y="888"/>
                  </a:lnTo>
                  <a:lnTo>
                    <a:pt x="234" y="888"/>
                  </a:lnTo>
                  <a:lnTo>
                    <a:pt x="240" y="894"/>
                  </a:lnTo>
                  <a:lnTo>
                    <a:pt x="240" y="900"/>
                  </a:lnTo>
                  <a:lnTo>
                    <a:pt x="246" y="912"/>
                  </a:lnTo>
                  <a:lnTo>
                    <a:pt x="246" y="942"/>
                  </a:lnTo>
                  <a:lnTo>
                    <a:pt x="264" y="942"/>
                  </a:lnTo>
                  <a:lnTo>
                    <a:pt x="270" y="948"/>
                  </a:lnTo>
                  <a:lnTo>
                    <a:pt x="270" y="972"/>
                  </a:lnTo>
                  <a:lnTo>
                    <a:pt x="300" y="978"/>
                  </a:lnTo>
                  <a:lnTo>
                    <a:pt x="312" y="1002"/>
                  </a:lnTo>
                  <a:lnTo>
                    <a:pt x="330" y="1002"/>
                  </a:lnTo>
                  <a:lnTo>
                    <a:pt x="342" y="996"/>
                  </a:lnTo>
                  <a:lnTo>
                    <a:pt x="348" y="996"/>
                  </a:lnTo>
                  <a:lnTo>
                    <a:pt x="348" y="948"/>
                  </a:lnTo>
                  <a:lnTo>
                    <a:pt x="360" y="936"/>
                  </a:lnTo>
                  <a:lnTo>
                    <a:pt x="378" y="936"/>
                  </a:lnTo>
                  <a:lnTo>
                    <a:pt x="402" y="960"/>
                  </a:lnTo>
                  <a:lnTo>
                    <a:pt x="408" y="972"/>
                  </a:lnTo>
                  <a:lnTo>
                    <a:pt x="420" y="948"/>
                  </a:lnTo>
                  <a:lnTo>
                    <a:pt x="456" y="948"/>
                  </a:lnTo>
                  <a:lnTo>
                    <a:pt x="462" y="954"/>
                  </a:lnTo>
                  <a:lnTo>
                    <a:pt x="492" y="954"/>
                  </a:lnTo>
                  <a:lnTo>
                    <a:pt x="504" y="948"/>
                  </a:lnTo>
                  <a:lnTo>
                    <a:pt x="510" y="948"/>
                  </a:lnTo>
                  <a:lnTo>
                    <a:pt x="510" y="936"/>
                  </a:lnTo>
                  <a:lnTo>
                    <a:pt x="516" y="930"/>
                  </a:lnTo>
                  <a:lnTo>
                    <a:pt x="522" y="930"/>
                  </a:lnTo>
                  <a:lnTo>
                    <a:pt x="522" y="942"/>
                  </a:lnTo>
                  <a:lnTo>
                    <a:pt x="786" y="942"/>
                  </a:lnTo>
                  <a:lnTo>
                    <a:pt x="798" y="900"/>
                  </a:lnTo>
                  <a:lnTo>
                    <a:pt x="804" y="894"/>
                  </a:lnTo>
                  <a:lnTo>
                    <a:pt x="804" y="882"/>
                  </a:lnTo>
                  <a:lnTo>
                    <a:pt x="786" y="864"/>
                  </a:lnTo>
                  <a:lnTo>
                    <a:pt x="780" y="864"/>
                  </a:lnTo>
                  <a:lnTo>
                    <a:pt x="738" y="174"/>
                  </a:lnTo>
                  <a:lnTo>
                    <a:pt x="858" y="180"/>
                  </a:lnTo>
                  <a:lnTo>
                    <a:pt x="600" y="0"/>
                  </a:lnTo>
                  <a:lnTo>
                    <a:pt x="594" y="48"/>
                  </a:lnTo>
                  <a:lnTo>
                    <a:pt x="588" y="54"/>
                  </a:lnTo>
                  <a:lnTo>
                    <a:pt x="588" y="90"/>
                  </a:lnTo>
                  <a:lnTo>
                    <a:pt x="366" y="96"/>
                  </a:lnTo>
                  <a:lnTo>
                    <a:pt x="366" y="108"/>
                  </a:lnTo>
                  <a:lnTo>
                    <a:pt x="354" y="114"/>
                  </a:lnTo>
                  <a:lnTo>
                    <a:pt x="354" y="306"/>
                  </a:lnTo>
                  <a:lnTo>
                    <a:pt x="348" y="312"/>
                  </a:lnTo>
                  <a:lnTo>
                    <a:pt x="336" y="318"/>
                  </a:lnTo>
                  <a:lnTo>
                    <a:pt x="306" y="318"/>
                  </a:lnTo>
                  <a:lnTo>
                    <a:pt x="282" y="330"/>
                  </a:lnTo>
                  <a:lnTo>
                    <a:pt x="276" y="342"/>
                  </a:lnTo>
                  <a:lnTo>
                    <a:pt x="276" y="360"/>
                  </a:lnTo>
                  <a:lnTo>
                    <a:pt x="282" y="372"/>
                  </a:lnTo>
                  <a:lnTo>
                    <a:pt x="276" y="474"/>
                  </a:lnTo>
                  <a:lnTo>
                    <a:pt x="0" y="474"/>
                  </a:lnTo>
                  <a:lnTo>
                    <a:pt x="0" y="49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9" name="Mali" descr="© INSCALE GmbH, 05.05.2010&#10;http://www.presentationload.com/">
              <a:extLst>
                <a:ext uri="{FF2B5EF4-FFF2-40B4-BE49-F238E27FC236}">
                  <a16:creationId xmlns:a16="http://schemas.microsoft.com/office/drawing/2014/main" id="{958B3882-4CF4-435A-B120-71769AAEBEA8}"/>
                </a:ext>
              </a:extLst>
            </p:cNvPr>
            <p:cNvSpPr>
              <a:spLocks/>
            </p:cNvSpPr>
            <p:nvPr>
              <p:custDataLst>
                <p:tags r:id="rId78"/>
              </p:custDataLst>
            </p:nvPr>
          </p:nvSpPr>
          <p:spPr bwMode="gray">
            <a:xfrm>
              <a:off x="3909270" y="2453571"/>
              <a:ext cx="440265" cy="455091"/>
            </a:xfrm>
            <a:custGeom>
              <a:avLst/>
              <a:gdLst>
                <a:gd name="T0" fmla="*/ 2147483647 w 1164"/>
                <a:gd name="T1" fmla="*/ 2147483647 h 1200"/>
                <a:gd name="T2" fmla="*/ 2147483647 w 1164"/>
                <a:gd name="T3" fmla="*/ 2147483647 h 1200"/>
                <a:gd name="T4" fmla="*/ 2147483647 w 1164"/>
                <a:gd name="T5" fmla="*/ 2147483647 h 1200"/>
                <a:gd name="T6" fmla="*/ 2147483647 w 1164"/>
                <a:gd name="T7" fmla="*/ 2147483647 h 1200"/>
                <a:gd name="T8" fmla="*/ 2147483647 w 1164"/>
                <a:gd name="T9" fmla="*/ 2147483647 h 1200"/>
                <a:gd name="T10" fmla="*/ 2147483647 w 1164"/>
                <a:gd name="T11" fmla="*/ 2147483647 h 1200"/>
                <a:gd name="T12" fmla="*/ 2147483647 w 1164"/>
                <a:gd name="T13" fmla="*/ 2147483647 h 1200"/>
                <a:gd name="T14" fmla="*/ 2147483647 w 1164"/>
                <a:gd name="T15" fmla="*/ 2147483647 h 1200"/>
                <a:gd name="T16" fmla="*/ 2147483647 w 1164"/>
                <a:gd name="T17" fmla="*/ 2147483647 h 1200"/>
                <a:gd name="T18" fmla="*/ 2147483647 w 1164"/>
                <a:gd name="T19" fmla="*/ 2147483647 h 1200"/>
                <a:gd name="T20" fmla="*/ 2147483647 w 1164"/>
                <a:gd name="T21" fmla="*/ 2147483647 h 1200"/>
                <a:gd name="T22" fmla="*/ 2147483647 w 1164"/>
                <a:gd name="T23" fmla="*/ 2147483647 h 1200"/>
                <a:gd name="T24" fmla="*/ 2147483647 w 1164"/>
                <a:gd name="T25" fmla="*/ 2147483647 h 1200"/>
                <a:gd name="T26" fmla="*/ 2147483647 w 1164"/>
                <a:gd name="T27" fmla="*/ 2147483647 h 1200"/>
                <a:gd name="T28" fmla="*/ 2147483647 w 1164"/>
                <a:gd name="T29" fmla="*/ 2147483647 h 1200"/>
                <a:gd name="T30" fmla="*/ 2147483647 w 1164"/>
                <a:gd name="T31" fmla="*/ 2147483647 h 1200"/>
                <a:gd name="T32" fmla="*/ 2147483647 w 1164"/>
                <a:gd name="T33" fmla="*/ 2147483647 h 1200"/>
                <a:gd name="T34" fmla="*/ 2147483647 w 1164"/>
                <a:gd name="T35" fmla="*/ 2147483647 h 1200"/>
                <a:gd name="T36" fmla="*/ 2147483647 w 1164"/>
                <a:gd name="T37" fmla="*/ 2147483647 h 1200"/>
                <a:gd name="T38" fmla="*/ 2147483647 w 1164"/>
                <a:gd name="T39" fmla="*/ 2147483647 h 1200"/>
                <a:gd name="T40" fmla="*/ 2147483647 w 1164"/>
                <a:gd name="T41" fmla="*/ 2147483647 h 1200"/>
                <a:gd name="T42" fmla="*/ 2147483647 w 1164"/>
                <a:gd name="T43" fmla="*/ 2147483647 h 1200"/>
                <a:gd name="T44" fmla="*/ 2147483647 w 1164"/>
                <a:gd name="T45" fmla="*/ 2147483647 h 1200"/>
                <a:gd name="T46" fmla="*/ 2147483647 w 1164"/>
                <a:gd name="T47" fmla="*/ 2147483647 h 1200"/>
                <a:gd name="T48" fmla="*/ 2147483647 w 1164"/>
                <a:gd name="T49" fmla="*/ 2147483647 h 1200"/>
                <a:gd name="T50" fmla="*/ 2147483647 w 1164"/>
                <a:gd name="T51" fmla="*/ 2147483647 h 1200"/>
                <a:gd name="T52" fmla="*/ 2147483647 w 1164"/>
                <a:gd name="T53" fmla="*/ 2147483647 h 1200"/>
                <a:gd name="T54" fmla="*/ 0 w 1164"/>
                <a:gd name="T55" fmla="*/ 2147483647 h 1200"/>
                <a:gd name="T56" fmla="*/ 2147483647 w 1164"/>
                <a:gd name="T57" fmla="*/ 2147483647 h 1200"/>
                <a:gd name="T58" fmla="*/ 2147483647 w 1164"/>
                <a:gd name="T59" fmla="*/ 2147483647 h 1200"/>
                <a:gd name="T60" fmla="*/ 2147483647 w 1164"/>
                <a:gd name="T61" fmla="*/ 2147483647 h 1200"/>
                <a:gd name="T62" fmla="*/ 2147483647 w 1164"/>
                <a:gd name="T63" fmla="*/ 2147483647 h 1200"/>
                <a:gd name="T64" fmla="*/ 2147483647 w 1164"/>
                <a:gd name="T65" fmla="*/ 2147483647 h 1200"/>
                <a:gd name="T66" fmla="*/ 2147483647 w 1164"/>
                <a:gd name="T67" fmla="*/ 2147483647 h 1200"/>
                <a:gd name="T68" fmla="*/ 2147483647 w 1164"/>
                <a:gd name="T69" fmla="*/ 2147483647 h 1200"/>
                <a:gd name="T70" fmla="*/ 2147483647 w 1164"/>
                <a:gd name="T71" fmla="*/ 2147483647 h 1200"/>
                <a:gd name="T72" fmla="*/ 2147483647 w 1164"/>
                <a:gd name="T73" fmla="*/ 2147483647 h 1200"/>
                <a:gd name="T74" fmla="*/ 2147483647 w 1164"/>
                <a:gd name="T75" fmla="*/ 2147483647 h 1200"/>
                <a:gd name="T76" fmla="*/ 2147483647 w 1164"/>
                <a:gd name="T77" fmla="*/ 2147483647 h 1200"/>
                <a:gd name="T78" fmla="*/ 2147483647 w 1164"/>
                <a:gd name="T79" fmla="*/ 2147483647 h 1200"/>
                <a:gd name="T80" fmla="*/ 2147483647 w 1164"/>
                <a:gd name="T81" fmla="*/ 2147483647 h 1200"/>
                <a:gd name="T82" fmla="*/ 2147483647 w 1164"/>
                <a:gd name="T83" fmla="*/ 2147483647 h 1200"/>
                <a:gd name="T84" fmla="*/ 2147483647 w 1164"/>
                <a:gd name="T85" fmla="*/ 2147483647 h 1200"/>
                <a:gd name="T86" fmla="*/ 2147483647 w 1164"/>
                <a:gd name="T87" fmla="*/ 2147483647 h 1200"/>
                <a:gd name="T88" fmla="*/ 2147483647 w 1164"/>
                <a:gd name="T89" fmla="*/ 2147483647 h 1200"/>
                <a:gd name="T90" fmla="*/ 2147483647 w 1164"/>
                <a:gd name="T91" fmla="*/ 2147483647 h 1200"/>
                <a:gd name="T92" fmla="*/ 2147483647 w 1164"/>
                <a:gd name="T93" fmla="*/ 2147483647 h 1200"/>
                <a:gd name="T94" fmla="*/ 2147483647 w 1164"/>
                <a:gd name="T95" fmla="*/ 2147483647 h 1200"/>
                <a:gd name="T96" fmla="*/ 2147483647 w 1164"/>
                <a:gd name="T97" fmla="*/ 2147483647 h 1200"/>
                <a:gd name="T98" fmla="*/ 2147483647 w 1164"/>
                <a:gd name="T99" fmla="*/ 2147483647 h 1200"/>
                <a:gd name="T100" fmla="*/ 2147483647 w 1164"/>
                <a:gd name="T101" fmla="*/ 2147483647 h 1200"/>
                <a:gd name="T102" fmla="*/ 2147483647 w 1164"/>
                <a:gd name="T103" fmla="*/ 2147483647 h 1200"/>
                <a:gd name="T104" fmla="*/ 2147483647 w 1164"/>
                <a:gd name="T105" fmla="*/ 2147483647 h 1200"/>
                <a:gd name="T106" fmla="*/ 2147483647 w 1164"/>
                <a:gd name="T107" fmla="*/ 2147483647 h 12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4"/>
                <a:gd name="T163" fmla="*/ 0 h 1200"/>
                <a:gd name="T164" fmla="*/ 1164 w 1164"/>
                <a:gd name="T165" fmla="*/ 1200 h 12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4" h="1200">
                  <a:moveTo>
                    <a:pt x="612" y="954"/>
                  </a:moveTo>
                  <a:lnTo>
                    <a:pt x="636" y="948"/>
                  </a:lnTo>
                  <a:lnTo>
                    <a:pt x="636" y="912"/>
                  </a:lnTo>
                  <a:lnTo>
                    <a:pt x="654" y="912"/>
                  </a:lnTo>
                  <a:lnTo>
                    <a:pt x="654" y="906"/>
                  </a:lnTo>
                  <a:lnTo>
                    <a:pt x="660" y="900"/>
                  </a:lnTo>
                  <a:lnTo>
                    <a:pt x="666" y="888"/>
                  </a:lnTo>
                  <a:lnTo>
                    <a:pt x="678" y="882"/>
                  </a:lnTo>
                  <a:lnTo>
                    <a:pt x="684" y="870"/>
                  </a:lnTo>
                  <a:lnTo>
                    <a:pt x="690" y="864"/>
                  </a:lnTo>
                  <a:lnTo>
                    <a:pt x="696" y="864"/>
                  </a:lnTo>
                  <a:lnTo>
                    <a:pt x="708" y="876"/>
                  </a:lnTo>
                  <a:lnTo>
                    <a:pt x="720" y="876"/>
                  </a:lnTo>
                  <a:lnTo>
                    <a:pt x="720" y="870"/>
                  </a:lnTo>
                  <a:lnTo>
                    <a:pt x="726" y="864"/>
                  </a:lnTo>
                  <a:lnTo>
                    <a:pt x="726" y="846"/>
                  </a:lnTo>
                  <a:lnTo>
                    <a:pt x="750" y="846"/>
                  </a:lnTo>
                  <a:lnTo>
                    <a:pt x="768" y="822"/>
                  </a:lnTo>
                  <a:lnTo>
                    <a:pt x="792" y="822"/>
                  </a:lnTo>
                  <a:lnTo>
                    <a:pt x="810" y="804"/>
                  </a:lnTo>
                  <a:lnTo>
                    <a:pt x="858" y="804"/>
                  </a:lnTo>
                  <a:lnTo>
                    <a:pt x="882" y="816"/>
                  </a:lnTo>
                  <a:lnTo>
                    <a:pt x="930" y="804"/>
                  </a:lnTo>
                  <a:lnTo>
                    <a:pt x="954" y="786"/>
                  </a:lnTo>
                  <a:lnTo>
                    <a:pt x="1020" y="792"/>
                  </a:lnTo>
                  <a:lnTo>
                    <a:pt x="1020" y="774"/>
                  </a:lnTo>
                  <a:lnTo>
                    <a:pt x="1068" y="780"/>
                  </a:lnTo>
                  <a:lnTo>
                    <a:pt x="1080" y="774"/>
                  </a:lnTo>
                  <a:lnTo>
                    <a:pt x="1104" y="774"/>
                  </a:lnTo>
                  <a:lnTo>
                    <a:pt x="1122" y="768"/>
                  </a:lnTo>
                  <a:lnTo>
                    <a:pt x="1134" y="762"/>
                  </a:lnTo>
                  <a:lnTo>
                    <a:pt x="1140" y="750"/>
                  </a:lnTo>
                  <a:lnTo>
                    <a:pt x="1140" y="732"/>
                  </a:lnTo>
                  <a:lnTo>
                    <a:pt x="1146" y="720"/>
                  </a:lnTo>
                  <a:lnTo>
                    <a:pt x="1146" y="708"/>
                  </a:lnTo>
                  <a:lnTo>
                    <a:pt x="1164" y="684"/>
                  </a:lnTo>
                  <a:lnTo>
                    <a:pt x="1164" y="480"/>
                  </a:lnTo>
                  <a:lnTo>
                    <a:pt x="1140" y="480"/>
                  </a:lnTo>
                  <a:lnTo>
                    <a:pt x="1134" y="486"/>
                  </a:lnTo>
                  <a:lnTo>
                    <a:pt x="1104" y="486"/>
                  </a:lnTo>
                  <a:lnTo>
                    <a:pt x="1092" y="480"/>
                  </a:lnTo>
                  <a:lnTo>
                    <a:pt x="1086" y="474"/>
                  </a:lnTo>
                  <a:lnTo>
                    <a:pt x="1086" y="468"/>
                  </a:lnTo>
                  <a:lnTo>
                    <a:pt x="1104" y="450"/>
                  </a:lnTo>
                  <a:lnTo>
                    <a:pt x="1104" y="432"/>
                  </a:lnTo>
                  <a:lnTo>
                    <a:pt x="1092" y="408"/>
                  </a:lnTo>
                  <a:lnTo>
                    <a:pt x="1080" y="402"/>
                  </a:lnTo>
                  <a:lnTo>
                    <a:pt x="1050" y="402"/>
                  </a:lnTo>
                  <a:lnTo>
                    <a:pt x="1044" y="408"/>
                  </a:lnTo>
                  <a:lnTo>
                    <a:pt x="1038" y="408"/>
                  </a:lnTo>
                  <a:lnTo>
                    <a:pt x="1032" y="378"/>
                  </a:lnTo>
                  <a:lnTo>
                    <a:pt x="996" y="378"/>
                  </a:lnTo>
                  <a:lnTo>
                    <a:pt x="984" y="366"/>
                  </a:lnTo>
                  <a:lnTo>
                    <a:pt x="984" y="348"/>
                  </a:lnTo>
                  <a:lnTo>
                    <a:pt x="978" y="342"/>
                  </a:lnTo>
                  <a:lnTo>
                    <a:pt x="954" y="342"/>
                  </a:lnTo>
                  <a:lnTo>
                    <a:pt x="954" y="318"/>
                  </a:lnTo>
                  <a:lnTo>
                    <a:pt x="546" y="6"/>
                  </a:lnTo>
                  <a:lnTo>
                    <a:pt x="426" y="0"/>
                  </a:lnTo>
                  <a:lnTo>
                    <a:pt x="468" y="690"/>
                  </a:lnTo>
                  <a:lnTo>
                    <a:pt x="474" y="690"/>
                  </a:lnTo>
                  <a:lnTo>
                    <a:pt x="492" y="708"/>
                  </a:lnTo>
                  <a:lnTo>
                    <a:pt x="492" y="720"/>
                  </a:lnTo>
                  <a:lnTo>
                    <a:pt x="486" y="726"/>
                  </a:lnTo>
                  <a:lnTo>
                    <a:pt x="474" y="768"/>
                  </a:lnTo>
                  <a:lnTo>
                    <a:pt x="210" y="768"/>
                  </a:lnTo>
                  <a:lnTo>
                    <a:pt x="210" y="756"/>
                  </a:lnTo>
                  <a:lnTo>
                    <a:pt x="204" y="756"/>
                  </a:lnTo>
                  <a:lnTo>
                    <a:pt x="198" y="762"/>
                  </a:lnTo>
                  <a:lnTo>
                    <a:pt x="198" y="774"/>
                  </a:lnTo>
                  <a:lnTo>
                    <a:pt x="192" y="774"/>
                  </a:lnTo>
                  <a:lnTo>
                    <a:pt x="180" y="780"/>
                  </a:lnTo>
                  <a:lnTo>
                    <a:pt x="150" y="780"/>
                  </a:lnTo>
                  <a:lnTo>
                    <a:pt x="144" y="774"/>
                  </a:lnTo>
                  <a:lnTo>
                    <a:pt x="108" y="774"/>
                  </a:lnTo>
                  <a:lnTo>
                    <a:pt x="96" y="798"/>
                  </a:lnTo>
                  <a:lnTo>
                    <a:pt x="90" y="786"/>
                  </a:lnTo>
                  <a:lnTo>
                    <a:pt x="66" y="762"/>
                  </a:lnTo>
                  <a:lnTo>
                    <a:pt x="48" y="762"/>
                  </a:lnTo>
                  <a:lnTo>
                    <a:pt x="36" y="774"/>
                  </a:lnTo>
                  <a:lnTo>
                    <a:pt x="36" y="822"/>
                  </a:lnTo>
                  <a:lnTo>
                    <a:pt x="30" y="822"/>
                  </a:lnTo>
                  <a:lnTo>
                    <a:pt x="18" y="828"/>
                  </a:lnTo>
                  <a:lnTo>
                    <a:pt x="0" y="828"/>
                  </a:lnTo>
                  <a:lnTo>
                    <a:pt x="0" y="852"/>
                  </a:lnTo>
                  <a:lnTo>
                    <a:pt x="12" y="870"/>
                  </a:lnTo>
                  <a:lnTo>
                    <a:pt x="12" y="876"/>
                  </a:lnTo>
                  <a:lnTo>
                    <a:pt x="24" y="888"/>
                  </a:lnTo>
                  <a:lnTo>
                    <a:pt x="24" y="906"/>
                  </a:lnTo>
                  <a:lnTo>
                    <a:pt x="18" y="912"/>
                  </a:lnTo>
                  <a:lnTo>
                    <a:pt x="18" y="936"/>
                  </a:lnTo>
                  <a:lnTo>
                    <a:pt x="24" y="942"/>
                  </a:lnTo>
                  <a:lnTo>
                    <a:pt x="36" y="942"/>
                  </a:lnTo>
                  <a:lnTo>
                    <a:pt x="36" y="936"/>
                  </a:lnTo>
                  <a:lnTo>
                    <a:pt x="42" y="936"/>
                  </a:lnTo>
                  <a:lnTo>
                    <a:pt x="48" y="942"/>
                  </a:lnTo>
                  <a:lnTo>
                    <a:pt x="54" y="954"/>
                  </a:lnTo>
                  <a:lnTo>
                    <a:pt x="54" y="1032"/>
                  </a:lnTo>
                  <a:lnTo>
                    <a:pt x="60" y="1044"/>
                  </a:lnTo>
                  <a:lnTo>
                    <a:pt x="60" y="1050"/>
                  </a:lnTo>
                  <a:lnTo>
                    <a:pt x="66" y="1056"/>
                  </a:lnTo>
                  <a:lnTo>
                    <a:pt x="72" y="1050"/>
                  </a:lnTo>
                  <a:lnTo>
                    <a:pt x="78" y="1038"/>
                  </a:lnTo>
                  <a:lnTo>
                    <a:pt x="90" y="1026"/>
                  </a:lnTo>
                  <a:lnTo>
                    <a:pt x="102" y="1038"/>
                  </a:lnTo>
                  <a:lnTo>
                    <a:pt x="108" y="1050"/>
                  </a:lnTo>
                  <a:lnTo>
                    <a:pt x="108" y="1062"/>
                  </a:lnTo>
                  <a:lnTo>
                    <a:pt x="114" y="1050"/>
                  </a:lnTo>
                  <a:lnTo>
                    <a:pt x="126" y="1038"/>
                  </a:lnTo>
                  <a:lnTo>
                    <a:pt x="132" y="1026"/>
                  </a:lnTo>
                  <a:lnTo>
                    <a:pt x="138" y="1026"/>
                  </a:lnTo>
                  <a:lnTo>
                    <a:pt x="144" y="1032"/>
                  </a:lnTo>
                  <a:lnTo>
                    <a:pt x="150" y="1032"/>
                  </a:lnTo>
                  <a:lnTo>
                    <a:pt x="162" y="1038"/>
                  </a:lnTo>
                  <a:lnTo>
                    <a:pt x="168" y="1044"/>
                  </a:lnTo>
                  <a:lnTo>
                    <a:pt x="180" y="1050"/>
                  </a:lnTo>
                  <a:lnTo>
                    <a:pt x="198" y="1032"/>
                  </a:lnTo>
                  <a:lnTo>
                    <a:pt x="198" y="1014"/>
                  </a:lnTo>
                  <a:lnTo>
                    <a:pt x="204" y="1008"/>
                  </a:lnTo>
                  <a:lnTo>
                    <a:pt x="216" y="1008"/>
                  </a:lnTo>
                  <a:lnTo>
                    <a:pt x="228" y="1014"/>
                  </a:lnTo>
                  <a:lnTo>
                    <a:pt x="228" y="1032"/>
                  </a:lnTo>
                  <a:lnTo>
                    <a:pt x="246" y="1044"/>
                  </a:lnTo>
                  <a:lnTo>
                    <a:pt x="234" y="1074"/>
                  </a:lnTo>
                  <a:lnTo>
                    <a:pt x="270" y="1092"/>
                  </a:lnTo>
                  <a:lnTo>
                    <a:pt x="246" y="1128"/>
                  </a:lnTo>
                  <a:lnTo>
                    <a:pt x="270" y="1128"/>
                  </a:lnTo>
                  <a:lnTo>
                    <a:pt x="270" y="1164"/>
                  </a:lnTo>
                  <a:lnTo>
                    <a:pt x="300" y="1194"/>
                  </a:lnTo>
                  <a:lnTo>
                    <a:pt x="312" y="1200"/>
                  </a:lnTo>
                  <a:lnTo>
                    <a:pt x="312" y="1182"/>
                  </a:lnTo>
                  <a:lnTo>
                    <a:pt x="318" y="1176"/>
                  </a:lnTo>
                  <a:lnTo>
                    <a:pt x="330" y="1176"/>
                  </a:lnTo>
                  <a:lnTo>
                    <a:pt x="348" y="1182"/>
                  </a:lnTo>
                  <a:lnTo>
                    <a:pt x="366" y="1200"/>
                  </a:lnTo>
                  <a:lnTo>
                    <a:pt x="372" y="1182"/>
                  </a:lnTo>
                  <a:lnTo>
                    <a:pt x="390" y="1182"/>
                  </a:lnTo>
                  <a:lnTo>
                    <a:pt x="396" y="1158"/>
                  </a:lnTo>
                  <a:lnTo>
                    <a:pt x="408" y="1176"/>
                  </a:lnTo>
                  <a:lnTo>
                    <a:pt x="420" y="1152"/>
                  </a:lnTo>
                  <a:lnTo>
                    <a:pt x="420" y="1188"/>
                  </a:lnTo>
                  <a:lnTo>
                    <a:pt x="444" y="1194"/>
                  </a:lnTo>
                  <a:lnTo>
                    <a:pt x="450" y="1188"/>
                  </a:lnTo>
                  <a:lnTo>
                    <a:pt x="456" y="1176"/>
                  </a:lnTo>
                  <a:lnTo>
                    <a:pt x="462" y="1170"/>
                  </a:lnTo>
                  <a:lnTo>
                    <a:pt x="474" y="1170"/>
                  </a:lnTo>
                  <a:lnTo>
                    <a:pt x="468" y="1116"/>
                  </a:lnTo>
                  <a:lnTo>
                    <a:pt x="492" y="1116"/>
                  </a:lnTo>
                  <a:lnTo>
                    <a:pt x="504" y="1092"/>
                  </a:lnTo>
                  <a:lnTo>
                    <a:pt x="480" y="1062"/>
                  </a:lnTo>
                  <a:lnTo>
                    <a:pt x="498" y="1050"/>
                  </a:lnTo>
                  <a:lnTo>
                    <a:pt x="504" y="1050"/>
                  </a:lnTo>
                  <a:lnTo>
                    <a:pt x="510" y="1044"/>
                  </a:lnTo>
                  <a:lnTo>
                    <a:pt x="546" y="1044"/>
                  </a:lnTo>
                  <a:lnTo>
                    <a:pt x="546" y="1032"/>
                  </a:lnTo>
                  <a:lnTo>
                    <a:pt x="540" y="1026"/>
                  </a:lnTo>
                  <a:lnTo>
                    <a:pt x="546" y="1026"/>
                  </a:lnTo>
                  <a:lnTo>
                    <a:pt x="552" y="1020"/>
                  </a:lnTo>
                  <a:lnTo>
                    <a:pt x="552" y="990"/>
                  </a:lnTo>
                  <a:lnTo>
                    <a:pt x="570" y="990"/>
                  </a:lnTo>
                  <a:lnTo>
                    <a:pt x="570" y="960"/>
                  </a:lnTo>
                  <a:lnTo>
                    <a:pt x="564" y="954"/>
                  </a:lnTo>
                  <a:lnTo>
                    <a:pt x="582" y="924"/>
                  </a:lnTo>
                  <a:lnTo>
                    <a:pt x="612" y="954"/>
                  </a:lnTo>
                  <a:close/>
                </a:path>
              </a:pathLst>
            </a:custGeom>
            <a:solidFill>
              <a:schemeClr val="accent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0" name="Malaysia" descr="© INSCALE GmbH, 05.05.2010&#10;http://www.presentationload.com/">
              <a:extLst>
                <a:ext uri="{FF2B5EF4-FFF2-40B4-BE49-F238E27FC236}">
                  <a16:creationId xmlns:a16="http://schemas.microsoft.com/office/drawing/2014/main" id="{773040FE-D461-471E-AE7C-4F215594BB0F}"/>
                </a:ext>
              </a:extLst>
            </p:cNvPr>
            <p:cNvSpPr>
              <a:spLocks/>
            </p:cNvSpPr>
            <p:nvPr>
              <p:custDataLst>
                <p:tags r:id="rId79"/>
              </p:custDataLst>
            </p:nvPr>
          </p:nvSpPr>
          <p:spPr bwMode="gray">
            <a:xfrm>
              <a:off x="6928863" y="3012428"/>
              <a:ext cx="115625" cy="166026"/>
            </a:xfrm>
            <a:custGeom>
              <a:avLst/>
              <a:gdLst>
                <a:gd name="T0" fmla="*/ 2147483647 w 306"/>
                <a:gd name="T1" fmla="*/ 2147483647 h 438"/>
                <a:gd name="T2" fmla="*/ 2147483647 w 306"/>
                <a:gd name="T3" fmla="*/ 2147483647 h 438"/>
                <a:gd name="T4" fmla="*/ 2147483647 w 306"/>
                <a:gd name="T5" fmla="*/ 2147483647 h 438"/>
                <a:gd name="T6" fmla="*/ 2147483647 w 306"/>
                <a:gd name="T7" fmla="*/ 2147483647 h 438"/>
                <a:gd name="T8" fmla="*/ 2147483647 w 306"/>
                <a:gd name="T9" fmla="*/ 2147483647 h 438"/>
                <a:gd name="T10" fmla="*/ 2147483647 w 306"/>
                <a:gd name="T11" fmla="*/ 2147483647 h 438"/>
                <a:gd name="T12" fmla="*/ 2147483647 w 306"/>
                <a:gd name="T13" fmla="*/ 2147483647 h 438"/>
                <a:gd name="T14" fmla="*/ 2147483647 w 306"/>
                <a:gd name="T15" fmla="*/ 2147483647 h 438"/>
                <a:gd name="T16" fmla="*/ 2147483647 w 306"/>
                <a:gd name="T17" fmla="*/ 2147483647 h 438"/>
                <a:gd name="T18" fmla="*/ 2147483647 w 306"/>
                <a:gd name="T19" fmla="*/ 2147483647 h 438"/>
                <a:gd name="T20" fmla="*/ 2147483647 w 306"/>
                <a:gd name="T21" fmla="*/ 2147483647 h 438"/>
                <a:gd name="T22" fmla="*/ 2147483647 w 306"/>
                <a:gd name="T23" fmla="*/ 2147483647 h 438"/>
                <a:gd name="T24" fmla="*/ 2147483647 w 306"/>
                <a:gd name="T25" fmla="*/ 2147483647 h 438"/>
                <a:gd name="T26" fmla="*/ 2147483647 w 306"/>
                <a:gd name="T27" fmla="*/ 2147483647 h 438"/>
                <a:gd name="T28" fmla="*/ 2147483647 w 306"/>
                <a:gd name="T29" fmla="*/ 2147483647 h 438"/>
                <a:gd name="T30" fmla="*/ 2147483647 w 306"/>
                <a:gd name="T31" fmla="*/ 2147483647 h 438"/>
                <a:gd name="T32" fmla="*/ 2147483647 w 306"/>
                <a:gd name="T33" fmla="*/ 2147483647 h 438"/>
                <a:gd name="T34" fmla="*/ 2147483647 w 306"/>
                <a:gd name="T35" fmla="*/ 2147483647 h 438"/>
                <a:gd name="T36" fmla="*/ 2147483647 w 306"/>
                <a:gd name="T37" fmla="*/ 2147483647 h 438"/>
                <a:gd name="T38" fmla="*/ 2147483647 w 306"/>
                <a:gd name="T39" fmla="*/ 2147483647 h 438"/>
                <a:gd name="T40" fmla="*/ 2147483647 w 306"/>
                <a:gd name="T41" fmla="*/ 2147483647 h 438"/>
                <a:gd name="T42" fmla="*/ 2147483647 w 306"/>
                <a:gd name="T43" fmla="*/ 2147483647 h 438"/>
                <a:gd name="T44" fmla="*/ 2147483647 w 306"/>
                <a:gd name="T45" fmla="*/ 2147483647 h 438"/>
                <a:gd name="T46" fmla="*/ 2147483647 w 306"/>
                <a:gd name="T47" fmla="*/ 2147483647 h 438"/>
                <a:gd name="T48" fmla="*/ 2147483647 w 306"/>
                <a:gd name="T49" fmla="*/ 2147483647 h 438"/>
                <a:gd name="T50" fmla="*/ 2147483647 w 306"/>
                <a:gd name="T51" fmla="*/ 2147483647 h 438"/>
                <a:gd name="T52" fmla="*/ 2147483647 w 306"/>
                <a:gd name="T53" fmla="*/ 2147483647 h 438"/>
                <a:gd name="T54" fmla="*/ 2147483647 w 306"/>
                <a:gd name="T55" fmla="*/ 2147483647 h 438"/>
                <a:gd name="T56" fmla="*/ 2147483647 w 306"/>
                <a:gd name="T57" fmla="*/ 2147483647 h 438"/>
                <a:gd name="T58" fmla="*/ 2147483647 w 306"/>
                <a:gd name="T59" fmla="*/ 2147483647 h 438"/>
                <a:gd name="T60" fmla="*/ 2147483647 w 306"/>
                <a:gd name="T61" fmla="*/ 2147483647 h 438"/>
                <a:gd name="T62" fmla="*/ 2147483647 w 306"/>
                <a:gd name="T63" fmla="*/ 2147483647 h 438"/>
                <a:gd name="T64" fmla="*/ 2147483647 w 306"/>
                <a:gd name="T65" fmla="*/ 2147483647 h 438"/>
                <a:gd name="T66" fmla="*/ 2147483647 w 306"/>
                <a:gd name="T67" fmla="*/ 2147483647 h 438"/>
                <a:gd name="T68" fmla="*/ 2147483647 w 306"/>
                <a:gd name="T69" fmla="*/ 2147483647 h 438"/>
                <a:gd name="T70" fmla="*/ 2147483647 w 306"/>
                <a:gd name="T71" fmla="*/ 2147483647 h 438"/>
                <a:gd name="T72" fmla="*/ 2147483647 w 306"/>
                <a:gd name="T73" fmla="*/ 2147483647 h 438"/>
                <a:gd name="T74" fmla="*/ 2147483647 w 306"/>
                <a:gd name="T75" fmla="*/ 2147483647 h 438"/>
                <a:gd name="T76" fmla="*/ 2147483647 w 306"/>
                <a:gd name="T77" fmla="*/ 0 h 438"/>
                <a:gd name="T78" fmla="*/ 2147483647 w 306"/>
                <a:gd name="T79" fmla="*/ 2147483647 h 438"/>
                <a:gd name="T80" fmla="*/ 2147483647 w 306"/>
                <a:gd name="T81" fmla="*/ 2147483647 h 4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6"/>
                <a:gd name="T124" fmla="*/ 0 h 438"/>
                <a:gd name="T125" fmla="*/ 306 w 306"/>
                <a:gd name="T126" fmla="*/ 438 h 4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6" h="438">
                  <a:moveTo>
                    <a:pt x="0" y="42"/>
                  </a:moveTo>
                  <a:lnTo>
                    <a:pt x="6" y="138"/>
                  </a:lnTo>
                  <a:lnTo>
                    <a:pt x="18" y="138"/>
                  </a:lnTo>
                  <a:lnTo>
                    <a:pt x="24" y="132"/>
                  </a:lnTo>
                  <a:lnTo>
                    <a:pt x="42" y="132"/>
                  </a:lnTo>
                  <a:lnTo>
                    <a:pt x="54" y="138"/>
                  </a:lnTo>
                  <a:lnTo>
                    <a:pt x="54" y="168"/>
                  </a:lnTo>
                  <a:lnTo>
                    <a:pt x="48" y="180"/>
                  </a:lnTo>
                  <a:lnTo>
                    <a:pt x="48" y="198"/>
                  </a:lnTo>
                  <a:lnTo>
                    <a:pt x="54" y="216"/>
                  </a:lnTo>
                  <a:lnTo>
                    <a:pt x="60" y="228"/>
                  </a:lnTo>
                  <a:lnTo>
                    <a:pt x="66" y="234"/>
                  </a:lnTo>
                  <a:lnTo>
                    <a:pt x="84" y="234"/>
                  </a:lnTo>
                  <a:lnTo>
                    <a:pt x="90" y="228"/>
                  </a:lnTo>
                  <a:lnTo>
                    <a:pt x="90" y="240"/>
                  </a:lnTo>
                  <a:lnTo>
                    <a:pt x="84" y="252"/>
                  </a:lnTo>
                  <a:lnTo>
                    <a:pt x="84" y="282"/>
                  </a:lnTo>
                  <a:lnTo>
                    <a:pt x="96" y="306"/>
                  </a:lnTo>
                  <a:lnTo>
                    <a:pt x="102" y="312"/>
                  </a:lnTo>
                  <a:lnTo>
                    <a:pt x="114" y="318"/>
                  </a:lnTo>
                  <a:lnTo>
                    <a:pt x="132" y="330"/>
                  </a:lnTo>
                  <a:lnTo>
                    <a:pt x="144" y="336"/>
                  </a:lnTo>
                  <a:lnTo>
                    <a:pt x="162" y="354"/>
                  </a:lnTo>
                  <a:lnTo>
                    <a:pt x="168" y="354"/>
                  </a:lnTo>
                  <a:lnTo>
                    <a:pt x="168" y="366"/>
                  </a:lnTo>
                  <a:lnTo>
                    <a:pt x="174" y="372"/>
                  </a:lnTo>
                  <a:lnTo>
                    <a:pt x="174" y="378"/>
                  </a:lnTo>
                  <a:lnTo>
                    <a:pt x="180" y="384"/>
                  </a:lnTo>
                  <a:lnTo>
                    <a:pt x="186" y="384"/>
                  </a:lnTo>
                  <a:lnTo>
                    <a:pt x="198" y="390"/>
                  </a:lnTo>
                  <a:lnTo>
                    <a:pt x="204" y="396"/>
                  </a:lnTo>
                  <a:lnTo>
                    <a:pt x="216" y="396"/>
                  </a:lnTo>
                  <a:lnTo>
                    <a:pt x="222" y="402"/>
                  </a:lnTo>
                  <a:lnTo>
                    <a:pt x="228" y="402"/>
                  </a:lnTo>
                  <a:lnTo>
                    <a:pt x="252" y="438"/>
                  </a:lnTo>
                  <a:lnTo>
                    <a:pt x="300" y="432"/>
                  </a:lnTo>
                  <a:lnTo>
                    <a:pt x="300" y="420"/>
                  </a:lnTo>
                  <a:lnTo>
                    <a:pt x="306" y="408"/>
                  </a:lnTo>
                  <a:lnTo>
                    <a:pt x="306" y="378"/>
                  </a:lnTo>
                  <a:lnTo>
                    <a:pt x="294" y="354"/>
                  </a:lnTo>
                  <a:lnTo>
                    <a:pt x="270" y="330"/>
                  </a:lnTo>
                  <a:lnTo>
                    <a:pt x="264" y="318"/>
                  </a:lnTo>
                  <a:lnTo>
                    <a:pt x="258" y="312"/>
                  </a:lnTo>
                  <a:lnTo>
                    <a:pt x="258" y="288"/>
                  </a:lnTo>
                  <a:lnTo>
                    <a:pt x="252" y="276"/>
                  </a:lnTo>
                  <a:lnTo>
                    <a:pt x="246" y="270"/>
                  </a:lnTo>
                  <a:lnTo>
                    <a:pt x="246" y="258"/>
                  </a:lnTo>
                  <a:lnTo>
                    <a:pt x="252" y="252"/>
                  </a:lnTo>
                  <a:lnTo>
                    <a:pt x="252" y="126"/>
                  </a:lnTo>
                  <a:lnTo>
                    <a:pt x="246" y="114"/>
                  </a:lnTo>
                  <a:lnTo>
                    <a:pt x="222" y="90"/>
                  </a:lnTo>
                  <a:lnTo>
                    <a:pt x="204" y="84"/>
                  </a:lnTo>
                  <a:lnTo>
                    <a:pt x="192" y="72"/>
                  </a:lnTo>
                  <a:lnTo>
                    <a:pt x="180" y="66"/>
                  </a:lnTo>
                  <a:lnTo>
                    <a:pt x="156" y="42"/>
                  </a:lnTo>
                  <a:lnTo>
                    <a:pt x="150" y="54"/>
                  </a:lnTo>
                  <a:lnTo>
                    <a:pt x="144" y="60"/>
                  </a:lnTo>
                  <a:lnTo>
                    <a:pt x="138" y="72"/>
                  </a:lnTo>
                  <a:lnTo>
                    <a:pt x="138" y="78"/>
                  </a:lnTo>
                  <a:lnTo>
                    <a:pt x="132" y="84"/>
                  </a:lnTo>
                  <a:lnTo>
                    <a:pt x="114" y="66"/>
                  </a:lnTo>
                  <a:lnTo>
                    <a:pt x="108" y="66"/>
                  </a:lnTo>
                  <a:lnTo>
                    <a:pt x="102" y="72"/>
                  </a:lnTo>
                  <a:lnTo>
                    <a:pt x="90" y="72"/>
                  </a:lnTo>
                  <a:lnTo>
                    <a:pt x="90" y="78"/>
                  </a:lnTo>
                  <a:lnTo>
                    <a:pt x="72" y="78"/>
                  </a:lnTo>
                  <a:lnTo>
                    <a:pt x="66" y="72"/>
                  </a:lnTo>
                  <a:lnTo>
                    <a:pt x="66" y="66"/>
                  </a:lnTo>
                  <a:lnTo>
                    <a:pt x="78" y="54"/>
                  </a:lnTo>
                  <a:lnTo>
                    <a:pt x="78" y="42"/>
                  </a:lnTo>
                  <a:lnTo>
                    <a:pt x="66" y="42"/>
                  </a:lnTo>
                  <a:lnTo>
                    <a:pt x="66" y="30"/>
                  </a:lnTo>
                  <a:lnTo>
                    <a:pt x="60" y="24"/>
                  </a:lnTo>
                  <a:lnTo>
                    <a:pt x="48" y="18"/>
                  </a:lnTo>
                  <a:lnTo>
                    <a:pt x="30" y="18"/>
                  </a:lnTo>
                  <a:lnTo>
                    <a:pt x="30" y="12"/>
                  </a:lnTo>
                  <a:lnTo>
                    <a:pt x="24" y="0"/>
                  </a:lnTo>
                  <a:lnTo>
                    <a:pt x="12" y="0"/>
                  </a:lnTo>
                  <a:lnTo>
                    <a:pt x="6" y="6"/>
                  </a:lnTo>
                  <a:lnTo>
                    <a:pt x="6" y="18"/>
                  </a:lnTo>
                  <a:lnTo>
                    <a:pt x="12" y="24"/>
                  </a:lnTo>
                  <a:lnTo>
                    <a:pt x="6" y="36"/>
                  </a:lnTo>
                  <a:lnTo>
                    <a:pt x="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1" name="Malaysia" descr="© INSCALE GmbH, 05.05.2010&#10;http://www.presentationload.com/">
              <a:extLst>
                <a:ext uri="{FF2B5EF4-FFF2-40B4-BE49-F238E27FC236}">
                  <a16:creationId xmlns:a16="http://schemas.microsoft.com/office/drawing/2014/main" id="{0F5E4969-3E9B-4404-A22C-A3DD4F3F4323}"/>
                </a:ext>
              </a:extLst>
            </p:cNvPr>
            <p:cNvSpPr>
              <a:spLocks/>
            </p:cNvSpPr>
            <p:nvPr>
              <p:custDataLst>
                <p:tags r:id="rId80"/>
              </p:custDataLst>
            </p:nvPr>
          </p:nvSpPr>
          <p:spPr bwMode="gray">
            <a:xfrm>
              <a:off x="7200136" y="2993158"/>
              <a:ext cx="260898" cy="200121"/>
            </a:xfrm>
            <a:custGeom>
              <a:avLst/>
              <a:gdLst>
                <a:gd name="T0" fmla="*/ 2147483647 w 690"/>
                <a:gd name="T1" fmla="*/ 2147483647 h 528"/>
                <a:gd name="T2" fmla="*/ 2147483647 w 690"/>
                <a:gd name="T3" fmla="*/ 2147483647 h 528"/>
                <a:gd name="T4" fmla="*/ 2147483647 w 690"/>
                <a:gd name="T5" fmla="*/ 2147483647 h 528"/>
                <a:gd name="T6" fmla="*/ 2147483647 w 690"/>
                <a:gd name="T7" fmla="*/ 2147483647 h 528"/>
                <a:gd name="T8" fmla="*/ 2147483647 w 690"/>
                <a:gd name="T9" fmla="*/ 2147483647 h 528"/>
                <a:gd name="T10" fmla="*/ 2147483647 w 690"/>
                <a:gd name="T11" fmla="*/ 2147483647 h 528"/>
                <a:gd name="T12" fmla="*/ 2147483647 w 690"/>
                <a:gd name="T13" fmla="*/ 2147483647 h 528"/>
                <a:gd name="T14" fmla="*/ 2147483647 w 690"/>
                <a:gd name="T15" fmla="*/ 2147483647 h 528"/>
                <a:gd name="T16" fmla="*/ 2147483647 w 690"/>
                <a:gd name="T17" fmla="*/ 2147483647 h 528"/>
                <a:gd name="T18" fmla="*/ 2147483647 w 690"/>
                <a:gd name="T19" fmla="*/ 2147483647 h 528"/>
                <a:gd name="T20" fmla="*/ 2147483647 w 690"/>
                <a:gd name="T21" fmla="*/ 2147483647 h 528"/>
                <a:gd name="T22" fmla="*/ 2147483647 w 690"/>
                <a:gd name="T23" fmla="*/ 2147483647 h 528"/>
                <a:gd name="T24" fmla="*/ 2147483647 w 690"/>
                <a:gd name="T25" fmla="*/ 2147483647 h 528"/>
                <a:gd name="T26" fmla="*/ 2147483647 w 690"/>
                <a:gd name="T27" fmla="*/ 2147483647 h 528"/>
                <a:gd name="T28" fmla="*/ 2147483647 w 690"/>
                <a:gd name="T29" fmla="*/ 2147483647 h 528"/>
                <a:gd name="T30" fmla="*/ 2147483647 w 690"/>
                <a:gd name="T31" fmla="*/ 2147483647 h 528"/>
                <a:gd name="T32" fmla="*/ 2147483647 w 690"/>
                <a:gd name="T33" fmla="*/ 2147483647 h 528"/>
                <a:gd name="T34" fmla="*/ 2147483647 w 690"/>
                <a:gd name="T35" fmla="*/ 2147483647 h 528"/>
                <a:gd name="T36" fmla="*/ 2147483647 w 690"/>
                <a:gd name="T37" fmla="*/ 2147483647 h 528"/>
                <a:gd name="T38" fmla="*/ 2147483647 w 690"/>
                <a:gd name="T39" fmla="*/ 2147483647 h 528"/>
                <a:gd name="T40" fmla="*/ 2147483647 w 690"/>
                <a:gd name="T41" fmla="*/ 2147483647 h 528"/>
                <a:gd name="T42" fmla="*/ 2147483647 w 690"/>
                <a:gd name="T43" fmla="*/ 2147483647 h 528"/>
                <a:gd name="T44" fmla="*/ 2147483647 w 690"/>
                <a:gd name="T45" fmla="*/ 2147483647 h 528"/>
                <a:gd name="T46" fmla="*/ 2147483647 w 690"/>
                <a:gd name="T47" fmla="*/ 2147483647 h 528"/>
                <a:gd name="T48" fmla="*/ 2147483647 w 690"/>
                <a:gd name="T49" fmla="*/ 2147483647 h 528"/>
                <a:gd name="T50" fmla="*/ 2147483647 w 690"/>
                <a:gd name="T51" fmla="*/ 2147483647 h 528"/>
                <a:gd name="T52" fmla="*/ 2147483647 w 690"/>
                <a:gd name="T53" fmla="*/ 2147483647 h 528"/>
                <a:gd name="T54" fmla="*/ 2147483647 w 690"/>
                <a:gd name="T55" fmla="*/ 2147483647 h 528"/>
                <a:gd name="T56" fmla="*/ 2147483647 w 690"/>
                <a:gd name="T57" fmla="*/ 2147483647 h 528"/>
                <a:gd name="T58" fmla="*/ 2147483647 w 690"/>
                <a:gd name="T59" fmla="*/ 2147483647 h 528"/>
                <a:gd name="T60" fmla="*/ 2147483647 w 690"/>
                <a:gd name="T61" fmla="*/ 2147483647 h 528"/>
                <a:gd name="T62" fmla="*/ 2147483647 w 690"/>
                <a:gd name="T63" fmla="*/ 2147483647 h 528"/>
                <a:gd name="T64" fmla="*/ 2147483647 w 690"/>
                <a:gd name="T65" fmla="*/ 2147483647 h 528"/>
                <a:gd name="T66" fmla="*/ 2147483647 w 690"/>
                <a:gd name="T67" fmla="*/ 2147483647 h 528"/>
                <a:gd name="T68" fmla="*/ 2147483647 w 690"/>
                <a:gd name="T69" fmla="*/ 2147483647 h 528"/>
                <a:gd name="T70" fmla="*/ 2147483647 w 690"/>
                <a:gd name="T71" fmla="*/ 0 h 528"/>
                <a:gd name="T72" fmla="*/ 2147483647 w 690"/>
                <a:gd name="T73" fmla="*/ 0 h 528"/>
                <a:gd name="T74" fmla="*/ 2147483647 w 690"/>
                <a:gd name="T75" fmla="*/ 2147483647 h 528"/>
                <a:gd name="T76" fmla="*/ 2147483647 w 690"/>
                <a:gd name="T77" fmla="*/ 2147483647 h 528"/>
                <a:gd name="T78" fmla="*/ 2147483647 w 690"/>
                <a:gd name="T79" fmla="*/ 2147483647 h 528"/>
                <a:gd name="T80" fmla="*/ 2147483647 w 690"/>
                <a:gd name="T81" fmla="*/ 2147483647 h 528"/>
                <a:gd name="T82" fmla="*/ 2147483647 w 690"/>
                <a:gd name="T83" fmla="*/ 2147483647 h 528"/>
                <a:gd name="T84" fmla="*/ 2147483647 w 690"/>
                <a:gd name="T85" fmla="*/ 2147483647 h 528"/>
                <a:gd name="T86" fmla="*/ 2147483647 w 690"/>
                <a:gd name="T87" fmla="*/ 2147483647 h 528"/>
                <a:gd name="T88" fmla="*/ 2147483647 w 690"/>
                <a:gd name="T89" fmla="*/ 2147483647 h 528"/>
                <a:gd name="T90" fmla="*/ 2147483647 w 690"/>
                <a:gd name="T91" fmla="*/ 2147483647 h 528"/>
                <a:gd name="T92" fmla="*/ 2147483647 w 690"/>
                <a:gd name="T93" fmla="*/ 2147483647 h 528"/>
                <a:gd name="T94" fmla="*/ 2147483647 w 690"/>
                <a:gd name="T95" fmla="*/ 2147483647 h 528"/>
                <a:gd name="T96" fmla="*/ 2147483647 w 690"/>
                <a:gd name="T97" fmla="*/ 2147483647 h 528"/>
                <a:gd name="T98" fmla="*/ 2147483647 w 690"/>
                <a:gd name="T99" fmla="*/ 2147483647 h 528"/>
                <a:gd name="T100" fmla="*/ 2147483647 w 690"/>
                <a:gd name="T101" fmla="*/ 2147483647 h 528"/>
                <a:gd name="T102" fmla="*/ 2147483647 w 690"/>
                <a:gd name="T103" fmla="*/ 2147483647 h 528"/>
                <a:gd name="T104" fmla="*/ 2147483647 w 690"/>
                <a:gd name="T105" fmla="*/ 2147483647 h 528"/>
                <a:gd name="T106" fmla="*/ 2147483647 w 690"/>
                <a:gd name="T107" fmla="*/ 2147483647 h 528"/>
                <a:gd name="T108" fmla="*/ 2147483647 w 690"/>
                <a:gd name="T109" fmla="*/ 2147483647 h 528"/>
                <a:gd name="T110" fmla="*/ 2147483647 w 690"/>
                <a:gd name="T111" fmla="*/ 2147483647 h 528"/>
                <a:gd name="T112" fmla="*/ 2147483647 w 690"/>
                <a:gd name="T113" fmla="*/ 2147483647 h 528"/>
                <a:gd name="T114" fmla="*/ 0 w 690"/>
                <a:gd name="T115" fmla="*/ 2147483647 h 5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0"/>
                <a:gd name="T175" fmla="*/ 0 h 528"/>
                <a:gd name="T176" fmla="*/ 690 w 690"/>
                <a:gd name="T177" fmla="*/ 528 h 52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0" h="528">
                  <a:moveTo>
                    <a:pt x="12" y="504"/>
                  </a:moveTo>
                  <a:lnTo>
                    <a:pt x="24" y="510"/>
                  </a:lnTo>
                  <a:lnTo>
                    <a:pt x="30" y="516"/>
                  </a:lnTo>
                  <a:lnTo>
                    <a:pt x="54" y="528"/>
                  </a:lnTo>
                  <a:lnTo>
                    <a:pt x="60" y="528"/>
                  </a:lnTo>
                  <a:lnTo>
                    <a:pt x="78" y="510"/>
                  </a:lnTo>
                  <a:lnTo>
                    <a:pt x="102" y="510"/>
                  </a:lnTo>
                  <a:lnTo>
                    <a:pt x="120" y="516"/>
                  </a:lnTo>
                  <a:lnTo>
                    <a:pt x="144" y="516"/>
                  </a:lnTo>
                  <a:lnTo>
                    <a:pt x="174" y="486"/>
                  </a:lnTo>
                  <a:lnTo>
                    <a:pt x="180" y="474"/>
                  </a:lnTo>
                  <a:lnTo>
                    <a:pt x="222" y="474"/>
                  </a:lnTo>
                  <a:lnTo>
                    <a:pt x="234" y="486"/>
                  </a:lnTo>
                  <a:lnTo>
                    <a:pt x="258" y="498"/>
                  </a:lnTo>
                  <a:lnTo>
                    <a:pt x="264" y="504"/>
                  </a:lnTo>
                  <a:lnTo>
                    <a:pt x="270" y="504"/>
                  </a:lnTo>
                  <a:lnTo>
                    <a:pt x="282" y="492"/>
                  </a:lnTo>
                  <a:lnTo>
                    <a:pt x="294" y="486"/>
                  </a:lnTo>
                  <a:lnTo>
                    <a:pt x="300" y="480"/>
                  </a:lnTo>
                  <a:lnTo>
                    <a:pt x="324" y="480"/>
                  </a:lnTo>
                  <a:lnTo>
                    <a:pt x="354" y="444"/>
                  </a:lnTo>
                  <a:lnTo>
                    <a:pt x="348" y="432"/>
                  </a:lnTo>
                  <a:lnTo>
                    <a:pt x="384" y="402"/>
                  </a:lnTo>
                  <a:lnTo>
                    <a:pt x="378" y="390"/>
                  </a:lnTo>
                  <a:lnTo>
                    <a:pt x="372" y="384"/>
                  </a:lnTo>
                  <a:lnTo>
                    <a:pt x="372" y="360"/>
                  </a:lnTo>
                  <a:lnTo>
                    <a:pt x="378" y="354"/>
                  </a:lnTo>
                  <a:lnTo>
                    <a:pt x="396" y="354"/>
                  </a:lnTo>
                  <a:lnTo>
                    <a:pt x="402" y="342"/>
                  </a:lnTo>
                  <a:lnTo>
                    <a:pt x="402" y="336"/>
                  </a:lnTo>
                  <a:lnTo>
                    <a:pt x="408" y="318"/>
                  </a:lnTo>
                  <a:lnTo>
                    <a:pt x="408" y="264"/>
                  </a:lnTo>
                  <a:lnTo>
                    <a:pt x="414" y="252"/>
                  </a:lnTo>
                  <a:lnTo>
                    <a:pt x="420" y="246"/>
                  </a:lnTo>
                  <a:lnTo>
                    <a:pt x="516" y="246"/>
                  </a:lnTo>
                  <a:lnTo>
                    <a:pt x="540" y="270"/>
                  </a:lnTo>
                  <a:lnTo>
                    <a:pt x="552" y="276"/>
                  </a:lnTo>
                  <a:lnTo>
                    <a:pt x="558" y="282"/>
                  </a:lnTo>
                  <a:lnTo>
                    <a:pt x="576" y="276"/>
                  </a:lnTo>
                  <a:lnTo>
                    <a:pt x="564" y="216"/>
                  </a:lnTo>
                  <a:lnTo>
                    <a:pt x="576" y="222"/>
                  </a:lnTo>
                  <a:lnTo>
                    <a:pt x="582" y="234"/>
                  </a:lnTo>
                  <a:lnTo>
                    <a:pt x="594" y="240"/>
                  </a:lnTo>
                  <a:lnTo>
                    <a:pt x="636" y="240"/>
                  </a:lnTo>
                  <a:lnTo>
                    <a:pt x="630" y="234"/>
                  </a:lnTo>
                  <a:lnTo>
                    <a:pt x="624" y="222"/>
                  </a:lnTo>
                  <a:lnTo>
                    <a:pt x="618" y="216"/>
                  </a:lnTo>
                  <a:lnTo>
                    <a:pt x="606" y="192"/>
                  </a:lnTo>
                  <a:lnTo>
                    <a:pt x="606" y="186"/>
                  </a:lnTo>
                  <a:lnTo>
                    <a:pt x="612" y="180"/>
                  </a:lnTo>
                  <a:lnTo>
                    <a:pt x="624" y="180"/>
                  </a:lnTo>
                  <a:lnTo>
                    <a:pt x="642" y="186"/>
                  </a:lnTo>
                  <a:lnTo>
                    <a:pt x="654" y="186"/>
                  </a:lnTo>
                  <a:lnTo>
                    <a:pt x="660" y="192"/>
                  </a:lnTo>
                  <a:lnTo>
                    <a:pt x="666" y="192"/>
                  </a:lnTo>
                  <a:lnTo>
                    <a:pt x="690" y="162"/>
                  </a:lnTo>
                  <a:lnTo>
                    <a:pt x="666" y="156"/>
                  </a:lnTo>
                  <a:lnTo>
                    <a:pt x="660" y="144"/>
                  </a:lnTo>
                  <a:lnTo>
                    <a:pt x="642" y="126"/>
                  </a:lnTo>
                  <a:lnTo>
                    <a:pt x="630" y="120"/>
                  </a:lnTo>
                  <a:lnTo>
                    <a:pt x="612" y="120"/>
                  </a:lnTo>
                  <a:lnTo>
                    <a:pt x="600" y="114"/>
                  </a:lnTo>
                  <a:lnTo>
                    <a:pt x="588" y="114"/>
                  </a:lnTo>
                  <a:lnTo>
                    <a:pt x="588" y="108"/>
                  </a:lnTo>
                  <a:lnTo>
                    <a:pt x="582" y="102"/>
                  </a:lnTo>
                  <a:lnTo>
                    <a:pt x="582" y="90"/>
                  </a:lnTo>
                  <a:lnTo>
                    <a:pt x="576" y="78"/>
                  </a:lnTo>
                  <a:lnTo>
                    <a:pt x="564" y="66"/>
                  </a:lnTo>
                  <a:lnTo>
                    <a:pt x="540" y="54"/>
                  </a:lnTo>
                  <a:lnTo>
                    <a:pt x="534" y="60"/>
                  </a:lnTo>
                  <a:lnTo>
                    <a:pt x="528" y="60"/>
                  </a:lnTo>
                  <a:lnTo>
                    <a:pt x="510" y="0"/>
                  </a:lnTo>
                  <a:lnTo>
                    <a:pt x="504" y="18"/>
                  </a:lnTo>
                  <a:lnTo>
                    <a:pt x="492" y="0"/>
                  </a:lnTo>
                  <a:lnTo>
                    <a:pt x="480" y="60"/>
                  </a:lnTo>
                  <a:lnTo>
                    <a:pt x="468" y="66"/>
                  </a:lnTo>
                  <a:lnTo>
                    <a:pt x="462" y="66"/>
                  </a:lnTo>
                  <a:lnTo>
                    <a:pt x="450" y="72"/>
                  </a:lnTo>
                  <a:lnTo>
                    <a:pt x="438" y="96"/>
                  </a:lnTo>
                  <a:lnTo>
                    <a:pt x="438" y="114"/>
                  </a:lnTo>
                  <a:lnTo>
                    <a:pt x="408" y="126"/>
                  </a:lnTo>
                  <a:lnTo>
                    <a:pt x="420" y="162"/>
                  </a:lnTo>
                  <a:lnTo>
                    <a:pt x="408" y="162"/>
                  </a:lnTo>
                  <a:lnTo>
                    <a:pt x="390" y="156"/>
                  </a:lnTo>
                  <a:lnTo>
                    <a:pt x="378" y="156"/>
                  </a:lnTo>
                  <a:lnTo>
                    <a:pt x="360" y="150"/>
                  </a:lnTo>
                  <a:lnTo>
                    <a:pt x="354" y="150"/>
                  </a:lnTo>
                  <a:lnTo>
                    <a:pt x="342" y="156"/>
                  </a:lnTo>
                  <a:lnTo>
                    <a:pt x="342" y="168"/>
                  </a:lnTo>
                  <a:lnTo>
                    <a:pt x="336" y="180"/>
                  </a:lnTo>
                  <a:lnTo>
                    <a:pt x="336" y="204"/>
                  </a:lnTo>
                  <a:lnTo>
                    <a:pt x="294" y="246"/>
                  </a:lnTo>
                  <a:lnTo>
                    <a:pt x="294" y="258"/>
                  </a:lnTo>
                  <a:lnTo>
                    <a:pt x="282" y="294"/>
                  </a:lnTo>
                  <a:lnTo>
                    <a:pt x="276" y="306"/>
                  </a:lnTo>
                  <a:lnTo>
                    <a:pt x="264" y="318"/>
                  </a:lnTo>
                  <a:lnTo>
                    <a:pt x="228" y="336"/>
                  </a:lnTo>
                  <a:lnTo>
                    <a:pt x="186" y="342"/>
                  </a:lnTo>
                  <a:lnTo>
                    <a:pt x="162" y="348"/>
                  </a:lnTo>
                  <a:lnTo>
                    <a:pt x="156" y="354"/>
                  </a:lnTo>
                  <a:lnTo>
                    <a:pt x="132" y="366"/>
                  </a:lnTo>
                  <a:lnTo>
                    <a:pt x="114" y="384"/>
                  </a:lnTo>
                  <a:lnTo>
                    <a:pt x="102" y="390"/>
                  </a:lnTo>
                  <a:lnTo>
                    <a:pt x="84" y="426"/>
                  </a:lnTo>
                  <a:lnTo>
                    <a:pt x="102" y="444"/>
                  </a:lnTo>
                  <a:lnTo>
                    <a:pt x="102" y="462"/>
                  </a:lnTo>
                  <a:lnTo>
                    <a:pt x="96" y="474"/>
                  </a:lnTo>
                  <a:lnTo>
                    <a:pt x="84" y="480"/>
                  </a:lnTo>
                  <a:lnTo>
                    <a:pt x="72" y="480"/>
                  </a:lnTo>
                  <a:lnTo>
                    <a:pt x="48" y="468"/>
                  </a:lnTo>
                  <a:lnTo>
                    <a:pt x="42" y="462"/>
                  </a:lnTo>
                  <a:lnTo>
                    <a:pt x="30" y="456"/>
                  </a:lnTo>
                  <a:lnTo>
                    <a:pt x="24" y="456"/>
                  </a:lnTo>
                  <a:lnTo>
                    <a:pt x="12" y="462"/>
                  </a:lnTo>
                  <a:lnTo>
                    <a:pt x="0" y="474"/>
                  </a:lnTo>
                  <a:lnTo>
                    <a:pt x="0" y="492"/>
                  </a:lnTo>
                  <a:lnTo>
                    <a:pt x="12" y="50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2" name="Malawi" descr="© INSCALE GmbH, 05.05.2010&#10;http://www.presentationload.com/">
              <a:extLst>
                <a:ext uri="{FF2B5EF4-FFF2-40B4-BE49-F238E27FC236}">
                  <a16:creationId xmlns:a16="http://schemas.microsoft.com/office/drawing/2014/main" id="{84007178-5945-4E76-837F-155D913CBF94}"/>
                </a:ext>
              </a:extLst>
            </p:cNvPr>
            <p:cNvSpPr>
              <a:spLocks/>
            </p:cNvSpPr>
            <p:nvPr>
              <p:custDataLst>
                <p:tags r:id="rId81"/>
              </p:custDataLst>
            </p:nvPr>
          </p:nvSpPr>
          <p:spPr bwMode="gray">
            <a:xfrm>
              <a:off x="5111474" y="3506059"/>
              <a:ext cx="88942" cy="237181"/>
            </a:xfrm>
            <a:custGeom>
              <a:avLst/>
              <a:gdLst>
                <a:gd name="T0" fmla="*/ 2147483647 w 234"/>
                <a:gd name="T1" fmla="*/ 2147483647 h 624"/>
                <a:gd name="T2" fmla="*/ 2147483647 w 234"/>
                <a:gd name="T3" fmla="*/ 2147483647 h 624"/>
                <a:gd name="T4" fmla="*/ 2147483647 w 234"/>
                <a:gd name="T5" fmla="*/ 2147483647 h 624"/>
                <a:gd name="T6" fmla="*/ 2147483647 w 234"/>
                <a:gd name="T7" fmla="*/ 2147483647 h 624"/>
                <a:gd name="T8" fmla="*/ 2147483647 w 234"/>
                <a:gd name="T9" fmla="*/ 2147483647 h 624"/>
                <a:gd name="T10" fmla="*/ 2147483647 w 234"/>
                <a:gd name="T11" fmla="*/ 2147483647 h 624"/>
                <a:gd name="T12" fmla="*/ 2147483647 w 234"/>
                <a:gd name="T13" fmla="*/ 2147483647 h 624"/>
                <a:gd name="T14" fmla="*/ 2147483647 w 234"/>
                <a:gd name="T15" fmla="*/ 2147483647 h 624"/>
                <a:gd name="T16" fmla="*/ 2147483647 w 234"/>
                <a:gd name="T17" fmla="*/ 2147483647 h 624"/>
                <a:gd name="T18" fmla="*/ 2147483647 w 234"/>
                <a:gd name="T19" fmla="*/ 2147483647 h 624"/>
                <a:gd name="T20" fmla="*/ 2147483647 w 234"/>
                <a:gd name="T21" fmla="*/ 2147483647 h 624"/>
                <a:gd name="T22" fmla="*/ 2147483647 w 234"/>
                <a:gd name="T23" fmla="*/ 2147483647 h 624"/>
                <a:gd name="T24" fmla="*/ 2147483647 w 234"/>
                <a:gd name="T25" fmla="*/ 2147483647 h 624"/>
                <a:gd name="T26" fmla="*/ 2147483647 w 234"/>
                <a:gd name="T27" fmla="*/ 2147483647 h 624"/>
                <a:gd name="T28" fmla="*/ 2147483647 w 234"/>
                <a:gd name="T29" fmla="*/ 2147483647 h 624"/>
                <a:gd name="T30" fmla="*/ 2147483647 w 234"/>
                <a:gd name="T31" fmla="*/ 2147483647 h 624"/>
                <a:gd name="T32" fmla="*/ 2147483647 w 234"/>
                <a:gd name="T33" fmla="*/ 2147483647 h 624"/>
                <a:gd name="T34" fmla="*/ 2147483647 w 234"/>
                <a:gd name="T35" fmla="*/ 2147483647 h 624"/>
                <a:gd name="T36" fmla="*/ 2147483647 w 234"/>
                <a:gd name="T37" fmla="*/ 2147483647 h 624"/>
                <a:gd name="T38" fmla="*/ 2147483647 w 234"/>
                <a:gd name="T39" fmla="*/ 2147483647 h 624"/>
                <a:gd name="T40" fmla="*/ 2147483647 w 234"/>
                <a:gd name="T41" fmla="*/ 2147483647 h 624"/>
                <a:gd name="T42" fmla="*/ 2147483647 w 234"/>
                <a:gd name="T43" fmla="*/ 2147483647 h 624"/>
                <a:gd name="T44" fmla="*/ 2147483647 w 234"/>
                <a:gd name="T45" fmla="*/ 2147483647 h 624"/>
                <a:gd name="T46" fmla="*/ 2147483647 w 234"/>
                <a:gd name="T47" fmla="*/ 0 h 624"/>
                <a:gd name="T48" fmla="*/ 2147483647 w 234"/>
                <a:gd name="T49" fmla="*/ 2147483647 h 624"/>
                <a:gd name="T50" fmla="*/ 2147483647 w 234"/>
                <a:gd name="T51" fmla="*/ 2147483647 h 624"/>
                <a:gd name="T52" fmla="*/ 2147483647 w 234"/>
                <a:gd name="T53" fmla="*/ 2147483647 h 624"/>
                <a:gd name="T54" fmla="*/ 2147483647 w 234"/>
                <a:gd name="T55" fmla="*/ 2147483647 h 624"/>
                <a:gd name="T56" fmla="*/ 2147483647 w 234"/>
                <a:gd name="T57" fmla="*/ 2147483647 h 624"/>
                <a:gd name="T58" fmla="*/ 2147483647 w 234"/>
                <a:gd name="T59" fmla="*/ 2147483647 h 624"/>
                <a:gd name="T60" fmla="*/ 2147483647 w 234"/>
                <a:gd name="T61" fmla="*/ 2147483647 h 624"/>
                <a:gd name="T62" fmla="*/ 2147483647 w 234"/>
                <a:gd name="T63" fmla="*/ 2147483647 h 624"/>
                <a:gd name="T64" fmla="*/ 2147483647 w 234"/>
                <a:gd name="T65" fmla="*/ 2147483647 h 624"/>
                <a:gd name="T66" fmla="*/ 2147483647 w 234"/>
                <a:gd name="T67" fmla="*/ 2147483647 h 624"/>
                <a:gd name="T68" fmla="*/ 2147483647 w 234"/>
                <a:gd name="T69" fmla="*/ 2147483647 h 624"/>
                <a:gd name="T70" fmla="*/ 2147483647 w 234"/>
                <a:gd name="T71" fmla="*/ 2147483647 h 624"/>
                <a:gd name="T72" fmla="*/ 2147483647 w 234"/>
                <a:gd name="T73" fmla="*/ 2147483647 h 624"/>
                <a:gd name="T74" fmla="*/ 0 w 234"/>
                <a:gd name="T75" fmla="*/ 2147483647 h 624"/>
                <a:gd name="T76" fmla="*/ 2147483647 w 234"/>
                <a:gd name="T77" fmla="*/ 2147483647 h 624"/>
                <a:gd name="T78" fmla="*/ 2147483647 w 234"/>
                <a:gd name="T79" fmla="*/ 2147483647 h 624"/>
                <a:gd name="T80" fmla="*/ 2147483647 w 234"/>
                <a:gd name="T81" fmla="*/ 2147483647 h 624"/>
                <a:gd name="T82" fmla="*/ 2147483647 w 234"/>
                <a:gd name="T83" fmla="*/ 2147483647 h 624"/>
                <a:gd name="T84" fmla="*/ 2147483647 w 234"/>
                <a:gd name="T85" fmla="*/ 2147483647 h 624"/>
                <a:gd name="T86" fmla="*/ 2147483647 w 234"/>
                <a:gd name="T87" fmla="*/ 2147483647 h 624"/>
                <a:gd name="T88" fmla="*/ 2147483647 w 234"/>
                <a:gd name="T89" fmla="*/ 2147483647 h 624"/>
                <a:gd name="T90" fmla="*/ 2147483647 w 234"/>
                <a:gd name="T91" fmla="*/ 2147483647 h 624"/>
                <a:gd name="T92" fmla="*/ 2147483647 w 234"/>
                <a:gd name="T93" fmla="*/ 2147483647 h 624"/>
                <a:gd name="T94" fmla="*/ 2147483647 w 234"/>
                <a:gd name="T95" fmla="*/ 2147483647 h 624"/>
                <a:gd name="T96" fmla="*/ 2147483647 w 234"/>
                <a:gd name="T97" fmla="*/ 2147483647 h 624"/>
                <a:gd name="T98" fmla="*/ 2147483647 w 234"/>
                <a:gd name="T99" fmla="*/ 2147483647 h 624"/>
                <a:gd name="T100" fmla="*/ 2147483647 w 234"/>
                <a:gd name="T101" fmla="*/ 2147483647 h 624"/>
                <a:gd name="T102" fmla="*/ 2147483647 w 234"/>
                <a:gd name="T103" fmla="*/ 2147483647 h 624"/>
                <a:gd name="T104" fmla="*/ 2147483647 w 234"/>
                <a:gd name="T105" fmla="*/ 2147483647 h 624"/>
                <a:gd name="T106" fmla="*/ 2147483647 w 234"/>
                <a:gd name="T107" fmla="*/ 2147483647 h 624"/>
                <a:gd name="T108" fmla="*/ 2147483647 w 234"/>
                <a:gd name="T109" fmla="*/ 2147483647 h 624"/>
                <a:gd name="T110" fmla="*/ 2147483647 w 234"/>
                <a:gd name="T111" fmla="*/ 2147483647 h 624"/>
                <a:gd name="T112" fmla="*/ 2147483647 w 234"/>
                <a:gd name="T113" fmla="*/ 2147483647 h 624"/>
                <a:gd name="T114" fmla="*/ 2147483647 w 234"/>
                <a:gd name="T115" fmla="*/ 2147483647 h 624"/>
                <a:gd name="T116" fmla="*/ 2147483647 w 234"/>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4"/>
                <a:gd name="T178" fmla="*/ 0 h 624"/>
                <a:gd name="T179" fmla="*/ 234 w 234"/>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4" h="624">
                  <a:moveTo>
                    <a:pt x="234" y="432"/>
                  </a:moveTo>
                  <a:lnTo>
                    <a:pt x="222" y="420"/>
                  </a:lnTo>
                  <a:lnTo>
                    <a:pt x="210" y="402"/>
                  </a:lnTo>
                  <a:lnTo>
                    <a:pt x="204" y="390"/>
                  </a:lnTo>
                  <a:lnTo>
                    <a:pt x="198" y="384"/>
                  </a:lnTo>
                  <a:lnTo>
                    <a:pt x="186" y="360"/>
                  </a:lnTo>
                  <a:lnTo>
                    <a:pt x="162" y="336"/>
                  </a:lnTo>
                  <a:lnTo>
                    <a:pt x="156" y="336"/>
                  </a:lnTo>
                  <a:lnTo>
                    <a:pt x="156" y="330"/>
                  </a:lnTo>
                  <a:lnTo>
                    <a:pt x="150" y="330"/>
                  </a:lnTo>
                  <a:lnTo>
                    <a:pt x="150" y="342"/>
                  </a:lnTo>
                  <a:lnTo>
                    <a:pt x="156" y="342"/>
                  </a:lnTo>
                  <a:lnTo>
                    <a:pt x="168" y="354"/>
                  </a:lnTo>
                  <a:lnTo>
                    <a:pt x="168" y="366"/>
                  </a:lnTo>
                  <a:lnTo>
                    <a:pt x="174" y="378"/>
                  </a:lnTo>
                  <a:lnTo>
                    <a:pt x="174" y="390"/>
                  </a:lnTo>
                  <a:lnTo>
                    <a:pt x="168" y="396"/>
                  </a:lnTo>
                  <a:lnTo>
                    <a:pt x="162" y="396"/>
                  </a:lnTo>
                  <a:lnTo>
                    <a:pt x="162" y="390"/>
                  </a:lnTo>
                  <a:lnTo>
                    <a:pt x="156" y="384"/>
                  </a:lnTo>
                  <a:lnTo>
                    <a:pt x="156" y="378"/>
                  </a:lnTo>
                  <a:lnTo>
                    <a:pt x="144" y="384"/>
                  </a:lnTo>
                  <a:lnTo>
                    <a:pt x="132" y="384"/>
                  </a:lnTo>
                  <a:lnTo>
                    <a:pt x="132" y="360"/>
                  </a:lnTo>
                  <a:lnTo>
                    <a:pt x="126" y="354"/>
                  </a:lnTo>
                  <a:lnTo>
                    <a:pt x="126" y="342"/>
                  </a:lnTo>
                  <a:lnTo>
                    <a:pt x="120" y="330"/>
                  </a:lnTo>
                  <a:lnTo>
                    <a:pt x="120" y="282"/>
                  </a:lnTo>
                  <a:lnTo>
                    <a:pt x="84" y="246"/>
                  </a:lnTo>
                  <a:lnTo>
                    <a:pt x="90" y="240"/>
                  </a:lnTo>
                  <a:lnTo>
                    <a:pt x="90" y="222"/>
                  </a:lnTo>
                  <a:lnTo>
                    <a:pt x="96" y="210"/>
                  </a:lnTo>
                  <a:lnTo>
                    <a:pt x="114" y="192"/>
                  </a:lnTo>
                  <a:lnTo>
                    <a:pt x="120" y="180"/>
                  </a:lnTo>
                  <a:lnTo>
                    <a:pt x="126" y="174"/>
                  </a:lnTo>
                  <a:lnTo>
                    <a:pt x="126" y="156"/>
                  </a:lnTo>
                  <a:lnTo>
                    <a:pt x="120" y="150"/>
                  </a:lnTo>
                  <a:lnTo>
                    <a:pt x="120" y="102"/>
                  </a:lnTo>
                  <a:lnTo>
                    <a:pt x="114" y="78"/>
                  </a:lnTo>
                  <a:lnTo>
                    <a:pt x="114" y="60"/>
                  </a:lnTo>
                  <a:lnTo>
                    <a:pt x="102" y="60"/>
                  </a:lnTo>
                  <a:lnTo>
                    <a:pt x="84" y="42"/>
                  </a:lnTo>
                  <a:lnTo>
                    <a:pt x="84" y="36"/>
                  </a:lnTo>
                  <a:lnTo>
                    <a:pt x="90" y="24"/>
                  </a:lnTo>
                  <a:lnTo>
                    <a:pt x="90" y="18"/>
                  </a:lnTo>
                  <a:lnTo>
                    <a:pt x="60" y="18"/>
                  </a:lnTo>
                  <a:lnTo>
                    <a:pt x="54" y="0"/>
                  </a:lnTo>
                  <a:lnTo>
                    <a:pt x="30" y="0"/>
                  </a:lnTo>
                  <a:lnTo>
                    <a:pt x="30" y="12"/>
                  </a:lnTo>
                  <a:lnTo>
                    <a:pt x="42" y="12"/>
                  </a:lnTo>
                  <a:lnTo>
                    <a:pt x="54" y="24"/>
                  </a:lnTo>
                  <a:lnTo>
                    <a:pt x="54" y="66"/>
                  </a:lnTo>
                  <a:lnTo>
                    <a:pt x="60" y="66"/>
                  </a:lnTo>
                  <a:lnTo>
                    <a:pt x="66" y="60"/>
                  </a:lnTo>
                  <a:lnTo>
                    <a:pt x="66" y="84"/>
                  </a:lnTo>
                  <a:lnTo>
                    <a:pt x="78" y="84"/>
                  </a:lnTo>
                  <a:lnTo>
                    <a:pt x="78" y="96"/>
                  </a:lnTo>
                  <a:lnTo>
                    <a:pt x="54" y="108"/>
                  </a:lnTo>
                  <a:lnTo>
                    <a:pt x="48" y="114"/>
                  </a:lnTo>
                  <a:lnTo>
                    <a:pt x="42" y="114"/>
                  </a:lnTo>
                  <a:lnTo>
                    <a:pt x="42" y="132"/>
                  </a:lnTo>
                  <a:lnTo>
                    <a:pt x="54" y="138"/>
                  </a:lnTo>
                  <a:lnTo>
                    <a:pt x="48" y="156"/>
                  </a:lnTo>
                  <a:lnTo>
                    <a:pt x="48" y="228"/>
                  </a:lnTo>
                  <a:lnTo>
                    <a:pt x="60" y="228"/>
                  </a:lnTo>
                  <a:lnTo>
                    <a:pt x="60" y="234"/>
                  </a:lnTo>
                  <a:lnTo>
                    <a:pt x="42" y="252"/>
                  </a:lnTo>
                  <a:lnTo>
                    <a:pt x="30" y="258"/>
                  </a:lnTo>
                  <a:lnTo>
                    <a:pt x="24" y="264"/>
                  </a:lnTo>
                  <a:lnTo>
                    <a:pt x="18" y="264"/>
                  </a:lnTo>
                  <a:lnTo>
                    <a:pt x="24" y="300"/>
                  </a:lnTo>
                  <a:lnTo>
                    <a:pt x="18" y="312"/>
                  </a:lnTo>
                  <a:lnTo>
                    <a:pt x="12" y="318"/>
                  </a:lnTo>
                  <a:lnTo>
                    <a:pt x="6" y="330"/>
                  </a:lnTo>
                  <a:lnTo>
                    <a:pt x="0" y="336"/>
                  </a:lnTo>
                  <a:lnTo>
                    <a:pt x="0" y="342"/>
                  </a:lnTo>
                  <a:lnTo>
                    <a:pt x="12" y="348"/>
                  </a:lnTo>
                  <a:lnTo>
                    <a:pt x="24" y="360"/>
                  </a:lnTo>
                  <a:lnTo>
                    <a:pt x="36" y="366"/>
                  </a:lnTo>
                  <a:lnTo>
                    <a:pt x="66" y="414"/>
                  </a:lnTo>
                  <a:lnTo>
                    <a:pt x="96" y="414"/>
                  </a:lnTo>
                  <a:lnTo>
                    <a:pt x="102" y="408"/>
                  </a:lnTo>
                  <a:lnTo>
                    <a:pt x="120" y="408"/>
                  </a:lnTo>
                  <a:lnTo>
                    <a:pt x="126" y="414"/>
                  </a:lnTo>
                  <a:lnTo>
                    <a:pt x="126" y="450"/>
                  </a:lnTo>
                  <a:lnTo>
                    <a:pt x="132" y="450"/>
                  </a:lnTo>
                  <a:lnTo>
                    <a:pt x="126" y="480"/>
                  </a:lnTo>
                  <a:lnTo>
                    <a:pt x="114" y="486"/>
                  </a:lnTo>
                  <a:lnTo>
                    <a:pt x="126" y="504"/>
                  </a:lnTo>
                  <a:lnTo>
                    <a:pt x="120" y="510"/>
                  </a:lnTo>
                  <a:lnTo>
                    <a:pt x="108" y="516"/>
                  </a:lnTo>
                  <a:lnTo>
                    <a:pt x="102" y="522"/>
                  </a:lnTo>
                  <a:lnTo>
                    <a:pt x="102" y="528"/>
                  </a:lnTo>
                  <a:lnTo>
                    <a:pt x="114" y="528"/>
                  </a:lnTo>
                  <a:lnTo>
                    <a:pt x="114" y="558"/>
                  </a:lnTo>
                  <a:lnTo>
                    <a:pt x="126" y="564"/>
                  </a:lnTo>
                  <a:lnTo>
                    <a:pt x="132" y="570"/>
                  </a:lnTo>
                  <a:lnTo>
                    <a:pt x="144" y="576"/>
                  </a:lnTo>
                  <a:lnTo>
                    <a:pt x="150" y="582"/>
                  </a:lnTo>
                  <a:lnTo>
                    <a:pt x="162" y="588"/>
                  </a:lnTo>
                  <a:lnTo>
                    <a:pt x="162" y="600"/>
                  </a:lnTo>
                  <a:lnTo>
                    <a:pt x="156" y="606"/>
                  </a:lnTo>
                  <a:lnTo>
                    <a:pt x="156" y="618"/>
                  </a:lnTo>
                  <a:lnTo>
                    <a:pt x="162" y="624"/>
                  </a:lnTo>
                  <a:lnTo>
                    <a:pt x="168" y="618"/>
                  </a:lnTo>
                  <a:lnTo>
                    <a:pt x="180" y="612"/>
                  </a:lnTo>
                  <a:lnTo>
                    <a:pt x="180" y="582"/>
                  </a:lnTo>
                  <a:lnTo>
                    <a:pt x="174" y="576"/>
                  </a:lnTo>
                  <a:lnTo>
                    <a:pt x="168" y="576"/>
                  </a:lnTo>
                  <a:lnTo>
                    <a:pt x="168" y="558"/>
                  </a:lnTo>
                  <a:lnTo>
                    <a:pt x="174" y="546"/>
                  </a:lnTo>
                  <a:lnTo>
                    <a:pt x="186" y="540"/>
                  </a:lnTo>
                  <a:lnTo>
                    <a:pt x="210" y="540"/>
                  </a:lnTo>
                  <a:lnTo>
                    <a:pt x="216" y="534"/>
                  </a:lnTo>
                  <a:lnTo>
                    <a:pt x="216" y="474"/>
                  </a:lnTo>
                  <a:lnTo>
                    <a:pt x="222" y="468"/>
                  </a:lnTo>
                  <a:lnTo>
                    <a:pt x="228" y="456"/>
                  </a:lnTo>
                  <a:lnTo>
                    <a:pt x="234" y="450"/>
                  </a:lnTo>
                  <a:lnTo>
                    <a:pt x="234" y="4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3" name="Madagascar" descr="© INSCALE GmbH, 05.05.2010&#10;http://www.presentationload.com/">
              <a:extLst>
                <a:ext uri="{FF2B5EF4-FFF2-40B4-BE49-F238E27FC236}">
                  <a16:creationId xmlns:a16="http://schemas.microsoft.com/office/drawing/2014/main" id="{77AEDA38-913D-4E3E-8A9A-9B30A3B5D8AA}"/>
                </a:ext>
              </a:extLst>
            </p:cNvPr>
            <p:cNvSpPr>
              <a:spLocks/>
            </p:cNvSpPr>
            <p:nvPr>
              <p:custDataLst>
                <p:tags r:id="rId82"/>
              </p:custDataLst>
            </p:nvPr>
          </p:nvSpPr>
          <p:spPr bwMode="gray">
            <a:xfrm>
              <a:off x="5370889" y="3593521"/>
              <a:ext cx="225320" cy="413584"/>
            </a:xfrm>
            <a:custGeom>
              <a:avLst/>
              <a:gdLst>
                <a:gd name="T0" fmla="*/ 2147483647 w 594"/>
                <a:gd name="T1" fmla="*/ 2147483647 h 1092"/>
                <a:gd name="T2" fmla="*/ 2147483647 w 594"/>
                <a:gd name="T3" fmla="*/ 2147483647 h 1092"/>
                <a:gd name="T4" fmla="*/ 2147483647 w 594"/>
                <a:gd name="T5" fmla="*/ 2147483647 h 1092"/>
                <a:gd name="T6" fmla="*/ 2147483647 w 594"/>
                <a:gd name="T7" fmla="*/ 2147483647 h 1092"/>
                <a:gd name="T8" fmla="*/ 2147483647 w 594"/>
                <a:gd name="T9" fmla="*/ 2147483647 h 1092"/>
                <a:gd name="T10" fmla="*/ 2147483647 w 594"/>
                <a:gd name="T11" fmla="*/ 2147483647 h 1092"/>
                <a:gd name="T12" fmla="*/ 2147483647 w 594"/>
                <a:gd name="T13" fmla="*/ 2147483647 h 1092"/>
                <a:gd name="T14" fmla="*/ 2147483647 w 594"/>
                <a:gd name="T15" fmla="*/ 2147483647 h 1092"/>
                <a:gd name="T16" fmla="*/ 2147483647 w 594"/>
                <a:gd name="T17" fmla="*/ 2147483647 h 1092"/>
                <a:gd name="T18" fmla="*/ 2147483647 w 594"/>
                <a:gd name="T19" fmla="*/ 2147483647 h 1092"/>
                <a:gd name="T20" fmla="*/ 2147483647 w 594"/>
                <a:gd name="T21" fmla="*/ 2147483647 h 1092"/>
                <a:gd name="T22" fmla="*/ 2147483647 w 594"/>
                <a:gd name="T23" fmla="*/ 2147483647 h 1092"/>
                <a:gd name="T24" fmla="*/ 2147483647 w 594"/>
                <a:gd name="T25" fmla="*/ 2147483647 h 1092"/>
                <a:gd name="T26" fmla="*/ 2147483647 w 594"/>
                <a:gd name="T27" fmla="*/ 2147483647 h 1092"/>
                <a:gd name="T28" fmla="*/ 2147483647 w 594"/>
                <a:gd name="T29" fmla="*/ 2147483647 h 1092"/>
                <a:gd name="T30" fmla="*/ 2147483647 w 594"/>
                <a:gd name="T31" fmla="*/ 2147483647 h 1092"/>
                <a:gd name="T32" fmla="*/ 2147483647 w 594"/>
                <a:gd name="T33" fmla="*/ 0 h 1092"/>
                <a:gd name="T34" fmla="*/ 2147483647 w 594"/>
                <a:gd name="T35" fmla="*/ 2147483647 h 1092"/>
                <a:gd name="T36" fmla="*/ 2147483647 w 594"/>
                <a:gd name="T37" fmla="*/ 2147483647 h 1092"/>
                <a:gd name="T38" fmla="*/ 2147483647 w 594"/>
                <a:gd name="T39" fmla="*/ 2147483647 h 1092"/>
                <a:gd name="T40" fmla="*/ 2147483647 w 594"/>
                <a:gd name="T41" fmla="*/ 2147483647 h 1092"/>
                <a:gd name="T42" fmla="*/ 2147483647 w 594"/>
                <a:gd name="T43" fmla="*/ 2147483647 h 1092"/>
                <a:gd name="T44" fmla="*/ 2147483647 w 594"/>
                <a:gd name="T45" fmla="*/ 2147483647 h 1092"/>
                <a:gd name="T46" fmla="*/ 2147483647 w 594"/>
                <a:gd name="T47" fmla="*/ 2147483647 h 1092"/>
                <a:gd name="T48" fmla="*/ 2147483647 w 594"/>
                <a:gd name="T49" fmla="*/ 2147483647 h 1092"/>
                <a:gd name="T50" fmla="*/ 2147483647 w 594"/>
                <a:gd name="T51" fmla="*/ 2147483647 h 1092"/>
                <a:gd name="T52" fmla="*/ 2147483647 w 594"/>
                <a:gd name="T53" fmla="*/ 2147483647 h 1092"/>
                <a:gd name="T54" fmla="*/ 2147483647 w 594"/>
                <a:gd name="T55" fmla="*/ 2147483647 h 1092"/>
                <a:gd name="T56" fmla="*/ 2147483647 w 594"/>
                <a:gd name="T57" fmla="*/ 2147483647 h 1092"/>
                <a:gd name="T58" fmla="*/ 2147483647 w 594"/>
                <a:gd name="T59" fmla="*/ 2147483647 h 1092"/>
                <a:gd name="T60" fmla="*/ 2147483647 w 594"/>
                <a:gd name="T61" fmla="*/ 2147483647 h 1092"/>
                <a:gd name="T62" fmla="*/ 2147483647 w 594"/>
                <a:gd name="T63" fmla="*/ 2147483647 h 1092"/>
                <a:gd name="T64" fmla="*/ 2147483647 w 594"/>
                <a:gd name="T65" fmla="*/ 2147483647 h 1092"/>
                <a:gd name="T66" fmla="*/ 2147483647 w 594"/>
                <a:gd name="T67" fmla="*/ 2147483647 h 1092"/>
                <a:gd name="T68" fmla="*/ 2147483647 w 594"/>
                <a:gd name="T69" fmla="*/ 2147483647 h 1092"/>
                <a:gd name="T70" fmla="*/ 2147483647 w 594"/>
                <a:gd name="T71" fmla="*/ 2147483647 h 1092"/>
                <a:gd name="T72" fmla="*/ 2147483647 w 594"/>
                <a:gd name="T73" fmla="*/ 2147483647 h 1092"/>
                <a:gd name="T74" fmla="*/ 2147483647 w 594"/>
                <a:gd name="T75" fmla="*/ 2147483647 h 1092"/>
                <a:gd name="T76" fmla="*/ 2147483647 w 594"/>
                <a:gd name="T77" fmla="*/ 2147483647 h 1092"/>
                <a:gd name="T78" fmla="*/ 2147483647 w 594"/>
                <a:gd name="T79" fmla="*/ 2147483647 h 1092"/>
                <a:gd name="T80" fmla="*/ 2147483647 w 594"/>
                <a:gd name="T81" fmla="*/ 2147483647 h 1092"/>
                <a:gd name="T82" fmla="*/ 2147483647 w 594"/>
                <a:gd name="T83" fmla="*/ 2147483647 h 1092"/>
                <a:gd name="T84" fmla="*/ 2147483647 w 594"/>
                <a:gd name="T85" fmla="*/ 2147483647 h 1092"/>
                <a:gd name="T86" fmla="*/ 0 w 594"/>
                <a:gd name="T87" fmla="*/ 2147483647 h 1092"/>
                <a:gd name="T88" fmla="*/ 2147483647 w 594"/>
                <a:gd name="T89" fmla="*/ 2147483647 h 1092"/>
                <a:gd name="T90" fmla="*/ 2147483647 w 594"/>
                <a:gd name="T91" fmla="*/ 2147483647 h 1092"/>
                <a:gd name="T92" fmla="*/ 2147483647 w 594"/>
                <a:gd name="T93" fmla="*/ 2147483647 h 1092"/>
                <a:gd name="T94" fmla="*/ 2147483647 w 594"/>
                <a:gd name="T95" fmla="*/ 2147483647 h 1092"/>
                <a:gd name="T96" fmla="*/ 2147483647 w 594"/>
                <a:gd name="T97" fmla="*/ 2147483647 h 1092"/>
                <a:gd name="T98" fmla="*/ 2147483647 w 594"/>
                <a:gd name="T99" fmla="*/ 2147483647 h 1092"/>
                <a:gd name="T100" fmla="*/ 2147483647 w 594"/>
                <a:gd name="T101" fmla="*/ 2147483647 h 1092"/>
                <a:gd name="T102" fmla="*/ 2147483647 w 594"/>
                <a:gd name="T103" fmla="*/ 2147483647 h 10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4"/>
                <a:gd name="T157" fmla="*/ 0 h 1092"/>
                <a:gd name="T158" fmla="*/ 594 w 594"/>
                <a:gd name="T159" fmla="*/ 1092 h 10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4" h="1092">
                  <a:moveTo>
                    <a:pt x="120" y="330"/>
                  </a:moveTo>
                  <a:lnTo>
                    <a:pt x="144" y="324"/>
                  </a:lnTo>
                  <a:lnTo>
                    <a:pt x="192" y="324"/>
                  </a:lnTo>
                  <a:lnTo>
                    <a:pt x="192" y="300"/>
                  </a:lnTo>
                  <a:lnTo>
                    <a:pt x="252" y="312"/>
                  </a:lnTo>
                  <a:lnTo>
                    <a:pt x="270" y="282"/>
                  </a:lnTo>
                  <a:lnTo>
                    <a:pt x="312" y="288"/>
                  </a:lnTo>
                  <a:lnTo>
                    <a:pt x="312" y="258"/>
                  </a:lnTo>
                  <a:lnTo>
                    <a:pt x="324" y="228"/>
                  </a:lnTo>
                  <a:lnTo>
                    <a:pt x="324" y="258"/>
                  </a:lnTo>
                  <a:lnTo>
                    <a:pt x="336" y="276"/>
                  </a:lnTo>
                  <a:lnTo>
                    <a:pt x="348" y="240"/>
                  </a:lnTo>
                  <a:lnTo>
                    <a:pt x="348" y="210"/>
                  </a:lnTo>
                  <a:lnTo>
                    <a:pt x="354" y="192"/>
                  </a:lnTo>
                  <a:lnTo>
                    <a:pt x="354" y="186"/>
                  </a:lnTo>
                  <a:lnTo>
                    <a:pt x="360" y="186"/>
                  </a:lnTo>
                  <a:lnTo>
                    <a:pt x="372" y="198"/>
                  </a:lnTo>
                  <a:lnTo>
                    <a:pt x="372" y="204"/>
                  </a:lnTo>
                  <a:lnTo>
                    <a:pt x="378" y="204"/>
                  </a:lnTo>
                  <a:lnTo>
                    <a:pt x="402" y="180"/>
                  </a:lnTo>
                  <a:lnTo>
                    <a:pt x="396" y="168"/>
                  </a:lnTo>
                  <a:lnTo>
                    <a:pt x="396" y="150"/>
                  </a:lnTo>
                  <a:lnTo>
                    <a:pt x="390" y="138"/>
                  </a:lnTo>
                  <a:lnTo>
                    <a:pt x="402" y="126"/>
                  </a:lnTo>
                  <a:lnTo>
                    <a:pt x="414" y="126"/>
                  </a:lnTo>
                  <a:lnTo>
                    <a:pt x="420" y="132"/>
                  </a:lnTo>
                  <a:lnTo>
                    <a:pt x="426" y="132"/>
                  </a:lnTo>
                  <a:lnTo>
                    <a:pt x="432" y="126"/>
                  </a:lnTo>
                  <a:lnTo>
                    <a:pt x="438" y="114"/>
                  </a:lnTo>
                  <a:lnTo>
                    <a:pt x="450" y="102"/>
                  </a:lnTo>
                  <a:lnTo>
                    <a:pt x="456" y="90"/>
                  </a:lnTo>
                  <a:lnTo>
                    <a:pt x="462" y="72"/>
                  </a:lnTo>
                  <a:lnTo>
                    <a:pt x="462" y="42"/>
                  </a:lnTo>
                  <a:lnTo>
                    <a:pt x="492" y="0"/>
                  </a:lnTo>
                  <a:lnTo>
                    <a:pt x="546" y="60"/>
                  </a:lnTo>
                  <a:lnTo>
                    <a:pt x="546" y="90"/>
                  </a:lnTo>
                  <a:lnTo>
                    <a:pt x="552" y="96"/>
                  </a:lnTo>
                  <a:lnTo>
                    <a:pt x="558" y="114"/>
                  </a:lnTo>
                  <a:lnTo>
                    <a:pt x="576" y="150"/>
                  </a:lnTo>
                  <a:lnTo>
                    <a:pt x="582" y="156"/>
                  </a:lnTo>
                  <a:lnTo>
                    <a:pt x="582" y="162"/>
                  </a:lnTo>
                  <a:lnTo>
                    <a:pt x="564" y="216"/>
                  </a:lnTo>
                  <a:lnTo>
                    <a:pt x="594" y="276"/>
                  </a:lnTo>
                  <a:lnTo>
                    <a:pt x="594" y="288"/>
                  </a:lnTo>
                  <a:lnTo>
                    <a:pt x="588" y="294"/>
                  </a:lnTo>
                  <a:lnTo>
                    <a:pt x="576" y="294"/>
                  </a:lnTo>
                  <a:lnTo>
                    <a:pt x="564" y="288"/>
                  </a:lnTo>
                  <a:lnTo>
                    <a:pt x="558" y="282"/>
                  </a:lnTo>
                  <a:lnTo>
                    <a:pt x="552" y="282"/>
                  </a:lnTo>
                  <a:lnTo>
                    <a:pt x="522" y="288"/>
                  </a:lnTo>
                  <a:lnTo>
                    <a:pt x="528" y="330"/>
                  </a:lnTo>
                  <a:lnTo>
                    <a:pt x="522" y="336"/>
                  </a:lnTo>
                  <a:lnTo>
                    <a:pt x="516" y="348"/>
                  </a:lnTo>
                  <a:lnTo>
                    <a:pt x="504" y="354"/>
                  </a:lnTo>
                  <a:lnTo>
                    <a:pt x="486" y="390"/>
                  </a:lnTo>
                  <a:lnTo>
                    <a:pt x="486" y="402"/>
                  </a:lnTo>
                  <a:lnTo>
                    <a:pt x="492" y="414"/>
                  </a:lnTo>
                  <a:lnTo>
                    <a:pt x="504" y="450"/>
                  </a:lnTo>
                  <a:lnTo>
                    <a:pt x="498" y="468"/>
                  </a:lnTo>
                  <a:lnTo>
                    <a:pt x="486" y="510"/>
                  </a:lnTo>
                  <a:lnTo>
                    <a:pt x="462" y="570"/>
                  </a:lnTo>
                  <a:lnTo>
                    <a:pt x="432" y="642"/>
                  </a:lnTo>
                  <a:lnTo>
                    <a:pt x="390" y="720"/>
                  </a:lnTo>
                  <a:lnTo>
                    <a:pt x="324" y="852"/>
                  </a:lnTo>
                  <a:lnTo>
                    <a:pt x="312" y="894"/>
                  </a:lnTo>
                  <a:lnTo>
                    <a:pt x="306" y="912"/>
                  </a:lnTo>
                  <a:lnTo>
                    <a:pt x="306" y="948"/>
                  </a:lnTo>
                  <a:lnTo>
                    <a:pt x="294" y="984"/>
                  </a:lnTo>
                  <a:lnTo>
                    <a:pt x="276" y="1014"/>
                  </a:lnTo>
                  <a:lnTo>
                    <a:pt x="258" y="1032"/>
                  </a:lnTo>
                  <a:lnTo>
                    <a:pt x="240" y="1044"/>
                  </a:lnTo>
                  <a:lnTo>
                    <a:pt x="222" y="1062"/>
                  </a:lnTo>
                  <a:lnTo>
                    <a:pt x="216" y="1062"/>
                  </a:lnTo>
                  <a:lnTo>
                    <a:pt x="210" y="1068"/>
                  </a:lnTo>
                  <a:lnTo>
                    <a:pt x="186" y="1068"/>
                  </a:lnTo>
                  <a:lnTo>
                    <a:pt x="150" y="1086"/>
                  </a:lnTo>
                  <a:lnTo>
                    <a:pt x="114" y="1092"/>
                  </a:lnTo>
                  <a:lnTo>
                    <a:pt x="78" y="1074"/>
                  </a:lnTo>
                  <a:lnTo>
                    <a:pt x="60" y="1056"/>
                  </a:lnTo>
                  <a:lnTo>
                    <a:pt x="48" y="1038"/>
                  </a:lnTo>
                  <a:lnTo>
                    <a:pt x="36" y="1026"/>
                  </a:lnTo>
                  <a:lnTo>
                    <a:pt x="36" y="1020"/>
                  </a:lnTo>
                  <a:lnTo>
                    <a:pt x="30" y="1014"/>
                  </a:lnTo>
                  <a:lnTo>
                    <a:pt x="48" y="990"/>
                  </a:lnTo>
                  <a:lnTo>
                    <a:pt x="42" y="978"/>
                  </a:lnTo>
                  <a:lnTo>
                    <a:pt x="24" y="948"/>
                  </a:lnTo>
                  <a:lnTo>
                    <a:pt x="12" y="900"/>
                  </a:lnTo>
                  <a:lnTo>
                    <a:pt x="0" y="834"/>
                  </a:lnTo>
                  <a:lnTo>
                    <a:pt x="0" y="786"/>
                  </a:lnTo>
                  <a:lnTo>
                    <a:pt x="6" y="756"/>
                  </a:lnTo>
                  <a:lnTo>
                    <a:pt x="18" y="738"/>
                  </a:lnTo>
                  <a:lnTo>
                    <a:pt x="60" y="696"/>
                  </a:lnTo>
                  <a:lnTo>
                    <a:pt x="72" y="678"/>
                  </a:lnTo>
                  <a:lnTo>
                    <a:pt x="90" y="672"/>
                  </a:lnTo>
                  <a:lnTo>
                    <a:pt x="96" y="660"/>
                  </a:lnTo>
                  <a:lnTo>
                    <a:pt x="108" y="654"/>
                  </a:lnTo>
                  <a:lnTo>
                    <a:pt x="108" y="636"/>
                  </a:lnTo>
                  <a:lnTo>
                    <a:pt x="102" y="600"/>
                  </a:lnTo>
                  <a:lnTo>
                    <a:pt x="96" y="558"/>
                  </a:lnTo>
                  <a:lnTo>
                    <a:pt x="96" y="522"/>
                  </a:lnTo>
                  <a:lnTo>
                    <a:pt x="78" y="432"/>
                  </a:lnTo>
                  <a:lnTo>
                    <a:pt x="90" y="408"/>
                  </a:lnTo>
                  <a:lnTo>
                    <a:pt x="132" y="366"/>
                  </a:lnTo>
                  <a:lnTo>
                    <a:pt x="132" y="360"/>
                  </a:lnTo>
                  <a:lnTo>
                    <a:pt x="120" y="3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4" name="Macedonia" descr="© INSCALE GmbH, 05.05.2010&#10;http://www.presentationload.com/">
              <a:extLst>
                <a:ext uri="{FF2B5EF4-FFF2-40B4-BE49-F238E27FC236}">
                  <a16:creationId xmlns:a16="http://schemas.microsoft.com/office/drawing/2014/main" id="{CC8825FA-242E-4B32-BA3C-895DD726E0E8}"/>
                </a:ext>
              </a:extLst>
            </p:cNvPr>
            <p:cNvSpPr>
              <a:spLocks/>
            </p:cNvSpPr>
            <p:nvPr>
              <p:custDataLst>
                <p:tags r:id="rId83"/>
              </p:custDataLst>
            </p:nvPr>
          </p:nvSpPr>
          <p:spPr bwMode="gray">
            <a:xfrm>
              <a:off x="4763115" y="1922880"/>
              <a:ext cx="62260" cy="48919"/>
            </a:xfrm>
            <a:custGeom>
              <a:avLst/>
              <a:gdLst>
                <a:gd name="T0" fmla="*/ 2147483647 w 162"/>
                <a:gd name="T1" fmla="*/ 2147483647 h 126"/>
                <a:gd name="T2" fmla="*/ 2147483647 w 162"/>
                <a:gd name="T3" fmla="*/ 2147483647 h 126"/>
                <a:gd name="T4" fmla="*/ 2147483647 w 162"/>
                <a:gd name="T5" fmla="*/ 2147483647 h 126"/>
                <a:gd name="T6" fmla="*/ 2147483647 w 162"/>
                <a:gd name="T7" fmla="*/ 2147483647 h 126"/>
                <a:gd name="T8" fmla="*/ 2147483647 w 162"/>
                <a:gd name="T9" fmla="*/ 0 h 126"/>
                <a:gd name="T10" fmla="*/ 2147483647 w 162"/>
                <a:gd name="T11" fmla="*/ 2147483647 h 126"/>
                <a:gd name="T12" fmla="*/ 2147483647 w 162"/>
                <a:gd name="T13" fmla="*/ 2147483647 h 126"/>
                <a:gd name="T14" fmla="*/ 2147483647 w 162"/>
                <a:gd name="T15" fmla="*/ 2147483647 h 126"/>
                <a:gd name="T16" fmla="*/ 2147483647 w 162"/>
                <a:gd name="T17" fmla="*/ 2147483647 h 126"/>
                <a:gd name="T18" fmla="*/ 2147483647 w 162"/>
                <a:gd name="T19" fmla="*/ 2147483647 h 126"/>
                <a:gd name="T20" fmla="*/ 2147483647 w 162"/>
                <a:gd name="T21" fmla="*/ 2147483647 h 126"/>
                <a:gd name="T22" fmla="*/ 0 w 162"/>
                <a:gd name="T23" fmla="*/ 2147483647 h 126"/>
                <a:gd name="T24" fmla="*/ 0 w 162"/>
                <a:gd name="T25" fmla="*/ 2147483647 h 126"/>
                <a:gd name="T26" fmla="*/ 2147483647 w 162"/>
                <a:gd name="T27" fmla="*/ 2147483647 h 126"/>
                <a:gd name="T28" fmla="*/ 2147483647 w 162"/>
                <a:gd name="T29" fmla="*/ 2147483647 h 126"/>
                <a:gd name="T30" fmla="*/ 2147483647 w 162"/>
                <a:gd name="T31" fmla="*/ 2147483647 h 126"/>
                <a:gd name="T32" fmla="*/ 2147483647 w 162"/>
                <a:gd name="T33" fmla="*/ 2147483647 h 126"/>
                <a:gd name="T34" fmla="*/ 2147483647 w 162"/>
                <a:gd name="T35" fmla="*/ 2147483647 h 126"/>
                <a:gd name="T36" fmla="*/ 2147483647 w 162"/>
                <a:gd name="T37" fmla="*/ 2147483647 h 126"/>
                <a:gd name="T38" fmla="*/ 2147483647 w 162"/>
                <a:gd name="T39" fmla="*/ 2147483647 h 126"/>
                <a:gd name="T40" fmla="*/ 2147483647 w 162"/>
                <a:gd name="T41" fmla="*/ 2147483647 h 126"/>
                <a:gd name="T42" fmla="*/ 2147483647 w 162"/>
                <a:gd name="T43" fmla="*/ 2147483647 h 126"/>
                <a:gd name="T44" fmla="*/ 2147483647 w 162"/>
                <a:gd name="T45" fmla="*/ 2147483647 h 126"/>
                <a:gd name="T46" fmla="*/ 2147483647 w 162"/>
                <a:gd name="T47" fmla="*/ 2147483647 h 126"/>
                <a:gd name="T48" fmla="*/ 2147483647 w 162"/>
                <a:gd name="T49" fmla="*/ 2147483647 h 126"/>
                <a:gd name="T50" fmla="*/ 2147483647 w 162"/>
                <a:gd name="T51" fmla="*/ 2147483647 h 126"/>
                <a:gd name="T52" fmla="*/ 2147483647 w 162"/>
                <a:gd name="T53" fmla="*/ 2147483647 h 126"/>
                <a:gd name="T54" fmla="*/ 2147483647 w 162"/>
                <a:gd name="T55" fmla="*/ 2147483647 h 126"/>
                <a:gd name="T56" fmla="*/ 2147483647 w 162"/>
                <a:gd name="T57" fmla="*/ 2147483647 h 126"/>
                <a:gd name="T58" fmla="*/ 2147483647 w 162"/>
                <a:gd name="T59" fmla="*/ 2147483647 h 126"/>
                <a:gd name="T60" fmla="*/ 2147483647 w 162"/>
                <a:gd name="T61" fmla="*/ 2147483647 h 126"/>
                <a:gd name="T62" fmla="*/ 2147483647 w 162"/>
                <a:gd name="T63" fmla="*/ 2147483647 h 126"/>
                <a:gd name="T64" fmla="*/ 2147483647 w 162"/>
                <a:gd name="T65" fmla="*/ 2147483647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26"/>
                <a:gd name="T101" fmla="*/ 162 w 162"/>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26">
                  <a:moveTo>
                    <a:pt x="150" y="42"/>
                  </a:moveTo>
                  <a:lnTo>
                    <a:pt x="132" y="30"/>
                  </a:lnTo>
                  <a:lnTo>
                    <a:pt x="132" y="18"/>
                  </a:lnTo>
                  <a:lnTo>
                    <a:pt x="126" y="18"/>
                  </a:lnTo>
                  <a:lnTo>
                    <a:pt x="114" y="0"/>
                  </a:lnTo>
                  <a:lnTo>
                    <a:pt x="72" y="6"/>
                  </a:lnTo>
                  <a:lnTo>
                    <a:pt x="66" y="12"/>
                  </a:lnTo>
                  <a:lnTo>
                    <a:pt x="48" y="12"/>
                  </a:lnTo>
                  <a:lnTo>
                    <a:pt x="48" y="24"/>
                  </a:lnTo>
                  <a:lnTo>
                    <a:pt x="24" y="24"/>
                  </a:lnTo>
                  <a:lnTo>
                    <a:pt x="18" y="36"/>
                  </a:lnTo>
                  <a:lnTo>
                    <a:pt x="0" y="42"/>
                  </a:lnTo>
                  <a:lnTo>
                    <a:pt x="0" y="66"/>
                  </a:lnTo>
                  <a:lnTo>
                    <a:pt x="6" y="78"/>
                  </a:lnTo>
                  <a:lnTo>
                    <a:pt x="6" y="102"/>
                  </a:lnTo>
                  <a:lnTo>
                    <a:pt x="12" y="108"/>
                  </a:lnTo>
                  <a:lnTo>
                    <a:pt x="18" y="108"/>
                  </a:lnTo>
                  <a:lnTo>
                    <a:pt x="18" y="126"/>
                  </a:lnTo>
                  <a:lnTo>
                    <a:pt x="42" y="120"/>
                  </a:lnTo>
                  <a:lnTo>
                    <a:pt x="42" y="126"/>
                  </a:lnTo>
                  <a:lnTo>
                    <a:pt x="54" y="120"/>
                  </a:lnTo>
                  <a:lnTo>
                    <a:pt x="60" y="120"/>
                  </a:lnTo>
                  <a:lnTo>
                    <a:pt x="66" y="126"/>
                  </a:lnTo>
                  <a:lnTo>
                    <a:pt x="90" y="126"/>
                  </a:lnTo>
                  <a:lnTo>
                    <a:pt x="96" y="114"/>
                  </a:lnTo>
                  <a:lnTo>
                    <a:pt x="96" y="108"/>
                  </a:lnTo>
                  <a:lnTo>
                    <a:pt x="120" y="108"/>
                  </a:lnTo>
                  <a:lnTo>
                    <a:pt x="132" y="102"/>
                  </a:lnTo>
                  <a:lnTo>
                    <a:pt x="156" y="78"/>
                  </a:lnTo>
                  <a:lnTo>
                    <a:pt x="162" y="66"/>
                  </a:lnTo>
                  <a:lnTo>
                    <a:pt x="162" y="60"/>
                  </a:lnTo>
                  <a:lnTo>
                    <a:pt x="156" y="48"/>
                  </a:lnTo>
                  <a:lnTo>
                    <a:pt x="15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5" name="Luxembourg" descr="© INSCALE GmbH, 05.05.2010&#10;http://www.presentationload.com/">
              <a:extLst>
                <a:ext uri="{FF2B5EF4-FFF2-40B4-BE49-F238E27FC236}">
                  <a16:creationId xmlns:a16="http://schemas.microsoft.com/office/drawing/2014/main" id="{336E394F-C9A8-418F-8826-11DE836F393E}"/>
                </a:ext>
              </a:extLst>
            </p:cNvPr>
            <p:cNvSpPr>
              <a:spLocks/>
            </p:cNvSpPr>
            <p:nvPr>
              <p:custDataLst>
                <p:tags r:id="rId84"/>
              </p:custDataLst>
            </p:nvPr>
          </p:nvSpPr>
          <p:spPr bwMode="gray">
            <a:xfrm>
              <a:off x="4402900" y="1693111"/>
              <a:ext cx="19271" cy="16307"/>
            </a:xfrm>
            <a:custGeom>
              <a:avLst/>
              <a:gdLst>
                <a:gd name="T0" fmla="*/ 2147483647 w 54"/>
                <a:gd name="T1" fmla="*/ 2147483647 h 42"/>
                <a:gd name="T2" fmla="*/ 2147483647 w 54"/>
                <a:gd name="T3" fmla="*/ 2147483647 h 42"/>
                <a:gd name="T4" fmla="*/ 2147483647 w 54"/>
                <a:gd name="T5" fmla="*/ 2147483647 h 42"/>
                <a:gd name="T6" fmla="*/ 2147483647 w 54"/>
                <a:gd name="T7" fmla="*/ 2147483647 h 42"/>
                <a:gd name="T8" fmla="*/ 2147483647 w 54"/>
                <a:gd name="T9" fmla="*/ 2147483647 h 42"/>
                <a:gd name="T10" fmla="*/ 2147483647 w 54"/>
                <a:gd name="T11" fmla="*/ 2147483647 h 42"/>
                <a:gd name="T12" fmla="*/ 2147483647 w 54"/>
                <a:gd name="T13" fmla="*/ 2147483647 h 42"/>
                <a:gd name="T14" fmla="*/ 2147483647 w 54"/>
                <a:gd name="T15" fmla="*/ 2147483647 h 42"/>
                <a:gd name="T16" fmla="*/ 2147483647 w 54"/>
                <a:gd name="T17" fmla="*/ 0 h 42"/>
                <a:gd name="T18" fmla="*/ 2147483647 w 54"/>
                <a:gd name="T19" fmla="*/ 0 h 42"/>
                <a:gd name="T20" fmla="*/ 2147483647 w 54"/>
                <a:gd name="T21" fmla="*/ 2147483647 h 42"/>
                <a:gd name="T22" fmla="*/ 2147483647 w 54"/>
                <a:gd name="T23" fmla="*/ 2147483647 h 42"/>
                <a:gd name="T24" fmla="*/ 0 w 54"/>
                <a:gd name="T25" fmla="*/ 2147483647 h 42"/>
                <a:gd name="T26" fmla="*/ 0 w 54"/>
                <a:gd name="T27" fmla="*/ 2147483647 h 42"/>
                <a:gd name="T28" fmla="*/ 2147483647 w 54"/>
                <a:gd name="T29" fmla="*/ 2147483647 h 42"/>
                <a:gd name="T30" fmla="*/ 2147483647 w 54"/>
                <a:gd name="T31" fmla="*/ 2147483647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42"/>
                <a:gd name="T50" fmla="*/ 54 w 54"/>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42">
                  <a:moveTo>
                    <a:pt x="18" y="42"/>
                  </a:moveTo>
                  <a:lnTo>
                    <a:pt x="30" y="36"/>
                  </a:lnTo>
                  <a:lnTo>
                    <a:pt x="48" y="42"/>
                  </a:lnTo>
                  <a:lnTo>
                    <a:pt x="54" y="36"/>
                  </a:lnTo>
                  <a:lnTo>
                    <a:pt x="54" y="24"/>
                  </a:lnTo>
                  <a:lnTo>
                    <a:pt x="42" y="18"/>
                  </a:lnTo>
                  <a:lnTo>
                    <a:pt x="36" y="18"/>
                  </a:lnTo>
                  <a:lnTo>
                    <a:pt x="30" y="12"/>
                  </a:lnTo>
                  <a:lnTo>
                    <a:pt x="30" y="0"/>
                  </a:lnTo>
                  <a:lnTo>
                    <a:pt x="24" y="0"/>
                  </a:lnTo>
                  <a:lnTo>
                    <a:pt x="18" y="6"/>
                  </a:lnTo>
                  <a:lnTo>
                    <a:pt x="6" y="12"/>
                  </a:lnTo>
                  <a:lnTo>
                    <a:pt x="0" y="12"/>
                  </a:lnTo>
                  <a:lnTo>
                    <a:pt x="0" y="18"/>
                  </a:lnTo>
                  <a:lnTo>
                    <a:pt x="12" y="30"/>
                  </a:lnTo>
                  <a:lnTo>
                    <a:pt x="18"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6" name="Lithuania" descr="© INSCALE GmbH, 05.05.2010&#10;http://www.presentationload.com/">
              <a:extLst>
                <a:ext uri="{FF2B5EF4-FFF2-40B4-BE49-F238E27FC236}">
                  <a16:creationId xmlns:a16="http://schemas.microsoft.com/office/drawing/2014/main" id="{DD7C45AC-F2C7-4FA4-8D76-23443A0C09ED}"/>
                </a:ext>
              </a:extLst>
            </p:cNvPr>
            <p:cNvSpPr>
              <a:spLocks/>
            </p:cNvSpPr>
            <p:nvPr>
              <p:custDataLst>
                <p:tags r:id="rId85"/>
              </p:custDataLst>
            </p:nvPr>
          </p:nvSpPr>
          <p:spPr bwMode="gray">
            <a:xfrm>
              <a:off x="4752740" y="1507814"/>
              <a:ext cx="128967" cy="74119"/>
            </a:xfrm>
            <a:custGeom>
              <a:avLst/>
              <a:gdLst>
                <a:gd name="T0" fmla="*/ 2147483647 w 342"/>
                <a:gd name="T1" fmla="*/ 2147483647 h 198"/>
                <a:gd name="T2" fmla="*/ 2147483647 w 342"/>
                <a:gd name="T3" fmla="*/ 2147483647 h 198"/>
                <a:gd name="T4" fmla="*/ 2147483647 w 342"/>
                <a:gd name="T5" fmla="*/ 2147483647 h 198"/>
                <a:gd name="T6" fmla="*/ 2147483647 w 342"/>
                <a:gd name="T7" fmla="*/ 2147483647 h 198"/>
                <a:gd name="T8" fmla="*/ 2147483647 w 342"/>
                <a:gd name="T9" fmla="*/ 2147483647 h 198"/>
                <a:gd name="T10" fmla="*/ 2147483647 w 342"/>
                <a:gd name="T11" fmla="*/ 2147483647 h 198"/>
                <a:gd name="T12" fmla="*/ 2147483647 w 342"/>
                <a:gd name="T13" fmla="*/ 2147483647 h 198"/>
                <a:gd name="T14" fmla="*/ 2147483647 w 342"/>
                <a:gd name="T15" fmla="*/ 2147483647 h 198"/>
                <a:gd name="T16" fmla="*/ 2147483647 w 342"/>
                <a:gd name="T17" fmla="*/ 2147483647 h 198"/>
                <a:gd name="T18" fmla="*/ 2147483647 w 342"/>
                <a:gd name="T19" fmla="*/ 2147483647 h 198"/>
                <a:gd name="T20" fmla="*/ 2147483647 w 342"/>
                <a:gd name="T21" fmla="*/ 2147483647 h 198"/>
                <a:gd name="T22" fmla="*/ 2147483647 w 342"/>
                <a:gd name="T23" fmla="*/ 2147483647 h 198"/>
                <a:gd name="T24" fmla="*/ 2147483647 w 342"/>
                <a:gd name="T25" fmla="*/ 0 h 198"/>
                <a:gd name="T26" fmla="*/ 2147483647 w 342"/>
                <a:gd name="T27" fmla="*/ 2147483647 h 198"/>
                <a:gd name="T28" fmla="*/ 0 w 342"/>
                <a:gd name="T29" fmla="*/ 2147483647 h 198"/>
                <a:gd name="T30" fmla="*/ 2147483647 w 342"/>
                <a:gd name="T31" fmla="*/ 2147483647 h 198"/>
                <a:gd name="T32" fmla="*/ 2147483647 w 342"/>
                <a:gd name="T33" fmla="*/ 2147483647 h 198"/>
                <a:gd name="T34" fmla="*/ 2147483647 w 342"/>
                <a:gd name="T35" fmla="*/ 2147483647 h 198"/>
                <a:gd name="T36" fmla="*/ 2147483647 w 342"/>
                <a:gd name="T37" fmla="*/ 2147483647 h 198"/>
                <a:gd name="T38" fmla="*/ 2147483647 w 342"/>
                <a:gd name="T39" fmla="*/ 2147483647 h 198"/>
                <a:gd name="T40" fmla="*/ 2147483647 w 342"/>
                <a:gd name="T41" fmla="*/ 2147483647 h 198"/>
                <a:gd name="T42" fmla="*/ 2147483647 w 342"/>
                <a:gd name="T43" fmla="*/ 2147483647 h 198"/>
                <a:gd name="T44" fmla="*/ 2147483647 w 342"/>
                <a:gd name="T45" fmla="*/ 2147483647 h 198"/>
                <a:gd name="T46" fmla="*/ 2147483647 w 342"/>
                <a:gd name="T47" fmla="*/ 2147483647 h 198"/>
                <a:gd name="T48" fmla="*/ 2147483647 w 342"/>
                <a:gd name="T49" fmla="*/ 2147483647 h 198"/>
                <a:gd name="T50" fmla="*/ 2147483647 w 342"/>
                <a:gd name="T51" fmla="*/ 2147483647 h 198"/>
                <a:gd name="T52" fmla="*/ 2147483647 w 342"/>
                <a:gd name="T53" fmla="*/ 2147483647 h 198"/>
                <a:gd name="T54" fmla="*/ 2147483647 w 342"/>
                <a:gd name="T55" fmla="*/ 2147483647 h 198"/>
                <a:gd name="T56" fmla="*/ 2147483647 w 342"/>
                <a:gd name="T57" fmla="*/ 2147483647 h 198"/>
                <a:gd name="T58" fmla="*/ 2147483647 w 342"/>
                <a:gd name="T59" fmla="*/ 2147483647 h 198"/>
                <a:gd name="T60" fmla="*/ 2147483647 w 342"/>
                <a:gd name="T61" fmla="*/ 2147483647 h 198"/>
                <a:gd name="T62" fmla="*/ 2147483647 w 342"/>
                <a:gd name="T63" fmla="*/ 2147483647 h 198"/>
                <a:gd name="T64" fmla="*/ 2147483647 w 342"/>
                <a:gd name="T65" fmla="*/ 2147483647 h 198"/>
                <a:gd name="T66" fmla="*/ 2147483647 w 342"/>
                <a:gd name="T67" fmla="*/ 2147483647 h 198"/>
                <a:gd name="T68" fmla="*/ 2147483647 w 342"/>
                <a:gd name="T69" fmla="*/ 2147483647 h 198"/>
                <a:gd name="T70" fmla="*/ 2147483647 w 342"/>
                <a:gd name="T71" fmla="*/ 2147483647 h 198"/>
                <a:gd name="T72" fmla="*/ 2147483647 w 342"/>
                <a:gd name="T73" fmla="*/ 2147483647 h 198"/>
                <a:gd name="T74" fmla="*/ 2147483647 w 342"/>
                <a:gd name="T75" fmla="*/ 2147483647 h 198"/>
                <a:gd name="T76" fmla="*/ 2147483647 w 342"/>
                <a:gd name="T77" fmla="*/ 2147483647 h 198"/>
                <a:gd name="T78" fmla="*/ 2147483647 w 342"/>
                <a:gd name="T79" fmla="*/ 2147483647 h 198"/>
                <a:gd name="T80" fmla="*/ 2147483647 w 342"/>
                <a:gd name="T81" fmla="*/ 2147483647 h 198"/>
                <a:gd name="T82" fmla="*/ 2147483647 w 342"/>
                <a:gd name="T83" fmla="*/ 2147483647 h 198"/>
                <a:gd name="T84" fmla="*/ 2147483647 w 342"/>
                <a:gd name="T85" fmla="*/ 2147483647 h 1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2"/>
                <a:gd name="T130" fmla="*/ 0 h 198"/>
                <a:gd name="T131" fmla="*/ 342 w 342"/>
                <a:gd name="T132" fmla="*/ 198 h 1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2" h="198">
                  <a:moveTo>
                    <a:pt x="330" y="60"/>
                  </a:moveTo>
                  <a:lnTo>
                    <a:pt x="312" y="54"/>
                  </a:lnTo>
                  <a:lnTo>
                    <a:pt x="294" y="42"/>
                  </a:lnTo>
                  <a:lnTo>
                    <a:pt x="282" y="30"/>
                  </a:lnTo>
                  <a:lnTo>
                    <a:pt x="276" y="30"/>
                  </a:lnTo>
                  <a:lnTo>
                    <a:pt x="264" y="24"/>
                  </a:lnTo>
                  <a:lnTo>
                    <a:pt x="234" y="24"/>
                  </a:lnTo>
                  <a:lnTo>
                    <a:pt x="228" y="12"/>
                  </a:lnTo>
                  <a:lnTo>
                    <a:pt x="222" y="6"/>
                  </a:lnTo>
                  <a:lnTo>
                    <a:pt x="210" y="6"/>
                  </a:lnTo>
                  <a:lnTo>
                    <a:pt x="198" y="18"/>
                  </a:lnTo>
                  <a:lnTo>
                    <a:pt x="180" y="18"/>
                  </a:lnTo>
                  <a:lnTo>
                    <a:pt x="174" y="12"/>
                  </a:lnTo>
                  <a:lnTo>
                    <a:pt x="162" y="12"/>
                  </a:lnTo>
                  <a:lnTo>
                    <a:pt x="156" y="18"/>
                  </a:lnTo>
                  <a:lnTo>
                    <a:pt x="150" y="18"/>
                  </a:lnTo>
                  <a:lnTo>
                    <a:pt x="144" y="12"/>
                  </a:lnTo>
                  <a:lnTo>
                    <a:pt x="138" y="12"/>
                  </a:lnTo>
                  <a:lnTo>
                    <a:pt x="126" y="6"/>
                  </a:lnTo>
                  <a:lnTo>
                    <a:pt x="120" y="6"/>
                  </a:lnTo>
                  <a:lnTo>
                    <a:pt x="114" y="12"/>
                  </a:lnTo>
                  <a:lnTo>
                    <a:pt x="108" y="12"/>
                  </a:lnTo>
                  <a:lnTo>
                    <a:pt x="102" y="6"/>
                  </a:lnTo>
                  <a:lnTo>
                    <a:pt x="96" y="6"/>
                  </a:lnTo>
                  <a:lnTo>
                    <a:pt x="90" y="0"/>
                  </a:lnTo>
                  <a:lnTo>
                    <a:pt x="72" y="0"/>
                  </a:lnTo>
                  <a:lnTo>
                    <a:pt x="60" y="12"/>
                  </a:lnTo>
                  <a:lnTo>
                    <a:pt x="18" y="12"/>
                  </a:lnTo>
                  <a:lnTo>
                    <a:pt x="6" y="18"/>
                  </a:lnTo>
                  <a:lnTo>
                    <a:pt x="0" y="18"/>
                  </a:lnTo>
                  <a:lnTo>
                    <a:pt x="0" y="60"/>
                  </a:lnTo>
                  <a:lnTo>
                    <a:pt x="12" y="84"/>
                  </a:lnTo>
                  <a:lnTo>
                    <a:pt x="18" y="90"/>
                  </a:lnTo>
                  <a:lnTo>
                    <a:pt x="18" y="96"/>
                  </a:lnTo>
                  <a:lnTo>
                    <a:pt x="30" y="96"/>
                  </a:lnTo>
                  <a:lnTo>
                    <a:pt x="30" y="102"/>
                  </a:lnTo>
                  <a:lnTo>
                    <a:pt x="42" y="102"/>
                  </a:lnTo>
                  <a:lnTo>
                    <a:pt x="48" y="108"/>
                  </a:lnTo>
                  <a:lnTo>
                    <a:pt x="72" y="108"/>
                  </a:lnTo>
                  <a:lnTo>
                    <a:pt x="84" y="102"/>
                  </a:lnTo>
                  <a:lnTo>
                    <a:pt x="102" y="102"/>
                  </a:lnTo>
                  <a:lnTo>
                    <a:pt x="108" y="114"/>
                  </a:lnTo>
                  <a:lnTo>
                    <a:pt x="108" y="132"/>
                  </a:lnTo>
                  <a:lnTo>
                    <a:pt x="96" y="144"/>
                  </a:lnTo>
                  <a:lnTo>
                    <a:pt x="102" y="162"/>
                  </a:lnTo>
                  <a:lnTo>
                    <a:pt x="120" y="162"/>
                  </a:lnTo>
                  <a:lnTo>
                    <a:pt x="138" y="168"/>
                  </a:lnTo>
                  <a:lnTo>
                    <a:pt x="144" y="168"/>
                  </a:lnTo>
                  <a:lnTo>
                    <a:pt x="156" y="174"/>
                  </a:lnTo>
                  <a:lnTo>
                    <a:pt x="156" y="198"/>
                  </a:lnTo>
                  <a:lnTo>
                    <a:pt x="162" y="198"/>
                  </a:lnTo>
                  <a:lnTo>
                    <a:pt x="168" y="192"/>
                  </a:lnTo>
                  <a:lnTo>
                    <a:pt x="180" y="192"/>
                  </a:lnTo>
                  <a:lnTo>
                    <a:pt x="192" y="186"/>
                  </a:lnTo>
                  <a:lnTo>
                    <a:pt x="198" y="186"/>
                  </a:lnTo>
                  <a:lnTo>
                    <a:pt x="204" y="192"/>
                  </a:lnTo>
                  <a:lnTo>
                    <a:pt x="204" y="198"/>
                  </a:lnTo>
                  <a:lnTo>
                    <a:pt x="234" y="198"/>
                  </a:lnTo>
                  <a:lnTo>
                    <a:pt x="234" y="180"/>
                  </a:lnTo>
                  <a:lnTo>
                    <a:pt x="246" y="192"/>
                  </a:lnTo>
                  <a:lnTo>
                    <a:pt x="252" y="180"/>
                  </a:lnTo>
                  <a:lnTo>
                    <a:pt x="258" y="174"/>
                  </a:lnTo>
                  <a:lnTo>
                    <a:pt x="270" y="168"/>
                  </a:lnTo>
                  <a:lnTo>
                    <a:pt x="288" y="168"/>
                  </a:lnTo>
                  <a:lnTo>
                    <a:pt x="288" y="174"/>
                  </a:lnTo>
                  <a:lnTo>
                    <a:pt x="282" y="180"/>
                  </a:lnTo>
                  <a:lnTo>
                    <a:pt x="294" y="180"/>
                  </a:lnTo>
                  <a:lnTo>
                    <a:pt x="294" y="174"/>
                  </a:lnTo>
                  <a:lnTo>
                    <a:pt x="288" y="168"/>
                  </a:lnTo>
                  <a:lnTo>
                    <a:pt x="288" y="156"/>
                  </a:lnTo>
                  <a:lnTo>
                    <a:pt x="282" y="150"/>
                  </a:lnTo>
                  <a:lnTo>
                    <a:pt x="282" y="144"/>
                  </a:lnTo>
                  <a:lnTo>
                    <a:pt x="294" y="144"/>
                  </a:lnTo>
                  <a:lnTo>
                    <a:pt x="294" y="138"/>
                  </a:lnTo>
                  <a:lnTo>
                    <a:pt x="288" y="126"/>
                  </a:lnTo>
                  <a:lnTo>
                    <a:pt x="288" y="120"/>
                  </a:lnTo>
                  <a:lnTo>
                    <a:pt x="294" y="114"/>
                  </a:lnTo>
                  <a:lnTo>
                    <a:pt x="312" y="114"/>
                  </a:lnTo>
                  <a:lnTo>
                    <a:pt x="306" y="96"/>
                  </a:lnTo>
                  <a:lnTo>
                    <a:pt x="312" y="96"/>
                  </a:lnTo>
                  <a:lnTo>
                    <a:pt x="318" y="102"/>
                  </a:lnTo>
                  <a:lnTo>
                    <a:pt x="336" y="102"/>
                  </a:lnTo>
                  <a:lnTo>
                    <a:pt x="342" y="96"/>
                  </a:lnTo>
                  <a:lnTo>
                    <a:pt x="324" y="78"/>
                  </a:lnTo>
                  <a:lnTo>
                    <a:pt x="324" y="72"/>
                  </a:lnTo>
                  <a:lnTo>
                    <a:pt x="330" y="66"/>
                  </a:lnTo>
                  <a:lnTo>
                    <a:pt x="330"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7" name="Liechtenstein" descr="© INSCALE GmbH, 05.05.2010&#10;http://www.presentationload.com/">
              <a:extLst>
                <a:ext uri="{FF2B5EF4-FFF2-40B4-BE49-F238E27FC236}">
                  <a16:creationId xmlns:a16="http://schemas.microsoft.com/office/drawing/2014/main" id="{877CE324-8060-4E9C-BA8E-8ADF4EF5B664}"/>
                </a:ext>
              </a:extLst>
            </p:cNvPr>
            <p:cNvSpPr>
              <a:spLocks/>
            </p:cNvSpPr>
            <p:nvPr>
              <p:custDataLst>
                <p:tags r:id="rId86"/>
              </p:custDataLst>
            </p:nvPr>
          </p:nvSpPr>
          <p:spPr bwMode="gray">
            <a:xfrm>
              <a:off x="4488877" y="1776125"/>
              <a:ext cx="5929" cy="8894"/>
            </a:xfrm>
            <a:custGeom>
              <a:avLst/>
              <a:gdLst>
                <a:gd name="T0" fmla="*/ 2147483647 w 18"/>
                <a:gd name="T1" fmla="*/ 0 h 24"/>
                <a:gd name="T2" fmla="*/ 2147483647 w 18"/>
                <a:gd name="T3" fmla="*/ 2147483647 h 24"/>
                <a:gd name="T4" fmla="*/ 0 w 18"/>
                <a:gd name="T5" fmla="*/ 2147483647 h 24"/>
                <a:gd name="T6" fmla="*/ 0 w 18"/>
                <a:gd name="T7" fmla="*/ 2147483647 h 24"/>
                <a:gd name="T8" fmla="*/ 2147483647 w 18"/>
                <a:gd name="T9" fmla="*/ 2147483647 h 24"/>
                <a:gd name="T10" fmla="*/ 2147483647 w 18"/>
                <a:gd name="T11" fmla="*/ 0 h 24"/>
                <a:gd name="T12" fmla="*/ 2147483647 w 18"/>
                <a:gd name="T13" fmla="*/ 0 h 24"/>
                <a:gd name="T14" fmla="*/ 0 60000 65536"/>
                <a:gd name="T15" fmla="*/ 0 60000 65536"/>
                <a:gd name="T16" fmla="*/ 0 60000 65536"/>
                <a:gd name="T17" fmla="*/ 0 60000 65536"/>
                <a:gd name="T18" fmla="*/ 0 60000 65536"/>
                <a:gd name="T19" fmla="*/ 0 60000 65536"/>
                <a:gd name="T20" fmla="*/ 0 60000 65536"/>
                <a:gd name="T21" fmla="*/ 0 w 18"/>
                <a:gd name="T22" fmla="*/ 0 h 24"/>
                <a:gd name="T23" fmla="*/ 18 w 18"/>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24">
                  <a:moveTo>
                    <a:pt x="12" y="0"/>
                  </a:moveTo>
                  <a:lnTo>
                    <a:pt x="6" y="6"/>
                  </a:lnTo>
                  <a:lnTo>
                    <a:pt x="0" y="18"/>
                  </a:lnTo>
                  <a:lnTo>
                    <a:pt x="0" y="24"/>
                  </a:lnTo>
                  <a:lnTo>
                    <a:pt x="18" y="24"/>
                  </a:lnTo>
                  <a:lnTo>
                    <a:pt x="18" y="0"/>
                  </a:lnTo>
                  <a:lnTo>
                    <a:pt x="12"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8" name="Libya" descr="© INSCALE GmbH, 05.05.2010&#10;http://www.presentationload.com/">
              <a:extLst>
                <a:ext uri="{FF2B5EF4-FFF2-40B4-BE49-F238E27FC236}">
                  <a16:creationId xmlns:a16="http://schemas.microsoft.com/office/drawing/2014/main" id="{63BF1089-C61D-41BE-AF45-7A363B8D0CAD}"/>
                </a:ext>
              </a:extLst>
            </p:cNvPr>
            <p:cNvSpPr>
              <a:spLocks/>
            </p:cNvSpPr>
            <p:nvPr>
              <p:custDataLst>
                <p:tags r:id="rId87"/>
              </p:custDataLst>
            </p:nvPr>
          </p:nvSpPr>
          <p:spPr bwMode="gray">
            <a:xfrm>
              <a:off x="4485913" y="2203049"/>
              <a:ext cx="416547" cy="420995"/>
            </a:xfrm>
            <a:custGeom>
              <a:avLst/>
              <a:gdLst>
                <a:gd name="T0" fmla="*/ 2147483647 w 1098"/>
                <a:gd name="T1" fmla="*/ 2147483647 h 1110"/>
                <a:gd name="T2" fmla="*/ 2147483647 w 1098"/>
                <a:gd name="T3" fmla="*/ 2147483647 h 1110"/>
                <a:gd name="T4" fmla="*/ 2147483647 w 1098"/>
                <a:gd name="T5" fmla="*/ 2147483647 h 1110"/>
                <a:gd name="T6" fmla="*/ 2147483647 w 1098"/>
                <a:gd name="T7" fmla="*/ 2147483647 h 1110"/>
                <a:gd name="T8" fmla="*/ 2147483647 w 1098"/>
                <a:gd name="T9" fmla="*/ 2147483647 h 1110"/>
                <a:gd name="T10" fmla="*/ 2147483647 w 1098"/>
                <a:gd name="T11" fmla="*/ 2147483647 h 1110"/>
                <a:gd name="T12" fmla="*/ 2147483647 w 1098"/>
                <a:gd name="T13" fmla="*/ 2147483647 h 1110"/>
                <a:gd name="T14" fmla="*/ 2147483647 w 1098"/>
                <a:gd name="T15" fmla="*/ 2147483647 h 1110"/>
                <a:gd name="T16" fmla="*/ 2147483647 w 1098"/>
                <a:gd name="T17" fmla="*/ 2147483647 h 1110"/>
                <a:gd name="T18" fmla="*/ 2147483647 w 1098"/>
                <a:gd name="T19" fmla="*/ 2147483647 h 1110"/>
                <a:gd name="T20" fmla="*/ 2147483647 w 1098"/>
                <a:gd name="T21" fmla="*/ 2147483647 h 1110"/>
                <a:gd name="T22" fmla="*/ 2147483647 w 1098"/>
                <a:gd name="T23" fmla="*/ 2147483647 h 1110"/>
                <a:gd name="T24" fmla="*/ 0 w 1098"/>
                <a:gd name="T25" fmla="*/ 2147483647 h 1110"/>
                <a:gd name="T26" fmla="*/ 2147483647 w 1098"/>
                <a:gd name="T27" fmla="*/ 2147483647 h 1110"/>
                <a:gd name="T28" fmla="*/ 2147483647 w 1098"/>
                <a:gd name="T29" fmla="*/ 2147483647 h 1110"/>
                <a:gd name="T30" fmla="*/ 2147483647 w 1098"/>
                <a:gd name="T31" fmla="*/ 2147483647 h 1110"/>
                <a:gd name="T32" fmla="*/ 2147483647 w 1098"/>
                <a:gd name="T33" fmla="*/ 2147483647 h 1110"/>
                <a:gd name="T34" fmla="*/ 2147483647 w 1098"/>
                <a:gd name="T35" fmla="*/ 2147483647 h 1110"/>
                <a:gd name="T36" fmla="*/ 2147483647 w 1098"/>
                <a:gd name="T37" fmla="*/ 2147483647 h 1110"/>
                <a:gd name="T38" fmla="*/ 2147483647 w 1098"/>
                <a:gd name="T39" fmla="*/ 2147483647 h 1110"/>
                <a:gd name="T40" fmla="*/ 2147483647 w 1098"/>
                <a:gd name="T41" fmla="*/ 2147483647 h 1110"/>
                <a:gd name="T42" fmla="*/ 2147483647 w 1098"/>
                <a:gd name="T43" fmla="*/ 2147483647 h 1110"/>
                <a:gd name="T44" fmla="*/ 2147483647 w 1098"/>
                <a:gd name="T45" fmla="*/ 2147483647 h 1110"/>
                <a:gd name="T46" fmla="*/ 2147483647 w 1098"/>
                <a:gd name="T47" fmla="*/ 2147483647 h 1110"/>
                <a:gd name="T48" fmla="*/ 2147483647 w 1098"/>
                <a:gd name="T49" fmla="*/ 2147483647 h 1110"/>
                <a:gd name="T50" fmla="*/ 2147483647 w 1098"/>
                <a:gd name="T51" fmla="*/ 2147483647 h 1110"/>
                <a:gd name="T52" fmla="*/ 2147483647 w 1098"/>
                <a:gd name="T53" fmla="*/ 2147483647 h 1110"/>
                <a:gd name="T54" fmla="*/ 2147483647 w 1098"/>
                <a:gd name="T55" fmla="*/ 2147483647 h 1110"/>
                <a:gd name="T56" fmla="*/ 2147483647 w 1098"/>
                <a:gd name="T57" fmla="*/ 2147483647 h 1110"/>
                <a:gd name="T58" fmla="*/ 2147483647 w 1098"/>
                <a:gd name="T59" fmla="*/ 2147483647 h 1110"/>
                <a:gd name="T60" fmla="*/ 2147483647 w 1098"/>
                <a:gd name="T61" fmla="*/ 2147483647 h 1110"/>
                <a:gd name="T62" fmla="*/ 2147483647 w 1098"/>
                <a:gd name="T63" fmla="*/ 2147483647 h 1110"/>
                <a:gd name="T64" fmla="*/ 2147483647 w 1098"/>
                <a:gd name="T65" fmla="*/ 2147483647 h 1110"/>
                <a:gd name="T66" fmla="*/ 2147483647 w 1098"/>
                <a:gd name="T67" fmla="*/ 2147483647 h 1110"/>
                <a:gd name="T68" fmla="*/ 2147483647 w 1098"/>
                <a:gd name="T69" fmla="*/ 2147483647 h 1110"/>
                <a:gd name="T70" fmla="*/ 2147483647 w 1098"/>
                <a:gd name="T71" fmla="*/ 2147483647 h 1110"/>
                <a:gd name="T72" fmla="*/ 2147483647 w 1098"/>
                <a:gd name="T73" fmla="*/ 2147483647 h 1110"/>
                <a:gd name="T74" fmla="*/ 2147483647 w 1098"/>
                <a:gd name="T75" fmla="*/ 2147483647 h 1110"/>
                <a:gd name="T76" fmla="*/ 2147483647 w 1098"/>
                <a:gd name="T77" fmla="*/ 2147483647 h 1110"/>
                <a:gd name="T78" fmla="*/ 2147483647 w 1098"/>
                <a:gd name="T79" fmla="*/ 2147483647 h 1110"/>
                <a:gd name="T80" fmla="*/ 2147483647 w 1098"/>
                <a:gd name="T81" fmla="*/ 2147483647 h 1110"/>
                <a:gd name="T82" fmla="*/ 2147483647 w 1098"/>
                <a:gd name="T83" fmla="*/ 2147483647 h 1110"/>
                <a:gd name="T84" fmla="*/ 2147483647 w 1098"/>
                <a:gd name="T85" fmla="*/ 2147483647 h 1110"/>
                <a:gd name="T86" fmla="*/ 2147483647 w 1098"/>
                <a:gd name="T87" fmla="*/ 2147483647 h 1110"/>
                <a:gd name="T88" fmla="*/ 2147483647 w 1098"/>
                <a:gd name="T89" fmla="*/ 2147483647 h 1110"/>
                <a:gd name="T90" fmla="*/ 2147483647 w 1098"/>
                <a:gd name="T91" fmla="*/ 2147483647 h 1110"/>
                <a:gd name="T92" fmla="*/ 2147483647 w 1098"/>
                <a:gd name="T93" fmla="*/ 2147483647 h 1110"/>
                <a:gd name="T94" fmla="*/ 2147483647 w 1098"/>
                <a:gd name="T95" fmla="*/ 2147483647 h 1110"/>
                <a:gd name="T96" fmla="*/ 2147483647 w 1098"/>
                <a:gd name="T97" fmla="*/ 2147483647 h 1110"/>
                <a:gd name="T98" fmla="*/ 2147483647 w 1098"/>
                <a:gd name="T99" fmla="*/ 2147483647 h 1110"/>
                <a:gd name="T100" fmla="*/ 2147483647 w 1098"/>
                <a:gd name="T101" fmla="*/ 2147483647 h 1110"/>
                <a:gd name="T102" fmla="*/ 2147483647 w 1098"/>
                <a:gd name="T103" fmla="*/ 2147483647 h 1110"/>
                <a:gd name="T104" fmla="*/ 2147483647 w 1098"/>
                <a:gd name="T105" fmla="*/ 2147483647 h 1110"/>
                <a:gd name="T106" fmla="*/ 2147483647 w 1098"/>
                <a:gd name="T107" fmla="*/ 2147483647 h 1110"/>
                <a:gd name="T108" fmla="*/ 2147483647 w 1098"/>
                <a:gd name="T109" fmla="*/ 2147483647 h 1110"/>
                <a:gd name="T110" fmla="*/ 2147483647 w 1098"/>
                <a:gd name="T111" fmla="*/ 2147483647 h 1110"/>
                <a:gd name="T112" fmla="*/ 2147483647 w 1098"/>
                <a:gd name="T113" fmla="*/ 2147483647 h 1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8"/>
                <a:gd name="T172" fmla="*/ 0 h 1110"/>
                <a:gd name="T173" fmla="*/ 1098 w 1098"/>
                <a:gd name="T174" fmla="*/ 1110 h 11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8" h="1110">
                  <a:moveTo>
                    <a:pt x="156" y="60"/>
                  </a:moveTo>
                  <a:lnTo>
                    <a:pt x="150" y="66"/>
                  </a:lnTo>
                  <a:lnTo>
                    <a:pt x="126" y="78"/>
                  </a:lnTo>
                  <a:lnTo>
                    <a:pt x="114" y="78"/>
                  </a:lnTo>
                  <a:lnTo>
                    <a:pt x="102" y="84"/>
                  </a:lnTo>
                  <a:lnTo>
                    <a:pt x="96" y="90"/>
                  </a:lnTo>
                  <a:lnTo>
                    <a:pt x="90" y="102"/>
                  </a:lnTo>
                  <a:lnTo>
                    <a:pt x="84" y="108"/>
                  </a:lnTo>
                  <a:lnTo>
                    <a:pt x="78" y="120"/>
                  </a:lnTo>
                  <a:lnTo>
                    <a:pt x="72" y="120"/>
                  </a:lnTo>
                  <a:lnTo>
                    <a:pt x="54" y="138"/>
                  </a:lnTo>
                  <a:lnTo>
                    <a:pt x="54" y="156"/>
                  </a:lnTo>
                  <a:lnTo>
                    <a:pt x="66" y="180"/>
                  </a:lnTo>
                  <a:lnTo>
                    <a:pt x="66" y="204"/>
                  </a:lnTo>
                  <a:lnTo>
                    <a:pt x="36" y="234"/>
                  </a:lnTo>
                  <a:lnTo>
                    <a:pt x="30" y="234"/>
                  </a:lnTo>
                  <a:lnTo>
                    <a:pt x="24" y="240"/>
                  </a:lnTo>
                  <a:lnTo>
                    <a:pt x="12" y="246"/>
                  </a:lnTo>
                  <a:lnTo>
                    <a:pt x="6" y="246"/>
                  </a:lnTo>
                  <a:lnTo>
                    <a:pt x="0" y="252"/>
                  </a:lnTo>
                  <a:lnTo>
                    <a:pt x="12" y="270"/>
                  </a:lnTo>
                  <a:lnTo>
                    <a:pt x="36" y="330"/>
                  </a:lnTo>
                  <a:lnTo>
                    <a:pt x="48" y="354"/>
                  </a:lnTo>
                  <a:lnTo>
                    <a:pt x="48" y="360"/>
                  </a:lnTo>
                  <a:lnTo>
                    <a:pt x="42" y="372"/>
                  </a:lnTo>
                  <a:lnTo>
                    <a:pt x="42" y="402"/>
                  </a:lnTo>
                  <a:lnTo>
                    <a:pt x="36" y="408"/>
                  </a:lnTo>
                  <a:lnTo>
                    <a:pt x="36" y="414"/>
                  </a:lnTo>
                  <a:lnTo>
                    <a:pt x="42" y="432"/>
                  </a:lnTo>
                  <a:lnTo>
                    <a:pt x="30" y="456"/>
                  </a:lnTo>
                  <a:lnTo>
                    <a:pt x="36" y="510"/>
                  </a:lnTo>
                  <a:lnTo>
                    <a:pt x="36" y="516"/>
                  </a:lnTo>
                  <a:lnTo>
                    <a:pt x="42" y="522"/>
                  </a:lnTo>
                  <a:lnTo>
                    <a:pt x="42" y="534"/>
                  </a:lnTo>
                  <a:lnTo>
                    <a:pt x="36" y="546"/>
                  </a:lnTo>
                  <a:lnTo>
                    <a:pt x="30" y="552"/>
                  </a:lnTo>
                  <a:lnTo>
                    <a:pt x="18" y="558"/>
                  </a:lnTo>
                  <a:lnTo>
                    <a:pt x="6" y="558"/>
                  </a:lnTo>
                  <a:lnTo>
                    <a:pt x="0" y="564"/>
                  </a:lnTo>
                  <a:lnTo>
                    <a:pt x="0" y="570"/>
                  </a:lnTo>
                  <a:lnTo>
                    <a:pt x="6" y="582"/>
                  </a:lnTo>
                  <a:lnTo>
                    <a:pt x="18" y="594"/>
                  </a:lnTo>
                  <a:lnTo>
                    <a:pt x="24" y="612"/>
                  </a:lnTo>
                  <a:lnTo>
                    <a:pt x="36" y="624"/>
                  </a:lnTo>
                  <a:lnTo>
                    <a:pt x="42" y="636"/>
                  </a:lnTo>
                  <a:lnTo>
                    <a:pt x="48" y="642"/>
                  </a:lnTo>
                  <a:lnTo>
                    <a:pt x="48" y="684"/>
                  </a:lnTo>
                  <a:lnTo>
                    <a:pt x="72" y="708"/>
                  </a:lnTo>
                  <a:lnTo>
                    <a:pt x="96" y="696"/>
                  </a:lnTo>
                  <a:lnTo>
                    <a:pt x="102" y="696"/>
                  </a:lnTo>
                  <a:lnTo>
                    <a:pt x="138" y="714"/>
                  </a:lnTo>
                  <a:lnTo>
                    <a:pt x="150" y="714"/>
                  </a:lnTo>
                  <a:lnTo>
                    <a:pt x="162" y="726"/>
                  </a:lnTo>
                  <a:lnTo>
                    <a:pt x="162" y="732"/>
                  </a:lnTo>
                  <a:lnTo>
                    <a:pt x="168" y="744"/>
                  </a:lnTo>
                  <a:lnTo>
                    <a:pt x="174" y="762"/>
                  </a:lnTo>
                  <a:lnTo>
                    <a:pt x="180" y="774"/>
                  </a:lnTo>
                  <a:lnTo>
                    <a:pt x="186" y="780"/>
                  </a:lnTo>
                  <a:lnTo>
                    <a:pt x="186" y="786"/>
                  </a:lnTo>
                  <a:lnTo>
                    <a:pt x="222" y="792"/>
                  </a:lnTo>
                  <a:lnTo>
                    <a:pt x="234" y="792"/>
                  </a:lnTo>
                  <a:lnTo>
                    <a:pt x="246" y="798"/>
                  </a:lnTo>
                  <a:lnTo>
                    <a:pt x="258" y="798"/>
                  </a:lnTo>
                  <a:lnTo>
                    <a:pt x="276" y="804"/>
                  </a:lnTo>
                  <a:lnTo>
                    <a:pt x="288" y="810"/>
                  </a:lnTo>
                  <a:lnTo>
                    <a:pt x="294" y="810"/>
                  </a:lnTo>
                  <a:lnTo>
                    <a:pt x="300" y="816"/>
                  </a:lnTo>
                  <a:lnTo>
                    <a:pt x="312" y="822"/>
                  </a:lnTo>
                  <a:lnTo>
                    <a:pt x="318" y="828"/>
                  </a:lnTo>
                  <a:lnTo>
                    <a:pt x="324" y="840"/>
                  </a:lnTo>
                  <a:lnTo>
                    <a:pt x="336" y="846"/>
                  </a:lnTo>
                  <a:lnTo>
                    <a:pt x="342" y="852"/>
                  </a:lnTo>
                  <a:lnTo>
                    <a:pt x="360" y="846"/>
                  </a:lnTo>
                  <a:lnTo>
                    <a:pt x="396" y="828"/>
                  </a:lnTo>
                  <a:lnTo>
                    <a:pt x="456" y="792"/>
                  </a:lnTo>
                  <a:lnTo>
                    <a:pt x="468" y="786"/>
                  </a:lnTo>
                  <a:lnTo>
                    <a:pt x="1026" y="1110"/>
                  </a:lnTo>
                  <a:lnTo>
                    <a:pt x="1026" y="1062"/>
                  </a:lnTo>
                  <a:lnTo>
                    <a:pt x="1098" y="1062"/>
                  </a:lnTo>
                  <a:lnTo>
                    <a:pt x="1098" y="828"/>
                  </a:lnTo>
                  <a:lnTo>
                    <a:pt x="1092" y="750"/>
                  </a:lnTo>
                  <a:lnTo>
                    <a:pt x="1092" y="660"/>
                  </a:lnTo>
                  <a:lnTo>
                    <a:pt x="1086" y="564"/>
                  </a:lnTo>
                  <a:lnTo>
                    <a:pt x="1086" y="468"/>
                  </a:lnTo>
                  <a:lnTo>
                    <a:pt x="1080" y="390"/>
                  </a:lnTo>
                  <a:lnTo>
                    <a:pt x="1080" y="306"/>
                  </a:lnTo>
                  <a:lnTo>
                    <a:pt x="1068" y="270"/>
                  </a:lnTo>
                  <a:lnTo>
                    <a:pt x="1056" y="258"/>
                  </a:lnTo>
                  <a:lnTo>
                    <a:pt x="1050" y="246"/>
                  </a:lnTo>
                  <a:lnTo>
                    <a:pt x="1050" y="240"/>
                  </a:lnTo>
                  <a:lnTo>
                    <a:pt x="1056" y="228"/>
                  </a:lnTo>
                  <a:lnTo>
                    <a:pt x="1062" y="222"/>
                  </a:lnTo>
                  <a:lnTo>
                    <a:pt x="1068" y="210"/>
                  </a:lnTo>
                  <a:lnTo>
                    <a:pt x="1074" y="204"/>
                  </a:lnTo>
                  <a:lnTo>
                    <a:pt x="1074" y="198"/>
                  </a:lnTo>
                  <a:lnTo>
                    <a:pt x="1068" y="186"/>
                  </a:lnTo>
                  <a:lnTo>
                    <a:pt x="1056" y="180"/>
                  </a:lnTo>
                  <a:lnTo>
                    <a:pt x="1056" y="150"/>
                  </a:lnTo>
                  <a:lnTo>
                    <a:pt x="1080" y="126"/>
                  </a:lnTo>
                  <a:lnTo>
                    <a:pt x="1074" y="114"/>
                  </a:lnTo>
                  <a:lnTo>
                    <a:pt x="1074" y="96"/>
                  </a:lnTo>
                  <a:lnTo>
                    <a:pt x="1056" y="102"/>
                  </a:lnTo>
                  <a:lnTo>
                    <a:pt x="1044" y="90"/>
                  </a:lnTo>
                  <a:lnTo>
                    <a:pt x="1032" y="102"/>
                  </a:lnTo>
                  <a:lnTo>
                    <a:pt x="1026" y="102"/>
                  </a:lnTo>
                  <a:lnTo>
                    <a:pt x="1020" y="96"/>
                  </a:lnTo>
                  <a:lnTo>
                    <a:pt x="1008" y="90"/>
                  </a:lnTo>
                  <a:lnTo>
                    <a:pt x="1002" y="84"/>
                  </a:lnTo>
                  <a:lnTo>
                    <a:pt x="990" y="78"/>
                  </a:lnTo>
                  <a:lnTo>
                    <a:pt x="978" y="78"/>
                  </a:lnTo>
                  <a:lnTo>
                    <a:pt x="966" y="84"/>
                  </a:lnTo>
                  <a:lnTo>
                    <a:pt x="954" y="84"/>
                  </a:lnTo>
                  <a:lnTo>
                    <a:pt x="942" y="78"/>
                  </a:lnTo>
                  <a:lnTo>
                    <a:pt x="936" y="72"/>
                  </a:lnTo>
                  <a:lnTo>
                    <a:pt x="936" y="48"/>
                  </a:lnTo>
                  <a:lnTo>
                    <a:pt x="930" y="42"/>
                  </a:lnTo>
                  <a:lnTo>
                    <a:pt x="918" y="36"/>
                  </a:lnTo>
                  <a:lnTo>
                    <a:pt x="882" y="36"/>
                  </a:lnTo>
                  <a:lnTo>
                    <a:pt x="876" y="30"/>
                  </a:lnTo>
                  <a:lnTo>
                    <a:pt x="864" y="30"/>
                  </a:lnTo>
                  <a:lnTo>
                    <a:pt x="852" y="24"/>
                  </a:lnTo>
                  <a:lnTo>
                    <a:pt x="840" y="24"/>
                  </a:lnTo>
                  <a:lnTo>
                    <a:pt x="834" y="30"/>
                  </a:lnTo>
                  <a:lnTo>
                    <a:pt x="834" y="36"/>
                  </a:lnTo>
                  <a:lnTo>
                    <a:pt x="798" y="36"/>
                  </a:lnTo>
                  <a:lnTo>
                    <a:pt x="780" y="42"/>
                  </a:lnTo>
                  <a:lnTo>
                    <a:pt x="768" y="48"/>
                  </a:lnTo>
                  <a:lnTo>
                    <a:pt x="732" y="84"/>
                  </a:lnTo>
                  <a:lnTo>
                    <a:pt x="720" y="108"/>
                  </a:lnTo>
                  <a:lnTo>
                    <a:pt x="720" y="120"/>
                  </a:lnTo>
                  <a:lnTo>
                    <a:pt x="726" y="138"/>
                  </a:lnTo>
                  <a:lnTo>
                    <a:pt x="738" y="150"/>
                  </a:lnTo>
                  <a:lnTo>
                    <a:pt x="744" y="162"/>
                  </a:lnTo>
                  <a:lnTo>
                    <a:pt x="744" y="180"/>
                  </a:lnTo>
                  <a:lnTo>
                    <a:pt x="738" y="192"/>
                  </a:lnTo>
                  <a:lnTo>
                    <a:pt x="714" y="216"/>
                  </a:lnTo>
                  <a:lnTo>
                    <a:pt x="708" y="228"/>
                  </a:lnTo>
                  <a:lnTo>
                    <a:pt x="696" y="234"/>
                  </a:lnTo>
                  <a:lnTo>
                    <a:pt x="666" y="234"/>
                  </a:lnTo>
                  <a:lnTo>
                    <a:pt x="648" y="228"/>
                  </a:lnTo>
                  <a:lnTo>
                    <a:pt x="630" y="216"/>
                  </a:lnTo>
                  <a:lnTo>
                    <a:pt x="612" y="198"/>
                  </a:lnTo>
                  <a:lnTo>
                    <a:pt x="582" y="180"/>
                  </a:lnTo>
                  <a:lnTo>
                    <a:pt x="552" y="168"/>
                  </a:lnTo>
                  <a:lnTo>
                    <a:pt x="528" y="162"/>
                  </a:lnTo>
                  <a:lnTo>
                    <a:pt x="462" y="162"/>
                  </a:lnTo>
                  <a:lnTo>
                    <a:pt x="438" y="150"/>
                  </a:lnTo>
                  <a:lnTo>
                    <a:pt x="426" y="138"/>
                  </a:lnTo>
                  <a:lnTo>
                    <a:pt x="420" y="126"/>
                  </a:lnTo>
                  <a:lnTo>
                    <a:pt x="414" y="108"/>
                  </a:lnTo>
                  <a:lnTo>
                    <a:pt x="414" y="96"/>
                  </a:lnTo>
                  <a:lnTo>
                    <a:pt x="402" y="72"/>
                  </a:lnTo>
                  <a:lnTo>
                    <a:pt x="378" y="60"/>
                  </a:lnTo>
                  <a:lnTo>
                    <a:pt x="366" y="60"/>
                  </a:lnTo>
                  <a:lnTo>
                    <a:pt x="354" y="54"/>
                  </a:lnTo>
                  <a:lnTo>
                    <a:pt x="348" y="48"/>
                  </a:lnTo>
                  <a:lnTo>
                    <a:pt x="324" y="36"/>
                  </a:lnTo>
                  <a:lnTo>
                    <a:pt x="318" y="36"/>
                  </a:lnTo>
                  <a:lnTo>
                    <a:pt x="306" y="30"/>
                  </a:lnTo>
                  <a:lnTo>
                    <a:pt x="264" y="30"/>
                  </a:lnTo>
                  <a:lnTo>
                    <a:pt x="252" y="36"/>
                  </a:lnTo>
                  <a:lnTo>
                    <a:pt x="216" y="36"/>
                  </a:lnTo>
                  <a:lnTo>
                    <a:pt x="192" y="24"/>
                  </a:lnTo>
                  <a:lnTo>
                    <a:pt x="180" y="12"/>
                  </a:lnTo>
                  <a:lnTo>
                    <a:pt x="168" y="6"/>
                  </a:lnTo>
                  <a:lnTo>
                    <a:pt x="150" y="6"/>
                  </a:lnTo>
                  <a:lnTo>
                    <a:pt x="144" y="0"/>
                  </a:lnTo>
                  <a:lnTo>
                    <a:pt x="138" y="42"/>
                  </a:lnTo>
                  <a:lnTo>
                    <a:pt x="144" y="42"/>
                  </a:lnTo>
                  <a:lnTo>
                    <a:pt x="156" y="54"/>
                  </a:lnTo>
                  <a:lnTo>
                    <a:pt x="156"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9" name="Liberia" descr="© INSCALE GmbH, 05.05.2010&#10;http://www.presentationload.com/">
              <a:extLst>
                <a:ext uri="{FF2B5EF4-FFF2-40B4-BE49-F238E27FC236}">
                  <a16:creationId xmlns:a16="http://schemas.microsoft.com/office/drawing/2014/main" id="{641D5FD7-658F-4D93-A63B-64B77E26DF7D}"/>
                </a:ext>
              </a:extLst>
            </p:cNvPr>
            <p:cNvSpPr>
              <a:spLocks/>
            </p:cNvSpPr>
            <p:nvPr>
              <p:custDataLst>
                <p:tags r:id="rId88"/>
              </p:custDataLst>
            </p:nvPr>
          </p:nvSpPr>
          <p:spPr bwMode="gray">
            <a:xfrm>
              <a:off x="3918164" y="2956098"/>
              <a:ext cx="117108" cy="130449"/>
            </a:xfrm>
            <a:custGeom>
              <a:avLst/>
              <a:gdLst>
                <a:gd name="T0" fmla="*/ 2147483647 w 312"/>
                <a:gd name="T1" fmla="*/ 2147483647 h 342"/>
                <a:gd name="T2" fmla="*/ 2147483647 w 312"/>
                <a:gd name="T3" fmla="*/ 2147483647 h 342"/>
                <a:gd name="T4" fmla="*/ 2147483647 w 312"/>
                <a:gd name="T5" fmla="*/ 2147483647 h 342"/>
                <a:gd name="T6" fmla="*/ 2147483647 w 312"/>
                <a:gd name="T7" fmla="*/ 2147483647 h 342"/>
                <a:gd name="T8" fmla="*/ 2147483647 w 312"/>
                <a:gd name="T9" fmla="*/ 2147483647 h 342"/>
                <a:gd name="T10" fmla="*/ 2147483647 w 312"/>
                <a:gd name="T11" fmla="*/ 2147483647 h 342"/>
                <a:gd name="T12" fmla="*/ 2147483647 w 312"/>
                <a:gd name="T13" fmla="*/ 2147483647 h 342"/>
                <a:gd name="T14" fmla="*/ 2147483647 w 312"/>
                <a:gd name="T15" fmla="*/ 2147483647 h 342"/>
                <a:gd name="T16" fmla="*/ 2147483647 w 312"/>
                <a:gd name="T17" fmla="*/ 2147483647 h 342"/>
                <a:gd name="T18" fmla="*/ 2147483647 w 312"/>
                <a:gd name="T19" fmla="*/ 2147483647 h 342"/>
                <a:gd name="T20" fmla="*/ 2147483647 w 312"/>
                <a:gd name="T21" fmla="*/ 2147483647 h 342"/>
                <a:gd name="T22" fmla="*/ 2147483647 w 312"/>
                <a:gd name="T23" fmla="*/ 2147483647 h 342"/>
                <a:gd name="T24" fmla="*/ 2147483647 w 312"/>
                <a:gd name="T25" fmla="*/ 2147483647 h 342"/>
                <a:gd name="T26" fmla="*/ 2147483647 w 312"/>
                <a:gd name="T27" fmla="*/ 2147483647 h 342"/>
                <a:gd name="T28" fmla="*/ 2147483647 w 312"/>
                <a:gd name="T29" fmla="*/ 2147483647 h 342"/>
                <a:gd name="T30" fmla="*/ 2147483647 w 312"/>
                <a:gd name="T31" fmla="*/ 2147483647 h 342"/>
                <a:gd name="T32" fmla="*/ 2147483647 w 312"/>
                <a:gd name="T33" fmla="*/ 2147483647 h 342"/>
                <a:gd name="T34" fmla="*/ 2147483647 w 312"/>
                <a:gd name="T35" fmla="*/ 2147483647 h 342"/>
                <a:gd name="T36" fmla="*/ 2147483647 w 312"/>
                <a:gd name="T37" fmla="*/ 2147483647 h 342"/>
                <a:gd name="T38" fmla="*/ 2147483647 w 312"/>
                <a:gd name="T39" fmla="*/ 2147483647 h 342"/>
                <a:gd name="T40" fmla="*/ 2147483647 w 312"/>
                <a:gd name="T41" fmla="*/ 2147483647 h 342"/>
                <a:gd name="T42" fmla="*/ 2147483647 w 312"/>
                <a:gd name="T43" fmla="*/ 2147483647 h 342"/>
                <a:gd name="T44" fmla="*/ 2147483647 w 312"/>
                <a:gd name="T45" fmla="*/ 2147483647 h 342"/>
                <a:gd name="T46" fmla="*/ 2147483647 w 312"/>
                <a:gd name="T47" fmla="*/ 2147483647 h 342"/>
                <a:gd name="T48" fmla="*/ 2147483647 w 312"/>
                <a:gd name="T49" fmla="*/ 2147483647 h 342"/>
                <a:gd name="T50" fmla="*/ 2147483647 w 312"/>
                <a:gd name="T51" fmla="*/ 0 h 342"/>
                <a:gd name="T52" fmla="*/ 2147483647 w 312"/>
                <a:gd name="T53" fmla="*/ 0 h 342"/>
                <a:gd name="T54" fmla="*/ 2147483647 w 312"/>
                <a:gd name="T55" fmla="*/ 2147483647 h 342"/>
                <a:gd name="T56" fmla="*/ 2147483647 w 312"/>
                <a:gd name="T57" fmla="*/ 2147483647 h 342"/>
                <a:gd name="T58" fmla="*/ 2147483647 w 312"/>
                <a:gd name="T59" fmla="*/ 2147483647 h 342"/>
                <a:gd name="T60" fmla="*/ 2147483647 w 312"/>
                <a:gd name="T61" fmla="*/ 2147483647 h 342"/>
                <a:gd name="T62" fmla="*/ 2147483647 w 312"/>
                <a:gd name="T63" fmla="*/ 2147483647 h 342"/>
                <a:gd name="T64" fmla="*/ 2147483647 w 312"/>
                <a:gd name="T65" fmla="*/ 2147483647 h 342"/>
                <a:gd name="T66" fmla="*/ 2147483647 w 312"/>
                <a:gd name="T67" fmla="*/ 2147483647 h 342"/>
                <a:gd name="T68" fmla="*/ 2147483647 w 312"/>
                <a:gd name="T69" fmla="*/ 2147483647 h 342"/>
                <a:gd name="T70" fmla="*/ 2147483647 w 312"/>
                <a:gd name="T71" fmla="*/ 2147483647 h 342"/>
                <a:gd name="T72" fmla="*/ 2147483647 w 312"/>
                <a:gd name="T73" fmla="*/ 2147483647 h 342"/>
                <a:gd name="T74" fmla="*/ 2147483647 w 312"/>
                <a:gd name="T75" fmla="*/ 2147483647 h 342"/>
                <a:gd name="T76" fmla="*/ 2147483647 w 312"/>
                <a:gd name="T77" fmla="*/ 2147483647 h 342"/>
                <a:gd name="T78" fmla="*/ 0 w 312"/>
                <a:gd name="T79" fmla="*/ 2147483647 h 342"/>
                <a:gd name="T80" fmla="*/ 2147483647 w 312"/>
                <a:gd name="T81" fmla="*/ 2147483647 h 342"/>
                <a:gd name="T82" fmla="*/ 2147483647 w 312"/>
                <a:gd name="T83" fmla="*/ 2147483647 h 342"/>
                <a:gd name="T84" fmla="*/ 2147483647 w 312"/>
                <a:gd name="T85" fmla="*/ 2147483647 h 342"/>
                <a:gd name="T86" fmla="*/ 2147483647 w 312"/>
                <a:gd name="T87" fmla="*/ 2147483647 h 342"/>
                <a:gd name="T88" fmla="*/ 2147483647 w 312"/>
                <a:gd name="T89" fmla="*/ 2147483647 h 342"/>
                <a:gd name="T90" fmla="*/ 2147483647 w 312"/>
                <a:gd name="T91" fmla="*/ 2147483647 h 342"/>
                <a:gd name="T92" fmla="*/ 2147483647 w 312"/>
                <a:gd name="T93" fmla="*/ 2147483647 h 342"/>
                <a:gd name="T94" fmla="*/ 2147483647 w 312"/>
                <a:gd name="T95" fmla="*/ 2147483647 h 342"/>
                <a:gd name="T96" fmla="*/ 2147483647 w 312"/>
                <a:gd name="T97" fmla="*/ 2147483647 h 342"/>
                <a:gd name="T98" fmla="*/ 2147483647 w 312"/>
                <a:gd name="T99" fmla="*/ 2147483647 h 342"/>
                <a:gd name="T100" fmla="*/ 2147483647 w 312"/>
                <a:gd name="T101" fmla="*/ 2147483647 h 342"/>
                <a:gd name="T102" fmla="*/ 2147483647 w 312"/>
                <a:gd name="T103" fmla="*/ 2147483647 h 342"/>
                <a:gd name="T104" fmla="*/ 2147483647 w 312"/>
                <a:gd name="T105" fmla="*/ 2147483647 h 342"/>
                <a:gd name="T106" fmla="*/ 2147483647 w 312"/>
                <a:gd name="T107" fmla="*/ 2147483647 h 342"/>
                <a:gd name="T108" fmla="*/ 2147483647 w 312"/>
                <a:gd name="T109" fmla="*/ 2147483647 h 342"/>
                <a:gd name="T110" fmla="*/ 2147483647 w 312"/>
                <a:gd name="T111" fmla="*/ 2147483647 h 342"/>
                <a:gd name="T112" fmla="*/ 2147483647 w 312"/>
                <a:gd name="T113" fmla="*/ 2147483647 h 342"/>
                <a:gd name="T114" fmla="*/ 2147483647 w 312"/>
                <a:gd name="T115" fmla="*/ 2147483647 h 342"/>
                <a:gd name="T116" fmla="*/ 2147483647 w 312"/>
                <a:gd name="T117" fmla="*/ 2147483647 h 342"/>
                <a:gd name="T118" fmla="*/ 2147483647 w 312"/>
                <a:gd name="T119" fmla="*/ 2147483647 h 342"/>
                <a:gd name="T120" fmla="*/ 2147483647 w 312"/>
                <a:gd name="T121" fmla="*/ 2147483647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12"/>
                <a:gd name="T184" fmla="*/ 0 h 342"/>
                <a:gd name="T185" fmla="*/ 312 w 312"/>
                <a:gd name="T186" fmla="*/ 342 h 34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12" h="342">
                  <a:moveTo>
                    <a:pt x="312" y="252"/>
                  </a:moveTo>
                  <a:lnTo>
                    <a:pt x="312" y="240"/>
                  </a:lnTo>
                  <a:lnTo>
                    <a:pt x="282" y="210"/>
                  </a:lnTo>
                  <a:lnTo>
                    <a:pt x="282" y="180"/>
                  </a:lnTo>
                  <a:lnTo>
                    <a:pt x="246" y="186"/>
                  </a:lnTo>
                  <a:lnTo>
                    <a:pt x="246" y="174"/>
                  </a:lnTo>
                  <a:lnTo>
                    <a:pt x="228" y="174"/>
                  </a:lnTo>
                  <a:lnTo>
                    <a:pt x="222" y="168"/>
                  </a:lnTo>
                  <a:lnTo>
                    <a:pt x="228" y="156"/>
                  </a:lnTo>
                  <a:lnTo>
                    <a:pt x="240" y="150"/>
                  </a:lnTo>
                  <a:lnTo>
                    <a:pt x="246" y="132"/>
                  </a:lnTo>
                  <a:lnTo>
                    <a:pt x="246" y="108"/>
                  </a:lnTo>
                  <a:lnTo>
                    <a:pt x="228" y="72"/>
                  </a:lnTo>
                  <a:lnTo>
                    <a:pt x="222" y="72"/>
                  </a:lnTo>
                  <a:lnTo>
                    <a:pt x="216" y="78"/>
                  </a:lnTo>
                  <a:lnTo>
                    <a:pt x="210" y="90"/>
                  </a:lnTo>
                  <a:lnTo>
                    <a:pt x="210" y="102"/>
                  </a:lnTo>
                  <a:lnTo>
                    <a:pt x="198" y="114"/>
                  </a:lnTo>
                  <a:lnTo>
                    <a:pt x="192" y="114"/>
                  </a:lnTo>
                  <a:lnTo>
                    <a:pt x="180" y="102"/>
                  </a:lnTo>
                  <a:lnTo>
                    <a:pt x="180" y="96"/>
                  </a:lnTo>
                  <a:lnTo>
                    <a:pt x="168" y="96"/>
                  </a:lnTo>
                  <a:lnTo>
                    <a:pt x="168" y="36"/>
                  </a:lnTo>
                  <a:lnTo>
                    <a:pt x="162" y="18"/>
                  </a:lnTo>
                  <a:lnTo>
                    <a:pt x="150" y="6"/>
                  </a:lnTo>
                  <a:lnTo>
                    <a:pt x="138" y="0"/>
                  </a:lnTo>
                  <a:lnTo>
                    <a:pt x="132" y="0"/>
                  </a:lnTo>
                  <a:lnTo>
                    <a:pt x="126" y="6"/>
                  </a:lnTo>
                  <a:lnTo>
                    <a:pt x="126" y="18"/>
                  </a:lnTo>
                  <a:lnTo>
                    <a:pt x="102" y="12"/>
                  </a:lnTo>
                  <a:lnTo>
                    <a:pt x="108" y="36"/>
                  </a:lnTo>
                  <a:lnTo>
                    <a:pt x="84" y="42"/>
                  </a:lnTo>
                  <a:lnTo>
                    <a:pt x="84" y="60"/>
                  </a:lnTo>
                  <a:lnTo>
                    <a:pt x="78" y="72"/>
                  </a:lnTo>
                  <a:lnTo>
                    <a:pt x="66" y="78"/>
                  </a:lnTo>
                  <a:lnTo>
                    <a:pt x="54" y="90"/>
                  </a:lnTo>
                  <a:lnTo>
                    <a:pt x="42" y="96"/>
                  </a:lnTo>
                  <a:lnTo>
                    <a:pt x="24" y="114"/>
                  </a:lnTo>
                  <a:lnTo>
                    <a:pt x="24" y="150"/>
                  </a:lnTo>
                  <a:lnTo>
                    <a:pt x="0" y="126"/>
                  </a:lnTo>
                  <a:lnTo>
                    <a:pt x="36" y="162"/>
                  </a:lnTo>
                  <a:lnTo>
                    <a:pt x="60" y="162"/>
                  </a:lnTo>
                  <a:lnTo>
                    <a:pt x="72" y="192"/>
                  </a:lnTo>
                  <a:lnTo>
                    <a:pt x="102" y="192"/>
                  </a:lnTo>
                  <a:lnTo>
                    <a:pt x="108" y="198"/>
                  </a:lnTo>
                  <a:lnTo>
                    <a:pt x="120" y="222"/>
                  </a:lnTo>
                  <a:lnTo>
                    <a:pt x="132" y="240"/>
                  </a:lnTo>
                  <a:lnTo>
                    <a:pt x="150" y="252"/>
                  </a:lnTo>
                  <a:lnTo>
                    <a:pt x="162" y="270"/>
                  </a:lnTo>
                  <a:lnTo>
                    <a:pt x="180" y="282"/>
                  </a:lnTo>
                  <a:lnTo>
                    <a:pt x="198" y="288"/>
                  </a:lnTo>
                  <a:lnTo>
                    <a:pt x="210" y="294"/>
                  </a:lnTo>
                  <a:lnTo>
                    <a:pt x="228" y="300"/>
                  </a:lnTo>
                  <a:lnTo>
                    <a:pt x="258" y="330"/>
                  </a:lnTo>
                  <a:lnTo>
                    <a:pt x="294" y="342"/>
                  </a:lnTo>
                  <a:lnTo>
                    <a:pt x="300" y="342"/>
                  </a:lnTo>
                  <a:lnTo>
                    <a:pt x="300" y="294"/>
                  </a:lnTo>
                  <a:lnTo>
                    <a:pt x="306" y="288"/>
                  </a:lnTo>
                  <a:lnTo>
                    <a:pt x="306" y="276"/>
                  </a:lnTo>
                  <a:lnTo>
                    <a:pt x="312" y="264"/>
                  </a:lnTo>
                  <a:lnTo>
                    <a:pt x="312" y="25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0" name="Lesotho" descr="© INSCALE GmbH, 05.05.2010&#10;http://www.presentationload.com/">
              <a:extLst>
                <a:ext uri="{FF2B5EF4-FFF2-40B4-BE49-F238E27FC236}">
                  <a16:creationId xmlns:a16="http://schemas.microsoft.com/office/drawing/2014/main" id="{162B1862-09A2-4273-9987-B8D4A6E32BCE}"/>
                </a:ext>
              </a:extLst>
            </p:cNvPr>
            <p:cNvSpPr>
              <a:spLocks/>
            </p:cNvSpPr>
            <p:nvPr>
              <p:custDataLst>
                <p:tags r:id="rId89"/>
              </p:custDataLst>
            </p:nvPr>
          </p:nvSpPr>
          <p:spPr bwMode="gray">
            <a:xfrm>
              <a:off x="4945448" y="4093082"/>
              <a:ext cx="63743" cy="62260"/>
            </a:xfrm>
            <a:custGeom>
              <a:avLst/>
              <a:gdLst>
                <a:gd name="T0" fmla="*/ 0 w 168"/>
                <a:gd name="T1" fmla="*/ 2147483647 h 162"/>
                <a:gd name="T2" fmla="*/ 2147483647 w 168"/>
                <a:gd name="T3" fmla="*/ 2147483647 h 162"/>
                <a:gd name="T4" fmla="*/ 2147483647 w 168"/>
                <a:gd name="T5" fmla="*/ 2147483647 h 162"/>
                <a:gd name="T6" fmla="*/ 2147483647 w 168"/>
                <a:gd name="T7" fmla="*/ 2147483647 h 162"/>
                <a:gd name="T8" fmla="*/ 2147483647 w 168"/>
                <a:gd name="T9" fmla="*/ 2147483647 h 162"/>
                <a:gd name="T10" fmla="*/ 2147483647 w 168"/>
                <a:gd name="T11" fmla="*/ 2147483647 h 162"/>
                <a:gd name="T12" fmla="*/ 2147483647 w 168"/>
                <a:gd name="T13" fmla="*/ 2147483647 h 162"/>
                <a:gd name="T14" fmla="*/ 2147483647 w 168"/>
                <a:gd name="T15" fmla="*/ 2147483647 h 162"/>
                <a:gd name="T16" fmla="*/ 2147483647 w 168"/>
                <a:gd name="T17" fmla="*/ 2147483647 h 162"/>
                <a:gd name="T18" fmla="*/ 2147483647 w 168"/>
                <a:gd name="T19" fmla="*/ 2147483647 h 162"/>
                <a:gd name="T20" fmla="*/ 2147483647 w 168"/>
                <a:gd name="T21" fmla="*/ 2147483647 h 162"/>
                <a:gd name="T22" fmla="*/ 2147483647 w 168"/>
                <a:gd name="T23" fmla="*/ 2147483647 h 162"/>
                <a:gd name="T24" fmla="*/ 2147483647 w 168"/>
                <a:gd name="T25" fmla="*/ 2147483647 h 162"/>
                <a:gd name="T26" fmla="*/ 2147483647 w 168"/>
                <a:gd name="T27" fmla="*/ 2147483647 h 162"/>
                <a:gd name="T28" fmla="*/ 2147483647 w 168"/>
                <a:gd name="T29" fmla="*/ 2147483647 h 162"/>
                <a:gd name="T30" fmla="*/ 2147483647 w 168"/>
                <a:gd name="T31" fmla="*/ 2147483647 h 162"/>
                <a:gd name="T32" fmla="*/ 2147483647 w 168"/>
                <a:gd name="T33" fmla="*/ 2147483647 h 162"/>
                <a:gd name="T34" fmla="*/ 2147483647 w 168"/>
                <a:gd name="T35" fmla="*/ 2147483647 h 162"/>
                <a:gd name="T36" fmla="*/ 2147483647 w 168"/>
                <a:gd name="T37" fmla="*/ 2147483647 h 162"/>
                <a:gd name="T38" fmla="*/ 2147483647 w 168"/>
                <a:gd name="T39" fmla="*/ 2147483647 h 162"/>
                <a:gd name="T40" fmla="*/ 2147483647 w 168"/>
                <a:gd name="T41" fmla="*/ 2147483647 h 162"/>
                <a:gd name="T42" fmla="*/ 2147483647 w 168"/>
                <a:gd name="T43" fmla="*/ 0 h 162"/>
                <a:gd name="T44" fmla="*/ 2147483647 w 168"/>
                <a:gd name="T45" fmla="*/ 0 h 162"/>
                <a:gd name="T46" fmla="*/ 2147483647 w 168"/>
                <a:gd name="T47" fmla="*/ 2147483647 h 162"/>
                <a:gd name="T48" fmla="*/ 2147483647 w 168"/>
                <a:gd name="T49" fmla="*/ 2147483647 h 162"/>
                <a:gd name="T50" fmla="*/ 2147483647 w 168"/>
                <a:gd name="T51" fmla="*/ 2147483647 h 162"/>
                <a:gd name="T52" fmla="*/ 2147483647 w 168"/>
                <a:gd name="T53" fmla="*/ 2147483647 h 162"/>
                <a:gd name="T54" fmla="*/ 2147483647 w 168"/>
                <a:gd name="T55" fmla="*/ 2147483647 h 162"/>
                <a:gd name="T56" fmla="*/ 2147483647 w 168"/>
                <a:gd name="T57" fmla="*/ 2147483647 h 162"/>
                <a:gd name="T58" fmla="*/ 2147483647 w 168"/>
                <a:gd name="T59" fmla="*/ 2147483647 h 162"/>
                <a:gd name="T60" fmla="*/ 0 w 168"/>
                <a:gd name="T61" fmla="*/ 2147483647 h 1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162"/>
                <a:gd name="T95" fmla="*/ 168 w 168"/>
                <a:gd name="T96" fmla="*/ 162 h 1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162">
                  <a:moveTo>
                    <a:pt x="0" y="78"/>
                  </a:moveTo>
                  <a:lnTo>
                    <a:pt x="24" y="114"/>
                  </a:lnTo>
                  <a:lnTo>
                    <a:pt x="24" y="132"/>
                  </a:lnTo>
                  <a:lnTo>
                    <a:pt x="54" y="162"/>
                  </a:lnTo>
                  <a:lnTo>
                    <a:pt x="72" y="162"/>
                  </a:lnTo>
                  <a:lnTo>
                    <a:pt x="72" y="150"/>
                  </a:lnTo>
                  <a:lnTo>
                    <a:pt x="78" y="144"/>
                  </a:lnTo>
                  <a:lnTo>
                    <a:pt x="84" y="132"/>
                  </a:lnTo>
                  <a:lnTo>
                    <a:pt x="90" y="126"/>
                  </a:lnTo>
                  <a:lnTo>
                    <a:pt x="102" y="120"/>
                  </a:lnTo>
                  <a:lnTo>
                    <a:pt x="120" y="120"/>
                  </a:lnTo>
                  <a:lnTo>
                    <a:pt x="132" y="114"/>
                  </a:lnTo>
                  <a:lnTo>
                    <a:pt x="138" y="108"/>
                  </a:lnTo>
                  <a:lnTo>
                    <a:pt x="150" y="102"/>
                  </a:lnTo>
                  <a:lnTo>
                    <a:pt x="144" y="84"/>
                  </a:lnTo>
                  <a:lnTo>
                    <a:pt x="168" y="66"/>
                  </a:lnTo>
                  <a:lnTo>
                    <a:pt x="162" y="42"/>
                  </a:lnTo>
                  <a:lnTo>
                    <a:pt x="150" y="36"/>
                  </a:lnTo>
                  <a:lnTo>
                    <a:pt x="144" y="24"/>
                  </a:lnTo>
                  <a:lnTo>
                    <a:pt x="138" y="18"/>
                  </a:lnTo>
                  <a:lnTo>
                    <a:pt x="132" y="6"/>
                  </a:lnTo>
                  <a:lnTo>
                    <a:pt x="126" y="0"/>
                  </a:lnTo>
                  <a:lnTo>
                    <a:pt x="90" y="0"/>
                  </a:lnTo>
                  <a:lnTo>
                    <a:pt x="78" y="6"/>
                  </a:lnTo>
                  <a:lnTo>
                    <a:pt x="78" y="18"/>
                  </a:lnTo>
                  <a:lnTo>
                    <a:pt x="54" y="18"/>
                  </a:lnTo>
                  <a:lnTo>
                    <a:pt x="48" y="24"/>
                  </a:lnTo>
                  <a:lnTo>
                    <a:pt x="48" y="42"/>
                  </a:lnTo>
                  <a:lnTo>
                    <a:pt x="30" y="60"/>
                  </a:lnTo>
                  <a:lnTo>
                    <a:pt x="24" y="78"/>
                  </a:lnTo>
                  <a:lnTo>
                    <a:pt x="0"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1" name="Lebanon" descr="© INSCALE GmbH, 05.05.2010&#10;http://www.presentationload.com/">
              <a:extLst>
                <a:ext uri="{FF2B5EF4-FFF2-40B4-BE49-F238E27FC236}">
                  <a16:creationId xmlns:a16="http://schemas.microsoft.com/office/drawing/2014/main" id="{714DB4B5-71D7-4ED7-95A9-6A73CCFAEDAE}"/>
                </a:ext>
              </a:extLst>
            </p:cNvPr>
            <p:cNvSpPr>
              <a:spLocks/>
            </p:cNvSpPr>
            <p:nvPr>
              <p:custDataLst>
                <p:tags r:id="rId90"/>
              </p:custDataLst>
            </p:nvPr>
          </p:nvSpPr>
          <p:spPr bwMode="gray">
            <a:xfrm>
              <a:off x="5141121" y="2160060"/>
              <a:ext cx="41506" cy="59295"/>
            </a:xfrm>
            <a:custGeom>
              <a:avLst/>
              <a:gdLst>
                <a:gd name="T0" fmla="*/ 2147483647 w 108"/>
                <a:gd name="T1" fmla="*/ 2147483647 h 156"/>
                <a:gd name="T2" fmla="*/ 2147483647 w 108"/>
                <a:gd name="T3" fmla="*/ 2147483647 h 156"/>
                <a:gd name="T4" fmla="*/ 2147483647 w 108"/>
                <a:gd name="T5" fmla="*/ 2147483647 h 156"/>
                <a:gd name="T6" fmla="*/ 2147483647 w 108"/>
                <a:gd name="T7" fmla="*/ 2147483647 h 156"/>
                <a:gd name="T8" fmla="*/ 2147483647 w 108"/>
                <a:gd name="T9" fmla="*/ 2147483647 h 156"/>
                <a:gd name="T10" fmla="*/ 2147483647 w 108"/>
                <a:gd name="T11" fmla="*/ 2147483647 h 156"/>
                <a:gd name="T12" fmla="*/ 2147483647 w 108"/>
                <a:gd name="T13" fmla="*/ 2147483647 h 156"/>
                <a:gd name="T14" fmla="*/ 2147483647 w 108"/>
                <a:gd name="T15" fmla="*/ 2147483647 h 156"/>
                <a:gd name="T16" fmla="*/ 2147483647 w 108"/>
                <a:gd name="T17" fmla="*/ 2147483647 h 156"/>
                <a:gd name="T18" fmla="*/ 2147483647 w 108"/>
                <a:gd name="T19" fmla="*/ 2147483647 h 156"/>
                <a:gd name="T20" fmla="*/ 2147483647 w 108"/>
                <a:gd name="T21" fmla="*/ 0 h 156"/>
                <a:gd name="T22" fmla="*/ 2147483647 w 108"/>
                <a:gd name="T23" fmla="*/ 0 h 156"/>
                <a:gd name="T24" fmla="*/ 2147483647 w 108"/>
                <a:gd name="T25" fmla="*/ 0 h 156"/>
                <a:gd name="T26" fmla="*/ 2147483647 w 108"/>
                <a:gd name="T27" fmla="*/ 2147483647 h 156"/>
                <a:gd name="T28" fmla="*/ 2147483647 w 108"/>
                <a:gd name="T29" fmla="*/ 2147483647 h 156"/>
                <a:gd name="T30" fmla="*/ 2147483647 w 108"/>
                <a:gd name="T31" fmla="*/ 2147483647 h 156"/>
                <a:gd name="T32" fmla="*/ 2147483647 w 108"/>
                <a:gd name="T33" fmla="*/ 2147483647 h 156"/>
                <a:gd name="T34" fmla="*/ 2147483647 w 108"/>
                <a:gd name="T35" fmla="*/ 2147483647 h 156"/>
                <a:gd name="T36" fmla="*/ 2147483647 w 108"/>
                <a:gd name="T37" fmla="*/ 2147483647 h 156"/>
                <a:gd name="T38" fmla="*/ 2147483647 w 108"/>
                <a:gd name="T39" fmla="*/ 2147483647 h 156"/>
                <a:gd name="T40" fmla="*/ 2147483647 w 108"/>
                <a:gd name="T41" fmla="*/ 2147483647 h 156"/>
                <a:gd name="T42" fmla="*/ 0 w 108"/>
                <a:gd name="T43" fmla="*/ 2147483647 h 156"/>
                <a:gd name="T44" fmla="*/ 0 w 108"/>
                <a:gd name="T45" fmla="*/ 2147483647 h 156"/>
                <a:gd name="T46" fmla="*/ 2147483647 w 108"/>
                <a:gd name="T47" fmla="*/ 2147483647 h 156"/>
                <a:gd name="T48" fmla="*/ 2147483647 w 108"/>
                <a:gd name="T49" fmla="*/ 2147483647 h 156"/>
                <a:gd name="T50" fmla="*/ 2147483647 w 108"/>
                <a:gd name="T51" fmla="*/ 2147483647 h 156"/>
                <a:gd name="T52" fmla="*/ 2147483647 w 108"/>
                <a:gd name="T53" fmla="*/ 2147483647 h 156"/>
                <a:gd name="T54" fmla="*/ 2147483647 w 108"/>
                <a:gd name="T55" fmla="*/ 2147483647 h 156"/>
                <a:gd name="T56" fmla="*/ 2147483647 w 108"/>
                <a:gd name="T57" fmla="*/ 2147483647 h 156"/>
                <a:gd name="T58" fmla="*/ 2147483647 w 108"/>
                <a:gd name="T59" fmla="*/ 2147483647 h 156"/>
                <a:gd name="T60" fmla="*/ 2147483647 w 108"/>
                <a:gd name="T61" fmla="*/ 2147483647 h 1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8"/>
                <a:gd name="T94" fmla="*/ 0 h 156"/>
                <a:gd name="T95" fmla="*/ 108 w 108"/>
                <a:gd name="T96" fmla="*/ 156 h 1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8" h="156">
                  <a:moveTo>
                    <a:pt x="72" y="96"/>
                  </a:moveTo>
                  <a:lnTo>
                    <a:pt x="72" y="72"/>
                  </a:lnTo>
                  <a:lnTo>
                    <a:pt x="78" y="66"/>
                  </a:lnTo>
                  <a:lnTo>
                    <a:pt x="84" y="66"/>
                  </a:lnTo>
                  <a:lnTo>
                    <a:pt x="96" y="60"/>
                  </a:lnTo>
                  <a:lnTo>
                    <a:pt x="102" y="60"/>
                  </a:lnTo>
                  <a:lnTo>
                    <a:pt x="108" y="48"/>
                  </a:lnTo>
                  <a:lnTo>
                    <a:pt x="108" y="30"/>
                  </a:lnTo>
                  <a:lnTo>
                    <a:pt x="102" y="18"/>
                  </a:lnTo>
                  <a:lnTo>
                    <a:pt x="96" y="12"/>
                  </a:lnTo>
                  <a:lnTo>
                    <a:pt x="102" y="0"/>
                  </a:lnTo>
                  <a:lnTo>
                    <a:pt x="54" y="0"/>
                  </a:lnTo>
                  <a:lnTo>
                    <a:pt x="60" y="0"/>
                  </a:lnTo>
                  <a:lnTo>
                    <a:pt x="60" y="6"/>
                  </a:lnTo>
                  <a:lnTo>
                    <a:pt x="54" y="6"/>
                  </a:lnTo>
                  <a:lnTo>
                    <a:pt x="48" y="18"/>
                  </a:lnTo>
                  <a:lnTo>
                    <a:pt x="36" y="24"/>
                  </a:lnTo>
                  <a:lnTo>
                    <a:pt x="30" y="30"/>
                  </a:lnTo>
                  <a:lnTo>
                    <a:pt x="18" y="66"/>
                  </a:lnTo>
                  <a:lnTo>
                    <a:pt x="12" y="78"/>
                  </a:lnTo>
                  <a:lnTo>
                    <a:pt x="12" y="90"/>
                  </a:lnTo>
                  <a:lnTo>
                    <a:pt x="0" y="114"/>
                  </a:lnTo>
                  <a:lnTo>
                    <a:pt x="0" y="156"/>
                  </a:lnTo>
                  <a:lnTo>
                    <a:pt x="12" y="150"/>
                  </a:lnTo>
                  <a:lnTo>
                    <a:pt x="24" y="126"/>
                  </a:lnTo>
                  <a:lnTo>
                    <a:pt x="30" y="132"/>
                  </a:lnTo>
                  <a:lnTo>
                    <a:pt x="36" y="132"/>
                  </a:lnTo>
                  <a:lnTo>
                    <a:pt x="42" y="126"/>
                  </a:lnTo>
                  <a:lnTo>
                    <a:pt x="48" y="114"/>
                  </a:lnTo>
                  <a:lnTo>
                    <a:pt x="48" y="102"/>
                  </a:lnTo>
                  <a:lnTo>
                    <a:pt x="72" y="9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2" name="Latvia" descr="© INSCALE GmbH, 05.05.2010&#10;http://www.presentationload.com/">
              <a:extLst>
                <a:ext uri="{FF2B5EF4-FFF2-40B4-BE49-F238E27FC236}">
                  <a16:creationId xmlns:a16="http://schemas.microsoft.com/office/drawing/2014/main" id="{A1987E86-990D-4BC6-98EB-12C233FAF893}"/>
                </a:ext>
              </a:extLst>
            </p:cNvPr>
            <p:cNvSpPr>
              <a:spLocks/>
            </p:cNvSpPr>
            <p:nvPr>
              <p:custDataLst>
                <p:tags r:id="rId91"/>
              </p:custDataLst>
            </p:nvPr>
          </p:nvSpPr>
          <p:spPr bwMode="gray">
            <a:xfrm>
              <a:off x="4749775" y="1461860"/>
              <a:ext cx="161579" cy="68189"/>
            </a:xfrm>
            <a:custGeom>
              <a:avLst/>
              <a:gdLst>
                <a:gd name="T0" fmla="*/ 2147483647 w 426"/>
                <a:gd name="T1" fmla="*/ 2147483647 h 180"/>
                <a:gd name="T2" fmla="*/ 2147483647 w 426"/>
                <a:gd name="T3" fmla="*/ 2147483647 h 180"/>
                <a:gd name="T4" fmla="*/ 2147483647 w 426"/>
                <a:gd name="T5" fmla="*/ 2147483647 h 180"/>
                <a:gd name="T6" fmla="*/ 2147483647 w 426"/>
                <a:gd name="T7" fmla="*/ 2147483647 h 180"/>
                <a:gd name="T8" fmla="*/ 2147483647 w 426"/>
                <a:gd name="T9" fmla="*/ 2147483647 h 180"/>
                <a:gd name="T10" fmla="*/ 2147483647 w 426"/>
                <a:gd name="T11" fmla="*/ 2147483647 h 180"/>
                <a:gd name="T12" fmla="*/ 2147483647 w 426"/>
                <a:gd name="T13" fmla="*/ 2147483647 h 180"/>
                <a:gd name="T14" fmla="*/ 2147483647 w 426"/>
                <a:gd name="T15" fmla="*/ 2147483647 h 180"/>
                <a:gd name="T16" fmla="*/ 2147483647 w 426"/>
                <a:gd name="T17" fmla="*/ 2147483647 h 180"/>
                <a:gd name="T18" fmla="*/ 2147483647 w 426"/>
                <a:gd name="T19" fmla="*/ 2147483647 h 180"/>
                <a:gd name="T20" fmla="*/ 2147483647 w 426"/>
                <a:gd name="T21" fmla="*/ 2147483647 h 180"/>
                <a:gd name="T22" fmla="*/ 2147483647 w 426"/>
                <a:gd name="T23" fmla="*/ 2147483647 h 180"/>
                <a:gd name="T24" fmla="*/ 2147483647 w 426"/>
                <a:gd name="T25" fmla="*/ 2147483647 h 180"/>
                <a:gd name="T26" fmla="*/ 2147483647 w 426"/>
                <a:gd name="T27" fmla="*/ 2147483647 h 180"/>
                <a:gd name="T28" fmla="*/ 2147483647 w 426"/>
                <a:gd name="T29" fmla="*/ 2147483647 h 180"/>
                <a:gd name="T30" fmla="*/ 2147483647 w 426"/>
                <a:gd name="T31" fmla="*/ 2147483647 h 180"/>
                <a:gd name="T32" fmla="*/ 2147483647 w 426"/>
                <a:gd name="T33" fmla="*/ 2147483647 h 180"/>
                <a:gd name="T34" fmla="*/ 2147483647 w 426"/>
                <a:gd name="T35" fmla="*/ 2147483647 h 180"/>
                <a:gd name="T36" fmla="*/ 2147483647 w 426"/>
                <a:gd name="T37" fmla="*/ 2147483647 h 180"/>
                <a:gd name="T38" fmla="*/ 2147483647 w 426"/>
                <a:gd name="T39" fmla="*/ 2147483647 h 180"/>
                <a:gd name="T40" fmla="*/ 2147483647 w 426"/>
                <a:gd name="T41" fmla="*/ 2147483647 h 180"/>
                <a:gd name="T42" fmla="*/ 2147483647 w 426"/>
                <a:gd name="T43" fmla="*/ 2147483647 h 180"/>
                <a:gd name="T44" fmla="*/ 2147483647 w 426"/>
                <a:gd name="T45" fmla="*/ 2147483647 h 180"/>
                <a:gd name="T46" fmla="*/ 2147483647 w 426"/>
                <a:gd name="T47" fmla="*/ 2147483647 h 180"/>
                <a:gd name="T48" fmla="*/ 2147483647 w 426"/>
                <a:gd name="T49" fmla="*/ 2147483647 h 180"/>
                <a:gd name="T50" fmla="*/ 2147483647 w 426"/>
                <a:gd name="T51" fmla="*/ 2147483647 h 180"/>
                <a:gd name="T52" fmla="*/ 2147483647 w 426"/>
                <a:gd name="T53" fmla="*/ 2147483647 h 180"/>
                <a:gd name="T54" fmla="*/ 2147483647 w 426"/>
                <a:gd name="T55" fmla="*/ 2147483647 h 180"/>
                <a:gd name="T56" fmla="*/ 2147483647 w 426"/>
                <a:gd name="T57" fmla="*/ 2147483647 h 180"/>
                <a:gd name="T58" fmla="*/ 2147483647 w 426"/>
                <a:gd name="T59" fmla="*/ 2147483647 h 180"/>
                <a:gd name="T60" fmla="*/ 2147483647 w 426"/>
                <a:gd name="T61" fmla="*/ 0 h 180"/>
                <a:gd name="T62" fmla="*/ 2147483647 w 426"/>
                <a:gd name="T63" fmla="*/ 2147483647 h 180"/>
                <a:gd name="T64" fmla="*/ 2147483647 w 426"/>
                <a:gd name="T65" fmla="*/ 2147483647 h 180"/>
                <a:gd name="T66" fmla="*/ 2147483647 w 426"/>
                <a:gd name="T67" fmla="*/ 2147483647 h 180"/>
                <a:gd name="T68" fmla="*/ 2147483647 w 426"/>
                <a:gd name="T69" fmla="*/ 2147483647 h 180"/>
                <a:gd name="T70" fmla="*/ 2147483647 w 426"/>
                <a:gd name="T71" fmla="*/ 2147483647 h 180"/>
                <a:gd name="T72" fmla="*/ 2147483647 w 426"/>
                <a:gd name="T73" fmla="*/ 2147483647 h 180"/>
                <a:gd name="T74" fmla="*/ 2147483647 w 426"/>
                <a:gd name="T75" fmla="*/ 2147483647 h 180"/>
                <a:gd name="T76" fmla="*/ 2147483647 w 426"/>
                <a:gd name="T77" fmla="*/ 2147483647 h 180"/>
                <a:gd name="T78" fmla="*/ 2147483647 w 426"/>
                <a:gd name="T79" fmla="*/ 2147483647 h 180"/>
                <a:gd name="T80" fmla="*/ 2147483647 w 426"/>
                <a:gd name="T81" fmla="*/ 2147483647 h 180"/>
                <a:gd name="T82" fmla="*/ 2147483647 w 426"/>
                <a:gd name="T83" fmla="*/ 2147483647 h 180"/>
                <a:gd name="T84" fmla="*/ 0 w 426"/>
                <a:gd name="T85" fmla="*/ 2147483647 h 180"/>
                <a:gd name="T86" fmla="*/ 2147483647 w 426"/>
                <a:gd name="T87" fmla="*/ 2147483647 h 18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6"/>
                <a:gd name="T133" fmla="*/ 0 h 180"/>
                <a:gd name="T134" fmla="*/ 426 w 426"/>
                <a:gd name="T135" fmla="*/ 180 h 18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6" h="180">
                  <a:moveTo>
                    <a:pt x="6" y="144"/>
                  </a:moveTo>
                  <a:lnTo>
                    <a:pt x="6" y="138"/>
                  </a:lnTo>
                  <a:lnTo>
                    <a:pt x="12" y="138"/>
                  </a:lnTo>
                  <a:lnTo>
                    <a:pt x="24" y="132"/>
                  </a:lnTo>
                  <a:lnTo>
                    <a:pt x="66" y="132"/>
                  </a:lnTo>
                  <a:lnTo>
                    <a:pt x="78" y="120"/>
                  </a:lnTo>
                  <a:lnTo>
                    <a:pt x="96" y="120"/>
                  </a:lnTo>
                  <a:lnTo>
                    <a:pt x="102" y="126"/>
                  </a:lnTo>
                  <a:lnTo>
                    <a:pt x="108" y="126"/>
                  </a:lnTo>
                  <a:lnTo>
                    <a:pt x="114" y="132"/>
                  </a:lnTo>
                  <a:lnTo>
                    <a:pt x="120" y="132"/>
                  </a:lnTo>
                  <a:lnTo>
                    <a:pt x="126" y="126"/>
                  </a:lnTo>
                  <a:lnTo>
                    <a:pt x="132" y="126"/>
                  </a:lnTo>
                  <a:lnTo>
                    <a:pt x="144" y="132"/>
                  </a:lnTo>
                  <a:lnTo>
                    <a:pt x="150" y="132"/>
                  </a:lnTo>
                  <a:lnTo>
                    <a:pt x="156" y="138"/>
                  </a:lnTo>
                  <a:lnTo>
                    <a:pt x="162" y="138"/>
                  </a:lnTo>
                  <a:lnTo>
                    <a:pt x="168" y="132"/>
                  </a:lnTo>
                  <a:lnTo>
                    <a:pt x="180" y="132"/>
                  </a:lnTo>
                  <a:lnTo>
                    <a:pt x="186" y="138"/>
                  </a:lnTo>
                  <a:lnTo>
                    <a:pt x="204" y="138"/>
                  </a:lnTo>
                  <a:lnTo>
                    <a:pt x="216" y="126"/>
                  </a:lnTo>
                  <a:lnTo>
                    <a:pt x="228" y="126"/>
                  </a:lnTo>
                  <a:lnTo>
                    <a:pt x="234" y="132"/>
                  </a:lnTo>
                  <a:lnTo>
                    <a:pt x="240" y="144"/>
                  </a:lnTo>
                  <a:lnTo>
                    <a:pt x="270" y="144"/>
                  </a:lnTo>
                  <a:lnTo>
                    <a:pt x="282" y="150"/>
                  </a:lnTo>
                  <a:lnTo>
                    <a:pt x="288" y="150"/>
                  </a:lnTo>
                  <a:lnTo>
                    <a:pt x="300" y="162"/>
                  </a:lnTo>
                  <a:lnTo>
                    <a:pt x="318" y="174"/>
                  </a:lnTo>
                  <a:lnTo>
                    <a:pt x="336" y="180"/>
                  </a:lnTo>
                  <a:lnTo>
                    <a:pt x="360" y="168"/>
                  </a:lnTo>
                  <a:lnTo>
                    <a:pt x="378" y="168"/>
                  </a:lnTo>
                  <a:lnTo>
                    <a:pt x="384" y="174"/>
                  </a:lnTo>
                  <a:lnTo>
                    <a:pt x="390" y="168"/>
                  </a:lnTo>
                  <a:lnTo>
                    <a:pt x="396" y="168"/>
                  </a:lnTo>
                  <a:lnTo>
                    <a:pt x="402" y="162"/>
                  </a:lnTo>
                  <a:lnTo>
                    <a:pt x="408" y="150"/>
                  </a:lnTo>
                  <a:lnTo>
                    <a:pt x="414" y="144"/>
                  </a:lnTo>
                  <a:lnTo>
                    <a:pt x="420" y="150"/>
                  </a:lnTo>
                  <a:lnTo>
                    <a:pt x="426" y="150"/>
                  </a:lnTo>
                  <a:lnTo>
                    <a:pt x="426" y="126"/>
                  </a:lnTo>
                  <a:lnTo>
                    <a:pt x="414" y="114"/>
                  </a:lnTo>
                  <a:lnTo>
                    <a:pt x="408" y="102"/>
                  </a:lnTo>
                  <a:lnTo>
                    <a:pt x="402" y="96"/>
                  </a:lnTo>
                  <a:lnTo>
                    <a:pt x="378" y="90"/>
                  </a:lnTo>
                  <a:lnTo>
                    <a:pt x="384" y="72"/>
                  </a:lnTo>
                  <a:lnTo>
                    <a:pt x="402" y="72"/>
                  </a:lnTo>
                  <a:lnTo>
                    <a:pt x="402" y="66"/>
                  </a:lnTo>
                  <a:lnTo>
                    <a:pt x="396" y="60"/>
                  </a:lnTo>
                  <a:lnTo>
                    <a:pt x="384" y="54"/>
                  </a:lnTo>
                  <a:lnTo>
                    <a:pt x="372" y="42"/>
                  </a:lnTo>
                  <a:lnTo>
                    <a:pt x="354" y="42"/>
                  </a:lnTo>
                  <a:lnTo>
                    <a:pt x="348" y="36"/>
                  </a:lnTo>
                  <a:lnTo>
                    <a:pt x="330" y="36"/>
                  </a:lnTo>
                  <a:lnTo>
                    <a:pt x="324" y="42"/>
                  </a:lnTo>
                  <a:lnTo>
                    <a:pt x="306" y="42"/>
                  </a:lnTo>
                  <a:lnTo>
                    <a:pt x="288" y="24"/>
                  </a:lnTo>
                  <a:lnTo>
                    <a:pt x="276" y="18"/>
                  </a:lnTo>
                  <a:lnTo>
                    <a:pt x="270" y="12"/>
                  </a:lnTo>
                  <a:lnTo>
                    <a:pt x="246" y="0"/>
                  </a:lnTo>
                  <a:lnTo>
                    <a:pt x="216" y="0"/>
                  </a:lnTo>
                  <a:lnTo>
                    <a:pt x="186" y="12"/>
                  </a:lnTo>
                  <a:lnTo>
                    <a:pt x="174" y="12"/>
                  </a:lnTo>
                  <a:lnTo>
                    <a:pt x="180" y="24"/>
                  </a:lnTo>
                  <a:lnTo>
                    <a:pt x="180" y="30"/>
                  </a:lnTo>
                  <a:lnTo>
                    <a:pt x="186" y="42"/>
                  </a:lnTo>
                  <a:lnTo>
                    <a:pt x="186" y="60"/>
                  </a:lnTo>
                  <a:lnTo>
                    <a:pt x="192" y="66"/>
                  </a:lnTo>
                  <a:lnTo>
                    <a:pt x="186" y="78"/>
                  </a:lnTo>
                  <a:lnTo>
                    <a:pt x="156" y="78"/>
                  </a:lnTo>
                  <a:lnTo>
                    <a:pt x="138" y="72"/>
                  </a:lnTo>
                  <a:lnTo>
                    <a:pt x="126" y="72"/>
                  </a:lnTo>
                  <a:lnTo>
                    <a:pt x="114" y="54"/>
                  </a:lnTo>
                  <a:lnTo>
                    <a:pt x="84" y="24"/>
                  </a:lnTo>
                  <a:lnTo>
                    <a:pt x="72" y="24"/>
                  </a:lnTo>
                  <a:lnTo>
                    <a:pt x="60" y="30"/>
                  </a:lnTo>
                  <a:lnTo>
                    <a:pt x="48" y="30"/>
                  </a:lnTo>
                  <a:lnTo>
                    <a:pt x="36" y="36"/>
                  </a:lnTo>
                  <a:lnTo>
                    <a:pt x="30" y="42"/>
                  </a:lnTo>
                  <a:lnTo>
                    <a:pt x="24" y="54"/>
                  </a:lnTo>
                  <a:lnTo>
                    <a:pt x="24" y="66"/>
                  </a:lnTo>
                  <a:lnTo>
                    <a:pt x="18" y="78"/>
                  </a:lnTo>
                  <a:lnTo>
                    <a:pt x="6" y="84"/>
                  </a:lnTo>
                  <a:lnTo>
                    <a:pt x="0" y="96"/>
                  </a:lnTo>
                  <a:lnTo>
                    <a:pt x="0" y="120"/>
                  </a:lnTo>
                  <a:lnTo>
                    <a:pt x="6" y="132"/>
                  </a:lnTo>
                  <a:lnTo>
                    <a:pt x="6" y="150"/>
                  </a:lnTo>
                  <a:lnTo>
                    <a:pt x="6" y="14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3" name="Laos" descr="© INSCALE GmbH, 05.05.2010&#10;http://www.presentationload.com/">
              <a:extLst>
                <a:ext uri="{FF2B5EF4-FFF2-40B4-BE49-F238E27FC236}">
                  <a16:creationId xmlns:a16="http://schemas.microsoft.com/office/drawing/2014/main" id="{52BA5B1D-1F6E-40B9-8A02-D4CDAA1F5425}"/>
                </a:ext>
              </a:extLst>
            </p:cNvPr>
            <p:cNvSpPr>
              <a:spLocks/>
            </p:cNvSpPr>
            <p:nvPr>
              <p:custDataLst>
                <p:tags r:id="rId92"/>
              </p:custDataLst>
            </p:nvPr>
          </p:nvSpPr>
          <p:spPr bwMode="gray">
            <a:xfrm>
              <a:off x="6890321" y="2530655"/>
              <a:ext cx="228285" cy="263864"/>
            </a:xfrm>
            <a:custGeom>
              <a:avLst/>
              <a:gdLst>
                <a:gd name="T0" fmla="*/ 2147483647 w 600"/>
                <a:gd name="T1" fmla="*/ 2147483647 h 696"/>
                <a:gd name="T2" fmla="*/ 2147483647 w 600"/>
                <a:gd name="T3" fmla="*/ 2147483647 h 696"/>
                <a:gd name="T4" fmla="*/ 2147483647 w 600"/>
                <a:gd name="T5" fmla="*/ 2147483647 h 696"/>
                <a:gd name="T6" fmla="*/ 2147483647 w 600"/>
                <a:gd name="T7" fmla="*/ 2147483647 h 696"/>
                <a:gd name="T8" fmla="*/ 2147483647 w 600"/>
                <a:gd name="T9" fmla="*/ 2147483647 h 696"/>
                <a:gd name="T10" fmla="*/ 2147483647 w 600"/>
                <a:gd name="T11" fmla="*/ 2147483647 h 696"/>
                <a:gd name="T12" fmla="*/ 2147483647 w 600"/>
                <a:gd name="T13" fmla="*/ 2147483647 h 696"/>
                <a:gd name="T14" fmla="*/ 2147483647 w 600"/>
                <a:gd name="T15" fmla="*/ 2147483647 h 696"/>
                <a:gd name="T16" fmla="*/ 2147483647 w 600"/>
                <a:gd name="T17" fmla="*/ 2147483647 h 696"/>
                <a:gd name="T18" fmla="*/ 2147483647 w 600"/>
                <a:gd name="T19" fmla="*/ 2147483647 h 696"/>
                <a:gd name="T20" fmla="*/ 2147483647 w 600"/>
                <a:gd name="T21" fmla="*/ 2147483647 h 696"/>
                <a:gd name="T22" fmla="*/ 2147483647 w 600"/>
                <a:gd name="T23" fmla="*/ 2147483647 h 696"/>
                <a:gd name="T24" fmla="*/ 2147483647 w 600"/>
                <a:gd name="T25" fmla="*/ 2147483647 h 696"/>
                <a:gd name="T26" fmla="*/ 2147483647 w 600"/>
                <a:gd name="T27" fmla="*/ 2147483647 h 696"/>
                <a:gd name="T28" fmla="*/ 2147483647 w 600"/>
                <a:gd name="T29" fmla="*/ 2147483647 h 696"/>
                <a:gd name="T30" fmla="*/ 2147483647 w 600"/>
                <a:gd name="T31" fmla="*/ 2147483647 h 696"/>
                <a:gd name="T32" fmla="*/ 2147483647 w 600"/>
                <a:gd name="T33" fmla="*/ 2147483647 h 696"/>
                <a:gd name="T34" fmla="*/ 2147483647 w 600"/>
                <a:gd name="T35" fmla="*/ 2147483647 h 696"/>
                <a:gd name="T36" fmla="*/ 2147483647 w 600"/>
                <a:gd name="T37" fmla="*/ 2147483647 h 696"/>
                <a:gd name="T38" fmla="*/ 2147483647 w 600"/>
                <a:gd name="T39" fmla="*/ 2147483647 h 696"/>
                <a:gd name="T40" fmla="*/ 2147483647 w 600"/>
                <a:gd name="T41" fmla="*/ 2147483647 h 696"/>
                <a:gd name="T42" fmla="*/ 2147483647 w 600"/>
                <a:gd name="T43" fmla="*/ 2147483647 h 696"/>
                <a:gd name="T44" fmla="*/ 2147483647 w 600"/>
                <a:gd name="T45" fmla="*/ 2147483647 h 696"/>
                <a:gd name="T46" fmla="*/ 2147483647 w 600"/>
                <a:gd name="T47" fmla="*/ 2147483647 h 696"/>
                <a:gd name="T48" fmla="*/ 2147483647 w 600"/>
                <a:gd name="T49" fmla="*/ 2147483647 h 696"/>
                <a:gd name="T50" fmla="*/ 2147483647 w 600"/>
                <a:gd name="T51" fmla="*/ 2147483647 h 696"/>
                <a:gd name="T52" fmla="*/ 2147483647 w 600"/>
                <a:gd name="T53" fmla="*/ 2147483647 h 696"/>
                <a:gd name="T54" fmla="*/ 2147483647 w 600"/>
                <a:gd name="T55" fmla="*/ 2147483647 h 696"/>
                <a:gd name="T56" fmla="*/ 2147483647 w 600"/>
                <a:gd name="T57" fmla="*/ 2147483647 h 696"/>
                <a:gd name="T58" fmla="*/ 2147483647 w 600"/>
                <a:gd name="T59" fmla="*/ 2147483647 h 696"/>
                <a:gd name="T60" fmla="*/ 2147483647 w 600"/>
                <a:gd name="T61" fmla="*/ 2147483647 h 696"/>
                <a:gd name="T62" fmla="*/ 2147483647 w 600"/>
                <a:gd name="T63" fmla="*/ 2147483647 h 696"/>
                <a:gd name="T64" fmla="*/ 2147483647 w 600"/>
                <a:gd name="T65" fmla="*/ 2147483647 h 696"/>
                <a:gd name="T66" fmla="*/ 2147483647 w 600"/>
                <a:gd name="T67" fmla="*/ 2147483647 h 696"/>
                <a:gd name="T68" fmla="*/ 2147483647 w 600"/>
                <a:gd name="T69" fmla="*/ 2147483647 h 696"/>
                <a:gd name="T70" fmla="*/ 2147483647 w 600"/>
                <a:gd name="T71" fmla="*/ 2147483647 h 696"/>
                <a:gd name="T72" fmla="*/ 2147483647 w 600"/>
                <a:gd name="T73" fmla="*/ 2147483647 h 696"/>
                <a:gd name="T74" fmla="*/ 2147483647 w 600"/>
                <a:gd name="T75" fmla="*/ 2147483647 h 696"/>
                <a:gd name="T76" fmla="*/ 2147483647 w 600"/>
                <a:gd name="T77" fmla="*/ 2147483647 h 696"/>
                <a:gd name="T78" fmla="*/ 2147483647 w 600"/>
                <a:gd name="T79" fmla="*/ 2147483647 h 696"/>
                <a:gd name="T80" fmla="*/ 2147483647 w 600"/>
                <a:gd name="T81" fmla="*/ 2147483647 h 696"/>
                <a:gd name="T82" fmla="*/ 2147483647 w 600"/>
                <a:gd name="T83" fmla="*/ 2147483647 h 696"/>
                <a:gd name="T84" fmla="*/ 2147483647 w 600"/>
                <a:gd name="T85" fmla="*/ 2147483647 h 696"/>
                <a:gd name="T86" fmla="*/ 2147483647 w 600"/>
                <a:gd name="T87" fmla="*/ 2147483647 h 696"/>
                <a:gd name="T88" fmla="*/ 2147483647 w 600"/>
                <a:gd name="T89" fmla="*/ 2147483647 h 696"/>
                <a:gd name="T90" fmla="*/ 2147483647 w 600"/>
                <a:gd name="T91" fmla="*/ 2147483647 h 696"/>
                <a:gd name="T92" fmla="*/ 2147483647 w 600"/>
                <a:gd name="T93" fmla="*/ 2147483647 h 696"/>
                <a:gd name="T94" fmla="*/ 2147483647 w 600"/>
                <a:gd name="T95" fmla="*/ 2147483647 h 696"/>
                <a:gd name="T96" fmla="*/ 2147483647 w 600"/>
                <a:gd name="T97" fmla="*/ 2147483647 h 696"/>
                <a:gd name="T98" fmla="*/ 2147483647 w 600"/>
                <a:gd name="T99" fmla="*/ 2147483647 h 696"/>
                <a:gd name="T100" fmla="*/ 2147483647 w 600"/>
                <a:gd name="T101" fmla="*/ 2147483647 h 696"/>
                <a:gd name="T102" fmla="*/ 2147483647 w 600"/>
                <a:gd name="T103" fmla="*/ 2147483647 h 696"/>
                <a:gd name="T104" fmla="*/ 2147483647 w 600"/>
                <a:gd name="T105" fmla="*/ 2147483647 h 696"/>
                <a:gd name="T106" fmla="*/ 2147483647 w 600"/>
                <a:gd name="T107" fmla="*/ 2147483647 h 696"/>
                <a:gd name="T108" fmla="*/ 2147483647 w 600"/>
                <a:gd name="T109" fmla="*/ 2147483647 h 696"/>
                <a:gd name="T110" fmla="*/ 2147483647 w 600"/>
                <a:gd name="T111" fmla="*/ 2147483647 h 696"/>
                <a:gd name="T112" fmla="*/ 2147483647 w 600"/>
                <a:gd name="T113" fmla="*/ 2147483647 h 696"/>
                <a:gd name="T114" fmla="*/ 2147483647 w 600"/>
                <a:gd name="T115" fmla="*/ 2147483647 h 696"/>
                <a:gd name="T116" fmla="*/ 2147483647 w 600"/>
                <a:gd name="T117" fmla="*/ 2147483647 h 696"/>
                <a:gd name="T118" fmla="*/ 0 w 600"/>
                <a:gd name="T119" fmla="*/ 2147483647 h 696"/>
                <a:gd name="T120" fmla="*/ 2147483647 w 600"/>
                <a:gd name="T121" fmla="*/ 2147483647 h 6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00"/>
                <a:gd name="T184" fmla="*/ 0 h 696"/>
                <a:gd name="T185" fmla="*/ 600 w 600"/>
                <a:gd name="T186" fmla="*/ 696 h 6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00" h="696">
                  <a:moveTo>
                    <a:pt x="24" y="180"/>
                  </a:moveTo>
                  <a:lnTo>
                    <a:pt x="36" y="180"/>
                  </a:lnTo>
                  <a:lnTo>
                    <a:pt x="42" y="186"/>
                  </a:lnTo>
                  <a:lnTo>
                    <a:pt x="42" y="198"/>
                  </a:lnTo>
                  <a:lnTo>
                    <a:pt x="36" y="204"/>
                  </a:lnTo>
                  <a:lnTo>
                    <a:pt x="36" y="228"/>
                  </a:lnTo>
                  <a:lnTo>
                    <a:pt x="42" y="240"/>
                  </a:lnTo>
                  <a:lnTo>
                    <a:pt x="48" y="246"/>
                  </a:lnTo>
                  <a:lnTo>
                    <a:pt x="66" y="246"/>
                  </a:lnTo>
                  <a:lnTo>
                    <a:pt x="66" y="234"/>
                  </a:lnTo>
                  <a:lnTo>
                    <a:pt x="78" y="234"/>
                  </a:lnTo>
                  <a:lnTo>
                    <a:pt x="84" y="228"/>
                  </a:lnTo>
                  <a:lnTo>
                    <a:pt x="90" y="228"/>
                  </a:lnTo>
                  <a:lnTo>
                    <a:pt x="102" y="234"/>
                  </a:lnTo>
                  <a:lnTo>
                    <a:pt x="102" y="264"/>
                  </a:lnTo>
                  <a:lnTo>
                    <a:pt x="96" y="270"/>
                  </a:lnTo>
                  <a:lnTo>
                    <a:pt x="102" y="276"/>
                  </a:lnTo>
                  <a:lnTo>
                    <a:pt x="108" y="288"/>
                  </a:lnTo>
                  <a:lnTo>
                    <a:pt x="108" y="300"/>
                  </a:lnTo>
                  <a:lnTo>
                    <a:pt x="102" y="312"/>
                  </a:lnTo>
                  <a:lnTo>
                    <a:pt x="90" y="324"/>
                  </a:lnTo>
                  <a:lnTo>
                    <a:pt x="102" y="324"/>
                  </a:lnTo>
                  <a:lnTo>
                    <a:pt x="108" y="330"/>
                  </a:lnTo>
                  <a:lnTo>
                    <a:pt x="108" y="342"/>
                  </a:lnTo>
                  <a:lnTo>
                    <a:pt x="84" y="390"/>
                  </a:lnTo>
                  <a:lnTo>
                    <a:pt x="84" y="402"/>
                  </a:lnTo>
                  <a:lnTo>
                    <a:pt x="102" y="402"/>
                  </a:lnTo>
                  <a:lnTo>
                    <a:pt x="126" y="390"/>
                  </a:lnTo>
                  <a:lnTo>
                    <a:pt x="132" y="384"/>
                  </a:lnTo>
                  <a:lnTo>
                    <a:pt x="132" y="378"/>
                  </a:lnTo>
                  <a:lnTo>
                    <a:pt x="144" y="366"/>
                  </a:lnTo>
                  <a:lnTo>
                    <a:pt x="150" y="354"/>
                  </a:lnTo>
                  <a:lnTo>
                    <a:pt x="156" y="348"/>
                  </a:lnTo>
                  <a:lnTo>
                    <a:pt x="168" y="348"/>
                  </a:lnTo>
                  <a:lnTo>
                    <a:pt x="174" y="354"/>
                  </a:lnTo>
                  <a:lnTo>
                    <a:pt x="198" y="366"/>
                  </a:lnTo>
                  <a:lnTo>
                    <a:pt x="216" y="366"/>
                  </a:lnTo>
                  <a:lnTo>
                    <a:pt x="234" y="348"/>
                  </a:lnTo>
                  <a:lnTo>
                    <a:pt x="234" y="336"/>
                  </a:lnTo>
                  <a:lnTo>
                    <a:pt x="240" y="330"/>
                  </a:lnTo>
                  <a:lnTo>
                    <a:pt x="258" y="330"/>
                  </a:lnTo>
                  <a:lnTo>
                    <a:pt x="264" y="336"/>
                  </a:lnTo>
                  <a:lnTo>
                    <a:pt x="276" y="342"/>
                  </a:lnTo>
                  <a:lnTo>
                    <a:pt x="300" y="342"/>
                  </a:lnTo>
                  <a:lnTo>
                    <a:pt x="306" y="348"/>
                  </a:lnTo>
                  <a:lnTo>
                    <a:pt x="306" y="360"/>
                  </a:lnTo>
                  <a:lnTo>
                    <a:pt x="318" y="372"/>
                  </a:lnTo>
                  <a:lnTo>
                    <a:pt x="336" y="384"/>
                  </a:lnTo>
                  <a:lnTo>
                    <a:pt x="348" y="390"/>
                  </a:lnTo>
                  <a:lnTo>
                    <a:pt x="366" y="408"/>
                  </a:lnTo>
                  <a:lnTo>
                    <a:pt x="372" y="450"/>
                  </a:lnTo>
                  <a:lnTo>
                    <a:pt x="372" y="462"/>
                  </a:lnTo>
                  <a:lnTo>
                    <a:pt x="384" y="486"/>
                  </a:lnTo>
                  <a:lnTo>
                    <a:pt x="420" y="522"/>
                  </a:lnTo>
                  <a:lnTo>
                    <a:pt x="420" y="528"/>
                  </a:lnTo>
                  <a:lnTo>
                    <a:pt x="426" y="534"/>
                  </a:lnTo>
                  <a:lnTo>
                    <a:pt x="426" y="546"/>
                  </a:lnTo>
                  <a:lnTo>
                    <a:pt x="432" y="540"/>
                  </a:lnTo>
                  <a:lnTo>
                    <a:pt x="432" y="546"/>
                  </a:lnTo>
                  <a:lnTo>
                    <a:pt x="444" y="558"/>
                  </a:lnTo>
                  <a:lnTo>
                    <a:pt x="432" y="582"/>
                  </a:lnTo>
                  <a:lnTo>
                    <a:pt x="426" y="588"/>
                  </a:lnTo>
                  <a:lnTo>
                    <a:pt x="426" y="594"/>
                  </a:lnTo>
                  <a:lnTo>
                    <a:pt x="438" y="606"/>
                  </a:lnTo>
                  <a:lnTo>
                    <a:pt x="450" y="612"/>
                  </a:lnTo>
                  <a:lnTo>
                    <a:pt x="456" y="618"/>
                  </a:lnTo>
                  <a:lnTo>
                    <a:pt x="456" y="630"/>
                  </a:lnTo>
                  <a:lnTo>
                    <a:pt x="450" y="636"/>
                  </a:lnTo>
                  <a:lnTo>
                    <a:pt x="444" y="648"/>
                  </a:lnTo>
                  <a:lnTo>
                    <a:pt x="432" y="654"/>
                  </a:lnTo>
                  <a:lnTo>
                    <a:pt x="426" y="660"/>
                  </a:lnTo>
                  <a:lnTo>
                    <a:pt x="426" y="672"/>
                  </a:lnTo>
                  <a:lnTo>
                    <a:pt x="450" y="672"/>
                  </a:lnTo>
                  <a:lnTo>
                    <a:pt x="456" y="678"/>
                  </a:lnTo>
                  <a:lnTo>
                    <a:pt x="462" y="678"/>
                  </a:lnTo>
                  <a:lnTo>
                    <a:pt x="462" y="684"/>
                  </a:lnTo>
                  <a:lnTo>
                    <a:pt x="474" y="696"/>
                  </a:lnTo>
                  <a:lnTo>
                    <a:pt x="486" y="696"/>
                  </a:lnTo>
                  <a:lnTo>
                    <a:pt x="492" y="690"/>
                  </a:lnTo>
                  <a:lnTo>
                    <a:pt x="492" y="678"/>
                  </a:lnTo>
                  <a:lnTo>
                    <a:pt x="480" y="666"/>
                  </a:lnTo>
                  <a:lnTo>
                    <a:pt x="498" y="654"/>
                  </a:lnTo>
                  <a:lnTo>
                    <a:pt x="510" y="642"/>
                  </a:lnTo>
                  <a:lnTo>
                    <a:pt x="546" y="654"/>
                  </a:lnTo>
                  <a:lnTo>
                    <a:pt x="558" y="642"/>
                  </a:lnTo>
                  <a:lnTo>
                    <a:pt x="582" y="648"/>
                  </a:lnTo>
                  <a:lnTo>
                    <a:pt x="588" y="648"/>
                  </a:lnTo>
                  <a:lnTo>
                    <a:pt x="600" y="636"/>
                  </a:lnTo>
                  <a:lnTo>
                    <a:pt x="600" y="630"/>
                  </a:lnTo>
                  <a:lnTo>
                    <a:pt x="588" y="618"/>
                  </a:lnTo>
                  <a:lnTo>
                    <a:pt x="582" y="618"/>
                  </a:lnTo>
                  <a:lnTo>
                    <a:pt x="600" y="582"/>
                  </a:lnTo>
                  <a:lnTo>
                    <a:pt x="594" y="582"/>
                  </a:lnTo>
                  <a:lnTo>
                    <a:pt x="588" y="576"/>
                  </a:lnTo>
                  <a:lnTo>
                    <a:pt x="564" y="564"/>
                  </a:lnTo>
                  <a:lnTo>
                    <a:pt x="540" y="540"/>
                  </a:lnTo>
                  <a:lnTo>
                    <a:pt x="546" y="540"/>
                  </a:lnTo>
                  <a:lnTo>
                    <a:pt x="552" y="534"/>
                  </a:lnTo>
                  <a:lnTo>
                    <a:pt x="558" y="534"/>
                  </a:lnTo>
                  <a:lnTo>
                    <a:pt x="564" y="528"/>
                  </a:lnTo>
                  <a:lnTo>
                    <a:pt x="564" y="516"/>
                  </a:lnTo>
                  <a:lnTo>
                    <a:pt x="558" y="510"/>
                  </a:lnTo>
                  <a:lnTo>
                    <a:pt x="546" y="504"/>
                  </a:lnTo>
                  <a:lnTo>
                    <a:pt x="540" y="498"/>
                  </a:lnTo>
                  <a:lnTo>
                    <a:pt x="528" y="498"/>
                  </a:lnTo>
                  <a:lnTo>
                    <a:pt x="516" y="486"/>
                  </a:lnTo>
                  <a:lnTo>
                    <a:pt x="504" y="462"/>
                  </a:lnTo>
                  <a:lnTo>
                    <a:pt x="498" y="456"/>
                  </a:lnTo>
                  <a:lnTo>
                    <a:pt x="498" y="450"/>
                  </a:lnTo>
                  <a:lnTo>
                    <a:pt x="480" y="450"/>
                  </a:lnTo>
                  <a:lnTo>
                    <a:pt x="474" y="432"/>
                  </a:lnTo>
                  <a:lnTo>
                    <a:pt x="456" y="414"/>
                  </a:lnTo>
                  <a:lnTo>
                    <a:pt x="438" y="402"/>
                  </a:lnTo>
                  <a:lnTo>
                    <a:pt x="426" y="378"/>
                  </a:lnTo>
                  <a:lnTo>
                    <a:pt x="426" y="354"/>
                  </a:lnTo>
                  <a:lnTo>
                    <a:pt x="420" y="354"/>
                  </a:lnTo>
                  <a:lnTo>
                    <a:pt x="414" y="348"/>
                  </a:lnTo>
                  <a:lnTo>
                    <a:pt x="402" y="342"/>
                  </a:lnTo>
                  <a:lnTo>
                    <a:pt x="390" y="342"/>
                  </a:lnTo>
                  <a:lnTo>
                    <a:pt x="384" y="336"/>
                  </a:lnTo>
                  <a:lnTo>
                    <a:pt x="384" y="306"/>
                  </a:lnTo>
                  <a:lnTo>
                    <a:pt x="372" y="306"/>
                  </a:lnTo>
                  <a:lnTo>
                    <a:pt x="366" y="300"/>
                  </a:lnTo>
                  <a:lnTo>
                    <a:pt x="354" y="294"/>
                  </a:lnTo>
                  <a:lnTo>
                    <a:pt x="342" y="282"/>
                  </a:lnTo>
                  <a:lnTo>
                    <a:pt x="306" y="264"/>
                  </a:lnTo>
                  <a:lnTo>
                    <a:pt x="300" y="258"/>
                  </a:lnTo>
                  <a:lnTo>
                    <a:pt x="288" y="252"/>
                  </a:lnTo>
                  <a:lnTo>
                    <a:pt x="288" y="234"/>
                  </a:lnTo>
                  <a:lnTo>
                    <a:pt x="282" y="228"/>
                  </a:lnTo>
                  <a:lnTo>
                    <a:pt x="306" y="228"/>
                  </a:lnTo>
                  <a:lnTo>
                    <a:pt x="312" y="234"/>
                  </a:lnTo>
                  <a:lnTo>
                    <a:pt x="330" y="234"/>
                  </a:lnTo>
                  <a:lnTo>
                    <a:pt x="336" y="228"/>
                  </a:lnTo>
                  <a:lnTo>
                    <a:pt x="342" y="216"/>
                  </a:lnTo>
                  <a:lnTo>
                    <a:pt x="354" y="210"/>
                  </a:lnTo>
                  <a:lnTo>
                    <a:pt x="360" y="198"/>
                  </a:lnTo>
                  <a:lnTo>
                    <a:pt x="360" y="186"/>
                  </a:lnTo>
                  <a:lnTo>
                    <a:pt x="348" y="180"/>
                  </a:lnTo>
                  <a:lnTo>
                    <a:pt x="330" y="174"/>
                  </a:lnTo>
                  <a:lnTo>
                    <a:pt x="306" y="162"/>
                  </a:lnTo>
                  <a:lnTo>
                    <a:pt x="306" y="156"/>
                  </a:lnTo>
                  <a:lnTo>
                    <a:pt x="312" y="150"/>
                  </a:lnTo>
                  <a:lnTo>
                    <a:pt x="318" y="150"/>
                  </a:lnTo>
                  <a:lnTo>
                    <a:pt x="294" y="126"/>
                  </a:lnTo>
                  <a:lnTo>
                    <a:pt x="282" y="120"/>
                  </a:lnTo>
                  <a:lnTo>
                    <a:pt x="270" y="120"/>
                  </a:lnTo>
                  <a:lnTo>
                    <a:pt x="264" y="132"/>
                  </a:lnTo>
                  <a:lnTo>
                    <a:pt x="264" y="138"/>
                  </a:lnTo>
                  <a:lnTo>
                    <a:pt x="258" y="150"/>
                  </a:lnTo>
                  <a:lnTo>
                    <a:pt x="252" y="156"/>
                  </a:lnTo>
                  <a:lnTo>
                    <a:pt x="240" y="144"/>
                  </a:lnTo>
                  <a:lnTo>
                    <a:pt x="240" y="138"/>
                  </a:lnTo>
                  <a:lnTo>
                    <a:pt x="222" y="138"/>
                  </a:lnTo>
                  <a:lnTo>
                    <a:pt x="216" y="126"/>
                  </a:lnTo>
                  <a:lnTo>
                    <a:pt x="198" y="108"/>
                  </a:lnTo>
                  <a:lnTo>
                    <a:pt x="186" y="84"/>
                  </a:lnTo>
                  <a:lnTo>
                    <a:pt x="186" y="54"/>
                  </a:lnTo>
                  <a:lnTo>
                    <a:pt x="180" y="54"/>
                  </a:lnTo>
                  <a:lnTo>
                    <a:pt x="174" y="60"/>
                  </a:lnTo>
                  <a:lnTo>
                    <a:pt x="168" y="48"/>
                  </a:lnTo>
                  <a:lnTo>
                    <a:pt x="156" y="42"/>
                  </a:lnTo>
                  <a:lnTo>
                    <a:pt x="150" y="30"/>
                  </a:lnTo>
                  <a:lnTo>
                    <a:pt x="144" y="24"/>
                  </a:lnTo>
                  <a:lnTo>
                    <a:pt x="138" y="12"/>
                  </a:lnTo>
                  <a:lnTo>
                    <a:pt x="132" y="6"/>
                  </a:lnTo>
                  <a:lnTo>
                    <a:pt x="96" y="0"/>
                  </a:lnTo>
                  <a:lnTo>
                    <a:pt x="90" y="6"/>
                  </a:lnTo>
                  <a:lnTo>
                    <a:pt x="90" y="48"/>
                  </a:lnTo>
                  <a:lnTo>
                    <a:pt x="114" y="72"/>
                  </a:lnTo>
                  <a:lnTo>
                    <a:pt x="114" y="108"/>
                  </a:lnTo>
                  <a:lnTo>
                    <a:pt x="72" y="108"/>
                  </a:lnTo>
                  <a:lnTo>
                    <a:pt x="72" y="84"/>
                  </a:lnTo>
                  <a:lnTo>
                    <a:pt x="36" y="102"/>
                  </a:lnTo>
                  <a:lnTo>
                    <a:pt x="36" y="114"/>
                  </a:lnTo>
                  <a:lnTo>
                    <a:pt x="30" y="126"/>
                  </a:lnTo>
                  <a:lnTo>
                    <a:pt x="36" y="132"/>
                  </a:lnTo>
                  <a:lnTo>
                    <a:pt x="30" y="138"/>
                  </a:lnTo>
                  <a:lnTo>
                    <a:pt x="18" y="138"/>
                  </a:lnTo>
                  <a:lnTo>
                    <a:pt x="0" y="156"/>
                  </a:lnTo>
                  <a:lnTo>
                    <a:pt x="0" y="168"/>
                  </a:lnTo>
                  <a:lnTo>
                    <a:pt x="6" y="168"/>
                  </a:lnTo>
                  <a:lnTo>
                    <a:pt x="12" y="174"/>
                  </a:lnTo>
                  <a:lnTo>
                    <a:pt x="24" y="18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4" name="Kyrgyzstan" descr="© INSCALE GmbH, 05.05.2010&#10;http://www.presentationload.com/">
              <a:extLst>
                <a:ext uri="{FF2B5EF4-FFF2-40B4-BE49-F238E27FC236}">
                  <a16:creationId xmlns:a16="http://schemas.microsoft.com/office/drawing/2014/main" id="{1EC77D21-359D-4EB5-A390-0FC94AD5F5C1}"/>
                </a:ext>
              </a:extLst>
            </p:cNvPr>
            <p:cNvSpPr>
              <a:spLocks/>
            </p:cNvSpPr>
            <p:nvPr>
              <p:custDataLst>
                <p:tags r:id="rId93"/>
              </p:custDataLst>
            </p:nvPr>
          </p:nvSpPr>
          <p:spPr bwMode="gray">
            <a:xfrm>
              <a:off x="5980144" y="1900644"/>
              <a:ext cx="254967" cy="118590"/>
            </a:xfrm>
            <a:custGeom>
              <a:avLst/>
              <a:gdLst>
                <a:gd name="T0" fmla="*/ 2147483647 w 672"/>
                <a:gd name="T1" fmla="*/ 2147483647 h 312"/>
                <a:gd name="T2" fmla="*/ 2147483647 w 672"/>
                <a:gd name="T3" fmla="*/ 2147483647 h 312"/>
                <a:gd name="T4" fmla="*/ 2147483647 w 672"/>
                <a:gd name="T5" fmla="*/ 2147483647 h 312"/>
                <a:gd name="T6" fmla="*/ 2147483647 w 672"/>
                <a:gd name="T7" fmla="*/ 2147483647 h 312"/>
                <a:gd name="T8" fmla="*/ 2147483647 w 672"/>
                <a:gd name="T9" fmla="*/ 2147483647 h 312"/>
                <a:gd name="T10" fmla="*/ 2147483647 w 672"/>
                <a:gd name="T11" fmla="*/ 2147483647 h 312"/>
                <a:gd name="T12" fmla="*/ 2147483647 w 672"/>
                <a:gd name="T13" fmla="*/ 2147483647 h 312"/>
                <a:gd name="T14" fmla="*/ 2147483647 w 672"/>
                <a:gd name="T15" fmla="*/ 2147483647 h 312"/>
                <a:gd name="T16" fmla="*/ 2147483647 w 672"/>
                <a:gd name="T17" fmla="*/ 2147483647 h 312"/>
                <a:gd name="T18" fmla="*/ 2147483647 w 672"/>
                <a:gd name="T19" fmla="*/ 2147483647 h 312"/>
                <a:gd name="T20" fmla="*/ 2147483647 w 672"/>
                <a:gd name="T21" fmla="*/ 2147483647 h 312"/>
                <a:gd name="T22" fmla="*/ 2147483647 w 672"/>
                <a:gd name="T23" fmla="*/ 2147483647 h 312"/>
                <a:gd name="T24" fmla="*/ 0 w 672"/>
                <a:gd name="T25" fmla="*/ 2147483647 h 312"/>
                <a:gd name="T26" fmla="*/ 2147483647 w 672"/>
                <a:gd name="T27" fmla="*/ 2147483647 h 312"/>
                <a:gd name="T28" fmla="*/ 2147483647 w 672"/>
                <a:gd name="T29" fmla="*/ 2147483647 h 312"/>
                <a:gd name="T30" fmla="*/ 2147483647 w 672"/>
                <a:gd name="T31" fmla="*/ 2147483647 h 312"/>
                <a:gd name="T32" fmla="*/ 2147483647 w 672"/>
                <a:gd name="T33" fmla="*/ 2147483647 h 312"/>
                <a:gd name="T34" fmla="*/ 2147483647 w 672"/>
                <a:gd name="T35" fmla="*/ 2147483647 h 312"/>
                <a:gd name="T36" fmla="*/ 2147483647 w 672"/>
                <a:gd name="T37" fmla="*/ 2147483647 h 312"/>
                <a:gd name="T38" fmla="*/ 2147483647 w 672"/>
                <a:gd name="T39" fmla="*/ 2147483647 h 312"/>
                <a:gd name="T40" fmla="*/ 2147483647 w 672"/>
                <a:gd name="T41" fmla="*/ 2147483647 h 312"/>
                <a:gd name="T42" fmla="*/ 2147483647 w 672"/>
                <a:gd name="T43" fmla="*/ 2147483647 h 312"/>
                <a:gd name="T44" fmla="*/ 2147483647 w 672"/>
                <a:gd name="T45" fmla="*/ 2147483647 h 312"/>
                <a:gd name="T46" fmla="*/ 2147483647 w 672"/>
                <a:gd name="T47" fmla="*/ 2147483647 h 312"/>
                <a:gd name="T48" fmla="*/ 2147483647 w 672"/>
                <a:gd name="T49" fmla="*/ 2147483647 h 312"/>
                <a:gd name="T50" fmla="*/ 2147483647 w 672"/>
                <a:gd name="T51" fmla="*/ 2147483647 h 312"/>
                <a:gd name="T52" fmla="*/ 2147483647 w 672"/>
                <a:gd name="T53" fmla="*/ 2147483647 h 312"/>
                <a:gd name="T54" fmla="*/ 2147483647 w 672"/>
                <a:gd name="T55" fmla="*/ 2147483647 h 312"/>
                <a:gd name="T56" fmla="*/ 2147483647 w 672"/>
                <a:gd name="T57" fmla="*/ 2147483647 h 312"/>
                <a:gd name="T58" fmla="*/ 2147483647 w 672"/>
                <a:gd name="T59" fmla="*/ 2147483647 h 312"/>
                <a:gd name="T60" fmla="*/ 2147483647 w 672"/>
                <a:gd name="T61" fmla="*/ 2147483647 h 312"/>
                <a:gd name="T62" fmla="*/ 2147483647 w 672"/>
                <a:gd name="T63" fmla="*/ 2147483647 h 312"/>
                <a:gd name="T64" fmla="*/ 2147483647 w 672"/>
                <a:gd name="T65" fmla="*/ 2147483647 h 312"/>
                <a:gd name="T66" fmla="*/ 2147483647 w 672"/>
                <a:gd name="T67" fmla="*/ 2147483647 h 312"/>
                <a:gd name="T68" fmla="*/ 2147483647 w 672"/>
                <a:gd name="T69" fmla="*/ 2147483647 h 312"/>
                <a:gd name="T70" fmla="*/ 2147483647 w 672"/>
                <a:gd name="T71" fmla="*/ 2147483647 h 312"/>
                <a:gd name="T72" fmla="*/ 2147483647 w 672"/>
                <a:gd name="T73" fmla="*/ 2147483647 h 312"/>
                <a:gd name="T74" fmla="*/ 2147483647 w 672"/>
                <a:gd name="T75" fmla="*/ 2147483647 h 312"/>
                <a:gd name="T76" fmla="*/ 2147483647 w 672"/>
                <a:gd name="T77" fmla="*/ 0 h 312"/>
                <a:gd name="T78" fmla="*/ 2147483647 w 672"/>
                <a:gd name="T79" fmla="*/ 2147483647 h 312"/>
                <a:gd name="T80" fmla="*/ 2147483647 w 672"/>
                <a:gd name="T81" fmla="*/ 2147483647 h 312"/>
                <a:gd name="T82" fmla="*/ 2147483647 w 672"/>
                <a:gd name="T83" fmla="*/ 2147483647 h 312"/>
                <a:gd name="T84" fmla="*/ 2147483647 w 672"/>
                <a:gd name="T85" fmla="*/ 2147483647 h 312"/>
                <a:gd name="T86" fmla="*/ 2147483647 w 672"/>
                <a:gd name="T87" fmla="*/ 2147483647 h 312"/>
                <a:gd name="T88" fmla="*/ 2147483647 w 672"/>
                <a:gd name="T89" fmla="*/ 2147483647 h 31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2"/>
                <a:gd name="T136" fmla="*/ 0 h 312"/>
                <a:gd name="T137" fmla="*/ 672 w 672"/>
                <a:gd name="T138" fmla="*/ 312 h 31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2" h="312">
                  <a:moveTo>
                    <a:pt x="36" y="132"/>
                  </a:moveTo>
                  <a:lnTo>
                    <a:pt x="66" y="144"/>
                  </a:lnTo>
                  <a:lnTo>
                    <a:pt x="78" y="156"/>
                  </a:lnTo>
                  <a:lnTo>
                    <a:pt x="114" y="156"/>
                  </a:lnTo>
                  <a:lnTo>
                    <a:pt x="114" y="144"/>
                  </a:lnTo>
                  <a:lnTo>
                    <a:pt x="126" y="144"/>
                  </a:lnTo>
                  <a:lnTo>
                    <a:pt x="126" y="132"/>
                  </a:lnTo>
                  <a:lnTo>
                    <a:pt x="144" y="156"/>
                  </a:lnTo>
                  <a:lnTo>
                    <a:pt x="162" y="156"/>
                  </a:lnTo>
                  <a:lnTo>
                    <a:pt x="168" y="174"/>
                  </a:lnTo>
                  <a:lnTo>
                    <a:pt x="192" y="174"/>
                  </a:lnTo>
                  <a:lnTo>
                    <a:pt x="198" y="186"/>
                  </a:lnTo>
                  <a:lnTo>
                    <a:pt x="204" y="186"/>
                  </a:lnTo>
                  <a:lnTo>
                    <a:pt x="216" y="180"/>
                  </a:lnTo>
                  <a:lnTo>
                    <a:pt x="228" y="180"/>
                  </a:lnTo>
                  <a:lnTo>
                    <a:pt x="228" y="192"/>
                  </a:lnTo>
                  <a:lnTo>
                    <a:pt x="216" y="204"/>
                  </a:lnTo>
                  <a:lnTo>
                    <a:pt x="204" y="210"/>
                  </a:lnTo>
                  <a:lnTo>
                    <a:pt x="192" y="210"/>
                  </a:lnTo>
                  <a:lnTo>
                    <a:pt x="192" y="216"/>
                  </a:lnTo>
                  <a:lnTo>
                    <a:pt x="174" y="222"/>
                  </a:lnTo>
                  <a:lnTo>
                    <a:pt x="156" y="240"/>
                  </a:lnTo>
                  <a:lnTo>
                    <a:pt x="150" y="240"/>
                  </a:lnTo>
                  <a:lnTo>
                    <a:pt x="144" y="234"/>
                  </a:lnTo>
                  <a:lnTo>
                    <a:pt x="138" y="234"/>
                  </a:lnTo>
                  <a:lnTo>
                    <a:pt x="132" y="228"/>
                  </a:lnTo>
                  <a:lnTo>
                    <a:pt x="114" y="228"/>
                  </a:lnTo>
                  <a:lnTo>
                    <a:pt x="102" y="234"/>
                  </a:lnTo>
                  <a:lnTo>
                    <a:pt x="96" y="234"/>
                  </a:lnTo>
                  <a:lnTo>
                    <a:pt x="96" y="246"/>
                  </a:lnTo>
                  <a:lnTo>
                    <a:pt x="90" y="252"/>
                  </a:lnTo>
                  <a:lnTo>
                    <a:pt x="84" y="252"/>
                  </a:lnTo>
                  <a:lnTo>
                    <a:pt x="72" y="246"/>
                  </a:lnTo>
                  <a:lnTo>
                    <a:pt x="36" y="234"/>
                  </a:lnTo>
                  <a:lnTo>
                    <a:pt x="24" y="234"/>
                  </a:lnTo>
                  <a:lnTo>
                    <a:pt x="18" y="240"/>
                  </a:lnTo>
                  <a:lnTo>
                    <a:pt x="18" y="252"/>
                  </a:lnTo>
                  <a:lnTo>
                    <a:pt x="12" y="258"/>
                  </a:lnTo>
                  <a:lnTo>
                    <a:pt x="0" y="264"/>
                  </a:lnTo>
                  <a:lnTo>
                    <a:pt x="0" y="276"/>
                  </a:lnTo>
                  <a:lnTo>
                    <a:pt x="6" y="282"/>
                  </a:lnTo>
                  <a:lnTo>
                    <a:pt x="6" y="288"/>
                  </a:lnTo>
                  <a:lnTo>
                    <a:pt x="12" y="294"/>
                  </a:lnTo>
                  <a:lnTo>
                    <a:pt x="24" y="288"/>
                  </a:lnTo>
                  <a:lnTo>
                    <a:pt x="36" y="288"/>
                  </a:lnTo>
                  <a:lnTo>
                    <a:pt x="42" y="282"/>
                  </a:lnTo>
                  <a:lnTo>
                    <a:pt x="60" y="282"/>
                  </a:lnTo>
                  <a:lnTo>
                    <a:pt x="72" y="288"/>
                  </a:lnTo>
                  <a:lnTo>
                    <a:pt x="96" y="288"/>
                  </a:lnTo>
                  <a:lnTo>
                    <a:pt x="108" y="300"/>
                  </a:lnTo>
                  <a:lnTo>
                    <a:pt x="126" y="300"/>
                  </a:lnTo>
                  <a:lnTo>
                    <a:pt x="132" y="294"/>
                  </a:lnTo>
                  <a:lnTo>
                    <a:pt x="144" y="288"/>
                  </a:lnTo>
                  <a:lnTo>
                    <a:pt x="150" y="282"/>
                  </a:lnTo>
                  <a:lnTo>
                    <a:pt x="180" y="312"/>
                  </a:lnTo>
                  <a:lnTo>
                    <a:pt x="192" y="306"/>
                  </a:lnTo>
                  <a:lnTo>
                    <a:pt x="198" y="306"/>
                  </a:lnTo>
                  <a:lnTo>
                    <a:pt x="198" y="312"/>
                  </a:lnTo>
                  <a:lnTo>
                    <a:pt x="210" y="312"/>
                  </a:lnTo>
                  <a:lnTo>
                    <a:pt x="222" y="306"/>
                  </a:lnTo>
                  <a:lnTo>
                    <a:pt x="228" y="300"/>
                  </a:lnTo>
                  <a:lnTo>
                    <a:pt x="270" y="300"/>
                  </a:lnTo>
                  <a:lnTo>
                    <a:pt x="282" y="288"/>
                  </a:lnTo>
                  <a:lnTo>
                    <a:pt x="300" y="294"/>
                  </a:lnTo>
                  <a:lnTo>
                    <a:pt x="318" y="294"/>
                  </a:lnTo>
                  <a:lnTo>
                    <a:pt x="318" y="282"/>
                  </a:lnTo>
                  <a:lnTo>
                    <a:pt x="312" y="270"/>
                  </a:lnTo>
                  <a:lnTo>
                    <a:pt x="300" y="264"/>
                  </a:lnTo>
                  <a:lnTo>
                    <a:pt x="300" y="258"/>
                  </a:lnTo>
                  <a:lnTo>
                    <a:pt x="306" y="252"/>
                  </a:lnTo>
                  <a:lnTo>
                    <a:pt x="318" y="246"/>
                  </a:lnTo>
                  <a:lnTo>
                    <a:pt x="330" y="246"/>
                  </a:lnTo>
                  <a:lnTo>
                    <a:pt x="336" y="240"/>
                  </a:lnTo>
                  <a:lnTo>
                    <a:pt x="348" y="234"/>
                  </a:lnTo>
                  <a:lnTo>
                    <a:pt x="348" y="216"/>
                  </a:lnTo>
                  <a:lnTo>
                    <a:pt x="372" y="216"/>
                  </a:lnTo>
                  <a:lnTo>
                    <a:pt x="384" y="204"/>
                  </a:lnTo>
                  <a:lnTo>
                    <a:pt x="396" y="204"/>
                  </a:lnTo>
                  <a:lnTo>
                    <a:pt x="402" y="210"/>
                  </a:lnTo>
                  <a:lnTo>
                    <a:pt x="408" y="222"/>
                  </a:lnTo>
                  <a:lnTo>
                    <a:pt x="414" y="228"/>
                  </a:lnTo>
                  <a:lnTo>
                    <a:pt x="426" y="222"/>
                  </a:lnTo>
                  <a:lnTo>
                    <a:pt x="456" y="228"/>
                  </a:lnTo>
                  <a:lnTo>
                    <a:pt x="462" y="222"/>
                  </a:lnTo>
                  <a:lnTo>
                    <a:pt x="462" y="198"/>
                  </a:lnTo>
                  <a:lnTo>
                    <a:pt x="468" y="186"/>
                  </a:lnTo>
                  <a:lnTo>
                    <a:pt x="486" y="168"/>
                  </a:lnTo>
                  <a:lnTo>
                    <a:pt x="516" y="168"/>
                  </a:lnTo>
                  <a:lnTo>
                    <a:pt x="534" y="174"/>
                  </a:lnTo>
                  <a:lnTo>
                    <a:pt x="552" y="174"/>
                  </a:lnTo>
                  <a:lnTo>
                    <a:pt x="558" y="168"/>
                  </a:lnTo>
                  <a:lnTo>
                    <a:pt x="564" y="156"/>
                  </a:lnTo>
                  <a:lnTo>
                    <a:pt x="564" y="138"/>
                  </a:lnTo>
                  <a:lnTo>
                    <a:pt x="570" y="132"/>
                  </a:lnTo>
                  <a:lnTo>
                    <a:pt x="582" y="126"/>
                  </a:lnTo>
                  <a:lnTo>
                    <a:pt x="594" y="114"/>
                  </a:lnTo>
                  <a:lnTo>
                    <a:pt x="642" y="96"/>
                  </a:lnTo>
                  <a:lnTo>
                    <a:pt x="666" y="96"/>
                  </a:lnTo>
                  <a:lnTo>
                    <a:pt x="672" y="90"/>
                  </a:lnTo>
                  <a:lnTo>
                    <a:pt x="672" y="78"/>
                  </a:lnTo>
                  <a:lnTo>
                    <a:pt x="660" y="66"/>
                  </a:lnTo>
                  <a:lnTo>
                    <a:pt x="642" y="60"/>
                  </a:lnTo>
                  <a:lnTo>
                    <a:pt x="600" y="60"/>
                  </a:lnTo>
                  <a:lnTo>
                    <a:pt x="576" y="30"/>
                  </a:lnTo>
                  <a:lnTo>
                    <a:pt x="558" y="30"/>
                  </a:lnTo>
                  <a:lnTo>
                    <a:pt x="546" y="18"/>
                  </a:lnTo>
                  <a:lnTo>
                    <a:pt x="498" y="24"/>
                  </a:lnTo>
                  <a:lnTo>
                    <a:pt x="486" y="24"/>
                  </a:lnTo>
                  <a:lnTo>
                    <a:pt x="474" y="18"/>
                  </a:lnTo>
                  <a:lnTo>
                    <a:pt x="354" y="18"/>
                  </a:lnTo>
                  <a:lnTo>
                    <a:pt x="336" y="24"/>
                  </a:lnTo>
                  <a:lnTo>
                    <a:pt x="318" y="24"/>
                  </a:lnTo>
                  <a:lnTo>
                    <a:pt x="306" y="18"/>
                  </a:lnTo>
                  <a:lnTo>
                    <a:pt x="282" y="18"/>
                  </a:lnTo>
                  <a:lnTo>
                    <a:pt x="276" y="6"/>
                  </a:lnTo>
                  <a:lnTo>
                    <a:pt x="264" y="0"/>
                  </a:lnTo>
                  <a:lnTo>
                    <a:pt x="222" y="0"/>
                  </a:lnTo>
                  <a:lnTo>
                    <a:pt x="216" y="6"/>
                  </a:lnTo>
                  <a:lnTo>
                    <a:pt x="216" y="36"/>
                  </a:lnTo>
                  <a:lnTo>
                    <a:pt x="222" y="48"/>
                  </a:lnTo>
                  <a:lnTo>
                    <a:pt x="222" y="60"/>
                  </a:lnTo>
                  <a:lnTo>
                    <a:pt x="204" y="54"/>
                  </a:lnTo>
                  <a:lnTo>
                    <a:pt x="174" y="54"/>
                  </a:lnTo>
                  <a:lnTo>
                    <a:pt x="138" y="36"/>
                  </a:lnTo>
                  <a:lnTo>
                    <a:pt x="120" y="30"/>
                  </a:lnTo>
                  <a:lnTo>
                    <a:pt x="108" y="24"/>
                  </a:lnTo>
                  <a:lnTo>
                    <a:pt x="78" y="24"/>
                  </a:lnTo>
                  <a:lnTo>
                    <a:pt x="60" y="42"/>
                  </a:lnTo>
                  <a:lnTo>
                    <a:pt x="54" y="54"/>
                  </a:lnTo>
                  <a:lnTo>
                    <a:pt x="54" y="72"/>
                  </a:lnTo>
                  <a:lnTo>
                    <a:pt x="72" y="72"/>
                  </a:lnTo>
                  <a:lnTo>
                    <a:pt x="78" y="78"/>
                  </a:lnTo>
                  <a:lnTo>
                    <a:pt x="84" y="78"/>
                  </a:lnTo>
                  <a:lnTo>
                    <a:pt x="84" y="84"/>
                  </a:lnTo>
                  <a:lnTo>
                    <a:pt x="36" y="1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5" name="Kuwait" descr="© INSCALE GmbH, 05.05.2010&#10;http://www.presentationload.com/">
              <a:extLst>
                <a:ext uri="{FF2B5EF4-FFF2-40B4-BE49-F238E27FC236}">
                  <a16:creationId xmlns:a16="http://schemas.microsoft.com/office/drawing/2014/main" id="{D2AD61D7-A245-4801-9D64-2BC0196B08DC}"/>
                </a:ext>
              </a:extLst>
            </p:cNvPr>
            <p:cNvSpPr>
              <a:spLocks/>
            </p:cNvSpPr>
            <p:nvPr>
              <p:custDataLst>
                <p:tags r:id="rId94"/>
              </p:custDataLst>
            </p:nvPr>
          </p:nvSpPr>
          <p:spPr bwMode="gray">
            <a:xfrm>
              <a:off x="5455385" y="2300887"/>
              <a:ext cx="51884" cy="45954"/>
            </a:xfrm>
            <a:custGeom>
              <a:avLst/>
              <a:gdLst>
                <a:gd name="T0" fmla="*/ 2147483647 w 138"/>
                <a:gd name="T1" fmla="*/ 0 h 120"/>
                <a:gd name="T2" fmla="*/ 2147483647 w 138"/>
                <a:gd name="T3" fmla="*/ 0 h 120"/>
                <a:gd name="T4" fmla="*/ 2147483647 w 138"/>
                <a:gd name="T5" fmla="*/ 2147483647 h 120"/>
                <a:gd name="T6" fmla="*/ 2147483647 w 138"/>
                <a:gd name="T7" fmla="*/ 2147483647 h 120"/>
                <a:gd name="T8" fmla="*/ 2147483647 w 138"/>
                <a:gd name="T9" fmla="*/ 2147483647 h 120"/>
                <a:gd name="T10" fmla="*/ 2147483647 w 138"/>
                <a:gd name="T11" fmla="*/ 2147483647 h 120"/>
                <a:gd name="T12" fmla="*/ 0 w 138"/>
                <a:gd name="T13" fmla="*/ 2147483647 h 120"/>
                <a:gd name="T14" fmla="*/ 2147483647 w 138"/>
                <a:gd name="T15" fmla="*/ 2147483647 h 120"/>
                <a:gd name="T16" fmla="*/ 2147483647 w 138"/>
                <a:gd name="T17" fmla="*/ 2147483647 h 120"/>
                <a:gd name="T18" fmla="*/ 2147483647 w 138"/>
                <a:gd name="T19" fmla="*/ 2147483647 h 120"/>
                <a:gd name="T20" fmla="*/ 2147483647 w 138"/>
                <a:gd name="T21" fmla="*/ 2147483647 h 120"/>
                <a:gd name="T22" fmla="*/ 2147483647 w 138"/>
                <a:gd name="T23" fmla="*/ 2147483647 h 120"/>
                <a:gd name="T24" fmla="*/ 2147483647 w 138"/>
                <a:gd name="T25" fmla="*/ 2147483647 h 120"/>
                <a:gd name="T26" fmla="*/ 2147483647 w 138"/>
                <a:gd name="T27" fmla="*/ 2147483647 h 120"/>
                <a:gd name="T28" fmla="*/ 2147483647 w 138"/>
                <a:gd name="T29" fmla="*/ 2147483647 h 120"/>
                <a:gd name="T30" fmla="*/ 2147483647 w 138"/>
                <a:gd name="T31" fmla="*/ 2147483647 h 120"/>
                <a:gd name="T32" fmla="*/ 2147483647 w 138"/>
                <a:gd name="T33" fmla="*/ 2147483647 h 120"/>
                <a:gd name="T34" fmla="*/ 2147483647 w 138"/>
                <a:gd name="T35" fmla="*/ 2147483647 h 120"/>
                <a:gd name="T36" fmla="*/ 2147483647 w 138"/>
                <a:gd name="T37" fmla="*/ 2147483647 h 120"/>
                <a:gd name="T38" fmla="*/ 2147483647 w 138"/>
                <a:gd name="T39" fmla="*/ 2147483647 h 120"/>
                <a:gd name="T40" fmla="*/ 2147483647 w 138"/>
                <a:gd name="T41" fmla="*/ 2147483647 h 120"/>
                <a:gd name="T42" fmla="*/ 2147483647 w 138"/>
                <a:gd name="T43" fmla="*/ 2147483647 h 120"/>
                <a:gd name="T44" fmla="*/ 2147483647 w 138"/>
                <a:gd name="T45" fmla="*/ 2147483647 h 120"/>
                <a:gd name="T46" fmla="*/ 2147483647 w 138"/>
                <a:gd name="T47" fmla="*/ 2147483647 h 120"/>
                <a:gd name="T48" fmla="*/ 2147483647 w 138"/>
                <a:gd name="T49" fmla="*/ 0 h 120"/>
                <a:gd name="T50" fmla="*/ 2147483647 w 138"/>
                <a:gd name="T51" fmla="*/ 0 h 1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8"/>
                <a:gd name="T79" fmla="*/ 0 h 120"/>
                <a:gd name="T80" fmla="*/ 138 w 138"/>
                <a:gd name="T81" fmla="*/ 120 h 1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8" h="120">
                  <a:moveTo>
                    <a:pt x="54" y="0"/>
                  </a:moveTo>
                  <a:lnTo>
                    <a:pt x="36" y="0"/>
                  </a:lnTo>
                  <a:lnTo>
                    <a:pt x="30" y="12"/>
                  </a:lnTo>
                  <a:lnTo>
                    <a:pt x="24" y="18"/>
                  </a:lnTo>
                  <a:lnTo>
                    <a:pt x="24" y="30"/>
                  </a:lnTo>
                  <a:lnTo>
                    <a:pt x="6" y="66"/>
                  </a:lnTo>
                  <a:lnTo>
                    <a:pt x="0" y="72"/>
                  </a:lnTo>
                  <a:lnTo>
                    <a:pt x="42" y="72"/>
                  </a:lnTo>
                  <a:lnTo>
                    <a:pt x="60" y="78"/>
                  </a:lnTo>
                  <a:lnTo>
                    <a:pt x="66" y="78"/>
                  </a:lnTo>
                  <a:lnTo>
                    <a:pt x="66" y="114"/>
                  </a:lnTo>
                  <a:lnTo>
                    <a:pt x="72" y="120"/>
                  </a:lnTo>
                  <a:lnTo>
                    <a:pt x="138" y="120"/>
                  </a:lnTo>
                  <a:lnTo>
                    <a:pt x="126" y="114"/>
                  </a:lnTo>
                  <a:lnTo>
                    <a:pt x="114" y="102"/>
                  </a:lnTo>
                  <a:lnTo>
                    <a:pt x="102" y="78"/>
                  </a:lnTo>
                  <a:lnTo>
                    <a:pt x="102" y="66"/>
                  </a:lnTo>
                  <a:lnTo>
                    <a:pt x="90" y="60"/>
                  </a:lnTo>
                  <a:lnTo>
                    <a:pt x="84" y="36"/>
                  </a:lnTo>
                  <a:lnTo>
                    <a:pt x="120" y="36"/>
                  </a:lnTo>
                  <a:lnTo>
                    <a:pt x="120" y="18"/>
                  </a:lnTo>
                  <a:lnTo>
                    <a:pt x="114" y="12"/>
                  </a:lnTo>
                  <a:lnTo>
                    <a:pt x="90" y="12"/>
                  </a:lnTo>
                  <a:lnTo>
                    <a:pt x="90" y="18"/>
                  </a:lnTo>
                  <a:lnTo>
                    <a:pt x="84" y="0"/>
                  </a:lnTo>
                  <a:lnTo>
                    <a:pt x="54"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6" name="Kosovo" descr="© INSCALE GmbH, 05.05.2010&#10;http://www.presentationload.com/">
              <a:extLst>
                <a:ext uri="{FF2B5EF4-FFF2-40B4-BE49-F238E27FC236}">
                  <a16:creationId xmlns:a16="http://schemas.microsoft.com/office/drawing/2014/main" id="{702AA276-95CC-47E4-AA2A-EA09F34D48E7}"/>
                </a:ext>
              </a:extLst>
            </p:cNvPr>
            <p:cNvSpPr>
              <a:spLocks noEditPoints="1"/>
            </p:cNvSpPr>
            <p:nvPr>
              <p:custDataLst>
                <p:tags r:id="rId95"/>
              </p:custDataLst>
            </p:nvPr>
          </p:nvSpPr>
          <p:spPr bwMode="gray">
            <a:xfrm>
              <a:off x="4751078" y="1888485"/>
              <a:ext cx="48855" cy="49219"/>
            </a:xfrm>
            <a:custGeom>
              <a:avLst/>
              <a:gdLst/>
              <a:ahLst/>
              <a:cxnLst>
                <a:cxn ang="0">
                  <a:pos x="6" y="75"/>
                </a:cxn>
                <a:cxn ang="0">
                  <a:pos x="0" y="72"/>
                </a:cxn>
                <a:cxn ang="0">
                  <a:pos x="227" y="122"/>
                </a:cxn>
                <a:cxn ang="0">
                  <a:pos x="218" y="127"/>
                </a:cxn>
                <a:cxn ang="0">
                  <a:pos x="214" y="120"/>
                </a:cxn>
                <a:cxn ang="0">
                  <a:pos x="206" y="113"/>
                </a:cxn>
                <a:cxn ang="0">
                  <a:pos x="197" y="111"/>
                </a:cxn>
                <a:cxn ang="0">
                  <a:pos x="190" y="110"/>
                </a:cxn>
                <a:cxn ang="0">
                  <a:pos x="185" y="110"/>
                </a:cxn>
                <a:cxn ang="0">
                  <a:pos x="185" y="101"/>
                </a:cxn>
                <a:cxn ang="0">
                  <a:pos x="189" y="95"/>
                </a:cxn>
                <a:cxn ang="0">
                  <a:pos x="187" y="84"/>
                </a:cxn>
                <a:cxn ang="0">
                  <a:pos x="177" y="78"/>
                </a:cxn>
                <a:cxn ang="0">
                  <a:pos x="169" y="76"/>
                </a:cxn>
                <a:cxn ang="0">
                  <a:pos x="170" y="61"/>
                </a:cxn>
                <a:cxn ang="0">
                  <a:pos x="165" y="56"/>
                </a:cxn>
                <a:cxn ang="0">
                  <a:pos x="161" y="61"/>
                </a:cxn>
                <a:cxn ang="0">
                  <a:pos x="157" y="53"/>
                </a:cxn>
                <a:cxn ang="0">
                  <a:pos x="158" y="35"/>
                </a:cxn>
                <a:cxn ang="0">
                  <a:pos x="154" y="32"/>
                </a:cxn>
                <a:cxn ang="0">
                  <a:pos x="147" y="32"/>
                </a:cxn>
                <a:cxn ang="0">
                  <a:pos x="137" y="32"/>
                </a:cxn>
                <a:cxn ang="0">
                  <a:pos x="126" y="27"/>
                </a:cxn>
                <a:cxn ang="0">
                  <a:pos x="131" y="20"/>
                </a:cxn>
                <a:cxn ang="0">
                  <a:pos x="130" y="12"/>
                </a:cxn>
                <a:cxn ang="0">
                  <a:pos x="122" y="0"/>
                </a:cxn>
                <a:cxn ang="0">
                  <a:pos x="115" y="6"/>
                </a:cxn>
                <a:cxn ang="0">
                  <a:pos x="104" y="13"/>
                </a:cxn>
                <a:cxn ang="0">
                  <a:pos x="96" y="15"/>
                </a:cxn>
                <a:cxn ang="0">
                  <a:pos x="89" y="13"/>
                </a:cxn>
                <a:cxn ang="0">
                  <a:pos x="91" y="22"/>
                </a:cxn>
                <a:cxn ang="0">
                  <a:pos x="101" y="27"/>
                </a:cxn>
                <a:cxn ang="0">
                  <a:pos x="97" y="33"/>
                </a:cxn>
                <a:cxn ang="0">
                  <a:pos x="100" y="40"/>
                </a:cxn>
                <a:cxn ang="0">
                  <a:pos x="99" y="46"/>
                </a:cxn>
                <a:cxn ang="0">
                  <a:pos x="92" y="49"/>
                </a:cxn>
                <a:cxn ang="0">
                  <a:pos x="88" y="45"/>
                </a:cxn>
                <a:cxn ang="0">
                  <a:pos x="70" y="59"/>
                </a:cxn>
                <a:cxn ang="0">
                  <a:pos x="73" y="71"/>
                </a:cxn>
                <a:cxn ang="0">
                  <a:pos x="45" y="74"/>
                </a:cxn>
                <a:cxn ang="0">
                  <a:pos x="14" y="72"/>
                </a:cxn>
                <a:cxn ang="0">
                  <a:pos x="6" y="75"/>
                </a:cxn>
                <a:cxn ang="0">
                  <a:pos x="6" y="141"/>
                </a:cxn>
                <a:cxn ang="0">
                  <a:pos x="14" y="155"/>
                </a:cxn>
                <a:cxn ang="0">
                  <a:pos x="27" y="173"/>
                </a:cxn>
                <a:cxn ang="0">
                  <a:pos x="50" y="175"/>
                </a:cxn>
                <a:cxn ang="0">
                  <a:pos x="60" y="211"/>
                </a:cxn>
                <a:cxn ang="0">
                  <a:pos x="60" y="237"/>
                </a:cxn>
                <a:cxn ang="0">
                  <a:pos x="92" y="226"/>
                </a:cxn>
                <a:cxn ang="0">
                  <a:pos x="138" y="205"/>
                </a:cxn>
                <a:cxn ang="0">
                  <a:pos x="146" y="184"/>
                </a:cxn>
                <a:cxn ang="0">
                  <a:pos x="189" y="173"/>
                </a:cxn>
                <a:cxn ang="0">
                  <a:pos x="209" y="163"/>
                </a:cxn>
                <a:cxn ang="0">
                  <a:pos x="217" y="156"/>
                </a:cxn>
                <a:cxn ang="0">
                  <a:pos x="225" y="144"/>
                </a:cxn>
                <a:cxn ang="0">
                  <a:pos x="228" y="137"/>
                </a:cxn>
                <a:cxn ang="0">
                  <a:pos x="232" y="129"/>
                </a:cxn>
              </a:cxnLst>
              <a:rect l="0" t="0" r="r" b="b"/>
              <a:pathLst>
                <a:path w="232" h="237">
                  <a:moveTo>
                    <a:pt x="0" y="72"/>
                  </a:moveTo>
                  <a:cubicBezTo>
                    <a:pt x="1" y="72"/>
                    <a:pt x="2" y="73"/>
                    <a:pt x="6" y="75"/>
                  </a:cubicBezTo>
                  <a:cubicBezTo>
                    <a:pt x="6" y="66"/>
                    <a:pt x="6" y="66"/>
                    <a:pt x="6" y="66"/>
                  </a:cubicBezTo>
                  <a:lnTo>
                    <a:pt x="0" y="72"/>
                  </a:lnTo>
                  <a:close/>
                  <a:moveTo>
                    <a:pt x="231" y="124"/>
                  </a:moveTo>
                  <a:cubicBezTo>
                    <a:pt x="227" y="122"/>
                    <a:pt x="227" y="122"/>
                    <a:pt x="227" y="122"/>
                  </a:cubicBezTo>
                  <a:cubicBezTo>
                    <a:pt x="223" y="124"/>
                    <a:pt x="223" y="124"/>
                    <a:pt x="223" y="124"/>
                  </a:cubicBezTo>
                  <a:cubicBezTo>
                    <a:pt x="218" y="127"/>
                    <a:pt x="218" y="127"/>
                    <a:pt x="218" y="127"/>
                  </a:cubicBezTo>
                  <a:cubicBezTo>
                    <a:pt x="216" y="124"/>
                    <a:pt x="216" y="124"/>
                    <a:pt x="216" y="124"/>
                  </a:cubicBezTo>
                  <a:cubicBezTo>
                    <a:pt x="214" y="120"/>
                    <a:pt x="214" y="120"/>
                    <a:pt x="214" y="120"/>
                  </a:cubicBezTo>
                  <a:cubicBezTo>
                    <a:pt x="210" y="117"/>
                    <a:pt x="210" y="117"/>
                    <a:pt x="210" y="117"/>
                  </a:cubicBezTo>
                  <a:cubicBezTo>
                    <a:pt x="206" y="113"/>
                    <a:pt x="206" y="113"/>
                    <a:pt x="206" y="113"/>
                  </a:cubicBezTo>
                  <a:cubicBezTo>
                    <a:pt x="202" y="113"/>
                    <a:pt x="202" y="113"/>
                    <a:pt x="202" y="113"/>
                  </a:cubicBezTo>
                  <a:cubicBezTo>
                    <a:pt x="197" y="111"/>
                    <a:pt x="197" y="111"/>
                    <a:pt x="197" y="111"/>
                  </a:cubicBezTo>
                  <a:cubicBezTo>
                    <a:pt x="195" y="113"/>
                    <a:pt x="195" y="113"/>
                    <a:pt x="195" y="113"/>
                  </a:cubicBezTo>
                  <a:cubicBezTo>
                    <a:pt x="190" y="110"/>
                    <a:pt x="190" y="110"/>
                    <a:pt x="190" y="110"/>
                  </a:cubicBezTo>
                  <a:cubicBezTo>
                    <a:pt x="186" y="111"/>
                    <a:pt x="186" y="111"/>
                    <a:pt x="186" y="111"/>
                  </a:cubicBezTo>
                  <a:cubicBezTo>
                    <a:pt x="185" y="110"/>
                    <a:pt x="185" y="110"/>
                    <a:pt x="185" y="110"/>
                  </a:cubicBezTo>
                  <a:cubicBezTo>
                    <a:pt x="187" y="106"/>
                    <a:pt x="187" y="106"/>
                    <a:pt x="187" y="106"/>
                  </a:cubicBezTo>
                  <a:cubicBezTo>
                    <a:pt x="185" y="101"/>
                    <a:pt x="185" y="101"/>
                    <a:pt x="185" y="101"/>
                  </a:cubicBezTo>
                  <a:cubicBezTo>
                    <a:pt x="189" y="100"/>
                    <a:pt x="189" y="100"/>
                    <a:pt x="189" y="100"/>
                  </a:cubicBezTo>
                  <a:cubicBezTo>
                    <a:pt x="189" y="95"/>
                    <a:pt x="189" y="95"/>
                    <a:pt x="189" y="95"/>
                  </a:cubicBezTo>
                  <a:cubicBezTo>
                    <a:pt x="191" y="85"/>
                    <a:pt x="191" y="85"/>
                    <a:pt x="191" y="85"/>
                  </a:cubicBezTo>
                  <a:cubicBezTo>
                    <a:pt x="187" y="84"/>
                    <a:pt x="187" y="84"/>
                    <a:pt x="187" y="84"/>
                  </a:cubicBezTo>
                  <a:cubicBezTo>
                    <a:pt x="182" y="80"/>
                    <a:pt x="182" y="80"/>
                    <a:pt x="182" y="80"/>
                  </a:cubicBezTo>
                  <a:cubicBezTo>
                    <a:pt x="177" y="78"/>
                    <a:pt x="177" y="78"/>
                    <a:pt x="177" y="78"/>
                  </a:cubicBezTo>
                  <a:cubicBezTo>
                    <a:pt x="172" y="78"/>
                    <a:pt x="172" y="78"/>
                    <a:pt x="172" y="78"/>
                  </a:cubicBezTo>
                  <a:cubicBezTo>
                    <a:pt x="169" y="76"/>
                    <a:pt x="169" y="76"/>
                    <a:pt x="169" y="76"/>
                  </a:cubicBezTo>
                  <a:cubicBezTo>
                    <a:pt x="169" y="71"/>
                    <a:pt x="169" y="71"/>
                    <a:pt x="169" y="71"/>
                  </a:cubicBezTo>
                  <a:cubicBezTo>
                    <a:pt x="170" y="61"/>
                    <a:pt x="170" y="61"/>
                    <a:pt x="170" y="61"/>
                  </a:cubicBezTo>
                  <a:cubicBezTo>
                    <a:pt x="167" y="57"/>
                    <a:pt x="167" y="57"/>
                    <a:pt x="167" y="57"/>
                  </a:cubicBezTo>
                  <a:cubicBezTo>
                    <a:pt x="165" y="56"/>
                    <a:pt x="165" y="56"/>
                    <a:pt x="165" y="56"/>
                  </a:cubicBezTo>
                  <a:cubicBezTo>
                    <a:pt x="163" y="59"/>
                    <a:pt x="163" y="59"/>
                    <a:pt x="163" y="59"/>
                  </a:cubicBezTo>
                  <a:cubicBezTo>
                    <a:pt x="161" y="61"/>
                    <a:pt x="161" y="61"/>
                    <a:pt x="161" y="61"/>
                  </a:cubicBezTo>
                  <a:cubicBezTo>
                    <a:pt x="158" y="60"/>
                    <a:pt x="158" y="60"/>
                    <a:pt x="158" y="60"/>
                  </a:cubicBezTo>
                  <a:cubicBezTo>
                    <a:pt x="157" y="53"/>
                    <a:pt x="157" y="53"/>
                    <a:pt x="157" y="53"/>
                  </a:cubicBezTo>
                  <a:cubicBezTo>
                    <a:pt x="159" y="36"/>
                    <a:pt x="159" y="36"/>
                    <a:pt x="159" y="36"/>
                  </a:cubicBezTo>
                  <a:cubicBezTo>
                    <a:pt x="158" y="35"/>
                    <a:pt x="158" y="35"/>
                    <a:pt x="158" y="35"/>
                  </a:cubicBezTo>
                  <a:cubicBezTo>
                    <a:pt x="151" y="36"/>
                    <a:pt x="151" y="36"/>
                    <a:pt x="151" y="36"/>
                  </a:cubicBezTo>
                  <a:cubicBezTo>
                    <a:pt x="154" y="32"/>
                    <a:pt x="154" y="32"/>
                    <a:pt x="154" y="32"/>
                  </a:cubicBezTo>
                  <a:cubicBezTo>
                    <a:pt x="152" y="29"/>
                    <a:pt x="152" y="29"/>
                    <a:pt x="152" y="29"/>
                  </a:cubicBezTo>
                  <a:cubicBezTo>
                    <a:pt x="147" y="32"/>
                    <a:pt x="147" y="32"/>
                    <a:pt x="147" y="32"/>
                  </a:cubicBezTo>
                  <a:cubicBezTo>
                    <a:pt x="142" y="30"/>
                    <a:pt x="142" y="30"/>
                    <a:pt x="142" y="30"/>
                  </a:cubicBezTo>
                  <a:cubicBezTo>
                    <a:pt x="137" y="32"/>
                    <a:pt x="137" y="32"/>
                    <a:pt x="137" y="32"/>
                  </a:cubicBezTo>
                  <a:cubicBezTo>
                    <a:pt x="132" y="28"/>
                    <a:pt x="132" y="28"/>
                    <a:pt x="132" y="28"/>
                  </a:cubicBezTo>
                  <a:cubicBezTo>
                    <a:pt x="126" y="27"/>
                    <a:pt x="126" y="27"/>
                    <a:pt x="126" y="27"/>
                  </a:cubicBezTo>
                  <a:cubicBezTo>
                    <a:pt x="125" y="24"/>
                    <a:pt x="125" y="24"/>
                    <a:pt x="125" y="24"/>
                  </a:cubicBezTo>
                  <a:cubicBezTo>
                    <a:pt x="131" y="20"/>
                    <a:pt x="131" y="20"/>
                    <a:pt x="131" y="20"/>
                  </a:cubicBezTo>
                  <a:cubicBezTo>
                    <a:pt x="131" y="17"/>
                    <a:pt x="131" y="17"/>
                    <a:pt x="131" y="17"/>
                  </a:cubicBezTo>
                  <a:cubicBezTo>
                    <a:pt x="130" y="12"/>
                    <a:pt x="130" y="12"/>
                    <a:pt x="130" y="12"/>
                  </a:cubicBezTo>
                  <a:cubicBezTo>
                    <a:pt x="126" y="5"/>
                    <a:pt x="126" y="5"/>
                    <a:pt x="126" y="5"/>
                  </a:cubicBezTo>
                  <a:cubicBezTo>
                    <a:pt x="122" y="0"/>
                    <a:pt x="122" y="0"/>
                    <a:pt x="122" y="0"/>
                  </a:cubicBezTo>
                  <a:cubicBezTo>
                    <a:pt x="116" y="2"/>
                    <a:pt x="116" y="2"/>
                    <a:pt x="116" y="2"/>
                  </a:cubicBezTo>
                  <a:cubicBezTo>
                    <a:pt x="115" y="6"/>
                    <a:pt x="115" y="6"/>
                    <a:pt x="115" y="6"/>
                  </a:cubicBezTo>
                  <a:cubicBezTo>
                    <a:pt x="112" y="8"/>
                    <a:pt x="112" y="8"/>
                    <a:pt x="112" y="8"/>
                  </a:cubicBezTo>
                  <a:cubicBezTo>
                    <a:pt x="104" y="13"/>
                    <a:pt x="104" y="13"/>
                    <a:pt x="104" y="13"/>
                  </a:cubicBezTo>
                  <a:cubicBezTo>
                    <a:pt x="100" y="16"/>
                    <a:pt x="100" y="16"/>
                    <a:pt x="100" y="16"/>
                  </a:cubicBezTo>
                  <a:cubicBezTo>
                    <a:pt x="96" y="15"/>
                    <a:pt x="96" y="15"/>
                    <a:pt x="96" y="15"/>
                  </a:cubicBezTo>
                  <a:cubicBezTo>
                    <a:pt x="92" y="17"/>
                    <a:pt x="92" y="17"/>
                    <a:pt x="92" y="17"/>
                  </a:cubicBezTo>
                  <a:cubicBezTo>
                    <a:pt x="89" y="13"/>
                    <a:pt x="89" y="13"/>
                    <a:pt x="89" y="13"/>
                  </a:cubicBezTo>
                  <a:cubicBezTo>
                    <a:pt x="88" y="16"/>
                    <a:pt x="88" y="16"/>
                    <a:pt x="88" y="16"/>
                  </a:cubicBezTo>
                  <a:cubicBezTo>
                    <a:pt x="91" y="22"/>
                    <a:pt x="91" y="22"/>
                    <a:pt x="91" y="22"/>
                  </a:cubicBezTo>
                  <a:cubicBezTo>
                    <a:pt x="99" y="24"/>
                    <a:pt x="99" y="24"/>
                    <a:pt x="99" y="24"/>
                  </a:cubicBezTo>
                  <a:cubicBezTo>
                    <a:pt x="101" y="27"/>
                    <a:pt x="101" y="27"/>
                    <a:pt x="101" y="27"/>
                  </a:cubicBezTo>
                  <a:cubicBezTo>
                    <a:pt x="97" y="30"/>
                    <a:pt x="97" y="30"/>
                    <a:pt x="97" y="30"/>
                  </a:cubicBezTo>
                  <a:cubicBezTo>
                    <a:pt x="97" y="33"/>
                    <a:pt x="97" y="33"/>
                    <a:pt x="97" y="33"/>
                  </a:cubicBezTo>
                  <a:cubicBezTo>
                    <a:pt x="101" y="35"/>
                    <a:pt x="101" y="35"/>
                    <a:pt x="101" y="35"/>
                  </a:cubicBezTo>
                  <a:cubicBezTo>
                    <a:pt x="100" y="40"/>
                    <a:pt x="100" y="40"/>
                    <a:pt x="100" y="40"/>
                  </a:cubicBezTo>
                  <a:cubicBezTo>
                    <a:pt x="97" y="42"/>
                    <a:pt x="97" y="42"/>
                    <a:pt x="97" y="42"/>
                  </a:cubicBezTo>
                  <a:cubicBezTo>
                    <a:pt x="99" y="46"/>
                    <a:pt x="99" y="46"/>
                    <a:pt x="99" y="46"/>
                  </a:cubicBezTo>
                  <a:cubicBezTo>
                    <a:pt x="96" y="47"/>
                    <a:pt x="96" y="47"/>
                    <a:pt x="96" y="47"/>
                  </a:cubicBezTo>
                  <a:cubicBezTo>
                    <a:pt x="92" y="49"/>
                    <a:pt x="92" y="49"/>
                    <a:pt x="92" y="49"/>
                  </a:cubicBezTo>
                  <a:cubicBezTo>
                    <a:pt x="91" y="44"/>
                    <a:pt x="91" y="44"/>
                    <a:pt x="91" y="44"/>
                  </a:cubicBezTo>
                  <a:cubicBezTo>
                    <a:pt x="88" y="45"/>
                    <a:pt x="88" y="45"/>
                    <a:pt x="88" y="45"/>
                  </a:cubicBezTo>
                  <a:cubicBezTo>
                    <a:pt x="78" y="53"/>
                    <a:pt x="78" y="53"/>
                    <a:pt x="78" y="53"/>
                  </a:cubicBezTo>
                  <a:cubicBezTo>
                    <a:pt x="70" y="59"/>
                    <a:pt x="70" y="59"/>
                    <a:pt x="70" y="59"/>
                  </a:cubicBezTo>
                  <a:cubicBezTo>
                    <a:pt x="72" y="65"/>
                    <a:pt x="72" y="65"/>
                    <a:pt x="72" y="65"/>
                  </a:cubicBezTo>
                  <a:cubicBezTo>
                    <a:pt x="73" y="71"/>
                    <a:pt x="73" y="71"/>
                    <a:pt x="73" y="71"/>
                  </a:cubicBezTo>
                  <a:cubicBezTo>
                    <a:pt x="63" y="74"/>
                    <a:pt x="63" y="74"/>
                    <a:pt x="63" y="74"/>
                  </a:cubicBezTo>
                  <a:cubicBezTo>
                    <a:pt x="45" y="74"/>
                    <a:pt x="45" y="74"/>
                    <a:pt x="45" y="74"/>
                  </a:cubicBezTo>
                  <a:cubicBezTo>
                    <a:pt x="32" y="75"/>
                    <a:pt x="32" y="75"/>
                    <a:pt x="32" y="75"/>
                  </a:cubicBezTo>
                  <a:cubicBezTo>
                    <a:pt x="14" y="72"/>
                    <a:pt x="14" y="72"/>
                    <a:pt x="14" y="72"/>
                  </a:cubicBezTo>
                  <a:cubicBezTo>
                    <a:pt x="9" y="77"/>
                    <a:pt x="9" y="77"/>
                    <a:pt x="9" y="77"/>
                  </a:cubicBezTo>
                  <a:cubicBezTo>
                    <a:pt x="8" y="76"/>
                    <a:pt x="7" y="76"/>
                    <a:pt x="6" y="75"/>
                  </a:cubicBezTo>
                  <a:cubicBezTo>
                    <a:pt x="6" y="116"/>
                    <a:pt x="6" y="116"/>
                    <a:pt x="6" y="116"/>
                  </a:cubicBezTo>
                  <a:cubicBezTo>
                    <a:pt x="6" y="141"/>
                    <a:pt x="6" y="141"/>
                    <a:pt x="6" y="141"/>
                  </a:cubicBezTo>
                  <a:cubicBezTo>
                    <a:pt x="14" y="153"/>
                    <a:pt x="14" y="153"/>
                    <a:pt x="14" y="153"/>
                  </a:cubicBezTo>
                  <a:cubicBezTo>
                    <a:pt x="14" y="154"/>
                    <a:pt x="14" y="155"/>
                    <a:pt x="14" y="155"/>
                  </a:cubicBezTo>
                  <a:cubicBezTo>
                    <a:pt x="14" y="155"/>
                    <a:pt x="15" y="155"/>
                    <a:pt x="16" y="156"/>
                  </a:cubicBezTo>
                  <a:cubicBezTo>
                    <a:pt x="27" y="173"/>
                    <a:pt x="27" y="173"/>
                    <a:pt x="27" y="173"/>
                  </a:cubicBezTo>
                  <a:cubicBezTo>
                    <a:pt x="48" y="173"/>
                    <a:pt x="48" y="173"/>
                    <a:pt x="48" y="173"/>
                  </a:cubicBezTo>
                  <a:cubicBezTo>
                    <a:pt x="48" y="173"/>
                    <a:pt x="49" y="174"/>
                    <a:pt x="50" y="175"/>
                  </a:cubicBezTo>
                  <a:cubicBezTo>
                    <a:pt x="59" y="201"/>
                    <a:pt x="59" y="201"/>
                    <a:pt x="59" y="201"/>
                  </a:cubicBezTo>
                  <a:cubicBezTo>
                    <a:pt x="59" y="205"/>
                    <a:pt x="60" y="208"/>
                    <a:pt x="60" y="211"/>
                  </a:cubicBezTo>
                  <a:cubicBezTo>
                    <a:pt x="60" y="229"/>
                    <a:pt x="60" y="229"/>
                    <a:pt x="60" y="229"/>
                  </a:cubicBezTo>
                  <a:cubicBezTo>
                    <a:pt x="60" y="237"/>
                    <a:pt x="60" y="237"/>
                    <a:pt x="60" y="237"/>
                  </a:cubicBezTo>
                  <a:cubicBezTo>
                    <a:pt x="76" y="232"/>
                    <a:pt x="76" y="232"/>
                    <a:pt x="76" y="232"/>
                  </a:cubicBezTo>
                  <a:cubicBezTo>
                    <a:pt x="92" y="226"/>
                    <a:pt x="92" y="226"/>
                    <a:pt x="92" y="226"/>
                  </a:cubicBezTo>
                  <a:cubicBezTo>
                    <a:pt x="103" y="205"/>
                    <a:pt x="103" y="205"/>
                    <a:pt x="103" y="205"/>
                  </a:cubicBezTo>
                  <a:cubicBezTo>
                    <a:pt x="138" y="205"/>
                    <a:pt x="138" y="205"/>
                    <a:pt x="138" y="205"/>
                  </a:cubicBezTo>
                  <a:cubicBezTo>
                    <a:pt x="146" y="205"/>
                    <a:pt x="146" y="205"/>
                    <a:pt x="146" y="205"/>
                  </a:cubicBezTo>
                  <a:cubicBezTo>
                    <a:pt x="146" y="184"/>
                    <a:pt x="146" y="184"/>
                    <a:pt x="146" y="184"/>
                  </a:cubicBezTo>
                  <a:cubicBezTo>
                    <a:pt x="178" y="184"/>
                    <a:pt x="178" y="184"/>
                    <a:pt x="178" y="184"/>
                  </a:cubicBezTo>
                  <a:cubicBezTo>
                    <a:pt x="189" y="173"/>
                    <a:pt x="189" y="173"/>
                    <a:pt x="189" y="173"/>
                  </a:cubicBezTo>
                  <a:cubicBezTo>
                    <a:pt x="210" y="170"/>
                    <a:pt x="210" y="170"/>
                    <a:pt x="210" y="170"/>
                  </a:cubicBezTo>
                  <a:cubicBezTo>
                    <a:pt x="209" y="163"/>
                    <a:pt x="209" y="163"/>
                    <a:pt x="209" y="163"/>
                  </a:cubicBezTo>
                  <a:cubicBezTo>
                    <a:pt x="213" y="159"/>
                    <a:pt x="213" y="159"/>
                    <a:pt x="213" y="159"/>
                  </a:cubicBezTo>
                  <a:cubicBezTo>
                    <a:pt x="217" y="156"/>
                    <a:pt x="217" y="156"/>
                    <a:pt x="217" y="156"/>
                  </a:cubicBezTo>
                  <a:cubicBezTo>
                    <a:pt x="219" y="147"/>
                    <a:pt x="219" y="147"/>
                    <a:pt x="219" y="147"/>
                  </a:cubicBezTo>
                  <a:cubicBezTo>
                    <a:pt x="225" y="144"/>
                    <a:pt x="225" y="144"/>
                    <a:pt x="225" y="144"/>
                  </a:cubicBezTo>
                  <a:cubicBezTo>
                    <a:pt x="225" y="141"/>
                    <a:pt x="225" y="141"/>
                    <a:pt x="225" y="141"/>
                  </a:cubicBezTo>
                  <a:cubicBezTo>
                    <a:pt x="228" y="137"/>
                    <a:pt x="228" y="137"/>
                    <a:pt x="228" y="137"/>
                  </a:cubicBezTo>
                  <a:cubicBezTo>
                    <a:pt x="229" y="133"/>
                    <a:pt x="229" y="133"/>
                    <a:pt x="229" y="133"/>
                  </a:cubicBezTo>
                  <a:cubicBezTo>
                    <a:pt x="232" y="129"/>
                    <a:pt x="232" y="129"/>
                    <a:pt x="232" y="129"/>
                  </a:cubicBezTo>
                  <a:cubicBezTo>
                    <a:pt x="231" y="124"/>
                    <a:pt x="231" y="124"/>
                    <a:pt x="231" y="124"/>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7" name="Korea, South" descr="© INSCALE GmbH, 05.05.2010&#10;http://www.presentationload.com/">
              <a:extLst>
                <a:ext uri="{FF2B5EF4-FFF2-40B4-BE49-F238E27FC236}">
                  <a16:creationId xmlns:a16="http://schemas.microsoft.com/office/drawing/2014/main" id="{E72ACEF2-0231-4F11-A8E5-1C6B23AE6446}"/>
                </a:ext>
              </a:extLst>
            </p:cNvPr>
            <p:cNvSpPr>
              <a:spLocks noEditPoints="1"/>
            </p:cNvSpPr>
            <p:nvPr>
              <p:custDataLst>
                <p:tags r:id="rId96"/>
              </p:custDataLst>
            </p:nvPr>
          </p:nvSpPr>
          <p:spPr bwMode="gray">
            <a:xfrm>
              <a:off x="7434351" y="2041470"/>
              <a:ext cx="103766" cy="161579"/>
            </a:xfrm>
            <a:custGeom>
              <a:avLst/>
              <a:gdLst>
                <a:gd name="T0" fmla="*/ 2147483647 w 276"/>
                <a:gd name="T1" fmla="*/ 2147483647 h 426"/>
                <a:gd name="T2" fmla="*/ 2147483647 w 276"/>
                <a:gd name="T3" fmla="*/ 2147483647 h 426"/>
                <a:gd name="T4" fmla="*/ 2147483647 w 276"/>
                <a:gd name="T5" fmla="*/ 2147483647 h 426"/>
                <a:gd name="T6" fmla="*/ 2147483647 w 276"/>
                <a:gd name="T7" fmla="*/ 2147483647 h 426"/>
                <a:gd name="T8" fmla="*/ 2147483647 w 276"/>
                <a:gd name="T9" fmla="*/ 2147483647 h 426"/>
                <a:gd name="T10" fmla="*/ 2147483647 w 276"/>
                <a:gd name="T11" fmla="*/ 2147483647 h 426"/>
                <a:gd name="T12" fmla="*/ 2147483647 w 276"/>
                <a:gd name="T13" fmla="*/ 2147483647 h 426"/>
                <a:gd name="T14" fmla="*/ 2147483647 w 276"/>
                <a:gd name="T15" fmla="*/ 2147483647 h 426"/>
                <a:gd name="T16" fmla="*/ 2147483647 w 276"/>
                <a:gd name="T17" fmla="*/ 2147483647 h 426"/>
                <a:gd name="T18" fmla="*/ 2147483647 w 276"/>
                <a:gd name="T19" fmla="*/ 2147483647 h 426"/>
                <a:gd name="T20" fmla="*/ 2147483647 w 276"/>
                <a:gd name="T21" fmla="*/ 2147483647 h 426"/>
                <a:gd name="T22" fmla="*/ 2147483647 w 276"/>
                <a:gd name="T23" fmla="*/ 2147483647 h 426"/>
                <a:gd name="T24" fmla="*/ 2147483647 w 276"/>
                <a:gd name="T25" fmla="*/ 0 h 426"/>
                <a:gd name="T26" fmla="*/ 2147483647 w 276"/>
                <a:gd name="T27" fmla="*/ 2147483647 h 426"/>
                <a:gd name="T28" fmla="*/ 2147483647 w 276"/>
                <a:gd name="T29" fmla="*/ 2147483647 h 426"/>
                <a:gd name="T30" fmla="*/ 2147483647 w 276"/>
                <a:gd name="T31" fmla="*/ 2147483647 h 426"/>
                <a:gd name="T32" fmla="*/ 2147483647 w 276"/>
                <a:gd name="T33" fmla="*/ 2147483647 h 426"/>
                <a:gd name="T34" fmla="*/ 0 w 276"/>
                <a:gd name="T35" fmla="*/ 2147483647 h 426"/>
                <a:gd name="T36" fmla="*/ 2147483647 w 276"/>
                <a:gd name="T37" fmla="*/ 2147483647 h 426"/>
                <a:gd name="T38" fmla="*/ 2147483647 w 276"/>
                <a:gd name="T39" fmla="*/ 2147483647 h 426"/>
                <a:gd name="T40" fmla="*/ 2147483647 w 276"/>
                <a:gd name="T41" fmla="*/ 2147483647 h 426"/>
                <a:gd name="T42" fmla="*/ 2147483647 w 276"/>
                <a:gd name="T43" fmla="*/ 2147483647 h 426"/>
                <a:gd name="T44" fmla="*/ 2147483647 w 276"/>
                <a:gd name="T45" fmla="*/ 2147483647 h 426"/>
                <a:gd name="T46" fmla="*/ 2147483647 w 276"/>
                <a:gd name="T47" fmla="*/ 2147483647 h 426"/>
                <a:gd name="T48" fmla="*/ 2147483647 w 276"/>
                <a:gd name="T49" fmla="*/ 2147483647 h 426"/>
                <a:gd name="T50" fmla="*/ 2147483647 w 276"/>
                <a:gd name="T51" fmla="*/ 2147483647 h 426"/>
                <a:gd name="T52" fmla="*/ 2147483647 w 276"/>
                <a:gd name="T53" fmla="*/ 2147483647 h 426"/>
                <a:gd name="T54" fmla="*/ 2147483647 w 276"/>
                <a:gd name="T55" fmla="*/ 2147483647 h 426"/>
                <a:gd name="T56" fmla="*/ 2147483647 w 276"/>
                <a:gd name="T57" fmla="*/ 2147483647 h 426"/>
                <a:gd name="T58" fmla="*/ 2147483647 w 276"/>
                <a:gd name="T59" fmla="*/ 2147483647 h 426"/>
                <a:gd name="T60" fmla="*/ 2147483647 w 276"/>
                <a:gd name="T61" fmla="*/ 2147483647 h 426"/>
                <a:gd name="T62" fmla="*/ 2147483647 w 276"/>
                <a:gd name="T63" fmla="*/ 2147483647 h 426"/>
                <a:gd name="T64" fmla="*/ 2147483647 w 276"/>
                <a:gd name="T65" fmla="*/ 2147483647 h 426"/>
                <a:gd name="T66" fmla="*/ 2147483647 w 276"/>
                <a:gd name="T67" fmla="*/ 2147483647 h 426"/>
                <a:gd name="T68" fmla="*/ 2147483647 w 276"/>
                <a:gd name="T69" fmla="*/ 2147483647 h 426"/>
                <a:gd name="T70" fmla="*/ 2147483647 w 276"/>
                <a:gd name="T71" fmla="*/ 2147483647 h 426"/>
                <a:gd name="T72" fmla="*/ 2147483647 w 276"/>
                <a:gd name="T73" fmla="*/ 2147483647 h 426"/>
                <a:gd name="T74" fmla="*/ 2147483647 w 276"/>
                <a:gd name="T75" fmla="*/ 2147483647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6"/>
                <a:gd name="T115" fmla="*/ 0 h 426"/>
                <a:gd name="T116" fmla="*/ 276 w 276"/>
                <a:gd name="T117" fmla="*/ 426 h 4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6" h="426">
                  <a:moveTo>
                    <a:pt x="150" y="402"/>
                  </a:moveTo>
                  <a:lnTo>
                    <a:pt x="132" y="408"/>
                  </a:lnTo>
                  <a:lnTo>
                    <a:pt x="126" y="414"/>
                  </a:lnTo>
                  <a:lnTo>
                    <a:pt x="138" y="426"/>
                  </a:lnTo>
                  <a:lnTo>
                    <a:pt x="162" y="426"/>
                  </a:lnTo>
                  <a:lnTo>
                    <a:pt x="174" y="414"/>
                  </a:lnTo>
                  <a:lnTo>
                    <a:pt x="174" y="408"/>
                  </a:lnTo>
                  <a:lnTo>
                    <a:pt x="168" y="402"/>
                  </a:lnTo>
                  <a:lnTo>
                    <a:pt x="150" y="402"/>
                  </a:lnTo>
                  <a:close/>
                  <a:moveTo>
                    <a:pt x="276" y="246"/>
                  </a:moveTo>
                  <a:lnTo>
                    <a:pt x="270" y="228"/>
                  </a:lnTo>
                  <a:lnTo>
                    <a:pt x="264" y="216"/>
                  </a:lnTo>
                  <a:lnTo>
                    <a:pt x="246" y="198"/>
                  </a:lnTo>
                  <a:lnTo>
                    <a:pt x="252" y="186"/>
                  </a:lnTo>
                  <a:lnTo>
                    <a:pt x="252" y="180"/>
                  </a:lnTo>
                  <a:lnTo>
                    <a:pt x="246" y="162"/>
                  </a:lnTo>
                  <a:lnTo>
                    <a:pt x="240" y="150"/>
                  </a:lnTo>
                  <a:lnTo>
                    <a:pt x="210" y="120"/>
                  </a:lnTo>
                  <a:lnTo>
                    <a:pt x="198" y="102"/>
                  </a:lnTo>
                  <a:lnTo>
                    <a:pt x="168" y="72"/>
                  </a:lnTo>
                  <a:lnTo>
                    <a:pt x="144" y="66"/>
                  </a:lnTo>
                  <a:lnTo>
                    <a:pt x="144" y="60"/>
                  </a:lnTo>
                  <a:lnTo>
                    <a:pt x="138" y="54"/>
                  </a:lnTo>
                  <a:lnTo>
                    <a:pt x="132" y="42"/>
                  </a:lnTo>
                  <a:lnTo>
                    <a:pt x="102" y="12"/>
                  </a:lnTo>
                  <a:lnTo>
                    <a:pt x="96" y="0"/>
                  </a:lnTo>
                  <a:lnTo>
                    <a:pt x="78" y="12"/>
                  </a:lnTo>
                  <a:lnTo>
                    <a:pt x="48" y="12"/>
                  </a:lnTo>
                  <a:lnTo>
                    <a:pt x="24" y="24"/>
                  </a:lnTo>
                  <a:lnTo>
                    <a:pt x="18" y="30"/>
                  </a:lnTo>
                  <a:lnTo>
                    <a:pt x="12" y="30"/>
                  </a:lnTo>
                  <a:lnTo>
                    <a:pt x="12" y="36"/>
                  </a:lnTo>
                  <a:lnTo>
                    <a:pt x="18" y="42"/>
                  </a:lnTo>
                  <a:lnTo>
                    <a:pt x="18" y="48"/>
                  </a:lnTo>
                  <a:lnTo>
                    <a:pt x="12" y="54"/>
                  </a:lnTo>
                  <a:lnTo>
                    <a:pt x="0" y="60"/>
                  </a:lnTo>
                  <a:lnTo>
                    <a:pt x="0" y="66"/>
                  </a:lnTo>
                  <a:lnTo>
                    <a:pt x="6" y="72"/>
                  </a:lnTo>
                  <a:lnTo>
                    <a:pt x="12" y="84"/>
                  </a:lnTo>
                  <a:lnTo>
                    <a:pt x="24" y="90"/>
                  </a:lnTo>
                  <a:lnTo>
                    <a:pt x="30" y="90"/>
                  </a:lnTo>
                  <a:lnTo>
                    <a:pt x="42" y="96"/>
                  </a:lnTo>
                  <a:lnTo>
                    <a:pt x="60" y="132"/>
                  </a:lnTo>
                  <a:lnTo>
                    <a:pt x="54" y="132"/>
                  </a:lnTo>
                  <a:lnTo>
                    <a:pt x="48" y="126"/>
                  </a:lnTo>
                  <a:lnTo>
                    <a:pt x="36" y="126"/>
                  </a:lnTo>
                  <a:lnTo>
                    <a:pt x="24" y="120"/>
                  </a:lnTo>
                  <a:lnTo>
                    <a:pt x="6" y="120"/>
                  </a:lnTo>
                  <a:lnTo>
                    <a:pt x="6" y="126"/>
                  </a:lnTo>
                  <a:lnTo>
                    <a:pt x="18" y="132"/>
                  </a:lnTo>
                  <a:lnTo>
                    <a:pt x="30" y="144"/>
                  </a:lnTo>
                  <a:lnTo>
                    <a:pt x="42" y="150"/>
                  </a:lnTo>
                  <a:lnTo>
                    <a:pt x="54" y="192"/>
                  </a:lnTo>
                  <a:lnTo>
                    <a:pt x="90" y="198"/>
                  </a:lnTo>
                  <a:lnTo>
                    <a:pt x="90" y="228"/>
                  </a:lnTo>
                  <a:lnTo>
                    <a:pt x="78" y="240"/>
                  </a:lnTo>
                  <a:lnTo>
                    <a:pt x="78" y="270"/>
                  </a:lnTo>
                  <a:lnTo>
                    <a:pt x="84" y="282"/>
                  </a:lnTo>
                  <a:lnTo>
                    <a:pt x="102" y="300"/>
                  </a:lnTo>
                  <a:lnTo>
                    <a:pt x="108" y="300"/>
                  </a:lnTo>
                  <a:lnTo>
                    <a:pt x="108" y="306"/>
                  </a:lnTo>
                  <a:lnTo>
                    <a:pt x="102" y="312"/>
                  </a:lnTo>
                  <a:lnTo>
                    <a:pt x="102" y="324"/>
                  </a:lnTo>
                  <a:lnTo>
                    <a:pt x="108" y="330"/>
                  </a:lnTo>
                  <a:lnTo>
                    <a:pt x="132" y="330"/>
                  </a:lnTo>
                  <a:lnTo>
                    <a:pt x="144" y="324"/>
                  </a:lnTo>
                  <a:lnTo>
                    <a:pt x="144" y="318"/>
                  </a:lnTo>
                  <a:lnTo>
                    <a:pt x="150" y="312"/>
                  </a:lnTo>
                  <a:lnTo>
                    <a:pt x="150" y="306"/>
                  </a:lnTo>
                  <a:lnTo>
                    <a:pt x="198" y="282"/>
                  </a:lnTo>
                  <a:lnTo>
                    <a:pt x="222" y="288"/>
                  </a:lnTo>
                  <a:lnTo>
                    <a:pt x="234" y="270"/>
                  </a:lnTo>
                  <a:lnTo>
                    <a:pt x="258" y="270"/>
                  </a:lnTo>
                  <a:lnTo>
                    <a:pt x="270" y="264"/>
                  </a:lnTo>
                  <a:lnTo>
                    <a:pt x="276" y="264"/>
                  </a:lnTo>
                  <a:lnTo>
                    <a:pt x="276" y="2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8" name="Korea, North" descr="© INSCALE GmbH, 05.05.2010&#10;http://www.presentationload.com/">
              <a:extLst>
                <a:ext uri="{FF2B5EF4-FFF2-40B4-BE49-F238E27FC236}">
                  <a16:creationId xmlns:a16="http://schemas.microsoft.com/office/drawing/2014/main" id="{91A0755F-4974-4B3F-8F6F-1B0D92ECBCFA}"/>
                </a:ext>
              </a:extLst>
            </p:cNvPr>
            <p:cNvSpPr>
              <a:spLocks/>
            </p:cNvSpPr>
            <p:nvPr>
              <p:custDataLst>
                <p:tags r:id="rId97"/>
              </p:custDataLst>
            </p:nvPr>
          </p:nvSpPr>
          <p:spPr bwMode="gray">
            <a:xfrm>
              <a:off x="7348373" y="1908055"/>
              <a:ext cx="124519" cy="158615"/>
            </a:xfrm>
            <a:custGeom>
              <a:avLst/>
              <a:gdLst>
                <a:gd name="T0" fmla="*/ 2147483647 w 330"/>
                <a:gd name="T1" fmla="*/ 0 h 420"/>
                <a:gd name="T2" fmla="*/ 2147483647 w 330"/>
                <a:gd name="T3" fmla="*/ 2147483647 h 420"/>
                <a:gd name="T4" fmla="*/ 2147483647 w 330"/>
                <a:gd name="T5" fmla="*/ 2147483647 h 420"/>
                <a:gd name="T6" fmla="*/ 2147483647 w 330"/>
                <a:gd name="T7" fmla="*/ 2147483647 h 420"/>
                <a:gd name="T8" fmla="*/ 2147483647 w 330"/>
                <a:gd name="T9" fmla="*/ 2147483647 h 420"/>
                <a:gd name="T10" fmla="*/ 2147483647 w 330"/>
                <a:gd name="T11" fmla="*/ 2147483647 h 420"/>
                <a:gd name="T12" fmla="*/ 2147483647 w 330"/>
                <a:gd name="T13" fmla="*/ 2147483647 h 420"/>
                <a:gd name="T14" fmla="*/ 2147483647 w 330"/>
                <a:gd name="T15" fmla="*/ 2147483647 h 420"/>
                <a:gd name="T16" fmla="*/ 2147483647 w 330"/>
                <a:gd name="T17" fmla="*/ 2147483647 h 420"/>
                <a:gd name="T18" fmla="*/ 2147483647 w 330"/>
                <a:gd name="T19" fmla="*/ 2147483647 h 420"/>
                <a:gd name="T20" fmla="*/ 2147483647 w 330"/>
                <a:gd name="T21" fmla="*/ 2147483647 h 420"/>
                <a:gd name="T22" fmla="*/ 2147483647 w 330"/>
                <a:gd name="T23" fmla="*/ 2147483647 h 420"/>
                <a:gd name="T24" fmla="*/ 2147483647 w 330"/>
                <a:gd name="T25" fmla="*/ 2147483647 h 420"/>
                <a:gd name="T26" fmla="*/ 2147483647 w 330"/>
                <a:gd name="T27" fmla="*/ 2147483647 h 420"/>
                <a:gd name="T28" fmla="*/ 2147483647 w 330"/>
                <a:gd name="T29" fmla="*/ 2147483647 h 420"/>
                <a:gd name="T30" fmla="*/ 2147483647 w 330"/>
                <a:gd name="T31" fmla="*/ 2147483647 h 420"/>
                <a:gd name="T32" fmla="*/ 2147483647 w 330"/>
                <a:gd name="T33" fmla="*/ 2147483647 h 420"/>
                <a:gd name="T34" fmla="*/ 2147483647 w 330"/>
                <a:gd name="T35" fmla="*/ 2147483647 h 420"/>
                <a:gd name="T36" fmla="*/ 2147483647 w 330"/>
                <a:gd name="T37" fmla="*/ 2147483647 h 420"/>
                <a:gd name="T38" fmla="*/ 2147483647 w 330"/>
                <a:gd name="T39" fmla="*/ 2147483647 h 420"/>
                <a:gd name="T40" fmla="*/ 2147483647 w 330"/>
                <a:gd name="T41" fmla="*/ 2147483647 h 420"/>
                <a:gd name="T42" fmla="*/ 2147483647 w 330"/>
                <a:gd name="T43" fmla="*/ 2147483647 h 420"/>
                <a:gd name="T44" fmla="*/ 2147483647 w 330"/>
                <a:gd name="T45" fmla="*/ 2147483647 h 420"/>
                <a:gd name="T46" fmla="*/ 2147483647 w 330"/>
                <a:gd name="T47" fmla="*/ 2147483647 h 420"/>
                <a:gd name="T48" fmla="*/ 2147483647 w 330"/>
                <a:gd name="T49" fmla="*/ 2147483647 h 420"/>
                <a:gd name="T50" fmla="*/ 2147483647 w 330"/>
                <a:gd name="T51" fmla="*/ 2147483647 h 420"/>
                <a:gd name="T52" fmla="*/ 2147483647 w 330"/>
                <a:gd name="T53" fmla="*/ 2147483647 h 420"/>
                <a:gd name="T54" fmla="*/ 2147483647 w 330"/>
                <a:gd name="T55" fmla="*/ 2147483647 h 420"/>
                <a:gd name="T56" fmla="*/ 2147483647 w 330"/>
                <a:gd name="T57" fmla="*/ 2147483647 h 420"/>
                <a:gd name="T58" fmla="*/ 2147483647 w 330"/>
                <a:gd name="T59" fmla="*/ 2147483647 h 420"/>
                <a:gd name="T60" fmla="*/ 2147483647 w 330"/>
                <a:gd name="T61" fmla="*/ 2147483647 h 420"/>
                <a:gd name="T62" fmla="*/ 2147483647 w 330"/>
                <a:gd name="T63" fmla="*/ 2147483647 h 420"/>
                <a:gd name="T64" fmla="*/ 2147483647 w 330"/>
                <a:gd name="T65" fmla="*/ 2147483647 h 420"/>
                <a:gd name="T66" fmla="*/ 2147483647 w 330"/>
                <a:gd name="T67" fmla="*/ 2147483647 h 420"/>
                <a:gd name="T68" fmla="*/ 2147483647 w 330"/>
                <a:gd name="T69" fmla="*/ 2147483647 h 420"/>
                <a:gd name="T70" fmla="*/ 2147483647 w 330"/>
                <a:gd name="T71" fmla="*/ 2147483647 h 420"/>
                <a:gd name="T72" fmla="*/ 2147483647 w 330"/>
                <a:gd name="T73" fmla="*/ 2147483647 h 420"/>
                <a:gd name="T74" fmla="*/ 2147483647 w 330"/>
                <a:gd name="T75" fmla="*/ 2147483647 h 420"/>
                <a:gd name="T76" fmla="*/ 2147483647 w 330"/>
                <a:gd name="T77" fmla="*/ 2147483647 h 420"/>
                <a:gd name="T78" fmla="*/ 2147483647 w 330"/>
                <a:gd name="T79" fmla="*/ 2147483647 h 420"/>
                <a:gd name="T80" fmla="*/ 2147483647 w 330"/>
                <a:gd name="T81" fmla="*/ 2147483647 h 420"/>
                <a:gd name="T82" fmla="*/ 2147483647 w 330"/>
                <a:gd name="T83" fmla="*/ 2147483647 h 420"/>
                <a:gd name="T84" fmla="*/ 2147483647 w 330"/>
                <a:gd name="T85" fmla="*/ 2147483647 h 420"/>
                <a:gd name="T86" fmla="*/ 2147483647 w 330"/>
                <a:gd name="T87" fmla="*/ 2147483647 h 420"/>
                <a:gd name="T88" fmla="*/ 2147483647 w 330"/>
                <a:gd name="T89" fmla="*/ 2147483647 h 420"/>
                <a:gd name="T90" fmla="*/ 2147483647 w 330"/>
                <a:gd name="T91" fmla="*/ 2147483647 h 420"/>
                <a:gd name="T92" fmla="*/ 2147483647 w 330"/>
                <a:gd name="T93" fmla="*/ 2147483647 h 420"/>
                <a:gd name="T94" fmla="*/ 2147483647 w 330"/>
                <a:gd name="T95" fmla="*/ 2147483647 h 420"/>
                <a:gd name="T96" fmla="*/ 2147483647 w 330"/>
                <a:gd name="T97" fmla="*/ 2147483647 h 420"/>
                <a:gd name="T98" fmla="*/ 2147483647 w 330"/>
                <a:gd name="T99" fmla="*/ 2147483647 h 420"/>
                <a:gd name="T100" fmla="*/ 2147483647 w 330"/>
                <a:gd name="T101" fmla="*/ 2147483647 h 420"/>
                <a:gd name="T102" fmla="*/ 2147483647 w 330"/>
                <a:gd name="T103" fmla="*/ 0 h 4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30"/>
                <a:gd name="T157" fmla="*/ 0 h 420"/>
                <a:gd name="T158" fmla="*/ 330 w 330"/>
                <a:gd name="T159" fmla="*/ 420 h 4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30" h="420">
                  <a:moveTo>
                    <a:pt x="270" y="0"/>
                  </a:moveTo>
                  <a:lnTo>
                    <a:pt x="240" y="0"/>
                  </a:lnTo>
                  <a:lnTo>
                    <a:pt x="240" y="6"/>
                  </a:lnTo>
                  <a:lnTo>
                    <a:pt x="246" y="12"/>
                  </a:lnTo>
                  <a:lnTo>
                    <a:pt x="252" y="24"/>
                  </a:lnTo>
                  <a:lnTo>
                    <a:pt x="252" y="42"/>
                  </a:lnTo>
                  <a:lnTo>
                    <a:pt x="228" y="42"/>
                  </a:lnTo>
                  <a:lnTo>
                    <a:pt x="234" y="54"/>
                  </a:lnTo>
                  <a:lnTo>
                    <a:pt x="234" y="60"/>
                  </a:lnTo>
                  <a:lnTo>
                    <a:pt x="228" y="72"/>
                  </a:lnTo>
                  <a:lnTo>
                    <a:pt x="216" y="78"/>
                  </a:lnTo>
                  <a:lnTo>
                    <a:pt x="204" y="72"/>
                  </a:lnTo>
                  <a:lnTo>
                    <a:pt x="180" y="72"/>
                  </a:lnTo>
                  <a:lnTo>
                    <a:pt x="174" y="66"/>
                  </a:lnTo>
                  <a:lnTo>
                    <a:pt x="168" y="72"/>
                  </a:lnTo>
                  <a:lnTo>
                    <a:pt x="168" y="84"/>
                  </a:lnTo>
                  <a:lnTo>
                    <a:pt x="192" y="108"/>
                  </a:lnTo>
                  <a:lnTo>
                    <a:pt x="198" y="108"/>
                  </a:lnTo>
                  <a:lnTo>
                    <a:pt x="198" y="120"/>
                  </a:lnTo>
                  <a:lnTo>
                    <a:pt x="150" y="120"/>
                  </a:lnTo>
                  <a:lnTo>
                    <a:pt x="138" y="114"/>
                  </a:lnTo>
                  <a:lnTo>
                    <a:pt x="126" y="114"/>
                  </a:lnTo>
                  <a:lnTo>
                    <a:pt x="114" y="102"/>
                  </a:lnTo>
                  <a:lnTo>
                    <a:pt x="102" y="96"/>
                  </a:lnTo>
                  <a:lnTo>
                    <a:pt x="90" y="96"/>
                  </a:lnTo>
                  <a:lnTo>
                    <a:pt x="90" y="102"/>
                  </a:lnTo>
                  <a:lnTo>
                    <a:pt x="84" y="108"/>
                  </a:lnTo>
                  <a:lnTo>
                    <a:pt x="84" y="138"/>
                  </a:lnTo>
                  <a:lnTo>
                    <a:pt x="66" y="174"/>
                  </a:lnTo>
                  <a:lnTo>
                    <a:pt x="54" y="186"/>
                  </a:lnTo>
                  <a:lnTo>
                    <a:pt x="18" y="204"/>
                  </a:lnTo>
                  <a:lnTo>
                    <a:pt x="12" y="216"/>
                  </a:lnTo>
                  <a:lnTo>
                    <a:pt x="6" y="222"/>
                  </a:lnTo>
                  <a:lnTo>
                    <a:pt x="6" y="234"/>
                  </a:lnTo>
                  <a:lnTo>
                    <a:pt x="0" y="246"/>
                  </a:lnTo>
                  <a:lnTo>
                    <a:pt x="12" y="228"/>
                  </a:lnTo>
                  <a:lnTo>
                    <a:pt x="18" y="246"/>
                  </a:lnTo>
                  <a:lnTo>
                    <a:pt x="36" y="270"/>
                  </a:lnTo>
                  <a:lnTo>
                    <a:pt x="48" y="252"/>
                  </a:lnTo>
                  <a:lnTo>
                    <a:pt x="54" y="258"/>
                  </a:lnTo>
                  <a:lnTo>
                    <a:pt x="60" y="270"/>
                  </a:lnTo>
                  <a:lnTo>
                    <a:pt x="96" y="270"/>
                  </a:lnTo>
                  <a:lnTo>
                    <a:pt x="96" y="282"/>
                  </a:lnTo>
                  <a:lnTo>
                    <a:pt x="102" y="294"/>
                  </a:lnTo>
                  <a:lnTo>
                    <a:pt x="102" y="336"/>
                  </a:lnTo>
                  <a:lnTo>
                    <a:pt x="138" y="336"/>
                  </a:lnTo>
                  <a:lnTo>
                    <a:pt x="144" y="348"/>
                  </a:lnTo>
                  <a:lnTo>
                    <a:pt x="132" y="342"/>
                  </a:lnTo>
                  <a:lnTo>
                    <a:pt x="108" y="342"/>
                  </a:lnTo>
                  <a:lnTo>
                    <a:pt x="102" y="348"/>
                  </a:lnTo>
                  <a:lnTo>
                    <a:pt x="102" y="360"/>
                  </a:lnTo>
                  <a:lnTo>
                    <a:pt x="108" y="378"/>
                  </a:lnTo>
                  <a:lnTo>
                    <a:pt x="114" y="384"/>
                  </a:lnTo>
                  <a:lnTo>
                    <a:pt x="126" y="408"/>
                  </a:lnTo>
                  <a:lnTo>
                    <a:pt x="156" y="396"/>
                  </a:lnTo>
                  <a:lnTo>
                    <a:pt x="162" y="402"/>
                  </a:lnTo>
                  <a:lnTo>
                    <a:pt x="174" y="408"/>
                  </a:lnTo>
                  <a:lnTo>
                    <a:pt x="180" y="414"/>
                  </a:lnTo>
                  <a:lnTo>
                    <a:pt x="192" y="420"/>
                  </a:lnTo>
                  <a:lnTo>
                    <a:pt x="198" y="420"/>
                  </a:lnTo>
                  <a:lnTo>
                    <a:pt x="216" y="414"/>
                  </a:lnTo>
                  <a:lnTo>
                    <a:pt x="228" y="414"/>
                  </a:lnTo>
                  <a:lnTo>
                    <a:pt x="240" y="408"/>
                  </a:lnTo>
                  <a:lnTo>
                    <a:pt x="246" y="402"/>
                  </a:lnTo>
                  <a:lnTo>
                    <a:pt x="246" y="396"/>
                  </a:lnTo>
                  <a:lnTo>
                    <a:pt x="240" y="390"/>
                  </a:lnTo>
                  <a:lnTo>
                    <a:pt x="240" y="384"/>
                  </a:lnTo>
                  <a:lnTo>
                    <a:pt x="246" y="384"/>
                  </a:lnTo>
                  <a:lnTo>
                    <a:pt x="252" y="378"/>
                  </a:lnTo>
                  <a:lnTo>
                    <a:pt x="276" y="366"/>
                  </a:lnTo>
                  <a:lnTo>
                    <a:pt x="306" y="366"/>
                  </a:lnTo>
                  <a:lnTo>
                    <a:pt x="324" y="354"/>
                  </a:lnTo>
                  <a:lnTo>
                    <a:pt x="312" y="342"/>
                  </a:lnTo>
                  <a:lnTo>
                    <a:pt x="312" y="336"/>
                  </a:lnTo>
                  <a:lnTo>
                    <a:pt x="264" y="312"/>
                  </a:lnTo>
                  <a:lnTo>
                    <a:pt x="240" y="312"/>
                  </a:lnTo>
                  <a:lnTo>
                    <a:pt x="240" y="300"/>
                  </a:lnTo>
                  <a:lnTo>
                    <a:pt x="246" y="288"/>
                  </a:lnTo>
                  <a:lnTo>
                    <a:pt x="252" y="282"/>
                  </a:lnTo>
                  <a:lnTo>
                    <a:pt x="246" y="276"/>
                  </a:lnTo>
                  <a:lnTo>
                    <a:pt x="234" y="270"/>
                  </a:lnTo>
                  <a:lnTo>
                    <a:pt x="228" y="264"/>
                  </a:lnTo>
                  <a:lnTo>
                    <a:pt x="228" y="252"/>
                  </a:lnTo>
                  <a:lnTo>
                    <a:pt x="240" y="246"/>
                  </a:lnTo>
                  <a:lnTo>
                    <a:pt x="246" y="240"/>
                  </a:lnTo>
                  <a:lnTo>
                    <a:pt x="258" y="234"/>
                  </a:lnTo>
                  <a:lnTo>
                    <a:pt x="270" y="234"/>
                  </a:lnTo>
                  <a:lnTo>
                    <a:pt x="276" y="228"/>
                  </a:lnTo>
                  <a:lnTo>
                    <a:pt x="288" y="204"/>
                  </a:lnTo>
                  <a:lnTo>
                    <a:pt x="288" y="192"/>
                  </a:lnTo>
                  <a:lnTo>
                    <a:pt x="294" y="186"/>
                  </a:lnTo>
                  <a:lnTo>
                    <a:pt x="300" y="174"/>
                  </a:lnTo>
                  <a:lnTo>
                    <a:pt x="324" y="162"/>
                  </a:lnTo>
                  <a:lnTo>
                    <a:pt x="312" y="132"/>
                  </a:lnTo>
                  <a:lnTo>
                    <a:pt x="306" y="126"/>
                  </a:lnTo>
                  <a:lnTo>
                    <a:pt x="294" y="102"/>
                  </a:lnTo>
                  <a:lnTo>
                    <a:pt x="294" y="90"/>
                  </a:lnTo>
                  <a:lnTo>
                    <a:pt x="306" y="66"/>
                  </a:lnTo>
                  <a:lnTo>
                    <a:pt x="318" y="60"/>
                  </a:lnTo>
                  <a:lnTo>
                    <a:pt x="324" y="54"/>
                  </a:lnTo>
                  <a:lnTo>
                    <a:pt x="330" y="54"/>
                  </a:lnTo>
                  <a:lnTo>
                    <a:pt x="312" y="36"/>
                  </a:lnTo>
                  <a:lnTo>
                    <a:pt x="288" y="24"/>
                  </a:lnTo>
                  <a:lnTo>
                    <a:pt x="270"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9" name="Kenya" descr="© INSCALE GmbH, 05.05.2010&#10;http://www.presentationload.com/">
              <a:extLst>
                <a:ext uri="{FF2B5EF4-FFF2-40B4-BE49-F238E27FC236}">
                  <a16:creationId xmlns:a16="http://schemas.microsoft.com/office/drawing/2014/main" id="{D5CED02A-282A-447D-B5B9-85EC962A5900}"/>
                </a:ext>
              </a:extLst>
            </p:cNvPr>
            <p:cNvSpPr>
              <a:spLocks/>
            </p:cNvSpPr>
            <p:nvPr>
              <p:custDataLst>
                <p:tags r:id="rId98"/>
              </p:custDataLst>
            </p:nvPr>
          </p:nvSpPr>
          <p:spPr bwMode="gray">
            <a:xfrm>
              <a:off x="5152980" y="3074689"/>
              <a:ext cx="213462" cy="289065"/>
            </a:xfrm>
            <a:custGeom>
              <a:avLst/>
              <a:gdLst>
                <a:gd name="T0" fmla="*/ 2147483647 w 564"/>
                <a:gd name="T1" fmla="*/ 2147483647 h 762"/>
                <a:gd name="T2" fmla="*/ 2147483647 w 564"/>
                <a:gd name="T3" fmla="*/ 2147483647 h 762"/>
                <a:gd name="T4" fmla="*/ 2147483647 w 564"/>
                <a:gd name="T5" fmla="*/ 2147483647 h 762"/>
                <a:gd name="T6" fmla="*/ 2147483647 w 564"/>
                <a:gd name="T7" fmla="*/ 2147483647 h 762"/>
                <a:gd name="T8" fmla="*/ 2147483647 w 564"/>
                <a:gd name="T9" fmla="*/ 2147483647 h 762"/>
                <a:gd name="T10" fmla="*/ 2147483647 w 564"/>
                <a:gd name="T11" fmla="*/ 2147483647 h 762"/>
                <a:gd name="T12" fmla="*/ 2147483647 w 564"/>
                <a:gd name="T13" fmla="*/ 2147483647 h 762"/>
                <a:gd name="T14" fmla="*/ 2147483647 w 564"/>
                <a:gd name="T15" fmla="*/ 2147483647 h 762"/>
                <a:gd name="T16" fmla="*/ 2147483647 w 564"/>
                <a:gd name="T17" fmla="*/ 2147483647 h 762"/>
                <a:gd name="T18" fmla="*/ 2147483647 w 564"/>
                <a:gd name="T19" fmla="*/ 2147483647 h 762"/>
                <a:gd name="T20" fmla="*/ 2147483647 w 564"/>
                <a:gd name="T21" fmla="*/ 2147483647 h 762"/>
                <a:gd name="T22" fmla="*/ 2147483647 w 564"/>
                <a:gd name="T23" fmla="*/ 2147483647 h 762"/>
                <a:gd name="T24" fmla="*/ 2147483647 w 564"/>
                <a:gd name="T25" fmla="*/ 0 h 762"/>
                <a:gd name="T26" fmla="*/ 2147483647 w 564"/>
                <a:gd name="T27" fmla="*/ 2147483647 h 762"/>
                <a:gd name="T28" fmla="*/ 2147483647 w 564"/>
                <a:gd name="T29" fmla="*/ 2147483647 h 762"/>
                <a:gd name="T30" fmla="*/ 2147483647 w 564"/>
                <a:gd name="T31" fmla="*/ 2147483647 h 762"/>
                <a:gd name="T32" fmla="*/ 2147483647 w 564"/>
                <a:gd name="T33" fmla="*/ 2147483647 h 762"/>
                <a:gd name="T34" fmla="*/ 2147483647 w 564"/>
                <a:gd name="T35" fmla="*/ 2147483647 h 762"/>
                <a:gd name="T36" fmla="*/ 2147483647 w 564"/>
                <a:gd name="T37" fmla="*/ 2147483647 h 762"/>
                <a:gd name="T38" fmla="*/ 2147483647 w 564"/>
                <a:gd name="T39" fmla="*/ 2147483647 h 762"/>
                <a:gd name="T40" fmla="*/ 2147483647 w 564"/>
                <a:gd name="T41" fmla="*/ 2147483647 h 762"/>
                <a:gd name="T42" fmla="*/ 2147483647 w 564"/>
                <a:gd name="T43" fmla="*/ 2147483647 h 762"/>
                <a:gd name="T44" fmla="*/ 2147483647 w 564"/>
                <a:gd name="T45" fmla="*/ 2147483647 h 762"/>
                <a:gd name="T46" fmla="*/ 2147483647 w 564"/>
                <a:gd name="T47" fmla="*/ 2147483647 h 762"/>
                <a:gd name="T48" fmla="*/ 2147483647 w 564"/>
                <a:gd name="T49" fmla="*/ 2147483647 h 762"/>
                <a:gd name="T50" fmla="*/ 2147483647 w 564"/>
                <a:gd name="T51" fmla="*/ 2147483647 h 762"/>
                <a:gd name="T52" fmla="*/ 2147483647 w 564"/>
                <a:gd name="T53" fmla="*/ 2147483647 h 762"/>
                <a:gd name="T54" fmla="*/ 2147483647 w 564"/>
                <a:gd name="T55" fmla="*/ 2147483647 h 762"/>
                <a:gd name="T56" fmla="*/ 2147483647 w 564"/>
                <a:gd name="T57" fmla="*/ 2147483647 h 762"/>
                <a:gd name="T58" fmla="*/ 0 w 564"/>
                <a:gd name="T59" fmla="*/ 2147483647 h 762"/>
                <a:gd name="T60" fmla="*/ 2147483647 w 564"/>
                <a:gd name="T61" fmla="*/ 2147483647 h 762"/>
                <a:gd name="T62" fmla="*/ 2147483647 w 564"/>
                <a:gd name="T63" fmla="*/ 2147483647 h 762"/>
                <a:gd name="T64" fmla="*/ 2147483647 w 564"/>
                <a:gd name="T65" fmla="*/ 2147483647 h 762"/>
                <a:gd name="T66" fmla="*/ 2147483647 w 564"/>
                <a:gd name="T67" fmla="*/ 2147483647 h 762"/>
                <a:gd name="T68" fmla="*/ 2147483647 w 564"/>
                <a:gd name="T69" fmla="*/ 2147483647 h 762"/>
                <a:gd name="T70" fmla="*/ 0 w 564"/>
                <a:gd name="T71" fmla="*/ 2147483647 h 762"/>
                <a:gd name="T72" fmla="*/ 2147483647 w 564"/>
                <a:gd name="T73" fmla="*/ 2147483647 h 762"/>
                <a:gd name="T74" fmla="*/ 2147483647 w 564"/>
                <a:gd name="T75" fmla="*/ 2147483647 h 762"/>
                <a:gd name="T76" fmla="*/ 2147483647 w 564"/>
                <a:gd name="T77" fmla="*/ 2147483647 h 762"/>
                <a:gd name="T78" fmla="*/ 2147483647 w 564"/>
                <a:gd name="T79" fmla="*/ 2147483647 h 762"/>
                <a:gd name="T80" fmla="*/ 2147483647 w 564"/>
                <a:gd name="T81" fmla="*/ 2147483647 h 762"/>
                <a:gd name="T82" fmla="*/ 2147483647 w 564"/>
                <a:gd name="T83" fmla="*/ 2147483647 h 762"/>
                <a:gd name="T84" fmla="*/ 2147483647 w 564"/>
                <a:gd name="T85" fmla="*/ 2147483647 h 762"/>
                <a:gd name="T86" fmla="*/ 2147483647 w 564"/>
                <a:gd name="T87" fmla="*/ 2147483647 h 762"/>
                <a:gd name="T88" fmla="*/ 2147483647 w 564"/>
                <a:gd name="T89" fmla="*/ 2147483647 h 762"/>
                <a:gd name="T90" fmla="*/ 2147483647 w 564"/>
                <a:gd name="T91" fmla="*/ 2147483647 h 762"/>
                <a:gd name="T92" fmla="*/ 2147483647 w 564"/>
                <a:gd name="T93" fmla="*/ 2147483647 h 762"/>
                <a:gd name="T94" fmla="*/ 2147483647 w 564"/>
                <a:gd name="T95" fmla="*/ 2147483647 h 762"/>
                <a:gd name="T96" fmla="*/ 2147483647 w 564"/>
                <a:gd name="T97" fmla="*/ 2147483647 h 762"/>
                <a:gd name="T98" fmla="*/ 2147483647 w 564"/>
                <a:gd name="T99" fmla="*/ 2147483647 h 762"/>
                <a:gd name="T100" fmla="*/ 2147483647 w 564"/>
                <a:gd name="T101" fmla="*/ 2147483647 h 7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4"/>
                <a:gd name="T154" fmla="*/ 0 h 762"/>
                <a:gd name="T155" fmla="*/ 564 w 564"/>
                <a:gd name="T156" fmla="*/ 762 h 7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4" h="762">
                  <a:moveTo>
                    <a:pt x="498" y="150"/>
                  </a:moveTo>
                  <a:lnTo>
                    <a:pt x="540" y="108"/>
                  </a:lnTo>
                  <a:lnTo>
                    <a:pt x="558" y="72"/>
                  </a:lnTo>
                  <a:lnTo>
                    <a:pt x="564" y="66"/>
                  </a:lnTo>
                  <a:lnTo>
                    <a:pt x="564" y="60"/>
                  </a:lnTo>
                  <a:lnTo>
                    <a:pt x="540" y="54"/>
                  </a:lnTo>
                  <a:lnTo>
                    <a:pt x="534" y="60"/>
                  </a:lnTo>
                  <a:lnTo>
                    <a:pt x="504" y="60"/>
                  </a:lnTo>
                  <a:lnTo>
                    <a:pt x="480" y="30"/>
                  </a:lnTo>
                  <a:lnTo>
                    <a:pt x="462" y="48"/>
                  </a:lnTo>
                  <a:lnTo>
                    <a:pt x="456" y="48"/>
                  </a:lnTo>
                  <a:lnTo>
                    <a:pt x="450" y="54"/>
                  </a:lnTo>
                  <a:lnTo>
                    <a:pt x="438" y="60"/>
                  </a:lnTo>
                  <a:lnTo>
                    <a:pt x="426" y="60"/>
                  </a:lnTo>
                  <a:lnTo>
                    <a:pt x="414" y="72"/>
                  </a:lnTo>
                  <a:lnTo>
                    <a:pt x="414" y="84"/>
                  </a:lnTo>
                  <a:lnTo>
                    <a:pt x="390" y="102"/>
                  </a:lnTo>
                  <a:lnTo>
                    <a:pt x="378" y="96"/>
                  </a:lnTo>
                  <a:lnTo>
                    <a:pt x="372" y="96"/>
                  </a:lnTo>
                  <a:lnTo>
                    <a:pt x="360" y="90"/>
                  </a:lnTo>
                  <a:lnTo>
                    <a:pt x="330" y="90"/>
                  </a:lnTo>
                  <a:lnTo>
                    <a:pt x="318" y="84"/>
                  </a:lnTo>
                  <a:lnTo>
                    <a:pt x="288" y="84"/>
                  </a:lnTo>
                  <a:lnTo>
                    <a:pt x="210" y="24"/>
                  </a:lnTo>
                  <a:lnTo>
                    <a:pt x="138" y="18"/>
                  </a:lnTo>
                  <a:lnTo>
                    <a:pt x="132" y="0"/>
                  </a:lnTo>
                  <a:lnTo>
                    <a:pt x="108" y="12"/>
                  </a:lnTo>
                  <a:lnTo>
                    <a:pt x="18" y="12"/>
                  </a:lnTo>
                  <a:lnTo>
                    <a:pt x="0" y="42"/>
                  </a:lnTo>
                  <a:lnTo>
                    <a:pt x="6" y="48"/>
                  </a:lnTo>
                  <a:lnTo>
                    <a:pt x="12" y="60"/>
                  </a:lnTo>
                  <a:lnTo>
                    <a:pt x="12" y="84"/>
                  </a:lnTo>
                  <a:lnTo>
                    <a:pt x="18" y="84"/>
                  </a:lnTo>
                  <a:lnTo>
                    <a:pt x="24" y="90"/>
                  </a:lnTo>
                  <a:lnTo>
                    <a:pt x="24" y="84"/>
                  </a:lnTo>
                  <a:lnTo>
                    <a:pt x="30" y="84"/>
                  </a:lnTo>
                  <a:lnTo>
                    <a:pt x="30" y="96"/>
                  </a:lnTo>
                  <a:lnTo>
                    <a:pt x="24" y="102"/>
                  </a:lnTo>
                  <a:lnTo>
                    <a:pt x="24" y="108"/>
                  </a:lnTo>
                  <a:lnTo>
                    <a:pt x="42" y="126"/>
                  </a:lnTo>
                  <a:lnTo>
                    <a:pt x="36" y="132"/>
                  </a:lnTo>
                  <a:lnTo>
                    <a:pt x="72" y="174"/>
                  </a:lnTo>
                  <a:lnTo>
                    <a:pt x="66" y="180"/>
                  </a:lnTo>
                  <a:lnTo>
                    <a:pt x="60" y="180"/>
                  </a:lnTo>
                  <a:lnTo>
                    <a:pt x="54" y="186"/>
                  </a:lnTo>
                  <a:lnTo>
                    <a:pt x="54" y="192"/>
                  </a:lnTo>
                  <a:lnTo>
                    <a:pt x="66" y="216"/>
                  </a:lnTo>
                  <a:lnTo>
                    <a:pt x="72" y="222"/>
                  </a:lnTo>
                  <a:lnTo>
                    <a:pt x="78" y="234"/>
                  </a:lnTo>
                  <a:lnTo>
                    <a:pt x="78" y="246"/>
                  </a:lnTo>
                  <a:lnTo>
                    <a:pt x="66" y="258"/>
                  </a:lnTo>
                  <a:lnTo>
                    <a:pt x="60" y="282"/>
                  </a:lnTo>
                  <a:lnTo>
                    <a:pt x="42" y="282"/>
                  </a:lnTo>
                  <a:lnTo>
                    <a:pt x="36" y="288"/>
                  </a:lnTo>
                  <a:lnTo>
                    <a:pt x="36" y="312"/>
                  </a:lnTo>
                  <a:lnTo>
                    <a:pt x="18" y="324"/>
                  </a:lnTo>
                  <a:lnTo>
                    <a:pt x="12" y="342"/>
                  </a:lnTo>
                  <a:lnTo>
                    <a:pt x="6" y="348"/>
                  </a:lnTo>
                  <a:lnTo>
                    <a:pt x="0" y="360"/>
                  </a:lnTo>
                  <a:lnTo>
                    <a:pt x="0" y="384"/>
                  </a:lnTo>
                  <a:lnTo>
                    <a:pt x="18" y="402"/>
                  </a:lnTo>
                  <a:lnTo>
                    <a:pt x="30" y="402"/>
                  </a:lnTo>
                  <a:lnTo>
                    <a:pt x="30" y="390"/>
                  </a:lnTo>
                  <a:lnTo>
                    <a:pt x="54" y="390"/>
                  </a:lnTo>
                  <a:lnTo>
                    <a:pt x="60" y="408"/>
                  </a:lnTo>
                  <a:lnTo>
                    <a:pt x="42" y="408"/>
                  </a:lnTo>
                  <a:lnTo>
                    <a:pt x="30" y="420"/>
                  </a:lnTo>
                  <a:lnTo>
                    <a:pt x="24" y="414"/>
                  </a:lnTo>
                  <a:lnTo>
                    <a:pt x="18" y="414"/>
                  </a:lnTo>
                  <a:lnTo>
                    <a:pt x="6" y="420"/>
                  </a:lnTo>
                  <a:lnTo>
                    <a:pt x="0" y="432"/>
                  </a:lnTo>
                  <a:lnTo>
                    <a:pt x="0" y="438"/>
                  </a:lnTo>
                  <a:lnTo>
                    <a:pt x="12" y="450"/>
                  </a:lnTo>
                  <a:lnTo>
                    <a:pt x="6" y="468"/>
                  </a:lnTo>
                  <a:lnTo>
                    <a:pt x="258" y="624"/>
                  </a:lnTo>
                  <a:lnTo>
                    <a:pt x="270" y="636"/>
                  </a:lnTo>
                  <a:lnTo>
                    <a:pt x="270" y="642"/>
                  </a:lnTo>
                  <a:lnTo>
                    <a:pt x="264" y="648"/>
                  </a:lnTo>
                  <a:lnTo>
                    <a:pt x="258" y="648"/>
                  </a:lnTo>
                  <a:lnTo>
                    <a:pt x="252" y="654"/>
                  </a:lnTo>
                  <a:lnTo>
                    <a:pt x="366" y="762"/>
                  </a:lnTo>
                  <a:lnTo>
                    <a:pt x="384" y="756"/>
                  </a:lnTo>
                  <a:lnTo>
                    <a:pt x="414" y="690"/>
                  </a:lnTo>
                  <a:lnTo>
                    <a:pt x="414" y="660"/>
                  </a:lnTo>
                  <a:lnTo>
                    <a:pt x="426" y="648"/>
                  </a:lnTo>
                  <a:lnTo>
                    <a:pt x="432" y="648"/>
                  </a:lnTo>
                  <a:lnTo>
                    <a:pt x="444" y="636"/>
                  </a:lnTo>
                  <a:lnTo>
                    <a:pt x="444" y="624"/>
                  </a:lnTo>
                  <a:lnTo>
                    <a:pt x="438" y="618"/>
                  </a:lnTo>
                  <a:lnTo>
                    <a:pt x="438" y="600"/>
                  </a:lnTo>
                  <a:lnTo>
                    <a:pt x="444" y="594"/>
                  </a:lnTo>
                  <a:lnTo>
                    <a:pt x="456" y="588"/>
                  </a:lnTo>
                  <a:lnTo>
                    <a:pt x="468" y="588"/>
                  </a:lnTo>
                  <a:lnTo>
                    <a:pt x="474" y="582"/>
                  </a:lnTo>
                  <a:lnTo>
                    <a:pt x="480" y="582"/>
                  </a:lnTo>
                  <a:lnTo>
                    <a:pt x="486" y="540"/>
                  </a:lnTo>
                  <a:lnTo>
                    <a:pt x="516" y="540"/>
                  </a:lnTo>
                  <a:lnTo>
                    <a:pt x="528" y="534"/>
                  </a:lnTo>
                  <a:lnTo>
                    <a:pt x="534" y="522"/>
                  </a:lnTo>
                  <a:lnTo>
                    <a:pt x="540" y="516"/>
                  </a:lnTo>
                  <a:lnTo>
                    <a:pt x="498" y="450"/>
                  </a:lnTo>
                  <a:lnTo>
                    <a:pt x="498"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0" name="Kazakhstan" descr="© INSCALE GmbH, 05.05.2010&#10;http://www.presentationload.com/">
              <a:extLst>
                <a:ext uri="{FF2B5EF4-FFF2-40B4-BE49-F238E27FC236}">
                  <a16:creationId xmlns:a16="http://schemas.microsoft.com/office/drawing/2014/main" id="{B3AEFFBF-B2AF-46A2-BE15-0F5EABC38D2B}"/>
                </a:ext>
              </a:extLst>
            </p:cNvPr>
            <p:cNvSpPr>
              <a:spLocks noEditPoints="1"/>
            </p:cNvSpPr>
            <p:nvPr>
              <p:custDataLst>
                <p:tags r:id="rId99"/>
              </p:custDataLst>
            </p:nvPr>
          </p:nvSpPr>
          <p:spPr bwMode="gray">
            <a:xfrm>
              <a:off x="5370889" y="1538944"/>
              <a:ext cx="953166" cy="441749"/>
            </a:xfrm>
            <a:custGeom>
              <a:avLst/>
              <a:gdLst>
                <a:gd name="T0" fmla="*/ 2147483647 w 2514"/>
                <a:gd name="T1" fmla="*/ 2147483647 h 1164"/>
                <a:gd name="T2" fmla="*/ 2147483647 w 2514"/>
                <a:gd name="T3" fmla="*/ 2147483647 h 1164"/>
                <a:gd name="T4" fmla="*/ 2147483647 w 2514"/>
                <a:gd name="T5" fmla="*/ 2147483647 h 1164"/>
                <a:gd name="T6" fmla="*/ 2147483647 w 2514"/>
                <a:gd name="T7" fmla="*/ 2147483647 h 1164"/>
                <a:gd name="T8" fmla="*/ 2147483647 w 2514"/>
                <a:gd name="T9" fmla="*/ 2147483647 h 1164"/>
                <a:gd name="T10" fmla="*/ 2147483647 w 2514"/>
                <a:gd name="T11" fmla="*/ 2147483647 h 1164"/>
                <a:gd name="T12" fmla="*/ 2147483647 w 2514"/>
                <a:gd name="T13" fmla="*/ 2147483647 h 1164"/>
                <a:gd name="T14" fmla="*/ 2147483647 w 2514"/>
                <a:gd name="T15" fmla="*/ 2147483647 h 1164"/>
                <a:gd name="T16" fmla="*/ 2147483647 w 2514"/>
                <a:gd name="T17" fmla="*/ 2147483647 h 1164"/>
                <a:gd name="T18" fmla="*/ 2147483647 w 2514"/>
                <a:gd name="T19" fmla="*/ 2147483647 h 1164"/>
                <a:gd name="T20" fmla="*/ 2147483647 w 2514"/>
                <a:gd name="T21" fmla="*/ 2147483647 h 1164"/>
                <a:gd name="T22" fmla="*/ 2147483647 w 2514"/>
                <a:gd name="T23" fmla="*/ 2147483647 h 1164"/>
                <a:gd name="T24" fmla="*/ 2147483647 w 2514"/>
                <a:gd name="T25" fmla="*/ 2147483647 h 1164"/>
                <a:gd name="T26" fmla="*/ 2147483647 w 2514"/>
                <a:gd name="T27" fmla="*/ 2147483647 h 1164"/>
                <a:gd name="T28" fmla="*/ 2147483647 w 2514"/>
                <a:gd name="T29" fmla="*/ 2147483647 h 1164"/>
                <a:gd name="T30" fmla="*/ 2147483647 w 2514"/>
                <a:gd name="T31" fmla="*/ 2147483647 h 1164"/>
                <a:gd name="T32" fmla="*/ 2147483647 w 2514"/>
                <a:gd name="T33" fmla="*/ 2147483647 h 1164"/>
                <a:gd name="T34" fmla="*/ 2147483647 w 2514"/>
                <a:gd name="T35" fmla="*/ 2147483647 h 1164"/>
                <a:gd name="T36" fmla="*/ 2147483647 w 2514"/>
                <a:gd name="T37" fmla="*/ 2147483647 h 1164"/>
                <a:gd name="T38" fmla="*/ 2147483647 w 2514"/>
                <a:gd name="T39" fmla="*/ 2147483647 h 1164"/>
                <a:gd name="T40" fmla="*/ 2147483647 w 2514"/>
                <a:gd name="T41" fmla="*/ 2147483647 h 1164"/>
                <a:gd name="T42" fmla="*/ 2147483647 w 2514"/>
                <a:gd name="T43" fmla="*/ 2147483647 h 1164"/>
                <a:gd name="T44" fmla="*/ 2147483647 w 2514"/>
                <a:gd name="T45" fmla="*/ 2147483647 h 1164"/>
                <a:gd name="T46" fmla="*/ 2147483647 w 2514"/>
                <a:gd name="T47" fmla="*/ 2147483647 h 1164"/>
                <a:gd name="T48" fmla="*/ 2147483647 w 2514"/>
                <a:gd name="T49" fmla="*/ 2147483647 h 1164"/>
                <a:gd name="T50" fmla="*/ 2147483647 w 2514"/>
                <a:gd name="T51" fmla="*/ 2147483647 h 1164"/>
                <a:gd name="T52" fmla="*/ 2147483647 w 2514"/>
                <a:gd name="T53" fmla="*/ 2147483647 h 1164"/>
                <a:gd name="T54" fmla="*/ 2147483647 w 2514"/>
                <a:gd name="T55" fmla="*/ 2147483647 h 1164"/>
                <a:gd name="T56" fmla="*/ 2147483647 w 2514"/>
                <a:gd name="T57" fmla="*/ 2147483647 h 1164"/>
                <a:gd name="T58" fmla="*/ 2147483647 w 2514"/>
                <a:gd name="T59" fmla="*/ 2147483647 h 1164"/>
                <a:gd name="T60" fmla="*/ 2147483647 w 2514"/>
                <a:gd name="T61" fmla="*/ 2147483647 h 1164"/>
                <a:gd name="T62" fmla="*/ 2147483647 w 2514"/>
                <a:gd name="T63" fmla="*/ 2147483647 h 1164"/>
                <a:gd name="T64" fmla="*/ 2147483647 w 2514"/>
                <a:gd name="T65" fmla="*/ 2147483647 h 1164"/>
                <a:gd name="T66" fmla="*/ 2147483647 w 2514"/>
                <a:gd name="T67" fmla="*/ 2147483647 h 1164"/>
                <a:gd name="T68" fmla="*/ 2147483647 w 2514"/>
                <a:gd name="T69" fmla="*/ 2147483647 h 1164"/>
                <a:gd name="T70" fmla="*/ 2147483647 w 2514"/>
                <a:gd name="T71" fmla="*/ 2147483647 h 1164"/>
                <a:gd name="T72" fmla="*/ 2147483647 w 2514"/>
                <a:gd name="T73" fmla="*/ 2147483647 h 1164"/>
                <a:gd name="T74" fmla="*/ 2147483647 w 2514"/>
                <a:gd name="T75" fmla="*/ 2147483647 h 1164"/>
                <a:gd name="T76" fmla="*/ 2147483647 w 2514"/>
                <a:gd name="T77" fmla="*/ 2147483647 h 1164"/>
                <a:gd name="T78" fmla="*/ 2147483647 w 2514"/>
                <a:gd name="T79" fmla="*/ 2147483647 h 1164"/>
                <a:gd name="T80" fmla="*/ 2147483647 w 2514"/>
                <a:gd name="T81" fmla="*/ 2147483647 h 1164"/>
                <a:gd name="T82" fmla="*/ 2147483647 w 2514"/>
                <a:gd name="T83" fmla="*/ 2147483647 h 1164"/>
                <a:gd name="T84" fmla="*/ 2147483647 w 2514"/>
                <a:gd name="T85" fmla="*/ 2147483647 h 1164"/>
                <a:gd name="T86" fmla="*/ 2147483647 w 2514"/>
                <a:gd name="T87" fmla="*/ 2147483647 h 1164"/>
                <a:gd name="T88" fmla="*/ 2147483647 w 2514"/>
                <a:gd name="T89" fmla="*/ 2147483647 h 1164"/>
                <a:gd name="T90" fmla="*/ 2147483647 w 2514"/>
                <a:gd name="T91" fmla="*/ 2147483647 h 1164"/>
                <a:gd name="T92" fmla="*/ 2147483647 w 2514"/>
                <a:gd name="T93" fmla="*/ 2147483647 h 1164"/>
                <a:gd name="T94" fmla="*/ 2147483647 w 2514"/>
                <a:gd name="T95" fmla="*/ 2147483647 h 1164"/>
                <a:gd name="T96" fmla="*/ 2147483647 w 2514"/>
                <a:gd name="T97" fmla="*/ 2147483647 h 1164"/>
                <a:gd name="T98" fmla="*/ 2147483647 w 2514"/>
                <a:gd name="T99" fmla="*/ 2147483647 h 1164"/>
                <a:gd name="T100" fmla="*/ 2147483647 w 2514"/>
                <a:gd name="T101" fmla="*/ 2147483647 h 1164"/>
                <a:gd name="T102" fmla="*/ 2147483647 w 2514"/>
                <a:gd name="T103" fmla="*/ 2147483647 h 1164"/>
                <a:gd name="T104" fmla="*/ 2147483647 w 2514"/>
                <a:gd name="T105" fmla="*/ 2147483647 h 1164"/>
                <a:gd name="T106" fmla="*/ 2147483647 w 2514"/>
                <a:gd name="T107" fmla="*/ 2147483647 h 1164"/>
                <a:gd name="T108" fmla="*/ 2147483647 w 2514"/>
                <a:gd name="T109" fmla="*/ 2147483647 h 1164"/>
                <a:gd name="T110" fmla="*/ 2147483647 w 2514"/>
                <a:gd name="T111" fmla="*/ 2147483647 h 1164"/>
                <a:gd name="T112" fmla="*/ 2147483647 w 2514"/>
                <a:gd name="T113" fmla="*/ 2147483647 h 1164"/>
                <a:gd name="T114" fmla="*/ 2147483647 w 2514"/>
                <a:gd name="T115" fmla="*/ 2147483647 h 1164"/>
                <a:gd name="T116" fmla="*/ 2147483647 w 2514"/>
                <a:gd name="T117" fmla="*/ 2147483647 h 1164"/>
                <a:gd name="T118" fmla="*/ 2147483647 w 2514"/>
                <a:gd name="T119" fmla="*/ 2147483647 h 1164"/>
                <a:gd name="T120" fmla="*/ 2147483647 w 2514"/>
                <a:gd name="T121" fmla="*/ 2147483647 h 1164"/>
                <a:gd name="T122" fmla="*/ 2147483647 w 2514"/>
                <a:gd name="T123" fmla="*/ 2147483647 h 1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14"/>
                <a:gd name="T187" fmla="*/ 0 h 1164"/>
                <a:gd name="T188" fmla="*/ 2514 w 2514"/>
                <a:gd name="T189" fmla="*/ 1164 h 1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14" h="1164">
                  <a:moveTo>
                    <a:pt x="852" y="756"/>
                  </a:moveTo>
                  <a:lnTo>
                    <a:pt x="840" y="744"/>
                  </a:lnTo>
                  <a:lnTo>
                    <a:pt x="822" y="768"/>
                  </a:lnTo>
                  <a:lnTo>
                    <a:pt x="816" y="780"/>
                  </a:lnTo>
                  <a:lnTo>
                    <a:pt x="870" y="804"/>
                  </a:lnTo>
                  <a:lnTo>
                    <a:pt x="870" y="786"/>
                  </a:lnTo>
                  <a:lnTo>
                    <a:pt x="864" y="780"/>
                  </a:lnTo>
                  <a:lnTo>
                    <a:pt x="858" y="768"/>
                  </a:lnTo>
                  <a:lnTo>
                    <a:pt x="858" y="762"/>
                  </a:lnTo>
                  <a:lnTo>
                    <a:pt x="852" y="756"/>
                  </a:lnTo>
                  <a:close/>
                  <a:moveTo>
                    <a:pt x="2484" y="492"/>
                  </a:moveTo>
                  <a:lnTo>
                    <a:pt x="2484" y="486"/>
                  </a:lnTo>
                  <a:lnTo>
                    <a:pt x="2514" y="486"/>
                  </a:lnTo>
                  <a:lnTo>
                    <a:pt x="2478" y="444"/>
                  </a:lnTo>
                  <a:lnTo>
                    <a:pt x="2454" y="420"/>
                  </a:lnTo>
                  <a:lnTo>
                    <a:pt x="2442" y="456"/>
                  </a:lnTo>
                  <a:lnTo>
                    <a:pt x="2370" y="450"/>
                  </a:lnTo>
                  <a:lnTo>
                    <a:pt x="2370" y="444"/>
                  </a:lnTo>
                  <a:lnTo>
                    <a:pt x="2364" y="438"/>
                  </a:lnTo>
                  <a:lnTo>
                    <a:pt x="2358" y="426"/>
                  </a:lnTo>
                  <a:lnTo>
                    <a:pt x="2352" y="420"/>
                  </a:lnTo>
                  <a:lnTo>
                    <a:pt x="2346" y="408"/>
                  </a:lnTo>
                  <a:lnTo>
                    <a:pt x="2346" y="402"/>
                  </a:lnTo>
                  <a:lnTo>
                    <a:pt x="2340" y="402"/>
                  </a:lnTo>
                  <a:lnTo>
                    <a:pt x="2328" y="396"/>
                  </a:lnTo>
                  <a:lnTo>
                    <a:pt x="2316" y="396"/>
                  </a:lnTo>
                  <a:lnTo>
                    <a:pt x="2304" y="390"/>
                  </a:lnTo>
                  <a:lnTo>
                    <a:pt x="2292" y="390"/>
                  </a:lnTo>
                  <a:lnTo>
                    <a:pt x="2286" y="378"/>
                  </a:lnTo>
                  <a:lnTo>
                    <a:pt x="2274" y="372"/>
                  </a:lnTo>
                  <a:lnTo>
                    <a:pt x="2250" y="348"/>
                  </a:lnTo>
                  <a:lnTo>
                    <a:pt x="2226" y="336"/>
                  </a:lnTo>
                  <a:lnTo>
                    <a:pt x="2208" y="336"/>
                  </a:lnTo>
                  <a:lnTo>
                    <a:pt x="2196" y="342"/>
                  </a:lnTo>
                  <a:lnTo>
                    <a:pt x="2178" y="348"/>
                  </a:lnTo>
                  <a:lnTo>
                    <a:pt x="2166" y="354"/>
                  </a:lnTo>
                  <a:lnTo>
                    <a:pt x="2160" y="366"/>
                  </a:lnTo>
                  <a:lnTo>
                    <a:pt x="2136" y="366"/>
                  </a:lnTo>
                  <a:lnTo>
                    <a:pt x="2124" y="360"/>
                  </a:lnTo>
                  <a:lnTo>
                    <a:pt x="2118" y="348"/>
                  </a:lnTo>
                  <a:lnTo>
                    <a:pt x="2106" y="342"/>
                  </a:lnTo>
                  <a:lnTo>
                    <a:pt x="2076" y="342"/>
                  </a:lnTo>
                  <a:lnTo>
                    <a:pt x="2076" y="336"/>
                  </a:lnTo>
                  <a:lnTo>
                    <a:pt x="2070" y="330"/>
                  </a:lnTo>
                  <a:lnTo>
                    <a:pt x="2070" y="318"/>
                  </a:lnTo>
                  <a:lnTo>
                    <a:pt x="2064" y="312"/>
                  </a:lnTo>
                  <a:lnTo>
                    <a:pt x="2052" y="312"/>
                  </a:lnTo>
                  <a:lnTo>
                    <a:pt x="2052" y="318"/>
                  </a:lnTo>
                  <a:lnTo>
                    <a:pt x="2046" y="324"/>
                  </a:lnTo>
                  <a:lnTo>
                    <a:pt x="2046" y="336"/>
                  </a:lnTo>
                  <a:lnTo>
                    <a:pt x="2034" y="348"/>
                  </a:lnTo>
                  <a:lnTo>
                    <a:pt x="2022" y="354"/>
                  </a:lnTo>
                  <a:lnTo>
                    <a:pt x="2010" y="354"/>
                  </a:lnTo>
                  <a:lnTo>
                    <a:pt x="1998" y="348"/>
                  </a:lnTo>
                  <a:lnTo>
                    <a:pt x="1986" y="336"/>
                  </a:lnTo>
                  <a:lnTo>
                    <a:pt x="1974" y="318"/>
                  </a:lnTo>
                  <a:lnTo>
                    <a:pt x="1938" y="282"/>
                  </a:lnTo>
                  <a:lnTo>
                    <a:pt x="1920" y="258"/>
                  </a:lnTo>
                  <a:lnTo>
                    <a:pt x="1848" y="198"/>
                  </a:lnTo>
                  <a:lnTo>
                    <a:pt x="1818" y="168"/>
                  </a:lnTo>
                  <a:lnTo>
                    <a:pt x="1800" y="156"/>
                  </a:lnTo>
                  <a:lnTo>
                    <a:pt x="1788" y="150"/>
                  </a:lnTo>
                  <a:lnTo>
                    <a:pt x="1758" y="132"/>
                  </a:lnTo>
                  <a:lnTo>
                    <a:pt x="1728" y="120"/>
                  </a:lnTo>
                  <a:lnTo>
                    <a:pt x="1692" y="102"/>
                  </a:lnTo>
                  <a:lnTo>
                    <a:pt x="1698" y="102"/>
                  </a:lnTo>
                  <a:lnTo>
                    <a:pt x="1710" y="90"/>
                  </a:lnTo>
                  <a:lnTo>
                    <a:pt x="1710" y="72"/>
                  </a:lnTo>
                  <a:lnTo>
                    <a:pt x="1704" y="66"/>
                  </a:lnTo>
                  <a:lnTo>
                    <a:pt x="1698" y="66"/>
                  </a:lnTo>
                  <a:lnTo>
                    <a:pt x="1680" y="84"/>
                  </a:lnTo>
                  <a:lnTo>
                    <a:pt x="1644" y="96"/>
                  </a:lnTo>
                  <a:lnTo>
                    <a:pt x="1632" y="114"/>
                  </a:lnTo>
                  <a:lnTo>
                    <a:pt x="1620" y="114"/>
                  </a:lnTo>
                  <a:lnTo>
                    <a:pt x="1608" y="120"/>
                  </a:lnTo>
                  <a:lnTo>
                    <a:pt x="1602" y="126"/>
                  </a:lnTo>
                  <a:lnTo>
                    <a:pt x="1602" y="144"/>
                  </a:lnTo>
                  <a:lnTo>
                    <a:pt x="1590" y="156"/>
                  </a:lnTo>
                  <a:lnTo>
                    <a:pt x="1578" y="150"/>
                  </a:lnTo>
                  <a:lnTo>
                    <a:pt x="1572" y="144"/>
                  </a:lnTo>
                  <a:lnTo>
                    <a:pt x="1560" y="138"/>
                  </a:lnTo>
                  <a:lnTo>
                    <a:pt x="1554" y="132"/>
                  </a:lnTo>
                  <a:lnTo>
                    <a:pt x="1548" y="132"/>
                  </a:lnTo>
                  <a:lnTo>
                    <a:pt x="1542" y="138"/>
                  </a:lnTo>
                  <a:lnTo>
                    <a:pt x="1536" y="138"/>
                  </a:lnTo>
                  <a:lnTo>
                    <a:pt x="1530" y="144"/>
                  </a:lnTo>
                  <a:lnTo>
                    <a:pt x="1524" y="144"/>
                  </a:lnTo>
                  <a:lnTo>
                    <a:pt x="1524" y="138"/>
                  </a:lnTo>
                  <a:lnTo>
                    <a:pt x="1530" y="132"/>
                  </a:lnTo>
                  <a:lnTo>
                    <a:pt x="1530" y="108"/>
                  </a:lnTo>
                  <a:lnTo>
                    <a:pt x="1518" y="102"/>
                  </a:lnTo>
                  <a:lnTo>
                    <a:pt x="1512" y="102"/>
                  </a:lnTo>
                  <a:lnTo>
                    <a:pt x="1506" y="108"/>
                  </a:lnTo>
                  <a:lnTo>
                    <a:pt x="1482" y="96"/>
                  </a:lnTo>
                  <a:lnTo>
                    <a:pt x="1458" y="108"/>
                  </a:lnTo>
                  <a:lnTo>
                    <a:pt x="1434" y="72"/>
                  </a:lnTo>
                  <a:lnTo>
                    <a:pt x="1422" y="90"/>
                  </a:lnTo>
                  <a:lnTo>
                    <a:pt x="1404" y="90"/>
                  </a:lnTo>
                  <a:lnTo>
                    <a:pt x="1392" y="96"/>
                  </a:lnTo>
                  <a:lnTo>
                    <a:pt x="1374" y="96"/>
                  </a:lnTo>
                  <a:lnTo>
                    <a:pt x="1368" y="90"/>
                  </a:lnTo>
                  <a:lnTo>
                    <a:pt x="1368" y="48"/>
                  </a:lnTo>
                  <a:lnTo>
                    <a:pt x="1362" y="42"/>
                  </a:lnTo>
                  <a:lnTo>
                    <a:pt x="1350" y="42"/>
                  </a:lnTo>
                  <a:lnTo>
                    <a:pt x="1344" y="36"/>
                  </a:lnTo>
                  <a:lnTo>
                    <a:pt x="1338" y="24"/>
                  </a:lnTo>
                  <a:lnTo>
                    <a:pt x="1320" y="6"/>
                  </a:lnTo>
                  <a:lnTo>
                    <a:pt x="1314" y="6"/>
                  </a:lnTo>
                  <a:lnTo>
                    <a:pt x="1302" y="18"/>
                  </a:lnTo>
                  <a:lnTo>
                    <a:pt x="1290" y="18"/>
                  </a:lnTo>
                  <a:lnTo>
                    <a:pt x="1278" y="6"/>
                  </a:lnTo>
                  <a:lnTo>
                    <a:pt x="1260" y="6"/>
                  </a:lnTo>
                  <a:lnTo>
                    <a:pt x="1242" y="0"/>
                  </a:lnTo>
                  <a:lnTo>
                    <a:pt x="1218" y="0"/>
                  </a:lnTo>
                  <a:lnTo>
                    <a:pt x="1200" y="6"/>
                  </a:lnTo>
                  <a:lnTo>
                    <a:pt x="1188" y="12"/>
                  </a:lnTo>
                  <a:lnTo>
                    <a:pt x="1176" y="24"/>
                  </a:lnTo>
                  <a:lnTo>
                    <a:pt x="1176" y="36"/>
                  </a:lnTo>
                  <a:lnTo>
                    <a:pt x="1164" y="36"/>
                  </a:lnTo>
                  <a:lnTo>
                    <a:pt x="1110" y="54"/>
                  </a:lnTo>
                  <a:lnTo>
                    <a:pt x="1020" y="54"/>
                  </a:lnTo>
                  <a:lnTo>
                    <a:pt x="1014" y="60"/>
                  </a:lnTo>
                  <a:lnTo>
                    <a:pt x="1014" y="78"/>
                  </a:lnTo>
                  <a:lnTo>
                    <a:pt x="948" y="78"/>
                  </a:lnTo>
                  <a:lnTo>
                    <a:pt x="942" y="96"/>
                  </a:lnTo>
                  <a:lnTo>
                    <a:pt x="888" y="96"/>
                  </a:lnTo>
                  <a:lnTo>
                    <a:pt x="828" y="102"/>
                  </a:lnTo>
                  <a:lnTo>
                    <a:pt x="792" y="114"/>
                  </a:lnTo>
                  <a:lnTo>
                    <a:pt x="780" y="126"/>
                  </a:lnTo>
                  <a:lnTo>
                    <a:pt x="780" y="132"/>
                  </a:lnTo>
                  <a:lnTo>
                    <a:pt x="786" y="138"/>
                  </a:lnTo>
                  <a:lnTo>
                    <a:pt x="786" y="144"/>
                  </a:lnTo>
                  <a:lnTo>
                    <a:pt x="810" y="144"/>
                  </a:lnTo>
                  <a:lnTo>
                    <a:pt x="798" y="162"/>
                  </a:lnTo>
                  <a:lnTo>
                    <a:pt x="810" y="162"/>
                  </a:lnTo>
                  <a:lnTo>
                    <a:pt x="834" y="174"/>
                  </a:lnTo>
                  <a:lnTo>
                    <a:pt x="846" y="174"/>
                  </a:lnTo>
                  <a:lnTo>
                    <a:pt x="858" y="186"/>
                  </a:lnTo>
                  <a:lnTo>
                    <a:pt x="804" y="186"/>
                  </a:lnTo>
                  <a:lnTo>
                    <a:pt x="792" y="198"/>
                  </a:lnTo>
                  <a:lnTo>
                    <a:pt x="798" y="204"/>
                  </a:lnTo>
                  <a:lnTo>
                    <a:pt x="804" y="216"/>
                  </a:lnTo>
                  <a:lnTo>
                    <a:pt x="810" y="222"/>
                  </a:lnTo>
                  <a:lnTo>
                    <a:pt x="810" y="234"/>
                  </a:lnTo>
                  <a:lnTo>
                    <a:pt x="798" y="246"/>
                  </a:lnTo>
                  <a:lnTo>
                    <a:pt x="786" y="246"/>
                  </a:lnTo>
                  <a:lnTo>
                    <a:pt x="774" y="252"/>
                  </a:lnTo>
                  <a:lnTo>
                    <a:pt x="762" y="252"/>
                  </a:lnTo>
                  <a:lnTo>
                    <a:pt x="792" y="282"/>
                  </a:lnTo>
                  <a:lnTo>
                    <a:pt x="816" y="282"/>
                  </a:lnTo>
                  <a:lnTo>
                    <a:pt x="834" y="288"/>
                  </a:lnTo>
                  <a:lnTo>
                    <a:pt x="846" y="294"/>
                  </a:lnTo>
                  <a:lnTo>
                    <a:pt x="870" y="318"/>
                  </a:lnTo>
                  <a:lnTo>
                    <a:pt x="876" y="336"/>
                  </a:lnTo>
                  <a:lnTo>
                    <a:pt x="876" y="348"/>
                  </a:lnTo>
                  <a:lnTo>
                    <a:pt x="870" y="360"/>
                  </a:lnTo>
                  <a:lnTo>
                    <a:pt x="864" y="366"/>
                  </a:lnTo>
                  <a:lnTo>
                    <a:pt x="828" y="366"/>
                  </a:lnTo>
                  <a:lnTo>
                    <a:pt x="816" y="360"/>
                  </a:lnTo>
                  <a:lnTo>
                    <a:pt x="810" y="354"/>
                  </a:lnTo>
                  <a:lnTo>
                    <a:pt x="798" y="354"/>
                  </a:lnTo>
                  <a:lnTo>
                    <a:pt x="792" y="348"/>
                  </a:lnTo>
                  <a:lnTo>
                    <a:pt x="780" y="372"/>
                  </a:lnTo>
                  <a:lnTo>
                    <a:pt x="768" y="372"/>
                  </a:lnTo>
                  <a:lnTo>
                    <a:pt x="756" y="366"/>
                  </a:lnTo>
                  <a:lnTo>
                    <a:pt x="732" y="366"/>
                  </a:lnTo>
                  <a:lnTo>
                    <a:pt x="708" y="354"/>
                  </a:lnTo>
                  <a:lnTo>
                    <a:pt x="702" y="342"/>
                  </a:lnTo>
                  <a:lnTo>
                    <a:pt x="690" y="336"/>
                  </a:lnTo>
                  <a:lnTo>
                    <a:pt x="684" y="330"/>
                  </a:lnTo>
                  <a:lnTo>
                    <a:pt x="672" y="330"/>
                  </a:lnTo>
                  <a:lnTo>
                    <a:pt x="666" y="336"/>
                  </a:lnTo>
                  <a:lnTo>
                    <a:pt x="654" y="342"/>
                  </a:lnTo>
                  <a:lnTo>
                    <a:pt x="636" y="348"/>
                  </a:lnTo>
                  <a:lnTo>
                    <a:pt x="624" y="348"/>
                  </a:lnTo>
                  <a:lnTo>
                    <a:pt x="588" y="330"/>
                  </a:lnTo>
                  <a:lnTo>
                    <a:pt x="582" y="330"/>
                  </a:lnTo>
                  <a:lnTo>
                    <a:pt x="570" y="336"/>
                  </a:lnTo>
                  <a:lnTo>
                    <a:pt x="558" y="348"/>
                  </a:lnTo>
                  <a:lnTo>
                    <a:pt x="546" y="354"/>
                  </a:lnTo>
                  <a:lnTo>
                    <a:pt x="540" y="366"/>
                  </a:lnTo>
                  <a:lnTo>
                    <a:pt x="534" y="372"/>
                  </a:lnTo>
                  <a:lnTo>
                    <a:pt x="462" y="336"/>
                  </a:lnTo>
                  <a:lnTo>
                    <a:pt x="450" y="336"/>
                  </a:lnTo>
                  <a:lnTo>
                    <a:pt x="450" y="342"/>
                  </a:lnTo>
                  <a:lnTo>
                    <a:pt x="462" y="354"/>
                  </a:lnTo>
                  <a:lnTo>
                    <a:pt x="462" y="372"/>
                  </a:lnTo>
                  <a:lnTo>
                    <a:pt x="450" y="372"/>
                  </a:lnTo>
                  <a:lnTo>
                    <a:pt x="438" y="360"/>
                  </a:lnTo>
                  <a:lnTo>
                    <a:pt x="438" y="354"/>
                  </a:lnTo>
                  <a:lnTo>
                    <a:pt x="426" y="324"/>
                  </a:lnTo>
                  <a:lnTo>
                    <a:pt x="390" y="324"/>
                  </a:lnTo>
                  <a:lnTo>
                    <a:pt x="384" y="312"/>
                  </a:lnTo>
                  <a:lnTo>
                    <a:pt x="384" y="306"/>
                  </a:lnTo>
                  <a:lnTo>
                    <a:pt x="378" y="300"/>
                  </a:lnTo>
                  <a:lnTo>
                    <a:pt x="318" y="300"/>
                  </a:lnTo>
                  <a:lnTo>
                    <a:pt x="312" y="288"/>
                  </a:lnTo>
                  <a:lnTo>
                    <a:pt x="306" y="282"/>
                  </a:lnTo>
                  <a:lnTo>
                    <a:pt x="288" y="282"/>
                  </a:lnTo>
                  <a:lnTo>
                    <a:pt x="276" y="288"/>
                  </a:lnTo>
                  <a:lnTo>
                    <a:pt x="264" y="300"/>
                  </a:lnTo>
                  <a:lnTo>
                    <a:pt x="234" y="300"/>
                  </a:lnTo>
                  <a:lnTo>
                    <a:pt x="228" y="294"/>
                  </a:lnTo>
                  <a:lnTo>
                    <a:pt x="228" y="288"/>
                  </a:lnTo>
                  <a:lnTo>
                    <a:pt x="222" y="288"/>
                  </a:lnTo>
                  <a:lnTo>
                    <a:pt x="210" y="282"/>
                  </a:lnTo>
                  <a:lnTo>
                    <a:pt x="180" y="282"/>
                  </a:lnTo>
                  <a:lnTo>
                    <a:pt x="180" y="288"/>
                  </a:lnTo>
                  <a:lnTo>
                    <a:pt x="186" y="294"/>
                  </a:lnTo>
                  <a:lnTo>
                    <a:pt x="186" y="312"/>
                  </a:lnTo>
                  <a:lnTo>
                    <a:pt x="174" y="324"/>
                  </a:lnTo>
                  <a:lnTo>
                    <a:pt x="162" y="330"/>
                  </a:lnTo>
                  <a:lnTo>
                    <a:pt x="150" y="330"/>
                  </a:lnTo>
                  <a:lnTo>
                    <a:pt x="138" y="336"/>
                  </a:lnTo>
                  <a:lnTo>
                    <a:pt x="132" y="336"/>
                  </a:lnTo>
                  <a:lnTo>
                    <a:pt x="132" y="360"/>
                  </a:lnTo>
                  <a:lnTo>
                    <a:pt x="102" y="372"/>
                  </a:lnTo>
                  <a:lnTo>
                    <a:pt x="114" y="384"/>
                  </a:lnTo>
                  <a:lnTo>
                    <a:pt x="120" y="396"/>
                  </a:lnTo>
                  <a:lnTo>
                    <a:pt x="114" y="402"/>
                  </a:lnTo>
                  <a:lnTo>
                    <a:pt x="108" y="414"/>
                  </a:lnTo>
                  <a:lnTo>
                    <a:pt x="102" y="420"/>
                  </a:lnTo>
                  <a:lnTo>
                    <a:pt x="90" y="420"/>
                  </a:lnTo>
                  <a:lnTo>
                    <a:pt x="78" y="414"/>
                  </a:lnTo>
                  <a:lnTo>
                    <a:pt x="72" y="402"/>
                  </a:lnTo>
                  <a:lnTo>
                    <a:pt x="60" y="396"/>
                  </a:lnTo>
                  <a:lnTo>
                    <a:pt x="48" y="384"/>
                  </a:lnTo>
                  <a:lnTo>
                    <a:pt x="36" y="378"/>
                  </a:lnTo>
                  <a:lnTo>
                    <a:pt x="24" y="378"/>
                  </a:lnTo>
                  <a:lnTo>
                    <a:pt x="18" y="384"/>
                  </a:lnTo>
                  <a:lnTo>
                    <a:pt x="18" y="396"/>
                  </a:lnTo>
                  <a:lnTo>
                    <a:pt x="24" y="402"/>
                  </a:lnTo>
                  <a:lnTo>
                    <a:pt x="24" y="426"/>
                  </a:lnTo>
                  <a:lnTo>
                    <a:pt x="0" y="426"/>
                  </a:lnTo>
                  <a:lnTo>
                    <a:pt x="6" y="462"/>
                  </a:lnTo>
                  <a:lnTo>
                    <a:pt x="12" y="468"/>
                  </a:lnTo>
                  <a:lnTo>
                    <a:pt x="12" y="492"/>
                  </a:lnTo>
                  <a:lnTo>
                    <a:pt x="0" y="516"/>
                  </a:lnTo>
                  <a:lnTo>
                    <a:pt x="0" y="546"/>
                  </a:lnTo>
                  <a:lnTo>
                    <a:pt x="6" y="546"/>
                  </a:lnTo>
                  <a:lnTo>
                    <a:pt x="12" y="552"/>
                  </a:lnTo>
                  <a:lnTo>
                    <a:pt x="36" y="552"/>
                  </a:lnTo>
                  <a:lnTo>
                    <a:pt x="42" y="558"/>
                  </a:lnTo>
                  <a:lnTo>
                    <a:pt x="42" y="588"/>
                  </a:lnTo>
                  <a:lnTo>
                    <a:pt x="48" y="594"/>
                  </a:lnTo>
                  <a:lnTo>
                    <a:pt x="90" y="594"/>
                  </a:lnTo>
                  <a:lnTo>
                    <a:pt x="102" y="588"/>
                  </a:lnTo>
                  <a:lnTo>
                    <a:pt x="114" y="588"/>
                  </a:lnTo>
                  <a:lnTo>
                    <a:pt x="162" y="636"/>
                  </a:lnTo>
                  <a:lnTo>
                    <a:pt x="168" y="648"/>
                  </a:lnTo>
                  <a:lnTo>
                    <a:pt x="180" y="660"/>
                  </a:lnTo>
                  <a:lnTo>
                    <a:pt x="180" y="672"/>
                  </a:lnTo>
                  <a:lnTo>
                    <a:pt x="144" y="672"/>
                  </a:lnTo>
                  <a:lnTo>
                    <a:pt x="144" y="678"/>
                  </a:lnTo>
                  <a:lnTo>
                    <a:pt x="156" y="690"/>
                  </a:lnTo>
                  <a:lnTo>
                    <a:pt x="174" y="696"/>
                  </a:lnTo>
                  <a:lnTo>
                    <a:pt x="186" y="696"/>
                  </a:lnTo>
                  <a:lnTo>
                    <a:pt x="192" y="702"/>
                  </a:lnTo>
                  <a:lnTo>
                    <a:pt x="198" y="702"/>
                  </a:lnTo>
                  <a:lnTo>
                    <a:pt x="204" y="690"/>
                  </a:lnTo>
                  <a:lnTo>
                    <a:pt x="222" y="690"/>
                  </a:lnTo>
                  <a:lnTo>
                    <a:pt x="228" y="684"/>
                  </a:lnTo>
                  <a:lnTo>
                    <a:pt x="246" y="672"/>
                  </a:lnTo>
                  <a:lnTo>
                    <a:pt x="306" y="648"/>
                  </a:lnTo>
                  <a:lnTo>
                    <a:pt x="324" y="642"/>
                  </a:lnTo>
                  <a:lnTo>
                    <a:pt x="336" y="648"/>
                  </a:lnTo>
                  <a:lnTo>
                    <a:pt x="342" y="654"/>
                  </a:lnTo>
                  <a:lnTo>
                    <a:pt x="360" y="666"/>
                  </a:lnTo>
                  <a:lnTo>
                    <a:pt x="366" y="672"/>
                  </a:lnTo>
                  <a:lnTo>
                    <a:pt x="384" y="672"/>
                  </a:lnTo>
                  <a:lnTo>
                    <a:pt x="390" y="666"/>
                  </a:lnTo>
                  <a:lnTo>
                    <a:pt x="402" y="666"/>
                  </a:lnTo>
                  <a:lnTo>
                    <a:pt x="408" y="660"/>
                  </a:lnTo>
                  <a:lnTo>
                    <a:pt x="414" y="666"/>
                  </a:lnTo>
                  <a:lnTo>
                    <a:pt x="426" y="672"/>
                  </a:lnTo>
                  <a:lnTo>
                    <a:pt x="450" y="696"/>
                  </a:lnTo>
                  <a:lnTo>
                    <a:pt x="450" y="726"/>
                  </a:lnTo>
                  <a:lnTo>
                    <a:pt x="444" y="732"/>
                  </a:lnTo>
                  <a:lnTo>
                    <a:pt x="444" y="738"/>
                  </a:lnTo>
                  <a:lnTo>
                    <a:pt x="438" y="744"/>
                  </a:lnTo>
                  <a:lnTo>
                    <a:pt x="438" y="750"/>
                  </a:lnTo>
                  <a:lnTo>
                    <a:pt x="444" y="756"/>
                  </a:lnTo>
                  <a:lnTo>
                    <a:pt x="450" y="768"/>
                  </a:lnTo>
                  <a:lnTo>
                    <a:pt x="462" y="774"/>
                  </a:lnTo>
                  <a:lnTo>
                    <a:pt x="474" y="786"/>
                  </a:lnTo>
                  <a:lnTo>
                    <a:pt x="486" y="786"/>
                  </a:lnTo>
                  <a:lnTo>
                    <a:pt x="504" y="768"/>
                  </a:lnTo>
                  <a:lnTo>
                    <a:pt x="516" y="762"/>
                  </a:lnTo>
                  <a:lnTo>
                    <a:pt x="528" y="762"/>
                  </a:lnTo>
                  <a:lnTo>
                    <a:pt x="528" y="792"/>
                  </a:lnTo>
                  <a:lnTo>
                    <a:pt x="546" y="810"/>
                  </a:lnTo>
                  <a:lnTo>
                    <a:pt x="510" y="816"/>
                  </a:lnTo>
                  <a:lnTo>
                    <a:pt x="510" y="828"/>
                  </a:lnTo>
                  <a:lnTo>
                    <a:pt x="504" y="834"/>
                  </a:lnTo>
                  <a:lnTo>
                    <a:pt x="498" y="834"/>
                  </a:lnTo>
                  <a:lnTo>
                    <a:pt x="486" y="822"/>
                  </a:lnTo>
                  <a:lnTo>
                    <a:pt x="486" y="816"/>
                  </a:lnTo>
                  <a:lnTo>
                    <a:pt x="498" y="804"/>
                  </a:lnTo>
                  <a:lnTo>
                    <a:pt x="504" y="804"/>
                  </a:lnTo>
                  <a:lnTo>
                    <a:pt x="510" y="798"/>
                  </a:lnTo>
                  <a:lnTo>
                    <a:pt x="480" y="798"/>
                  </a:lnTo>
                  <a:lnTo>
                    <a:pt x="462" y="792"/>
                  </a:lnTo>
                  <a:lnTo>
                    <a:pt x="450" y="792"/>
                  </a:lnTo>
                  <a:lnTo>
                    <a:pt x="432" y="786"/>
                  </a:lnTo>
                  <a:lnTo>
                    <a:pt x="408" y="786"/>
                  </a:lnTo>
                  <a:lnTo>
                    <a:pt x="390" y="780"/>
                  </a:lnTo>
                  <a:lnTo>
                    <a:pt x="372" y="780"/>
                  </a:lnTo>
                  <a:lnTo>
                    <a:pt x="360" y="774"/>
                  </a:lnTo>
                  <a:lnTo>
                    <a:pt x="348" y="774"/>
                  </a:lnTo>
                  <a:lnTo>
                    <a:pt x="360" y="804"/>
                  </a:lnTo>
                  <a:lnTo>
                    <a:pt x="342" y="804"/>
                  </a:lnTo>
                  <a:lnTo>
                    <a:pt x="330" y="816"/>
                  </a:lnTo>
                  <a:lnTo>
                    <a:pt x="330" y="822"/>
                  </a:lnTo>
                  <a:lnTo>
                    <a:pt x="336" y="828"/>
                  </a:lnTo>
                  <a:lnTo>
                    <a:pt x="348" y="834"/>
                  </a:lnTo>
                  <a:lnTo>
                    <a:pt x="354" y="840"/>
                  </a:lnTo>
                  <a:lnTo>
                    <a:pt x="366" y="840"/>
                  </a:lnTo>
                  <a:lnTo>
                    <a:pt x="372" y="846"/>
                  </a:lnTo>
                  <a:lnTo>
                    <a:pt x="372" y="852"/>
                  </a:lnTo>
                  <a:lnTo>
                    <a:pt x="360" y="852"/>
                  </a:lnTo>
                  <a:lnTo>
                    <a:pt x="348" y="846"/>
                  </a:lnTo>
                  <a:lnTo>
                    <a:pt x="336" y="846"/>
                  </a:lnTo>
                  <a:lnTo>
                    <a:pt x="324" y="840"/>
                  </a:lnTo>
                  <a:lnTo>
                    <a:pt x="306" y="834"/>
                  </a:lnTo>
                  <a:lnTo>
                    <a:pt x="300" y="834"/>
                  </a:lnTo>
                  <a:lnTo>
                    <a:pt x="294" y="840"/>
                  </a:lnTo>
                  <a:lnTo>
                    <a:pt x="294" y="846"/>
                  </a:lnTo>
                  <a:lnTo>
                    <a:pt x="306" y="858"/>
                  </a:lnTo>
                  <a:lnTo>
                    <a:pt x="318" y="864"/>
                  </a:lnTo>
                  <a:lnTo>
                    <a:pt x="324" y="870"/>
                  </a:lnTo>
                  <a:lnTo>
                    <a:pt x="336" y="870"/>
                  </a:lnTo>
                  <a:lnTo>
                    <a:pt x="336" y="882"/>
                  </a:lnTo>
                  <a:lnTo>
                    <a:pt x="342" y="894"/>
                  </a:lnTo>
                  <a:lnTo>
                    <a:pt x="366" y="918"/>
                  </a:lnTo>
                  <a:lnTo>
                    <a:pt x="372" y="930"/>
                  </a:lnTo>
                  <a:lnTo>
                    <a:pt x="372" y="954"/>
                  </a:lnTo>
                  <a:lnTo>
                    <a:pt x="408" y="960"/>
                  </a:lnTo>
                  <a:lnTo>
                    <a:pt x="414" y="978"/>
                  </a:lnTo>
                  <a:lnTo>
                    <a:pt x="444" y="978"/>
                  </a:lnTo>
                  <a:lnTo>
                    <a:pt x="480" y="996"/>
                  </a:lnTo>
                  <a:lnTo>
                    <a:pt x="486" y="1002"/>
                  </a:lnTo>
                  <a:lnTo>
                    <a:pt x="486" y="1014"/>
                  </a:lnTo>
                  <a:lnTo>
                    <a:pt x="480" y="1020"/>
                  </a:lnTo>
                  <a:lnTo>
                    <a:pt x="468" y="1026"/>
                  </a:lnTo>
                  <a:lnTo>
                    <a:pt x="462" y="1038"/>
                  </a:lnTo>
                  <a:lnTo>
                    <a:pt x="462" y="1056"/>
                  </a:lnTo>
                  <a:lnTo>
                    <a:pt x="468" y="1062"/>
                  </a:lnTo>
                  <a:lnTo>
                    <a:pt x="492" y="1062"/>
                  </a:lnTo>
                  <a:lnTo>
                    <a:pt x="498" y="1056"/>
                  </a:lnTo>
                  <a:lnTo>
                    <a:pt x="504" y="1038"/>
                  </a:lnTo>
                  <a:lnTo>
                    <a:pt x="510" y="1026"/>
                  </a:lnTo>
                  <a:lnTo>
                    <a:pt x="516" y="1020"/>
                  </a:lnTo>
                  <a:lnTo>
                    <a:pt x="528" y="1020"/>
                  </a:lnTo>
                  <a:lnTo>
                    <a:pt x="546" y="1026"/>
                  </a:lnTo>
                  <a:lnTo>
                    <a:pt x="546" y="1020"/>
                  </a:lnTo>
                  <a:lnTo>
                    <a:pt x="552" y="1014"/>
                  </a:lnTo>
                  <a:lnTo>
                    <a:pt x="570" y="1014"/>
                  </a:lnTo>
                  <a:lnTo>
                    <a:pt x="594" y="1026"/>
                  </a:lnTo>
                  <a:lnTo>
                    <a:pt x="606" y="1026"/>
                  </a:lnTo>
                  <a:lnTo>
                    <a:pt x="618" y="1038"/>
                  </a:lnTo>
                  <a:lnTo>
                    <a:pt x="630" y="1044"/>
                  </a:lnTo>
                  <a:lnTo>
                    <a:pt x="636" y="1056"/>
                  </a:lnTo>
                  <a:lnTo>
                    <a:pt x="642" y="1062"/>
                  </a:lnTo>
                  <a:lnTo>
                    <a:pt x="648" y="1074"/>
                  </a:lnTo>
                  <a:lnTo>
                    <a:pt x="672" y="1098"/>
                  </a:lnTo>
                  <a:lnTo>
                    <a:pt x="684" y="1104"/>
                  </a:lnTo>
                  <a:lnTo>
                    <a:pt x="690" y="1110"/>
                  </a:lnTo>
                  <a:lnTo>
                    <a:pt x="696" y="1104"/>
                  </a:lnTo>
                  <a:lnTo>
                    <a:pt x="696" y="1098"/>
                  </a:lnTo>
                  <a:lnTo>
                    <a:pt x="702" y="1092"/>
                  </a:lnTo>
                  <a:lnTo>
                    <a:pt x="654" y="810"/>
                  </a:lnTo>
                  <a:lnTo>
                    <a:pt x="798" y="768"/>
                  </a:lnTo>
                  <a:lnTo>
                    <a:pt x="804" y="774"/>
                  </a:lnTo>
                  <a:lnTo>
                    <a:pt x="804" y="762"/>
                  </a:lnTo>
                  <a:lnTo>
                    <a:pt x="810" y="756"/>
                  </a:lnTo>
                  <a:lnTo>
                    <a:pt x="810" y="750"/>
                  </a:lnTo>
                  <a:lnTo>
                    <a:pt x="816" y="738"/>
                  </a:lnTo>
                  <a:lnTo>
                    <a:pt x="816" y="732"/>
                  </a:lnTo>
                  <a:lnTo>
                    <a:pt x="822" y="726"/>
                  </a:lnTo>
                  <a:lnTo>
                    <a:pt x="846" y="726"/>
                  </a:lnTo>
                  <a:lnTo>
                    <a:pt x="852" y="750"/>
                  </a:lnTo>
                  <a:lnTo>
                    <a:pt x="864" y="744"/>
                  </a:lnTo>
                  <a:lnTo>
                    <a:pt x="870" y="744"/>
                  </a:lnTo>
                  <a:lnTo>
                    <a:pt x="876" y="738"/>
                  </a:lnTo>
                  <a:lnTo>
                    <a:pt x="876" y="732"/>
                  </a:lnTo>
                  <a:lnTo>
                    <a:pt x="852" y="708"/>
                  </a:lnTo>
                  <a:lnTo>
                    <a:pt x="870" y="708"/>
                  </a:lnTo>
                  <a:lnTo>
                    <a:pt x="882" y="720"/>
                  </a:lnTo>
                  <a:lnTo>
                    <a:pt x="936" y="720"/>
                  </a:lnTo>
                  <a:lnTo>
                    <a:pt x="924" y="708"/>
                  </a:lnTo>
                  <a:lnTo>
                    <a:pt x="918" y="708"/>
                  </a:lnTo>
                  <a:lnTo>
                    <a:pt x="906" y="696"/>
                  </a:lnTo>
                  <a:lnTo>
                    <a:pt x="882" y="696"/>
                  </a:lnTo>
                  <a:lnTo>
                    <a:pt x="876" y="690"/>
                  </a:lnTo>
                  <a:lnTo>
                    <a:pt x="876" y="684"/>
                  </a:lnTo>
                  <a:lnTo>
                    <a:pt x="882" y="678"/>
                  </a:lnTo>
                  <a:lnTo>
                    <a:pt x="906" y="678"/>
                  </a:lnTo>
                  <a:lnTo>
                    <a:pt x="924" y="666"/>
                  </a:lnTo>
                  <a:lnTo>
                    <a:pt x="930" y="672"/>
                  </a:lnTo>
                  <a:lnTo>
                    <a:pt x="936" y="684"/>
                  </a:lnTo>
                  <a:lnTo>
                    <a:pt x="942" y="690"/>
                  </a:lnTo>
                  <a:lnTo>
                    <a:pt x="948" y="690"/>
                  </a:lnTo>
                  <a:lnTo>
                    <a:pt x="954" y="684"/>
                  </a:lnTo>
                  <a:lnTo>
                    <a:pt x="960" y="690"/>
                  </a:lnTo>
                  <a:lnTo>
                    <a:pt x="966" y="702"/>
                  </a:lnTo>
                  <a:lnTo>
                    <a:pt x="966" y="708"/>
                  </a:lnTo>
                  <a:lnTo>
                    <a:pt x="960" y="714"/>
                  </a:lnTo>
                  <a:lnTo>
                    <a:pt x="954" y="714"/>
                  </a:lnTo>
                  <a:lnTo>
                    <a:pt x="942" y="720"/>
                  </a:lnTo>
                  <a:lnTo>
                    <a:pt x="924" y="738"/>
                  </a:lnTo>
                  <a:lnTo>
                    <a:pt x="888" y="738"/>
                  </a:lnTo>
                  <a:lnTo>
                    <a:pt x="882" y="744"/>
                  </a:lnTo>
                  <a:lnTo>
                    <a:pt x="882" y="756"/>
                  </a:lnTo>
                  <a:lnTo>
                    <a:pt x="888" y="762"/>
                  </a:lnTo>
                  <a:lnTo>
                    <a:pt x="900" y="762"/>
                  </a:lnTo>
                  <a:lnTo>
                    <a:pt x="906" y="768"/>
                  </a:lnTo>
                  <a:lnTo>
                    <a:pt x="918" y="768"/>
                  </a:lnTo>
                  <a:lnTo>
                    <a:pt x="918" y="786"/>
                  </a:lnTo>
                  <a:lnTo>
                    <a:pt x="912" y="798"/>
                  </a:lnTo>
                  <a:lnTo>
                    <a:pt x="912" y="816"/>
                  </a:lnTo>
                  <a:lnTo>
                    <a:pt x="918" y="822"/>
                  </a:lnTo>
                  <a:lnTo>
                    <a:pt x="984" y="858"/>
                  </a:lnTo>
                  <a:lnTo>
                    <a:pt x="1062" y="930"/>
                  </a:lnTo>
                  <a:lnTo>
                    <a:pt x="1068" y="930"/>
                  </a:lnTo>
                  <a:lnTo>
                    <a:pt x="1074" y="924"/>
                  </a:lnTo>
                  <a:lnTo>
                    <a:pt x="1110" y="924"/>
                  </a:lnTo>
                  <a:lnTo>
                    <a:pt x="1128" y="918"/>
                  </a:lnTo>
                  <a:lnTo>
                    <a:pt x="1188" y="918"/>
                  </a:lnTo>
                  <a:lnTo>
                    <a:pt x="1206" y="924"/>
                  </a:lnTo>
                  <a:lnTo>
                    <a:pt x="1224" y="924"/>
                  </a:lnTo>
                  <a:lnTo>
                    <a:pt x="1230" y="918"/>
                  </a:lnTo>
                  <a:lnTo>
                    <a:pt x="1254" y="906"/>
                  </a:lnTo>
                  <a:lnTo>
                    <a:pt x="1266" y="906"/>
                  </a:lnTo>
                  <a:lnTo>
                    <a:pt x="1272" y="918"/>
                  </a:lnTo>
                  <a:lnTo>
                    <a:pt x="1290" y="936"/>
                  </a:lnTo>
                  <a:lnTo>
                    <a:pt x="1296" y="954"/>
                  </a:lnTo>
                  <a:lnTo>
                    <a:pt x="1308" y="960"/>
                  </a:lnTo>
                  <a:lnTo>
                    <a:pt x="1314" y="972"/>
                  </a:lnTo>
                  <a:lnTo>
                    <a:pt x="1344" y="972"/>
                  </a:lnTo>
                  <a:lnTo>
                    <a:pt x="1344" y="984"/>
                  </a:lnTo>
                  <a:lnTo>
                    <a:pt x="1350" y="1002"/>
                  </a:lnTo>
                  <a:lnTo>
                    <a:pt x="1350" y="1044"/>
                  </a:lnTo>
                  <a:lnTo>
                    <a:pt x="1356" y="1050"/>
                  </a:lnTo>
                  <a:lnTo>
                    <a:pt x="1362" y="1050"/>
                  </a:lnTo>
                  <a:lnTo>
                    <a:pt x="1368" y="1044"/>
                  </a:lnTo>
                  <a:lnTo>
                    <a:pt x="1380" y="1044"/>
                  </a:lnTo>
                  <a:lnTo>
                    <a:pt x="1386" y="1050"/>
                  </a:lnTo>
                  <a:lnTo>
                    <a:pt x="1416" y="1110"/>
                  </a:lnTo>
                  <a:lnTo>
                    <a:pt x="1494" y="1110"/>
                  </a:lnTo>
                  <a:lnTo>
                    <a:pt x="1512" y="1116"/>
                  </a:lnTo>
                  <a:lnTo>
                    <a:pt x="1512" y="1134"/>
                  </a:lnTo>
                  <a:lnTo>
                    <a:pt x="1506" y="1140"/>
                  </a:lnTo>
                  <a:lnTo>
                    <a:pt x="1506" y="1152"/>
                  </a:lnTo>
                  <a:lnTo>
                    <a:pt x="1512" y="1152"/>
                  </a:lnTo>
                  <a:lnTo>
                    <a:pt x="1524" y="1158"/>
                  </a:lnTo>
                  <a:lnTo>
                    <a:pt x="1536" y="1158"/>
                  </a:lnTo>
                  <a:lnTo>
                    <a:pt x="1542" y="1164"/>
                  </a:lnTo>
                  <a:lnTo>
                    <a:pt x="1542" y="1152"/>
                  </a:lnTo>
                  <a:lnTo>
                    <a:pt x="1536" y="1146"/>
                  </a:lnTo>
                  <a:lnTo>
                    <a:pt x="1536" y="1134"/>
                  </a:lnTo>
                  <a:lnTo>
                    <a:pt x="1548" y="1122"/>
                  </a:lnTo>
                  <a:lnTo>
                    <a:pt x="1560" y="1116"/>
                  </a:lnTo>
                  <a:lnTo>
                    <a:pt x="1566" y="1110"/>
                  </a:lnTo>
                  <a:lnTo>
                    <a:pt x="1572" y="1110"/>
                  </a:lnTo>
                  <a:lnTo>
                    <a:pt x="1572" y="1092"/>
                  </a:lnTo>
                  <a:lnTo>
                    <a:pt x="1584" y="1080"/>
                  </a:lnTo>
                  <a:lnTo>
                    <a:pt x="1596" y="1074"/>
                  </a:lnTo>
                  <a:lnTo>
                    <a:pt x="1608" y="1074"/>
                  </a:lnTo>
                  <a:lnTo>
                    <a:pt x="1614" y="1068"/>
                  </a:lnTo>
                  <a:lnTo>
                    <a:pt x="1620" y="1068"/>
                  </a:lnTo>
                  <a:lnTo>
                    <a:pt x="1632" y="1044"/>
                  </a:lnTo>
                  <a:lnTo>
                    <a:pt x="1656" y="1044"/>
                  </a:lnTo>
                  <a:lnTo>
                    <a:pt x="1686" y="1026"/>
                  </a:lnTo>
                  <a:lnTo>
                    <a:pt x="1662" y="1026"/>
                  </a:lnTo>
                  <a:lnTo>
                    <a:pt x="1662" y="1008"/>
                  </a:lnTo>
                  <a:lnTo>
                    <a:pt x="1668" y="996"/>
                  </a:lnTo>
                  <a:lnTo>
                    <a:pt x="1686" y="978"/>
                  </a:lnTo>
                  <a:lnTo>
                    <a:pt x="1716" y="978"/>
                  </a:lnTo>
                  <a:lnTo>
                    <a:pt x="1728" y="984"/>
                  </a:lnTo>
                  <a:lnTo>
                    <a:pt x="1746" y="990"/>
                  </a:lnTo>
                  <a:lnTo>
                    <a:pt x="1782" y="1008"/>
                  </a:lnTo>
                  <a:lnTo>
                    <a:pt x="1812" y="1008"/>
                  </a:lnTo>
                  <a:lnTo>
                    <a:pt x="1830" y="1014"/>
                  </a:lnTo>
                  <a:lnTo>
                    <a:pt x="1830" y="1002"/>
                  </a:lnTo>
                  <a:lnTo>
                    <a:pt x="1824" y="990"/>
                  </a:lnTo>
                  <a:lnTo>
                    <a:pt x="1824" y="960"/>
                  </a:lnTo>
                  <a:lnTo>
                    <a:pt x="1830" y="954"/>
                  </a:lnTo>
                  <a:lnTo>
                    <a:pt x="1872" y="954"/>
                  </a:lnTo>
                  <a:lnTo>
                    <a:pt x="1884" y="960"/>
                  </a:lnTo>
                  <a:lnTo>
                    <a:pt x="1890" y="972"/>
                  </a:lnTo>
                  <a:lnTo>
                    <a:pt x="1914" y="972"/>
                  </a:lnTo>
                  <a:lnTo>
                    <a:pt x="1926" y="978"/>
                  </a:lnTo>
                  <a:lnTo>
                    <a:pt x="1944" y="978"/>
                  </a:lnTo>
                  <a:lnTo>
                    <a:pt x="1962" y="972"/>
                  </a:lnTo>
                  <a:lnTo>
                    <a:pt x="2082" y="972"/>
                  </a:lnTo>
                  <a:lnTo>
                    <a:pt x="2094" y="978"/>
                  </a:lnTo>
                  <a:lnTo>
                    <a:pt x="2106" y="978"/>
                  </a:lnTo>
                  <a:lnTo>
                    <a:pt x="2154" y="972"/>
                  </a:lnTo>
                  <a:lnTo>
                    <a:pt x="2166" y="984"/>
                  </a:lnTo>
                  <a:lnTo>
                    <a:pt x="2184" y="984"/>
                  </a:lnTo>
                  <a:lnTo>
                    <a:pt x="2208" y="1014"/>
                  </a:lnTo>
                  <a:lnTo>
                    <a:pt x="2250" y="1014"/>
                  </a:lnTo>
                  <a:lnTo>
                    <a:pt x="2268" y="1020"/>
                  </a:lnTo>
                  <a:lnTo>
                    <a:pt x="2262" y="1014"/>
                  </a:lnTo>
                  <a:lnTo>
                    <a:pt x="2262" y="1002"/>
                  </a:lnTo>
                  <a:lnTo>
                    <a:pt x="2256" y="996"/>
                  </a:lnTo>
                  <a:lnTo>
                    <a:pt x="2256" y="984"/>
                  </a:lnTo>
                  <a:lnTo>
                    <a:pt x="2280" y="984"/>
                  </a:lnTo>
                  <a:lnTo>
                    <a:pt x="2262" y="966"/>
                  </a:lnTo>
                  <a:lnTo>
                    <a:pt x="2262" y="960"/>
                  </a:lnTo>
                  <a:lnTo>
                    <a:pt x="2268" y="954"/>
                  </a:lnTo>
                  <a:lnTo>
                    <a:pt x="2286" y="954"/>
                  </a:lnTo>
                  <a:lnTo>
                    <a:pt x="2286" y="942"/>
                  </a:lnTo>
                  <a:lnTo>
                    <a:pt x="2274" y="936"/>
                  </a:lnTo>
                  <a:lnTo>
                    <a:pt x="2268" y="924"/>
                  </a:lnTo>
                  <a:lnTo>
                    <a:pt x="2226" y="882"/>
                  </a:lnTo>
                  <a:lnTo>
                    <a:pt x="2214" y="858"/>
                  </a:lnTo>
                  <a:lnTo>
                    <a:pt x="2214" y="828"/>
                  </a:lnTo>
                  <a:lnTo>
                    <a:pt x="2196" y="828"/>
                  </a:lnTo>
                  <a:lnTo>
                    <a:pt x="2184" y="822"/>
                  </a:lnTo>
                  <a:lnTo>
                    <a:pt x="2178" y="816"/>
                  </a:lnTo>
                  <a:lnTo>
                    <a:pt x="2178" y="810"/>
                  </a:lnTo>
                  <a:lnTo>
                    <a:pt x="2184" y="804"/>
                  </a:lnTo>
                  <a:lnTo>
                    <a:pt x="2196" y="798"/>
                  </a:lnTo>
                  <a:lnTo>
                    <a:pt x="2208" y="798"/>
                  </a:lnTo>
                  <a:lnTo>
                    <a:pt x="2220" y="792"/>
                  </a:lnTo>
                  <a:lnTo>
                    <a:pt x="2232" y="792"/>
                  </a:lnTo>
                  <a:lnTo>
                    <a:pt x="2268" y="774"/>
                  </a:lnTo>
                  <a:lnTo>
                    <a:pt x="2280" y="774"/>
                  </a:lnTo>
                  <a:lnTo>
                    <a:pt x="2286" y="780"/>
                  </a:lnTo>
                  <a:lnTo>
                    <a:pt x="2292" y="792"/>
                  </a:lnTo>
                  <a:lnTo>
                    <a:pt x="2298" y="798"/>
                  </a:lnTo>
                  <a:lnTo>
                    <a:pt x="2316" y="786"/>
                  </a:lnTo>
                  <a:lnTo>
                    <a:pt x="2328" y="798"/>
                  </a:lnTo>
                  <a:lnTo>
                    <a:pt x="2334" y="798"/>
                  </a:lnTo>
                  <a:lnTo>
                    <a:pt x="2340" y="792"/>
                  </a:lnTo>
                  <a:lnTo>
                    <a:pt x="2340" y="780"/>
                  </a:lnTo>
                  <a:lnTo>
                    <a:pt x="2334" y="774"/>
                  </a:lnTo>
                  <a:lnTo>
                    <a:pt x="2328" y="774"/>
                  </a:lnTo>
                  <a:lnTo>
                    <a:pt x="2322" y="768"/>
                  </a:lnTo>
                  <a:lnTo>
                    <a:pt x="2316" y="768"/>
                  </a:lnTo>
                  <a:lnTo>
                    <a:pt x="2316" y="630"/>
                  </a:lnTo>
                  <a:lnTo>
                    <a:pt x="2328" y="630"/>
                  </a:lnTo>
                  <a:lnTo>
                    <a:pt x="2340" y="636"/>
                  </a:lnTo>
                  <a:lnTo>
                    <a:pt x="2352" y="636"/>
                  </a:lnTo>
                  <a:lnTo>
                    <a:pt x="2376" y="648"/>
                  </a:lnTo>
                  <a:lnTo>
                    <a:pt x="2424" y="648"/>
                  </a:lnTo>
                  <a:lnTo>
                    <a:pt x="2436" y="660"/>
                  </a:lnTo>
                  <a:lnTo>
                    <a:pt x="2454" y="642"/>
                  </a:lnTo>
                  <a:lnTo>
                    <a:pt x="2472" y="642"/>
                  </a:lnTo>
                  <a:lnTo>
                    <a:pt x="2478" y="636"/>
                  </a:lnTo>
                  <a:lnTo>
                    <a:pt x="2478" y="618"/>
                  </a:lnTo>
                  <a:lnTo>
                    <a:pt x="2466" y="594"/>
                  </a:lnTo>
                  <a:lnTo>
                    <a:pt x="2454" y="582"/>
                  </a:lnTo>
                  <a:lnTo>
                    <a:pt x="2442" y="558"/>
                  </a:lnTo>
                  <a:lnTo>
                    <a:pt x="2442" y="540"/>
                  </a:lnTo>
                  <a:lnTo>
                    <a:pt x="2454" y="528"/>
                  </a:lnTo>
                  <a:lnTo>
                    <a:pt x="2496" y="528"/>
                  </a:lnTo>
                  <a:lnTo>
                    <a:pt x="2502" y="522"/>
                  </a:lnTo>
                  <a:lnTo>
                    <a:pt x="2502" y="510"/>
                  </a:lnTo>
                  <a:lnTo>
                    <a:pt x="2484" y="492"/>
                  </a:lnTo>
                  <a:close/>
                  <a:moveTo>
                    <a:pt x="2082" y="696"/>
                  </a:moveTo>
                  <a:lnTo>
                    <a:pt x="2046" y="696"/>
                  </a:lnTo>
                  <a:lnTo>
                    <a:pt x="2046" y="702"/>
                  </a:lnTo>
                  <a:lnTo>
                    <a:pt x="2040" y="708"/>
                  </a:lnTo>
                  <a:lnTo>
                    <a:pt x="2028" y="708"/>
                  </a:lnTo>
                  <a:lnTo>
                    <a:pt x="2022" y="702"/>
                  </a:lnTo>
                  <a:lnTo>
                    <a:pt x="2010" y="696"/>
                  </a:lnTo>
                  <a:lnTo>
                    <a:pt x="1980" y="702"/>
                  </a:lnTo>
                  <a:lnTo>
                    <a:pt x="1950" y="696"/>
                  </a:lnTo>
                  <a:lnTo>
                    <a:pt x="1932" y="696"/>
                  </a:lnTo>
                  <a:lnTo>
                    <a:pt x="1908" y="690"/>
                  </a:lnTo>
                  <a:lnTo>
                    <a:pt x="1860" y="690"/>
                  </a:lnTo>
                  <a:lnTo>
                    <a:pt x="1854" y="684"/>
                  </a:lnTo>
                  <a:lnTo>
                    <a:pt x="1854" y="678"/>
                  </a:lnTo>
                  <a:lnTo>
                    <a:pt x="1836" y="696"/>
                  </a:lnTo>
                  <a:lnTo>
                    <a:pt x="1830" y="696"/>
                  </a:lnTo>
                  <a:lnTo>
                    <a:pt x="1824" y="708"/>
                  </a:lnTo>
                  <a:lnTo>
                    <a:pt x="1824" y="714"/>
                  </a:lnTo>
                  <a:lnTo>
                    <a:pt x="1818" y="726"/>
                  </a:lnTo>
                  <a:lnTo>
                    <a:pt x="1812" y="732"/>
                  </a:lnTo>
                  <a:lnTo>
                    <a:pt x="1794" y="732"/>
                  </a:lnTo>
                  <a:lnTo>
                    <a:pt x="1800" y="762"/>
                  </a:lnTo>
                  <a:lnTo>
                    <a:pt x="1788" y="768"/>
                  </a:lnTo>
                  <a:lnTo>
                    <a:pt x="1806" y="786"/>
                  </a:lnTo>
                  <a:lnTo>
                    <a:pt x="1800" y="810"/>
                  </a:lnTo>
                  <a:lnTo>
                    <a:pt x="1794" y="810"/>
                  </a:lnTo>
                  <a:lnTo>
                    <a:pt x="1788" y="798"/>
                  </a:lnTo>
                  <a:lnTo>
                    <a:pt x="1776" y="792"/>
                  </a:lnTo>
                  <a:lnTo>
                    <a:pt x="1770" y="780"/>
                  </a:lnTo>
                  <a:lnTo>
                    <a:pt x="1758" y="774"/>
                  </a:lnTo>
                  <a:lnTo>
                    <a:pt x="1752" y="762"/>
                  </a:lnTo>
                  <a:lnTo>
                    <a:pt x="1752" y="750"/>
                  </a:lnTo>
                  <a:lnTo>
                    <a:pt x="1746" y="732"/>
                  </a:lnTo>
                  <a:lnTo>
                    <a:pt x="1746" y="720"/>
                  </a:lnTo>
                  <a:lnTo>
                    <a:pt x="1764" y="702"/>
                  </a:lnTo>
                  <a:lnTo>
                    <a:pt x="1776" y="702"/>
                  </a:lnTo>
                  <a:lnTo>
                    <a:pt x="1782" y="696"/>
                  </a:lnTo>
                  <a:lnTo>
                    <a:pt x="1788" y="684"/>
                  </a:lnTo>
                  <a:lnTo>
                    <a:pt x="1788" y="678"/>
                  </a:lnTo>
                  <a:lnTo>
                    <a:pt x="1800" y="666"/>
                  </a:lnTo>
                  <a:lnTo>
                    <a:pt x="1818" y="666"/>
                  </a:lnTo>
                  <a:lnTo>
                    <a:pt x="1830" y="672"/>
                  </a:lnTo>
                  <a:lnTo>
                    <a:pt x="1848" y="672"/>
                  </a:lnTo>
                  <a:lnTo>
                    <a:pt x="1854" y="666"/>
                  </a:lnTo>
                  <a:lnTo>
                    <a:pt x="1896" y="666"/>
                  </a:lnTo>
                  <a:lnTo>
                    <a:pt x="1908" y="672"/>
                  </a:lnTo>
                  <a:lnTo>
                    <a:pt x="1914" y="678"/>
                  </a:lnTo>
                  <a:lnTo>
                    <a:pt x="1932" y="678"/>
                  </a:lnTo>
                  <a:lnTo>
                    <a:pt x="1944" y="684"/>
                  </a:lnTo>
                  <a:lnTo>
                    <a:pt x="1974" y="684"/>
                  </a:lnTo>
                  <a:lnTo>
                    <a:pt x="1986" y="672"/>
                  </a:lnTo>
                  <a:lnTo>
                    <a:pt x="2028" y="672"/>
                  </a:lnTo>
                  <a:lnTo>
                    <a:pt x="2034" y="678"/>
                  </a:lnTo>
                  <a:lnTo>
                    <a:pt x="2046" y="678"/>
                  </a:lnTo>
                  <a:lnTo>
                    <a:pt x="2052" y="672"/>
                  </a:lnTo>
                  <a:lnTo>
                    <a:pt x="2064" y="666"/>
                  </a:lnTo>
                  <a:lnTo>
                    <a:pt x="2088" y="666"/>
                  </a:lnTo>
                  <a:lnTo>
                    <a:pt x="2088" y="684"/>
                  </a:lnTo>
                  <a:lnTo>
                    <a:pt x="2082" y="690"/>
                  </a:lnTo>
                  <a:lnTo>
                    <a:pt x="2082" y="69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1" name="Jordan" descr="© INSCALE GmbH, 05.05.2010&#10;http://www.presentationload.com/">
              <a:extLst>
                <a:ext uri="{FF2B5EF4-FFF2-40B4-BE49-F238E27FC236}">
                  <a16:creationId xmlns:a16="http://schemas.microsoft.com/office/drawing/2014/main" id="{F7197C33-BB5E-4AFB-9AB0-524D7A612C50}"/>
                </a:ext>
              </a:extLst>
            </p:cNvPr>
            <p:cNvSpPr>
              <a:spLocks/>
            </p:cNvSpPr>
            <p:nvPr>
              <p:custDataLst>
                <p:tags r:id="rId100"/>
              </p:custDataLst>
            </p:nvPr>
          </p:nvSpPr>
          <p:spPr bwMode="gray">
            <a:xfrm>
              <a:off x="5152980" y="2201567"/>
              <a:ext cx="106731" cy="127485"/>
            </a:xfrm>
            <a:custGeom>
              <a:avLst/>
              <a:gdLst>
                <a:gd name="T0" fmla="*/ 2147483647 w 282"/>
                <a:gd name="T1" fmla="*/ 2147483647 h 336"/>
                <a:gd name="T2" fmla="*/ 2147483647 w 282"/>
                <a:gd name="T3" fmla="*/ 2147483647 h 336"/>
                <a:gd name="T4" fmla="*/ 2147483647 w 282"/>
                <a:gd name="T5" fmla="*/ 0 h 336"/>
                <a:gd name="T6" fmla="*/ 2147483647 w 282"/>
                <a:gd name="T7" fmla="*/ 2147483647 h 336"/>
                <a:gd name="T8" fmla="*/ 2147483647 w 282"/>
                <a:gd name="T9" fmla="*/ 2147483647 h 336"/>
                <a:gd name="T10" fmla="*/ 2147483647 w 282"/>
                <a:gd name="T11" fmla="*/ 2147483647 h 336"/>
                <a:gd name="T12" fmla="*/ 2147483647 w 282"/>
                <a:gd name="T13" fmla="*/ 2147483647 h 336"/>
                <a:gd name="T14" fmla="*/ 2147483647 w 282"/>
                <a:gd name="T15" fmla="*/ 2147483647 h 336"/>
                <a:gd name="T16" fmla="*/ 2147483647 w 282"/>
                <a:gd name="T17" fmla="*/ 2147483647 h 336"/>
                <a:gd name="T18" fmla="*/ 2147483647 w 282"/>
                <a:gd name="T19" fmla="*/ 2147483647 h 336"/>
                <a:gd name="T20" fmla="*/ 2147483647 w 282"/>
                <a:gd name="T21" fmla="*/ 2147483647 h 336"/>
                <a:gd name="T22" fmla="*/ 2147483647 w 282"/>
                <a:gd name="T23" fmla="*/ 2147483647 h 336"/>
                <a:gd name="T24" fmla="*/ 2147483647 w 282"/>
                <a:gd name="T25" fmla="*/ 2147483647 h 336"/>
                <a:gd name="T26" fmla="*/ 2147483647 w 282"/>
                <a:gd name="T27" fmla="*/ 2147483647 h 336"/>
                <a:gd name="T28" fmla="*/ 2147483647 w 282"/>
                <a:gd name="T29" fmla="*/ 2147483647 h 336"/>
                <a:gd name="T30" fmla="*/ 2147483647 w 282"/>
                <a:gd name="T31" fmla="*/ 2147483647 h 336"/>
                <a:gd name="T32" fmla="*/ 2147483647 w 282"/>
                <a:gd name="T33" fmla="*/ 2147483647 h 336"/>
                <a:gd name="T34" fmla="*/ 2147483647 w 282"/>
                <a:gd name="T35" fmla="*/ 2147483647 h 336"/>
                <a:gd name="T36" fmla="*/ 2147483647 w 282"/>
                <a:gd name="T37" fmla="*/ 2147483647 h 336"/>
                <a:gd name="T38" fmla="*/ 2147483647 w 282"/>
                <a:gd name="T39" fmla="*/ 2147483647 h 336"/>
                <a:gd name="T40" fmla="*/ 2147483647 w 282"/>
                <a:gd name="T41" fmla="*/ 2147483647 h 336"/>
                <a:gd name="T42" fmla="*/ 2147483647 w 282"/>
                <a:gd name="T43" fmla="*/ 2147483647 h 336"/>
                <a:gd name="T44" fmla="*/ 2147483647 w 282"/>
                <a:gd name="T45" fmla="*/ 2147483647 h 336"/>
                <a:gd name="T46" fmla="*/ 0 w 282"/>
                <a:gd name="T47" fmla="*/ 2147483647 h 336"/>
                <a:gd name="T48" fmla="*/ 0 w 282"/>
                <a:gd name="T49" fmla="*/ 2147483647 h 336"/>
                <a:gd name="T50" fmla="*/ 2147483647 w 282"/>
                <a:gd name="T51" fmla="*/ 2147483647 h 336"/>
                <a:gd name="T52" fmla="*/ 2147483647 w 282"/>
                <a:gd name="T53" fmla="*/ 2147483647 h 336"/>
                <a:gd name="T54" fmla="*/ 2147483647 w 282"/>
                <a:gd name="T55" fmla="*/ 2147483647 h 336"/>
                <a:gd name="T56" fmla="*/ 2147483647 w 282"/>
                <a:gd name="T57" fmla="*/ 2147483647 h 336"/>
                <a:gd name="T58" fmla="*/ 2147483647 w 282"/>
                <a:gd name="T59" fmla="*/ 2147483647 h 336"/>
                <a:gd name="T60" fmla="*/ 2147483647 w 282"/>
                <a:gd name="T61" fmla="*/ 2147483647 h 336"/>
                <a:gd name="T62" fmla="*/ 2147483647 w 282"/>
                <a:gd name="T63" fmla="*/ 2147483647 h 336"/>
                <a:gd name="T64" fmla="*/ 2147483647 w 282"/>
                <a:gd name="T65" fmla="*/ 2147483647 h 336"/>
                <a:gd name="T66" fmla="*/ 2147483647 w 282"/>
                <a:gd name="T67" fmla="*/ 2147483647 h 336"/>
                <a:gd name="T68" fmla="*/ 2147483647 w 282"/>
                <a:gd name="T69" fmla="*/ 2147483647 h 336"/>
                <a:gd name="T70" fmla="*/ 2147483647 w 282"/>
                <a:gd name="T71" fmla="*/ 2147483647 h 336"/>
                <a:gd name="T72" fmla="*/ 2147483647 w 282"/>
                <a:gd name="T73" fmla="*/ 2147483647 h 336"/>
                <a:gd name="T74" fmla="*/ 2147483647 w 282"/>
                <a:gd name="T75" fmla="*/ 2147483647 h 336"/>
                <a:gd name="T76" fmla="*/ 2147483647 w 282"/>
                <a:gd name="T77" fmla="*/ 2147483647 h 336"/>
                <a:gd name="T78" fmla="*/ 2147483647 w 282"/>
                <a:gd name="T79" fmla="*/ 2147483647 h 336"/>
                <a:gd name="T80" fmla="*/ 2147483647 w 282"/>
                <a:gd name="T81" fmla="*/ 2147483647 h 336"/>
                <a:gd name="T82" fmla="*/ 2147483647 w 282"/>
                <a:gd name="T83" fmla="*/ 2147483647 h 336"/>
                <a:gd name="T84" fmla="*/ 2147483647 w 282"/>
                <a:gd name="T85" fmla="*/ 2147483647 h 336"/>
                <a:gd name="T86" fmla="*/ 2147483647 w 282"/>
                <a:gd name="T87" fmla="*/ 2147483647 h 336"/>
                <a:gd name="T88" fmla="*/ 2147483647 w 282"/>
                <a:gd name="T89" fmla="*/ 2147483647 h 336"/>
                <a:gd name="T90" fmla="*/ 2147483647 w 282"/>
                <a:gd name="T91" fmla="*/ 2147483647 h 336"/>
                <a:gd name="T92" fmla="*/ 2147483647 w 282"/>
                <a:gd name="T93" fmla="*/ 2147483647 h 336"/>
                <a:gd name="T94" fmla="*/ 2147483647 w 282"/>
                <a:gd name="T95" fmla="*/ 2147483647 h 336"/>
                <a:gd name="T96" fmla="*/ 2147483647 w 282"/>
                <a:gd name="T97" fmla="*/ 2147483647 h 336"/>
                <a:gd name="T98" fmla="*/ 2147483647 w 282"/>
                <a:gd name="T99" fmla="*/ 2147483647 h 336"/>
                <a:gd name="T100" fmla="*/ 2147483647 w 282"/>
                <a:gd name="T101" fmla="*/ 2147483647 h 336"/>
                <a:gd name="T102" fmla="*/ 2147483647 w 282"/>
                <a:gd name="T103" fmla="*/ 2147483647 h 336"/>
                <a:gd name="T104" fmla="*/ 2147483647 w 282"/>
                <a:gd name="T105" fmla="*/ 2147483647 h 336"/>
                <a:gd name="T106" fmla="*/ 2147483647 w 282"/>
                <a:gd name="T107" fmla="*/ 2147483647 h 336"/>
                <a:gd name="T108" fmla="*/ 2147483647 w 282"/>
                <a:gd name="T109" fmla="*/ 2147483647 h 336"/>
                <a:gd name="T110" fmla="*/ 2147483647 w 282"/>
                <a:gd name="T111" fmla="*/ 2147483647 h 336"/>
                <a:gd name="T112" fmla="*/ 2147483647 w 282"/>
                <a:gd name="T113" fmla="*/ 2147483647 h 336"/>
                <a:gd name="T114" fmla="*/ 2147483647 w 282"/>
                <a:gd name="T115" fmla="*/ 2147483647 h 336"/>
                <a:gd name="T116" fmla="*/ 2147483647 w 282"/>
                <a:gd name="T117" fmla="*/ 2147483647 h 336"/>
                <a:gd name="T118" fmla="*/ 2147483647 w 282"/>
                <a:gd name="T119" fmla="*/ 2147483647 h 336"/>
                <a:gd name="T120" fmla="*/ 2147483647 w 282"/>
                <a:gd name="T121" fmla="*/ 2147483647 h 336"/>
                <a:gd name="T122" fmla="*/ 2147483647 w 282"/>
                <a:gd name="T123" fmla="*/ 2147483647 h 3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2"/>
                <a:gd name="T187" fmla="*/ 0 h 336"/>
                <a:gd name="T188" fmla="*/ 282 w 282"/>
                <a:gd name="T189" fmla="*/ 336 h 3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2" h="336">
                  <a:moveTo>
                    <a:pt x="258" y="60"/>
                  </a:moveTo>
                  <a:lnTo>
                    <a:pt x="258" y="42"/>
                  </a:lnTo>
                  <a:lnTo>
                    <a:pt x="234" y="0"/>
                  </a:lnTo>
                  <a:lnTo>
                    <a:pt x="222" y="6"/>
                  </a:lnTo>
                  <a:lnTo>
                    <a:pt x="198" y="30"/>
                  </a:lnTo>
                  <a:lnTo>
                    <a:pt x="138" y="78"/>
                  </a:lnTo>
                  <a:lnTo>
                    <a:pt x="114" y="84"/>
                  </a:lnTo>
                  <a:lnTo>
                    <a:pt x="96" y="84"/>
                  </a:lnTo>
                  <a:lnTo>
                    <a:pt x="84" y="78"/>
                  </a:lnTo>
                  <a:lnTo>
                    <a:pt x="72" y="66"/>
                  </a:lnTo>
                  <a:lnTo>
                    <a:pt x="36" y="48"/>
                  </a:lnTo>
                  <a:lnTo>
                    <a:pt x="30" y="48"/>
                  </a:lnTo>
                  <a:lnTo>
                    <a:pt x="24" y="66"/>
                  </a:lnTo>
                  <a:lnTo>
                    <a:pt x="30" y="138"/>
                  </a:lnTo>
                  <a:lnTo>
                    <a:pt x="18" y="150"/>
                  </a:lnTo>
                  <a:lnTo>
                    <a:pt x="18" y="162"/>
                  </a:lnTo>
                  <a:lnTo>
                    <a:pt x="30" y="174"/>
                  </a:lnTo>
                  <a:lnTo>
                    <a:pt x="30" y="186"/>
                  </a:lnTo>
                  <a:lnTo>
                    <a:pt x="24" y="198"/>
                  </a:lnTo>
                  <a:lnTo>
                    <a:pt x="18" y="204"/>
                  </a:lnTo>
                  <a:lnTo>
                    <a:pt x="12" y="216"/>
                  </a:lnTo>
                  <a:lnTo>
                    <a:pt x="6" y="222"/>
                  </a:lnTo>
                  <a:lnTo>
                    <a:pt x="6" y="282"/>
                  </a:lnTo>
                  <a:lnTo>
                    <a:pt x="0" y="294"/>
                  </a:lnTo>
                  <a:lnTo>
                    <a:pt x="0" y="312"/>
                  </a:lnTo>
                  <a:lnTo>
                    <a:pt x="6" y="324"/>
                  </a:lnTo>
                  <a:lnTo>
                    <a:pt x="24" y="324"/>
                  </a:lnTo>
                  <a:lnTo>
                    <a:pt x="48" y="336"/>
                  </a:lnTo>
                  <a:lnTo>
                    <a:pt x="84" y="336"/>
                  </a:lnTo>
                  <a:lnTo>
                    <a:pt x="96" y="324"/>
                  </a:lnTo>
                  <a:lnTo>
                    <a:pt x="108" y="300"/>
                  </a:lnTo>
                  <a:lnTo>
                    <a:pt x="108" y="288"/>
                  </a:lnTo>
                  <a:lnTo>
                    <a:pt x="120" y="276"/>
                  </a:lnTo>
                  <a:lnTo>
                    <a:pt x="126" y="276"/>
                  </a:lnTo>
                  <a:lnTo>
                    <a:pt x="138" y="270"/>
                  </a:lnTo>
                  <a:lnTo>
                    <a:pt x="150" y="270"/>
                  </a:lnTo>
                  <a:lnTo>
                    <a:pt x="162" y="264"/>
                  </a:lnTo>
                  <a:lnTo>
                    <a:pt x="168" y="258"/>
                  </a:lnTo>
                  <a:lnTo>
                    <a:pt x="174" y="246"/>
                  </a:lnTo>
                  <a:lnTo>
                    <a:pt x="180" y="240"/>
                  </a:lnTo>
                  <a:lnTo>
                    <a:pt x="180" y="228"/>
                  </a:lnTo>
                  <a:lnTo>
                    <a:pt x="186" y="222"/>
                  </a:lnTo>
                  <a:lnTo>
                    <a:pt x="186" y="210"/>
                  </a:lnTo>
                  <a:lnTo>
                    <a:pt x="180" y="204"/>
                  </a:lnTo>
                  <a:lnTo>
                    <a:pt x="168" y="180"/>
                  </a:lnTo>
                  <a:lnTo>
                    <a:pt x="144" y="156"/>
                  </a:lnTo>
                  <a:lnTo>
                    <a:pt x="132" y="156"/>
                  </a:lnTo>
                  <a:lnTo>
                    <a:pt x="120" y="150"/>
                  </a:lnTo>
                  <a:lnTo>
                    <a:pt x="96" y="150"/>
                  </a:lnTo>
                  <a:lnTo>
                    <a:pt x="96" y="144"/>
                  </a:lnTo>
                  <a:lnTo>
                    <a:pt x="108" y="144"/>
                  </a:lnTo>
                  <a:lnTo>
                    <a:pt x="120" y="138"/>
                  </a:lnTo>
                  <a:lnTo>
                    <a:pt x="186" y="138"/>
                  </a:lnTo>
                  <a:lnTo>
                    <a:pt x="198" y="114"/>
                  </a:lnTo>
                  <a:lnTo>
                    <a:pt x="240" y="114"/>
                  </a:lnTo>
                  <a:lnTo>
                    <a:pt x="252" y="108"/>
                  </a:lnTo>
                  <a:lnTo>
                    <a:pt x="258" y="102"/>
                  </a:lnTo>
                  <a:lnTo>
                    <a:pt x="264" y="102"/>
                  </a:lnTo>
                  <a:lnTo>
                    <a:pt x="276" y="96"/>
                  </a:lnTo>
                  <a:lnTo>
                    <a:pt x="282" y="90"/>
                  </a:lnTo>
                  <a:lnTo>
                    <a:pt x="282" y="78"/>
                  </a:lnTo>
                  <a:lnTo>
                    <a:pt x="258"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2" name="Jamaica" descr="© INSCALE GmbH, 05.05.2010&#10;http://www.presentationload.com/">
              <a:extLst>
                <a:ext uri="{FF2B5EF4-FFF2-40B4-BE49-F238E27FC236}">
                  <a16:creationId xmlns:a16="http://schemas.microsoft.com/office/drawing/2014/main" id="{931A3924-BE09-4CC4-A409-2B5C92715AD8}"/>
                </a:ext>
              </a:extLst>
            </p:cNvPr>
            <p:cNvSpPr>
              <a:spLocks/>
            </p:cNvSpPr>
            <p:nvPr>
              <p:custDataLst>
                <p:tags r:id="rId101"/>
              </p:custDataLst>
            </p:nvPr>
          </p:nvSpPr>
          <p:spPr bwMode="gray">
            <a:xfrm>
              <a:off x="2149694" y="2656657"/>
              <a:ext cx="59295" cy="19271"/>
            </a:xfrm>
            <a:custGeom>
              <a:avLst/>
              <a:gdLst>
                <a:gd name="T0" fmla="*/ 2147483647 w 156"/>
                <a:gd name="T1" fmla="*/ 2147483647 h 54"/>
                <a:gd name="T2" fmla="*/ 2147483647 w 156"/>
                <a:gd name="T3" fmla="*/ 2147483647 h 54"/>
                <a:gd name="T4" fmla="*/ 2147483647 w 156"/>
                <a:gd name="T5" fmla="*/ 2147483647 h 54"/>
                <a:gd name="T6" fmla="*/ 2147483647 w 156"/>
                <a:gd name="T7" fmla="*/ 2147483647 h 54"/>
                <a:gd name="T8" fmla="*/ 2147483647 w 156"/>
                <a:gd name="T9" fmla="*/ 2147483647 h 54"/>
                <a:gd name="T10" fmla="*/ 2147483647 w 156"/>
                <a:gd name="T11" fmla="*/ 2147483647 h 54"/>
                <a:gd name="T12" fmla="*/ 2147483647 w 156"/>
                <a:gd name="T13" fmla="*/ 2147483647 h 54"/>
                <a:gd name="T14" fmla="*/ 2147483647 w 156"/>
                <a:gd name="T15" fmla="*/ 2147483647 h 54"/>
                <a:gd name="T16" fmla="*/ 2147483647 w 156"/>
                <a:gd name="T17" fmla="*/ 0 h 54"/>
                <a:gd name="T18" fmla="*/ 2147483647 w 156"/>
                <a:gd name="T19" fmla="*/ 0 h 54"/>
                <a:gd name="T20" fmla="*/ 2147483647 w 156"/>
                <a:gd name="T21" fmla="*/ 2147483647 h 54"/>
                <a:gd name="T22" fmla="*/ 0 w 156"/>
                <a:gd name="T23" fmla="*/ 2147483647 h 54"/>
                <a:gd name="T24" fmla="*/ 2147483647 w 156"/>
                <a:gd name="T25" fmla="*/ 2147483647 h 54"/>
                <a:gd name="T26" fmla="*/ 2147483647 w 156"/>
                <a:gd name="T27" fmla="*/ 2147483647 h 54"/>
                <a:gd name="T28" fmla="*/ 2147483647 w 156"/>
                <a:gd name="T29" fmla="*/ 2147483647 h 54"/>
                <a:gd name="T30" fmla="*/ 2147483647 w 156"/>
                <a:gd name="T31" fmla="*/ 2147483647 h 54"/>
                <a:gd name="T32" fmla="*/ 2147483647 w 156"/>
                <a:gd name="T33" fmla="*/ 2147483647 h 54"/>
                <a:gd name="T34" fmla="*/ 2147483647 w 156"/>
                <a:gd name="T35" fmla="*/ 2147483647 h 54"/>
                <a:gd name="T36" fmla="*/ 2147483647 w 156"/>
                <a:gd name="T37" fmla="*/ 2147483647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6"/>
                <a:gd name="T58" fmla="*/ 0 h 54"/>
                <a:gd name="T59" fmla="*/ 156 w 156"/>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6" h="54">
                  <a:moveTo>
                    <a:pt x="108" y="54"/>
                  </a:moveTo>
                  <a:lnTo>
                    <a:pt x="114" y="36"/>
                  </a:lnTo>
                  <a:lnTo>
                    <a:pt x="156" y="48"/>
                  </a:lnTo>
                  <a:lnTo>
                    <a:pt x="156" y="42"/>
                  </a:lnTo>
                  <a:lnTo>
                    <a:pt x="150" y="36"/>
                  </a:lnTo>
                  <a:lnTo>
                    <a:pt x="144" y="24"/>
                  </a:lnTo>
                  <a:lnTo>
                    <a:pt x="126" y="6"/>
                  </a:lnTo>
                  <a:lnTo>
                    <a:pt x="84" y="6"/>
                  </a:lnTo>
                  <a:lnTo>
                    <a:pt x="66" y="0"/>
                  </a:lnTo>
                  <a:lnTo>
                    <a:pt x="24" y="0"/>
                  </a:lnTo>
                  <a:lnTo>
                    <a:pt x="12" y="6"/>
                  </a:lnTo>
                  <a:lnTo>
                    <a:pt x="0" y="6"/>
                  </a:lnTo>
                  <a:lnTo>
                    <a:pt x="6" y="18"/>
                  </a:lnTo>
                  <a:lnTo>
                    <a:pt x="18" y="24"/>
                  </a:lnTo>
                  <a:lnTo>
                    <a:pt x="24" y="36"/>
                  </a:lnTo>
                  <a:lnTo>
                    <a:pt x="36" y="42"/>
                  </a:lnTo>
                  <a:lnTo>
                    <a:pt x="60" y="42"/>
                  </a:lnTo>
                  <a:lnTo>
                    <a:pt x="78" y="48"/>
                  </a:lnTo>
                  <a:lnTo>
                    <a:pt x="108" y="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3" name="Japan" descr="© INSCALE GmbH, 05.05.2010&#10;http://www.presentationload.com/">
              <a:extLst>
                <a:ext uri="{FF2B5EF4-FFF2-40B4-BE49-F238E27FC236}">
                  <a16:creationId xmlns:a16="http://schemas.microsoft.com/office/drawing/2014/main" id="{689B0B30-7AAA-4505-B7FE-8240EAC6825A}"/>
                </a:ext>
              </a:extLst>
            </p:cNvPr>
            <p:cNvSpPr>
              <a:spLocks noEditPoints="1"/>
            </p:cNvSpPr>
            <p:nvPr>
              <p:custDataLst>
                <p:tags r:id="rId102"/>
              </p:custDataLst>
            </p:nvPr>
          </p:nvSpPr>
          <p:spPr bwMode="gray">
            <a:xfrm>
              <a:off x="7493646" y="1830973"/>
              <a:ext cx="332051" cy="647800"/>
            </a:xfrm>
            <a:custGeom>
              <a:avLst/>
              <a:gdLst>
                <a:gd name="T0" fmla="*/ 2147483647 w 876"/>
                <a:gd name="T1" fmla="*/ 2147483647 h 1710"/>
                <a:gd name="T2" fmla="*/ 2147483647 w 876"/>
                <a:gd name="T3" fmla="*/ 2147483647 h 1710"/>
                <a:gd name="T4" fmla="*/ 2147483647 w 876"/>
                <a:gd name="T5" fmla="*/ 2147483647 h 1710"/>
                <a:gd name="T6" fmla="*/ 2147483647 w 876"/>
                <a:gd name="T7" fmla="*/ 2147483647 h 1710"/>
                <a:gd name="T8" fmla="*/ 2147483647 w 876"/>
                <a:gd name="T9" fmla="*/ 2147483647 h 1710"/>
                <a:gd name="T10" fmla="*/ 2147483647 w 876"/>
                <a:gd name="T11" fmla="*/ 2147483647 h 1710"/>
                <a:gd name="T12" fmla="*/ 2147483647 w 876"/>
                <a:gd name="T13" fmla="*/ 2147483647 h 1710"/>
                <a:gd name="T14" fmla="*/ 2147483647 w 876"/>
                <a:gd name="T15" fmla="*/ 2147483647 h 1710"/>
                <a:gd name="T16" fmla="*/ 2147483647 w 876"/>
                <a:gd name="T17" fmla="*/ 2147483647 h 1710"/>
                <a:gd name="T18" fmla="*/ 2147483647 w 876"/>
                <a:gd name="T19" fmla="*/ 2147483647 h 1710"/>
                <a:gd name="T20" fmla="*/ 2147483647 w 876"/>
                <a:gd name="T21" fmla="*/ 2147483647 h 1710"/>
                <a:gd name="T22" fmla="*/ 2147483647 w 876"/>
                <a:gd name="T23" fmla="*/ 2147483647 h 1710"/>
                <a:gd name="T24" fmla="*/ 2147483647 w 876"/>
                <a:gd name="T25" fmla="*/ 2147483647 h 1710"/>
                <a:gd name="T26" fmla="*/ 2147483647 w 876"/>
                <a:gd name="T27" fmla="*/ 2147483647 h 1710"/>
                <a:gd name="T28" fmla="*/ 2147483647 w 876"/>
                <a:gd name="T29" fmla="*/ 2147483647 h 1710"/>
                <a:gd name="T30" fmla="*/ 2147483647 w 876"/>
                <a:gd name="T31" fmla="*/ 2147483647 h 1710"/>
                <a:gd name="T32" fmla="*/ 2147483647 w 876"/>
                <a:gd name="T33" fmla="*/ 2147483647 h 1710"/>
                <a:gd name="T34" fmla="*/ 2147483647 w 876"/>
                <a:gd name="T35" fmla="*/ 2147483647 h 1710"/>
                <a:gd name="T36" fmla="*/ 2147483647 w 876"/>
                <a:gd name="T37" fmla="*/ 2147483647 h 1710"/>
                <a:gd name="T38" fmla="*/ 2147483647 w 876"/>
                <a:gd name="T39" fmla="*/ 2147483647 h 1710"/>
                <a:gd name="T40" fmla="*/ 2147483647 w 876"/>
                <a:gd name="T41" fmla="*/ 2147483647 h 1710"/>
                <a:gd name="T42" fmla="*/ 2147483647 w 876"/>
                <a:gd name="T43" fmla="*/ 2147483647 h 1710"/>
                <a:gd name="T44" fmla="*/ 2147483647 w 876"/>
                <a:gd name="T45" fmla="*/ 2147483647 h 1710"/>
                <a:gd name="T46" fmla="*/ 2147483647 w 876"/>
                <a:gd name="T47" fmla="*/ 2147483647 h 1710"/>
                <a:gd name="T48" fmla="*/ 2147483647 w 876"/>
                <a:gd name="T49" fmla="*/ 2147483647 h 1710"/>
                <a:gd name="T50" fmla="*/ 2147483647 w 876"/>
                <a:gd name="T51" fmla="*/ 2147483647 h 1710"/>
                <a:gd name="T52" fmla="*/ 2147483647 w 876"/>
                <a:gd name="T53" fmla="*/ 2147483647 h 1710"/>
                <a:gd name="T54" fmla="*/ 2147483647 w 876"/>
                <a:gd name="T55" fmla="*/ 2147483647 h 1710"/>
                <a:gd name="T56" fmla="*/ 2147483647 w 876"/>
                <a:gd name="T57" fmla="*/ 2147483647 h 1710"/>
                <a:gd name="T58" fmla="*/ 2147483647 w 876"/>
                <a:gd name="T59" fmla="*/ 2147483647 h 1710"/>
                <a:gd name="T60" fmla="*/ 2147483647 w 876"/>
                <a:gd name="T61" fmla="*/ 2147483647 h 1710"/>
                <a:gd name="T62" fmla="*/ 2147483647 w 876"/>
                <a:gd name="T63" fmla="*/ 2147483647 h 1710"/>
                <a:gd name="T64" fmla="*/ 2147483647 w 876"/>
                <a:gd name="T65" fmla="*/ 2147483647 h 1710"/>
                <a:gd name="T66" fmla="*/ 2147483647 w 876"/>
                <a:gd name="T67" fmla="*/ 2147483647 h 1710"/>
                <a:gd name="T68" fmla="*/ 2147483647 w 876"/>
                <a:gd name="T69" fmla="*/ 2147483647 h 1710"/>
                <a:gd name="T70" fmla="*/ 2147483647 w 876"/>
                <a:gd name="T71" fmla="*/ 2147483647 h 1710"/>
                <a:gd name="T72" fmla="*/ 2147483647 w 876"/>
                <a:gd name="T73" fmla="*/ 2147483647 h 1710"/>
                <a:gd name="T74" fmla="*/ 2147483647 w 876"/>
                <a:gd name="T75" fmla="*/ 2147483647 h 1710"/>
                <a:gd name="T76" fmla="*/ 2147483647 w 876"/>
                <a:gd name="T77" fmla="*/ 2147483647 h 1710"/>
                <a:gd name="T78" fmla="*/ 2147483647 w 876"/>
                <a:gd name="T79" fmla="*/ 2147483647 h 1710"/>
                <a:gd name="T80" fmla="*/ 2147483647 w 876"/>
                <a:gd name="T81" fmla="*/ 2147483647 h 1710"/>
                <a:gd name="T82" fmla="*/ 2147483647 w 876"/>
                <a:gd name="T83" fmla="*/ 2147483647 h 1710"/>
                <a:gd name="T84" fmla="*/ 2147483647 w 876"/>
                <a:gd name="T85" fmla="*/ 2147483647 h 1710"/>
                <a:gd name="T86" fmla="*/ 2147483647 w 876"/>
                <a:gd name="T87" fmla="*/ 2147483647 h 1710"/>
                <a:gd name="T88" fmla="*/ 2147483647 w 876"/>
                <a:gd name="T89" fmla="*/ 2147483647 h 1710"/>
                <a:gd name="T90" fmla="*/ 2147483647 w 876"/>
                <a:gd name="T91" fmla="*/ 2147483647 h 1710"/>
                <a:gd name="T92" fmla="*/ 2147483647 w 876"/>
                <a:gd name="T93" fmla="*/ 2147483647 h 1710"/>
                <a:gd name="T94" fmla="*/ 2147483647 w 876"/>
                <a:gd name="T95" fmla="*/ 2147483647 h 1710"/>
                <a:gd name="T96" fmla="*/ 2147483647 w 876"/>
                <a:gd name="T97" fmla="*/ 2147483647 h 1710"/>
                <a:gd name="T98" fmla="*/ 2147483647 w 876"/>
                <a:gd name="T99" fmla="*/ 2147483647 h 1710"/>
                <a:gd name="T100" fmla="*/ 2147483647 w 876"/>
                <a:gd name="T101" fmla="*/ 2147483647 h 1710"/>
                <a:gd name="T102" fmla="*/ 2147483647 w 876"/>
                <a:gd name="T103" fmla="*/ 2147483647 h 1710"/>
                <a:gd name="T104" fmla="*/ 2147483647 w 876"/>
                <a:gd name="T105" fmla="*/ 2147483647 h 1710"/>
                <a:gd name="T106" fmla="*/ 2147483647 w 876"/>
                <a:gd name="T107" fmla="*/ 2147483647 h 1710"/>
                <a:gd name="T108" fmla="*/ 2147483647 w 876"/>
                <a:gd name="T109" fmla="*/ 2147483647 h 1710"/>
                <a:gd name="T110" fmla="*/ 2147483647 w 876"/>
                <a:gd name="T111" fmla="*/ 2147483647 h 1710"/>
                <a:gd name="T112" fmla="*/ 2147483647 w 876"/>
                <a:gd name="T113" fmla="*/ 2147483647 h 1710"/>
                <a:gd name="T114" fmla="*/ 2147483647 w 876"/>
                <a:gd name="T115" fmla="*/ 2147483647 h 1710"/>
                <a:gd name="T116" fmla="*/ 2147483647 w 876"/>
                <a:gd name="T117" fmla="*/ 2147483647 h 1710"/>
                <a:gd name="T118" fmla="*/ 2147483647 w 876"/>
                <a:gd name="T119" fmla="*/ 2147483647 h 17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6"/>
                <a:gd name="T181" fmla="*/ 0 h 1710"/>
                <a:gd name="T182" fmla="*/ 876 w 876"/>
                <a:gd name="T183" fmla="*/ 1710 h 171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6" h="1710">
                  <a:moveTo>
                    <a:pt x="876" y="780"/>
                  </a:moveTo>
                  <a:lnTo>
                    <a:pt x="864" y="774"/>
                  </a:lnTo>
                  <a:lnTo>
                    <a:pt x="858" y="768"/>
                  </a:lnTo>
                  <a:lnTo>
                    <a:pt x="846" y="762"/>
                  </a:lnTo>
                  <a:lnTo>
                    <a:pt x="840" y="750"/>
                  </a:lnTo>
                  <a:lnTo>
                    <a:pt x="828" y="744"/>
                  </a:lnTo>
                  <a:lnTo>
                    <a:pt x="828" y="720"/>
                  </a:lnTo>
                  <a:lnTo>
                    <a:pt x="834" y="702"/>
                  </a:lnTo>
                  <a:lnTo>
                    <a:pt x="834" y="684"/>
                  </a:lnTo>
                  <a:lnTo>
                    <a:pt x="828" y="666"/>
                  </a:lnTo>
                  <a:lnTo>
                    <a:pt x="816" y="642"/>
                  </a:lnTo>
                  <a:lnTo>
                    <a:pt x="792" y="618"/>
                  </a:lnTo>
                  <a:lnTo>
                    <a:pt x="786" y="600"/>
                  </a:lnTo>
                  <a:lnTo>
                    <a:pt x="786" y="576"/>
                  </a:lnTo>
                  <a:lnTo>
                    <a:pt x="792" y="570"/>
                  </a:lnTo>
                  <a:lnTo>
                    <a:pt x="810" y="570"/>
                  </a:lnTo>
                  <a:lnTo>
                    <a:pt x="810" y="528"/>
                  </a:lnTo>
                  <a:lnTo>
                    <a:pt x="798" y="516"/>
                  </a:lnTo>
                  <a:lnTo>
                    <a:pt x="810" y="510"/>
                  </a:lnTo>
                  <a:lnTo>
                    <a:pt x="810" y="498"/>
                  </a:lnTo>
                  <a:lnTo>
                    <a:pt x="804" y="486"/>
                  </a:lnTo>
                  <a:lnTo>
                    <a:pt x="804" y="474"/>
                  </a:lnTo>
                  <a:lnTo>
                    <a:pt x="798" y="468"/>
                  </a:lnTo>
                  <a:lnTo>
                    <a:pt x="792" y="456"/>
                  </a:lnTo>
                  <a:lnTo>
                    <a:pt x="786" y="450"/>
                  </a:lnTo>
                  <a:lnTo>
                    <a:pt x="774" y="444"/>
                  </a:lnTo>
                  <a:lnTo>
                    <a:pt x="768" y="438"/>
                  </a:lnTo>
                  <a:lnTo>
                    <a:pt x="762" y="420"/>
                  </a:lnTo>
                  <a:lnTo>
                    <a:pt x="756" y="420"/>
                  </a:lnTo>
                  <a:lnTo>
                    <a:pt x="738" y="402"/>
                  </a:lnTo>
                  <a:lnTo>
                    <a:pt x="714" y="390"/>
                  </a:lnTo>
                  <a:lnTo>
                    <a:pt x="702" y="378"/>
                  </a:lnTo>
                  <a:lnTo>
                    <a:pt x="696" y="360"/>
                  </a:lnTo>
                  <a:lnTo>
                    <a:pt x="690" y="348"/>
                  </a:lnTo>
                  <a:lnTo>
                    <a:pt x="690" y="330"/>
                  </a:lnTo>
                  <a:lnTo>
                    <a:pt x="684" y="324"/>
                  </a:lnTo>
                  <a:lnTo>
                    <a:pt x="678" y="324"/>
                  </a:lnTo>
                  <a:lnTo>
                    <a:pt x="666" y="318"/>
                  </a:lnTo>
                  <a:lnTo>
                    <a:pt x="654" y="318"/>
                  </a:lnTo>
                  <a:lnTo>
                    <a:pt x="648" y="324"/>
                  </a:lnTo>
                  <a:lnTo>
                    <a:pt x="648" y="342"/>
                  </a:lnTo>
                  <a:lnTo>
                    <a:pt x="654" y="342"/>
                  </a:lnTo>
                  <a:lnTo>
                    <a:pt x="660" y="348"/>
                  </a:lnTo>
                  <a:lnTo>
                    <a:pt x="672" y="342"/>
                  </a:lnTo>
                  <a:lnTo>
                    <a:pt x="678" y="348"/>
                  </a:lnTo>
                  <a:lnTo>
                    <a:pt x="678" y="366"/>
                  </a:lnTo>
                  <a:lnTo>
                    <a:pt x="672" y="366"/>
                  </a:lnTo>
                  <a:lnTo>
                    <a:pt x="666" y="360"/>
                  </a:lnTo>
                  <a:lnTo>
                    <a:pt x="654" y="372"/>
                  </a:lnTo>
                  <a:lnTo>
                    <a:pt x="630" y="342"/>
                  </a:lnTo>
                  <a:lnTo>
                    <a:pt x="612" y="342"/>
                  </a:lnTo>
                  <a:lnTo>
                    <a:pt x="636" y="378"/>
                  </a:lnTo>
                  <a:lnTo>
                    <a:pt x="618" y="378"/>
                  </a:lnTo>
                  <a:lnTo>
                    <a:pt x="648" y="426"/>
                  </a:lnTo>
                  <a:lnTo>
                    <a:pt x="636" y="438"/>
                  </a:lnTo>
                  <a:lnTo>
                    <a:pt x="648" y="444"/>
                  </a:lnTo>
                  <a:lnTo>
                    <a:pt x="666" y="462"/>
                  </a:lnTo>
                  <a:lnTo>
                    <a:pt x="678" y="468"/>
                  </a:lnTo>
                  <a:lnTo>
                    <a:pt x="684" y="480"/>
                  </a:lnTo>
                  <a:lnTo>
                    <a:pt x="684" y="504"/>
                  </a:lnTo>
                  <a:lnTo>
                    <a:pt x="678" y="516"/>
                  </a:lnTo>
                  <a:lnTo>
                    <a:pt x="678" y="534"/>
                  </a:lnTo>
                  <a:lnTo>
                    <a:pt x="672" y="540"/>
                  </a:lnTo>
                  <a:lnTo>
                    <a:pt x="672" y="570"/>
                  </a:lnTo>
                  <a:lnTo>
                    <a:pt x="678" y="570"/>
                  </a:lnTo>
                  <a:lnTo>
                    <a:pt x="690" y="582"/>
                  </a:lnTo>
                  <a:lnTo>
                    <a:pt x="690" y="600"/>
                  </a:lnTo>
                  <a:lnTo>
                    <a:pt x="678" y="606"/>
                  </a:lnTo>
                  <a:lnTo>
                    <a:pt x="660" y="606"/>
                  </a:lnTo>
                  <a:lnTo>
                    <a:pt x="660" y="618"/>
                  </a:lnTo>
                  <a:lnTo>
                    <a:pt x="666" y="630"/>
                  </a:lnTo>
                  <a:lnTo>
                    <a:pt x="666" y="642"/>
                  </a:lnTo>
                  <a:lnTo>
                    <a:pt x="660" y="654"/>
                  </a:lnTo>
                  <a:lnTo>
                    <a:pt x="654" y="660"/>
                  </a:lnTo>
                  <a:lnTo>
                    <a:pt x="642" y="666"/>
                  </a:lnTo>
                  <a:lnTo>
                    <a:pt x="630" y="666"/>
                  </a:lnTo>
                  <a:lnTo>
                    <a:pt x="618" y="672"/>
                  </a:lnTo>
                  <a:lnTo>
                    <a:pt x="612" y="678"/>
                  </a:lnTo>
                  <a:lnTo>
                    <a:pt x="606" y="678"/>
                  </a:lnTo>
                  <a:lnTo>
                    <a:pt x="606" y="696"/>
                  </a:lnTo>
                  <a:lnTo>
                    <a:pt x="588" y="696"/>
                  </a:lnTo>
                  <a:lnTo>
                    <a:pt x="564" y="672"/>
                  </a:lnTo>
                  <a:lnTo>
                    <a:pt x="564" y="654"/>
                  </a:lnTo>
                  <a:lnTo>
                    <a:pt x="570" y="636"/>
                  </a:lnTo>
                  <a:lnTo>
                    <a:pt x="558" y="636"/>
                  </a:lnTo>
                  <a:lnTo>
                    <a:pt x="552" y="642"/>
                  </a:lnTo>
                  <a:lnTo>
                    <a:pt x="540" y="648"/>
                  </a:lnTo>
                  <a:lnTo>
                    <a:pt x="534" y="654"/>
                  </a:lnTo>
                  <a:lnTo>
                    <a:pt x="534" y="660"/>
                  </a:lnTo>
                  <a:lnTo>
                    <a:pt x="540" y="666"/>
                  </a:lnTo>
                  <a:lnTo>
                    <a:pt x="558" y="702"/>
                  </a:lnTo>
                  <a:lnTo>
                    <a:pt x="558" y="714"/>
                  </a:lnTo>
                  <a:lnTo>
                    <a:pt x="552" y="720"/>
                  </a:lnTo>
                  <a:lnTo>
                    <a:pt x="540" y="744"/>
                  </a:lnTo>
                  <a:lnTo>
                    <a:pt x="540" y="756"/>
                  </a:lnTo>
                  <a:lnTo>
                    <a:pt x="546" y="762"/>
                  </a:lnTo>
                  <a:lnTo>
                    <a:pt x="546" y="768"/>
                  </a:lnTo>
                  <a:lnTo>
                    <a:pt x="552" y="780"/>
                  </a:lnTo>
                  <a:lnTo>
                    <a:pt x="558" y="786"/>
                  </a:lnTo>
                  <a:lnTo>
                    <a:pt x="558" y="792"/>
                  </a:lnTo>
                  <a:lnTo>
                    <a:pt x="522" y="792"/>
                  </a:lnTo>
                  <a:lnTo>
                    <a:pt x="498" y="780"/>
                  </a:lnTo>
                  <a:lnTo>
                    <a:pt x="474" y="780"/>
                  </a:lnTo>
                  <a:lnTo>
                    <a:pt x="450" y="792"/>
                  </a:lnTo>
                  <a:lnTo>
                    <a:pt x="438" y="792"/>
                  </a:lnTo>
                  <a:lnTo>
                    <a:pt x="420" y="798"/>
                  </a:lnTo>
                  <a:lnTo>
                    <a:pt x="414" y="804"/>
                  </a:lnTo>
                  <a:lnTo>
                    <a:pt x="378" y="804"/>
                  </a:lnTo>
                  <a:lnTo>
                    <a:pt x="366" y="792"/>
                  </a:lnTo>
                  <a:lnTo>
                    <a:pt x="336" y="816"/>
                  </a:lnTo>
                  <a:lnTo>
                    <a:pt x="330" y="828"/>
                  </a:lnTo>
                  <a:lnTo>
                    <a:pt x="312" y="846"/>
                  </a:lnTo>
                  <a:lnTo>
                    <a:pt x="306" y="864"/>
                  </a:lnTo>
                  <a:lnTo>
                    <a:pt x="300" y="870"/>
                  </a:lnTo>
                  <a:lnTo>
                    <a:pt x="294" y="882"/>
                  </a:lnTo>
                  <a:lnTo>
                    <a:pt x="270" y="882"/>
                  </a:lnTo>
                  <a:lnTo>
                    <a:pt x="264" y="888"/>
                  </a:lnTo>
                  <a:lnTo>
                    <a:pt x="258" y="888"/>
                  </a:lnTo>
                  <a:lnTo>
                    <a:pt x="258" y="900"/>
                  </a:lnTo>
                  <a:lnTo>
                    <a:pt x="264" y="912"/>
                  </a:lnTo>
                  <a:lnTo>
                    <a:pt x="276" y="924"/>
                  </a:lnTo>
                  <a:lnTo>
                    <a:pt x="288" y="924"/>
                  </a:lnTo>
                  <a:lnTo>
                    <a:pt x="294" y="918"/>
                  </a:lnTo>
                  <a:lnTo>
                    <a:pt x="312" y="918"/>
                  </a:lnTo>
                  <a:lnTo>
                    <a:pt x="318" y="924"/>
                  </a:lnTo>
                  <a:lnTo>
                    <a:pt x="324" y="924"/>
                  </a:lnTo>
                  <a:lnTo>
                    <a:pt x="336" y="930"/>
                  </a:lnTo>
                  <a:lnTo>
                    <a:pt x="342" y="930"/>
                  </a:lnTo>
                  <a:lnTo>
                    <a:pt x="348" y="924"/>
                  </a:lnTo>
                  <a:lnTo>
                    <a:pt x="348" y="912"/>
                  </a:lnTo>
                  <a:lnTo>
                    <a:pt x="354" y="906"/>
                  </a:lnTo>
                  <a:lnTo>
                    <a:pt x="354" y="894"/>
                  </a:lnTo>
                  <a:lnTo>
                    <a:pt x="372" y="906"/>
                  </a:lnTo>
                  <a:lnTo>
                    <a:pt x="378" y="906"/>
                  </a:lnTo>
                  <a:lnTo>
                    <a:pt x="384" y="900"/>
                  </a:lnTo>
                  <a:lnTo>
                    <a:pt x="420" y="882"/>
                  </a:lnTo>
                  <a:lnTo>
                    <a:pt x="426" y="882"/>
                  </a:lnTo>
                  <a:lnTo>
                    <a:pt x="432" y="876"/>
                  </a:lnTo>
                  <a:lnTo>
                    <a:pt x="444" y="876"/>
                  </a:lnTo>
                  <a:lnTo>
                    <a:pt x="456" y="882"/>
                  </a:lnTo>
                  <a:lnTo>
                    <a:pt x="480" y="882"/>
                  </a:lnTo>
                  <a:lnTo>
                    <a:pt x="480" y="876"/>
                  </a:lnTo>
                  <a:lnTo>
                    <a:pt x="474" y="870"/>
                  </a:lnTo>
                  <a:lnTo>
                    <a:pt x="474" y="864"/>
                  </a:lnTo>
                  <a:lnTo>
                    <a:pt x="480" y="858"/>
                  </a:lnTo>
                  <a:lnTo>
                    <a:pt x="498" y="858"/>
                  </a:lnTo>
                  <a:lnTo>
                    <a:pt x="516" y="876"/>
                  </a:lnTo>
                  <a:lnTo>
                    <a:pt x="522" y="870"/>
                  </a:lnTo>
                  <a:lnTo>
                    <a:pt x="534" y="864"/>
                  </a:lnTo>
                  <a:lnTo>
                    <a:pt x="540" y="864"/>
                  </a:lnTo>
                  <a:lnTo>
                    <a:pt x="546" y="858"/>
                  </a:lnTo>
                  <a:lnTo>
                    <a:pt x="552" y="864"/>
                  </a:lnTo>
                  <a:lnTo>
                    <a:pt x="552" y="882"/>
                  </a:lnTo>
                  <a:lnTo>
                    <a:pt x="546" y="894"/>
                  </a:lnTo>
                  <a:lnTo>
                    <a:pt x="540" y="900"/>
                  </a:lnTo>
                  <a:lnTo>
                    <a:pt x="540" y="912"/>
                  </a:lnTo>
                  <a:lnTo>
                    <a:pt x="546" y="918"/>
                  </a:lnTo>
                  <a:lnTo>
                    <a:pt x="552" y="930"/>
                  </a:lnTo>
                  <a:lnTo>
                    <a:pt x="576" y="954"/>
                  </a:lnTo>
                  <a:lnTo>
                    <a:pt x="600" y="966"/>
                  </a:lnTo>
                  <a:lnTo>
                    <a:pt x="612" y="960"/>
                  </a:lnTo>
                  <a:lnTo>
                    <a:pt x="618" y="954"/>
                  </a:lnTo>
                  <a:lnTo>
                    <a:pt x="630" y="930"/>
                  </a:lnTo>
                  <a:lnTo>
                    <a:pt x="630" y="906"/>
                  </a:lnTo>
                  <a:lnTo>
                    <a:pt x="660" y="900"/>
                  </a:lnTo>
                  <a:lnTo>
                    <a:pt x="654" y="894"/>
                  </a:lnTo>
                  <a:lnTo>
                    <a:pt x="648" y="882"/>
                  </a:lnTo>
                  <a:lnTo>
                    <a:pt x="636" y="870"/>
                  </a:lnTo>
                  <a:lnTo>
                    <a:pt x="624" y="870"/>
                  </a:lnTo>
                  <a:lnTo>
                    <a:pt x="612" y="858"/>
                  </a:lnTo>
                  <a:lnTo>
                    <a:pt x="630" y="834"/>
                  </a:lnTo>
                  <a:lnTo>
                    <a:pt x="636" y="834"/>
                  </a:lnTo>
                  <a:lnTo>
                    <a:pt x="636" y="840"/>
                  </a:lnTo>
                  <a:lnTo>
                    <a:pt x="642" y="852"/>
                  </a:lnTo>
                  <a:lnTo>
                    <a:pt x="642" y="858"/>
                  </a:lnTo>
                  <a:lnTo>
                    <a:pt x="654" y="858"/>
                  </a:lnTo>
                  <a:lnTo>
                    <a:pt x="666" y="870"/>
                  </a:lnTo>
                  <a:lnTo>
                    <a:pt x="666" y="876"/>
                  </a:lnTo>
                  <a:lnTo>
                    <a:pt x="684" y="864"/>
                  </a:lnTo>
                  <a:lnTo>
                    <a:pt x="696" y="870"/>
                  </a:lnTo>
                  <a:lnTo>
                    <a:pt x="732" y="870"/>
                  </a:lnTo>
                  <a:lnTo>
                    <a:pt x="744" y="858"/>
                  </a:lnTo>
                  <a:lnTo>
                    <a:pt x="744" y="852"/>
                  </a:lnTo>
                  <a:lnTo>
                    <a:pt x="738" y="846"/>
                  </a:lnTo>
                  <a:lnTo>
                    <a:pt x="738" y="840"/>
                  </a:lnTo>
                  <a:lnTo>
                    <a:pt x="744" y="834"/>
                  </a:lnTo>
                  <a:lnTo>
                    <a:pt x="762" y="834"/>
                  </a:lnTo>
                  <a:lnTo>
                    <a:pt x="768" y="840"/>
                  </a:lnTo>
                  <a:lnTo>
                    <a:pt x="768" y="858"/>
                  </a:lnTo>
                  <a:lnTo>
                    <a:pt x="774" y="864"/>
                  </a:lnTo>
                  <a:lnTo>
                    <a:pt x="774" y="870"/>
                  </a:lnTo>
                  <a:lnTo>
                    <a:pt x="780" y="870"/>
                  </a:lnTo>
                  <a:lnTo>
                    <a:pt x="786" y="864"/>
                  </a:lnTo>
                  <a:lnTo>
                    <a:pt x="786" y="852"/>
                  </a:lnTo>
                  <a:lnTo>
                    <a:pt x="780" y="840"/>
                  </a:lnTo>
                  <a:lnTo>
                    <a:pt x="780" y="816"/>
                  </a:lnTo>
                  <a:lnTo>
                    <a:pt x="804" y="816"/>
                  </a:lnTo>
                  <a:lnTo>
                    <a:pt x="804" y="798"/>
                  </a:lnTo>
                  <a:lnTo>
                    <a:pt x="810" y="792"/>
                  </a:lnTo>
                  <a:lnTo>
                    <a:pt x="810" y="786"/>
                  </a:lnTo>
                  <a:lnTo>
                    <a:pt x="816" y="780"/>
                  </a:lnTo>
                  <a:lnTo>
                    <a:pt x="828" y="792"/>
                  </a:lnTo>
                  <a:lnTo>
                    <a:pt x="828" y="840"/>
                  </a:lnTo>
                  <a:lnTo>
                    <a:pt x="852" y="840"/>
                  </a:lnTo>
                  <a:lnTo>
                    <a:pt x="858" y="828"/>
                  </a:lnTo>
                  <a:lnTo>
                    <a:pt x="858" y="792"/>
                  </a:lnTo>
                  <a:lnTo>
                    <a:pt x="876" y="780"/>
                  </a:lnTo>
                  <a:close/>
                  <a:moveTo>
                    <a:pt x="498" y="912"/>
                  </a:moveTo>
                  <a:lnTo>
                    <a:pt x="486" y="906"/>
                  </a:lnTo>
                  <a:lnTo>
                    <a:pt x="480" y="900"/>
                  </a:lnTo>
                  <a:lnTo>
                    <a:pt x="468" y="894"/>
                  </a:lnTo>
                  <a:lnTo>
                    <a:pt x="444" y="894"/>
                  </a:lnTo>
                  <a:lnTo>
                    <a:pt x="438" y="900"/>
                  </a:lnTo>
                  <a:lnTo>
                    <a:pt x="438" y="924"/>
                  </a:lnTo>
                  <a:lnTo>
                    <a:pt x="432" y="924"/>
                  </a:lnTo>
                  <a:lnTo>
                    <a:pt x="426" y="918"/>
                  </a:lnTo>
                  <a:lnTo>
                    <a:pt x="396" y="918"/>
                  </a:lnTo>
                  <a:lnTo>
                    <a:pt x="390" y="924"/>
                  </a:lnTo>
                  <a:lnTo>
                    <a:pt x="390" y="942"/>
                  </a:lnTo>
                  <a:lnTo>
                    <a:pt x="396" y="948"/>
                  </a:lnTo>
                  <a:lnTo>
                    <a:pt x="396" y="954"/>
                  </a:lnTo>
                  <a:lnTo>
                    <a:pt x="378" y="972"/>
                  </a:lnTo>
                  <a:lnTo>
                    <a:pt x="390" y="978"/>
                  </a:lnTo>
                  <a:lnTo>
                    <a:pt x="396" y="990"/>
                  </a:lnTo>
                  <a:lnTo>
                    <a:pt x="408" y="1002"/>
                  </a:lnTo>
                  <a:lnTo>
                    <a:pt x="432" y="1014"/>
                  </a:lnTo>
                  <a:lnTo>
                    <a:pt x="438" y="1020"/>
                  </a:lnTo>
                  <a:lnTo>
                    <a:pt x="450" y="1026"/>
                  </a:lnTo>
                  <a:lnTo>
                    <a:pt x="450" y="984"/>
                  </a:lnTo>
                  <a:lnTo>
                    <a:pt x="456" y="972"/>
                  </a:lnTo>
                  <a:lnTo>
                    <a:pt x="462" y="966"/>
                  </a:lnTo>
                  <a:lnTo>
                    <a:pt x="474" y="960"/>
                  </a:lnTo>
                  <a:lnTo>
                    <a:pt x="486" y="960"/>
                  </a:lnTo>
                  <a:lnTo>
                    <a:pt x="492" y="966"/>
                  </a:lnTo>
                  <a:lnTo>
                    <a:pt x="504" y="972"/>
                  </a:lnTo>
                  <a:lnTo>
                    <a:pt x="510" y="984"/>
                  </a:lnTo>
                  <a:lnTo>
                    <a:pt x="516" y="990"/>
                  </a:lnTo>
                  <a:lnTo>
                    <a:pt x="516" y="978"/>
                  </a:lnTo>
                  <a:lnTo>
                    <a:pt x="522" y="966"/>
                  </a:lnTo>
                  <a:lnTo>
                    <a:pt x="522" y="954"/>
                  </a:lnTo>
                  <a:lnTo>
                    <a:pt x="528" y="942"/>
                  </a:lnTo>
                  <a:lnTo>
                    <a:pt x="528" y="930"/>
                  </a:lnTo>
                  <a:lnTo>
                    <a:pt x="522" y="918"/>
                  </a:lnTo>
                  <a:lnTo>
                    <a:pt x="516" y="912"/>
                  </a:lnTo>
                  <a:lnTo>
                    <a:pt x="516" y="906"/>
                  </a:lnTo>
                  <a:lnTo>
                    <a:pt x="498" y="912"/>
                  </a:lnTo>
                  <a:close/>
                  <a:moveTo>
                    <a:pt x="354" y="1050"/>
                  </a:moveTo>
                  <a:lnTo>
                    <a:pt x="354" y="1038"/>
                  </a:lnTo>
                  <a:lnTo>
                    <a:pt x="372" y="1020"/>
                  </a:lnTo>
                  <a:lnTo>
                    <a:pt x="372" y="1008"/>
                  </a:lnTo>
                  <a:lnTo>
                    <a:pt x="360" y="1002"/>
                  </a:lnTo>
                  <a:lnTo>
                    <a:pt x="354" y="990"/>
                  </a:lnTo>
                  <a:lnTo>
                    <a:pt x="348" y="984"/>
                  </a:lnTo>
                  <a:lnTo>
                    <a:pt x="336" y="978"/>
                  </a:lnTo>
                  <a:lnTo>
                    <a:pt x="336" y="966"/>
                  </a:lnTo>
                  <a:lnTo>
                    <a:pt x="330" y="960"/>
                  </a:lnTo>
                  <a:lnTo>
                    <a:pt x="324" y="960"/>
                  </a:lnTo>
                  <a:lnTo>
                    <a:pt x="318" y="954"/>
                  </a:lnTo>
                  <a:lnTo>
                    <a:pt x="300" y="954"/>
                  </a:lnTo>
                  <a:lnTo>
                    <a:pt x="294" y="948"/>
                  </a:lnTo>
                  <a:lnTo>
                    <a:pt x="270" y="936"/>
                  </a:lnTo>
                  <a:lnTo>
                    <a:pt x="258" y="936"/>
                  </a:lnTo>
                  <a:lnTo>
                    <a:pt x="240" y="954"/>
                  </a:lnTo>
                  <a:lnTo>
                    <a:pt x="204" y="972"/>
                  </a:lnTo>
                  <a:lnTo>
                    <a:pt x="234" y="1026"/>
                  </a:lnTo>
                  <a:lnTo>
                    <a:pt x="252" y="1014"/>
                  </a:lnTo>
                  <a:lnTo>
                    <a:pt x="252" y="1008"/>
                  </a:lnTo>
                  <a:lnTo>
                    <a:pt x="246" y="1002"/>
                  </a:lnTo>
                  <a:lnTo>
                    <a:pt x="246" y="990"/>
                  </a:lnTo>
                  <a:lnTo>
                    <a:pt x="252" y="990"/>
                  </a:lnTo>
                  <a:lnTo>
                    <a:pt x="264" y="1002"/>
                  </a:lnTo>
                  <a:lnTo>
                    <a:pt x="270" y="1014"/>
                  </a:lnTo>
                  <a:lnTo>
                    <a:pt x="276" y="1020"/>
                  </a:lnTo>
                  <a:lnTo>
                    <a:pt x="282" y="1032"/>
                  </a:lnTo>
                  <a:lnTo>
                    <a:pt x="282" y="1068"/>
                  </a:lnTo>
                  <a:lnTo>
                    <a:pt x="264" y="1074"/>
                  </a:lnTo>
                  <a:lnTo>
                    <a:pt x="264" y="1080"/>
                  </a:lnTo>
                  <a:lnTo>
                    <a:pt x="270" y="1086"/>
                  </a:lnTo>
                  <a:lnTo>
                    <a:pt x="270" y="1104"/>
                  </a:lnTo>
                  <a:lnTo>
                    <a:pt x="276" y="1116"/>
                  </a:lnTo>
                  <a:lnTo>
                    <a:pt x="282" y="1134"/>
                  </a:lnTo>
                  <a:lnTo>
                    <a:pt x="294" y="1146"/>
                  </a:lnTo>
                  <a:lnTo>
                    <a:pt x="300" y="1146"/>
                  </a:lnTo>
                  <a:lnTo>
                    <a:pt x="306" y="1140"/>
                  </a:lnTo>
                  <a:lnTo>
                    <a:pt x="306" y="1104"/>
                  </a:lnTo>
                  <a:lnTo>
                    <a:pt x="336" y="1116"/>
                  </a:lnTo>
                  <a:lnTo>
                    <a:pt x="336" y="1140"/>
                  </a:lnTo>
                  <a:lnTo>
                    <a:pt x="342" y="1146"/>
                  </a:lnTo>
                  <a:lnTo>
                    <a:pt x="342" y="1152"/>
                  </a:lnTo>
                  <a:lnTo>
                    <a:pt x="348" y="1152"/>
                  </a:lnTo>
                  <a:lnTo>
                    <a:pt x="348" y="1140"/>
                  </a:lnTo>
                  <a:lnTo>
                    <a:pt x="360" y="1128"/>
                  </a:lnTo>
                  <a:lnTo>
                    <a:pt x="366" y="1116"/>
                  </a:lnTo>
                  <a:lnTo>
                    <a:pt x="366" y="1110"/>
                  </a:lnTo>
                  <a:lnTo>
                    <a:pt x="360" y="1104"/>
                  </a:lnTo>
                  <a:lnTo>
                    <a:pt x="360" y="1074"/>
                  </a:lnTo>
                  <a:lnTo>
                    <a:pt x="354" y="1062"/>
                  </a:lnTo>
                  <a:lnTo>
                    <a:pt x="354" y="1050"/>
                  </a:lnTo>
                  <a:close/>
                  <a:moveTo>
                    <a:pt x="264" y="1026"/>
                  </a:moveTo>
                  <a:lnTo>
                    <a:pt x="246" y="1062"/>
                  </a:lnTo>
                  <a:lnTo>
                    <a:pt x="264" y="1056"/>
                  </a:lnTo>
                  <a:lnTo>
                    <a:pt x="264" y="1026"/>
                  </a:lnTo>
                  <a:close/>
                  <a:moveTo>
                    <a:pt x="624" y="618"/>
                  </a:moveTo>
                  <a:lnTo>
                    <a:pt x="636" y="618"/>
                  </a:lnTo>
                  <a:lnTo>
                    <a:pt x="636" y="594"/>
                  </a:lnTo>
                  <a:lnTo>
                    <a:pt x="630" y="594"/>
                  </a:lnTo>
                  <a:lnTo>
                    <a:pt x="612" y="570"/>
                  </a:lnTo>
                  <a:lnTo>
                    <a:pt x="606" y="582"/>
                  </a:lnTo>
                  <a:lnTo>
                    <a:pt x="618" y="600"/>
                  </a:lnTo>
                  <a:lnTo>
                    <a:pt x="624" y="618"/>
                  </a:lnTo>
                  <a:close/>
                  <a:moveTo>
                    <a:pt x="546" y="72"/>
                  </a:moveTo>
                  <a:lnTo>
                    <a:pt x="552" y="96"/>
                  </a:lnTo>
                  <a:lnTo>
                    <a:pt x="558" y="102"/>
                  </a:lnTo>
                  <a:lnTo>
                    <a:pt x="570" y="108"/>
                  </a:lnTo>
                  <a:lnTo>
                    <a:pt x="576" y="114"/>
                  </a:lnTo>
                  <a:lnTo>
                    <a:pt x="576" y="132"/>
                  </a:lnTo>
                  <a:lnTo>
                    <a:pt x="564" y="144"/>
                  </a:lnTo>
                  <a:lnTo>
                    <a:pt x="564" y="150"/>
                  </a:lnTo>
                  <a:lnTo>
                    <a:pt x="570" y="156"/>
                  </a:lnTo>
                  <a:lnTo>
                    <a:pt x="576" y="168"/>
                  </a:lnTo>
                  <a:lnTo>
                    <a:pt x="582" y="174"/>
                  </a:lnTo>
                  <a:lnTo>
                    <a:pt x="582" y="186"/>
                  </a:lnTo>
                  <a:lnTo>
                    <a:pt x="576" y="186"/>
                  </a:lnTo>
                  <a:lnTo>
                    <a:pt x="564" y="180"/>
                  </a:lnTo>
                  <a:lnTo>
                    <a:pt x="552" y="180"/>
                  </a:lnTo>
                  <a:lnTo>
                    <a:pt x="540" y="174"/>
                  </a:lnTo>
                  <a:lnTo>
                    <a:pt x="528" y="174"/>
                  </a:lnTo>
                  <a:lnTo>
                    <a:pt x="522" y="168"/>
                  </a:lnTo>
                  <a:lnTo>
                    <a:pt x="522" y="180"/>
                  </a:lnTo>
                  <a:lnTo>
                    <a:pt x="540" y="198"/>
                  </a:lnTo>
                  <a:lnTo>
                    <a:pt x="516" y="228"/>
                  </a:lnTo>
                  <a:lnTo>
                    <a:pt x="522" y="240"/>
                  </a:lnTo>
                  <a:lnTo>
                    <a:pt x="528" y="246"/>
                  </a:lnTo>
                  <a:lnTo>
                    <a:pt x="528" y="252"/>
                  </a:lnTo>
                  <a:lnTo>
                    <a:pt x="534" y="258"/>
                  </a:lnTo>
                  <a:lnTo>
                    <a:pt x="546" y="264"/>
                  </a:lnTo>
                  <a:lnTo>
                    <a:pt x="552" y="270"/>
                  </a:lnTo>
                  <a:lnTo>
                    <a:pt x="564" y="276"/>
                  </a:lnTo>
                  <a:lnTo>
                    <a:pt x="570" y="282"/>
                  </a:lnTo>
                  <a:lnTo>
                    <a:pt x="576" y="282"/>
                  </a:lnTo>
                  <a:lnTo>
                    <a:pt x="576" y="318"/>
                  </a:lnTo>
                  <a:lnTo>
                    <a:pt x="582" y="330"/>
                  </a:lnTo>
                  <a:lnTo>
                    <a:pt x="600" y="330"/>
                  </a:lnTo>
                  <a:lnTo>
                    <a:pt x="600" y="300"/>
                  </a:lnTo>
                  <a:lnTo>
                    <a:pt x="636" y="300"/>
                  </a:lnTo>
                  <a:lnTo>
                    <a:pt x="642" y="294"/>
                  </a:lnTo>
                  <a:lnTo>
                    <a:pt x="606" y="270"/>
                  </a:lnTo>
                  <a:lnTo>
                    <a:pt x="588" y="270"/>
                  </a:lnTo>
                  <a:lnTo>
                    <a:pt x="576" y="264"/>
                  </a:lnTo>
                  <a:lnTo>
                    <a:pt x="570" y="264"/>
                  </a:lnTo>
                  <a:lnTo>
                    <a:pt x="558" y="258"/>
                  </a:lnTo>
                  <a:lnTo>
                    <a:pt x="558" y="246"/>
                  </a:lnTo>
                  <a:lnTo>
                    <a:pt x="564" y="240"/>
                  </a:lnTo>
                  <a:lnTo>
                    <a:pt x="576" y="234"/>
                  </a:lnTo>
                  <a:lnTo>
                    <a:pt x="600" y="246"/>
                  </a:lnTo>
                  <a:lnTo>
                    <a:pt x="606" y="252"/>
                  </a:lnTo>
                  <a:lnTo>
                    <a:pt x="618" y="240"/>
                  </a:lnTo>
                  <a:lnTo>
                    <a:pt x="630" y="234"/>
                  </a:lnTo>
                  <a:lnTo>
                    <a:pt x="636" y="234"/>
                  </a:lnTo>
                  <a:lnTo>
                    <a:pt x="690" y="252"/>
                  </a:lnTo>
                  <a:lnTo>
                    <a:pt x="726" y="270"/>
                  </a:lnTo>
                  <a:lnTo>
                    <a:pt x="756" y="282"/>
                  </a:lnTo>
                  <a:lnTo>
                    <a:pt x="768" y="282"/>
                  </a:lnTo>
                  <a:lnTo>
                    <a:pt x="768" y="270"/>
                  </a:lnTo>
                  <a:lnTo>
                    <a:pt x="762" y="258"/>
                  </a:lnTo>
                  <a:lnTo>
                    <a:pt x="762" y="222"/>
                  </a:lnTo>
                  <a:lnTo>
                    <a:pt x="780" y="204"/>
                  </a:lnTo>
                  <a:lnTo>
                    <a:pt x="792" y="204"/>
                  </a:lnTo>
                  <a:lnTo>
                    <a:pt x="798" y="210"/>
                  </a:lnTo>
                  <a:lnTo>
                    <a:pt x="816" y="210"/>
                  </a:lnTo>
                  <a:lnTo>
                    <a:pt x="840" y="198"/>
                  </a:lnTo>
                  <a:lnTo>
                    <a:pt x="858" y="180"/>
                  </a:lnTo>
                  <a:lnTo>
                    <a:pt x="804" y="144"/>
                  </a:lnTo>
                  <a:lnTo>
                    <a:pt x="804" y="120"/>
                  </a:lnTo>
                  <a:lnTo>
                    <a:pt x="798" y="108"/>
                  </a:lnTo>
                  <a:lnTo>
                    <a:pt x="792" y="102"/>
                  </a:lnTo>
                  <a:lnTo>
                    <a:pt x="786" y="102"/>
                  </a:lnTo>
                  <a:lnTo>
                    <a:pt x="774" y="114"/>
                  </a:lnTo>
                  <a:lnTo>
                    <a:pt x="774" y="126"/>
                  </a:lnTo>
                  <a:lnTo>
                    <a:pt x="756" y="120"/>
                  </a:lnTo>
                  <a:lnTo>
                    <a:pt x="720" y="114"/>
                  </a:lnTo>
                  <a:lnTo>
                    <a:pt x="678" y="102"/>
                  </a:lnTo>
                  <a:lnTo>
                    <a:pt x="648" y="90"/>
                  </a:lnTo>
                  <a:lnTo>
                    <a:pt x="624" y="72"/>
                  </a:lnTo>
                  <a:lnTo>
                    <a:pt x="552" y="24"/>
                  </a:lnTo>
                  <a:lnTo>
                    <a:pt x="516" y="6"/>
                  </a:lnTo>
                  <a:lnTo>
                    <a:pt x="498" y="0"/>
                  </a:lnTo>
                  <a:lnTo>
                    <a:pt x="498" y="18"/>
                  </a:lnTo>
                  <a:lnTo>
                    <a:pt x="510" y="30"/>
                  </a:lnTo>
                  <a:lnTo>
                    <a:pt x="516" y="42"/>
                  </a:lnTo>
                  <a:lnTo>
                    <a:pt x="528" y="54"/>
                  </a:lnTo>
                  <a:lnTo>
                    <a:pt x="534" y="66"/>
                  </a:lnTo>
                  <a:lnTo>
                    <a:pt x="546" y="72"/>
                  </a:lnTo>
                  <a:close/>
                  <a:moveTo>
                    <a:pt x="282" y="1458"/>
                  </a:moveTo>
                  <a:lnTo>
                    <a:pt x="306" y="1458"/>
                  </a:lnTo>
                  <a:lnTo>
                    <a:pt x="276" y="1440"/>
                  </a:lnTo>
                  <a:lnTo>
                    <a:pt x="282" y="1458"/>
                  </a:lnTo>
                  <a:close/>
                  <a:moveTo>
                    <a:pt x="300" y="1386"/>
                  </a:moveTo>
                  <a:lnTo>
                    <a:pt x="312" y="1398"/>
                  </a:lnTo>
                  <a:lnTo>
                    <a:pt x="318" y="1398"/>
                  </a:lnTo>
                  <a:lnTo>
                    <a:pt x="330" y="1386"/>
                  </a:lnTo>
                  <a:lnTo>
                    <a:pt x="336" y="1386"/>
                  </a:lnTo>
                  <a:lnTo>
                    <a:pt x="342" y="1380"/>
                  </a:lnTo>
                  <a:lnTo>
                    <a:pt x="342" y="1368"/>
                  </a:lnTo>
                  <a:lnTo>
                    <a:pt x="336" y="1362"/>
                  </a:lnTo>
                  <a:lnTo>
                    <a:pt x="318" y="1362"/>
                  </a:lnTo>
                  <a:lnTo>
                    <a:pt x="306" y="1368"/>
                  </a:lnTo>
                  <a:lnTo>
                    <a:pt x="300" y="1380"/>
                  </a:lnTo>
                  <a:lnTo>
                    <a:pt x="300" y="1386"/>
                  </a:lnTo>
                  <a:close/>
                  <a:moveTo>
                    <a:pt x="312" y="1416"/>
                  </a:moveTo>
                  <a:lnTo>
                    <a:pt x="300" y="1416"/>
                  </a:lnTo>
                  <a:lnTo>
                    <a:pt x="300" y="1428"/>
                  </a:lnTo>
                  <a:lnTo>
                    <a:pt x="318" y="1428"/>
                  </a:lnTo>
                  <a:lnTo>
                    <a:pt x="318" y="1422"/>
                  </a:lnTo>
                  <a:lnTo>
                    <a:pt x="312" y="1416"/>
                  </a:lnTo>
                  <a:close/>
                  <a:moveTo>
                    <a:pt x="336" y="1200"/>
                  </a:moveTo>
                  <a:lnTo>
                    <a:pt x="336" y="1206"/>
                  </a:lnTo>
                  <a:lnTo>
                    <a:pt x="330" y="1206"/>
                  </a:lnTo>
                  <a:lnTo>
                    <a:pt x="318" y="1212"/>
                  </a:lnTo>
                  <a:lnTo>
                    <a:pt x="342" y="1230"/>
                  </a:lnTo>
                  <a:lnTo>
                    <a:pt x="342" y="1218"/>
                  </a:lnTo>
                  <a:lnTo>
                    <a:pt x="336" y="1206"/>
                  </a:lnTo>
                  <a:lnTo>
                    <a:pt x="336" y="1200"/>
                  </a:lnTo>
                  <a:close/>
                  <a:moveTo>
                    <a:pt x="366" y="1170"/>
                  </a:moveTo>
                  <a:lnTo>
                    <a:pt x="366" y="1182"/>
                  </a:lnTo>
                  <a:lnTo>
                    <a:pt x="360" y="1194"/>
                  </a:lnTo>
                  <a:lnTo>
                    <a:pt x="378" y="1224"/>
                  </a:lnTo>
                  <a:lnTo>
                    <a:pt x="378" y="1200"/>
                  </a:lnTo>
                  <a:lnTo>
                    <a:pt x="372" y="1194"/>
                  </a:lnTo>
                  <a:lnTo>
                    <a:pt x="372" y="1176"/>
                  </a:lnTo>
                  <a:lnTo>
                    <a:pt x="366" y="1170"/>
                  </a:lnTo>
                  <a:close/>
                  <a:moveTo>
                    <a:pt x="36" y="1698"/>
                  </a:moveTo>
                  <a:lnTo>
                    <a:pt x="54" y="1698"/>
                  </a:lnTo>
                  <a:lnTo>
                    <a:pt x="60" y="1692"/>
                  </a:lnTo>
                  <a:lnTo>
                    <a:pt x="72" y="1692"/>
                  </a:lnTo>
                  <a:lnTo>
                    <a:pt x="42" y="1680"/>
                  </a:lnTo>
                  <a:lnTo>
                    <a:pt x="36" y="1686"/>
                  </a:lnTo>
                  <a:lnTo>
                    <a:pt x="36" y="1698"/>
                  </a:lnTo>
                  <a:close/>
                  <a:moveTo>
                    <a:pt x="114" y="1662"/>
                  </a:moveTo>
                  <a:lnTo>
                    <a:pt x="96" y="1632"/>
                  </a:lnTo>
                  <a:lnTo>
                    <a:pt x="96" y="1662"/>
                  </a:lnTo>
                  <a:lnTo>
                    <a:pt x="102" y="1674"/>
                  </a:lnTo>
                  <a:lnTo>
                    <a:pt x="114" y="1680"/>
                  </a:lnTo>
                  <a:lnTo>
                    <a:pt x="120" y="1680"/>
                  </a:lnTo>
                  <a:lnTo>
                    <a:pt x="126" y="1674"/>
                  </a:lnTo>
                  <a:lnTo>
                    <a:pt x="126" y="1662"/>
                  </a:lnTo>
                  <a:lnTo>
                    <a:pt x="114" y="1662"/>
                  </a:lnTo>
                  <a:close/>
                  <a:moveTo>
                    <a:pt x="12" y="1686"/>
                  </a:moveTo>
                  <a:lnTo>
                    <a:pt x="6" y="1686"/>
                  </a:lnTo>
                  <a:lnTo>
                    <a:pt x="0" y="1692"/>
                  </a:lnTo>
                  <a:lnTo>
                    <a:pt x="0" y="1704"/>
                  </a:lnTo>
                  <a:lnTo>
                    <a:pt x="6" y="1710"/>
                  </a:lnTo>
                  <a:lnTo>
                    <a:pt x="12" y="1710"/>
                  </a:lnTo>
                  <a:lnTo>
                    <a:pt x="24" y="1698"/>
                  </a:lnTo>
                  <a:lnTo>
                    <a:pt x="24" y="1686"/>
                  </a:lnTo>
                  <a:lnTo>
                    <a:pt x="12" y="1686"/>
                  </a:lnTo>
                  <a:close/>
                  <a:moveTo>
                    <a:pt x="168" y="1536"/>
                  </a:moveTo>
                  <a:lnTo>
                    <a:pt x="168" y="1542"/>
                  </a:lnTo>
                  <a:lnTo>
                    <a:pt x="180" y="1548"/>
                  </a:lnTo>
                  <a:lnTo>
                    <a:pt x="186" y="1548"/>
                  </a:lnTo>
                  <a:lnTo>
                    <a:pt x="186" y="1536"/>
                  </a:lnTo>
                  <a:lnTo>
                    <a:pt x="180" y="1530"/>
                  </a:lnTo>
                  <a:lnTo>
                    <a:pt x="168" y="1530"/>
                  </a:lnTo>
                  <a:lnTo>
                    <a:pt x="168" y="1536"/>
                  </a:lnTo>
                  <a:close/>
                  <a:moveTo>
                    <a:pt x="264" y="1494"/>
                  </a:moveTo>
                  <a:lnTo>
                    <a:pt x="252" y="1518"/>
                  </a:lnTo>
                  <a:lnTo>
                    <a:pt x="246" y="1536"/>
                  </a:lnTo>
                  <a:lnTo>
                    <a:pt x="246" y="1548"/>
                  </a:lnTo>
                  <a:lnTo>
                    <a:pt x="240" y="1554"/>
                  </a:lnTo>
                  <a:lnTo>
                    <a:pt x="240" y="1560"/>
                  </a:lnTo>
                  <a:lnTo>
                    <a:pt x="258" y="1566"/>
                  </a:lnTo>
                  <a:lnTo>
                    <a:pt x="264" y="1554"/>
                  </a:lnTo>
                  <a:lnTo>
                    <a:pt x="264" y="1548"/>
                  </a:lnTo>
                  <a:lnTo>
                    <a:pt x="270" y="1542"/>
                  </a:lnTo>
                  <a:lnTo>
                    <a:pt x="270" y="1524"/>
                  </a:lnTo>
                  <a:lnTo>
                    <a:pt x="288" y="1506"/>
                  </a:lnTo>
                  <a:lnTo>
                    <a:pt x="282" y="1500"/>
                  </a:lnTo>
                  <a:lnTo>
                    <a:pt x="282" y="1494"/>
                  </a:lnTo>
                  <a:lnTo>
                    <a:pt x="276" y="1488"/>
                  </a:lnTo>
                  <a:lnTo>
                    <a:pt x="264" y="149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4" name="Italy" descr="© INSCALE GmbH, 05.05.2010&#10;http://www.presentationload.com/">
              <a:extLst>
                <a:ext uri="{FF2B5EF4-FFF2-40B4-BE49-F238E27FC236}">
                  <a16:creationId xmlns:a16="http://schemas.microsoft.com/office/drawing/2014/main" id="{5F81F8D5-4BF6-40E8-8B49-9952F11FBE47}"/>
                </a:ext>
              </a:extLst>
            </p:cNvPr>
            <p:cNvSpPr>
              <a:spLocks noEditPoints="1"/>
            </p:cNvSpPr>
            <p:nvPr>
              <p:custDataLst>
                <p:tags r:id="rId103"/>
              </p:custDataLst>
            </p:nvPr>
          </p:nvSpPr>
          <p:spPr bwMode="gray">
            <a:xfrm>
              <a:off x="4420688" y="1782054"/>
              <a:ext cx="294993" cy="314264"/>
            </a:xfrm>
            <a:custGeom>
              <a:avLst/>
              <a:gdLst>
                <a:gd name="T0" fmla="*/ 2147483647 w 780"/>
                <a:gd name="T1" fmla="*/ 2147483647 h 828"/>
                <a:gd name="T2" fmla="*/ 2147483647 w 780"/>
                <a:gd name="T3" fmla="*/ 2147483647 h 828"/>
                <a:gd name="T4" fmla="*/ 2147483647 w 780"/>
                <a:gd name="T5" fmla="*/ 2147483647 h 828"/>
                <a:gd name="T6" fmla="*/ 2147483647 w 780"/>
                <a:gd name="T7" fmla="*/ 2147483647 h 828"/>
                <a:gd name="T8" fmla="*/ 2147483647 w 780"/>
                <a:gd name="T9" fmla="*/ 2147483647 h 828"/>
                <a:gd name="T10" fmla="*/ 2147483647 w 780"/>
                <a:gd name="T11" fmla="*/ 2147483647 h 828"/>
                <a:gd name="T12" fmla="*/ 2147483647 w 780"/>
                <a:gd name="T13" fmla="*/ 2147483647 h 828"/>
                <a:gd name="T14" fmla="*/ 2147483647 w 780"/>
                <a:gd name="T15" fmla="*/ 2147483647 h 828"/>
                <a:gd name="T16" fmla="*/ 2147483647 w 780"/>
                <a:gd name="T17" fmla="*/ 2147483647 h 828"/>
                <a:gd name="T18" fmla="*/ 2147483647 w 780"/>
                <a:gd name="T19" fmla="*/ 2147483647 h 828"/>
                <a:gd name="T20" fmla="*/ 2147483647 w 780"/>
                <a:gd name="T21" fmla="*/ 2147483647 h 828"/>
                <a:gd name="T22" fmla="*/ 2147483647 w 780"/>
                <a:gd name="T23" fmla="*/ 2147483647 h 828"/>
                <a:gd name="T24" fmla="*/ 2147483647 w 780"/>
                <a:gd name="T25" fmla="*/ 2147483647 h 828"/>
                <a:gd name="T26" fmla="*/ 2147483647 w 780"/>
                <a:gd name="T27" fmla="*/ 2147483647 h 828"/>
                <a:gd name="T28" fmla="*/ 2147483647 w 780"/>
                <a:gd name="T29" fmla="*/ 2147483647 h 828"/>
                <a:gd name="T30" fmla="*/ 2147483647 w 780"/>
                <a:gd name="T31" fmla="*/ 2147483647 h 828"/>
                <a:gd name="T32" fmla="*/ 2147483647 w 780"/>
                <a:gd name="T33" fmla="*/ 2147483647 h 828"/>
                <a:gd name="T34" fmla="*/ 2147483647 w 780"/>
                <a:gd name="T35" fmla="*/ 2147483647 h 828"/>
                <a:gd name="T36" fmla="*/ 2147483647 w 780"/>
                <a:gd name="T37" fmla="*/ 2147483647 h 828"/>
                <a:gd name="T38" fmla="*/ 2147483647 w 780"/>
                <a:gd name="T39" fmla="*/ 2147483647 h 828"/>
                <a:gd name="T40" fmla="*/ 2147483647 w 780"/>
                <a:gd name="T41" fmla="*/ 2147483647 h 828"/>
                <a:gd name="T42" fmla="*/ 2147483647 w 780"/>
                <a:gd name="T43" fmla="*/ 2147483647 h 828"/>
                <a:gd name="T44" fmla="*/ 2147483647 w 780"/>
                <a:gd name="T45" fmla="*/ 2147483647 h 828"/>
                <a:gd name="T46" fmla="*/ 2147483647 w 780"/>
                <a:gd name="T47" fmla="*/ 2147483647 h 828"/>
                <a:gd name="T48" fmla="*/ 2147483647 w 780"/>
                <a:gd name="T49" fmla="*/ 2147483647 h 828"/>
                <a:gd name="T50" fmla="*/ 2147483647 w 780"/>
                <a:gd name="T51" fmla="*/ 2147483647 h 828"/>
                <a:gd name="T52" fmla="*/ 2147483647 w 780"/>
                <a:gd name="T53" fmla="*/ 2147483647 h 828"/>
                <a:gd name="T54" fmla="*/ 2147483647 w 780"/>
                <a:gd name="T55" fmla="*/ 2147483647 h 828"/>
                <a:gd name="T56" fmla="*/ 2147483647 w 780"/>
                <a:gd name="T57" fmla="*/ 2147483647 h 828"/>
                <a:gd name="T58" fmla="*/ 2147483647 w 780"/>
                <a:gd name="T59" fmla="*/ 2147483647 h 828"/>
                <a:gd name="T60" fmla="*/ 2147483647 w 780"/>
                <a:gd name="T61" fmla="*/ 2147483647 h 828"/>
                <a:gd name="T62" fmla="*/ 2147483647 w 780"/>
                <a:gd name="T63" fmla="*/ 2147483647 h 828"/>
                <a:gd name="T64" fmla="*/ 2147483647 w 780"/>
                <a:gd name="T65" fmla="*/ 2147483647 h 828"/>
                <a:gd name="T66" fmla="*/ 2147483647 w 780"/>
                <a:gd name="T67" fmla="*/ 2147483647 h 828"/>
                <a:gd name="T68" fmla="*/ 2147483647 w 780"/>
                <a:gd name="T69" fmla="*/ 2147483647 h 828"/>
                <a:gd name="T70" fmla="*/ 2147483647 w 780"/>
                <a:gd name="T71" fmla="*/ 2147483647 h 828"/>
                <a:gd name="T72" fmla="*/ 2147483647 w 780"/>
                <a:gd name="T73" fmla="*/ 2147483647 h 828"/>
                <a:gd name="T74" fmla="*/ 2147483647 w 780"/>
                <a:gd name="T75" fmla="*/ 2147483647 h 828"/>
                <a:gd name="T76" fmla="*/ 2147483647 w 780"/>
                <a:gd name="T77" fmla="*/ 2147483647 h 828"/>
                <a:gd name="T78" fmla="*/ 2147483647 w 780"/>
                <a:gd name="T79" fmla="*/ 2147483647 h 828"/>
                <a:gd name="T80" fmla="*/ 2147483647 w 780"/>
                <a:gd name="T81" fmla="*/ 2147483647 h 828"/>
                <a:gd name="T82" fmla="*/ 2147483647 w 780"/>
                <a:gd name="T83" fmla="*/ 2147483647 h 828"/>
                <a:gd name="T84" fmla="*/ 2147483647 w 780"/>
                <a:gd name="T85" fmla="*/ 2147483647 h 828"/>
                <a:gd name="T86" fmla="*/ 2147483647 w 780"/>
                <a:gd name="T87" fmla="*/ 2147483647 h 828"/>
                <a:gd name="T88" fmla="*/ 2147483647 w 780"/>
                <a:gd name="T89" fmla="*/ 2147483647 h 828"/>
                <a:gd name="T90" fmla="*/ 2147483647 w 780"/>
                <a:gd name="T91" fmla="*/ 2147483647 h 828"/>
                <a:gd name="T92" fmla="*/ 2147483647 w 780"/>
                <a:gd name="T93" fmla="*/ 2147483647 h 828"/>
                <a:gd name="T94" fmla="*/ 2147483647 w 780"/>
                <a:gd name="T95" fmla="*/ 2147483647 h 828"/>
                <a:gd name="T96" fmla="*/ 2147483647 w 780"/>
                <a:gd name="T97" fmla="*/ 2147483647 h 828"/>
                <a:gd name="T98" fmla="*/ 2147483647 w 780"/>
                <a:gd name="T99" fmla="*/ 2147483647 h 828"/>
                <a:gd name="T100" fmla="*/ 2147483647 w 780"/>
                <a:gd name="T101" fmla="*/ 2147483647 h 828"/>
                <a:gd name="T102" fmla="*/ 2147483647 w 780"/>
                <a:gd name="T103" fmla="*/ 2147483647 h 828"/>
                <a:gd name="T104" fmla="*/ 2147483647 w 780"/>
                <a:gd name="T105" fmla="*/ 2147483647 h 828"/>
                <a:gd name="T106" fmla="*/ 2147483647 w 780"/>
                <a:gd name="T107" fmla="*/ 2147483647 h 828"/>
                <a:gd name="T108" fmla="*/ 2147483647 w 780"/>
                <a:gd name="T109" fmla="*/ 2147483647 h 828"/>
                <a:gd name="T110" fmla="*/ 2147483647 w 780"/>
                <a:gd name="T111" fmla="*/ 2147483647 h 828"/>
                <a:gd name="T112" fmla="*/ 2147483647 w 780"/>
                <a:gd name="T113" fmla="*/ 2147483647 h 8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0"/>
                <a:gd name="T172" fmla="*/ 0 h 828"/>
                <a:gd name="T173" fmla="*/ 780 w 780"/>
                <a:gd name="T174" fmla="*/ 828 h 8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0" h="828">
                  <a:moveTo>
                    <a:pt x="570" y="720"/>
                  </a:moveTo>
                  <a:lnTo>
                    <a:pt x="558" y="714"/>
                  </a:lnTo>
                  <a:lnTo>
                    <a:pt x="552" y="708"/>
                  </a:lnTo>
                  <a:lnTo>
                    <a:pt x="540" y="708"/>
                  </a:lnTo>
                  <a:lnTo>
                    <a:pt x="534" y="714"/>
                  </a:lnTo>
                  <a:lnTo>
                    <a:pt x="522" y="720"/>
                  </a:lnTo>
                  <a:lnTo>
                    <a:pt x="516" y="726"/>
                  </a:lnTo>
                  <a:lnTo>
                    <a:pt x="468" y="726"/>
                  </a:lnTo>
                  <a:lnTo>
                    <a:pt x="456" y="720"/>
                  </a:lnTo>
                  <a:lnTo>
                    <a:pt x="444" y="708"/>
                  </a:lnTo>
                  <a:lnTo>
                    <a:pt x="438" y="708"/>
                  </a:lnTo>
                  <a:lnTo>
                    <a:pt x="420" y="726"/>
                  </a:lnTo>
                  <a:lnTo>
                    <a:pt x="402" y="714"/>
                  </a:lnTo>
                  <a:lnTo>
                    <a:pt x="396" y="714"/>
                  </a:lnTo>
                  <a:lnTo>
                    <a:pt x="384" y="726"/>
                  </a:lnTo>
                  <a:lnTo>
                    <a:pt x="384" y="738"/>
                  </a:lnTo>
                  <a:lnTo>
                    <a:pt x="396" y="750"/>
                  </a:lnTo>
                  <a:lnTo>
                    <a:pt x="420" y="762"/>
                  </a:lnTo>
                  <a:lnTo>
                    <a:pt x="426" y="762"/>
                  </a:lnTo>
                  <a:lnTo>
                    <a:pt x="444" y="780"/>
                  </a:lnTo>
                  <a:lnTo>
                    <a:pt x="444" y="786"/>
                  </a:lnTo>
                  <a:lnTo>
                    <a:pt x="456" y="786"/>
                  </a:lnTo>
                  <a:lnTo>
                    <a:pt x="468" y="798"/>
                  </a:lnTo>
                  <a:lnTo>
                    <a:pt x="480" y="804"/>
                  </a:lnTo>
                  <a:lnTo>
                    <a:pt x="498" y="798"/>
                  </a:lnTo>
                  <a:lnTo>
                    <a:pt x="504" y="804"/>
                  </a:lnTo>
                  <a:lnTo>
                    <a:pt x="516" y="810"/>
                  </a:lnTo>
                  <a:lnTo>
                    <a:pt x="522" y="822"/>
                  </a:lnTo>
                  <a:lnTo>
                    <a:pt x="534" y="828"/>
                  </a:lnTo>
                  <a:lnTo>
                    <a:pt x="558" y="828"/>
                  </a:lnTo>
                  <a:lnTo>
                    <a:pt x="570" y="816"/>
                  </a:lnTo>
                  <a:lnTo>
                    <a:pt x="570" y="792"/>
                  </a:lnTo>
                  <a:lnTo>
                    <a:pt x="564" y="780"/>
                  </a:lnTo>
                  <a:lnTo>
                    <a:pt x="564" y="768"/>
                  </a:lnTo>
                  <a:lnTo>
                    <a:pt x="570" y="750"/>
                  </a:lnTo>
                  <a:lnTo>
                    <a:pt x="576" y="738"/>
                  </a:lnTo>
                  <a:lnTo>
                    <a:pt x="582" y="732"/>
                  </a:lnTo>
                  <a:lnTo>
                    <a:pt x="582" y="714"/>
                  </a:lnTo>
                  <a:lnTo>
                    <a:pt x="576" y="702"/>
                  </a:lnTo>
                  <a:lnTo>
                    <a:pt x="570" y="720"/>
                  </a:lnTo>
                  <a:close/>
                  <a:moveTo>
                    <a:pt x="180" y="468"/>
                  </a:moveTo>
                  <a:lnTo>
                    <a:pt x="156" y="480"/>
                  </a:lnTo>
                  <a:lnTo>
                    <a:pt x="150" y="486"/>
                  </a:lnTo>
                  <a:lnTo>
                    <a:pt x="138" y="492"/>
                  </a:lnTo>
                  <a:lnTo>
                    <a:pt x="132" y="498"/>
                  </a:lnTo>
                  <a:lnTo>
                    <a:pt x="126" y="498"/>
                  </a:lnTo>
                  <a:lnTo>
                    <a:pt x="114" y="492"/>
                  </a:lnTo>
                  <a:lnTo>
                    <a:pt x="102" y="480"/>
                  </a:lnTo>
                  <a:lnTo>
                    <a:pt x="96" y="498"/>
                  </a:lnTo>
                  <a:lnTo>
                    <a:pt x="102" y="504"/>
                  </a:lnTo>
                  <a:lnTo>
                    <a:pt x="114" y="510"/>
                  </a:lnTo>
                  <a:lnTo>
                    <a:pt x="120" y="522"/>
                  </a:lnTo>
                  <a:lnTo>
                    <a:pt x="120" y="540"/>
                  </a:lnTo>
                  <a:lnTo>
                    <a:pt x="114" y="558"/>
                  </a:lnTo>
                  <a:lnTo>
                    <a:pt x="114" y="570"/>
                  </a:lnTo>
                  <a:lnTo>
                    <a:pt x="126" y="582"/>
                  </a:lnTo>
                  <a:lnTo>
                    <a:pt x="114" y="588"/>
                  </a:lnTo>
                  <a:lnTo>
                    <a:pt x="120" y="636"/>
                  </a:lnTo>
                  <a:lnTo>
                    <a:pt x="108" y="636"/>
                  </a:lnTo>
                  <a:lnTo>
                    <a:pt x="126" y="654"/>
                  </a:lnTo>
                  <a:lnTo>
                    <a:pt x="138" y="654"/>
                  </a:lnTo>
                  <a:lnTo>
                    <a:pt x="144" y="642"/>
                  </a:lnTo>
                  <a:lnTo>
                    <a:pt x="156" y="630"/>
                  </a:lnTo>
                  <a:lnTo>
                    <a:pt x="156" y="618"/>
                  </a:lnTo>
                  <a:lnTo>
                    <a:pt x="168" y="630"/>
                  </a:lnTo>
                  <a:lnTo>
                    <a:pt x="180" y="636"/>
                  </a:lnTo>
                  <a:lnTo>
                    <a:pt x="186" y="636"/>
                  </a:lnTo>
                  <a:lnTo>
                    <a:pt x="192" y="630"/>
                  </a:lnTo>
                  <a:lnTo>
                    <a:pt x="198" y="618"/>
                  </a:lnTo>
                  <a:lnTo>
                    <a:pt x="198" y="594"/>
                  </a:lnTo>
                  <a:lnTo>
                    <a:pt x="204" y="582"/>
                  </a:lnTo>
                  <a:lnTo>
                    <a:pt x="204" y="558"/>
                  </a:lnTo>
                  <a:lnTo>
                    <a:pt x="198" y="552"/>
                  </a:lnTo>
                  <a:lnTo>
                    <a:pt x="192" y="552"/>
                  </a:lnTo>
                  <a:lnTo>
                    <a:pt x="192" y="546"/>
                  </a:lnTo>
                  <a:lnTo>
                    <a:pt x="198" y="540"/>
                  </a:lnTo>
                  <a:lnTo>
                    <a:pt x="204" y="540"/>
                  </a:lnTo>
                  <a:lnTo>
                    <a:pt x="210" y="534"/>
                  </a:lnTo>
                  <a:lnTo>
                    <a:pt x="210" y="522"/>
                  </a:lnTo>
                  <a:lnTo>
                    <a:pt x="204" y="510"/>
                  </a:lnTo>
                  <a:lnTo>
                    <a:pt x="204" y="492"/>
                  </a:lnTo>
                  <a:lnTo>
                    <a:pt x="198" y="480"/>
                  </a:lnTo>
                  <a:lnTo>
                    <a:pt x="186" y="474"/>
                  </a:lnTo>
                  <a:lnTo>
                    <a:pt x="180" y="468"/>
                  </a:lnTo>
                  <a:close/>
                  <a:moveTo>
                    <a:pt x="774" y="546"/>
                  </a:moveTo>
                  <a:lnTo>
                    <a:pt x="768" y="534"/>
                  </a:lnTo>
                  <a:lnTo>
                    <a:pt x="756" y="528"/>
                  </a:lnTo>
                  <a:lnTo>
                    <a:pt x="738" y="510"/>
                  </a:lnTo>
                  <a:lnTo>
                    <a:pt x="678" y="480"/>
                  </a:lnTo>
                  <a:lnTo>
                    <a:pt x="672" y="480"/>
                  </a:lnTo>
                  <a:lnTo>
                    <a:pt x="660" y="474"/>
                  </a:lnTo>
                  <a:lnTo>
                    <a:pt x="648" y="474"/>
                  </a:lnTo>
                  <a:lnTo>
                    <a:pt x="630" y="468"/>
                  </a:lnTo>
                  <a:lnTo>
                    <a:pt x="606" y="456"/>
                  </a:lnTo>
                  <a:lnTo>
                    <a:pt x="606" y="450"/>
                  </a:lnTo>
                  <a:lnTo>
                    <a:pt x="612" y="438"/>
                  </a:lnTo>
                  <a:lnTo>
                    <a:pt x="624" y="426"/>
                  </a:lnTo>
                  <a:lnTo>
                    <a:pt x="624" y="420"/>
                  </a:lnTo>
                  <a:lnTo>
                    <a:pt x="618" y="414"/>
                  </a:lnTo>
                  <a:lnTo>
                    <a:pt x="612" y="414"/>
                  </a:lnTo>
                  <a:lnTo>
                    <a:pt x="594" y="408"/>
                  </a:lnTo>
                  <a:lnTo>
                    <a:pt x="552" y="408"/>
                  </a:lnTo>
                  <a:lnTo>
                    <a:pt x="540" y="402"/>
                  </a:lnTo>
                  <a:lnTo>
                    <a:pt x="534" y="396"/>
                  </a:lnTo>
                  <a:lnTo>
                    <a:pt x="516" y="384"/>
                  </a:lnTo>
                  <a:lnTo>
                    <a:pt x="492" y="360"/>
                  </a:lnTo>
                  <a:lnTo>
                    <a:pt x="480" y="342"/>
                  </a:lnTo>
                  <a:lnTo>
                    <a:pt x="474" y="336"/>
                  </a:lnTo>
                  <a:lnTo>
                    <a:pt x="468" y="324"/>
                  </a:lnTo>
                  <a:lnTo>
                    <a:pt x="468" y="312"/>
                  </a:lnTo>
                  <a:lnTo>
                    <a:pt x="450" y="276"/>
                  </a:lnTo>
                  <a:lnTo>
                    <a:pt x="438" y="270"/>
                  </a:lnTo>
                  <a:lnTo>
                    <a:pt x="432" y="264"/>
                  </a:lnTo>
                  <a:lnTo>
                    <a:pt x="420" y="258"/>
                  </a:lnTo>
                  <a:lnTo>
                    <a:pt x="414" y="252"/>
                  </a:lnTo>
                  <a:lnTo>
                    <a:pt x="378" y="222"/>
                  </a:lnTo>
                  <a:lnTo>
                    <a:pt x="372" y="210"/>
                  </a:lnTo>
                  <a:lnTo>
                    <a:pt x="360" y="198"/>
                  </a:lnTo>
                  <a:lnTo>
                    <a:pt x="360" y="186"/>
                  </a:lnTo>
                  <a:lnTo>
                    <a:pt x="366" y="180"/>
                  </a:lnTo>
                  <a:lnTo>
                    <a:pt x="384" y="180"/>
                  </a:lnTo>
                  <a:lnTo>
                    <a:pt x="384" y="174"/>
                  </a:lnTo>
                  <a:lnTo>
                    <a:pt x="372" y="162"/>
                  </a:lnTo>
                  <a:lnTo>
                    <a:pt x="366" y="150"/>
                  </a:lnTo>
                  <a:lnTo>
                    <a:pt x="366" y="138"/>
                  </a:lnTo>
                  <a:lnTo>
                    <a:pt x="402" y="120"/>
                  </a:lnTo>
                  <a:lnTo>
                    <a:pt x="408" y="114"/>
                  </a:lnTo>
                  <a:lnTo>
                    <a:pt x="414" y="114"/>
                  </a:lnTo>
                  <a:lnTo>
                    <a:pt x="438" y="108"/>
                  </a:lnTo>
                  <a:lnTo>
                    <a:pt x="444" y="72"/>
                  </a:lnTo>
                  <a:lnTo>
                    <a:pt x="432" y="66"/>
                  </a:lnTo>
                  <a:lnTo>
                    <a:pt x="438" y="60"/>
                  </a:lnTo>
                  <a:lnTo>
                    <a:pt x="438" y="42"/>
                  </a:lnTo>
                  <a:lnTo>
                    <a:pt x="384" y="42"/>
                  </a:lnTo>
                  <a:lnTo>
                    <a:pt x="378" y="24"/>
                  </a:lnTo>
                  <a:lnTo>
                    <a:pt x="366" y="24"/>
                  </a:lnTo>
                  <a:lnTo>
                    <a:pt x="366" y="6"/>
                  </a:lnTo>
                  <a:lnTo>
                    <a:pt x="360" y="0"/>
                  </a:lnTo>
                  <a:lnTo>
                    <a:pt x="342" y="0"/>
                  </a:lnTo>
                  <a:lnTo>
                    <a:pt x="336" y="6"/>
                  </a:lnTo>
                  <a:lnTo>
                    <a:pt x="336" y="12"/>
                  </a:lnTo>
                  <a:lnTo>
                    <a:pt x="294" y="12"/>
                  </a:lnTo>
                  <a:lnTo>
                    <a:pt x="282" y="30"/>
                  </a:lnTo>
                  <a:lnTo>
                    <a:pt x="270" y="24"/>
                  </a:lnTo>
                  <a:lnTo>
                    <a:pt x="252" y="24"/>
                  </a:lnTo>
                  <a:lnTo>
                    <a:pt x="246" y="42"/>
                  </a:lnTo>
                  <a:lnTo>
                    <a:pt x="222" y="42"/>
                  </a:lnTo>
                  <a:lnTo>
                    <a:pt x="222" y="48"/>
                  </a:lnTo>
                  <a:lnTo>
                    <a:pt x="234" y="60"/>
                  </a:lnTo>
                  <a:lnTo>
                    <a:pt x="228" y="72"/>
                  </a:lnTo>
                  <a:lnTo>
                    <a:pt x="210" y="60"/>
                  </a:lnTo>
                  <a:lnTo>
                    <a:pt x="192" y="66"/>
                  </a:lnTo>
                  <a:lnTo>
                    <a:pt x="180" y="48"/>
                  </a:lnTo>
                  <a:lnTo>
                    <a:pt x="174" y="72"/>
                  </a:lnTo>
                  <a:lnTo>
                    <a:pt x="162" y="84"/>
                  </a:lnTo>
                  <a:lnTo>
                    <a:pt x="162" y="102"/>
                  </a:lnTo>
                  <a:lnTo>
                    <a:pt x="138" y="78"/>
                  </a:lnTo>
                  <a:lnTo>
                    <a:pt x="132" y="78"/>
                  </a:lnTo>
                  <a:lnTo>
                    <a:pt x="132" y="72"/>
                  </a:lnTo>
                  <a:lnTo>
                    <a:pt x="126" y="66"/>
                  </a:lnTo>
                  <a:lnTo>
                    <a:pt x="126" y="60"/>
                  </a:lnTo>
                  <a:lnTo>
                    <a:pt x="120" y="54"/>
                  </a:lnTo>
                  <a:lnTo>
                    <a:pt x="108" y="54"/>
                  </a:lnTo>
                  <a:lnTo>
                    <a:pt x="102" y="60"/>
                  </a:lnTo>
                  <a:lnTo>
                    <a:pt x="102" y="78"/>
                  </a:lnTo>
                  <a:lnTo>
                    <a:pt x="84" y="96"/>
                  </a:lnTo>
                  <a:lnTo>
                    <a:pt x="78" y="96"/>
                  </a:lnTo>
                  <a:lnTo>
                    <a:pt x="66" y="84"/>
                  </a:lnTo>
                  <a:lnTo>
                    <a:pt x="54" y="84"/>
                  </a:lnTo>
                  <a:lnTo>
                    <a:pt x="42" y="96"/>
                  </a:lnTo>
                  <a:lnTo>
                    <a:pt x="30" y="96"/>
                  </a:lnTo>
                  <a:lnTo>
                    <a:pt x="30" y="102"/>
                  </a:lnTo>
                  <a:lnTo>
                    <a:pt x="24" y="102"/>
                  </a:lnTo>
                  <a:lnTo>
                    <a:pt x="18" y="108"/>
                  </a:lnTo>
                  <a:lnTo>
                    <a:pt x="42" y="132"/>
                  </a:lnTo>
                  <a:lnTo>
                    <a:pt x="42" y="138"/>
                  </a:lnTo>
                  <a:lnTo>
                    <a:pt x="24" y="156"/>
                  </a:lnTo>
                  <a:lnTo>
                    <a:pt x="0" y="156"/>
                  </a:lnTo>
                  <a:lnTo>
                    <a:pt x="12" y="174"/>
                  </a:lnTo>
                  <a:lnTo>
                    <a:pt x="24" y="174"/>
                  </a:lnTo>
                  <a:lnTo>
                    <a:pt x="30" y="180"/>
                  </a:lnTo>
                  <a:lnTo>
                    <a:pt x="30" y="192"/>
                  </a:lnTo>
                  <a:lnTo>
                    <a:pt x="24" y="198"/>
                  </a:lnTo>
                  <a:lnTo>
                    <a:pt x="24" y="204"/>
                  </a:lnTo>
                  <a:lnTo>
                    <a:pt x="18" y="210"/>
                  </a:lnTo>
                  <a:lnTo>
                    <a:pt x="18" y="216"/>
                  </a:lnTo>
                  <a:lnTo>
                    <a:pt x="24" y="222"/>
                  </a:lnTo>
                  <a:lnTo>
                    <a:pt x="36" y="228"/>
                  </a:lnTo>
                  <a:lnTo>
                    <a:pt x="42" y="228"/>
                  </a:lnTo>
                  <a:lnTo>
                    <a:pt x="42" y="234"/>
                  </a:lnTo>
                  <a:lnTo>
                    <a:pt x="66" y="234"/>
                  </a:lnTo>
                  <a:lnTo>
                    <a:pt x="72" y="240"/>
                  </a:lnTo>
                  <a:lnTo>
                    <a:pt x="72" y="246"/>
                  </a:lnTo>
                  <a:lnTo>
                    <a:pt x="54" y="264"/>
                  </a:lnTo>
                  <a:lnTo>
                    <a:pt x="54" y="270"/>
                  </a:lnTo>
                  <a:lnTo>
                    <a:pt x="66" y="270"/>
                  </a:lnTo>
                  <a:lnTo>
                    <a:pt x="90" y="258"/>
                  </a:lnTo>
                  <a:lnTo>
                    <a:pt x="120" y="228"/>
                  </a:lnTo>
                  <a:lnTo>
                    <a:pt x="144" y="216"/>
                  </a:lnTo>
                  <a:lnTo>
                    <a:pt x="156" y="216"/>
                  </a:lnTo>
                  <a:lnTo>
                    <a:pt x="168" y="222"/>
                  </a:lnTo>
                  <a:lnTo>
                    <a:pt x="204" y="234"/>
                  </a:lnTo>
                  <a:lnTo>
                    <a:pt x="216" y="240"/>
                  </a:lnTo>
                  <a:lnTo>
                    <a:pt x="228" y="252"/>
                  </a:lnTo>
                  <a:lnTo>
                    <a:pt x="234" y="264"/>
                  </a:lnTo>
                  <a:lnTo>
                    <a:pt x="234" y="276"/>
                  </a:lnTo>
                  <a:lnTo>
                    <a:pt x="240" y="282"/>
                  </a:lnTo>
                  <a:lnTo>
                    <a:pt x="240" y="288"/>
                  </a:lnTo>
                  <a:lnTo>
                    <a:pt x="252" y="300"/>
                  </a:lnTo>
                  <a:lnTo>
                    <a:pt x="252" y="306"/>
                  </a:lnTo>
                  <a:lnTo>
                    <a:pt x="246" y="318"/>
                  </a:lnTo>
                  <a:lnTo>
                    <a:pt x="246" y="324"/>
                  </a:lnTo>
                  <a:lnTo>
                    <a:pt x="258" y="336"/>
                  </a:lnTo>
                  <a:lnTo>
                    <a:pt x="282" y="348"/>
                  </a:lnTo>
                  <a:lnTo>
                    <a:pt x="288" y="354"/>
                  </a:lnTo>
                  <a:lnTo>
                    <a:pt x="294" y="354"/>
                  </a:lnTo>
                  <a:lnTo>
                    <a:pt x="300" y="372"/>
                  </a:lnTo>
                  <a:lnTo>
                    <a:pt x="330" y="372"/>
                  </a:lnTo>
                  <a:lnTo>
                    <a:pt x="348" y="390"/>
                  </a:lnTo>
                  <a:lnTo>
                    <a:pt x="354" y="402"/>
                  </a:lnTo>
                  <a:lnTo>
                    <a:pt x="366" y="414"/>
                  </a:lnTo>
                  <a:lnTo>
                    <a:pt x="378" y="420"/>
                  </a:lnTo>
                  <a:lnTo>
                    <a:pt x="384" y="432"/>
                  </a:lnTo>
                  <a:lnTo>
                    <a:pt x="420" y="468"/>
                  </a:lnTo>
                  <a:lnTo>
                    <a:pt x="456" y="468"/>
                  </a:lnTo>
                  <a:lnTo>
                    <a:pt x="462" y="474"/>
                  </a:lnTo>
                  <a:lnTo>
                    <a:pt x="468" y="486"/>
                  </a:lnTo>
                  <a:lnTo>
                    <a:pt x="492" y="498"/>
                  </a:lnTo>
                  <a:lnTo>
                    <a:pt x="510" y="504"/>
                  </a:lnTo>
                  <a:lnTo>
                    <a:pt x="528" y="504"/>
                  </a:lnTo>
                  <a:lnTo>
                    <a:pt x="540" y="510"/>
                  </a:lnTo>
                  <a:lnTo>
                    <a:pt x="546" y="510"/>
                  </a:lnTo>
                  <a:lnTo>
                    <a:pt x="552" y="522"/>
                  </a:lnTo>
                  <a:lnTo>
                    <a:pt x="552" y="534"/>
                  </a:lnTo>
                  <a:lnTo>
                    <a:pt x="564" y="558"/>
                  </a:lnTo>
                  <a:lnTo>
                    <a:pt x="570" y="564"/>
                  </a:lnTo>
                  <a:lnTo>
                    <a:pt x="582" y="564"/>
                  </a:lnTo>
                  <a:lnTo>
                    <a:pt x="594" y="558"/>
                  </a:lnTo>
                  <a:lnTo>
                    <a:pt x="600" y="558"/>
                  </a:lnTo>
                  <a:lnTo>
                    <a:pt x="600" y="570"/>
                  </a:lnTo>
                  <a:lnTo>
                    <a:pt x="606" y="582"/>
                  </a:lnTo>
                  <a:lnTo>
                    <a:pt x="606" y="606"/>
                  </a:lnTo>
                  <a:lnTo>
                    <a:pt x="612" y="618"/>
                  </a:lnTo>
                  <a:lnTo>
                    <a:pt x="630" y="636"/>
                  </a:lnTo>
                  <a:lnTo>
                    <a:pt x="630" y="666"/>
                  </a:lnTo>
                  <a:lnTo>
                    <a:pt x="612" y="666"/>
                  </a:lnTo>
                  <a:lnTo>
                    <a:pt x="612" y="690"/>
                  </a:lnTo>
                  <a:lnTo>
                    <a:pt x="606" y="696"/>
                  </a:lnTo>
                  <a:lnTo>
                    <a:pt x="600" y="708"/>
                  </a:lnTo>
                  <a:lnTo>
                    <a:pt x="594" y="714"/>
                  </a:lnTo>
                  <a:lnTo>
                    <a:pt x="594" y="732"/>
                  </a:lnTo>
                  <a:lnTo>
                    <a:pt x="606" y="732"/>
                  </a:lnTo>
                  <a:lnTo>
                    <a:pt x="618" y="726"/>
                  </a:lnTo>
                  <a:lnTo>
                    <a:pt x="624" y="726"/>
                  </a:lnTo>
                  <a:lnTo>
                    <a:pt x="636" y="702"/>
                  </a:lnTo>
                  <a:lnTo>
                    <a:pt x="654" y="696"/>
                  </a:lnTo>
                  <a:lnTo>
                    <a:pt x="654" y="666"/>
                  </a:lnTo>
                  <a:lnTo>
                    <a:pt x="666" y="654"/>
                  </a:lnTo>
                  <a:lnTo>
                    <a:pt x="678" y="654"/>
                  </a:lnTo>
                  <a:lnTo>
                    <a:pt x="684" y="648"/>
                  </a:lnTo>
                  <a:lnTo>
                    <a:pt x="696" y="648"/>
                  </a:lnTo>
                  <a:lnTo>
                    <a:pt x="696" y="636"/>
                  </a:lnTo>
                  <a:lnTo>
                    <a:pt x="690" y="630"/>
                  </a:lnTo>
                  <a:lnTo>
                    <a:pt x="690" y="618"/>
                  </a:lnTo>
                  <a:lnTo>
                    <a:pt x="678" y="606"/>
                  </a:lnTo>
                  <a:lnTo>
                    <a:pt x="666" y="606"/>
                  </a:lnTo>
                  <a:lnTo>
                    <a:pt x="648" y="588"/>
                  </a:lnTo>
                  <a:lnTo>
                    <a:pt x="654" y="582"/>
                  </a:lnTo>
                  <a:lnTo>
                    <a:pt x="660" y="570"/>
                  </a:lnTo>
                  <a:lnTo>
                    <a:pt x="666" y="552"/>
                  </a:lnTo>
                  <a:lnTo>
                    <a:pt x="672" y="540"/>
                  </a:lnTo>
                  <a:lnTo>
                    <a:pt x="684" y="528"/>
                  </a:lnTo>
                  <a:lnTo>
                    <a:pt x="690" y="534"/>
                  </a:lnTo>
                  <a:lnTo>
                    <a:pt x="702" y="534"/>
                  </a:lnTo>
                  <a:lnTo>
                    <a:pt x="708" y="540"/>
                  </a:lnTo>
                  <a:lnTo>
                    <a:pt x="738" y="540"/>
                  </a:lnTo>
                  <a:lnTo>
                    <a:pt x="738" y="552"/>
                  </a:lnTo>
                  <a:lnTo>
                    <a:pt x="744" y="558"/>
                  </a:lnTo>
                  <a:lnTo>
                    <a:pt x="744" y="564"/>
                  </a:lnTo>
                  <a:lnTo>
                    <a:pt x="750" y="576"/>
                  </a:lnTo>
                  <a:lnTo>
                    <a:pt x="762" y="576"/>
                  </a:lnTo>
                  <a:lnTo>
                    <a:pt x="774" y="570"/>
                  </a:lnTo>
                  <a:lnTo>
                    <a:pt x="780" y="564"/>
                  </a:lnTo>
                  <a:lnTo>
                    <a:pt x="780" y="558"/>
                  </a:lnTo>
                  <a:lnTo>
                    <a:pt x="774" y="5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5" name="Israel" descr="© INSCALE GmbH, 05.05.2010&#10;http://www.presentationload.com/">
              <a:extLst>
                <a:ext uri="{FF2B5EF4-FFF2-40B4-BE49-F238E27FC236}">
                  <a16:creationId xmlns:a16="http://schemas.microsoft.com/office/drawing/2014/main" id="{432990BF-3D9A-433F-BE3E-69DC42DCB4AD}"/>
                </a:ext>
              </a:extLst>
            </p:cNvPr>
            <p:cNvSpPr>
              <a:spLocks/>
            </p:cNvSpPr>
            <p:nvPr>
              <p:custDataLst>
                <p:tags r:id="rId104"/>
              </p:custDataLst>
            </p:nvPr>
          </p:nvSpPr>
          <p:spPr bwMode="gray">
            <a:xfrm>
              <a:off x="5130744" y="2197120"/>
              <a:ext cx="38542" cy="121556"/>
            </a:xfrm>
            <a:custGeom>
              <a:avLst/>
              <a:gdLst>
                <a:gd name="T0" fmla="*/ 0 w 102"/>
                <a:gd name="T1" fmla="*/ 2147483647 h 324"/>
                <a:gd name="T2" fmla="*/ 2147483647 w 102"/>
                <a:gd name="T3" fmla="*/ 2147483647 h 324"/>
                <a:gd name="T4" fmla="*/ 2147483647 w 102"/>
                <a:gd name="T5" fmla="*/ 2147483647 h 324"/>
                <a:gd name="T6" fmla="*/ 2147483647 w 102"/>
                <a:gd name="T7" fmla="*/ 2147483647 h 324"/>
                <a:gd name="T8" fmla="*/ 2147483647 w 102"/>
                <a:gd name="T9" fmla="*/ 2147483647 h 324"/>
                <a:gd name="T10" fmla="*/ 2147483647 w 102"/>
                <a:gd name="T11" fmla="*/ 2147483647 h 324"/>
                <a:gd name="T12" fmla="*/ 2147483647 w 102"/>
                <a:gd name="T13" fmla="*/ 2147483647 h 324"/>
                <a:gd name="T14" fmla="*/ 2147483647 w 102"/>
                <a:gd name="T15" fmla="*/ 2147483647 h 324"/>
                <a:gd name="T16" fmla="*/ 2147483647 w 102"/>
                <a:gd name="T17" fmla="*/ 2147483647 h 324"/>
                <a:gd name="T18" fmla="*/ 2147483647 w 102"/>
                <a:gd name="T19" fmla="*/ 2147483647 h 324"/>
                <a:gd name="T20" fmla="*/ 2147483647 w 102"/>
                <a:gd name="T21" fmla="*/ 2147483647 h 324"/>
                <a:gd name="T22" fmla="*/ 2147483647 w 102"/>
                <a:gd name="T23" fmla="*/ 2147483647 h 324"/>
                <a:gd name="T24" fmla="*/ 2147483647 w 102"/>
                <a:gd name="T25" fmla="*/ 2147483647 h 324"/>
                <a:gd name="T26" fmla="*/ 2147483647 w 102"/>
                <a:gd name="T27" fmla="*/ 2147483647 h 324"/>
                <a:gd name="T28" fmla="*/ 2147483647 w 102"/>
                <a:gd name="T29" fmla="*/ 2147483647 h 324"/>
                <a:gd name="T30" fmla="*/ 2147483647 w 102"/>
                <a:gd name="T31" fmla="*/ 2147483647 h 324"/>
                <a:gd name="T32" fmla="*/ 2147483647 w 102"/>
                <a:gd name="T33" fmla="*/ 2147483647 h 324"/>
                <a:gd name="T34" fmla="*/ 2147483647 w 102"/>
                <a:gd name="T35" fmla="*/ 2147483647 h 324"/>
                <a:gd name="T36" fmla="*/ 2147483647 w 102"/>
                <a:gd name="T37" fmla="*/ 2147483647 h 324"/>
                <a:gd name="T38" fmla="*/ 2147483647 w 102"/>
                <a:gd name="T39" fmla="*/ 2147483647 h 324"/>
                <a:gd name="T40" fmla="*/ 2147483647 w 102"/>
                <a:gd name="T41" fmla="*/ 2147483647 h 324"/>
                <a:gd name="T42" fmla="*/ 2147483647 w 102"/>
                <a:gd name="T43" fmla="*/ 2147483647 h 324"/>
                <a:gd name="T44" fmla="*/ 2147483647 w 102"/>
                <a:gd name="T45" fmla="*/ 2147483647 h 324"/>
                <a:gd name="T46" fmla="*/ 2147483647 w 102"/>
                <a:gd name="T47" fmla="*/ 2147483647 h 324"/>
                <a:gd name="T48" fmla="*/ 2147483647 w 102"/>
                <a:gd name="T49" fmla="*/ 0 h 324"/>
                <a:gd name="T50" fmla="*/ 2147483647 w 102"/>
                <a:gd name="T51" fmla="*/ 2147483647 h 324"/>
                <a:gd name="T52" fmla="*/ 2147483647 w 102"/>
                <a:gd name="T53" fmla="*/ 2147483647 h 324"/>
                <a:gd name="T54" fmla="*/ 2147483647 w 102"/>
                <a:gd name="T55" fmla="*/ 2147483647 h 324"/>
                <a:gd name="T56" fmla="*/ 2147483647 w 102"/>
                <a:gd name="T57" fmla="*/ 2147483647 h 324"/>
                <a:gd name="T58" fmla="*/ 2147483647 w 102"/>
                <a:gd name="T59" fmla="*/ 2147483647 h 324"/>
                <a:gd name="T60" fmla="*/ 2147483647 w 102"/>
                <a:gd name="T61" fmla="*/ 2147483647 h 324"/>
                <a:gd name="T62" fmla="*/ 2147483647 w 102"/>
                <a:gd name="T63" fmla="*/ 2147483647 h 324"/>
                <a:gd name="T64" fmla="*/ 2147483647 w 102"/>
                <a:gd name="T65" fmla="*/ 2147483647 h 324"/>
                <a:gd name="T66" fmla="*/ 2147483647 w 102"/>
                <a:gd name="T67" fmla="*/ 2147483647 h 324"/>
                <a:gd name="T68" fmla="*/ 2147483647 w 102"/>
                <a:gd name="T69" fmla="*/ 2147483647 h 324"/>
                <a:gd name="T70" fmla="*/ 2147483647 w 102"/>
                <a:gd name="T71" fmla="*/ 2147483647 h 324"/>
                <a:gd name="T72" fmla="*/ 2147483647 w 102"/>
                <a:gd name="T73" fmla="*/ 2147483647 h 324"/>
                <a:gd name="T74" fmla="*/ 2147483647 w 102"/>
                <a:gd name="T75" fmla="*/ 2147483647 h 324"/>
                <a:gd name="T76" fmla="*/ 2147483647 w 102"/>
                <a:gd name="T77" fmla="*/ 2147483647 h 324"/>
                <a:gd name="T78" fmla="*/ 0 w 102"/>
                <a:gd name="T79" fmla="*/ 2147483647 h 3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2"/>
                <a:gd name="T121" fmla="*/ 0 h 324"/>
                <a:gd name="T122" fmla="*/ 102 w 102"/>
                <a:gd name="T123" fmla="*/ 324 h 3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2" h="324">
                  <a:moveTo>
                    <a:pt x="0" y="168"/>
                  </a:moveTo>
                  <a:lnTo>
                    <a:pt x="54" y="312"/>
                  </a:lnTo>
                  <a:lnTo>
                    <a:pt x="60" y="324"/>
                  </a:lnTo>
                  <a:lnTo>
                    <a:pt x="60" y="306"/>
                  </a:lnTo>
                  <a:lnTo>
                    <a:pt x="66" y="294"/>
                  </a:lnTo>
                  <a:lnTo>
                    <a:pt x="66" y="234"/>
                  </a:lnTo>
                  <a:lnTo>
                    <a:pt x="72" y="228"/>
                  </a:lnTo>
                  <a:lnTo>
                    <a:pt x="78" y="216"/>
                  </a:lnTo>
                  <a:lnTo>
                    <a:pt x="84" y="210"/>
                  </a:lnTo>
                  <a:lnTo>
                    <a:pt x="90" y="198"/>
                  </a:lnTo>
                  <a:lnTo>
                    <a:pt x="90" y="186"/>
                  </a:lnTo>
                  <a:lnTo>
                    <a:pt x="78" y="174"/>
                  </a:lnTo>
                  <a:lnTo>
                    <a:pt x="78" y="162"/>
                  </a:lnTo>
                  <a:lnTo>
                    <a:pt x="72" y="156"/>
                  </a:lnTo>
                  <a:lnTo>
                    <a:pt x="66" y="162"/>
                  </a:lnTo>
                  <a:lnTo>
                    <a:pt x="66" y="168"/>
                  </a:lnTo>
                  <a:lnTo>
                    <a:pt x="60" y="168"/>
                  </a:lnTo>
                  <a:lnTo>
                    <a:pt x="54" y="174"/>
                  </a:lnTo>
                  <a:lnTo>
                    <a:pt x="48" y="168"/>
                  </a:lnTo>
                  <a:lnTo>
                    <a:pt x="48" y="96"/>
                  </a:lnTo>
                  <a:lnTo>
                    <a:pt x="66" y="78"/>
                  </a:lnTo>
                  <a:lnTo>
                    <a:pt x="84" y="78"/>
                  </a:lnTo>
                  <a:lnTo>
                    <a:pt x="90" y="60"/>
                  </a:lnTo>
                  <a:lnTo>
                    <a:pt x="84" y="18"/>
                  </a:lnTo>
                  <a:lnTo>
                    <a:pt x="102" y="0"/>
                  </a:lnTo>
                  <a:lnTo>
                    <a:pt x="78" y="6"/>
                  </a:lnTo>
                  <a:lnTo>
                    <a:pt x="78" y="18"/>
                  </a:lnTo>
                  <a:lnTo>
                    <a:pt x="72" y="30"/>
                  </a:lnTo>
                  <a:lnTo>
                    <a:pt x="66" y="36"/>
                  </a:lnTo>
                  <a:lnTo>
                    <a:pt x="60" y="36"/>
                  </a:lnTo>
                  <a:lnTo>
                    <a:pt x="54" y="30"/>
                  </a:lnTo>
                  <a:lnTo>
                    <a:pt x="42" y="54"/>
                  </a:lnTo>
                  <a:lnTo>
                    <a:pt x="30" y="60"/>
                  </a:lnTo>
                  <a:lnTo>
                    <a:pt x="36" y="72"/>
                  </a:lnTo>
                  <a:lnTo>
                    <a:pt x="36" y="84"/>
                  </a:lnTo>
                  <a:lnTo>
                    <a:pt x="42" y="90"/>
                  </a:lnTo>
                  <a:lnTo>
                    <a:pt x="42" y="96"/>
                  </a:lnTo>
                  <a:lnTo>
                    <a:pt x="18" y="138"/>
                  </a:lnTo>
                  <a:lnTo>
                    <a:pt x="18" y="156"/>
                  </a:lnTo>
                  <a:lnTo>
                    <a:pt x="0" y="1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6" name="Ireland" descr="© INSCALE GmbH, 05.05.2010&#10;http://www.presentationload.com/">
              <a:extLst>
                <a:ext uri="{FF2B5EF4-FFF2-40B4-BE49-F238E27FC236}">
                  <a16:creationId xmlns:a16="http://schemas.microsoft.com/office/drawing/2014/main" id="{7B76B82B-4533-4A2E-868B-CEB05F65BDB9}"/>
                </a:ext>
              </a:extLst>
            </p:cNvPr>
            <p:cNvSpPr>
              <a:spLocks/>
            </p:cNvSpPr>
            <p:nvPr>
              <p:custDataLst>
                <p:tags r:id="rId105"/>
              </p:custDataLst>
            </p:nvPr>
          </p:nvSpPr>
          <p:spPr bwMode="gray">
            <a:xfrm>
              <a:off x="4033788" y="1541909"/>
              <a:ext cx="106731" cy="112660"/>
            </a:xfrm>
            <a:custGeom>
              <a:avLst/>
              <a:gdLst>
                <a:gd name="T0" fmla="*/ 2147483647 w 282"/>
                <a:gd name="T1" fmla="*/ 2147483647 h 300"/>
                <a:gd name="T2" fmla="*/ 2147483647 w 282"/>
                <a:gd name="T3" fmla="*/ 2147483647 h 300"/>
                <a:gd name="T4" fmla="*/ 2147483647 w 282"/>
                <a:gd name="T5" fmla="*/ 2147483647 h 300"/>
                <a:gd name="T6" fmla="*/ 2147483647 w 282"/>
                <a:gd name="T7" fmla="*/ 2147483647 h 300"/>
                <a:gd name="T8" fmla="*/ 2147483647 w 282"/>
                <a:gd name="T9" fmla="*/ 2147483647 h 300"/>
                <a:gd name="T10" fmla="*/ 2147483647 w 282"/>
                <a:gd name="T11" fmla="*/ 2147483647 h 300"/>
                <a:gd name="T12" fmla="*/ 2147483647 w 282"/>
                <a:gd name="T13" fmla="*/ 2147483647 h 300"/>
                <a:gd name="T14" fmla="*/ 2147483647 w 282"/>
                <a:gd name="T15" fmla="*/ 2147483647 h 300"/>
                <a:gd name="T16" fmla="*/ 2147483647 w 282"/>
                <a:gd name="T17" fmla="*/ 2147483647 h 300"/>
                <a:gd name="T18" fmla="*/ 2147483647 w 282"/>
                <a:gd name="T19" fmla="*/ 2147483647 h 300"/>
                <a:gd name="T20" fmla="*/ 2147483647 w 282"/>
                <a:gd name="T21" fmla="*/ 2147483647 h 300"/>
                <a:gd name="T22" fmla="*/ 2147483647 w 282"/>
                <a:gd name="T23" fmla="*/ 2147483647 h 300"/>
                <a:gd name="T24" fmla="*/ 2147483647 w 282"/>
                <a:gd name="T25" fmla="*/ 0 h 300"/>
                <a:gd name="T26" fmla="*/ 2147483647 w 282"/>
                <a:gd name="T27" fmla="*/ 2147483647 h 300"/>
                <a:gd name="T28" fmla="*/ 2147483647 w 282"/>
                <a:gd name="T29" fmla="*/ 2147483647 h 300"/>
                <a:gd name="T30" fmla="*/ 2147483647 w 282"/>
                <a:gd name="T31" fmla="*/ 2147483647 h 300"/>
                <a:gd name="T32" fmla="*/ 2147483647 w 282"/>
                <a:gd name="T33" fmla="*/ 2147483647 h 300"/>
                <a:gd name="T34" fmla="*/ 2147483647 w 282"/>
                <a:gd name="T35" fmla="*/ 2147483647 h 300"/>
                <a:gd name="T36" fmla="*/ 2147483647 w 282"/>
                <a:gd name="T37" fmla="*/ 2147483647 h 300"/>
                <a:gd name="T38" fmla="*/ 2147483647 w 282"/>
                <a:gd name="T39" fmla="*/ 2147483647 h 300"/>
                <a:gd name="T40" fmla="*/ 2147483647 w 282"/>
                <a:gd name="T41" fmla="*/ 2147483647 h 300"/>
                <a:gd name="T42" fmla="*/ 2147483647 w 282"/>
                <a:gd name="T43" fmla="*/ 2147483647 h 300"/>
                <a:gd name="T44" fmla="*/ 2147483647 w 282"/>
                <a:gd name="T45" fmla="*/ 2147483647 h 300"/>
                <a:gd name="T46" fmla="*/ 2147483647 w 282"/>
                <a:gd name="T47" fmla="*/ 2147483647 h 300"/>
                <a:gd name="T48" fmla="*/ 2147483647 w 282"/>
                <a:gd name="T49" fmla="*/ 2147483647 h 300"/>
                <a:gd name="T50" fmla="*/ 2147483647 w 282"/>
                <a:gd name="T51" fmla="*/ 2147483647 h 300"/>
                <a:gd name="T52" fmla="*/ 2147483647 w 282"/>
                <a:gd name="T53" fmla="*/ 2147483647 h 300"/>
                <a:gd name="T54" fmla="*/ 2147483647 w 282"/>
                <a:gd name="T55" fmla="*/ 2147483647 h 300"/>
                <a:gd name="T56" fmla="*/ 2147483647 w 282"/>
                <a:gd name="T57" fmla="*/ 2147483647 h 300"/>
                <a:gd name="T58" fmla="*/ 2147483647 w 282"/>
                <a:gd name="T59" fmla="*/ 2147483647 h 300"/>
                <a:gd name="T60" fmla="*/ 2147483647 w 282"/>
                <a:gd name="T61" fmla="*/ 2147483647 h 300"/>
                <a:gd name="T62" fmla="*/ 2147483647 w 282"/>
                <a:gd name="T63" fmla="*/ 2147483647 h 300"/>
                <a:gd name="T64" fmla="*/ 2147483647 w 282"/>
                <a:gd name="T65" fmla="*/ 2147483647 h 300"/>
                <a:gd name="T66" fmla="*/ 2147483647 w 282"/>
                <a:gd name="T67" fmla="*/ 2147483647 h 300"/>
                <a:gd name="T68" fmla="*/ 2147483647 w 282"/>
                <a:gd name="T69" fmla="*/ 2147483647 h 300"/>
                <a:gd name="T70" fmla="*/ 2147483647 w 282"/>
                <a:gd name="T71" fmla="*/ 2147483647 h 300"/>
                <a:gd name="T72" fmla="*/ 2147483647 w 282"/>
                <a:gd name="T73" fmla="*/ 2147483647 h 300"/>
                <a:gd name="T74" fmla="*/ 2147483647 w 282"/>
                <a:gd name="T75" fmla="*/ 2147483647 h 300"/>
                <a:gd name="T76" fmla="*/ 2147483647 w 282"/>
                <a:gd name="T77" fmla="*/ 2147483647 h 300"/>
                <a:gd name="T78" fmla="*/ 2147483647 w 282"/>
                <a:gd name="T79" fmla="*/ 2147483647 h 300"/>
                <a:gd name="T80" fmla="*/ 0 w 282"/>
                <a:gd name="T81" fmla="*/ 2147483647 h 300"/>
                <a:gd name="T82" fmla="*/ 2147483647 w 282"/>
                <a:gd name="T83" fmla="*/ 2147483647 h 300"/>
                <a:gd name="T84" fmla="*/ 2147483647 w 282"/>
                <a:gd name="T85" fmla="*/ 2147483647 h 300"/>
                <a:gd name="T86" fmla="*/ 2147483647 w 282"/>
                <a:gd name="T87" fmla="*/ 2147483647 h 300"/>
                <a:gd name="T88" fmla="*/ 2147483647 w 282"/>
                <a:gd name="T89" fmla="*/ 2147483647 h 300"/>
                <a:gd name="T90" fmla="*/ 2147483647 w 282"/>
                <a:gd name="T91" fmla="*/ 2147483647 h 300"/>
                <a:gd name="T92" fmla="*/ 2147483647 w 282"/>
                <a:gd name="T93" fmla="*/ 2147483647 h 300"/>
                <a:gd name="T94" fmla="*/ 2147483647 w 282"/>
                <a:gd name="T95" fmla="*/ 2147483647 h 300"/>
                <a:gd name="T96" fmla="*/ 2147483647 w 282"/>
                <a:gd name="T97" fmla="*/ 2147483647 h 300"/>
                <a:gd name="T98" fmla="*/ 2147483647 w 282"/>
                <a:gd name="T99" fmla="*/ 2147483647 h 300"/>
                <a:gd name="T100" fmla="*/ 2147483647 w 282"/>
                <a:gd name="T101" fmla="*/ 2147483647 h 300"/>
                <a:gd name="T102" fmla="*/ 2147483647 w 282"/>
                <a:gd name="T103" fmla="*/ 2147483647 h 300"/>
                <a:gd name="T104" fmla="*/ 2147483647 w 282"/>
                <a:gd name="T105" fmla="*/ 2147483647 h 300"/>
                <a:gd name="T106" fmla="*/ 2147483647 w 282"/>
                <a:gd name="T107" fmla="*/ 2147483647 h 300"/>
                <a:gd name="T108" fmla="*/ 2147483647 w 282"/>
                <a:gd name="T109" fmla="*/ 2147483647 h 300"/>
                <a:gd name="T110" fmla="*/ 2147483647 w 282"/>
                <a:gd name="T111" fmla="*/ 2147483647 h 3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2"/>
                <a:gd name="T169" fmla="*/ 0 h 300"/>
                <a:gd name="T170" fmla="*/ 282 w 282"/>
                <a:gd name="T171" fmla="*/ 300 h 30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2" h="300">
                  <a:moveTo>
                    <a:pt x="276" y="156"/>
                  </a:moveTo>
                  <a:lnTo>
                    <a:pt x="276" y="144"/>
                  </a:lnTo>
                  <a:lnTo>
                    <a:pt x="270" y="132"/>
                  </a:lnTo>
                  <a:lnTo>
                    <a:pt x="264" y="126"/>
                  </a:lnTo>
                  <a:lnTo>
                    <a:pt x="264" y="114"/>
                  </a:lnTo>
                  <a:lnTo>
                    <a:pt x="258" y="108"/>
                  </a:lnTo>
                  <a:lnTo>
                    <a:pt x="258" y="102"/>
                  </a:lnTo>
                  <a:lnTo>
                    <a:pt x="276" y="102"/>
                  </a:lnTo>
                  <a:lnTo>
                    <a:pt x="282" y="96"/>
                  </a:lnTo>
                  <a:lnTo>
                    <a:pt x="246" y="90"/>
                  </a:lnTo>
                  <a:lnTo>
                    <a:pt x="228" y="66"/>
                  </a:lnTo>
                  <a:lnTo>
                    <a:pt x="204" y="90"/>
                  </a:lnTo>
                  <a:lnTo>
                    <a:pt x="192" y="90"/>
                  </a:lnTo>
                  <a:lnTo>
                    <a:pt x="168" y="78"/>
                  </a:lnTo>
                  <a:lnTo>
                    <a:pt x="162" y="72"/>
                  </a:lnTo>
                  <a:lnTo>
                    <a:pt x="174" y="60"/>
                  </a:lnTo>
                  <a:lnTo>
                    <a:pt x="180" y="60"/>
                  </a:lnTo>
                  <a:lnTo>
                    <a:pt x="186" y="54"/>
                  </a:lnTo>
                  <a:lnTo>
                    <a:pt x="192" y="54"/>
                  </a:lnTo>
                  <a:lnTo>
                    <a:pt x="192" y="42"/>
                  </a:lnTo>
                  <a:lnTo>
                    <a:pt x="234" y="18"/>
                  </a:lnTo>
                  <a:lnTo>
                    <a:pt x="240" y="12"/>
                  </a:lnTo>
                  <a:lnTo>
                    <a:pt x="240" y="6"/>
                  </a:lnTo>
                  <a:lnTo>
                    <a:pt x="234" y="6"/>
                  </a:lnTo>
                  <a:lnTo>
                    <a:pt x="228" y="0"/>
                  </a:lnTo>
                  <a:lnTo>
                    <a:pt x="222" y="0"/>
                  </a:lnTo>
                  <a:lnTo>
                    <a:pt x="210" y="6"/>
                  </a:lnTo>
                  <a:lnTo>
                    <a:pt x="204" y="18"/>
                  </a:lnTo>
                  <a:lnTo>
                    <a:pt x="198" y="6"/>
                  </a:lnTo>
                  <a:lnTo>
                    <a:pt x="174" y="6"/>
                  </a:lnTo>
                  <a:lnTo>
                    <a:pt x="162" y="12"/>
                  </a:lnTo>
                  <a:lnTo>
                    <a:pt x="156" y="12"/>
                  </a:lnTo>
                  <a:lnTo>
                    <a:pt x="150" y="18"/>
                  </a:lnTo>
                  <a:lnTo>
                    <a:pt x="150" y="30"/>
                  </a:lnTo>
                  <a:lnTo>
                    <a:pt x="144" y="36"/>
                  </a:lnTo>
                  <a:lnTo>
                    <a:pt x="144" y="42"/>
                  </a:lnTo>
                  <a:lnTo>
                    <a:pt x="126" y="42"/>
                  </a:lnTo>
                  <a:lnTo>
                    <a:pt x="120" y="48"/>
                  </a:lnTo>
                  <a:lnTo>
                    <a:pt x="120" y="54"/>
                  </a:lnTo>
                  <a:lnTo>
                    <a:pt x="138" y="54"/>
                  </a:lnTo>
                  <a:lnTo>
                    <a:pt x="144" y="60"/>
                  </a:lnTo>
                  <a:lnTo>
                    <a:pt x="150" y="60"/>
                  </a:lnTo>
                  <a:lnTo>
                    <a:pt x="150" y="66"/>
                  </a:lnTo>
                  <a:lnTo>
                    <a:pt x="144" y="72"/>
                  </a:lnTo>
                  <a:lnTo>
                    <a:pt x="132" y="72"/>
                  </a:lnTo>
                  <a:lnTo>
                    <a:pt x="132" y="78"/>
                  </a:lnTo>
                  <a:lnTo>
                    <a:pt x="126" y="84"/>
                  </a:lnTo>
                  <a:lnTo>
                    <a:pt x="102" y="84"/>
                  </a:lnTo>
                  <a:lnTo>
                    <a:pt x="102" y="90"/>
                  </a:lnTo>
                  <a:lnTo>
                    <a:pt x="90" y="78"/>
                  </a:lnTo>
                  <a:lnTo>
                    <a:pt x="42" y="78"/>
                  </a:lnTo>
                  <a:lnTo>
                    <a:pt x="42" y="102"/>
                  </a:lnTo>
                  <a:lnTo>
                    <a:pt x="54" y="102"/>
                  </a:lnTo>
                  <a:lnTo>
                    <a:pt x="54" y="108"/>
                  </a:lnTo>
                  <a:lnTo>
                    <a:pt x="60" y="114"/>
                  </a:lnTo>
                  <a:lnTo>
                    <a:pt x="42" y="126"/>
                  </a:lnTo>
                  <a:lnTo>
                    <a:pt x="36" y="126"/>
                  </a:lnTo>
                  <a:lnTo>
                    <a:pt x="30" y="132"/>
                  </a:lnTo>
                  <a:lnTo>
                    <a:pt x="30" y="138"/>
                  </a:lnTo>
                  <a:lnTo>
                    <a:pt x="42" y="150"/>
                  </a:lnTo>
                  <a:lnTo>
                    <a:pt x="54" y="156"/>
                  </a:lnTo>
                  <a:lnTo>
                    <a:pt x="60" y="162"/>
                  </a:lnTo>
                  <a:lnTo>
                    <a:pt x="72" y="162"/>
                  </a:lnTo>
                  <a:lnTo>
                    <a:pt x="78" y="156"/>
                  </a:lnTo>
                  <a:lnTo>
                    <a:pt x="96" y="156"/>
                  </a:lnTo>
                  <a:lnTo>
                    <a:pt x="96" y="168"/>
                  </a:lnTo>
                  <a:lnTo>
                    <a:pt x="90" y="174"/>
                  </a:lnTo>
                  <a:lnTo>
                    <a:pt x="72" y="174"/>
                  </a:lnTo>
                  <a:lnTo>
                    <a:pt x="72" y="192"/>
                  </a:lnTo>
                  <a:lnTo>
                    <a:pt x="54" y="192"/>
                  </a:lnTo>
                  <a:lnTo>
                    <a:pt x="48" y="198"/>
                  </a:lnTo>
                  <a:lnTo>
                    <a:pt x="48" y="210"/>
                  </a:lnTo>
                  <a:lnTo>
                    <a:pt x="42" y="222"/>
                  </a:lnTo>
                  <a:lnTo>
                    <a:pt x="42" y="234"/>
                  </a:lnTo>
                  <a:lnTo>
                    <a:pt x="18" y="234"/>
                  </a:lnTo>
                  <a:lnTo>
                    <a:pt x="12" y="240"/>
                  </a:lnTo>
                  <a:lnTo>
                    <a:pt x="6" y="240"/>
                  </a:lnTo>
                  <a:lnTo>
                    <a:pt x="6" y="246"/>
                  </a:lnTo>
                  <a:lnTo>
                    <a:pt x="12" y="246"/>
                  </a:lnTo>
                  <a:lnTo>
                    <a:pt x="18" y="252"/>
                  </a:lnTo>
                  <a:lnTo>
                    <a:pt x="6" y="252"/>
                  </a:lnTo>
                  <a:lnTo>
                    <a:pt x="0" y="258"/>
                  </a:lnTo>
                  <a:lnTo>
                    <a:pt x="0" y="270"/>
                  </a:lnTo>
                  <a:lnTo>
                    <a:pt x="42" y="270"/>
                  </a:lnTo>
                  <a:lnTo>
                    <a:pt x="24" y="288"/>
                  </a:lnTo>
                  <a:lnTo>
                    <a:pt x="30" y="282"/>
                  </a:lnTo>
                  <a:lnTo>
                    <a:pt x="48" y="282"/>
                  </a:lnTo>
                  <a:lnTo>
                    <a:pt x="48" y="288"/>
                  </a:lnTo>
                  <a:lnTo>
                    <a:pt x="42" y="288"/>
                  </a:lnTo>
                  <a:lnTo>
                    <a:pt x="36" y="294"/>
                  </a:lnTo>
                  <a:lnTo>
                    <a:pt x="30" y="294"/>
                  </a:lnTo>
                  <a:lnTo>
                    <a:pt x="36" y="300"/>
                  </a:lnTo>
                  <a:lnTo>
                    <a:pt x="60" y="300"/>
                  </a:lnTo>
                  <a:lnTo>
                    <a:pt x="96" y="288"/>
                  </a:lnTo>
                  <a:lnTo>
                    <a:pt x="108" y="282"/>
                  </a:lnTo>
                  <a:lnTo>
                    <a:pt x="120" y="270"/>
                  </a:lnTo>
                  <a:lnTo>
                    <a:pt x="120" y="264"/>
                  </a:lnTo>
                  <a:lnTo>
                    <a:pt x="132" y="270"/>
                  </a:lnTo>
                  <a:lnTo>
                    <a:pt x="138" y="270"/>
                  </a:lnTo>
                  <a:lnTo>
                    <a:pt x="150" y="264"/>
                  </a:lnTo>
                  <a:lnTo>
                    <a:pt x="162" y="252"/>
                  </a:lnTo>
                  <a:lnTo>
                    <a:pt x="180" y="246"/>
                  </a:lnTo>
                  <a:lnTo>
                    <a:pt x="204" y="246"/>
                  </a:lnTo>
                  <a:lnTo>
                    <a:pt x="210" y="240"/>
                  </a:lnTo>
                  <a:lnTo>
                    <a:pt x="252" y="240"/>
                  </a:lnTo>
                  <a:lnTo>
                    <a:pt x="246" y="222"/>
                  </a:lnTo>
                  <a:lnTo>
                    <a:pt x="264" y="222"/>
                  </a:lnTo>
                  <a:lnTo>
                    <a:pt x="264" y="198"/>
                  </a:lnTo>
                  <a:lnTo>
                    <a:pt x="270" y="192"/>
                  </a:lnTo>
                  <a:lnTo>
                    <a:pt x="270" y="180"/>
                  </a:lnTo>
                  <a:lnTo>
                    <a:pt x="276" y="168"/>
                  </a:lnTo>
                  <a:lnTo>
                    <a:pt x="276" y="15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7" name="Iraq" descr="© INSCALE GmbH, 05.05.2010&#10;http://www.presentationload.com/">
              <a:extLst>
                <a:ext uri="{FF2B5EF4-FFF2-40B4-BE49-F238E27FC236}">
                  <a16:creationId xmlns:a16="http://schemas.microsoft.com/office/drawing/2014/main" id="{E232E241-637E-48D0-B21B-F7D0341E5F4C}"/>
                </a:ext>
              </a:extLst>
            </p:cNvPr>
            <p:cNvSpPr>
              <a:spLocks/>
            </p:cNvSpPr>
            <p:nvPr>
              <p:custDataLst>
                <p:tags r:id="rId106"/>
              </p:custDataLst>
            </p:nvPr>
          </p:nvSpPr>
          <p:spPr bwMode="gray">
            <a:xfrm>
              <a:off x="5241923" y="2078530"/>
              <a:ext cx="259416" cy="250522"/>
            </a:xfrm>
            <a:custGeom>
              <a:avLst/>
              <a:gdLst>
                <a:gd name="T0" fmla="*/ 2147483647 w 684"/>
                <a:gd name="T1" fmla="*/ 2147483647 h 660"/>
                <a:gd name="T2" fmla="*/ 2147483647 w 684"/>
                <a:gd name="T3" fmla="*/ 2147483647 h 660"/>
                <a:gd name="T4" fmla="*/ 2147483647 w 684"/>
                <a:gd name="T5" fmla="*/ 2147483647 h 660"/>
                <a:gd name="T6" fmla="*/ 2147483647 w 684"/>
                <a:gd name="T7" fmla="*/ 2147483647 h 660"/>
                <a:gd name="T8" fmla="*/ 2147483647 w 684"/>
                <a:gd name="T9" fmla="*/ 2147483647 h 660"/>
                <a:gd name="T10" fmla="*/ 2147483647 w 684"/>
                <a:gd name="T11" fmla="*/ 2147483647 h 660"/>
                <a:gd name="T12" fmla="*/ 2147483647 w 684"/>
                <a:gd name="T13" fmla="*/ 2147483647 h 660"/>
                <a:gd name="T14" fmla="*/ 2147483647 w 684"/>
                <a:gd name="T15" fmla="*/ 2147483647 h 660"/>
                <a:gd name="T16" fmla="*/ 2147483647 w 684"/>
                <a:gd name="T17" fmla="*/ 2147483647 h 660"/>
                <a:gd name="T18" fmla="*/ 2147483647 w 684"/>
                <a:gd name="T19" fmla="*/ 2147483647 h 660"/>
                <a:gd name="T20" fmla="*/ 2147483647 w 684"/>
                <a:gd name="T21" fmla="*/ 2147483647 h 660"/>
                <a:gd name="T22" fmla="*/ 2147483647 w 684"/>
                <a:gd name="T23" fmla="*/ 2147483647 h 660"/>
                <a:gd name="T24" fmla="*/ 2147483647 w 684"/>
                <a:gd name="T25" fmla="*/ 2147483647 h 660"/>
                <a:gd name="T26" fmla="*/ 2147483647 w 684"/>
                <a:gd name="T27" fmla="*/ 2147483647 h 660"/>
                <a:gd name="T28" fmla="*/ 2147483647 w 684"/>
                <a:gd name="T29" fmla="*/ 2147483647 h 660"/>
                <a:gd name="T30" fmla="*/ 2147483647 w 684"/>
                <a:gd name="T31" fmla="*/ 2147483647 h 660"/>
                <a:gd name="T32" fmla="*/ 2147483647 w 684"/>
                <a:gd name="T33" fmla="*/ 2147483647 h 660"/>
                <a:gd name="T34" fmla="*/ 2147483647 w 684"/>
                <a:gd name="T35" fmla="*/ 2147483647 h 660"/>
                <a:gd name="T36" fmla="*/ 2147483647 w 684"/>
                <a:gd name="T37" fmla="*/ 2147483647 h 660"/>
                <a:gd name="T38" fmla="*/ 2147483647 w 684"/>
                <a:gd name="T39" fmla="*/ 2147483647 h 660"/>
                <a:gd name="T40" fmla="*/ 2147483647 w 684"/>
                <a:gd name="T41" fmla="*/ 2147483647 h 660"/>
                <a:gd name="T42" fmla="*/ 2147483647 w 684"/>
                <a:gd name="T43" fmla="*/ 2147483647 h 660"/>
                <a:gd name="T44" fmla="*/ 2147483647 w 684"/>
                <a:gd name="T45" fmla="*/ 2147483647 h 660"/>
                <a:gd name="T46" fmla="*/ 2147483647 w 684"/>
                <a:gd name="T47" fmla="*/ 2147483647 h 660"/>
                <a:gd name="T48" fmla="*/ 2147483647 w 684"/>
                <a:gd name="T49" fmla="*/ 2147483647 h 660"/>
                <a:gd name="T50" fmla="*/ 2147483647 w 684"/>
                <a:gd name="T51" fmla="*/ 2147483647 h 660"/>
                <a:gd name="T52" fmla="*/ 2147483647 w 684"/>
                <a:gd name="T53" fmla="*/ 0 h 660"/>
                <a:gd name="T54" fmla="*/ 2147483647 w 684"/>
                <a:gd name="T55" fmla="*/ 2147483647 h 660"/>
                <a:gd name="T56" fmla="*/ 2147483647 w 684"/>
                <a:gd name="T57" fmla="*/ 2147483647 h 660"/>
                <a:gd name="T58" fmla="*/ 2147483647 w 684"/>
                <a:gd name="T59" fmla="*/ 0 h 660"/>
                <a:gd name="T60" fmla="*/ 2147483647 w 684"/>
                <a:gd name="T61" fmla="*/ 2147483647 h 660"/>
                <a:gd name="T62" fmla="*/ 2147483647 w 684"/>
                <a:gd name="T63" fmla="*/ 2147483647 h 660"/>
                <a:gd name="T64" fmla="*/ 2147483647 w 684"/>
                <a:gd name="T65" fmla="*/ 2147483647 h 660"/>
                <a:gd name="T66" fmla="*/ 2147483647 w 684"/>
                <a:gd name="T67" fmla="*/ 2147483647 h 660"/>
                <a:gd name="T68" fmla="*/ 2147483647 w 684"/>
                <a:gd name="T69" fmla="*/ 2147483647 h 660"/>
                <a:gd name="T70" fmla="*/ 2147483647 w 684"/>
                <a:gd name="T71" fmla="*/ 2147483647 h 660"/>
                <a:gd name="T72" fmla="*/ 2147483647 w 684"/>
                <a:gd name="T73" fmla="*/ 2147483647 h 660"/>
                <a:gd name="T74" fmla="*/ 2147483647 w 684"/>
                <a:gd name="T75" fmla="*/ 2147483647 h 660"/>
                <a:gd name="T76" fmla="*/ 2147483647 w 684"/>
                <a:gd name="T77" fmla="*/ 2147483647 h 660"/>
                <a:gd name="T78" fmla="*/ 2147483647 w 684"/>
                <a:gd name="T79" fmla="*/ 2147483647 h 660"/>
                <a:gd name="T80" fmla="*/ 2147483647 w 684"/>
                <a:gd name="T81" fmla="*/ 2147483647 h 660"/>
                <a:gd name="T82" fmla="*/ 2147483647 w 684"/>
                <a:gd name="T83" fmla="*/ 2147483647 h 660"/>
                <a:gd name="T84" fmla="*/ 2147483647 w 684"/>
                <a:gd name="T85" fmla="*/ 2147483647 h 660"/>
                <a:gd name="T86" fmla="*/ 0 w 684"/>
                <a:gd name="T87" fmla="*/ 2147483647 h 660"/>
                <a:gd name="T88" fmla="*/ 2147483647 w 684"/>
                <a:gd name="T89" fmla="*/ 2147483647 h 660"/>
                <a:gd name="T90" fmla="*/ 2147483647 w 684"/>
                <a:gd name="T91" fmla="*/ 2147483647 h 660"/>
                <a:gd name="T92" fmla="*/ 2147483647 w 684"/>
                <a:gd name="T93" fmla="*/ 2147483647 h 660"/>
                <a:gd name="T94" fmla="*/ 2147483647 w 684"/>
                <a:gd name="T95" fmla="*/ 2147483647 h 660"/>
                <a:gd name="T96" fmla="*/ 2147483647 w 684"/>
                <a:gd name="T97" fmla="*/ 2147483647 h 660"/>
                <a:gd name="T98" fmla="*/ 2147483647 w 684"/>
                <a:gd name="T99" fmla="*/ 2147483647 h 660"/>
                <a:gd name="T100" fmla="*/ 2147483647 w 684"/>
                <a:gd name="T101" fmla="*/ 2147483647 h 660"/>
                <a:gd name="T102" fmla="*/ 2147483647 w 684"/>
                <a:gd name="T103" fmla="*/ 2147483647 h 660"/>
                <a:gd name="T104" fmla="*/ 2147483647 w 684"/>
                <a:gd name="T105" fmla="*/ 2147483647 h 660"/>
                <a:gd name="T106" fmla="*/ 2147483647 w 684"/>
                <a:gd name="T107" fmla="*/ 2147483647 h 660"/>
                <a:gd name="T108" fmla="*/ 2147483647 w 684"/>
                <a:gd name="T109" fmla="*/ 2147483647 h 660"/>
                <a:gd name="T110" fmla="*/ 2147483647 w 684"/>
                <a:gd name="T111" fmla="*/ 2147483647 h 660"/>
                <a:gd name="T112" fmla="*/ 2147483647 w 684"/>
                <a:gd name="T113" fmla="*/ 2147483647 h 660"/>
                <a:gd name="T114" fmla="*/ 2147483647 w 684"/>
                <a:gd name="T115" fmla="*/ 2147483647 h 6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4"/>
                <a:gd name="T175" fmla="*/ 0 h 660"/>
                <a:gd name="T176" fmla="*/ 684 w 684"/>
                <a:gd name="T177" fmla="*/ 660 h 6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4" h="660">
                  <a:moveTo>
                    <a:pt x="678" y="564"/>
                  </a:moveTo>
                  <a:lnTo>
                    <a:pt x="666" y="552"/>
                  </a:lnTo>
                  <a:lnTo>
                    <a:pt x="654" y="546"/>
                  </a:lnTo>
                  <a:lnTo>
                    <a:pt x="648" y="516"/>
                  </a:lnTo>
                  <a:lnTo>
                    <a:pt x="642" y="516"/>
                  </a:lnTo>
                  <a:lnTo>
                    <a:pt x="636" y="510"/>
                  </a:lnTo>
                  <a:lnTo>
                    <a:pt x="624" y="504"/>
                  </a:lnTo>
                  <a:lnTo>
                    <a:pt x="618" y="498"/>
                  </a:lnTo>
                  <a:lnTo>
                    <a:pt x="618" y="462"/>
                  </a:lnTo>
                  <a:lnTo>
                    <a:pt x="624" y="450"/>
                  </a:lnTo>
                  <a:lnTo>
                    <a:pt x="624" y="438"/>
                  </a:lnTo>
                  <a:lnTo>
                    <a:pt x="594" y="402"/>
                  </a:lnTo>
                  <a:lnTo>
                    <a:pt x="588" y="390"/>
                  </a:lnTo>
                  <a:lnTo>
                    <a:pt x="582" y="384"/>
                  </a:lnTo>
                  <a:lnTo>
                    <a:pt x="564" y="384"/>
                  </a:lnTo>
                  <a:lnTo>
                    <a:pt x="546" y="366"/>
                  </a:lnTo>
                  <a:lnTo>
                    <a:pt x="534" y="360"/>
                  </a:lnTo>
                  <a:lnTo>
                    <a:pt x="528" y="354"/>
                  </a:lnTo>
                  <a:lnTo>
                    <a:pt x="504" y="354"/>
                  </a:lnTo>
                  <a:lnTo>
                    <a:pt x="504" y="312"/>
                  </a:lnTo>
                  <a:lnTo>
                    <a:pt x="498" y="312"/>
                  </a:lnTo>
                  <a:lnTo>
                    <a:pt x="492" y="306"/>
                  </a:lnTo>
                  <a:lnTo>
                    <a:pt x="468" y="294"/>
                  </a:lnTo>
                  <a:lnTo>
                    <a:pt x="456" y="282"/>
                  </a:lnTo>
                  <a:lnTo>
                    <a:pt x="444" y="276"/>
                  </a:lnTo>
                  <a:lnTo>
                    <a:pt x="438" y="270"/>
                  </a:lnTo>
                  <a:lnTo>
                    <a:pt x="438" y="264"/>
                  </a:lnTo>
                  <a:lnTo>
                    <a:pt x="444" y="252"/>
                  </a:lnTo>
                  <a:lnTo>
                    <a:pt x="450" y="246"/>
                  </a:lnTo>
                  <a:lnTo>
                    <a:pt x="438" y="234"/>
                  </a:lnTo>
                  <a:lnTo>
                    <a:pt x="438" y="228"/>
                  </a:lnTo>
                  <a:lnTo>
                    <a:pt x="450" y="216"/>
                  </a:lnTo>
                  <a:lnTo>
                    <a:pt x="462" y="216"/>
                  </a:lnTo>
                  <a:lnTo>
                    <a:pt x="462" y="186"/>
                  </a:lnTo>
                  <a:lnTo>
                    <a:pt x="468" y="186"/>
                  </a:lnTo>
                  <a:lnTo>
                    <a:pt x="480" y="174"/>
                  </a:lnTo>
                  <a:lnTo>
                    <a:pt x="480" y="168"/>
                  </a:lnTo>
                  <a:lnTo>
                    <a:pt x="474" y="156"/>
                  </a:lnTo>
                  <a:lnTo>
                    <a:pt x="462" y="144"/>
                  </a:lnTo>
                  <a:lnTo>
                    <a:pt x="462" y="138"/>
                  </a:lnTo>
                  <a:lnTo>
                    <a:pt x="480" y="120"/>
                  </a:lnTo>
                  <a:lnTo>
                    <a:pt x="480" y="114"/>
                  </a:lnTo>
                  <a:lnTo>
                    <a:pt x="468" y="114"/>
                  </a:lnTo>
                  <a:lnTo>
                    <a:pt x="456" y="120"/>
                  </a:lnTo>
                  <a:lnTo>
                    <a:pt x="450" y="126"/>
                  </a:lnTo>
                  <a:lnTo>
                    <a:pt x="438" y="108"/>
                  </a:lnTo>
                  <a:lnTo>
                    <a:pt x="414" y="102"/>
                  </a:lnTo>
                  <a:lnTo>
                    <a:pt x="414" y="84"/>
                  </a:lnTo>
                  <a:lnTo>
                    <a:pt x="402" y="72"/>
                  </a:lnTo>
                  <a:lnTo>
                    <a:pt x="378" y="24"/>
                  </a:lnTo>
                  <a:lnTo>
                    <a:pt x="378" y="12"/>
                  </a:lnTo>
                  <a:lnTo>
                    <a:pt x="336" y="24"/>
                  </a:lnTo>
                  <a:lnTo>
                    <a:pt x="336" y="6"/>
                  </a:lnTo>
                  <a:lnTo>
                    <a:pt x="330" y="0"/>
                  </a:lnTo>
                  <a:lnTo>
                    <a:pt x="306" y="0"/>
                  </a:lnTo>
                  <a:lnTo>
                    <a:pt x="306" y="6"/>
                  </a:lnTo>
                  <a:lnTo>
                    <a:pt x="300" y="12"/>
                  </a:lnTo>
                  <a:lnTo>
                    <a:pt x="288" y="12"/>
                  </a:lnTo>
                  <a:lnTo>
                    <a:pt x="276" y="0"/>
                  </a:lnTo>
                  <a:lnTo>
                    <a:pt x="234" y="0"/>
                  </a:lnTo>
                  <a:lnTo>
                    <a:pt x="234" y="12"/>
                  </a:lnTo>
                  <a:lnTo>
                    <a:pt x="228" y="18"/>
                  </a:lnTo>
                  <a:lnTo>
                    <a:pt x="216" y="24"/>
                  </a:lnTo>
                  <a:lnTo>
                    <a:pt x="204" y="36"/>
                  </a:lnTo>
                  <a:lnTo>
                    <a:pt x="198" y="48"/>
                  </a:lnTo>
                  <a:lnTo>
                    <a:pt x="192" y="54"/>
                  </a:lnTo>
                  <a:lnTo>
                    <a:pt x="180" y="54"/>
                  </a:lnTo>
                  <a:lnTo>
                    <a:pt x="168" y="60"/>
                  </a:lnTo>
                  <a:lnTo>
                    <a:pt x="156" y="60"/>
                  </a:lnTo>
                  <a:lnTo>
                    <a:pt x="150" y="66"/>
                  </a:lnTo>
                  <a:lnTo>
                    <a:pt x="144" y="78"/>
                  </a:lnTo>
                  <a:lnTo>
                    <a:pt x="144" y="90"/>
                  </a:lnTo>
                  <a:lnTo>
                    <a:pt x="150" y="102"/>
                  </a:lnTo>
                  <a:lnTo>
                    <a:pt x="156" y="108"/>
                  </a:lnTo>
                  <a:lnTo>
                    <a:pt x="156" y="120"/>
                  </a:lnTo>
                  <a:lnTo>
                    <a:pt x="162" y="132"/>
                  </a:lnTo>
                  <a:lnTo>
                    <a:pt x="162" y="162"/>
                  </a:lnTo>
                  <a:lnTo>
                    <a:pt x="156" y="174"/>
                  </a:lnTo>
                  <a:lnTo>
                    <a:pt x="150" y="192"/>
                  </a:lnTo>
                  <a:lnTo>
                    <a:pt x="150" y="198"/>
                  </a:lnTo>
                  <a:lnTo>
                    <a:pt x="168" y="216"/>
                  </a:lnTo>
                  <a:lnTo>
                    <a:pt x="168" y="222"/>
                  </a:lnTo>
                  <a:lnTo>
                    <a:pt x="162" y="228"/>
                  </a:lnTo>
                  <a:lnTo>
                    <a:pt x="138" y="240"/>
                  </a:lnTo>
                  <a:lnTo>
                    <a:pt x="78" y="264"/>
                  </a:lnTo>
                  <a:lnTo>
                    <a:pt x="66" y="270"/>
                  </a:lnTo>
                  <a:lnTo>
                    <a:pt x="6" y="318"/>
                  </a:lnTo>
                  <a:lnTo>
                    <a:pt x="0" y="318"/>
                  </a:lnTo>
                  <a:lnTo>
                    <a:pt x="0" y="324"/>
                  </a:lnTo>
                  <a:lnTo>
                    <a:pt x="24" y="366"/>
                  </a:lnTo>
                  <a:lnTo>
                    <a:pt x="24" y="384"/>
                  </a:lnTo>
                  <a:lnTo>
                    <a:pt x="48" y="402"/>
                  </a:lnTo>
                  <a:lnTo>
                    <a:pt x="48" y="414"/>
                  </a:lnTo>
                  <a:lnTo>
                    <a:pt x="60" y="426"/>
                  </a:lnTo>
                  <a:lnTo>
                    <a:pt x="126" y="426"/>
                  </a:lnTo>
                  <a:lnTo>
                    <a:pt x="156" y="456"/>
                  </a:lnTo>
                  <a:lnTo>
                    <a:pt x="168" y="462"/>
                  </a:lnTo>
                  <a:lnTo>
                    <a:pt x="180" y="474"/>
                  </a:lnTo>
                  <a:lnTo>
                    <a:pt x="228" y="498"/>
                  </a:lnTo>
                  <a:lnTo>
                    <a:pt x="234" y="504"/>
                  </a:lnTo>
                  <a:lnTo>
                    <a:pt x="246" y="510"/>
                  </a:lnTo>
                  <a:lnTo>
                    <a:pt x="438" y="654"/>
                  </a:lnTo>
                  <a:lnTo>
                    <a:pt x="522" y="654"/>
                  </a:lnTo>
                  <a:lnTo>
                    <a:pt x="570" y="660"/>
                  </a:lnTo>
                  <a:lnTo>
                    <a:pt x="564" y="660"/>
                  </a:lnTo>
                  <a:lnTo>
                    <a:pt x="570" y="654"/>
                  </a:lnTo>
                  <a:lnTo>
                    <a:pt x="588" y="618"/>
                  </a:lnTo>
                  <a:lnTo>
                    <a:pt x="588" y="606"/>
                  </a:lnTo>
                  <a:lnTo>
                    <a:pt x="594" y="600"/>
                  </a:lnTo>
                  <a:lnTo>
                    <a:pt x="600" y="588"/>
                  </a:lnTo>
                  <a:lnTo>
                    <a:pt x="648" y="588"/>
                  </a:lnTo>
                  <a:lnTo>
                    <a:pt x="654" y="594"/>
                  </a:lnTo>
                  <a:lnTo>
                    <a:pt x="678" y="582"/>
                  </a:lnTo>
                  <a:lnTo>
                    <a:pt x="684" y="576"/>
                  </a:lnTo>
                  <a:lnTo>
                    <a:pt x="678" y="570"/>
                  </a:lnTo>
                  <a:lnTo>
                    <a:pt x="678" y="56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8" name="Iran" descr="© INSCALE GmbH, 05.05.2010&#10;http://www.presentationload.com/">
              <a:extLst>
                <a:ext uri="{FF2B5EF4-FFF2-40B4-BE49-F238E27FC236}">
                  <a16:creationId xmlns:a16="http://schemas.microsoft.com/office/drawing/2014/main" id="{4AAC3834-1CF1-4CA3-AFF8-F78CDD843F6F}"/>
                </a:ext>
              </a:extLst>
            </p:cNvPr>
            <p:cNvSpPr>
              <a:spLocks/>
            </p:cNvSpPr>
            <p:nvPr>
              <p:custDataLst>
                <p:tags r:id="rId107"/>
              </p:custDataLst>
            </p:nvPr>
          </p:nvSpPr>
          <p:spPr bwMode="gray">
            <a:xfrm>
              <a:off x="5353100" y="2002928"/>
              <a:ext cx="545513" cy="447678"/>
            </a:xfrm>
            <a:custGeom>
              <a:avLst/>
              <a:gdLst>
                <a:gd name="T0" fmla="*/ 2147483647 w 1440"/>
                <a:gd name="T1" fmla="*/ 2147483647 h 1182"/>
                <a:gd name="T2" fmla="*/ 2147483647 w 1440"/>
                <a:gd name="T3" fmla="*/ 2147483647 h 1182"/>
                <a:gd name="T4" fmla="*/ 2147483647 w 1440"/>
                <a:gd name="T5" fmla="*/ 2147483647 h 1182"/>
                <a:gd name="T6" fmla="*/ 2147483647 w 1440"/>
                <a:gd name="T7" fmla="*/ 2147483647 h 1182"/>
                <a:gd name="T8" fmla="*/ 2147483647 w 1440"/>
                <a:gd name="T9" fmla="*/ 2147483647 h 1182"/>
                <a:gd name="T10" fmla="*/ 2147483647 w 1440"/>
                <a:gd name="T11" fmla="*/ 2147483647 h 1182"/>
                <a:gd name="T12" fmla="*/ 2147483647 w 1440"/>
                <a:gd name="T13" fmla="*/ 2147483647 h 1182"/>
                <a:gd name="T14" fmla="*/ 2147483647 w 1440"/>
                <a:gd name="T15" fmla="*/ 2147483647 h 1182"/>
                <a:gd name="T16" fmla="*/ 2147483647 w 1440"/>
                <a:gd name="T17" fmla="*/ 2147483647 h 1182"/>
                <a:gd name="T18" fmla="*/ 2147483647 w 1440"/>
                <a:gd name="T19" fmla="*/ 2147483647 h 1182"/>
                <a:gd name="T20" fmla="*/ 2147483647 w 1440"/>
                <a:gd name="T21" fmla="*/ 2147483647 h 1182"/>
                <a:gd name="T22" fmla="*/ 2147483647 w 1440"/>
                <a:gd name="T23" fmla="*/ 2147483647 h 1182"/>
                <a:gd name="T24" fmla="*/ 2147483647 w 1440"/>
                <a:gd name="T25" fmla="*/ 2147483647 h 1182"/>
                <a:gd name="T26" fmla="*/ 2147483647 w 1440"/>
                <a:gd name="T27" fmla="*/ 2147483647 h 1182"/>
                <a:gd name="T28" fmla="*/ 2147483647 w 1440"/>
                <a:gd name="T29" fmla="*/ 2147483647 h 1182"/>
                <a:gd name="T30" fmla="*/ 2147483647 w 1440"/>
                <a:gd name="T31" fmla="*/ 2147483647 h 1182"/>
                <a:gd name="T32" fmla="*/ 2147483647 w 1440"/>
                <a:gd name="T33" fmla="*/ 2147483647 h 1182"/>
                <a:gd name="T34" fmla="*/ 2147483647 w 1440"/>
                <a:gd name="T35" fmla="*/ 2147483647 h 1182"/>
                <a:gd name="T36" fmla="*/ 2147483647 w 1440"/>
                <a:gd name="T37" fmla="*/ 2147483647 h 1182"/>
                <a:gd name="T38" fmla="*/ 2147483647 w 1440"/>
                <a:gd name="T39" fmla="*/ 2147483647 h 1182"/>
                <a:gd name="T40" fmla="*/ 2147483647 w 1440"/>
                <a:gd name="T41" fmla="*/ 2147483647 h 1182"/>
                <a:gd name="T42" fmla="*/ 2147483647 w 1440"/>
                <a:gd name="T43" fmla="*/ 2147483647 h 1182"/>
                <a:gd name="T44" fmla="*/ 2147483647 w 1440"/>
                <a:gd name="T45" fmla="*/ 2147483647 h 1182"/>
                <a:gd name="T46" fmla="*/ 2147483647 w 1440"/>
                <a:gd name="T47" fmla="*/ 2147483647 h 1182"/>
                <a:gd name="T48" fmla="*/ 2147483647 w 1440"/>
                <a:gd name="T49" fmla="*/ 2147483647 h 1182"/>
                <a:gd name="T50" fmla="*/ 2147483647 w 1440"/>
                <a:gd name="T51" fmla="*/ 2147483647 h 1182"/>
                <a:gd name="T52" fmla="*/ 2147483647 w 1440"/>
                <a:gd name="T53" fmla="*/ 2147483647 h 1182"/>
                <a:gd name="T54" fmla="*/ 2147483647 w 1440"/>
                <a:gd name="T55" fmla="*/ 2147483647 h 1182"/>
                <a:gd name="T56" fmla="*/ 2147483647 w 1440"/>
                <a:gd name="T57" fmla="*/ 2147483647 h 1182"/>
                <a:gd name="T58" fmla="*/ 2147483647 w 1440"/>
                <a:gd name="T59" fmla="*/ 2147483647 h 1182"/>
                <a:gd name="T60" fmla="*/ 2147483647 w 1440"/>
                <a:gd name="T61" fmla="*/ 0 h 1182"/>
                <a:gd name="T62" fmla="*/ 2147483647 w 1440"/>
                <a:gd name="T63" fmla="*/ 2147483647 h 1182"/>
                <a:gd name="T64" fmla="*/ 2147483647 w 1440"/>
                <a:gd name="T65" fmla="*/ 2147483647 h 1182"/>
                <a:gd name="T66" fmla="*/ 2147483647 w 1440"/>
                <a:gd name="T67" fmla="*/ 2147483647 h 1182"/>
                <a:gd name="T68" fmla="*/ 2147483647 w 1440"/>
                <a:gd name="T69" fmla="*/ 2147483647 h 1182"/>
                <a:gd name="T70" fmla="*/ 2147483647 w 1440"/>
                <a:gd name="T71" fmla="*/ 2147483647 h 1182"/>
                <a:gd name="T72" fmla="*/ 2147483647 w 1440"/>
                <a:gd name="T73" fmla="*/ 2147483647 h 1182"/>
                <a:gd name="T74" fmla="*/ 2147483647 w 1440"/>
                <a:gd name="T75" fmla="*/ 2147483647 h 1182"/>
                <a:gd name="T76" fmla="*/ 2147483647 w 1440"/>
                <a:gd name="T77" fmla="*/ 2147483647 h 1182"/>
                <a:gd name="T78" fmla="*/ 2147483647 w 1440"/>
                <a:gd name="T79" fmla="*/ 2147483647 h 1182"/>
                <a:gd name="T80" fmla="*/ 2147483647 w 1440"/>
                <a:gd name="T81" fmla="*/ 2147483647 h 1182"/>
                <a:gd name="T82" fmla="*/ 2147483647 w 1440"/>
                <a:gd name="T83" fmla="*/ 2147483647 h 1182"/>
                <a:gd name="T84" fmla="*/ 2147483647 w 1440"/>
                <a:gd name="T85" fmla="*/ 2147483647 h 1182"/>
                <a:gd name="T86" fmla="*/ 2147483647 w 1440"/>
                <a:gd name="T87" fmla="*/ 2147483647 h 1182"/>
                <a:gd name="T88" fmla="*/ 2147483647 w 1440"/>
                <a:gd name="T89" fmla="*/ 2147483647 h 1182"/>
                <a:gd name="T90" fmla="*/ 2147483647 w 1440"/>
                <a:gd name="T91" fmla="*/ 2147483647 h 1182"/>
                <a:gd name="T92" fmla="*/ 2147483647 w 1440"/>
                <a:gd name="T93" fmla="*/ 2147483647 h 1182"/>
                <a:gd name="T94" fmla="*/ 2147483647 w 1440"/>
                <a:gd name="T95" fmla="*/ 2147483647 h 1182"/>
                <a:gd name="T96" fmla="*/ 2147483647 w 1440"/>
                <a:gd name="T97" fmla="*/ 2147483647 h 1182"/>
                <a:gd name="T98" fmla="*/ 2147483647 w 1440"/>
                <a:gd name="T99" fmla="*/ 2147483647 h 1182"/>
                <a:gd name="T100" fmla="*/ 2147483647 w 1440"/>
                <a:gd name="T101" fmla="*/ 2147483647 h 1182"/>
                <a:gd name="T102" fmla="*/ 2147483647 w 1440"/>
                <a:gd name="T103" fmla="*/ 2147483647 h 1182"/>
                <a:gd name="T104" fmla="*/ 2147483647 w 1440"/>
                <a:gd name="T105" fmla="*/ 2147483647 h 1182"/>
                <a:gd name="T106" fmla="*/ 2147483647 w 1440"/>
                <a:gd name="T107" fmla="*/ 2147483647 h 1182"/>
                <a:gd name="T108" fmla="*/ 2147483647 w 1440"/>
                <a:gd name="T109" fmla="*/ 2147483647 h 1182"/>
                <a:gd name="T110" fmla="*/ 2147483647 w 1440"/>
                <a:gd name="T111" fmla="*/ 2147483647 h 11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40"/>
                <a:gd name="T169" fmla="*/ 0 h 1182"/>
                <a:gd name="T170" fmla="*/ 1440 w 1440"/>
                <a:gd name="T171" fmla="*/ 1182 h 11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40" h="1182">
                  <a:moveTo>
                    <a:pt x="1338" y="1176"/>
                  </a:moveTo>
                  <a:lnTo>
                    <a:pt x="1338" y="1170"/>
                  </a:lnTo>
                  <a:lnTo>
                    <a:pt x="1332" y="1158"/>
                  </a:lnTo>
                  <a:lnTo>
                    <a:pt x="1332" y="1128"/>
                  </a:lnTo>
                  <a:lnTo>
                    <a:pt x="1344" y="1116"/>
                  </a:lnTo>
                  <a:lnTo>
                    <a:pt x="1344" y="1110"/>
                  </a:lnTo>
                  <a:lnTo>
                    <a:pt x="1350" y="1104"/>
                  </a:lnTo>
                  <a:lnTo>
                    <a:pt x="1356" y="1086"/>
                  </a:lnTo>
                  <a:lnTo>
                    <a:pt x="1368" y="1086"/>
                  </a:lnTo>
                  <a:lnTo>
                    <a:pt x="1374" y="1080"/>
                  </a:lnTo>
                  <a:lnTo>
                    <a:pt x="1374" y="1074"/>
                  </a:lnTo>
                  <a:lnTo>
                    <a:pt x="1380" y="1074"/>
                  </a:lnTo>
                  <a:lnTo>
                    <a:pt x="1380" y="1068"/>
                  </a:lnTo>
                  <a:lnTo>
                    <a:pt x="1386" y="1062"/>
                  </a:lnTo>
                  <a:lnTo>
                    <a:pt x="1398" y="1056"/>
                  </a:lnTo>
                  <a:lnTo>
                    <a:pt x="1428" y="1056"/>
                  </a:lnTo>
                  <a:lnTo>
                    <a:pt x="1428" y="1062"/>
                  </a:lnTo>
                  <a:lnTo>
                    <a:pt x="1434" y="1062"/>
                  </a:lnTo>
                  <a:lnTo>
                    <a:pt x="1440" y="1056"/>
                  </a:lnTo>
                  <a:lnTo>
                    <a:pt x="1440" y="1044"/>
                  </a:lnTo>
                  <a:lnTo>
                    <a:pt x="1434" y="1026"/>
                  </a:lnTo>
                  <a:lnTo>
                    <a:pt x="1428" y="1014"/>
                  </a:lnTo>
                  <a:lnTo>
                    <a:pt x="1422" y="1008"/>
                  </a:lnTo>
                  <a:lnTo>
                    <a:pt x="1404" y="1008"/>
                  </a:lnTo>
                  <a:lnTo>
                    <a:pt x="1404" y="996"/>
                  </a:lnTo>
                  <a:lnTo>
                    <a:pt x="1398" y="984"/>
                  </a:lnTo>
                  <a:lnTo>
                    <a:pt x="1398" y="960"/>
                  </a:lnTo>
                  <a:lnTo>
                    <a:pt x="1392" y="960"/>
                  </a:lnTo>
                  <a:lnTo>
                    <a:pt x="1398" y="930"/>
                  </a:lnTo>
                  <a:lnTo>
                    <a:pt x="1374" y="930"/>
                  </a:lnTo>
                  <a:lnTo>
                    <a:pt x="1362" y="912"/>
                  </a:lnTo>
                  <a:lnTo>
                    <a:pt x="1350" y="918"/>
                  </a:lnTo>
                  <a:lnTo>
                    <a:pt x="1332" y="918"/>
                  </a:lnTo>
                  <a:lnTo>
                    <a:pt x="1326" y="912"/>
                  </a:lnTo>
                  <a:lnTo>
                    <a:pt x="1314" y="894"/>
                  </a:lnTo>
                  <a:lnTo>
                    <a:pt x="1308" y="876"/>
                  </a:lnTo>
                  <a:lnTo>
                    <a:pt x="1296" y="864"/>
                  </a:lnTo>
                  <a:lnTo>
                    <a:pt x="1284" y="846"/>
                  </a:lnTo>
                  <a:lnTo>
                    <a:pt x="1278" y="840"/>
                  </a:lnTo>
                  <a:lnTo>
                    <a:pt x="1272" y="828"/>
                  </a:lnTo>
                  <a:lnTo>
                    <a:pt x="1248" y="804"/>
                  </a:lnTo>
                  <a:lnTo>
                    <a:pt x="1242" y="804"/>
                  </a:lnTo>
                  <a:lnTo>
                    <a:pt x="1242" y="792"/>
                  </a:lnTo>
                  <a:lnTo>
                    <a:pt x="1260" y="774"/>
                  </a:lnTo>
                  <a:lnTo>
                    <a:pt x="1266" y="762"/>
                  </a:lnTo>
                  <a:lnTo>
                    <a:pt x="1272" y="756"/>
                  </a:lnTo>
                  <a:lnTo>
                    <a:pt x="1296" y="708"/>
                  </a:lnTo>
                  <a:lnTo>
                    <a:pt x="1284" y="684"/>
                  </a:lnTo>
                  <a:lnTo>
                    <a:pt x="1278" y="678"/>
                  </a:lnTo>
                  <a:lnTo>
                    <a:pt x="1242" y="678"/>
                  </a:lnTo>
                  <a:lnTo>
                    <a:pt x="1230" y="672"/>
                  </a:lnTo>
                  <a:lnTo>
                    <a:pt x="1224" y="672"/>
                  </a:lnTo>
                  <a:lnTo>
                    <a:pt x="1218" y="666"/>
                  </a:lnTo>
                  <a:lnTo>
                    <a:pt x="1218" y="612"/>
                  </a:lnTo>
                  <a:lnTo>
                    <a:pt x="1212" y="606"/>
                  </a:lnTo>
                  <a:lnTo>
                    <a:pt x="1200" y="582"/>
                  </a:lnTo>
                  <a:lnTo>
                    <a:pt x="1188" y="564"/>
                  </a:lnTo>
                  <a:lnTo>
                    <a:pt x="1176" y="540"/>
                  </a:lnTo>
                  <a:lnTo>
                    <a:pt x="1182" y="528"/>
                  </a:lnTo>
                  <a:lnTo>
                    <a:pt x="1200" y="510"/>
                  </a:lnTo>
                  <a:lnTo>
                    <a:pt x="1200" y="504"/>
                  </a:lnTo>
                  <a:lnTo>
                    <a:pt x="1194" y="498"/>
                  </a:lnTo>
                  <a:lnTo>
                    <a:pt x="1170" y="498"/>
                  </a:lnTo>
                  <a:lnTo>
                    <a:pt x="1170" y="468"/>
                  </a:lnTo>
                  <a:lnTo>
                    <a:pt x="1158" y="456"/>
                  </a:lnTo>
                  <a:lnTo>
                    <a:pt x="1158" y="450"/>
                  </a:lnTo>
                  <a:lnTo>
                    <a:pt x="1164" y="444"/>
                  </a:lnTo>
                  <a:lnTo>
                    <a:pt x="1176" y="438"/>
                  </a:lnTo>
                  <a:lnTo>
                    <a:pt x="1182" y="432"/>
                  </a:lnTo>
                  <a:lnTo>
                    <a:pt x="1188" y="432"/>
                  </a:lnTo>
                  <a:lnTo>
                    <a:pt x="1176" y="414"/>
                  </a:lnTo>
                  <a:lnTo>
                    <a:pt x="1200" y="408"/>
                  </a:lnTo>
                  <a:lnTo>
                    <a:pt x="1200" y="402"/>
                  </a:lnTo>
                  <a:lnTo>
                    <a:pt x="1194" y="396"/>
                  </a:lnTo>
                  <a:lnTo>
                    <a:pt x="1194" y="372"/>
                  </a:lnTo>
                  <a:lnTo>
                    <a:pt x="1188" y="360"/>
                  </a:lnTo>
                  <a:lnTo>
                    <a:pt x="1188" y="354"/>
                  </a:lnTo>
                  <a:lnTo>
                    <a:pt x="1194" y="342"/>
                  </a:lnTo>
                  <a:lnTo>
                    <a:pt x="1200" y="336"/>
                  </a:lnTo>
                  <a:lnTo>
                    <a:pt x="1188" y="306"/>
                  </a:lnTo>
                  <a:lnTo>
                    <a:pt x="1194" y="282"/>
                  </a:lnTo>
                  <a:lnTo>
                    <a:pt x="1182" y="282"/>
                  </a:lnTo>
                  <a:lnTo>
                    <a:pt x="1182" y="246"/>
                  </a:lnTo>
                  <a:lnTo>
                    <a:pt x="1116" y="252"/>
                  </a:lnTo>
                  <a:lnTo>
                    <a:pt x="1110" y="246"/>
                  </a:lnTo>
                  <a:lnTo>
                    <a:pt x="1104" y="234"/>
                  </a:lnTo>
                  <a:lnTo>
                    <a:pt x="1092" y="228"/>
                  </a:lnTo>
                  <a:lnTo>
                    <a:pt x="1080" y="216"/>
                  </a:lnTo>
                  <a:lnTo>
                    <a:pt x="1068" y="216"/>
                  </a:lnTo>
                  <a:lnTo>
                    <a:pt x="1062" y="210"/>
                  </a:lnTo>
                  <a:lnTo>
                    <a:pt x="1056" y="210"/>
                  </a:lnTo>
                  <a:lnTo>
                    <a:pt x="1050" y="204"/>
                  </a:lnTo>
                  <a:lnTo>
                    <a:pt x="1044" y="192"/>
                  </a:lnTo>
                  <a:lnTo>
                    <a:pt x="1044" y="186"/>
                  </a:lnTo>
                  <a:lnTo>
                    <a:pt x="1038" y="180"/>
                  </a:lnTo>
                  <a:lnTo>
                    <a:pt x="1032" y="180"/>
                  </a:lnTo>
                  <a:lnTo>
                    <a:pt x="1020" y="174"/>
                  </a:lnTo>
                  <a:lnTo>
                    <a:pt x="1002" y="174"/>
                  </a:lnTo>
                  <a:lnTo>
                    <a:pt x="990" y="168"/>
                  </a:lnTo>
                  <a:lnTo>
                    <a:pt x="972" y="168"/>
                  </a:lnTo>
                  <a:lnTo>
                    <a:pt x="972" y="174"/>
                  </a:lnTo>
                  <a:lnTo>
                    <a:pt x="960" y="168"/>
                  </a:lnTo>
                  <a:lnTo>
                    <a:pt x="954" y="162"/>
                  </a:lnTo>
                  <a:lnTo>
                    <a:pt x="942" y="156"/>
                  </a:lnTo>
                  <a:lnTo>
                    <a:pt x="936" y="150"/>
                  </a:lnTo>
                  <a:lnTo>
                    <a:pt x="906" y="150"/>
                  </a:lnTo>
                  <a:lnTo>
                    <a:pt x="906" y="138"/>
                  </a:lnTo>
                  <a:lnTo>
                    <a:pt x="894" y="126"/>
                  </a:lnTo>
                  <a:lnTo>
                    <a:pt x="834" y="126"/>
                  </a:lnTo>
                  <a:lnTo>
                    <a:pt x="834" y="132"/>
                  </a:lnTo>
                  <a:lnTo>
                    <a:pt x="828" y="138"/>
                  </a:lnTo>
                  <a:lnTo>
                    <a:pt x="816" y="132"/>
                  </a:lnTo>
                  <a:lnTo>
                    <a:pt x="780" y="132"/>
                  </a:lnTo>
                  <a:lnTo>
                    <a:pt x="768" y="138"/>
                  </a:lnTo>
                  <a:lnTo>
                    <a:pt x="750" y="156"/>
                  </a:lnTo>
                  <a:lnTo>
                    <a:pt x="738" y="162"/>
                  </a:lnTo>
                  <a:lnTo>
                    <a:pt x="732" y="168"/>
                  </a:lnTo>
                  <a:lnTo>
                    <a:pt x="732" y="180"/>
                  </a:lnTo>
                  <a:lnTo>
                    <a:pt x="720" y="186"/>
                  </a:lnTo>
                  <a:lnTo>
                    <a:pt x="708" y="198"/>
                  </a:lnTo>
                  <a:lnTo>
                    <a:pt x="678" y="198"/>
                  </a:lnTo>
                  <a:lnTo>
                    <a:pt x="690" y="210"/>
                  </a:lnTo>
                  <a:lnTo>
                    <a:pt x="690" y="222"/>
                  </a:lnTo>
                  <a:lnTo>
                    <a:pt x="696" y="228"/>
                  </a:lnTo>
                  <a:lnTo>
                    <a:pt x="696" y="234"/>
                  </a:lnTo>
                  <a:lnTo>
                    <a:pt x="690" y="240"/>
                  </a:lnTo>
                  <a:lnTo>
                    <a:pt x="678" y="240"/>
                  </a:lnTo>
                  <a:lnTo>
                    <a:pt x="666" y="234"/>
                  </a:lnTo>
                  <a:lnTo>
                    <a:pt x="660" y="228"/>
                  </a:lnTo>
                  <a:lnTo>
                    <a:pt x="654" y="228"/>
                  </a:lnTo>
                  <a:lnTo>
                    <a:pt x="648" y="234"/>
                  </a:lnTo>
                  <a:lnTo>
                    <a:pt x="624" y="234"/>
                  </a:lnTo>
                  <a:lnTo>
                    <a:pt x="612" y="240"/>
                  </a:lnTo>
                  <a:lnTo>
                    <a:pt x="600" y="240"/>
                  </a:lnTo>
                  <a:lnTo>
                    <a:pt x="582" y="246"/>
                  </a:lnTo>
                  <a:lnTo>
                    <a:pt x="558" y="258"/>
                  </a:lnTo>
                  <a:lnTo>
                    <a:pt x="546" y="252"/>
                  </a:lnTo>
                  <a:lnTo>
                    <a:pt x="534" y="252"/>
                  </a:lnTo>
                  <a:lnTo>
                    <a:pt x="522" y="246"/>
                  </a:lnTo>
                  <a:lnTo>
                    <a:pt x="498" y="246"/>
                  </a:lnTo>
                  <a:lnTo>
                    <a:pt x="480" y="240"/>
                  </a:lnTo>
                  <a:lnTo>
                    <a:pt x="468" y="228"/>
                  </a:lnTo>
                  <a:lnTo>
                    <a:pt x="456" y="222"/>
                  </a:lnTo>
                  <a:lnTo>
                    <a:pt x="444" y="210"/>
                  </a:lnTo>
                  <a:lnTo>
                    <a:pt x="438" y="198"/>
                  </a:lnTo>
                  <a:lnTo>
                    <a:pt x="432" y="192"/>
                  </a:lnTo>
                  <a:lnTo>
                    <a:pt x="432" y="186"/>
                  </a:lnTo>
                  <a:lnTo>
                    <a:pt x="378" y="186"/>
                  </a:lnTo>
                  <a:lnTo>
                    <a:pt x="354" y="162"/>
                  </a:lnTo>
                  <a:lnTo>
                    <a:pt x="336" y="126"/>
                  </a:lnTo>
                  <a:lnTo>
                    <a:pt x="330" y="120"/>
                  </a:lnTo>
                  <a:lnTo>
                    <a:pt x="330" y="114"/>
                  </a:lnTo>
                  <a:lnTo>
                    <a:pt x="312" y="114"/>
                  </a:lnTo>
                  <a:lnTo>
                    <a:pt x="312" y="108"/>
                  </a:lnTo>
                  <a:lnTo>
                    <a:pt x="306" y="102"/>
                  </a:lnTo>
                  <a:lnTo>
                    <a:pt x="300" y="102"/>
                  </a:lnTo>
                  <a:lnTo>
                    <a:pt x="294" y="96"/>
                  </a:lnTo>
                  <a:lnTo>
                    <a:pt x="282" y="90"/>
                  </a:lnTo>
                  <a:lnTo>
                    <a:pt x="270" y="78"/>
                  </a:lnTo>
                  <a:lnTo>
                    <a:pt x="270" y="72"/>
                  </a:lnTo>
                  <a:lnTo>
                    <a:pt x="282" y="72"/>
                  </a:lnTo>
                  <a:lnTo>
                    <a:pt x="288" y="66"/>
                  </a:lnTo>
                  <a:lnTo>
                    <a:pt x="288" y="60"/>
                  </a:lnTo>
                  <a:lnTo>
                    <a:pt x="282" y="54"/>
                  </a:lnTo>
                  <a:lnTo>
                    <a:pt x="276" y="54"/>
                  </a:lnTo>
                  <a:lnTo>
                    <a:pt x="276" y="42"/>
                  </a:lnTo>
                  <a:lnTo>
                    <a:pt x="282" y="36"/>
                  </a:lnTo>
                  <a:lnTo>
                    <a:pt x="282" y="18"/>
                  </a:lnTo>
                  <a:lnTo>
                    <a:pt x="276" y="12"/>
                  </a:lnTo>
                  <a:lnTo>
                    <a:pt x="270" y="0"/>
                  </a:lnTo>
                  <a:lnTo>
                    <a:pt x="258" y="0"/>
                  </a:lnTo>
                  <a:lnTo>
                    <a:pt x="246" y="6"/>
                  </a:lnTo>
                  <a:lnTo>
                    <a:pt x="234" y="18"/>
                  </a:lnTo>
                  <a:lnTo>
                    <a:pt x="222" y="24"/>
                  </a:lnTo>
                  <a:lnTo>
                    <a:pt x="204" y="36"/>
                  </a:lnTo>
                  <a:lnTo>
                    <a:pt x="192" y="48"/>
                  </a:lnTo>
                  <a:lnTo>
                    <a:pt x="192" y="54"/>
                  </a:lnTo>
                  <a:lnTo>
                    <a:pt x="186" y="60"/>
                  </a:lnTo>
                  <a:lnTo>
                    <a:pt x="180" y="72"/>
                  </a:lnTo>
                  <a:lnTo>
                    <a:pt x="132" y="72"/>
                  </a:lnTo>
                  <a:lnTo>
                    <a:pt x="96" y="60"/>
                  </a:lnTo>
                  <a:lnTo>
                    <a:pt x="84" y="54"/>
                  </a:lnTo>
                  <a:lnTo>
                    <a:pt x="66" y="36"/>
                  </a:lnTo>
                  <a:lnTo>
                    <a:pt x="54" y="12"/>
                  </a:lnTo>
                  <a:lnTo>
                    <a:pt x="54" y="6"/>
                  </a:lnTo>
                  <a:lnTo>
                    <a:pt x="48" y="0"/>
                  </a:lnTo>
                  <a:lnTo>
                    <a:pt x="42" y="0"/>
                  </a:lnTo>
                  <a:lnTo>
                    <a:pt x="24" y="18"/>
                  </a:lnTo>
                  <a:lnTo>
                    <a:pt x="24" y="30"/>
                  </a:lnTo>
                  <a:lnTo>
                    <a:pt x="0" y="30"/>
                  </a:lnTo>
                  <a:lnTo>
                    <a:pt x="18" y="54"/>
                  </a:lnTo>
                  <a:lnTo>
                    <a:pt x="18" y="84"/>
                  </a:lnTo>
                  <a:lnTo>
                    <a:pt x="30" y="96"/>
                  </a:lnTo>
                  <a:lnTo>
                    <a:pt x="30" y="108"/>
                  </a:lnTo>
                  <a:lnTo>
                    <a:pt x="36" y="114"/>
                  </a:lnTo>
                  <a:lnTo>
                    <a:pt x="42" y="114"/>
                  </a:lnTo>
                  <a:lnTo>
                    <a:pt x="36" y="120"/>
                  </a:lnTo>
                  <a:lnTo>
                    <a:pt x="36" y="126"/>
                  </a:lnTo>
                  <a:lnTo>
                    <a:pt x="30" y="138"/>
                  </a:lnTo>
                  <a:lnTo>
                    <a:pt x="24" y="144"/>
                  </a:lnTo>
                  <a:lnTo>
                    <a:pt x="60" y="162"/>
                  </a:lnTo>
                  <a:lnTo>
                    <a:pt x="60" y="192"/>
                  </a:lnTo>
                  <a:lnTo>
                    <a:pt x="84" y="198"/>
                  </a:lnTo>
                  <a:lnTo>
                    <a:pt x="84" y="210"/>
                  </a:lnTo>
                  <a:lnTo>
                    <a:pt x="96" y="246"/>
                  </a:lnTo>
                  <a:lnTo>
                    <a:pt x="108" y="270"/>
                  </a:lnTo>
                  <a:lnTo>
                    <a:pt x="120" y="282"/>
                  </a:lnTo>
                  <a:lnTo>
                    <a:pt x="120" y="300"/>
                  </a:lnTo>
                  <a:lnTo>
                    <a:pt x="144" y="306"/>
                  </a:lnTo>
                  <a:lnTo>
                    <a:pt x="156" y="324"/>
                  </a:lnTo>
                  <a:lnTo>
                    <a:pt x="162" y="318"/>
                  </a:lnTo>
                  <a:lnTo>
                    <a:pt x="174" y="312"/>
                  </a:lnTo>
                  <a:lnTo>
                    <a:pt x="186" y="312"/>
                  </a:lnTo>
                  <a:lnTo>
                    <a:pt x="186" y="318"/>
                  </a:lnTo>
                  <a:lnTo>
                    <a:pt x="168" y="336"/>
                  </a:lnTo>
                  <a:lnTo>
                    <a:pt x="168" y="342"/>
                  </a:lnTo>
                  <a:lnTo>
                    <a:pt x="180" y="354"/>
                  </a:lnTo>
                  <a:lnTo>
                    <a:pt x="186" y="366"/>
                  </a:lnTo>
                  <a:lnTo>
                    <a:pt x="186" y="372"/>
                  </a:lnTo>
                  <a:lnTo>
                    <a:pt x="174" y="384"/>
                  </a:lnTo>
                  <a:lnTo>
                    <a:pt x="168" y="384"/>
                  </a:lnTo>
                  <a:lnTo>
                    <a:pt x="168" y="414"/>
                  </a:lnTo>
                  <a:lnTo>
                    <a:pt x="156" y="414"/>
                  </a:lnTo>
                  <a:lnTo>
                    <a:pt x="144" y="426"/>
                  </a:lnTo>
                  <a:lnTo>
                    <a:pt x="144" y="432"/>
                  </a:lnTo>
                  <a:lnTo>
                    <a:pt x="156" y="444"/>
                  </a:lnTo>
                  <a:lnTo>
                    <a:pt x="150" y="450"/>
                  </a:lnTo>
                  <a:lnTo>
                    <a:pt x="144" y="462"/>
                  </a:lnTo>
                  <a:lnTo>
                    <a:pt x="144" y="468"/>
                  </a:lnTo>
                  <a:lnTo>
                    <a:pt x="150" y="474"/>
                  </a:lnTo>
                  <a:lnTo>
                    <a:pt x="162" y="480"/>
                  </a:lnTo>
                  <a:lnTo>
                    <a:pt x="174" y="492"/>
                  </a:lnTo>
                  <a:lnTo>
                    <a:pt x="198" y="504"/>
                  </a:lnTo>
                  <a:lnTo>
                    <a:pt x="204" y="510"/>
                  </a:lnTo>
                  <a:lnTo>
                    <a:pt x="210" y="510"/>
                  </a:lnTo>
                  <a:lnTo>
                    <a:pt x="210" y="552"/>
                  </a:lnTo>
                  <a:lnTo>
                    <a:pt x="234" y="552"/>
                  </a:lnTo>
                  <a:lnTo>
                    <a:pt x="240" y="558"/>
                  </a:lnTo>
                  <a:lnTo>
                    <a:pt x="252" y="564"/>
                  </a:lnTo>
                  <a:lnTo>
                    <a:pt x="270" y="582"/>
                  </a:lnTo>
                  <a:lnTo>
                    <a:pt x="288" y="582"/>
                  </a:lnTo>
                  <a:lnTo>
                    <a:pt x="294" y="588"/>
                  </a:lnTo>
                  <a:lnTo>
                    <a:pt x="300" y="600"/>
                  </a:lnTo>
                  <a:lnTo>
                    <a:pt x="330" y="636"/>
                  </a:lnTo>
                  <a:lnTo>
                    <a:pt x="330" y="648"/>
                  </a:lnTo>
                  <a:lnTo>
                    <a:pt x="324" y="660"/>
                  </a:lnTo>
                  <a:lnTo>
                    <a:pt x="324" y="696"/>
                  </a:lnTo>
                  <a:lnTo>
                    <a:pt x="330" y="702"/>
                  </a:lnTo>
                  <a:lnTo>
                    <a:pt x="342" y="708"/>
                  </a:lnTo>
                  <a:lnTo>
                    <a:pt x="348" y="714"/>
                  </a:lnTo>
                  <a:lnTo>
                    <a:pt x="354" y="714"/>
                  </a:lnTo>
                  <a:lnTo>
                    <a:pt x="360" y="744"/>
                  </a:lnTo>
                  <a:lnTo>
                    <a:pt x="372" y="750"/>
                  </a:lnTo>
                  <a:lnTo>
                    <a:pt x="384" y="762"/>
                  </a:lnTo>
                  <a:lnTo>
                    <a:pt x="384" y="768"/>
                  </a:lnTo>
                  <a:lnTo>
                    <a:pt x="390" y="774"/>
                  </a:lnTo>
                  <a:lnTo>
                    <a:pt x="402" y="780"/>
                  </a:lnTo>
                  <a:lnTo>
                    <a:pt x="408" y="786"/>
                  </a:lnTo>
                  <a:lnTo>
                    <a:pt x="420" y="792"/>
                  </a:lnTo>
                  <a:lnTo>
                    <a:pt x="426" y="786"/>
                  </a:lnTo>
                  <a:lnTo>
                    <a:pt x="426" y="774"/>
                  </a:lnTo>
                  <a:lnTo>
                    <a:pt x="420" y="768"/>
                  </a:lnTo>
                  <a:lnTo>
                    <a:pt x="420" y="762"/>
                  </a:lnTo>
                  <a:lnTo>
                    <a:pt x="426" y="756"/>
                  </a:lnTo>
                  <a:lnTo>
                    <a:pt x="438" y="750"/>
                  </a:lnTo>
                  <a:lnTo>
                    <a:pt x="444" y="756"/>
                  </a:lnTo>
                  <a:lnTo>
                    <a:pt x="450" y="756"/>
                  </a:lnTo>
                  <a:lnTo>
                    <a:pt x="450" y="768"/>
                  </a:lnTo>
                  <a:lnTo>
                    <a:pt x="456" y="780"/>
                  </a:lnTo>
                  <a:lnTo>
                    <a:pt x="474" y="780"/>
                  </a:lnTo>
                  <a:lnTo>
                    <a:pt x="474" y="786"/>
                  </a:lnTo>
                  <a:lnTo>
                    <a:pt x="474" y="780"/>
                  </a:lnTo>
                  <a:lnTo>
                    <a:pt x="480" y="780"/>
                  </a:lnTo>
                  <a:lnTo>
                    <a:pt x="480" y="768"/>
                  </a:lnTo>
                  <a:lnTo>
                    <a:pt x="504" y="768"/>
                  </a:lnTo>
                  <a:lnTo>
                    <a:pt x="504" y="804"/>
                  </a:lnTo>
                  <a:lnTo>
                    <a:pt x="510" y="810"/>
                  </a:lnTo>
                  <a:lnTo>
                    <a:pt x="516" y="810"/>
                  </a:lnTo>
                  <a:lnTo>
                    <a:pt x="528" y="816"/>
                  </a:lnTo>
                  <a:lnTo>
                    <a:pt x="540" y="828"/>
                  </a:lnTo>
                  <a:lnTo>
                    <a:pt x="540" y="846"/>
                  </a:lnTo>
                  <a:lnTo>
                    <a:pt x="552" y="858"/>
                  </a:lnTo>
                  <a:lnTo>
                    <a:pt x="558" y="870"/>
                  </a:lnTo>
                  <a:lnTo>
                    <a:pt x="564" y="876"/>
                  </a:lnTo>
                  <a:lnTo>
                    <a:pt x="570" y="876"/>
                  </a:lnTo>
                  <a:lnTo>
                    <a:pt x="582" y="894"/>
                  </a:lnTo>
                  <a:lnTo>
                    <a:pt x="582" y="906"/>
                  </a:lnTo>
                  <a:lnTo>
                    <a:pt x="594" y="930"/>
                  </a:lnTo>
                  <a:lnTo>
                    <a:pt x="600" y="936"/>
                  </a:lnTo>
                  <a:lnTo>
                    <a:pt x="606" y="936"/>
                  </a:lnTo>
                  <a:lnTo>
                    <a:pt x="612" y="942"/>
                  </a:lnTo>
                  <a:lnTo>
                    <a:pt x="618" y="954"/>
                  </a:lnTo>
                  <a:lnTo>
                    <a:pt x="618" y="960"/>
                  </a:lnTo>
                  <a:lnTo>
                    <a:pt x="648" y="960"/>
                  </a:lnTo>
                  <a:lnTo>
                    <a:pt x="666" y="984"/>
                  </a:lnTo>
                  <a:lnTo>
                    <a:pt x="684" y="978"/>
                  </a:lnTo>
                  <a:lnTo>
                    <a:pt x="702" y="978"/>
                  </a:lnTo>
                  <a:lnTo>
                    <a:pt x="720" y="996"/>
                  </a:lnTo>
                  <a:lnTo>
                    <a:pt x="738" y="1008"/>
                  </a:lnTo>
                  <a:lnTo>
                    <a:pt x="756" y="1026"/>
                  </a:lnTo>
                  <a:lnTo>
                    <a:pt x="792" y="1050"/>
                  </a:lnTo>
                  <a:lnTo>
                    <a:pt x="810" y="1050"/>
                  </a:lnTo>
                  <a:lnTo>
                    <a:pt x="822" y="1056"/>
                  </a:lnTo>
                  <a:lnTo>
                    <a:pt x="834" y="1068"/>
                  </a:lnTo>
                  <a:lnTo>
                    <a:pt x="852" y="1068"/>
                  </a:lnTo>
                  <a:lnTo>
                    <a:pt x="876" y="1056"/>
                  </a:lnTo>
                  <a:lnTo>
                    <a:pt x="876" y="1050"/>
                  </a:lnTo>
                  <a:lnTo>
                    <a:pt x="900" y="1056"/>
                  </a:lnTo>
                  <a:lnTo>
                    <a:pt x="912" y="1032"/>
                  </a:lnTo>
                  <a:lnTo>
                    <a:pt x="930" y="1032"/>
                  </a:lnTo>
                  <a:lnTo>
                    <a:pt x="954" y="1008"/>
                  </a:lnTo>
                  <a:lnTo>
                    <a:pt x="966" y="1020"/>
                  </a:lnTo>
                  <a:lnTo>
                    <a:pt x="972" y="1014"/>
                  </a:lnTo>
                  <a:lnTo>
                    <a:pt x="984" y="1014"/>
                  </a:lnTo>
                  <a:lnTo>
                    <a:pt x="1002" y="1032"/>
                  </a:lnTo>
                  <a:lnTo>
                    <a:pt x="1014" y="1050"/>
                  </a:lnTo>
                  <a:lnTo>
                    <a:pt x="1020" y="1068"/>
                  </a:lnTo>
                  <a:lnTo>
                    <a:pt x="1032" y="1080"/>
                  </a:lnTo>
                  <a:lnTo>
                    <a:pt x="1032" y="1098"/>
                  </a:lnTo>
                  <a:lnTo>
                    <a:pt x="1038" y="1110"/>
                  </a:lnTo>
                  <a:lnTo>
                    <a:pt x="1044" y="1116"/>
                  </a:lnTo>
                  <a:lnTo>
                    <a:pt x="1056" y="1122"/>
                  </a:lnTo>
                  <a:lnTo>
                    <a:pt x="1080" y="1122"/>
                  </a:lnTo>
                  <a:lnTo>
                    <a:pt x="1080" y="1128"/>
                  </a:lnTo>
                  <a:lnTo>
                    <a:pt x="1086" y="1134"/>
                  </a:lnTo>
                  <a:lnTo>
                    <a:pt x="1098" y="1140"/>
                  </a:lnTo>
                  <a:lnTo>
                    <a:pt x="1164" y="1140"/>
                  </a:lnTo>
                  <a:lnTo>
                    <a:pt x="1176" y="1146"/>
                  </a:lnTo>
                  <a:lnTo>
                    <a:pt x="1200" y="1170"/>
                  </a:lnTo>
                  <a:lnTo>
                    <a:pt x="1212" y="1170"/>
                  </a:lnTo>
                  <a:lnTo>
                    <a:pt x="1224" y="1164"/>
                  </a:lnTo>
                  <a:lnTo>
                    <a:pt x="1230" y="1164"/>
                  </a:lnTo>
                  <a:lnTo>
                    <a:pt x="1242" y="1158"/>
                  </a:lnTo>
                  <a:lnTo>
                    <a:pt x="1248" y="1158"/>
                  </a:lnTo>
                  <a:lnTo>
                    <a:pt x="1254" y="1164"/>
                  </a:lnTo>
                  <a:lnTo>
                    <a:pt x="1278" y="1176"/>
                  </a:lnTo>
                  <a:lnTo>
                    <a:pt x="1296" y="1182"/>
                  </a:lnTo>
                  <a:lnTo>
                    <a:pt x="1326" y="1182"/>
                  </a:lnTo>
                  <a:lnTo>
                    <a:pt x="1338" y="117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9" name="Indonesia" descr="© INSCALE GmbH, 05.05.2010&#10;http://www.presentationload.com/">
              <a:extLst>
                <a:ext uri="{FF2B5EF4-FFF2-40B4-BE49-F238E27FC236}">
                  <a16:creationId xmlns:a16="http://schemas.microsoft.com/office/drawing/2014/main" id="{368AFE19-A67E-4F53-83E5-5B3685618230}"/>
                </a:ext>
              </a:extLst>
            </p:cNvPr>
            <p:cNvSpPr>
              <a:spLocks noEditPoints="1"/>
            </p:cNvSpPr>
            <p:nvPr>
              <p:custDataLst>
                <p:tags r:id="rId108"/>
              </p:custDataLst>
            </p:nvPr>
          </p:nvSpPr>
          <p:spPr bwMode="gray">
            <a:xfrm>
              <a:off x="6801378" y="3045040"/>
              <a:ext cx="1237782" cy="493632"/>
            </a:xfrm>
            <a:custGeom>
              <a:avLst/>
              <a:gdLst>
                <a:gd name="T0" fmla="*/ 2147483647 w 3264"/>
                <a:gd name="T1" fmla="*/ 2147483647 h 1302"/>
                <a:gd name="T2" fmla="*/ 2147483647 w 3264"/>
                <a:gd name="T3" fmla="*/ 2147483647 h 1302"/>
                <a:gd name="T4" fmla="*/ 2147483647 w 3264"/>
                <a:gd name="T5" fmla="*/ 2147483647 h 1302"/>
                <a:gd name="T6" fmla="*/ 2147483647 w 3264"/>
                <a:gd name="T7" fmla="*/ 2147483647 h 1302"/>
                <a:gd name="T8" fmla="*/ 2147483647 w 3264"/>
                <a:gd name="T9" fmla="*/ 2147483647 h 1302"/>
                <a:gd name="T10" fmla="*/ 2147483647 w 3264"/>
                <a:gd name="T11" fmla="*/ 2147483647 h 1302"/>
                <a:gd name="T12" fmla="*/ 2147483647 w 3264"/>
                <a:gd name="T13" fmla="*/ 2147483647 h 1302"/>
                <a:gd name="T14" fmla="*/ 2147483647 w 3264"/>
                <a:gd name="T15" fmla="*/ 2147483647 h 1302"/>
                <a:gd name="T16" fmla="*/ 2147483647 w 3264"/>
                <a:gd name="T17" fmla="*/ 2147483647 h 1302"/>
                <a:gd name="T18" fmla="*/ 2147483647 w 3264"/>
                <a:gd name="T19" fmla="*/ 2147483647 h 1302"/>
                <a:gd name="T20" fmla="*/ 2147483647 w 3264"/>
                <a:gd name="T21" fmla="*/ 2147483647 h 1302"/>
                <a:gd name="T22" fmla="*/ 2147483647 w 3264"/>
                <a:gd name="T23" fmla="*/ 2147483647 h 1302"/>
                <a:gd name="T24" fmla="*/ 2147483647 w 3264"/>
                <a:gd name="T25" fmla="*/ 2147483647 h 1302"/>
                <a:gd name="T26" fmla="*/ 2147483647 w 3264"/>
                <a:gd name="T27" fmla="*/ 2147483647 h 1302"/>
                <a:gd name="T28" fmla="*/ 2147483647 w 3264"/>
                <a:gd name="T29" fmla="*/ 2147483647 h 1302"/>
                <a:gd name="T30" fmla="*/ 2147483647 w 3264"/>
                <a:gd name="T31" fmla="*/ 2147483647 h 1302"/>
                <a:gd name="T32" fmla="*/ 2147483647 w 3264"/>
                <a:gd name="T33" fmla="*/ 2147483647 h 1302"/>
                <a:gd name="T34" fmla="*/ 2147483647 w 3264"/>
                <a:gd name="T35" fmla="*/ 2147483647 h 1302"/>
                <a:gd name="T36" fmla="*/ 2147483647 w 3264"/>
                <a:gd name="T37" fmla="*/ 2147483647 h 1302"/>
                <a:gd name="T38" fmla="*/ 2147483647 w 3264"/>
                <a:gd name="T39" fmla="*/ 2147483647 h 1302"/>
                <a:gd name="T40" fmla="*/ 2147483647 w 3264"/>
                <a:gd name="T41" fmla="*/ 2147483647 h 1302"/>
                <a:gd name="T42" fmla="*/ 2147483647 w 3264"/>
                <a:gd name="T43" fmla="*/ 2147483647 h 1302"/>
                <a:gd name="T44" fmla="*/ 2147483647 w 3264"/>
                <a:gd name="T45" fmla="*/ 2147483647 h 1302"/>
                <a:gd name="T46" fmla="*/ 2147483647 w 3264"/>
                <a:gd name="T47" fmla="*/ 2147483647 h 1302"/>
                <a:gd name="T48" fmla="*/ 2147483647 w 3264"/>
                <a:gd name="T49" fmla="*/ 2147483647 h 1302"/>
                <a:gd name="T50" fmla="*/ 2147483647 w 3264"/>
                <a:gd name="T51" fmla="*/ 2147483647 h 1302"/>
                <a:gd name="T52" fmla="*/ 2147483647 w 3264"/>
                <a:gd name="T53" fmla="*/ 2147483647 h 1302"/>
                <a:gd name="T54" fmla="*/ 2147483647 w 3264"/>
                <a:gd name="T55" fmla="*/ 2147483647 h 1302"/>
                <a:gd name="T56" fmla="*/ 2147483647 w 3264"/>
                <a:gd name="T57" fmla="*/ 2147483647 h 1302"/>
                <a:gd name="T58" fmla="*/ 2147483647 w 3264"/>
                <a:gd name="T59" fmla="*/ 2147483647 h 1302"/>
                <a:gd name="T60" fmla="*/ 2147483647 w 3264"/>
                <a:gd name="T61" fmla="*/ 2147483647 h 1302"/>
                <a:gd name="T62" fmla="*/ 2147483647 w 3264"/>
                <a:gd name="T63" fmla="*/ 2147483647 h 1302"/>
                <a:gd name="T64" fmla="*/ 2147483647 w 3264"/>
                <a:gd name="T65" fmla="*/ 2147483647 h 1302"/>
                <a:gd name="T66" fmla="*/ 2147483647 w 3264"/>
                <a:gd name="T67" fmla="*/ 2147483647 h 1302"/>
                <a:gd name="T68" fmla="*/ 2147483647 w 3264"/>
                <a:gd name="T69" fmla="*/ 2147483647 h 1302"/>
                <a:gd name="T70" fmla="*/ 2147483647 w 3264"/>
                <a:gd name="T71" fmla="*/ 2147483647 h 1302"/>
                <a:gd name="T72" fmla="*/ 2147483647 w 3264"/>
                <a:gd name="T73" fmla="*/ 2147483647 h 1302"/>
                <a:gd name="T74" fmla="*/ 2147483647 w 3264"/>
                <a:gd name="T75" fmla="*/ 2147483647 h 1302"/>
                <a:gd name="T76" fmla="*/ 2147483647 w 3264"/>
                <a:gd name="T77" fmla="*/ 2147483647 h 1302"/>
                <a:gd name="T78" fmla="*/ 2147483647 w 3264"/>
                <a:gd name="T79" fmla="*/ 2147483647 h 1302"/>
                <a:gd name="T80" fmla="*/ 2147483647 w 3264"/>
                <a:gd name="T81" fmla="*/ 2147483647 h 1302"/>
                <a:gd name="T82" fmla="*/ 2147483647 w 3264"/>
                <a:gd name="T83" fmla="*/ 2147483647 h 1302"/>
                <a:gd name="T84" fmla="*/ 2147483647 w 3264"/>
                <a:gd name="T85" fmla="*/ 2147483647 h 1302"/>
                <a:gd name="T86" fmla="*/ 2147483647 w 3264"/>
                <a:gd name="T87" fmla="*/ 2147483647 h 1302"/>
                <a:gd name="T88" fmla="*/ 2147483647 w 3264"/>
                <a:gd name="T89" fmla="*/ 2147483647 h 1302"/>
                <a:gd name="T90" fmla="*/ 2147483647 w 3264"/>
                <a:gd name="T91" fmla="*/ 2147483647 h 1302"/>
                <a:gd name="T92" fmla="*/ 2147483647 w 3264"/>
                <a:gd name="T93" fmla="*/ 2147483647 h 1302"/>
                <a:gd name="T94" fmla="*/ 2147483647 w 3264"/>
                <a:gd name="T95" fmla="*/ 2147483647 h 1302"/>
                <a:gd name="T96" fmla="*/ 2147483647 w 3264"/>
                <a:gd name="T97" fmla="*/ 2147483647 h 1302"/>
                <a:gd name="T98" fmla="*/ 2147483647 w 3264"/>
                <a:gd name="T99" fmla="*/ 2147483647 h 1302"/>
                <a:gd name="T100" fmla="*/ 2147483647 w 3264"/>
                <a:gd name="T101" fmla="*/ 2147483647 h 1302"/>
                <a:gd name="T102" fmla="*/ 2147483647 w 3264"/>
                <a:gd name="T103" fmla="*/ 2147483647 h 1302"/>
                <a:gd name="T104" fmla="*/ 2147483647 w 3264"/>
                <a:gd name="T105" fmla="*/ 2147483647 h 1302"/>
                <a:gd name="T106" fmla="*/ 2147483647 w 3264"/>
                <a:gd name="T107" fmla="*/ 2147483647 h 1302"/>
                <a:gd name="T108" fmla="*/ 2147483647 w 3264"/>
                <a:gd name="T109" fmla="*/ 2147483647 h 1302"/>
                <a:gd name="T110" fmla="*/ 2147483647 w 3264"/>
                <a:gd name="T111" fmla="*/ 2147483647 h 1302"/>
                <a:gd name="T112" fmla="*/ 2147483647 w 3264"/>
                <a:gd name="T113" fmla="*/ 2147483647 h 1302"/>
                <a:gd name="T114" fmla="*/ 2147483647 w 3264"/>
                <a:gd name="T115" fmla="*/ 2147483647 h 1302"/>
                <a:gd name="T116" fmla="*/ 2147483647 w 3264"/>
                <a:gd name="T117" fmla="*/ 2147483647 h 1302"/>
                <a:gd name="T118" fmla="*/ 2147483647 w 3264"/>
                <a:gd name="T119" fmla="*/ 2147483647 h 1302"/>
                <a:gd name="T120" fmla="*/ 2147483647 w 3264"/>
                <a:gd name="T121" fmla="*/ 2147483647 h 1302"/>
                <a:gd name="T122" fmla="*/ 2147483647 w 3264"/>
                <a:gd name="T123" fmla="*/ 2147483647 h 1302"/>
                <a:gd name="T124" fmla="*/ 2147483647 w 3264"/>
                <a:gd name="T125" fmla="*/ 2147483647 h 13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64"/>
                <a:gd name="T190" fmla="*/ 0 h 1302"/>
                <a:gd name="T191" fmla="*/ 3264 w 3264"/>
                <a:gd name="T192" fmla="*/ 1302 h 13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64" h="1302">
                  <a:moveTo>
                    <a:pt x="1788" y="984"/>
                  </a:moveTo>
                  <a:lnTo>
                    <a:pt x="1806" y="978"/>
                  </a:lnTo>
                  <a:lnTo>
                    <a:pt x="1818" y="954"/>
                  </a:lnTo>
                  <a:lnTo>
                    <a:pt x="1812" y="930"/>
                  </a:lnTo>
                  <a:lnTo>
                    <a:pt x="1788" y="984"/>
                  </a:lnTo>
                  <a:close/>
                  <a:moveTo>
                    <a:pt x="672" y="462"/>
                  </a:moveTo>
                  <a:lnTo>
                    <a:pt x="702" y="480"/>
                  </a:lnTo>
                  <a:lnTo>
                    <a:pt x="702" y="450"/>
                  </a:lnTo>
                  <a:lnTo>
                    <a:pt x="672" y="426"/>
                  </a:lnTo>
                  <a:lnTo>
                    <a:pt x="672" y="462"/>
                  </a:lnTo>
                  <a:close/>
                  <a:moveTo>
                    <a:pt x="678" y="492"/>
                  </a:moveTo>
                  <a:lnTo>
                    <a:pt x="654" y="516"/>
                  </a:lnTo>
                  <a:lnTo>
                    <a:pt x="678" y="546"/>
                  </a:lnTo>
                  <a:lnTo>
                    <a:pt x="678" y="492"/>
                  </a:lnTo>
                  <a:close/>
                  <a:moveTo>
                    <a:pt x="906" y="714"/>
                  </a:moveTo>
                  <a:lnTo>
                    <a:pt x="930" y="732"/>
                  </a:lnTo>
                  <a:lnTo>
                    <a:pt x="936" y="708"/>
                  </a:lnTo>
                  <a:lnTo>
                    <a:pt x="936" y="702"/>
                  </a:lnTo>
                  <a:lnTo>
                    <a:pt x="930" y="696"/>
                  </a:lnTo>
                  <a:lnTo>
                    <a:pt x="930" y="690"/>
                  </a:lnTo>
                  <a:lnTo>
                    <a:pt x="912" y="672"/>
                  </a:lnTo>
                  <a:lnTo>
                    <a:pt x="900" y="666"/>
                  </a:lnTo>
                  <a:lnTo>
                    <a:pt x="888" y="666"/>
                  </a:lnTo>
                  <a:lnTo>
                    <a:pt x="882" y="672"/>
                  </a:lnTo>
                  <a:lnTo>
                    <a:pt x="876" y="684"/>
                  </a:lnTo>
                  <a:lnTo>
                    <a:pt x="882" y="696"/>
                  </a:lnTo>
                  <a:lnTo>
                    <a:pt x="882" y="708"/>
                  </a:lnTo>
                  <a:lnTo>
                    <a:pt x="888" y="720"/>
                  </a:lnTo>
                  <a:lnTo>
                    <a:pt x="906" y="714"/>
                  </a:lnTo>
                  <a:close/>
                  <a:moveTo>
                    <a:pt x="684" y="372"/>
                  </a:moveTo>
                  <a:lnTo>
                    <a:pt x="672" y="360"/>
                  </a:lnTo>
                  <a:lnTo>
                    <a:pt x="660" y="372"/>
                  </a:lnTo>
                  <a:lnTo>
                    <a:pt x="672" y="396"/>
                  </a:lnTo>
                  <a:lnTo>
                    <a:pt x="684" y="396"/>
                  </a:lnTo>
                  <a:lnTo>
                    <a:pt x="684" y="372"/>
                  </a:lnTo>
                  <a:close/>
                  <a:moveTo>
                    <a:pt x="750" y="624"/>
                  </a:moveTo>
                  <a:lnTo>
                    <a:pt x="750" y="630"/>
                  </a:lnTo>
                  <a:lnTo>
                    <a:pt x="756" y="636"/>
                  </a:lnTo>
                  <a:lnTo>
                    <a:pt x="756" y="648"/>
                  </a:lnTo>
                  <a:lnTo>
                    <a:pt x="774" y="684"/>
                  </a:lnTo>
                  <a:lnTo>
                    <a:pt x="786" y="690"/>
                  </a:lnTo>
                  <a:lnTo>
                    <a:pt x="804" y="696"/>
                  </a:lnTo>
                  <a:lnTo>
                    <a:pt x="816" y="702"/>
                  </a:lnTo>
                  <a:lnTo>
                    <a:pt x="834" y="702"/>
                  </a:lnTo>
                  <a:lnTo>
                    <a:pt x="828" y="660"/>
                  </a:lnTo>
                  <a:lnTo>
                    <a:pt x="810" y="648"/>
                  </a:lnTo>
                  <a:lnTo>
                    <a:pt x="810" y="618"/>
                  </a:lnTo>
                  <a:lnTo>
                    <a:pt x="804" y="606"/>
                  </a:lnTo>
                  <a:lnTo>
                    <a:pt x="792" y="600"/>
                  </a:lnTo>
                  <a:lnTo>
                    <a:pt x="786" y="588"/>
                  </a:lnTo>
                  <a:lnTo>
                    <a:pt x="768" y="582"/>
                  </a:lnTo>
                  <a:lnTo>
                    <a:pt x="756" y="576"/>
                  </a:lnTo>
                  <a:lnTo>
                    <a:pt x="732" y="576"/>
                  </a:lnTo>
                  <a:lnTo>
                    <a:pt x="732" y="582"/>
                  </a:lnTo>
                  <a:lnTo>
                    <a:pt x="726" y="588"/>
                  </a:lnTo>
                  <a:lnTo>
                    <a:pt x="726" y="600"/>
                  </a:lnTo>
                  <a:lnTo>
                    <a:pt x="714" y="600"/>
                  </a:lnTo>
                  <a:lnTo>
                    <a:pt x="714" y="606"/>
                  </a:lnTo>
                  <a:lnTo>
                    <a:pt x="708" y="612"/>
                  </a:lnTo>
                  <a:lnTo>
                    <a:pt x="714" y="624"/>
                  </a:lnTo>
                  <a:lnTo>
                    <a:pt x="750" y="624"/>
                  </a:lnTo>
                  <a:close/>
                  <a:moveTo>
                    <a:pt x="246" y="438"/>
                  </a:moveTo>
                  <a:lnTo>
                    <a:pt x="222" y="462"/>
                  </a:lnTo>
                  <a:lnTo>
                    <a:pt x="234" y="492"/>
                  </a:lnTo>
                  <a:lnTo>
                    <a:pt x="234" y="498"/>
                  </a:lnTo>
                  <a:lnTo>
                    <a:pt x="228" y="504"/>
                  </a:lnTo>
                  <a:lnTo>
                    <a:pt x="228" y="510"/>
                  </a:lnTo>
                  <a:lnTo>
                    <a:pt x="240" y="510"/>
                  </a:lnTo>
                  <a:lnTo>
                    <a:pt x="246" y="504"/>
                  </a:lnTo>
                  <a:lnTo>
                    <a:pt x="246" y="468"/>
                  </a:lnTo>
                  <a:lnTo>
                    <a:pt x="252" y="456"/>
                  </a:lnTo>
                  <a:lnTo>
                    <a:pt x="246" y="438"/>
                  </a:lnTo>
                  <a:close/>
                  <a:moveTo>
                    <a:pt x="264" y="534"/>
                  </a:moveTo>
                  <a:lnTo>
                    <a:pt x="258" y="546"/>
                  </a:lnTo>
                  <a:lnTo>
                    <a:pt x="258" y="588"/>
                  </a:lnTo>
                  <a:lnTo>
                    <a:pt x="264" y="600"/>
                  </a:lnTo>
                  <a:lnTo>
                    <a:pt x="276" y="612"/>
                  </a:lnTo>
                  <a:lnTo>
                    <a:pt x="288" y="612"/>
                  </a:lnTo>
                  <a:lnTo>
                    <a:pt x="294" y="606"/>
                  </a:lnTo>
                  <a:lnTo>
                    <a:pt x="294" y="588"/>
                  </a:lnTo>
                  <a:lnTo>
                    <a:pt x="288" y="576"/>
                  </a:lnTo>
                  <a:lnTo>
                    <a:pt x="282" y="558"/>
                  </a:lnTo>
                  <a:lnTo>
                    <a:pt x="282" y="546"/>
                  </a:lnTo>
                  <a:lnTo>
                    <a:pt x="276" y="534"/>
                  </a:lnTo>
                  <a:lnTo>
                    <a:pt x="264" y="534"/>
                  </a:lnTo>
                  <a:close/>
                  <a:moveTo>
                    <a:pt x="48" y="222"/>
                  </a:moveTo>
                  <a:lnTo>
                    <a:pt x="42" y="228"/>
                  </a:lnTo>
                  <a:lnTo>
                    <a:pt x="42" y="246"/>
                  </a:lnTo>
                  <a:lnTo>
                    <a:pt x="48" y="258"/>
                  </a:lnTo>
                  <a:lnTo>
                    <a:pt x="66" y="258"/>
                  </a:lnTo>
                  <a:lnTo>
                    <a:pt x="84" y="276"/>
                  </a:lnTo>
                  <a:lnTo>
                    <a:pt x="90" y="270"/>
                  </a:lnTo>
                  <a:lnTo>
                    <a:pt x="90" y="252"/>
                  </a:lnTo>
                  <a:lnTo>
                    <a:pt x="78" y="246"/>
                  </a:lnTo>
                  <a:lnTo>
                    <a:pt x="72" y="234"/>
                  </a:lnTo>
                  <a:lnTo>
                    <a:pt x="60" y="228"/>
                  </a:lnTo>
                  <a:lnTo>
                    <a:pt x="54" y="222"/>
                  </a:lnTo>
                  <a:lnTo>
                    <a:pt x="48" y="222"/>
                  </a:lnTo>
                  <a:close/>
                  <a:moveTo>
                    <a:pt x="162" y="330"/>
                  </a:moveTo>
                  <a:lnTo>
                    <a:pt x="156" y="330"/>
                  </a:lnTo>
                  <a:lnTo>
                    <a:pt x="144" y="342"/>
                  </a:lnTo>
                  <a:lnTo>
                    <a:pt x="144" y="354"/>
                  </a:lnTo>
                  <a:lnTo>
                    <a:pt x="156" y="366"/>
                  </a:lnTo>
                  <a:lnTo>
                    <a:pt x="162" y="378"/>
                  </a:lnTo>
                  <a:lnTo>
                    <a:pt x="174" y="390"/>
                  </a:lnTo>
                  <a:lnTo>
                    <a:pt x="180" y="402"/>
                  </a:lnTo>
                  <a:lnTo>
                    <a:pt x="192" y="414"/>
                  </a:lnTo>
                  <a:lnTo>
                    <a:pt x="198" y="408"/>
                  </a:lnTo>
                  <a:lnTo>
                    <a:pt x="198" y="402"/>
                  </a:lnTo>
                  <a:lnTo>
                    <a:pt x="204" y="390"/>
                  </a:lnTo>
                  <a:lnTo>
                    <a:pt x="204" y="384"/>
                  </a:lnTo>
                  <a:lnTo>
                    <a:pt x="198" y="372"/>
                  </a:lnTo>
                  <a:lnTo>
                    <a:pt x="198" y="366"/>
                  </a:lnTo>
                  <a:lnTo>
                    <a:pt x="192" y="360"/>
                  </a:lnTo>
                  <a:lnTo>
                    <a:pt x="186" y="348"/>
                  </a:lnTo>
                  <a:lnTo>
                    <a:pt x="180" y="342"/>
                  </a:lnTo>
                  <a:lnTo>
                    <a:pt x="168" y="336"/>
                  </a:lnTo>
                  <a:lnTo>
                    <a:pt x="162" y="330"/>
                  </a:lnTo>
                  <a:close/>
                  <a:moveTo>
                    <a:pt x="2574" y="486"/>
                  </a:moveTo>
                  <a:lnTo>
                    <a:pt x="2574" y="474"/>
                  </a:lnTo>
                  <a:lnTo>
                    <a:pt x="2568" y="474"/>
                  </a:lnTo>
                  <a:lnTo>
                    <a:pt x="2556" y="468"/>
                  </a:lnTo>
                  <a:lnTo>
                    <a:pt x="2520" y="468"/>
                  </a:lnTo>
                  <a:lnTo>
                    <a:pt x="2514" y="474"/>
                  </a:lnTo>
                  <a:lnTo>
                    <a:pt x="2520" y="498"/>
                  </a:lnTo>
                  <a:lnTo>
                    <a:pt x="2526" y="498"/>
                  </a:lnTo>
                  <a:lnTo>
                    <a:pt x="2538" y="492"/>
                  </a:lnTo>
                  <a:lnTo>
                    <a:pt x="2562" y="492"/>
                  </a:lnTo>
                  <a:lnTo>
                    <a:pt x="2568" y="486"/>
                  </a:lnTo>
                  <a:lnTo>
                    <a:pt x="2574" y="486"/>
                  </a:lnTo>
                  <a:close/>
                  <a:moveTo>
                    <a:pt x="336" y="648"/>
                  </a:moveTo>
                  <a:lnTo>
                    <a:pt x="342" y="648"/>
                  </a:lnTo>
                  <a:lnTo>
                    <a:pt x="342" y="636"/>
                  </a:lnTo>
                  <a:lnTo>
                    <a:pt x="330" y="624"/>
                  </a:lnTo>
                  <a:lnTo>
                    <a:pt x="318" y="624"/>
                  </a:lnTo>
                  <a:lnTo>
                    <a:pt x="318" y="636"/>
                  </a:lnTo>
                  <a:lnTo>
                    <a:pt x="330" y="648"/>
                  </a:lnTo>
                  <a:lnTo>
                    <a:pt x="336" y="648"/>
                  </a:lnTo>
                  <a:close/>
                  <a:moveTo>
                    <a:pt x="2472" y="654"/>
                  </a:moveTo>
                  <a:lnTo>
                    <a:pt x="2484" y="648"/>
                  </a:lnTo>
                  <a:lnTo>
                    <a:pt x="2502" y="630"/>
                  </a:lnTo>
                  <a:lnTo>
                    <a:pt x="2502" y="618"/>
                  </a:lnTo>
                  <a:lnTo>
                    <a:pt x="2430" y="612"/>
                  </a:lnTo>
                  <a:lnTo>
                    <a:pt x="2430" y="624"/>
                  </a:lnTo>
                  <a:lnTo>
                    <a:pt x="2436" y="630"/>
                  </a:lnTo>
                  <a:lnTo>
                    <a:pt x="2442" y="642"/>
                  </a:lnTo>
                  <a:lnTo>
                    <a:pt x="2448" y="648"/>
                  </a:lnTo>
                  <a:lnTo>
                    <a:pt x="2460" y="654"/>
                  </a:lnTo>
                  <a:lnTo>
                    <a:pt x="2472" y="654"/>
                  </a:lnTo>
                  <a:close/>
                  <a:moveTo>
                    <a:pt x="2406" y="288"/>
                  </a:moveTo>
                  <a:lnTo>
                    <a:pt x="2418" y="276"/>
                  </a:lnTo>
                  <a:lnTo>
                    <a:pt x="2418" y="264"/>
                  </a:lnTo>
                  <a:lnTo>
                    <a:pt x="2412" y="258"/>
                  </a:lnTo>
                  <a:lnTo>
                    <a:pt x="2400" y="252"/>
                  </a:lnTo>
                  <a:lnTo>
                    <a:pt x="2376" y="252"/>
                  </a:lnTo>
                  <a:lnTo>
                    <a:pt x="2370" y="258"/>
                  </a:lnTo>
                  <a:lnTo>
                    <a:pt x="2370" y="264"/>
                  </a:lnTo>
                  <a:lnTo>
                    <a:pt x="2394" y="288"/>
                  </a:lnTo>
                  <a:lnTo>
                    <a:pt x="2406" y="288"/>
                  </a:lnTo>
                  <a:close/>
                  <a:moveTo>
                    <a:pt x="2868" y="528"/>
                  </a:moveTo>
                  <a:lnTo>
                    <a:pt x="2886" y="534"/>
                  </a:lnTo>
                  <a:lnTo>
                    <a:pt x="2892" y="534"/>
                  </a:lnTo>
                  <a:lnTo>
                    <a:pt x="2898" y="528"/>
                  </a:lnTo>
                  <a:lnTo>
                    <a:pt x="2898" y="522"/>
                  </a:lnTo>
                  <a:lnTo>
                    <a:pt x="2874" y="510"/>
                  </a:lnTo>
                  <a:lnTo>
                    <a:pt x="2868" y="516"/>
                  </a:lnTo>
                  <a:lnTo>
                    <a:pt x="2862" y="516"/>
                  </a:lnTo>
                  <a:lnTo>
                    <a:pt x="2862" y="522"/>
                  </a:lnTo>
                  <a:lnTo>
                    <a:pt x="2868" y="528"/>
                  </a:lnTo>
                  <a:close/>
                  <a:moveTo>
                    <a:pt x="2916" y="618"/>
                  </a:moveTo>
                  <a:lnTo>
                    <a:pt x="2928" y="618"/>
                  </a:lnTo>
                  <a:lnTo>
                    <a:pt x="2940" y="612"/>
                  </a:lnTo>
                  <a:lnTo>
                    <a:pt x="2958" y="612"/>
                  </a:lnTo>
                  <a:lnTo>
                    <a:pt x="2964" y="606"/>
                  </a:lnTo>
                  <a:lnTo>
                    <a:pt x="2970" y="606"/>
                  </a:lnTo>
                  <a:lnTo>
                    <a:pt x="2964" y="606"/>
                  </a:lnTo>
                  <a:lnTo>
                    <a:pt x="2958" y="600"/>
                  </a:lnTo>
                  <a:lnTo>
                    <a:pt x="2946" y="594"/>
                  </a:lnTo>
                  <a:lnTo>
                    <a:pt x="2934" y="594"/>
                  </a:lnTo>
                  <a:lnTo>
                    <a:pt x="2928" y="588"/>
                  </a:lnTo>
                  <a:lnTo>
                    <a:pt x="2922" y="588"/>
                  </a:lnTo>
                  <a:lnTo>
                    <a:pt x="2910" y="594"/>
                  </a:lnTo>
                  <a:lnTo>
                    <a:pt x="2892" y="594"/>
                  </a:lnTo>
                  <a:lnTo>
                    <a:pt x="2886" y="600"/>
                  </a:lnTo>
                  <a:lnTo>
                    <a:pt x="2880" y="600"/>
                  </a:lnTo>
                  <a:lnTo>
                    <a:pt x="2892" y="606"/>
                  </a:lnTo>
                  <a:lnTo>
                    <a:pt x="2898" y="612"/>
                  </a:lnTo>
                  <a:lnTo>
                    <a:pt x="2910" y="618"/>
                  </a:lnTo>
                  <a:lnTo>
                    <a:pt x="2916" y="618"/>
                  </a:lnTo>
                  <a:close/>
                  <a:moveTo>
                    <a:pt x="1710" y="552"/>
                  </a:moveTo>
                  <a:lnTo>
                    <a:pt x="1710" y="564"/>
                  </a:lnTo>
                  <a:lnTo>
                    <a:pt x="1716" y="570"/>
                  </a:lnTo>
                  <a:lnTo>
                    <a:pt x="1716" y="582"/>
                  </a:lnTo>
                  <a:lnTo>
                    <a:pt x="1722" y="594"/>
                  </a:lnTo>
                  <a:lnTo>
                    <a:pt x="1722" y="612"/>
                  </a:lnTo>
                  <a:lnTo>
                    <a:pt x="1716" y="618"/>
                  </a:lnTo>
                  <a:lnTo>
                    <a:pt x="1692" y="630"/>
                  </a:lnTo>
                  <a:lnTo>
                    <a:pt x="1686" y="636"/>
                  </a:lnTo>
                  <a:lnTo>
                    <a:pt x="1674" y="642"/>
                  </a:lnTo>
                  <a:lnTo>
                    <a:pt x="1674" y="678"/>
                  </a:lnTo>
                  <a:lnTo>
                    <a:pt x="1680" y="684"/>
                  </a:lnTo>
                  <a:lnTo>
                    <a:pt x="1686" y="696"/>
                  </a:lnTo>
                  <a:lnTo>
                    <a:pt x="1674" y="708"/>
                  </a:lnTo>
                  <a:lnTo>
                    <a:pt x="1674" y="720"/>
                  </a:lnTo>
                  <a:lnTo>
                    <a:pt x="1680" y="726"/>
                  </a:lnTo>
                  <a:lnTo>
                    <a:pt x="1692" y="732"/>
                  </a:lnTo>
                  <a:lnTo>
                    <a:pt x="1698" y="726"/>
                  </a:lnTo>
                  <a:lnTo>
                    <a:pt x="1722" y="726"/>
                  </a:lnTo>
                  <a:lnTo>
                    <a:pt x="1728" y="732"/>
                  </a:lnTo>
                  <a:lnTo>
                    <a:pt x="1728" y="756"/>
                  </a:lnTo>
                  <a:lnTo>
                    <a:pt x="1722" y="762"/>
                  </a:lnTo>
                  <a:lnTo>
                    <a:pt x="1740" y="780"/>
                  </a:lnTo>
                  <a:lnTo>
                    <a:pt x="1728" y="846"/>
                  </a:lnTo>
                  <a:lnTo>
                    <a:pt x="1710" y="864"/>
                  </a:lnTo>
                  <a:lnTo>
                    <a:pt x="1704" y="876"/>
                  </a:lnTo>
                  <a:lnTo>
                    <a:pt x="1704" y="888"/>
                  </a:lnTo>
                  <a:lnTo>
                    <a:pt x="1710" y="906"/>
                  </a:lnTo>
                  <a:lnTo>
                    <a:pt x="1722" y="924"/>
                  </a:lnTo>
                  <a:lnTo>
                    <a:pt x="1746" y="936"/>
                  </a:lnTo>
                  <a:lnTo>
                    <a:pt x="1764" y="930"/>
                  </a:lnTo>
                  <a:lnTo>
                    <a:pt x="1788" y="906"/>
                  </a:lnTo>
                  <a:lnTo>
                    <a:pt x="1788" y="864"/>
                  </a:lnTo>
                  <a:lnTo>
                    <a:pt x="1782" y="858"/>
                  </a:lnTo>
                  <a:lnTo>
                    <a:pt x="1776" y="846"/>
                  </a:lnTo>
                  <a:lnTo>
                    <a:pt x="1800" y="822"/>
                  </a:lnTo>
                  <a:lnTo>
                    <a:pt x="1806" y="804"/>
                  </a:lnTo>
                  <a:lnTo>
                    <a:pt x="1806" y="774"/>
                  </a:lnTo>
                  <a:lnTo>
                    <a:pt x="1812" y="756"/>
                  </a:lnTo>
                  <a:lnTo>
                    <a:pt x="1812" y="726"/>
                  </a:lnTo>
                  <a:lnTo>
                    <a:pt x="1806" y="714"/>
                  </a:lnTo>
                  <a:lnTo>
                    <a:pt x="1800" y="696"/>
                  </a:lnTo>
                  <a:lnTo>
                    <a:pt x="1794" y="684"/>
                  </a:lnTo>
                  <a:lnTo>
                    <a:pt x="1794" y="636"/>
                  </a:lnTo>
                  <a:lnTo>
                    <a:pt x="1800" y="630"/>
                  </a:lnTo>
                  <a:lnTo>
                    <a:pt x="1800" y="624"/>
                  </a:lnTo>
                  <a:lnTo>
                    <a:pt x="1806" y="618"/>
                  </a:lnTo>
                  <a:lnTo>
                    <a:pt x="1812" y="618"/>
                  </a:lnTo>
                  <a:lnTo>
                    <a:pt x="1818" y="624"/>
                  </a:lnTo>
                  <a:lnTo>
                    <a:pt x="1824" y="642"/>
                  </a:lnTo>
                  <a:lnTo>
                    <a:pt x="1830" y="666"/>
                  </a:lnTo>
                  <a:lnTo>
                    <a:pt x="1836" y="684"/>
                  </a:lnTo>
                  <a:lnTo>
                    <a:pt x="1836" y="702"/>
                  </a:lnTo>
                  <a:lnTo>
                    <a:pt x="1866" y="738"/>
                  </a:lnTo>
                  <a:lnTo>
                    <a:pt x="1866" y="792"/>
                  </a:lnTo>
                  <a:lnTo>
                    <a:pt x="1890" y="822"/>
                  </a:lnTo>
                  <a:lnTo>
                    <a:pt x="1890" y="858"/>
                  </a:lnTo>
                  <a:lnTo>
                    <a:pt x="1902" y="930"/>
                  </a:lnTo>
                  <a:lnTo>
                    <a:pt x="1920" y="918"/>
                  </a:lnTo>
                  <a:lnTo>
                    <a:pt x="1962" y="930"/>
                  </a:lnTo>
                  <a:lnTo>
                    <a:pt x="1962" y="870"/>
                  </a:lnTo>
                  <a:lnTo>
                    <a:pt x="1968" y="864"/>
                  </a:lnTo>
                  <a:lnTo>
                    <a:pt x="1974" y="852"/>
                  </a:lnTo>
                  <a:lnTo>
                    <a:pt x="1980" y="876"/>
                  </a:lnTo>
                  <a:lnTo>
                    <a:pt x="1998" y="876"/>
                  </a:lnTo>
                  <a:lnTo>
                    <a:pt x="2004" y="870"/>
                  </a:lnTo>
                  <a:lnTo>
                    <a:pt x="2010" y="858"/>
                  </a:lnTo>
                  <a:lnTo>
                    <a:pt x="2010" y="828"/>
                  </a:lnTo>
                  <a:lnTo>
                    <a:pt x="2004" y="822"/>
                  </a:lnTo>
                  <a:lnTo>
                    <a:pt x="2004" y="816"/>
                  </a:lnTo>
                  <a:lnTo>
                    <a:pt x="1992" y="810"/>
                  </a:lnTo>
                  <a:lnTo>
                    <a:pt x="1986" y="798"/>
                  </a:lnTo>
                  <a:lnTo>
                    <a:pt x="1974" y="792"/>
                  </a:lnTo>
                  <a:lnTo>
                    <a:pt x="1962" y="780"/>
                  </a:lnTo>
                  <a:lnTo>
                    <a:pt x="1956" y="768"/>
                  </a:lnTo>
                  <a:lnTo>
                    <a:pt x="1944" y="756"/>
                  </a:lnTo>
                  <a:lnTo>
                    <a:pt x="1944" y="750"/>
                  </a:lnTo>
                  <a:lnTo>
                    <a:pt x="1956" y="726"/>
                  </a:lnTo>
                  <a:lnTo>
                    <a:pt x="1968" y="720"/>
                  </a:lnTo>
                  <a:lnTo>
                    <a:pt x="1968" y="708"/>
                  </a:lnTo>
                  <a:lnTo>
                    <a:pt x="1962" y="696"/>
                  </a:lnTo>
                  <a:lnTo>
                    <a:pt x="1938" y="684"/>
                  </a:lnTo>
                  <a:lnTo>
                    <a:pt x="1932" y="672"/>
                  </a:lnTo>
                  <a:lnTo>
                    <a:pt x="1932" y="642"/>
                  </a:lnTo>
                  <a:lnTo>
                    <a:pt x="1938" y="636"/>
                  </a:lnTo>
                  <a:lnTo>
                    <a:pt x="1938" y="630"/>
                  </a:lnTo>
                  <a:lnTo>
                    <a:pt x="1926" y="618"/>
                  </a:lnTo>
                  <a:lnTo>
                    <a:pt x="1914" y="612"/>
                  </a:lnTo>
                  <a:lnTo>
                    <a:pt x="1896" y="594"/>
                  </a:lnTo>
                  <a:lnTo>
                    <a:pt x="1884" y="588"/>
                  </a:lnTo>
                  <a:lnTo>
                    <a:pt x="1878" y="582"/>
                  </a:lnTo>
                  <a:lnTo>
                    <a:pt x="1914" y="582"/>
                  </a:lnTo>
                  <a:lnTo>
                    <a:pt x="1926" y="576"/>
                  </a:lnTo>
                  <a:lnTo>
                    <a:pt x="1932" y="570"/>
                  </a:lnTo>
                  <a:lnTo>
                    <a:pt x="1944" y="546"/>
                  </a:lnTo>
                  <a:lnTo>
                    <a:pt x="1950" y="540"/>
                  </a:lnTo>
                  <a:lnTo>
                    <a:pt x="1956" y="528"/>
                  </a:lnTo>
                  <a:lnTo>
                    <a:pt x="1992" y="528"/>
                  </a:lnTo>
                  <a:lnTo>
                    <a:pt x="2004" y="522"/>
                  </a:lnTo>
                  <a:lnTo>
                    <a:pt x="2010" y="522"/>
                  </a:lnTo>
                  <a:lnTo>
                    <a:pt x="2016" y="516"/>
                  </a:lnTo>
                  <a:lnTo>
                    <a:pt x="2016" y="504"/>
                  </a:lnTo>
                  <a:lnTo>
                    <a:pt x="1998" y="486"/>
                  </a:lnTo>
                  <a:lnTo>
                    <a:pt x="1986" y="480"/>
                  </a:lnTo>
                  <a:lnTo>
                    <a:pt x="1974" y="486"/>
                  </a:lnTo>
                  <a:lnTo>
                    <a:pt x="1956" y="504"/>
                  </a:lnTo>
                  <a:lnTo>
                    <a:pt x="1956" y="510"/>
                  </a:lnTo>
                  <a:lnTo>
                    <a:pt x="1944" y="510"/>
                  </a:lnTo>
                  <a:lnTo>
                    <a:pt x="1932" y="504"/>
                  </a:lnTo>
                  <a:lnTo>
                    <a:pt x="1896" y="504"/>
                  </a:lnTo>
                  <a:lnTo>
                    <a:pt x="1890" y="510"/>
                  </a:lnTo>
                  <a:lnTo>
                    <a:pt x="1884" y="522"/>
                  </a:lnTo>
                  <a:lnTo>
                    <a:pt x="1854" y="552"/>
                  </a:lnTo>
                  <a:lnTo>
                    <a:pt x="1848" y="546"/>
                  </a:lnTo>
                  <a:lnTo>
                    <a:pt x="1836" y="540"/>
                  </a:lnTo>
                  <a:lnTo>
                    <a:pt x="1824" y="516"/>
                  </a:lnTo>
                  <a:lnTo>
                    <a:pt x="1788" y="498"/>
                  </a:lnTo>
                  <a:lnTo>
                    <a:pt x="1776" y="498"/>
                  </a:lnTo>
                  <a:lnTo>
                    <a:pt x="1776" y="486"/>
                  </a:lnTo>
                  <a:lnTo>
                    <a:pt x="1782" y="468"/>
                  </a:lnTo>
                  <a:lnTo>
                    <a:pt x="1782" y="456"/>
                  </a:lnTo>
                  <a:lnTo>
                    <a:pt x="1794" y="420"/>
                  </a:lnTo>
                  <a:lnTo>
                    <a:pt x="1806" y="408"/>
                  </a:lnTo>
                  <a:lnTo>
                    <a:pt x="1824" y="408"/>
                  </a:lnTo>
                  <a:lnTo>
                    <a:pt x="1842" y="414"/>
                  </a:lnTo>
                  <a:lnTo>
                    <a:pt x="1896" y="414"/>
                  </a:lnTo>
                  <a:lnTo>
                    <a:pt x="1902" y="408"/>
                  </a:lnTo>
                  <a:lnTo>
                    <a:pt x="1908" y="408"/>
                  </a:lnTo>
                  <a:lnTo>
                    <a:pt x="1908" y="402"/>
                  </a:lnTo>
                  <a:lnTo>
                    <a:pt x="1914" y="396"/>
                  </a:lnTo>
                  <a:lnTo>
                    <a:pt x="1920" y="396"/>
                  </a:lnTo>
                  <a:lnTo>
                    <a:pt x="1944" y="402"/>
                  </a:lnTo>
                  <a:lnTo>
                    <a:pt x="1980" y="420"/>
                  </a:lnTo>
                  <a:lnTo>
                    <a:pt x="2010" y="432"/>
                  </a:lnTo>
                  <a:lnTo>
                    <a:pt x="2034" y="438"/>
                  </a:lnTo>
                  <a:lnTo>
                    <a:pt x="2040" y="438"/>
                  </a:lnTo>
                  <a:lnTo>
                    <a:pt x="2052" y="432"/>
                  </a:lnTo>
                  <a:lnTo>
                    <a:pt x="2064" y="420"/>
                  </a:lnTo>
                  <a:lnTo>
                    <a:pt x="2082" y="420"/>
                  </a:lnTo>
                  <a:lnTo>
                    <a:pt x="2094" y="414"/>
                  </a:lnTo>
                  <a:lnTo>
                    <a:pt x="2106" y="414"/>
                  </a:lnTo>
                  <a:lnTo>
                    <a:pt x="2112" y="408"/>
                  </a:lnTo>
                  <a:lnTo>
                    <a:pt x="2112" y="402"/>
                  </a:lnTo>
                  <a:lnTo>
                    <a:pt x="2106" y="396"/>
                  </a:lnTo>
                  <a:lnTo>
                    <a:pt x="2106" y="390"/>
                  </a:lnTo>
                  <a:lnTo>
                    <a:pt x="2118" y="378"/>
                  </a:lnTo>
                  <a:lnTo>
                    <a:pt x="2142" y="366"/>
                  </a:lnTo>
                  <a:lnTo>
                    <a:pt x="2148" y="360"/>
                  </a:lnTo>
                  <a:lnTo>
                    <a:pt x="2160" y="354"/>
                  </a:lnTo>
                  <a:lnTo>
                    <a:pt x="2148" y="324"/>
                  </a:lnTo>
                  <a:lnTo>
                    <a:pt x="2070" y="360"/>
                  </a:lnTo>
                  <a:lnTo>
                    <a:pt x="2076" y="366"/>
                  </a:lnTo>
                  <a:lnTo>
                    <a:pt x="2076" y="372"/>
                  </a:lnTo>
                  <a:lnTo>
                    <a:pt x="2070" y="378"/>
                  </a:lnTo>
                  <a:lnTo>
                    <a:pt x="2046" y="378"/>
                  </a:lnTo>
                  <a:lnTo>
                    <a:pt x="2022" y="366"/>
                  </a:lnTo>
                  <a:lnTo>
                    <a:pt x="2004" y="366"/>
                  </a:lnTo>
                  <a:lnTo>
                    <a:pt x="1968" y="384"/>
                  </a:lnTo>
                  <a:lnTo>
                    <a:pt x="1950" y="384"/>
                  </a:lnTo>
                  <a:lnTo>
                    <a:pt x="1938" y="378"/>
                  </a:lnTo>
                  <a:lnTo>
                    <a:pt x="1926" y="378"/>
                  </a:lnTo>
                  <a:lnTo>
                    <a:pt x="1902" y="366"/>
                  </a:lnTo>
                  <a:lnTo>
                    <a:pt x="1860" y="366"/>
                  </a:lnTo>
                  <a:lnTo>
                    <a:pt x="1872" y="348"/>
                  </a:lnTo>
                  <a:lnTo>
                    <a:pt x="1860" y="348"/>
                  </a:lnTo>
                  <a:lnTo>
                    <a:pt x="1848" y="342"/>
                  </a:lnTo>
                  <a:lnTo>
                    <a:pt x="1824" y="342"/>
                  </a:lnTo>
                  <a:lnTo>
                    <a:pt x="1824" y="366"/>
                  </a:lnTo>
                  <a:lnTo>
                    <a:pt x="1812" y="378"/>
                  </a:lnTo>
                  <a:lnTo>
                    <a:pt x="1788" y="390"/>
                  </a:lnTo>
                  <a:lnTo>
                    <a:pt x="1764" y="390"/>
                  </a:lnTo>
                  <a:lnTo>
                    <a:pt x="1758" y="396"/>
                  </a:lnTo>
                  <a:lnTo>
                    <a:pt x="1758" y="426"/>
                  </a:lnTo>
                  <a:lnTo>
                    <a:pt x="1740" y="432"/>
                  </a:lnTo>
                  <a:lnTo>
                    <a:pt x="1752" y="498"/>
                  </a:lnTo>
                  <a:lnTo>
                    <a:pt x="1740" y="498"/>
                  </a:lnTo>
                  <a:lnTo>
                    <a:pt x="1734" y="510"/>
                  </a:lnTo>
                  <a:lnTo>
                    <a:pt x="1728" y="516"/>
                  </a:lnTo>
                  <a:lnTo>
                    <a:pt x="1710" y="552"/>
                  </a:lnTo>
                  <a:close/>
                  <a:moveTo>
                    <a:pt x="1986" y="576"/>
                  </a:moveTo>
                  <a:lnTo>
                    <a:pt x="1986" y="594"/>
                  </a:lnTo>
                  <a:lnTo>
                    <a:pt x="1992" y="600"/>
                  </a:lnTo>
                  <a:lnTo>
                    <a:pt x="2004" y="600"/>
                  </a:lnTo>
                  <a:lnTo>
                    <a:pt x="2016" y="588"/>
                  </a:lnTo>
                  <a:lnTo>
                    <a:pt x="2016" y="576"/>
                  </a:lnTo>
                  <a:lnTo>
                    <a:pt x="1986" y="576"/>
                  </a:lnTo>
                  <a:close/>
                  <a:moveTo>
                    <a:pt x="1686" y="1110"/>
                  </a:moveTo>
                  <a:lnTo>
                    <a:pt x="1674" y="1110"/>
                  </a:lnTo>
                  <a:lnTo>
                    <a:pt x="1668" y="1116"/>
                  </a:lnTo>
                  <a:lnTo>
                    <a:pt x="1662" y="1116"/>
                  </a:lnTo>
                  <a:lnTo>
                    <a:pt x="1614" y="1104"/>
                  </a:lnTo>
                  <a:lnTo>
                    <a:pt x="1644" y="1146"/>
                  </a:lnTo>
                  <a:lnTo>
                    <a:pt x="1650" y="1152"/>
                  </a:lnTo>
                  <a:lnTo>
                    <a:pt x="1662" y="1158"/>
                  </a:lnTo>
                  <a:lnTo>
                    <a:pt x="1668" y="1164"/>
                  </a:lnTo>
                  <a:lnTo>
                    <a:pt x="1680" y="1170"/>
                  </a:lnTo>
                  <a:lnTo>
                    <a:pt x="1692" y="1158"/>
                  </a:lnTo>
                  <a:lnTo>
                    <a:pt x="1698" y="1140"/>
                  </a:lnTo>
                  <a:lnTo>
                    <a:pt x="1698" y="1128"/>
                  </a:lnTo>
                  <a:lnTo>
                    <a:pt x="1692" y="1116"/>
                  </a:lnTo>
                  <a:lnTo>
                    <a:pt x="1686" y="1110"/>
                  </a:lnTo>
                  <a:close/>
                  <a:moveTo>
                    <a:pt x="2094" y="1104"/>
                  </a:moveTo>
                  <a:lnTo>
                    <a:pt x="2064" y="1128"/>
                  </a:lnTo>
                  <a:lnTo>
                    <a:pt x="2094" y="1134"/>
                  </a:lnTo>
                  <a:lnTo>
                    <a:pt x="2094" y="1104"/>
                  </a:lnTo>
                  <a:close/>
                  <a:moveTo>
                    <a:pt x="486" y="294"/>
                  </a:moveTo>
                  <a:lnTo>
                    <a:pt x="474" y="288"/>
                  </a:lnTo>
                  <a:lnTo>
                    <a:pt x="468" y="288"/>
                  </a:lnTo>
                  <a:lnTo>
                    <a:pt x="456" y="294"/>
                  </a:lnTo>
                  <a:lnTo>
                    <a:pt x="456" y="312"/>
                  </a:lnTo>
                  <a:lnTo>
                    <a:pt x="468" y="324"/>
                  </a:lnTo>
                  <a:lnTo>
                    <a:pt x="474" y="318"/>
                  </a:lnTo>
                  <a:lnTo>
                    <a:pt x="486" y="318"/>
                  </a:lnTo>
                  <a:lnTo>
                    <a:pt x="486" y="312"/>
                  </a:lnTo>
                  <a:lnTo>
                    <a:pt x="492" y="300"/>
                  </a:lnTo>
                  <a:lnTo>
                    <a:pt x="486" y="294"/>
                  </a:lnTo>
                  <a:close/>
                  <a:moveTo>
                    <a:pt x="2346" y="588"/>
                  </a:moveTo>
                  <a:lnTo>
                    <a:pt x="2340" y="576"/>
                  </a:lnTo>
                  <a:lnTo>
                    <a:pt x="2328" y="570"/>
                  </a:lnTo>
                  <a:lnTo>
                    <a:pt x="2310" y="552"/>
                  </a:lnTo>
                  <a:lnTo>
                    <a:pt x="2304" y="552"/>
                  </a:lnTo>
                  <a:lnTo>
                    <a:pt x="2304" y="600"/>
                  </a:lnTo>
                  <a:lnTo>
                    <a:pt x="2316" y="600"/>
                  </a:lnTo>
                  <a:lnTo>
                    <a:pt x="2328" y="606"/>
                  </a:lnTo>
                  <a:lnTo>
                    <a:pt x="2334" y="606"/>
                  </a:lnTo>
                  <a:lnTo>
                    <a:pt x="2346" y="600"/>
                  </a:lnTo>
                  <a:lnTo>
                    <a:pt x="2346" y="588"/>
                  </a:lnTo>
                  <a:close/>
                  <a:moveTo>
                    <a:pt x="2310" y="474"/>
                  </a:moveTo>
                  <a:lnTo>
                    <a:pt x="2340" y="504"/>
                  </a:lnTo>
                  <a:lnTo>
                    <a:pt x="2358" y="516"/>
                  </a:lnTo>
                  <a:lnTo>
                    <a:pt x="2382" y="528"/>
                  </a:lnTo>
                  <a:lnTo>
                    <a:pt x="2400" y="528"/>
                  </a:lnTo>
                  <a:lnTo>
                    <a:pt x="2400" y="522"/>
                  </a:lnTo>
                  <a:lnTo>
                    <a:pt x="2358" y="480"/>
                  </a:lnTo>
                  <a:lnTo>
                    <a:pt x="2358" y="468"/>
                  </a:lnTo>
                  <a:lnTo>
                    <a:pt x="2364" y="456"/>
                  </a:lnTo>
                  <a:lnTo>
                    <a:pt x="2376" y="450"/>
                  </a:lnTo>
                  <a:lnTo>
                    <a:pt x="2394" y="450"/>
                  </a:lnTo>
                  <a:lnTo>
                    <a:pt x="2406" y="456"/>
                  </a:lnTo>
                  <a:lnTo>
                    <a:pt x="2424" y="444"/>
                  </a:lnTo>
                  <a:lnTo>
                    <a:pt x="2400" y="432"/>
                  </a:lnTo>
                  <a:lnTo>
                    <a:pt x="2412" y="426"/>
                  </a:lnTo>
                  <a:lnTo>
                    <a:pt x="2424" y="402"/>
                  </a:lnTo>
                  <a:lnTo>
                    <a:pt x="2412" y="378"/>
                  </a:lnTo>
                  <a:lnTo>
                    <a:pt x="2400" y="372"/>
                  </a:lnTo>
                  <a:lnTo>
                    <a:pt x="2382" y="372"/>
                  </a:lnTo>
                  <a:lnTo>
                    <a:pt x="2358" y="396"/>
                  </a:lnTo>
                  <a:lnTo>
                    <a:pt x="2346" y="402"/>
                  </a:lnTo>
                  <a:lnTo>
                    <a:pt x="2340" y="408"/>
                  </a:lnTo>
                  <a:lnTo>
                    <a:pt x="2334" y="408"/>
                  </a:lnTo>
                  <a:lnTo>
                    <a:pt x="2328" y="402"/>
                  </a:lnTo>
                  <a:lnTo>
                    <a:pt x="2328" y="366"/>
                  </a:lnTo>
                  <a:lnTo>
                    <a:pt x="2334" y="360"/>
                  </a:lnTo>
                  <a:lnTo>
                    <a:pt x="2346" y="336"/>
                  </a:lnTo>
                  <a:lnTo>
                    <a:pt x="2346" y="318"/>
                  </a:lnTo>
                  <a:lnTo>
                    <a:pt x="2340" y="312"/>
                  </a:lnTo>
                  <a:lnTo>
                    <a:pt x="2358" y="276"/>
                  </a:lnTo>
                  <a:lnTo>
                    <a:pt x="2316" y="312"/>
                  </a:lnTo>
                  <a:lnTo>
                    <a:pt x="2316" y="342"/>
                  </a:lnTo>
                  <a:lnTo>
                    <a:pt x="2304" y="348"/>
                  </a:lnTo>
                  <a:lnTo>
                    <a:pt x="2298" y="354"/>
                  </a:lnTo>
                  <a:lnTo>
                    <a:pt x="2286" y="378"/>
                  </a:lnTo>
                  <a:lnTo>
                    <a:pt x="2286" y="408"/>
                  </a:lnTo>
                  <a:lnTo>
                    <a:pt x="2298" y="420"/>
                  </a:lnTo>
                  <a:lnTo>
                    <a:pt x="2304" y="432"/>
                  </a:lnTo>
                  <a:lnTo>
                    <a:pt x="2310" y="438"/>
                  </a:lnTo>
                  <a:lnTo>
                    <a:pt x="2310" y="444"/>
                  </a:lnTo>
                  <a:lnTo>
                    <a:pt x="2304" y="450"/>
                  </a:lnTo>
                  <a:lnTo>
                    <a:pt x="2304" y="468"/>
                  </a:lnTo>
                  <a:lnTo>
                    <a:pt x="2310" y="474"/>
                  </a:lnTo>
                  <a:close/>
                  <a:moveTo>
                    <a:pt x="2250" y="708"/>
                  </a:moveTo>
                  <a:lnTo>
                    <a:pt x="2238" y="696"/>
                  </a:lnTo>
                  <a:lnTo>
                    <a:pt x="2214" y="708"/>
                  </a:lnTo>
                  <a:lnTo>
                    <a:pt x="2214" y="732"/>
                  </a:lnTo>
                  <a:lnTo>
                    <a:pt x="2220" y="744"/>
                  </a:lnTo>
                  <a:lnTo>
                    <a:pt x="2226" y="750"/>
                  </a:lnTo>
                  <a:lnTo>
                    <a:pt x="2250" y="762"/>
                  </a:lnTo>
                  <a:lnTo>
                    <a:pt x="2274" y="762"/>
                  </a:lnTo>
                  <a:lnTo>
                    <a:pt x="2280" y="750"/>
                  </a:lnTo>
                  <a:lnTo>
                    <a:pt x="2280" y="738"/>
                  </a:lnTo>
                  <a:lnTo>
                    <a:pt x="2274" y="726"/>
                  </a:lnTo>
                  <a:lnTo>
                    <a:pt x="2274" y="714"/>
                  </a:lnTo>
                  <a:lnTo>
                    <a:pt x="2268" y="708"/>
                  </a:lnTo>
                  <a:lnTo>
                    <a:pt x="2268" y="702"/>
                  </a:lnTo>
                  <a:lnTo>
                    <a:pt x="2250" y="708"/>
                  </a:lnTo>
                  <a:close/>
                  <a:moveTo>
                    <a:pt x="2148" y="1104"/>
                  </a:moveTo>
                  <a:lnTo>
                    <a:pt x="2226" y="1092"/>
                  </a:lnTo>
                  <a:lnTo>
                    <a:pt x="2166" y="1074"/>
                  </a:lnTo>
                  <a:lnTo>
                    <a:pt x="2148" y="1104"/>
                  </a:lnTo>
                  <a:close/>
                  <a:moveTo>
                    <a:pt x="2544" y="750"/>
                  </a:moveTo>
                  <a:lnTo>
                    <a:pt x="2520" y="732"/>
                  </a:lnTo>
                  <a:lnTo>
                    <a:pt x="2526" y="714"/>
                  </a:lnTo>
                  <a:lnTo>
                    <a:pt x="2514" y="702"/>
                  </a:lnTo>
                  <a:lnTo>
                    <a:pt x="2508" y="690"/>
                  </a:lnTo>
                  <a:lnTo>
                    <a:pt x="2490" y="684"/>
                  </a:lnTo>
                  <a:lnTo>
                    <a:pt x="2472" y="672"/>
                  </a:lnTo>
                  <a:lnTo>
                    <a:pt x="2442" y="666"/>
                  </a:lnTo>
                  <a:lnTo>
                    <a:pt x="2424" y="666"/>
                  </a:lnTo>
                  <a:lnTo>
                    <a:pt x="2388" y="684"/>
                  </a:lnTo>
                  <a:lnTo>
                    <a:pt x="2358" y="684"/>
                  </a:lnTo>
                  <a:lnTo>
                    <a:pt x="2346" y="696"/>
                  </a:lnTo>
                  <a:lnTo>
                    <a:pt x="2340" y="708"/>
                  </a:lnTo>
                  <a:lnTo>
                    <a:pt x="2340" y="726"/>
                  </a:lnTo>
                  <a:lnTo>
                    <a:pt x="2346" y="732"/>
                  </a:lnTo>
                  <a:lnTo>
                    <a:pt x="2364" y="714"/>
                  </a:lnTo>
                  <a:lnTo>
                    <a:pt x="2364" y="726"/>
                  </a:lnTo>
                  <a:lnTo>
                    <a:pt x="2370" y="738"/>
                  </a:lnTo>
                  <a:lnTo>
                    <a:pt x="2376" y="744"/>
                  </a:lnTo>
                  <a:lnTo>
                    <a:pt x="2388" y="738"/>
                  </a:lnTo>
                  <a:lnTo>
                    <a:pt x="2394" y="732"/>
                  </a:lnTo>
                  <a:lnTo>
                    <a:pt x="2394" y="726"/>
                  </a:lnTo>
                  <a:lnTo>
                    <a:pt x="2400" y="720"/>
                  </a:lnTo>
                  <a:lnTo>
                    <a:pt x="2400" y="714"/>
                  </a:lnTo>
                  <a:lnTo>
                    <a:pt x="2406" y="726"/>
                  </a:lnTo>
                  <a:lnTo>
                    <a:pt x="2418" y="732"/>
                  </a:lnTo>
                  <a:lnTo>
                    <a:pt x="2430" y="732"/>
                  </a:lnTo>
                  <a:lnTo>
                    <a:pt x="2442" y="720"/>
                  </a:lnTo>
                  <a:lnTo>
                    <a:pt x="2454" y="714"/>
                  </a:lnTo>
                  <a:lnTo>
                    <a:pt x="2460" y="708"/>
                  </a:lnTo>
                  <a:lnTo>
                    <a:pt x="2472" y="762"/>
                  </a:lnTo>
                  <a:lnTo>
                    <a:pt x="2502" y="738"/>
                  </a:lnTo>
                  <a:lnTo>
                    <a:pt x="2538" y="774"/>
                  </a:lnTo>
                  <a:lnTo>
                    <a:pt x="2544" y="750"/>
                  </a:lnTo>
                  <a:close/>
                  <a:moveTo>
                    <a:pt x="3264" y="678"/>
                  </a:moveTo>
                  <a:lnTo>
                    <a:pt x="3222" y="648"/>
                  </a:lnTo>
                  <a:lnTo>
                    <a:pt x="3210" y="648"/>
                  </a:lnTo>
                  <a:lnTo>
                    <a:pt x="3198" y="654"/>
                  </a:lnTo>
                  <a:lnTo>
                    <a:pt x="3180" y="654"/>
                  </a:lnTo>
                  <a:lnTo>
                    <a:pt x="3162" y="648"/>
                  </a:lnTo>
                  <a:lnTo>
                    <a:pt x="3126" y="630"/>
                  </a:lnTo>
                  <a:lnTo>
                    <a:pt x="3096" y="612"/>
                  </a:lnTo>
                  <a:lnTo>
                    <a:pt x="3060" y="594"/>
                  </a:lnTo>
                  <a:lnTo>
                    <a:pt x="3042" y="582"/>
                  </a:lnTo>
                  <a:lnTo>
                    <a:pt x="3030" y="582"/>
                  </a:lnTo>
                  <a:lnTo>
                    <a:pt x="3006" y="594"/>
                  </a:lnTo>
                  <a:lnTo>
                    <a:pt x="3000" y="600"/>
                  </a:lnTo>
                  <a:lnTo>
                    <a:pt x="2988" y="606"/>
                  </a:lnTo>
                  <a:lnTo>
                    <a:pt x="3006" y="630"/>
                  </a:lnTo>
                  <a:lnTo>
                    <a:pt x="2928" y="642"/>
                  </a:lnTo>
                  <a:lnTo>
                    <a:pt x="2934" y="666"/>
                  </a:lnTo>
                  <a:lnTo>
                    <a:pt x="2928" y="678"/>
                  </a:lnTo>
                  <a:lnTo>
                    <a:pt x="2922" y="684"/>
                  </a:lnTo>
                  <a:lnTo>
                    <a:pt x="2916" y="696"/>
                  </a:lnTo>
                  <a:lnTo>
                    <a:pt x="2880" y="720"/>
                  </a:lnTo>
                  <a:lnTo>
                    <a:pt x="2862" y="726"/>
                  </a:lnTo>
                  <a:lnTo>
                    <a:pt x="2844" y="726"/>
                  </a:lnTo>
                  <a:lnTo>
                    <a:pt x="2832" y="720"/>
                  </a:lnTo>
                  <a:lnTo>
                    <a:pt x="2826" y="714"/>
                  </a:lnTo>
                  <a:lnTo>
                    <a:pt x="2820" y="702"/>
                  </a:lnTo>
                  <a:lnTo>
                    <a:pt x="2820" y="678"/>
                  </a:lnTo>
                  <a:lnTo>
                    <a:pt x="2814" y="672"/>
                  </a:lnTo>
                  <a:lnTo>
                    <a:pt x="2814" y="660"/>
                  </a:lnTo>
                  <a:lnTo>
                    <a:pt x="2808" y="666"/>
                  </a:lnTo>
                  <a:lnTo>
                    <a:pt x="2808" y="672"/>
                  </a:lnTo>
                  <a:lnTo>
                    <a:pt x="2802" y="684"/>
                  </a:lnTo>
                  <a:lnTo>
                    <a:pt x="2796" y="690"/>
                  </a:lnTo>
                  <a:lnTo>
                    <a:pt x="2796" y="696"/>
                  </a:lnTo>
                  <a:lnTo>
                    <a:pt x="2796" y="690"/>
                  </a:lnTo>
                  <a:lnTo>
                    <a:pt x="2790" y="684"/>
                  </a:lnTo>
                  <a:lnTo>
                    <a:pt x="2790" y="672"/>
                  </a:lnTo>
                  <a:lnTo>
                    <a:pt x="2784" y="660"/>
                  </a:lnTo>
                  <a:lnTo>
                    <a:pt x="2784" y="576"/>
                  </a:lnTo>
                  <a:lnTo>
                    <a:pt x="2778" y="558"/>
                  </a:lnTo>
                  <a:lnTo>
                    <a:pt x="2760" y="522"/>
                  </a:lnTo>
                  <a:lnTo>
                    <a:pt x="2724" y="522"/>
                  </a:lnTo>
                  <a:lnTo>
                    <a:pt x="2718" y="510"/>
                  </a:lnTo>
                  <a:lnTo>
                    <a:pt x="2694" y="498"/>
                  </a:lnTo>
                  <a:lnTo>
                    <a:pt x="2676" y="486"/>
                  </a:lnTo>
                  <a:lnTo>
                    <a:pt x="2652" y="486"/>
                  </a:lnTo>
                  <a:lnTo>
                    <a:pt x="2634" y="498"/>
                  </a:lnTo>
                  <a:lnTo>
                    <a:pt x="2628" y="504"/>
                  </a:lnTo>
                  <a:lnTo>
                    <a:pt x="2616" y="510"/>
                  </a:lnTo>
                  <a:lnTo>
                    <a:pt x="2610" y="522"/>
                  </a:lnTo>
                  <a:lnTo>
                    <a:pt x="2586" y="528"/>
                  </a:lnTo>
                  <a:lnTo>
                    <a:pt x="2580" y="546"/>
                  </a:lnTo>
                  <a:lnTo>
                    <a:pt x="2562" y="558"/>
                  </a:lnTo>
                  <a:lnTo>
                    <a:pt x="2562" y="540"/>
                  </a:lnTo>
                  <a:lnTo>
                    <a:pt x="2556" y="534"/>
                  </a:lnTo>
                  <a:lnTo>
                    <a:pt x="2532" y="534"/>
                  </a:lnTo>
                  <a:lnTo>
                    <a:pt x="2532" y="546"/>
                  </a:lnTo>
                  <a:lnTo>
                    <a:pt x="2544" y="570"/>
                  </a:lnTo>
                  <a:lnTo>
                    <a:pt x="2568" y="582"/>
                  </a:lnTo>
                  <a:lnTo>
                    <a:pt x="2604" y="582"/>
                  </a:lnTo>
                  <a:lnTo>
                    <a:pt x="2616" y="588"/>
                  </a:lnTo>
                  <a:lnTo>
                    <a:pt x="2622" y="594"/>
                  </a:lnTo>
                  <a:lnTo>
                    <a:pt x="2628" y="594"/>
                  </a:lnTo>
                  <a:lnTo>
                    <a:pt x="2628" y="618"/>
                  </a:lnTo>
                  <a:lnTo>
                    <a:pt x="2634" y="630"/>
                  </a:lnTo>
                  <a:lnTo>
                    <a:pt x="2640" y="636"/>
                  </a:lnTo>
                  <a:lnTo>
                    <a:pt x="2652" y="642"/>
                  </a:lnTo>
                  <a:lnTo>
                    <a:pt x="2694" y="642"/>
                  </a:lnTo>
                  <a:lnTo>
                    <a:pt x="2712" y="636"/>
                  </a:lnTo>
                  <a:lnTo>
                    <a:pt x="2754" y="636"/>
                  </a:lnTo>
                  <a:lnTo>
                    <a:pt x="2760" y="642"/>
                  </a:lnTo>
                  <a:lnTo>
                    <a:pt x="2760" y="660"/>
                  </a:lnTo>
                  <a:lnTo>
                    <a:pt x="2700" y="660"/>
                  </a:lnTo>
                  <a:lnTo>
                    <a:pt x="2688" y="666"/>
                  </a:lnTo>
                  <a:lnTo>
                    <a:pt x="2676" y="678"/>
                  </a:lnTo>
                  <a:lnTo>
                    <a:pt x="2640" y="678"/>
                  </a:lnTo>
                  <a:lnTo>
                    <a:pt x="2616" y="690"/>
                  </a:lnTo>
                  <a:lnTo>
                    <a:pt x="2616" y="696"/>
                  </a:lnTo>
                  <a:lnTo>
                    <a:pt x="2622" y="696"/>
                  </a:lnTo>
                  <a:lnTo>
                    <a:pt x="2646" y="708"/>
                  </a:lnTo>
                  <a:lnTo>
                    <a:pt x="2658" y="708"/>
                  </a:lnTo>
                  <a:lnTo>
                    <a:pt x="2676" y="726"/>
                  </a:lnTo>
                  <a:lnTo>
                    <a:pt x="2682" y="738"/>
                  </a:lnTo>
                  <a:lnTo>
                    <a:pt x="2688" y="744"/>
                  </a:lnTo>
                  <a:lnTo>
                    <a:pt x="2682" y="750"/>
                  </a:lnTo>
                  <a:lnTo>
                    <a:pt x="2676" y="762"/>
                  </a:lnTo>
                  <a:lnTo>
                    <a:pt x="2676" y="774"/>
                  </a:lnTo>
                  <a:lnTo>
                    <a:pt x="2670" y="780"/>
                  </a:lnTo>
                  <a:lnTo>
                    <a:pt x="2676" y="792"/>
                  </a:lnTo>
                  <a:lnTo>
                    <a:pt x="2682" y="798"/>
                  </a:lnTo>
                  <a:lnTo>
                    <a:pt x="2694" y="792"/>
                  </a:lnTo>
                  <a:lnTo>
                    <a:pt x="2706" y="780"/>
                  </a:lnTo>
                  <a:lnTo>
                    <a:pt x="2712" y="768"/>
                  </a:lnTo>
                  <a:lnTo>
                    <a:pt x="2718" y="762"/>
                  </a:lnTo>
                  <a:lnTo>
                    <a:pt x="2718" y="750"/>
                  </a:lnTo>
                  <a:lnTo>
                    <a:pt x="2724" y="744"/>
                  </a:lnTo>
                  <a:lnTo>
                    <a:pt x="2736" y="720"/>
                  </a:lnTo>
                  <a:lnTo>
                    <a:pt x="2742" y="714"/>
                  </a:lnTo>
                  <a:lnTo>
                    <a:pt x="2748" y="702"/>
                  </a:lnTo>
                  <a:lnTo>
                    <a:pt x="2748" y="744"/>
                  </a:lnTo>
                  <a:lnTo>
                    <a:pt x="2754" y="750"/>
                  </a:lnTo>
                  <a:lnTo>
                    <a:pt x="2766" y="756"/>
                  </a:lnTo>
                  <a:lnTo>
                    <a:pt x="2772" y="768"/>
                  </a:lnTo>
                  <a:lnTo>
                    <a:pt x="2784" y="774"/>
                  </a:lnTo>
                  <a:lnTo>
                    <a:pt x="2790" y="780"/>
                  </a:lnTo>
                  <a:lnTo>
                    <a:pt x="2814" y="780"/>
                  </a:lnTo>
                  <a:lnTo>
                    <a:pt x="2820" y="774"/>
                  </a:lnTo>
                  <a:lnTo>
                    <a:pt x="2826" y="774"/>
                  </a:lnTo>
                  <a:lnTo>
                    <a:pt x="2814" y="792"/>
                  </a:lnTo>
                  <a:lnTo>
                    <a:pt x="2844" y="822"/>
                  </a:lnTo>
                  <a:lnTo>
                    <a:pt x="2904" y="822"/>
                  </a:lnTo>
                  <a:lnTo>
                    <a:pt x="2940" y="846"/>
                  </a:lnTo>
                  <a:lnTo>
                    <a:pt x="2976" y="864"/>
                  </a:lnTo>
                  <a:lnTo>
                    <a:pt x="3006" y="876"/>
                  </a:lnTo>
                  <a:lnTo>
                    <a:pt x="3036" y="894"/>
                  </a:lnTo>
                  <a:lnTo>
                    <a:pt x="3066" y="924"/>
                  </a:lnTo>
                  <a:lnTo>
                    <a:pt x="3066" y="972"/>
                  </a:lnTo>
                  <a:lnTo>
                    <a:pt x="3090" y="996"/>
                  </a:lnTo>
                  <a:lnTo>
                    <a:pt x="3102" y="1002"/>
                  </a:lnTo>
                  <a:lnTo>
                    <a:pt x="3096" y="1002"/>
                  </a:lnTo>
                  <a:lnTo>
                    <a:pt x="3084" y="1008"/>
                  </a:lnTo>
                  <a:lnTo>
                    <a:pt x="3078" y="1014"/>
                  </a:lnTo>
                  <a:lnTo>
                    <a:pt x="3078" y="1020"/>
                  </a:lnTo>
                  <a:lnTo>
                    <a:pt x="3090" y="1032"/>
                  </a:lnTo>
                  <a:lnTo>
                    <a:pt x="3114" y="1032"/>
                  </a:lnTo>
                  <a:lnTo>
                    <a:pt x="3090" y="1044"/>
                  </a:lnTo>
                  <a:lnTo>
                    <a:pt x="3090" y="1056"/>
                  </a:lnTo>
                  <a:lnTo>
                    <a:pt x="3102" y="1062"/>
                  </a:lnTo>
                  <a:lnTo>
                    <a:pt x="3108" y="1092"/>
                  </a:lnTo>
                  <a:lnTo>
                    <a:pt x="3096" y="1122"/>
                  </a:lnTo>
                  <a:lnTo>
                    <a:pt x="3120" y="1122"/>
                  </a:lnTo>
                  <a:lnTo>
                    <a:pt x="3126" y="1116"/>
                  </a:lnTo>
                  <a:lnTo>
                    <a:pt x="3138" y="1116"/>
                  </a:lnTo>
                  <a:lnTo>
                    <a:pt x="3150" y="1110"/>
                  </a:lnTo>
                  <a:lnTo>
                    <a:pt x="3162" y="1110"/>
                  </a:lnTo>
                  <a:lnTo>
                    <a:pt x="3168" y="1104"/>
                  </a:lnTo>
                  <a:lnTo>
                    <a:pt x="3174" y="1104"/>
                  </a:lnTo>
                  <a:lnTo>
                    <a:pt x="3174" y="1134"/>
                  </a:lnTo>
                  <a:lnTo>
                    <a:pt x="3234" y="1194"/>
                  </a:lnTo>
                  <a:lnTo>
                    <a:pt x="3240" y="1194"/>
                  </a:lnTo>
                  <a:lnTo>
                    <a:pt x="3240" y="1146"/>
                  </a:lnTo>
                  <a:lnTo>
                    <a:pt x="3234" y="1122"/>
                  </a:lnTo>
                  <a:lnTo>
                    <a:pt x="3234" y="1116"/>
                  </a:lnTo>
                  <a:lnTo>
                    <a:pt x="3240" y="1110"/>
                  </a:lnTo>
                  <a:lnTo>
                    <a:pt x="3240" y="1098"/>
                  </a:lnTo>
                  <a:lnTo>
                    <a:pt x="3246" y="1086"/>
                  </a:lnTo>
                  <a:lnTo>
                    <a:pt x="3246" y="1062"/>
                  </a:lnTo>
                  <a:lnTo>
                    <a:pt x="3252" y="1050"/>
                  </a:lnTo>
                  <a:lnTo>
                    <a:pt x="3252" y="1020"/>
                  </a:lnTo>
                  <a:lnTo>
                    <a:pt x="3240" y="1020"/>
                  </a:lnTo>
                  <a:lnTo>
                    <a:pt x="3228" y="1014"/>
                  </a:lnTo>
                  <a:lnTo>
                    <a:pt x="3222" y="1008"/>
                  </a:lnTo>
                  <a:lnTo>
                    <a:pt x="3222" y="1002"/>
                  </a:lnTo>
                  <a:lnTo>
                    <a:pt x="3234" y="990"/>
                  </a:lnTo>
                  <a:lnTo>
                    <a:pt x="3246" y="984"/>
                  </a:lnTo>
                  <a:lnTo>
                    <a:pt x="3252" y="978"/>
                  </a:lnTo>
                  <a:lnTo>
                    <a:pt x="3252" y="864"/>
                  </a:lnTo>
                  <a:lnTo>
                    <a:pt x="3258" y="846"/>
                  </a:lnTo>
                  <a:lnTo>
                    <a:pt x="3258" y="708"/>
                  </a:lnTo>
                  <a:lnTo>
                    <a:pt x="3264" y="678"/>
                  </a:lnTo>
                  <a:close/>
                  <a:moveTo>
                    <a:pt x="336" y="666"/>
                  </a:moveTo>
                  <a:lnTo>
                    <a:pt x="330" y="672"/>
                  </a:lnTo>
                  <a:lnTo>
                    <a:pt x="354" y="696"/>
                  </a:lnTo>
                  <a:lnTo>
                    <a:pt x="360" y="708"/>
                  </a:lnTo>
                  <a:lnTo>
                    <a:pt x="366" y="714"/>
                  </a:lnTo>
                  <a:lnTo>
                    <a:pt x="378" y="714"/>
                  </a:lnTo>
                  <a:lnTo>
                    <a:pt x="378" y="696"/>
                  </a:lnTo>
                  <a:lnTo>
                    <a:pt x="366" y="690"/>
                  </a:lnTo>
                  <a:lnTo>
                    <a:pt x="360" y="678"/>
                  </a:lnTo>
                  <a:lnTo>
                    <a:pt x="348" y="672"/>
                  </a:lnTo>
                  <a:lnTo>
                    <a:pt x="342" y="666"/>
                  </a:lnTo>
                  <a:lnTo>
                    <a:pt x="336" y="666"/>
                  </a:lnTo>
                  <a:close/>
                  <a:moveTo>
                    <a:pt x="2526" y="1104"/>
                  </a:moveTo>
                  <a:lnTo>
                    <a:pt x="2544" y="1116"/>
                  </a:lnTo>
                  <a:lnTo>
                    <a:pt x="2574" y="1092"/>
                  </a:lnTo>
                  <a:lnTo>
                    <a:pt x="2592" y="1092"/>
                  </a:lnTo>
                  <a:lnTo>
                    <a:pt x="2604" y="1080"/>
                  </a:lnTo>
                  <a:lnTo>
                    <a:pt x="2604" y="1062"/>
                  </a:lnTo>
                  <a:lnTo>
                    <a:pt x="2592" y="1056"/>
                  </a:lnTo>
                  <a:lnTo>
                    <a:pt x="2586" y="1056"/>
                  </a:lnTo>
                  <a:lnTo>
                    <a:pt x="2574" y="1062"/>
                  </a:lnTo>
                  <a:lnTo>
                    <a:pt x="2556" y="1068"/>
                  </a:lnTo>
                  <a:lnTo>
                    <a:pt x="2526" y="1098"/>
                  </a:lnTo>
                  <a:lnTo>
                    <a:pt x="2526" y="1104"/>
                  </a:lnTo>
                  <a:close/>
                  <a:moveTo>
                    <a:pt x="3096" y="1068"/>
                  </a:moveTo>
                  <a:lnTo>
                    <a:pt x="3090" y="1068"/>
                  </a:lnTo>
                  <a:lnTo>
                    <a:pt x="3090" y="1062"/>
                  </a:lnTo>
                  <a:lnTo>
                    <a:pt x="3084" y="1062"/>
                  </a:lnTo>
                  <a:lnTo>
                    <a:pt x="3078" y="1056"/>
                  </a:lnTo>
                  <a:lnTo>
                    <a:pt x="3066" y="1056"/>
                  </a:lnTo>
                  <a:lnTo>
                    <a:pt x="3048" y="1062"/>
                  </a:lnTo>
                  <a:lnTo>
                    <a:pt x="3024" y="1086"/>
                  </a:lnTo>
                  <a:lnTo>
                    <a:pt x="3012" y="1122"/>
                  </a:lnTo>
                  <a:lnTo>
                    <a:pt x="3012" y="1134"/>
                  </a:lnTo>
                  <a:lnTo>
                    <a:pt x="3072" y="1128"/>
                  </a:lnTo>
                  <a:lnTo>
                    <a:pt x="3084" y="1128"/>
                  </a:lnTo>
                  <a:lnTo>
                    <a:pt x="3090" y="1122"/>
                  </a:lnTo>
                  <a:lnTo>
                    <a:pt x="3102" y="1092"/>
                  </a:lnTo>
                  <a:lnTo>
                    <a:pt x="3096" y="1068"/>
                  </a:lnTo>
                  <a:close/>
                  <a:moveTo>
                    <a:pt x="2778" y="942"/>
                  </a:moveTo>
                  <a:lnTo>
                    <a:pt x="2766" y="960"/>
                  </a:lnTo>
                  <a:lnTo>
                    <a:pt x="2766" y="1014"/>
                  </a:lnTo>
                  <a:lnTo>
                    <a:pt x="2784" y="1014"/>
                  </a:lnTo>
                  <a:lnTo>
                    <a:pt x="2778" y="996"/>
                  </a:lnTo>
                  <a:lnTo>
                    <a:pt x="2790" y="990"/>
                  </a:lnTo>
                  <a:lnTo>
                    <a:pt x="2790" y="972"/>
                  </a:lnTo>
                  <a:lnTo>
                    <a:pt x="2778" y="972"/>
                  </a:lnTo>
                  <a:lnTo>
                    <a:pt x="2796" y="936"/>
                  </a:lnTo>
                  <a:lnTo>
                    <a:pt x="2814" y="906"/>
                  </a:lnTo>
                  <a:lnTo>
                    <a:pt x="2784" y="912"/>
                  </a:lnTo>
                  <a:lnTo>
                    <a:pt x="2778" y="942"/>
                  </a:lnTo>
                  <a:close/>
                  <a:moveTo>
                    <a:pt x="2136" y="600"/>
                  </a:moveTo>
                  <a:lnTo>
                    <a:pt x="2124" y="594"/>
                  </a:lnTo>
                  <a:lnTo>
                    <a:pt x="2118" y="594"/>
                  </a:lnTo>
                  <a:lnTo>
                    <a:pt x="2106" y="588"/>
                  </a:lnTo>
                  <a:lnTo>
                    <a:pt x="2088" y="588"/>
                  </a:lnTo>
                  <a:lnTo>
                    <a:pt x="2082" y="594"/>
                  </a:lnTo>
                  <a:lnTo>
                    <a:pt x="2082" y="600"/>
                  </a:lnTo>
                  <a:lnTo>
                    <a:pt x="2076" y="606"/>
                  </a:lnTo>
                  <a:lnTo>
                    <a:pt x="2082" y="612"/>
                  </a:lnTo>
                  <a:lnTo>
                    <a:pt x="2094" y="618"/>
                  </a:lnTo>
                  <a:lnTo>
                    <a:pt x="2136" y="618"/>
                  </a:lnTo>
                  <a:lnTo>
                    <a:pt x="2214" y="606"/>
                  </a:lnTo>
                  <a:lnTo>
                    <a:pt x="2136" y="600"/>
                  </a:lnTo>
                  <a:close/>
                  <a:moveTo>
                    <a:pt x="1308" y="1038"/>
                  </a:moveTo>
                  <a:lnTo>
                    <a:pt x="1368" y="1002"/>
                  </a:lnTo>
                  <a:lnTo>
                    <a:pt x="1362" y="990"/>
                  </a:lnTo>
                  <a:lnTo>
                    <a:pt x="1350" y="990"/>
                  </a:lnTo>
                  <a:lnTo>
                    <a:pt x="1332" y="996"/>
                  </a:lnTo>
                  <a:lnTo>
                    <a:pt x="1320" y="996"/>
                  </a:lnTo>
                  <a:lnTo>
                    <a:pt x="1302" y="1002"/>
                  </a:lnTo>
                  <a:lnTo>
                    <a:pt x="1290" y="1008"/>
                  </a:lnTo>
                  <a:lnTo>
                    <a:pt x="1284" y="1014"/>
                  </a:lnTo>
                  <a:lnTo>
                    <a:pt x="1284" y="1032"/>
                  </a:lnTo>
                  <a:lnTo>
                    <a:pt x="1290" y="1038"/>
                  </a:lnTo>
                  <a:lnTo>
                    <a:pt x="1308" y="1038"/>
                  </a:lnTo>
                  <a:close/>
                  <a:moveTo>
                    <a:pt x="1428" y="1116"/>
                  </a:moveTo>
                  <a:lnTo>
                    <a:pt x="1392" y="1116"/>
                  </a:lnTo>
                  <a:lnTo>
                    <a:pt x="1386" y="1146"/>
                  </a:lnTo>
                  <a:lnTo>
                    <a:pt x="1386" y="1152"/>
                  </a:lnTo>
                  <a:lnTo>
                    <a:pt x="1404" y="1170"/>
                  </a:lnTo>
                  <a:lnTo>
                    <a:pt x="1416" y="1176"/>
                  </a:lnTo>
                  <a:lnTo>
                    <a:pt x="1428" y="1164"/>
                  </a:lnTo>
                  <a:lnTo>
                    <a:pt x="1440" y="1140"/>
                  </a:lnTo>
                  <a:lnTo>
                    <a:pt x="1440" y="1128"/>
                  </a:lnTo>
                  <a:lnTo>
                    <a:pt x="1428" y="1116"/>
                  </a:lnTo>
                  <a:close/>
                  <a:moveTo>
                    <a:pt x="708" y="930"/>
                  </a:moveTo>
                  <a:lnTo>
                    <a:pt x="714" y="924"/>
                  </a:lnTo>
                  <a:lnTo>
                    <a:pt x="714" y="900"/>
                  </a:lnTo>
                  <a:lnTo>
                    <a:pt x="744" y="924"/>
                  </a:lnTo>
                  <a:lnTo>
                    <a:pt x="744" y="918"/>
                  </a:lnTo>
                  <a:lnTo>
                    <a:pt x="750" y="912"/>
                  </a:lnTo>
                  <a:lnTo>
                    <a:pt x="750" y="900"/>
                  </a:lnTo>
                  <a:lnTo>
                    <a:pt x="756" y="882"/>
                  </a:lnTo>
                  <a:lnTo>
                    <a:pt x="756" y="840"/>
                  </a:lnTo>
                  <a:lnTo>
                    <a:pt x="762" y="822"/>
                  </a:lnTo>
                  <a:lnTo>
                    <a:pt x="762" y="810"/>
                  </a:lnTo>
                  <a:lnTo>
                    <a:pt x="768" y="792"/>
                  </a:lnTo>
                  <a:lnTo>
                    <a:pt x="768" y="780"/>
                  </a:lnTo>
                  <a:lnTo>
                    <a:pt x="762" y="774"/>
                  </a:lnTo>
                  <a:lnTo>
                    <a:pt x="756" y="762"/>
                  </a:lnTo>
                  <a:lnTo>
                    <a:pt x="756" y="750"/>
                  </a:lnTo>
                  <a:lnTo>
                    <a:pt x="768" y="726"/>
                  </a:lnTo>
                  <a:lnTo>
                    <a:pt x="774" y="720"/>
                  </a:lnTo>
                  <a:lnTo>
                    <a:pt x="774" y="714"/>
                  </a:lnTo>
                  <a:lnTo>
                    <a:pt x="756" y="696"/>
                  </a:lnTo>
                  <a:lnTo>
                    <a:pt x="744" y="654"/>
                  </a:lnTo>
                  <a:lnTo>
                    <a:pt x="702" y="654"/>
                  </a:lnTo>
                  <a:lnTo>
                    <a:pt x="702" y="618"/>
                  </a:lnTo>
                  <a:lnTo>
                    <a:pt x="666" y="618"/>
                  </a:lnTo>
                  <a:lnTo>
                    <a:pt x="660" y="546"/>
                  </a:lnTo>
                  <a:lnTo>
                    <a:pt x="606" y="546"/>
                  </a:lnTo>
                  <a:lnTo>
                    <a:pt x="594" y="534"/>
                  </a:lnTo>
                  <a:lnTo>
                    <a:pt x="594" y="504"/>
                  </a:lnTo>
                  <a:lnTo>
                    <a:pt x="600" y="498"/>
                  </a:lnTo>
                  <a:lnTo>
                    <a:pt x="606" y="486"/>
                  </a:lnTo>
                  <a:lnTo>
                    <a:pt x="582" y="486"/>
                  </a:lnTo>
                  <a:lnTo>
                    <a:pt x="600" y="468"/>
                  </a:lnTo>
                  <a:lnTo>
                    <a:pt x="606" y="456"/>
                  </a:lnTo>
                  <a:lnTo>
                    <a:pt x="612" y="450"/>
                  </a:lnTo>
                  <a:lnTo>
                    <a:pt x="612" y="438"/>
                  </a:lnTo>
                  <a:lnTo>
                    <a:pt x="600" y="426"/>
                  </a:lnTo>
                  <a:lnTo>
                    <a:pt x="588" y="432"/>
                  </a:lnTo>
                  <a:lnTo>
                    <a:pt x="570" y="432"/>
                  </a:lnTo>
                  <a:lnTo>
                    <a:pt x="552" y="438"/>
                  </a:lnTo>
                  <a:lnTo>
                    <a:pt x="540" y="438"/>
                  </a:lnTo>
                  <a:lnTo>
                    <a:pt x="534" y="444"/>
                  </a:lnTo>
                  <a:lnTo>
                    <a:pt x="528" y="444"/>
                  </a:lnTo>
                  <a:lnTo>
                    <a:pt x="534" y="438"/>
                  </a:lnTo>
                  <a:lnTo>
                    <a:pt x="546" y="432"/>
                  </a:lnTo>
                  <a:lnTo>
                    <a:pt x="552" y="420"/>
                  </a:lnTo>
                  <a:lnTo>
                    <a:pt x="558" y="414"/>
                  </a:lnTo>
                  <a:lnTo>
                    <a:pt x="558" y="402"/>
                  </a:lnTo>
                  <a:lnTo>
                    <a:pt x="546" y="396"/>
                  </a:lnTo>
                  <a:lnTo>
                    <a:pt x="534" y="396"/>
                  </a:lnTo>
                  <a:lnTo>
                    <a:pt x="522" y="390"/>
                  </a:lnTo>
                  <a:lnTo>
                    <a:pt x="510" y="390"/>
                  </a:lnTo>
                  <a:lnTo>
                    <a:pt x="516" y="384"/>
                  </a:lnTo>
                  <a:lnTo>
                    <a:pt x="516" y="378"/>
                  </a:lnTo>
                  <a:lnTo>
                    <a:pt x="504" y="354"/>
                  </a:lnTo>
                  <a:lnTo>
                    <a:pt x="492" y="342"/>
                  </a:lnTo>
                  <a:lnTo>
                    <a:pt x="480" y="336"/>
                  </a:lnTo>
                  <a:lnTo>
                    <a:pt x="462" y="330"/>
                  </a:lnTo>
                  <a:lnTo>
                    <a:pt x="456" y="324"/>
                  </a:lnTo>
                  <a:lnTo>
                    <a:pt x="450" y="324"/>
                  </a:lnTo>
                  <a:lnTo>
                    <a:pt x="450" y="318"/>
                  </a:lnTo>
                  <a:lnTo>
                    <a:pt x="444" y="312"/>
                  </a:lnTo>
                  <a:lnTo>
                    <a:pt x="438" y="300"/>
                  </a:lnTo>
                  <a:lnTo>
                    <a:pt x="438" y="288"/>
                  </a:lnTo>
                  <a:lnTo>
                    <a:pt x="426" y="276"/>
                  </a:lnTo>
                  <a:lnTo>
                    <a:pt x="414" y="276"/>
                  </a:lnTo>
                  <a:lnTo>
                    <a:pt x="408" y="282"/>
                  </a:lnTo>
                  <a:lnTo>
                    <a:pt x="414" y="306"/>
                  </a:lnTo>
                  <a:lnTo>
                    <a:pt x="408" y="300"/>
                  </a:lnTo>
                  <a:lnTo>
                    <a:pt x="396" y="294"/>
                  </a:lnTo>
                  <a:lnTo>
                    <a:pt x="360" y="258"/>
                  </a:lnTo>
                  <a:lnTo>
                    <a:pt x="360" y="246"/>
                  </a:lnTo>
                  <a:lnTo>
                    <a:pt x="354" y="240"/>
                  </a:lnTo>
                  <a:lnTo>
                    <a:pt x="348" y="228"/>
                  </a:lnTo>
                  <a:lnTo>
                    <a:pt x="342" y="222"/>
                  </a:lnTo>
                  <a:lnTo>
                    <a:pt x="342" y="216"/>
                  </a:lnTo>
                  <a:lnTo>
                    <a:pt x="330" y="210"/>
                  </a:lnTo>
                  <a:lnTo>
                    <a:pt x="312" y="192"/>
                  </a:lnTo>
                  <a:lnTo>
                    <a:pt x="294" y="186"/>
                  </a:lnTo>
                  <a:lnTo>
                    <a:pt x="288" y="174"/>
                  </a:lnTo>
                  <a:lnTo>
                    <a:pt x="276" y="168"/>
                  </a:lnTo>
                  <a:lnTo>
                    <a:pt x="264" y="156"/>
                  </a:lnTo>
                  <a:lnTo>
                    <a:pt x="252" y="150"/>
                  </a:lnTo>
                  <a:lnTo>
                    <a:pt x="240" y="138"/>
                  </a:lnTo>
                  <a:lnTo>
                    <a:pt x="234" y="126"/>
                  </a:lnTo>
                  <a:lnTo>
                    <a:pt x="222" y="120"/>
                  </a:lnTo>
                  <a:lnTo>
                    <a:pt x="222" y="102"/>
                  </a:lnTo>
                  <a:lnTo>
                    <a:pt x="204" y="84"/>
                  </a:lnTo>
                  <a:lnTo>
                    <a:pt x="198" y="72"/>
                  </a:lnTo>
                  <a:lnTo>
                    <a:pt x="168" y="42"/>
                  </a:lnTo>
                  <a:lnTo>
                    <a:pt x="150" y="42"/>
                  </a:lnTo>
                  <a:lnTo>
                    <a:pt x="66" y="36"/>
                  </a:lnTo>
                  <a:lnTo>
                    <a:pt x="42" y="12"/>
                  </a:lnTo>
                  <a:lnTo>
                    <a:pt x="30" y="6"/>
                  </a:lnTo>
                  <a:lnTo>
                    <a:pt x="24" y="0"/>
                  </a:lnTo>
                  <a:lnTo>
                    <a:pt x="18" y="0"/>
                  </a:lnTo>
                  <a:lnTo>
                    <a:pt x="6" y="6"/>
                  </a:lnTo>
                  <a:lnTo>
                    <a:pt x="0" y="18"/>
                  </a:lnTo>
                  <a:lnTo>
                    <a:pt x="0" y="48"/>
                  </a:lnTo>
                  <a:lnTo>
                    <a:pt x="6" y="60"/>
                  </a:lnTo>
                  <a:lnTo>
                    <a:pt x="18" y="78"/>
                  </a:lnTo>
                  <a:lnTo>
                    <a:pt x="66" y="126"/>
                  </a:lnTo>
                  <a:lnTo>
                    <a:pt x="96" y="150"/>
                  </a:lnTo>
                  <a:lnTo>
                    <a:pt x="126" y="180"/>
                  </a:lnTo>
                  <a:lnTo>
                    <a:pt x="162" y="234"/>
                  </a:lnTo>
                  <a:lnTo>
                    <a:pt x="174" y="228"/>
                  </a:lnTo>
                  <a:lnTo>
                    <a:pt x="174" y="252"/>
                  </a:lnTo>
                  <a:lnTo>
                    <a:pt x="180" y="264"/>
                  </a:lnTo>
                  <a:lnTo>
                    <a:pt x="186" y="270"/>
                  </a:lnTo>
                  <a:lnTo>
                    <a:pt x="198" y="276"/>
                  </a:lnTo>
                  <a:lnTo>
                    <a:pt x="216" y="288"/>
                  </a:lnTo>
                  <a:lnTo>
                    <a:pt x="228" y="300"/>
                  </a:lnTo>
                  <a:lnTo>
                    <a:pt x="246" y="312"/>
                  </a:lnTo>
                  <a:lnTo>
                    <a:pt x="258" y="324"/>
                  </a:lnTo>
                  <a:lnTo>
                    <a:pt x="264" y="336"/>
                  </a:lnTo>
                  <a:lnTo>
                    <a:pt x="276" y="372"/>
                  </a:lnTo>
                  <a:lnTo>
                    <a:pt x="276" y="384"/>
                  </a:lnTo>
                  <a:lnTo>
                    <a:pt x="282" y="390"/>
                  </a:lnTo>
                  <a:lnTo>
                    <a:pt x="282" y="426"/>
                  </a:lnTo>
                  <a:lnTo>
                    <a:pt x="288" y="438"/>
                  </a:lnTo>
                  <a:lnTo>
                    <a:pt x="288" y="444"/>
                  </a:lnTo>
                  <a:lnTo>
                    <a:pt x="294" y="450"/>
                  </a:lnTo>
                  <a:lnTo>
                    <a:pt x="300" y="450"/>
                  </a:lnTo>
                  <a:lnTo>
                    <a:pt x="312" y="444"/>
                  </a:lnTo>
                  <a:lnTo>
                    <a:pt x="324" y="444"/>
                  </a:lnTo>
                  <a:lnTo>
                    <a:pt x="324" y="450"/>
                  </a:lnTo>
                  <a:lnTo>
                    <a:pt x="330" y="462"/>
                  </a:lnTo>
                  <a:lnTo>
                    <a:pt x="330" y="474"/>
                  </a:lnTo>
                  <a:lnTo>
                    <a:pt x="336" y="480"/>
                  </a:lnTo>
                  <a:lnTo>
                    <a:pt x="336" y="486"/>
                  </a:lnTo>
                  <a:lnTo>
                    <a:pt x="378" y="522"/>
                  </a:lnTo>
                  <a:lnTo>
                    <a:pt x="372" y="546"/>
                  </a:lnTo>
                  <a:lnTo>
                    <a:pt x="408" y="606"/>
                  </a:lnTo>
                  <a:lnTo>
                    <a:pt x="402" y="618"/>
                  </a:lnTo>
                  <a:lnTo>
                    <a:pt x="402" y="636"/>
                  </a:lnTo>
                  <a:lnTo>
                    <a:pt x="408" y="648"/>
                  </a:lnTo>
                  <a:lnTo>
                    <a:pt x="438" y="678"/>
                  </a:lnTo>
                  <a:lnTo>
                    <a:pt x="438" y="684"/>
                  </a:lnTo>
                  <a:lnTo>
                    <a:pt x="444" y="690"/>
                  </a:lnTo>
                  <a:lnTo>
                    <a:pt x="462" y="726"/>
                  </a:lnTo>
                  <a:lnTo>
                    <a:pt x="498" y="744"/>
                  </a:lnTo>
                  <a:lnTo>
                    <a:pt x="504" y="750"/>
                  </a:lnTo>
                  <a:lnTo>
                    <a:pt x="510" y="750"/>
                  </a:lnTo>
                  <a:lnTo>
                    <a:pt x="510" y="786"/>
                  </a:lnTo>
                  <a:lnTo>
                    <a:pt x="522" y="792"/>
                  </a:lnTo>
                  <a:lnTo>
                    <a:pt x="528" y="804"/>
                  </a:lnTo>
                  <a:lnTo>
                    <a:pt x="540" y="810"/>
                  </a:lnTo>
                  <a:lnTo>
                    <a:pt x="564" y="834"/>
                  </a:lnTo>
                  <a:lnTo>
                    <a:pt x="576" y="840"/>
                  </a:lnTo>
                  <a:lnTo>
                    <a:pt x="594" y="858"/>
                  </a:lnTo>
                  <a:lnTo>
                    <a:pt x="600" y="858"/>
                  </a:lnTo>
                  <a:lnTo>
                    <a:pt x="606" y="864"/>
                  </a:lnTo>
                  <a:lnTo>
                    <a:pt x="612" y="864"/>
                  </a:lnTo>
                  <a:lnTo>
                    <a:pt x="612" y="870"/>
                  </a:lnTo>
                  <a:lnTo>
                    <a:pt x="618" y="876"/>
                  </a:lnTo>
                  <a:lnTo>
                    <a:pt x="630" y="900"/>
                  </a:lnTo>
                  <a:lnTo>
                    <a:pt x="642" y="912"/>
                  </a:lnTo>
                  <a:lnTo>
                    <a:pt x="654" y="936"/>
                  </a:lnTo>
                  <a:lnTo>
                    <a:pt x="660" y="942"/>
                  </a:lnTo>
                  <a:lnTo>
                    <a:pt x="660" y="906"/>
                  </a:lnTo>
                  <a:lnTo>
                    <a:pt x="672" y="906"/>
                  </a:lnTo>
                  <a:lnTo>
                    <a:pt x="684" y="918"/>
                  </a:lnTo>
                  <a:lnTo>
                    <a:pt x="696" y="924"/>
                  </a:lnTo>
                  <a:lnTo>
                    <a:pt x="702" y="930"/>
                  </a:lnTo>
                  <a:lnTo>
                    <a:pt x="708" y="930"/>
                  </a:lnTo>
                  <a:close/>
                  <a:moveTo>
                    <a:pt x="2118" y="1194"/>
                  </a:moveTo>
                  <a:lnTo>
                    <a:pt x="2106" y="1176"/>
                  </a:lnTo>
                  <a:lnTo>
                    <a:pt x="2088" y="1176"/>
                  </a:lnTo>
                  <a:lnTo>
                    <a:pt x="2064" y="1200"/>
                  </a:lnTo>
                  <a:lnTo>
                    <a:pt x="2064" y="1212"/>
                  </a:lnTo>
                  <a:lnTo>
                    <a:pt x="2052" y="1212"/>
                  </a:lnTo>
                  <a:lnTo>
                    <a:pt x="2040" y="1218"/>
                  </a:lnTo>
                  <a:lnTo>
                    <a:pt x="2010" y="1248"/>
                  </a:lnTo>
                  <a:lnTo>
                    <a:pt x="1998" y="1272"/>
                  </a:lnTo>
                  <a:lnTo>
                    <a:pt x="1992" y="1278"/>
                  </a:lnTo>
                  <a:lnTo>
                    <a:pt x="1992" y="1290"/>
                  </a:lnTo>
                  <a:lnTo>
                    <a:pt x="2004" y="1302"/>
                  </a:lnTo>
                  <a:lnTo>
                    <a:pt x="2022" y="1302"/>
                  </a:lnTo>
                  <a:lnTo>
                    <a:pt x="2052" y="1284"/>
                  </a:lnTo>
                  <a:lnTo>
                    <a:pt x="2082" y="1260"/>
                  </a:lnTo>
                  <a:lnTo>
                    <a:pt x="2106" y="1242"/>
                  </a:lnTo>
                  <a:lnTo>
                    <a:pt x="2100" y="1236"/>
                  </a:lnTo>
                  <a:lnTo>
                    <a:pt x="2100" y="1224"/>
                  </a:lnTo>
                  <a:lnTo>
                    <a:pt x="2112" y="1200"/>
                  </a:lnTo>
                  <a:lnTo>
                    <a:pt x="2118" y="1194"/>
                  </a:lnTo>
                  <a:close/>
                  <a:moveTo>
                    <a:pt x="1374" y="1128"/>
                  </a:moveTo>
                  <a:lnTo>
                    <a:pt x="1374" y="1116"/>
                  </a:lnTo>
                  <a:lnTo>
                    <a:pt x="1368" y="1110"/>
                  </a:lnTo>
                  <a:lnTo>
                    <a:pt x="1344" y="1098"/>
                  </a:lnTo>
                  <a:lnTo>
                    <a:pt x="1332" y="1098"/>
                  </a:lnTo>
                  <a:lnTo>
                    <a:pt x="1320" y="1092"/>
                  </a:lnTo>
                  <a:lnTo>
                    <a:pt x="1314" y="1092"/>
                  </a:lnTo>
                  <a:lnTo>
                    <a:pt x="1302" y="1098"/>
                  </a:lnTo>
                  <a:lnTo>
                    <a:pt x="1296" y="1104"/>
                  </a:lnTo>
                  <a:lnTo>
                    <a:pt x="1296" y="1116"/>
                  </a:lnTo>
                  <a:lnTo>
                    <a:pt x="1290" y="1122"/>
                  </a:lnTo>
                  <a:lnTo>
                    <a:pt x="1290" y="1134"/>
                  </a:lnTo>
                  <a:lnTo>
                    <a:pt x="1254" y="1104"/>
                  </a:lnTo>
                  <a:lnTo>
                    <a:pt x="1260" y="1092"/>
                  </a:lnTo>
                  <a:lnTo>
                    <a:pt x="1260" y="1080"/>
                  </a:lnTo>
                  <a:lnTo>
                    <a:pt x="1266" y="1068"/>
                  </a:lnTo>
                  <a:lnTo>
                    <a:pt x="1266" y="1050"/>
                  </a:lnTo>
                  <a:lnTo>
                    <a:pt x="1260" y="1038"/>
                  </a:lnTo>
                  <a:lnTo>
                    <a:pt x="1254" y="1032"/>
                  </a:lnTo>
                  <a:lnTo>
                    <a:pt x="1242" y="1026"/>
                  </a:lnTo>
                  <a:lnTo>
                    <a:pt x="1188" y="1026"/>
                  </a:lnTo>
                  <a:lnTo>
                    <a:pt x="1158" y="1008"/>
                  </a:lnTo>
                  <a:lnTo>
                    <a:pt x="1158" y="984"/>
                  </a:lnTo>
                  <a:lnTo>
                    <a:pt x="1116" y="984"/>
                  </a:lnTo>
                  <a:lnTo>
                    <a:pt x="1116" y="996"/>
                  </a:lnTo>
                  <a:lnTo>
                    <a:pt x="1110" y="1008"/>
                  </a:lnTo>
                  <a:lnTo>
                    <a:pt x="1110" y="1026"/>
                  </a:lnTo>
                  <a:lnTo>
                    <a:pt x="1086" y="1026"/>
                  </a:lnTo>
                  <a:lnTo>
                    <a:pt x="1074" y="1020"/>
                  </a:lnTo>
                  <a:lnTo>
                    <a:pt x="1056" y="1014"/>
                  </a:lnTo>
                  <a:lnTo>
                    <a:pt x="1044" y="1014"/>
                  </a:lnTo>
                  <a:lnTo>
                    <a:pt x="1032" y="1008"/>
                  </a:lnTo>
                  <a:lnTo>
                    <a:pt x="966" y="1008"/>
                  </a:lnTo>
                  <a:lnTo>
                    <a:pt x="960" y="996"/>
                  </a:lnTo>
                  <a:lnTo>
                    <a:pt x="948" y="990"/>
                  </a:lnTo>
                  <a:lnTo>
                    <a:pt x="942" y="978"/>
                  </a:lnTo>
                  <a:lnTo>
                    <a:pt x="918" y="954"/>
                  </a:lnTo>
                  <a:lnTo>
                    <a:pt x="900" y="954"/>
                  </a:lnTo>
                  <a:lnTo>
                    <a:pt x="888" y="960"/>
                  </a:lnTo>
                  <a:lnTo>
                    <a:pt x="876" y="954"/>
                  </a:lnTo>
                  <a:lnTo>
                    <a:pt x="870" y="948"/>
                  </a:lnTo>
                  <a:lnTo>
                    <a:pt x="858" y="942"/>
                  </a:lnTo>
                  <a:lnTo>
                    <a:pt x="846" y="942"/>
                  </a:lnTo>
                  <a:lnTo>
                    <a:pt x="840" y="936"/>
                  </a:lnTo>
                  <a:lnTo>
                    <a:pt x="822" y="936"/>
                  </a:lnTo>
                  <a:lnTo>
                    <a:pt x="810" y="930"/>
                  </a:lnTo>
                  <a:lnTo>
                    <a:pt x="792" y="930"/>
                  </a:lnTo>
                  <a:lnTo>
                    <a:pt x="786" y="924"/>
                  </a:lnTo>
                  <a:lnTo>
                    <a:pt x="762" y="924"/>
                  </a:lnTo>
                  <a:lnTo>
                    <a:pt x="750" y="930"/>
                  </a:lnTo>
                  <a:lnTo>
                    <a:pt x="738" y="954"/>
                  </a:lnTo>
                  <a:lnTo>
                    <a:pt x="738" y="966"/>
                  </a:lnTo>
                  <a:lnTo>
                    <a:pt x="732" y="978"/>
                  </a:lnTo>
                  <a:lnTo>
                    <a:pt x="720" y="990"/>
                  </a:lnTo>
                  <a:lnTo>
                    <a:pt x="714" y="990"/>
                  </a:lnTo>
                  <a:lnTo>
                    <a:pt x="702" y="1002"/>
                  </a:lnTo>
                  <a:lnTo>
                    <a:pt x="702" y="1014"/>
                  </a:lnTo>
                  <a:lnTo>
                    <a:pt x="738" y="1008"/>
                  </a:lnTo>
                  <a:lnTo>
                    <a:pt x="786" y="1008"/>
                  </a:lnTo>
                  <a:lnTo>
                    <a:pt x="780" y="1014"/>
                  </a:lnTo>
                  <a:lnTo>
                    <a:pt x="768" y="1020"/>
                  </a:lnTo>
                  <a:lnTo>
                    <a:pt x="762" y="1032"/>
                  </a:lnTo>
                  <a:lnTo>
                    <a:pt x="762" y="1044"/>
                  </a:lnTo>
                  <a:lnTo>
                    <a:pt x="774" y="1050"/>
                  </a:lnTo>
                  <a:lnTo>
                    <a:pt x="780" y="1050"/>
                  </a:lnTo>
                  <a:lnTo>
                    <a:pt x="798" y="1044"/>
                  </a:lnTo>
                  <a:lnTo>
                    <a:pt x="810" y="1044"/>
                  </a:lnTo>
                  <a:lnTo>
                    <a:pt x="816" y="1038"/>
                  </a:lnTo>
                  <a:lnTo>
                    <a:pt x="828" y="1032"/>
                  </a:lnTo>
                  <a:lnTo>
                    <a:pt x="840" y="1038"/>
                  </a:lnTo>
                  <a:lnTo>
                    <a:pt x="870" y="1056"/>
                  </a:lnTo>
                  <a:lnTo>
                    <a:pt x="900" y="1068"/>
                  </a:lnTo>
                  <a:lnTo>
                    <a:pt x="924" y="1080"/>
                  </a:lnTo>
                  <a:lnTo>
                    <a:pt x="960" y="1086"/>
                  </a:lnTo>
                  <a:lnTo>
                    <a:pt x="1014" y="1092"/>
                  </a:lnTo>
                  <a:lnTo>
                    <a:pt x="1062" y="1092"/>
                  </a:lnTo>
                  <a:lnTo>
                    <a:pt x="1080" y="1110"/>
                  </a:lnTo>
                  <a:lnTo>
                    <a:pt x="1086" y="1122"/>
                  </a:lnTo>
                  <a:lnTo>
                    <a:pt x="1098" y="1128"/>
                  </a:lnTo>
                  <a:lnTo>
                    <a:pt x="1110" y="1140"/>
                  </a:lnTo>
                  <a:lnTo>
                    <a:pt x="1128" y="1146"/>
                  </a:lnTo>
                  <a:lnTo>
                    <a:pt x="1152" y="1152"/>
                  </a:lnTo>
                  <a:lnTo>
                    <a:pt x="1170" y="1152"/>
                  </a:lnTo>
                  <a:lnTo>
                    <a:pt x="1182" y="1158"/>
                  </a:lnTo>
                  <a:lnTo>
                    <a:pt x="1248" y="1158"/>
                  </a:lnTo>
                  <a:lnTo>
                    <a:pt x="1260" y="1164"/>
                  </a:lnTo>
                  <a:lnTo>
                    <a:pt x="1278" y="1170"/>
                  </a:lnTo>
                  <a:lnTo>
                    <a:pt x="1290" y="1182"/>
                  </a:lnTo>
                  <a:lnTo>
                    <a:pt x="1302" y="1188"/>
                  </a:lnTo>
                  <a:lnTo>
                    <a:pt x="1320" y="1206"/>
                  </a:lnTo>
                  <a:lnTo>
                    <a:pt x="1338" y="1206"/>
                  </a:lnTo>
                  <a:lnTo>
                    <a:pt x="1350" y="1200"/>
                  </a:lnTo>
                  <a:lnTo>
                    <a:pt x="1356" y="1206"/>
                  </a:lnTo>
                  <a:lnTo>
                    <a:pt x="1374" y="1206"/>
                  </a:lnTo>
                  <a:lnTo>
                    <a:pt x="1374" y="1194"/>
                  </a:lnTo>
                  <a:lnTo>
                    <a:pt x="1368" y="1182"/>
                  </a:lnTo>
                  <a:lnTo>
                    <a:pt x="1362" y="1176"/>
                  </a:lnTo>
                  <a:lnTo>
                    <a:pt x="1356" y="1164"/>
                  </a:lnTo>
                  <a:lnTo>
                    <a:pt x="1374" y="1146"/>
                  </a:lnTo>
                  <a:lnTo>
                    <a:pt x="1374" y="1128"/>
                  </a:lnTo>
                  <a:close/>
                  <a:moveTo>
                    <a:pt x="1500" y="726"/>
                  </a:moveTo>
                  <a:lnTo>
                    <a:pt x="1542" y="684"/>
                  </a:lnTo>
                  <a:lnTo>
                    <a:pt x="1548" y="672"/>
                  </a:lnTo>
                  <a:lnTo>
                    <a:pt x="1554" y="654"/>
                  </a:lnTo>
                  <a:lnTo>
                    <a:pt x="1560" y="642"/>
                  </a:lnTo>
                  <a:lnTo>
                    <a:pt x="1566" y="624"/>
                  </a:lnTo>
                  <a:lnTo>
                    <a:pt x="1566" y="612"/>
                  </a:lnTo>
                  <a:lnTo>
                    <a:pt x="1572" y="606"/>
                  </a:lnTo>
                  <a:lnTo>
                    <a:pt x="1572" y="600"/>
                  </a:lnTo>
                  <a:lnTo>
                    <a:pt x="1566" y="600"/>
                  </a:lnTo>
                  <a:lnTo>
                    <a:pt x="1554" y="594"/>
                  </a:lnTo>
                  <a:lnTo>
                    <a:pt x="1542" y="582"/>
                  </a:lnTo>
                  <a:lnTo>
                    <a:pt x="1542" y="564"/>
                  </a:lnTo>
                  <a:lnTo>
                    <a:pt x="1554" y="516"/>
                  </a:lnTo>
                  <a:lnTo>
                    <a:pt x="1590" y="498"/>
                  </a:lnTo>
                  <a:lnTo>
                    <a:pt x="1626" y="498"/>
                  </a:lnTo>
                  <a:lnTo>
                    <a:pt x="1632" y="486"/>
                  </a:lnTo>
                  <a:lnTo>
                    <a:pt x="1638" y="480"/>
                  </a:lnTo>
                  <a:lnTo>
                    <a:pt x="1644" y="468"/>
                  </a:lnTo>
                  <a:lnTo>
                    <a:pt x="1644" y="444"/>
                  </a:lnTo>
                  <a:lnTo>
                    <a:pt x="1626" y="444"/>
                  </a:lnTo>
                  <a:lnTo>
                    <a:pt x="1620" y="450"/>
                  </a:lnTo>
                  <a:lnTo>
                    <a:pt x="1608" y="450"/>
                  </a:lnTo>
                  <a:lnTo>
                    <a:pt x="1608" y="438"/>
                  </a:lnTo>
                  <a:lnTo>
                    <a:pt x="1614" y="420"/>
                  </a:lnTo>
                  <a:lnTo>
                    <a:pt x="1626" y="408"/>
                  </a:lnTo>
                  <a:lnTo>
                    <a:pt x="1650" y="396"/>
                  </a:lnTo>
                  <a:lnTo>
                    <a:pt x="1662" y="396"/>
                  </a:lnTo>
                  <a:lnTo>
                    <a:pt x="1680" y="402"/>
                  </a:lnTo>
                  <a:lnTo>
                    <a:pt x="1704" y="402"/>
                  </a:lnTo>
                  <a:lnTo>
                    <a:pt x="1716" y="390"/>
                  </a:lnTo>
                  <a:lnTo>
                    <a:pt x="1716" y="384"/>
                  </a:lnTo>
                  <a:lnTo>
                    <a:pt x="1680" y="348"/>
                  </a:lnTo>
                  <a:lnTo>
                    <a:pt x="1680" y="312"/>
                  </a:lnTo>
                  <a:lnTo>
                    <a:pt x="1668" y="312"/>
                  </a:lnTo>
                  <a:lnTo>
                    <a:pt x="1650" y="294"/>
                  </a:lnTo>
                  <a:lnTo>
                    <a:pt x="1650" y="282"/>
                  </a:lnTo>
                  <a:lnTo>
                    <a:pt x="1662" y="270"/>
                  </a:lnTo>
                  <a:lnTo>
                    <a:pt x="1668" y="258"/>
                  </a:lnTo>
                  <a:lnTo>
                    <a:pt x="1668" y="246"/>
                  </a:lnTo>
                  <a:lnTo>
                    <a:pt x="1662" y="240"/>
                  </a:lnTo>
                  <a:lnTo>
                    <a:pt x="1638" y="228"/>
                  </a:lnTo>
                  <a:lnTo>
                    <a:pt x="1614" y="228"/>
                  </a:lnTo>
                  <a:lnTo>
                    <a:pt x="1632" y="198"/>
                  </a:lnTo>
                  <a:lnTo>
                    <a:pt x="1614" y="192"/>
                  </a:lnTo>
                  <a:lnTo>
                    <a:pt x="1620" y="162"/>
                  </a:lnTo>
                  <a:lnTo>
                    <a:pt x="1608" y="144"/>
                  </a:lnTo>
                  <a:lnTo>
                    <a:pt x="1602" y="138"/>
                  </a:lnTo>
                  <a:lnTo>
                    <a:pt x="1590" y="132"/>
                  </a:lnTo>
                  <a:lnTo>
                    <a:pt x="1566" y="108"/>
                  </a:lnTo>
                  <a:lnTo>
                    <a:pt x="1470" y="108"/>
                  </a:lnTo>
                  <a:lnTo>
                    <a:pt x="1464" y="114"/>
                  </a:lnTo>
                  <a:lnTo>
                    <a:pt x="1458" y="126"/>
                  </a:lnTo>
                  <a:lnTo>
                    <a:pt x="1458" y="180"/>
                  </a:lnTo>
                  <a:lnTo>
                    <a:pt x="1452" y="198"/>
                  </a:lnTo>
                  <a:lnTo>
                    <a:pt x="1452" y="204"/>
                  </a:lnTo>
                  <a:lnTo>
                    <a:pt x="1446" y="216"/>
                  </a:lnTo>
                  <a:lnTo>
                    <a:pt x="1428" y="216"/>
                  </a:lnTo>
                  <a:lnTo>
                    <a:pt x="1422" y="222"/>
                  </a:lnTo>
                  <a:lnTo>
                    <a:pt x="1422" y="246"/>
                  </a:lnTo>
                  <a:lnTo>
                    <a:pt x="1428" y="252"/>
                  </a:lnTo>
                  <a:lnTo>
                    <a:pt x="1434" y="264"/>
                  </a:lnTo>
                  <a:lnTo>
                    <a:pt x="1398" y="294"/>
                  </a:lnTo>
                  <a:lnTo>
                    <a:pt x="1404" y="306"/>
                  </a:lnTo>
                  <a:lnTo>
                    <a:pt x="1374" y="342"/>
                  </a:lnTo>
                  <a:lnTo>
                    <a:pt x="1350" y="342"/>
                  </a:lnTo>
                  <a:lnTo>
                    <a:pt x="1344" y="348"/>
                  </a:lnTo>
                  <a:lnTo>
                    <a:pt x="1332" y="354"/>
                  </a:lnTo>
                  <a:lnTo>
                    <a:pt x="1320" y="366"/>
                  </a:lnTo>
                  <a:lnTo>
                    <a:pt x="1314" y="366"/>
                  </a:lnTo>
                  <a:lnTo>
                    <a:pt x="1308" y="360"/>
                  </a:lnTo>
                  <a:lnTo>
                    <a:pt x="1284" y="348"/>
                  </a:lnTo>
                  <a:lnTo>
                    <a:pt x="1272" y="336"/>
                  </a:lnTo>
                  <a:lnTo>
                    <a:pt x="1230" y="336"/>
                  </a:lnTo>
                  <a:lnTo>
                    <a:pt x="1224" y="348"/>
                  </a:lnTo>
                  <a:lnTo>
                    <a:pt x="1194" y="378"/>
                  </a:lnTo>
                  <a:lnTo>
                    <a:pt x="1170" y="378"/>
                  </a:lnTo>
                  <a:lnTo>
                    <a:pt x="1152" y="372"/>
                  </a:lnTo>
                  <a:lnTo>
                    <a:pt x="1128" y="372"/>
                  </a:lnTo>
                  <a:lnTo>
                    <a:pt x="1110" y="390"/>
                  </a:lnTo>
                  <a:lnTo>
                    <a:pt x="1104" y="390"/>
                  </a:lnTo>
                  <a:lnTo>
                    <a:pt x="1080" y="378"/>
                  </a:lnTo>
                  <a:lnTo>
                    <a:pt x="1074" y="372"/>
                  </a:lnTo>
                  <a:lnTo>
                    <a:pt x="1062" y="366"/>
                  </a:lnTo>
                  <a:lnTo>
                    <a:pt x="1050" y="354"/>
                  </a:lnTo>
                  <a:lnTo>
                    <a:pt x="1050" y="342"/>
                  </a:lnTo>
                  <a:lnTo>
                    <a:pt x="1044" y="336"/>
                  </a:lnTo>
                  <a:lnTo>
                    <a:pt x="1032" y="330"/>
                  </a:lnTo>
                  <a:lnTo>
                    <a:pt x="1008" y="330"/>
                  </a:lnTo>
                  <a:lnTo>
                    <a:pt x="996" y="336"/>
                  </a:lnTo>
                  <a:lnTo>
                    <a:pt x="990" y="348"/>
                  </a:lnTo>
                  <a:lnTo>
                    <a:pt x="978" y="366"/>
                  </a:lnTo>
                  <a:lnTo>
                    <a:pt x="972" y="384"/>
                  </a:lnTo>
                  <a:lnTo>
                    <a:pt x="972" y="402"/>
                  </a:lnTo>
                  <a:lnTo>
                    <a:pt x="966" y="408"/>
                  </a:lnTo>
                  <a:lnTo>
                    <a:pt x="966" y="414"/>
                  </a:lnTo>
                  <a:lnTo>
                    <a:pt x="990" y="444"/>
                  </a:lnTo>
                  <a:lnTo>
                    <a:pt x="1002" y="498"/>
                  </a:lnTo>
                  <a:lnTo>
                    <a:pt x="1050" y="528"/>
                  </a:lnTo>
                  <a:lnTo>
                    <a:pt x="1038" y="564"/>
                  </a:lnTo>
                  <a:lnTo>
                    <a:pt x="1068" y="582"/>
                  </a:lnTo>
                  <a:lnTo>
                    <a:pt x="1050" y="606"/>
                  </a:lnTo>
                  <a:lnTo>
                    <a:pt x="1068" y="636"/>
                  </a:lnTo>
                  <a:lnTo>
                    <a:pt x="1056" y="648"/>
                  </a:lnTo>
                  <a:lnTo>
                    <a:pt x="1068" y="702"/>
                  </a:lnTo>
                  <a:lnTo>
                    <a:pt x="1110" y="696"/>
                  </a:lnTo>
                  <a:lnTo>
                    <a:pt x="1140" y="708"/>
                  </a:lnTo>
                  <a:lnTo>
                    <a:pt x="1146" y="696"/>
                  </a:lnTo>
                  <a:lnTo>
                    <a:pt x="1170" y="672"/>
                  </a:lnTo>
                  <a:lnTo>
                    <a:pt x="1182" y="672"/>
                  </a:lnTo>
                  <a:lnTo>
                    <a:pt x="1182" y="690"/>
                  </a:lnTo>
                  <a:lnTo>
                    <a:pt x="1188" y="702"/>
                  </a:lnTo>
                  <a:lnTo>
                    <a:pt x="1188" y="726"/>
                  </a:lnTo>
                  <a:lnTo>
                    <a:pt x="1194" y="738"/>
                  </a:lnTo>
                  <a:lnTo>
                    <a:pt x="1212" y="738"/>
                  </a:lnTo>
                  <a:lnTo>
                    <a:pt x="1218" y="726"/>
                  </a:lnTo>
                  <a:lnTo>
                    <a:pt x="1218" y="720"/>
                  </a:lnTo>
                  <a:lnTo>
                    <a:pt x="1224" y="714"/>
                  </a:lnTo>
                  <a:lnTo>
                    <a:pt x="1224" y="708"/>
                  </a:lnTo>
                  <a:lnTo>
                    <a:pt x="1254" y="726"/>
                  </a:lnTo>
                  <a:lnTo>
                    <a:pt x="1266" y="720"/>
                  </a:lnTo>
                  <a:lnTo>
                    <a:pt x="1272" y="708"/>
                  </a:lnTo>
                  <a:lnTo>
                    <a:pt x="1284" y="702"/>
                  </a:lnTo>
                  <a:lnTo>
                    <a:pt x="1296" y="702"/>
                  </a:lnTo>
                  <a:lnTo>
                    <a:pt x="1296" y="714"/>
                  </a:lnTo>
                  <a:lnTo>
                    <a:pt x="1302" y="720"/>
                  </a:lnTo>
                  <a:lnTo>
                    <a:pt x="1302" y="738"/>
                  </a:lnTo>
                  <a:lnTo>
                    <a:pt x="1308" y="744"/>
                  </a:lnTo>
                  <a:lnTo>
                    <a:pt x="1332" y="744"/>
                  </a:lnTo>
                  <a:lnTo>
                    <a:pt x="1350" y="738"/>
                  </a:lnTo>
                  <a:lnTo>
                    <a:pt x="1362" y="732"/>
                  </a:lnTo>
                  <a:lnTo>
                    <a:pt x="1392" y="732"/>
                  </a:lnTo>
                  <a:lnTo>
                    <a:pt x="1404" y="744"/>
                  </a:lnTo>
                  <a:lnTo>
                    <a:pt x="1404" y="786"/>
                  </a:lnTo>
                  <a:lnTo>
                    <a:pt x="1398" y="798"/>
                  </a:lnTo>
                  <a:lnTo>
                    <a:pt x="1398" y="810"/>
                  </a:lnTo>
                  <a:lnTo>
                    <a:pt x="1404" y="810"/>
                  </a:lnTo>
                  <a:lnTo>
                    <a:pt x="1410" y="804"/>
                  </a:lnTo>
                  <a:lnTo>
                    <a:pt x="1422" y="798"/>
                  </a:lnTo>
                  <a:lnTo>
                    <a:pt x="1440" y="792"/>
                  </a:lnTo>
                  <a:lnTo>
                    <a:pt x="1452" y="786"/>
                  </a:lnTo>
                  <a:lnTo>
                    <a:pt x="1476" y="762"/>
                  </a:lnTo>
                  <a:lnTo>
                    <a:pt x="1482" y="750"/>
                  </a:lnTo>
                  <a:lnTo>
                    <a:pt x="1500" y="732"/>
                  </a:lnTo>
                  <a:lnTo>
                    <a:pt x="1500" y="726"/>
                  </a:lnTo>
                  <a:close/>
                  <a:moveTo>
                    <a:pt x="1476" y="1116"/>
                  </a:moveTo>
                  <a:lnTo>
                    <a:pt x="1470" y="1116"/>
                  </a:lnTo>
                  <a:lnTo>
                    <a:pt x="1458" y="1122"/>
                  </a:lnTo>
                  <a:lnTo>
                    <a:pt x="1452" y="1128"/>
                  </a:lnTo>
                  <a:lnTo>
                    <a:pt x="1458" y="1134"/>
                  </a:lnTo>
                  <a:lnTo>
                    <a:pt x="1470" y="1140"/>
                  </a:lnTo>
                  <a:lnTo>
                    <a:pt x="1476" y="1140"/>
                  </a:lnTo>
                  <a:lnTo>
                    <a:pt x="1488" y="1146"/>
                  </a:lnTo>
                  <a:lnTo>
                    <a:pt x="1500" y="1134"/>
                  </a:lnTo>
                  <a:lnTo>
                    <a:pt x="1500" y="1128"/>
                  </a:lnTo>
                  <a:lnTo>
                    <a:pt x="1488" y="1116"/>
                  </a:lnTo>
                  <a:lnTo>
                    <a:pt x="1476" y="1116"/>
                  </a:lnTo>
                  <a:close/>
                  <a:moveTo>
                    <a:pt x="1716" y="1230"/>
                  </a:moveTo>
                  <a:lnTo>
                    <a:pt x="1680" y="1218"/>
                  </a:lnTo>
                  <a:lnTo>
                    <a:pt x="1674" y="1224"/>
                  </a:lnTo>
                  <a:lnTo>
                    <a:pt x="1674" y="1230"/>
                  </a:lnTo>
                  <a:lnTo>
                    <a:pt x="1686" y="1254"/>
                  </a:lnTo>
                  <a:lnTo>
                    <a:pt x="1692" y="1260"/>
                  </a:lnTo>
                  <a:lnTo>
                    <a:pt x="1704" y="1266"/>
                  </a:lnTo>
                  <a:lnTo>
                    <a:pt x="1716" y="1266"/>
                  </a:lnTo>
                  <a:lnTo>
                    <a:pt x="1722" y="1260"/>
                  </a:lnTo>
                  <a:lnTo>
                    <a:pt x="1740" y="1260"/>
                  </a:lnTo>
                  <a:lnTo>
                    <a:pt x="1746" y="1266"/>
                  </a:lnTo>
                  <a:lnTo>
                    <a:pt x="1746" y="1278"/>
                  </a:lnTo>
                  <a:lnTo>
                    <a:pt x="1752" y="1290"/>
                  </a:lnTo>
                  <a:lnTo>
                    <a:pt x="1764" y="1296"/>
                  </a:lnTo>
                  <a:lnTo>
                    <a:pt x="1788" y="1296"/>
                  </a:lnTo>
                  <a:lnTo>
                    <a:pt x="1794" y="1290"/>
                  </a:lnTo>
                  <a:lnTo>
                    <a:pt x="1800" y="1290"/>
                  </a:lnTo>
                  <a:lnTo>
                    <a:pt x="1800" y="1284"/>
                  </a:lnTo>
                  <a:lnTo>
                    <a:pt x="1794" y="1272"/>
                  </a:lnTo>
                  <a:lnTo>
                    <a:pt x="1782" y="1260"/>
                  </a:lnTo>
                  <a:lnTo>
                    <a:pt x="1770" y="1236"/>
                  </a:lnTo>
                  <a:lnTo>
                    <a:pt x="1746" y="1224"/>
                  </a:lnTo>
                  <a:lnTo>
                    <a:pt x="1728" y="1224"/>
                  </a:lnTo>
                  <a:lnTo>
                    <a:pt x="1716" y="1230"/>
                  </a:lnTo>
                  <a:close/>
                  <a:moveTo>
                    <a:pt x="1962" y="1122"/>
                  </a:moveTo>
                  <a:lnTo>
                    <a:pt x="1932" y="1146"/>
                  </a:lnTo>
                  <a:lnTo>
                    <a:pt x="1920" y="1134"/>
                  </a:lnTo>
                  <a:lnTo>
                    <a:pt x="1890" y="1134"/>
                  </a:lnTo>
                  <a:lnTo>
                    <a:pt x="1884" y="1140"/>
                  </a:lnTo>
                  <a:lnTo>
                    <a:pt x="1872" y="1146"/>
                  </a:lnTo>
                  <a:lnTo>
                    <a:pt x="1866" y="1152"/>
                  </a:lnTo>
                  <a:lnTo>
                    <a:pt x="1860" y="1140"/>
                  </a:lnTo>
                  <a:lnTo>
                    <a:pt x="1836" y="1116"/>
                  </a:lnTo>
                  <a:lnTo>
                    <a:pt x="1824" y="1116"/>
                  </a:lnTo>
                  <a:lnTo>
                    <a:pt x="1800" y="1128"/>
                  </a:lnTo>
                  <a:lnTo>
                    <a:pt x="1764" y="1164"/>
                  </a:lnTo>
                  <a:lnTo>
                    <a:pt x="1728" y="1158"/>
                  </a:lnTo>
                  <a:lnTo>
                    <a:pt x="1716" y="1176"/>
                  </a:lnTo>
                  <a:lnTo>
                    <a:pt x="1746" y="1176"/>
                  </a:lnTo>
                  <a:lnTo>
                    <a:pt x="1752" y="1182"/>
                  </a:lnTo>
                  <a:lnTo>
                    <a:pt x="1764" y="1182"/>
                  </a:lnTo>
                  <a:lnTo>
                    <a:pt x="1776" y="1188"/>
                  </a:lnTo>
                  <a:lnTo>
                    <a:pt x="1788" y="1188"/>
                  </a:lnTo>
                  <a:lnTo>
                    <a:pt x="1794" y="1182"/>
                  </a:lnTo>
                  <a:lnTo>
                    <a:pt x="1806" y="1176"/>
                  </a:lnTo>
                  <a:lnTo>
                    <a:pt x="1812" y="1170"/>
                  </a:lnTo>
                  <a:lnTo>
                    <a:pt x="1908" y="1164"/>
                  </a:lnTo>
                  <a:lnTo>
                    <a:pt x="1956" y="1158"/>
                  </a:lnTo>
                  <a:lnTo>
                    <a:pt x="1992" y="1128"/>
                  </a:lnTo>
                  <a:lnTo>
                    <a:pt x="1992" y="1110"/>
                  </a:lnTo>
                  <a:lnTo>
                    <a:pt x="1962" y="1122"/>
                  </a:lnTo>
                  <a:close/>
                  <a:moveTo>
                    <a:pt x="1578" y="1158"/>
                  </a:moveTo>
                  <a:lnTo>
                    <a:pt x="1566" y="1152"/>
                  </a:lnTo>
                  <a:lnTo>
                    <a:pt x="1560" y="1146"/>
                  </a:lnTo>
                  <a:lnTo>
                    <a:pt x="1548" y="1140"/>
                  </a:lnTo>
                  <a:lnTo>
                    <a:pt x="1536" y="1140"/>
                  </a:lnTo>
                  <a:lnTo>
                    <a:pt x="1512" y="1164"/>
                  </a:lnTo>
                  <a:lnTo>
                    <a:pt x="1506" y="1176"/>
                  </a:lnTo>
                  <a:lnTo>
                    <a:pt x="1500" y="1182"/>
                  </a:lnTo>
                  <a:lnTo>
                    <a:pt x="1554" y="1188"/>
                  </a:lnTo>
                  <a:lnTo>
                    <a:pt x="1554" y="1212"/>
                  </a:lnTo>
                  <a:lnTo>
                    <a:pt x="1578" y="1206"/>
                  </a:lnTo>
                  <a:lnTo>
                    <a:pt x="1590" y="1188"/>
                  </a:lnTo>
                  <a:lnTo>
                    <a:pt x="1614" y="1206"/>
                  </a:lnTo>
                  <a:lnTo>
                    <a:pt x="1644" y="1170"/>
                  </a:lnTo>
                  <a:lnTo>
                    <a:pt x="1596" y="1152"/>
                  </a:lnTo>
                  <a:lnTo>
                    <a:pt x="1578" y="115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0" name="India" descr="© INSCALE GmbH, 05.05.2010&#10;http://www.presentationload.com/">
              <a:extLst>
                <a:ext uri="{FF2B5EF4-FFF2-40B4-BE49-F238E27FC236}">
                  <a16:creationId xmlns:a16="http://schemas.microsoft.com/office/drawing/2014/main" id="{A1F2DC7F-CE20-4C87-ACEC-1BB48A1EDA69}"/>
                </a:ext>
              </a:extLst>
            </p:cNvPr>
            <p:cNvSpPr>
              <a:spLocks noEditPoints="1"/>
            </p:cNvSpPr>
            <p:nvPr>
              <p:custDataLst>
                <p:tags r:id="rId109"/>
              </p:custDataLst>
            </p:nvPr>
          </p:nvSpPr>
          <p:spPr bwMode="gray">
            <a:xfrm>
              <a:off x="6042403" y="2118554"/>
              <a:ext cx="741186" cy="893874"/>
            </a:xfrm>
            <a:custGeom>
              <a:avLst/>
              <a:gdLst>
                <a:gd name="T0" fmla="*/ 2147483647 w 1956"/>
                <a:gd name="T1" fmla="*/ 2147483647 h 2358"/>
                <a:gd name="T2" fmla="*/ 2147483647 w 1956"/>
                <a:gd name="T3" fmla="*/ 2147483647 h 2358"/>
                <a:gd name="T4" fmla="*/ 2147483647 w 1956"/>
                <a:gd name="T5" fmla="*/ 2147483647 h 2358"/>
                <a:gd name="T6" fmla="*/ 2147483647 w 1956"/>
                <a:gd name="T7" fmla="*/ 2147483647 h 2358"/>
                <a:gd name="T8" fmla="*/ 2147483647 w 1956"/>
                <a:gd name="T9" fmla="*/ 2147483647 h 2358"/>
                <a:gd name="T10" fmla="*/ 2147483647 w 1956"/>
                <a:gd name="T11" fmla="*/ 2147483647 h 2358"/>
                <a:gd name="T12" fmla="*/ 2147483647 w 1956"/>
                <a:gd name="T13" fmla="*/ 2147483647 h 2358"/>
                <a:gd name="T14" fmla="*/ 2147483647 w 1956"/>
                <a:gd name="T15" fmla="*/ 2147483647 h 2358"/>
                <a:gd name="T16" fmla="*/ 2147483647 w 1956"/>
                <a:gd name="T17" fmla="*/ 2147483647 h 2358"/>
                <a:gd name="T18" fmla="*/ 2147483647 w 1956"/>
                <a:gd name="T19" fmla="*/ 2147483647 h 2358"/>
                <a:gd name="T20" fmla="*/ 2147483647 w 1956"/>
                <a:gd name="T21" fmla="*/ 2147483647 h 2358"/>
                <a:gd name="T22" fmla="*/ 2147483647 w 1956"/>
                <a:gd name="T23" fmla="*/ 2147483647 h 2358"/>
                <a:gd name="T24" fmla="*/ 2147483647 w 1956"/>
                <a:gd name="T25" fmla="*/ 2147483647 h 2358"/>
                <a:gd name="T26" fmla="*/ 2147483647 w 1956"/>
                <a:gd name="T27" fmla="*/ 2147483647 h 2358"/>
                <a:gd name="T28" fmla="*/ 2147483647 w 1956"/>
                <a:gd name="T29" fmla="*/ 2147483647 h 2358"/>
                <a:gd name="T30" fmla="*/ 2147483647 w 1956"/>
                <a:gd name="T31" fmla="*/ 2147483647 h 2358"/>
                <a:gd name="T32" fmla="*/ 2147483647 w 1956"/>
                <a:gd name="T33" fmla="*/ 2147483647 h 2358"/>
                <a:gd name="T34" fmla="*/ 2147483647 w 1956"/>
                <a:gd name="T35" fmla="*/ 2147483647 h 2358"/>
                <a:gd name="T36" fmla="*/ 2147483647 w 1956"/>
                <a:gd name="T37" fmla="*/ 2147483647 h 2358"/>
                <a:gd name="T38" fmla="*/ 2147483647 w 1956"/>
                <a:gd name="T39" fmla="*/ 2147483647 h 2358"/>
                <a:gd name="T40" fmla="*/ 2147483647 w 1956"/>
                <a:gd name="T41" fmla="*/ 2147483647 h 2358"/>
                <a:gd name="T42" fmla="*/ 2147483647 w 1956"/>
                <a:gd name="T43" fmla="*/ 2147483647 h 2358"/>
                <a:gd name="T44" fmla="*/ 2147483647 w 1956"/>
                <a:gd name="T45" fmla="*/ 2147483647 h 2358"/>
                <a:gd name="T46" fmla="*/ 2147483647 w 1956"/>
                <a:gd name="T47" fmla="*/ 2147483647 h 2358"/>
                <a:gd name="T48" fmla="*/ 2147483647 w 1956"/>
                <a:gd name="T49" fmla="*/ 2147483647 h 2358"/>
                <a:gd name="T50" fmla="*/ 2147483647 w 1956"/>
                <a:gd name="T51" fmla="*/ 2147483647 h 2358"/>
                <a:gd name="T52" fmla="*/ 2147483647 w 1956"/>
                <a:gd name="T53" fmla="*/ 2147483647 h 2358"/>
                <a:gd name="T54" fmla="*/ 2147483647 w 1956"/>
                <a:gd name="T55" fmla="*/ 2147483647 h 2358"/>
                <a:gd name="T56" fmla="*/ 2147483647 w 1956"/>
                <a:gd name="T57" fmla="*/ 2147483647 h 2358"/>
                <a:gd name="T58" fmla="*/ 2147483647 w 1956"/>
                <a:gd name="T59" fmla="*/ 2147483647 h 2358"/>
                <a:gd name="T60" fmla="*/ 2147483647 w 1956"/>
                <a:gd name="T61" fmla="*/ 2147483647 h 2358"/>
                <a:gd name="T62" fmla="*/ 2147483647 w 1956"/>
                <a:gd name="T63" fmla="*/ 2147483647 h 2358"/>
                <a:gd name="T64" fmla="*/ 2147483647 w 1956"/>
                <a:gd name="T65" fmla="*/ 2147483647 h 2358"/>
                <a:gd name="T66" fmla="*/ 2147483647 w 1956"/>
                <a:gd name="T67" fmla="*/ 2147483647 h 2358"/>
                <a:gd name="T68" fmla="*/ 2147483647 w 1956"/>
                <a:gd name="T69" fmla="*/ 2147483647 h 2358"/>
                <a:gd name="T70" fmla="*/ 2147483647 w 1956"/>
                <a:gd name="T71" fmla="*/ 2147483647 h 2358"/>
                <a:gd name="T72" fmla="*/ 2147483647 w 1956"/>
                <a:gd name="T73" fmla="*/ 2147483647 h 2358"/>
                <a:gd name="T74" fmla="*/ 2147483647 w 1956"/>
                <a:gd name="T75" fmla="*/ 2147483647 h 2358"/>
                <a:gd name="T76" fmla="*/ 2147483647 w 1956"/>
                <a:gd name="T77" fmla="*/ 2147483647 h 2358"/>
                <a:gd name="T78" fmla="*/ 2147483647 w 1956"/>
                <a:gd name="T79" fmla="*/ 2147483647 h 2358"/>
                <a:gd name="T80" fmla="*/ 2147483647 w 1956"/>
                <a:gd name="T81" fmla="*/ 2147483647 h 2358"/>
                <a:gd name="T82" fmla="*/ 2147483647 w 1956"/>
                <a:gd name="T83" fmla="*/ 2147483647 h 2358"/>
                <a:gd name="T84" fmla="*/ 2147483647 w 1956"/>
                <a:gd name="T85" fmla="*/ 2147483647 h 2358"/>
                <a:gd name="T86" fmla="*/ 2147483647 w 1956"/>
                <a:gd name="T87" fmla="*/ 2147483647 h 2358"/>
                <a:gd name="T88" fmla="*/ 2147483647 w 1956"/>
                <a:gd name="T89" fmla="*/ 2147483647 h 2358"/>
                <a:gd name="T90" fmla="*/ 2147483647 w 1956"/>
                <a:gd name="T91" fmla="*/ 2147483647 h 2358"/>
                <a:gd name="T92" fmla="*/ 2147483647 w 1956"/>
                <a:gd name="T93" fmla="*/ 2147483647 h 2358"/>
                <a:gd name="T94" fmla="*/ 2147483647 w 1956"/>
                <a:gd name="T95" fmla="*/ 2147483647 h 2358"/>
                <a:gd name="T96" fmla="*/ 2147483647 w 1956"/>
                <a:gd name="T97" fmla="*/ 2147483647 h 2358"/>
                <a:gd name="T98" fmla="*/ 2147483647 w 1956"/>
                <a:gd name="T99" fmla="*/ 2147483647 h 2358"/>
                <a:gd name="T100" fmla="*/ 2147483647 w 1956"/>
                <a:gd name="T101" fmla="*/ 2147483647 h 2358"/>
                <a:gd name="T102" fmla="*/ 2147483647 w 1956"/>
                <a:gd name="T103" fmla="*/ 2147483647 h 2358"/>
                <a:gd name="T104" fmla="*/ 2147483647 w 1956"/>
                <a:gd name="T105" fmla="*/ 2147483647 h 2358"/>
                <a:gd name="T106" fmla="*/ 2147483647 w 1956"/>
                <a:gd name="T107" fmla="*/ 2147483647 h 2358"/>
                <a:gd name="T108" fmla="*/ 2147483647 w 1956"/>
                <a:gd name="T109" fmla="*/ 2147483647 h 2358"/>
                <a:gd name="T110" fmla="*/ 2147483647 w 1956"/>
                <a:gd name="T111" fmla="*/ 2147483647 h 2358"/>
                <a:gd name="T112" fmla="*/ 2147483647 w 1956"/>
                <a:gd name="T113" fmla="*/ 2147483647 h 2358"/>
                <a:gd name="T114" fmla="*/ 2147483647 w 1956"/>
                <a:gd name="T115" fmla="*/ 2147483647 h 2358"/>
                <a:gd name="T116" fmla="*/ 2147483647 w 1956"/>
                <a:gd name="T117" fmla="*/ 2147483647 h 2358"/>
                <a:gd name="T118" fmla="*/ 2147483647 w 1956"/>
                <a:gd name="T119" fmla="*/ 2147483647 h 23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56"/>
                <a:gd name="T181" fmla="*/ 0 h 2358"/>
                <a:gd name="T182" fmla="*/ 1956 w 1956"/>
                <a:gd name="T183" fmla="*/ 2358 h 23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56" h="2358">
                  <a:moveTo>
                    <a:pt x="1806" y="1788"/>
                  </a:moveTo>
                  <a:lnTo>
                    <a:pt x="1794" y="1800"/>
                  </a:lnTo>
                  <a:lnTo>
                    <a:pt x="1782" y="1824"/>
                  </a:lnTo>
                  <a:lnTo>
                    <a:pt x="1782" y="1884"/>
                  </a:lnTo>
                  <a:lnTo>
                    <a:pt x="1788" y="1980"/>
                  </a:lnTo>
                  <a:lnTo>
                    <a:pt x="1800" y="1950"/>
                  </a:lnTo>
                  <a:lnTo>
                    <a:pt x="1800" y="1848"/>
                  </a:lnTo>
                  <a:lnTo>
                    <a:pt x="1806" y="1836"/>
                  </a:lnTo>
                  <a:lnTo>
                    <a:pt x="1806" y="1830"/>
                  </a:lnTo>
                  <a:lnTo>
                    <a:pt x="1812" y="1818"/>
                  </a:lnTo>
                  <a:lnTo>
                    <a:pt x="1812" y="1806"/>
                  </a:lnTo>
                  <a:lnTo>
                    <a:pt x="1818" y="1800"/>
                  </a:lnTo>
                  <a:lnTo>
                    <a:pt x="1812" y="1788"/>
                  </a:lnTo>
                  <a:lnTo>
                    <a:pt x="1806" y="1788"/>
                  </a:lnTo>
                  <a:close/>
                  <a:moveTo>
                    <a:pt x="1794" y="2028"/>
                  </a:moveTo>
                  <a:lnTo>
                    <a:pt x="1788" y="2028"/>
                  </a:lnTo>
                  <a:lnTo>
                    <a:pt x="1782" y="2040"/>
                  </a:lnTo>
                  <a:lnTo>
                    <a:pt x="1782" y="2046"/>
                  </a:lnTo>
                  <a:lnTo>
                    <a:pt x="1788" y="2058"/>
                  </a:lnTo>
                  <a:lnTo>
                    <a:pt x="1788" y="2064"/>
                  </a:lnTo>
                  <a:lnTo>
                    <a:pt x="1794" y="2076"/>
                  </a:lnTo>
                  <a:lnTo>
                    <a:pt x="1800" y="2064"/>
                  </a:lnTo>
                  <a:lnTo>
                    <a:pt x="1800" y="2028"/>
                  </a:lnTo>
                  <a:lnTo>
                    <a:pt x="1794" y="2028"/>
                  </a:lnTo>
                  <a:close/>
                  <a:moveTo>
                    <a:pt x="1890" y="2310"/>
                  </a:moveTo>
                  <a:lnTo>
                    <a:pt x="1884" y="2316"/>
                  </a:lnTo>
                  <a:lnTo>
                    <a:pt x="1884" y="2334"/>
                  </a:lnTo>
                  <a:lnTo>
                    <a:pt x="1890" y="2346"/>
                  </a:lnTo>
                  <a:lnTo>
                    <a:pt x="1896" y="2352"/>
                  </a:lnTo>
                  <a:lnTo>
                    <a:pt x="1908" y="2358"/>
                  </a:lnTo>
                  <a:lnTo>
                    <a:pt x="1908" y="2346"/>
                  </a:lnTo>
                  <a:lnTo>
                    <a:pt x="1902" y="2334"/>
                  </a:lnTo>
                  <a:lnTo>
                    <a:pt x="1902" y="2322"/>
                  </a:lnTo>
                  <a:lnTo>
                    <a:pt x="1896" y="2310"/>
                  </a:lnTo>
                  <a:lnTo>
                    <a:pt x="1890" y="2310"/>
                  </a:lnTo>
                  <a:close/>
                  <a:moveTo>
                    <a:pt x="1920" y="672"/>
                  </a:moveTo>
                  <a:lnTo>
                    <a:pt x="1932" y="660"/>
                  </a:lnTo>
                  <a:lnTo>
                    <a:pt x="1944" y="654"/>
                  </a:lnTo>
                  <a:lnTo>
                    <a:pt x="1950" y="648"/>
                  </a:lnTo>
                  <a:lnTo>
                    <a:pt x="1956" y="648"/>
                  </a:lnTo>
                  <a:lnTo>
                    <a:pt x="1956" y="618"/>
                  </a:lnTo>
                  <a:lnTo>
                    <a:pt x="1950" y="618"/>
                  </a:lnTo>
                  <a:lnTo>
                    <a:pt x="1944" y="612"/>
                  </a:lnTo>
                  <a:lnTo>
                    <a:pt x="1878" y="612"/>
                  </a:lnTo>
                  <a:lnTo>
                    <a:pt x="1878" y="606"/>
                  </a:lnTo>
                  <a:lnTo>
                    <a:pt x="1890" y="594"/>
                  </a:lnTo>
                  <a:lnTo>
                    <a:pt x="1896" y="594"/>
                  </a:lnTo>
                  <a:lnTo>
                    <a:pt x="1878" y="564"/>
                  </a:lnTo>
                  <a:lnTo>
                    <a:pt x="1848" y="564"/>
                  </a:lnTo>
                  <a:lnTo>
                    <a:pt x="1842" y="558"/>
                  </a:lnTo>
                  <a:lnTo>
                    <a:pt x="1848" y="558"/>
                  </a:lnTo>
                  <a:lnTo>
                    <a:pt x="1860" y="546"/>
                  </a:lnTo>
                  <a:lnTo>
                    <a:pt x="1854" y="540"/>
                  </a:lnTo>
                  <a:lnTo>
                    <a:pt x="1818" y="522"/>
                  </a:lnTo>
                  <a:lnTo>
                    <a:pt x="1806" y="534"/>
                  </a:lnTo>
                  <a:lnTo>
                    <a:pt x="1806" y="558"/>
                  </a:lnTo>
                  <a:lnTo>
                    <a:pt x="1788" y="558"/>
                  </a:lnTo>
                  <a:lnTo>
                    <a:pt x="1770" y="546"/>
                  </a:lnTo>
                  <a:lnTo>
                    <a:pt x="1758" y="540"/>
                  </a:lnTo>
                  <a:lnTo>
                    <a:pt x="1740" y="540"/>
                  </a:lnTo>
                  <a:lnTo>
                    <a:pt x="1728" y="552"/>
                  </a:lnTo>
                  <a:lnTo>
                    <a:pt x="1716" y="558"/>
                  </a:lnTo>
                  <a:lnTo>
                    <a:pt x="1692" y="582"/>
                  </a:lnTo>
                  <a:lnTo>
                    <a:pt x="1656" y="582"/>
                  </a:lnTo>
                  <a:lnTo>
                    <a:pt x="1656" y="588"/>
                  </a:lnTo>
                  <a:lnTo>
                    <a:pt x="1662" y="594"/>
                  </a:lnTo>
                  <a:lnTo>
                    <a:pt x="1662" y="618"/>
                  </a:lnTo>
                  <a:lnTo>
                    <a:pt x="1656" y="624"/>
                  </a:lnTo>
                  <a:lnTo>
                    <a:pt x="1626" y="624"/>
                  </a:lnTo>
                  <a:lnTo>
                    <a:pt x="1632" y="636"/>
                  </a:lnTo>
                  <a:lnTo>
                    <a:pt x="1632" y="654"/>
                  </a:lnTo>
                  <a:lnTo>
                    <a:pt x="1620" y="666"/>
                  </a:lnTo>
                  <a:lnTo>
                    <a:pt x="1566" y="666"/>
                  </a:lnTo>
                  <a:lnTo>
                    <a:pt x="1566" y="684"/>
                  </a:lnTo>
                  <a:lnTo>
                    <a:pt x="1572" y="690"/>
                  </a:lnTo>
                  <a:lnTo>
                    <a:pt x="1596" y="690"/>
                  </a:lnTo>
                  <a:lnTo>
                    <a:pt x="1596" y="714"/>
                  </a:lnTo>
                  <a:lnTo>
                    <a:pt x="1608" y="726"/>
                  </a:lnTo>
                  <a:lnTo>
                    <a:pt x="1608" y="732"/>
                  </a:lnTo>
                  <a:lnTo>
                    <a:pt x="1584" y="744"/>
                  </a:lnTo>
                  <a:lnTo>
                    <a:pt x="1572" y="744"/>
                  </a:lnTo>
                  <a:lnTo>
                    <a:pt x="1566" y="738"/>
                  </a:lnTo>
                  <a:lnTo>
                    <a:pt x="1554" y="738"/>
                  </a:lnTo>
                  <a:lnTo>
                    <a:pt x="1542" y="744"/>
                  </a:lnTo>
                  <a:lnTo>
                    <a:pt x="1512" y="744"/>
                  </a:lnTo>
                  <a:lnTo>
                    <a:pt x="1500" y="738"/>
                  </a:lnTo>
                  <a:lnTo>
                    <a:pt x="1482" y="738"/>
                  </a:lnTo>
                  <a:lnTo>
                    <a:pt x="1476" y="744"/>
                  </a:lnTo>
                  <a:lnTo>
                    <a:pt x="1464" y="750"/>
                  </a:lnTo>
                  <a:lnTo>
                    <a:pt x="1440" y="750"/>
                  </a:lnTo>
                  <a:lnTo>
                    <a:pt x="1428" y="738"/>
                  </a:lnTo>
                  <a:lnTo>
                    <a:pt x="1428" y="732"/>
                  </a:lnTo>
                  <a:lnTo>
                    <a:pt x="1428" y="738"/>
                  </a:lnTo>
                  <a:lnTo>
                    <a:pt x="1416" y="738"/>
                  </a:lnTo>
                  <a:lnTo>
                    <a:pt x="1392" y="726"/>
                  </a:lnTo>
                  <a:lnTo>
                    <a:pt x="1374" y="708"/>
                  </a:lnTo>
                  <a:lnTo>
                    <a:pt x="1374" y="696"/>
                  </a:lnTo>
                  <a:lnTo>
                    <a:pt x="1380" y="696"/>
                  </a:lnTo>
                  <a:lnTo>
                    <a:pt x="1374" y="696"/>
                  </a:lnTo>
                  <a:lnTo>
                    <a:pt x="1368" y="690"/>
                  </a:lnTo>
                  <a:lnTo>
                    <a:pt x="1368" y="642"/>
                  </a:lnTo>
                  <a:lnTo>
                    <a:pt x="1362" y="636"/>
                  </a:lnTo>
                  <a:lnTo>
                    <a:pt x="1350" y="630"/>
                  </a:lnTo>
                  <a:lnTo>
                    <a:pt x="1338" y="630"/>
                  </a:lnTo>
                  <a:lnTo>
                    <a:pt x="1326" y="642"/>
                  </a:lnTo>
                  <a:lnTo>
                    <a:pt x="1314" y="648"/>
                  </a:lnTo>
                  <a:lnTo>
                    <a:pt x="1326" y="666"/>
                  </a:lnTo>
                  <a:lnTo>
                    <a:pt x="1326" y="714"/>
                  </a:lnTo>
                  <a:lnTo>
                    <a:pt x="1338" y="738"/>
                  </a:lnTo>
                  <a:lnTo>
                    <a:pt x="1338" y="774"/>
                  </a:lnTo>
                  <a:lnTo>
                    <a:pt x="1272" y="774"/>
                  </a:lnTo>
                  <a:lnTo>
                    <a:pt x="1272" y="762"/>
                  </a:lnTo>
                  <a:lnTo>
                    <a:pt x="1266" y="756"/>
                  </a:lnTo>
                  <a:lnTo>
                    <a:pt x="1260" y="756"/>
                  </a:lnTo>
                  <a:lnTo>
                    <a:pt x="1248" y="762"/>
                  </a:lnTo>
                  <a:lnTo>
                    <a:pt x="1242" y="774"/>
                  </a:lnTo>
                  <a:lnTo>
                    <a:pt x="1236" y="762"/>
                  </a:lnTo>
                  <a:lnTo>
                    <a:pt x="1224" y="756"/>
                  </a:lnTo>
                  <a:lnTo>
                    <a:pt x="1206" y="750"/>
                  </a:lnTo>
                  <a:lnTo>
                    <a:pt x="1188" y="750"/>
                  </a:lnTo>
                  <a:lnTo>
                    <a:pt x="1182" y="756"/>
                  </a:lnTo>
                  <a:lnTo>
                    <a:pt x="1152" y="738"/>
                  </a:lnTo>
                  <a:lnTo>
                    <a:pt x="1134" y="750"/>
                  </a:lnTo>
                  <a:lnTo>
                    <a:pt x="1080" y="696"/>
                  </a:lnTo>
                  <a:lnTo>
                    <a:pt x="1056" y="696"/>
                  </a:lnTo>
                  <a:lnTo>
                    <a:pt x="1056" y="690"/>
                  </a:lnTo>
                  <a:lnTo>
                    <a:pt x="1044" y="678"/>
                  </a:lnTo>
                  <a:lnTo>
                    <a:pt x="1038" y="678"/>
                  </a:lnTo>
                  <a:lnTo>
                    <a:pt x="1032" y="684"/>
                  </a:lnTo>
                  <a:lnTo>
                    <a:pt x="1032" y="702"/>
                  </a:lnTo>
                  <a:lnTo>
                    <a:pt x="1032" y="696"/>
                  </a:lnTo>
                  <a:lnTo>
                    <a:pt x="1026" y="690"/>
                  </a:lnTo>
                  <a:lnTo>
                    <a:pt x="1008" y="690"/>
                  </a:lnTo>
                  <a:lnTo>
                    <a:pt x="996" y="702"/>
                  </a:lnTo>
                  <a:lnTo>
                    <a:pt x="990" y="690"/>
                  </a:lnTo>
                  <a:lnTo>
                    <a:pt x="984" y="684"/>
                  </a:lnTo>
                  <a:lnTo>
                    <a:pt x="960" y="684"/>
                  </a:lnTo>
                  <a:lnTo>
                    <a:pt x="954" y="678"/>
                  </a:lnTo>
                  <a:lnTo>
                    <a:pt x="954" y="666"/>
                  </a:lnTo>
                  <a:lnTo>
                    <a:pt x="942" y="666"/>
                  </a:lnTo>
                  <a:lnTo>
                    <a:pt x="936" y="672"/>
                  </a:lnTo>
                  <a:lnTo>
                    <a:pt x="918" y="672"/>
                  </a:lnTo>
                  <a:lnTo>
                    <a:pt x="912" y="666"/>
                  </a:lnTo>
                  <a:lnTo>
                    <a:pt x="906" y="654"/>
                  </a:lnTo>
                  <a:lnTo>
                    <a:pt x="900" y="648"/>
                  </a:lnTo>
                  <a:lnTo>
                    <a:pt x="888" y="648"/>
                  </a:lnTo>
                  <a:lnTo>
                    <a:pt x="846" y="630"/>
                  </a:lnTo>
                  <a:lnTo>
                    <a:pt x="834" y="612"/>
                  </a:lnTo>
                  <a:lnTo>
                    <a:pt x="810" y="612"/>
                  </a:lnTo>
                  <a:lnTo>
                    <a:pt x="792" y="588"/>
                  </a:lnTo>
                  <a:lnTo>
                    <a:pt x="780" y="594"/>
                  </a:lnTo>
                  <a:lnTo>
                    <a:pt x="750" y="564"/>
                  </a:lnTo>
                  <a:lnTo>
                    <a:pt x="750" y="552"/>
                  </a:lnTo>
                  <a:lnTo>
                    <a:pt x="762" y="540"/>
                  </a:lnTo>
                  <a:lnTo>
                    <a:pt x="768" y="540"/>
                  </a:lnTo>
                  <a:lnTo>
                    <a:pt x="756" y="528"/>
                  </a:lnTo>
                  <a:lnTo>
                    <a:pt x="756" y="522"/>
                  </a:lnTo>
                  <a:lnTo>
                    <a:pt x="762" y="516"/>
                  </a:lnTo>
                  <a:lnTo>
                    <a:pt x="756" y="504"/>
                  </a:lnTo>
                  <a:lnTo>
                    <a:pt x="780" y="480"/>
                  </a:lnTo>
                  <a:lnTo>
                    <a:pt x="786" y="456"/>
                  </a:lnTo>
                  <a:lnTo>
                    <a:pt x="762" y="438"/>
                  </a:lnTo>
                  <a:lnTo>
                    <a:pt x="750" y="438"/>
                  </a:lnTo>
                  <a:lnTo>
                    <a:pt x="738" y="432"/>
                  </a:lnTo>
                  <a:lnTo>
                    <a:pt x="738" y="414"/>
                  </a:lnTo>
                  <a:lnTo>
                    <a:pt x="720" y="420"/>
                  </a:lnTo>
                  <a:lnTo>
                    <a:pt x="702" y="402"/>
                  </a:lnTo>
                  <a:lnTo>
                    <a:pt x="696" y="402"/>
                  </a:lnTo>
                  <a:lnTo>
                    <a:pt x="690" y="396"/>
                  </a:lnTo>
                  <a:lnTo>
                    <a:pt x="678" y="396"/>
                  </a:lnTo>
                  <a:lnTo>
                    <a:pt x="666" y="390"/>
                  </a:lnTo>
                  <a:lnTo>
                    <a:pt x="654" y="378"/>
                  </a:lnTo>
                  <a:lnTo>
                    <a:pt x="648" y="366"/>
                  </a:lnTo>
                  <a:lnTo>
                    <a:pt x="618" y="366"/>
                  </a:lnTo>
                  <a:lnTo>
                    <a:pt x="612" y="360"/>
                  </a:lnTo>
                  <a:lnTo>
                    <a:pt x="612" y="342"/>
                  </a:lnTo>
                  <a:lnTo>
                    <a:pt x="618" y="336"/>
                  </a:lnTo>
                  <a:lnTo>
                    <a:pt x="618" y="324"/>
                  </a:lnTo>
                  <a:lnTo>
                    <a:pt x="612" y="324"/>
                  </a:lnTo>
                  <a:lnTo>
                    <a:pt x="600" y="312"/>
                  </a:lnTo>
                  <a:lnTo>
                    <a:pt x="594" y="300"/>
                  </a:lnTo>
                  <a:lnTo>
                    <a:pt x="588" y="294"/>
                  </a:lnTo>
                  <a:lnTo>
                    <a:pt x="588" y="276"/>
                  </a:lnTo>
                  <a:lnTo>
                    <a:pt x="594" y="276"/>
                  </a:lnTo>
                  <a:lnTo>
                    <a:pt x="600" y="270"/>
                  </a:lnTo>
                  <a:lnTo>
                    <a:pt x="612" y="270"/>
                  </a:lnTo>
                  <a:lnTo>
                    <a:pt x="612" y="288"/>
                  </a:lnTo>
                  <a:lnTo>
                    <a:pt x="624" y="300"/>
                  </a:lnTo>
                  <a:lnTo>
                    <a:pt x="636" y="282"/>
                  </a:lnTo>
                  <a:lnTo>
                    <a:pt x="642" y="282"/>
                  </a:lnTo>
                  <a:lnTo>
                    <a:pt x="648" y="276"/>
                  </a:lnTo>
                  <a:lnTo>
                    <a:pt x="660" y="270"/>
                  </a:lnTo>
                  <a:lnTo>
                    <a:pt x="660" y="258"/>
                  </a:lnTo>
                  <a:lnTo>
                    <a:pt x="642" y="240"/>
                  </a:lnTo>
                  <a:lnTo>
                    <a:pt x="636" y="228"/>
                  </a:lnTo>
                  <a:lnTo>
                    <a:pt x="630" y="222"/>
                  </a:lnTo>
                  <a:lnTo>
                    <a:pt x="618" y="222"/>
                  </a:lnTo>
                  <a:lnTo>
                    <a:pt x="594" y="210"/>
                  </a:lnTo>
                  <a:lnTo>
                    <a:pt x="594" y="186"/>
                  </a:lnTo>
                  <a:lnTo>
                    <a:pt x="612" y="180"/>
                  </a:lnTo>
                  <a:lnTo>
                    <a:pt x="594" y="156"/>
                  </a:lnTo>
                  <a:lnTo>
                    <a:pt x="624" y="156"/>
                  </a:lnTo>
                  <a:lnTo>
                    <a:pt x="636" y="150"/>
                  </a:lnTo>
                  <a:lnTo>
                    <a:pt x="642" y="138"/>
                  </a:lnTo>
                  <a:lnTo>
                    <a:pt x="642" y="114"/>
                  </a:lnTo>
                  <a:lnTo>
                    <a:pt x="636" y="108"/>
                  </a:lnTo>
                  <a:lnTo>
                    <a:pt x="636" y="102"/>
                  </a:lnTo>
                  <a:lnTo>
                    <a:pt x="654" y="102"/>
                  </a:lnTo>
                  <a:lnTo>
                    <a:pt x="660" y="96"/>
                  </a:lnTo>
                  <a:lnTo>
                    <a:pt x="660" y="36"/>
                  </a:lnTo>
                  <a:lnTo>
                    <a:pt x="618" y="36"/>
                  </a:lnTo>
                  <a:lnTo>
                    <a:pt x="594" y="12"/>
                  </a:lnTo>
                  <a:lnTo>
                    <a:pt x="576" y="0"/>
                  </a:lnTo>
                  <a:lnTo>
                    <a:pt x="564" y="0"/>
                  </a:lnTo>
                  <a:lnTo>
                    <a:pt x="540" y="12"/>
                  </a:lnTo>
                  <a:lnTo>
                    <a:pt x="522" y="18"/>
                  </a:lnTo>
                  <a:lnTo>
                    <a:pt x="516" y="30"/>
                  </a:lnTo>
                  <a:lnTo>
                    <a:pt x="504" y="36"/>
                  </a:lnTo>
                  <a:lnTo>
                    <a:pt x="480" y="36"/>
                  </a:lnTo>
                  <a:lnTo>
                    <a:pt x="456" y="72"/>
                  </a:lnTo>
                  <a:lnTo>
                    <a:pt x="432" y="78"/>
                  </a:lnTo>
                  <a:lnTo>
                    <a:pt x="432" y="96"/>
                  </a:lnTo>
                  <a:lnTo>
                    <a:pt x="408" y="96"/>
                  </a:lnTo>
                  <a:lnTo>
                    <a:pt x="402" y="102"/>
                  </a:lnTo>
                  <a:lnTo>
                    <a:pt x="396" y="96"/>
                  </a:lnTo>
                  <a:lnTo>
                    <a:pt x="390" y="102"/>
                  </a:lnTo>
                  <a:lnTo>
                    <a:pt x="378" y="108"/>
                  </a:lnTo>
                  <a:lnTo>
                    <a:pt x="372" y="114"/>
                  </a:lnTo>
                  <a:lnTo>
                    <a:pt x="360" y="120"/>
                  </a:lnTo>
                  <a:lnTo>
                    <a:pt x="348" y="120"/>
                  </a:lnTo>
                  <a:lnTo>
                    <a:pt x="348" y="108"/>
                  </a:lnTo>
                  <a:lnTo>
                    <a:pt x="342" y="102"/>
                  </a:lnTo>
                  <a:lnTo>
                    <a:pt x="324" y="102"/>
                  </a:lnTo>
                  <a:lnTo>
                    <a:pt x="306" y="96"/>
                  </a:lnTo>
                  <a:lnTo>
                    <a:pt x="264" y="96"/>
                  </a:lnTo>
                  <a:lnTo>
                    <a:pt x="240" y="108"/>
                  </a:lnTo>
                  <a:lnTo>
                    <a:pt x="234" y="120"/>
                  </a:lnTo>
                  <a:lnTo>
                    <a:pt x="234" y="126"/>
                  </a:lnTo>
                  <a:lnTo>
                    <a:pt x="258" y="144"/>
                  </a:lnTo>
                  <a:lnTo>
                    <a:pt x="252" y="156"/>
                  </a:lnTo>
                  <a:lnTo>
                    <a:pt x="282" y="162"/>
                  </a:lnTo>
                  <a:lnTo>
                    <a:pt x="276" y="168"/>
                  </a:lnTo>
                  <a:lnTo>
                    <a:pt x="270" y="180"/>
                  </a:lnTo>
                  <a:lnTo>
                    <a:pt x="264" y="186"/>
                  </a:lnTo>
                  <a:lnTo>
                    <a:pt x="264" y="192"/>
                  </a:lnTo>
                  <a:lnTo>
                    <a:pt x="276" y="204"/>
                  </a:lnTo>
                  <a:lnTo>
                    <a:pt x="282" y="204"/>
                  </a:lnTo>
                  <a:lnTo>
                    <a:pt x="282" y="210"/>
                  </a:lnTo>
                  <a:lnTo>
                    <a:pt x="276" y="222"/>
                  </a:lnTo>
                  <a:lnTo>
                    <a:pt x="276" y="234"/>
                  </a:lnTo>
                  <a:lnTo>
                    <a:pt x="294" y="234"/>
                  </a:lnTo>
                  <a:lnTo>
                    <a:pt x="306" y="252"/>
                  </a:lnTo>
                  <a:lnTo>
                    <a:pt x="324" y="252"/>
                  </a:lnTo>
                  <a:lnTo>
                    <a:pt x="330" y="288"/>
                  </a:lnTo>
                  <a:lnTo>
                    <a:pt x="366" y="288"/>
                  </a:lnTo>
                  <a:lnTo>
                    <a:pt x="378" y="294"/>
                  </a:lnTo>
                  <a:lnTo>
                    <a:pt x="384" y="300"/>
                  </a:lnTo>
                  <a:lnTo>
                    <a:pt x="384" y="306"/>
                  </a:lnTo>
                  <a:lnTo>
                    <a:pt x="378" y="312"/>
                  </a:lnTo>
                  <a:lnTo>
                    <a:pt x="354" y="324"/>
                  </a:lnTo>
                  <a:lnTo>
                    <a:pt x="342" y="324"/>
                  </a:lnTo>
                  <a:lnTo>
                    <a:pt x="336" y="330"/>
                  </a:lnTo>
                  <a:lnTo>
                    <a:pt x="336" y="366"/>
                  </a:lnTo>
                  <a:lnTo>
                    <a:pt x="342" y="378"/>
                  </a:lnTo>
                  <a:lnTo>
                    <a:pt x="354" y="390"/>
                  </a:lnTo>
                  <a:lnTo>
                    <a:pt x="354" y="396"/>
                  </a:lnTo>
                  <a:lnTo>
                    <a:pt x="324" y="414"/>
                  </a:lnTo>
                  <a:lnTo>
                    <a:pt x="300" y="450"/>
                  </a:lnTo>
                  <a:lnTo>
                    <a:pt x="318" y="474"/>
                  </a:lnTo>
                  <a:lnTo>
                    <a:pt x="306" y="474"/>
                  </a:lnTo>
                  <a:lnTo>
                    <a:pt x="300" y="480"/>
                  </a:lnTo>
                  <a:lnTo>
                    <a:pt x="288" y="486"/>
                  </a:lnTo>
                  <a:lnTo>
                    <a:pt x="282" y="492"/>
                  </a:lnTo>
                  <a:lnTo>
                    <a:pt x="282" y="504"/>
                  </a:lnTo>
                  <a:lnTo>
                    <a:pt x="276" y="522"/>
                  </a:lnTo>
                  <a:lnTo>
                    <a:pt x="276" y="534"/>
                  </a:lnTo>
                  <a:lnTo>
                    <a:pt x="270" y="552"/>
                  </a:lnTo>
                  <a:lnTo>
                    <a:pt x="258" y="564"/>
                  </a:lnTo>
                  <a:lnTo>
                    <a:pt x="234" y="576"/>
                  </a:lnTo>
                  <a:lnTo>
                    <a:pt x="228" y="582"/>
                  </a:lnTo>
                  <a:lnTo>
                    <a:pt x="228" y="588"/>
                  </a:lnTo>
                  <a:lnTo>
                    <a:pt x="222" y="594"/>
                  </a:lnTo>
                  <a:lnTo>
                    <a:pt x="222" y="612"/>
                  </a:lnTo>
                  <a:lnTo>
                    <a:pt x="204" y="624"/>
                  </a:lnTo>
                  <a:lnTo>
                    <a:pt x="204" y="630"/>
                  </a:lnTo>
                  <a:lnTo>
                    <a:pt x="198" y="636"/>
                  </a:lnTo>
                  <a:lnTo>
                    <a:pt x="192" y="648"/>
                  </a:lnTo>
                  <a:lnTo>
                    <a:pt x="186" y="654"/>
                  </a:lnTo>
                  <a:lnTo>
                    <a:pt x="168" y="654"/>
                  </a:lnTo>
                  <a:lnTo>
                    <a:pt x="162" y="648"/>
                  </a:lnTo>
                  <a:lnTo>
                    <a:pt x="156" y="654"/>
                  </a:lnTo>
                  <a:lnTo>
                    <a:pt x="132" y="666"/>
                  </a:lnTo>
                  <a:lnTo>
                    <a:pt x="126" y="666"/>
                  </a:lnTo>
                  <a:lnTo>
                    <a:pt x="120" y="660"/>
                  </a:lnTo>
                  <a:lnTo>
                    <a:pt x="120" y="648"/>
                  </a:lnTo>
                  <a:lnTo>
                    <a:pt x="114" y="642"/>
                  </a:lnTo>
                  <a:lnTo>
                    <a:pt x="108" y="642"/>
                  </a:lnTo>
                  <a:lnTo>
                    <a:pt x="96" y="648"/>
                  </a:lnTo>
                  <a:lnTo>
                    <a:pt x="84" y="660"/>
                  </a:lnTo>
                  <a:lnTo>
                    <a:pt x="84" y="666"/>
                  </a:lnTo>
                  <a:lnTo>
                    <a:pt x="78" y="678"/>
                  </a:lnTo>
                  <a:lnTo>
                    <a:pt x="72" y="684"/>
                  </a:lnTo>
                  <a:lnTo>
                    <a:pt x="66" y="696"/>
                  </a:lnTo>
                  <a:lnTo>
                    <a:pt x="54" y="708"/>
                  </a:lnTo>
                  <a:lnTo>
                    <a:pt x="48" y="720"/>
                  </a:lnTo>
                  <a:lnTo>
                    <a:pt x="48" y="744"/>
                  </a:lnTo>
                  <a:lnTo>
                    <a:pt x="54" y="750"/>
                  </a:lnTo>
                  <a:lnTo>
                    <a:pt x="66" y="756"/>
                  </a:lnTo>
                  <a:lnTo>
                    <a:pt x="72" y="756"/>
                  </a:lnTo>
                  <a:lnTo>
                    <a:pt x="102" y="750"/>
                  </a:lnTo>
                  <a:lnTo>
                    <a:pt x="102" y="768"/>
                  </a:lnTo>
                  <a:lnTo>
                    <a:pt x="96" y="798"/>
                  </a:lnTo>
                  <a:lnTo>
                    <a:pt x="102" y="804"/>
                  </a:lnTo>
                  <a:lnTo>
                    <a:pt x="108" y="816"/>
                  </a:lnTo>
                  <a:lnTo>
                    <a:pt x="120" y="828"/>
                  </a:lnTo>
                  <a:lnTo>
                    <a:pt x="144" y="828"/>
                  </a:lnTo>
                  <a:lnTo>
                    <a:pt x="144" y="852"/>
                  </a:lnTo>
                  <a:lnTo>
                    <a:pt x="168" y="894"/>
                  </a:lnTo>
                  <a:lnTo>
                    <a:pt x="174" y="906"/>
                  </a:lnTo>
                  <a:lnTo>
                    <a:pt x="180" y="912"/>
                  </a:lnTo>
                  <a:lnTo>
                    <a:pt x="180" y="936"/>
                  </a:lnTo>
                  <a:lnTo>
                    <a:pt x="168" y="942"/>
                  </a:lnTo>
                  <a:lnTo>
                    <a:pt x="162" y="948"/>
                  </a:lnTo>
                  <a:lnTo>
                    <a:pt x="144" y="948"/>
                  </a:lnTo>
                  <a:lnTo>
                    <a:pt x="138" y="942"/>
                  </a:lnTo>
                  <a:lnTo>
                    <a:pt x="138" y="930"/>
                  </a:lnTo>
                  <a:lnTo>
                    <a:pt x="132" y="930"/>
                  </a:lnTo>
                  <a:lnTo>
                    <a:pt x="120" y="936"/>
                  </a:lnTo>
                  <a:lnTo>
                    <a:pt x="108" y="948"/>
                  </a:lnTo>
                  <a:lnTo>
                    <a:pt x="84" y="948"/>
                  </a:lnTo>
                  <a:lnTo>
                    <a:pt x="78" y="942"/>
                  </a:lnTo>
                  <a:lnTo>
                    <a:pt x="78" y="936"/>
                  </a:lnTo>
                  <a:lnTo>
                    <a:pt x="54" y="948"/>
                  </a:lnTo>
                  <a:lnTo>
                    <a:pt x="48" y="942"/>
                  </a:lnTo>
                  <a:lnTo>
                    <a:pt x="36" y="936"/>
                  </a:lnTo>
                  <a:lnTo>
                    <a:pt x="24" y="936"/>
                  </a:lnTo>
                  <a:lnTo>
                    <a:pt x="12" y="948"/>
                  </a:lnTo>
                  <a:lnTo>
                    <a:pt x="12" y="960"/>
                  </a:lnTo>
                  <a:lnTo>
                    <a:pt x="18" y="966"/>
                  </a:lnTo>
                  <a:lnTo>
                    <a:pt x="0" y="972"/>
                  </a:lnTo>
                  <a:lnTo>
                    <a:pt x="36" y="972"/>
                  </a:lnTo>
                  <a:lnTo>
                    <a:pt x="30" y="984"/>
                  </a:lnTo>
                  <a:lnTo>
                    <a:pt x="30" y="1014"/>
                  </a:lnTo>
                  <a:lnTo>
                    <a:pt x="36" y="1026"/>
                  </a:lnTo>
                  <a:lnTo>
                    <a:pt x="48" y="1032"/>
                  </a:lnTo>
                  <a:lnTo>
                    <a:pt x="66" y="1038"/>
                  </a:lnTo>
                  <a:lnTo>
                    <a:pt x="120" y="1038"/>
                  </a:lnTo>
                  <a:lnTo>
                    <a:pt x="132" y="1032"/>
                  </a:lnTo>
                  <a:lnTo>
                    <a:pt x="150" y="1014"/>
                  </a:lnTo>
                  <a:lnTo>
                    <a:pt x="162" y="1008"/>
                  </a:lnTo>
                  <a:lnTo>
                    <a:pt x="168" y="1020"/>
                  </a:lnTo>
                  <a:lnTo>
                    <a:pt x="168" y="1026"/>
                  </a:lnTo>
                  <a:lnTo>
                    <a:pt x="162" y="1038"/>
                  </a:lnTo>
                  <a:lnTo>
                    <a:pt x="144" y="1056"/>
                  </a:lnTo>
                  <a:lnTo>
                    <a:pt x="120" y="1068"/>
                  </a:lnTo>
                  <a:lnTo>
                    <a:pt x="114" y="1074"/>
                  </a:lnTo>
                  <a:lnTo>
                    <a:pt x="90" y="1074"/>
                  </a:lnTo>
                  <a:lnTo>
                    <a:pt x="78" y="1080"/>
                  </a:lnTo>
                  <a:lnTo>
                    <a:pt x="60" y="1086"/>
                  </a:lnTo>
                  <a:lnTo>
                    <a:pt x="48" y="1092"/>
                  </a:lnTo>
                  <a:lnTo>
                    <a:pt x="42" y="1098"/>
                  </a:lnTo>
                  <a:lnTo>
                    <a:pt x="54" y="1122"/>
                  </a:lnTo>
                  <a:lnTo>
                    <a:pt x="66" y="1128"/>
                  </a:lnTo>
                  <a:lnTo>
                    <a:pt x="78" y="1140"/>
                  </a:lnTo>
                  <a:lnTo>
                    <a:pt x="96" y="1152"/>
                  </a:lnTo>
                  <a:lnTo>
                    <a:pt x="108" y="1164"/>
                  </a:lnTo>
                  <a:lnTo>
                    <a:pt x="132" y="1182"/>
                  </a:lnTo>
                  <a:lnTo>
                    <a:pt x="162" y="1206"/>
                  </a:lnTo>
                  <a:lnTo>
                    <a:pt x="204" y="1224"/>
                  </a:lnTo>
                  <a:lnTo>
                    <a:pt x="240" y="1218"/>
                  </a:lnTo>
                  <a:lnTo>
                    <a:pt x="270" y="1200"/>
                  </a:lnTo>
                  <a:lnTo>
                    <a:pt x="294" y="1176"/>
                  </a:lnTo>
                  <a:lnTo>
                    <a:pt x="300" y="1158"/>
                  </a:lnTo>
                  <a:lnTo>
                    <a:pt x="300" y="1128"/>
                  </a:lnTo>
                  <a:lnTo>
                    <a:pt x="306" y="1116"/>
                  </a:lnTo>
                  <a:lnTo>
                    <a:pt x="318" y="1104"/>
                  </a:lnTo>
                  <a:lnTo>
                    <a:pt x="324" y="1092"/>
                  </a:lnTo>
                  <a:lnTo>
                    <a:pt x="330" y="1086"/>
                  </a:lnTo>
                  <a:lnTo>
                    <a:pt x="342" y="1086"/>
                  </a:lnTo>
                  <a:lnTo>
                    <a:pt x="348" y="1080"/>
                  </a:lnTo>
                  <a:lnTo>
                    <a:pt x="354" y="1080"/>
                  </a:lnTo>
                  <a:lnTo>
                    <a:pt x="360" y="1086"/>
                  </a:lnTo>
                  <a:lnTo>
                    <a:pt x="360" y="1098"/>
                  </a:lnTo>
                  <a:lnTo>
                    <a:pt x="348" y="1110"/>
                  </a:lnTo>
                  <a:lnTo>
                    <a:pt x="336" y="1128"/>
                  </a:lnTo>
                  <a:lnTo>
                    <a:pt x="324" y="1140"/>
                  </a:lnTo>
                  <a:lnTo>
                    <a:pt x="318" y="1152"/>
                  </a:lnTo>
                  <a:lnTo>
                    <a:pt x="318" y="1164"/>
                  </a:lnTo>
                  <a:lnTo>
                    <a:pt x="324" y="1176"/>
                  </a:lnTo>
                  <a:lnTo>
                    <a:pt x="336" y="1182"/>
                  </a:lnTo>
                  <a:lnTo>
                    <a:pt x="342" y="1182"/>
                  </a:lnTo>
                  <a:lnTo>
                    <a:pt x="354" y="1194"/>
                  </a:lnTo>
                  <a:lnTo>
                    <a:pt x="354" y="1206"/>
                  </a:lnTo>
                  <a:lnTo>
                    <a:pt x="348" y="1242"/>
                  </a:lnTo>
                  <a:lnTo>
                    <a:pt x="342" y="1284"/>
                  </a:lnTo>
                  <a:lnTo>
                    <a:pt x="336" y="1338"/>
                  </a:lnTo>
                  <a:lnTo>
                    <a:pt x="342" y="1398"/>
                  </a:lnTo>
                  <a:lnTo>
                    <a:pt x="354" y="1446"/>
                  </a:lnTo>
                  <a:lnTo>
                    <a:pt x="384" y="1536"/>
                  </a:lnTo>
                  <a:lnTo>
                    <a:pt x="402" y="1554"/>
                  </a:lnTo>
                  <a:lnTo>
                    <a:pt x="402" y="1596"/>
                  </a:lnTo>
                  <a:lnTo>
                    <a:pt x="414" y="1620"/>
                  </a:lnTo>
                  <a:lnTo>
                    <a:pt x="426" y="1626"/>
                  </a:lnTo>
                  <a:lnTo>
                    <a:pt x="438" y="1626"/>
                  </a:lnTo>
                  <a:lnTo>
                    <a:pt x="444" y="1632"/>
                  </a:lnTo>
                  <a:lnTo>
                    <a:pt x="450" y="1632"/>
                  </a:lnTo>
                  <a:lnTo>
                    <a:pt x="450" y="1644"/>
                  </a:lnTo>
                  <a:lnTo>
                    <a:pt x="456" y="1656"/>
                  </a:lnTo>
                  <a:lnTo>
                    <a:pt x="456" y="1674"/>
                  </a:lnTo>
                  <a:lnTo>
                    <a:pt x="474" y="1710"/>
                  </a:lnTo>
                  <a:lnTo>
                    <a:pt x="498" y="1722"/>
                  </a:lnTo>
                  <a:lnTo>
                    <a:pt x="504" y="1728"/>
                  </a:lnTo>
                  <a:lnTo>
                    <a:pt x="510" y="1728"/>
                  </a:lnTo>
                  <a:lnTo>
                    <a:pt x="510" y="1746"/>
                  </a:lnTo>
                  <a:lnTo>
                    <a:pt x="516" y="1782"/>
                  </a:lnTo>
                  <a:lnTo>
                    <a:pt x="522" y="1830"/>
                  </a:lnTo>
                  <a:lnTo>
                    <a:pt x="534" y="1872"/>
                  </a:lnTo>
                  <a:lnTo>
                    <a:pt x="552" y="1908"/>
                  </a:lnTo>
                  <a:lnTo>
                    <a:pt x="576" y="1944"/>
                  </a:lnTo>
                  <a:lnTo>
                    <a:pt x="600" y="1974"/>
                  </a:lnTo>
                  <a:lnTo>
                    <a:pt x="612" y="1998"/>
                  </a:lnTo>
                  <a:lnTo>
                    <a:pt x="618" y="2016"/>
                  </a:lnTo>
                  <a:lnTo>
                    <a:pt x="618" y="2070"/>
                  </a:lnTo>
                  <a:lnTo>
                    <a:pt x="624" y="2094"/>
                  </a:lnTo>
                  <a:lnTo>
                    <a:pt x="642" y="2124"/>
                  </a:lnTo>
                  <a:lnTo>
                    <a:pt x="672" y="2166"/>
                  </a:lnTo>
                  <a:lnTo>
                    <a:pt x="696" y="2202"/>
                  </a:lnTo>
                  <a:lnTo>
                    <a:pt x="714" y="2232"/>
                  </a:lnTo>
                  <a:lnTo>
                    <a:pt x="720" y="2244"/>
                  </a:lnTo>
                  <a:lnTo>
                    <a:pt x="726" y="2244"/>
                  </a:lnTo>
                  <a:lnTo>
                    <a:pt x="732" y="2238"/>
                  </a:lnTo>
                  <a:lnTo>
                    <a:pt x="744" y="2238"/>
                  </a:lnTo>
                  <a:lnTo>
                    <a:pt x="768" y="2226"/>
                  </a:lnTo>
                  <a:lnTo>
                    <a:pt x="774" y="2220"/>
                  </a:lnTo>
                  <a:lnTo>
                    <a:pt x="780" y="2208"/>
                  </a:lnTo>
                  <a:lnTo>
                    <a:pt x="780" y="2172"/>
                  </a:lnTo>
                  <a:lnTo>
                    <a:pt x="786" y="2160"/>
                  </a:lnTo>
                  <a:lnTo>
                    <a:pt x="798" y="2154"/>
                  </a:lnTo>
                  <a:lnTo>
                    <a:pt x="804" y="2154"/>
                  </a:lnTo>
                  <a:lnTo>
                    <a:pt x="810" y="2160"/>
                  </a:lnTo>
                  <a:lnTo>
                    <a:pt x="828" y="2160"/>
                  </a:lnTo>
                  <a:lnTo>
                    <a:pt x="834" y="2154"/>
                  </a:lnTo>
                  <a:lnTo>
                    <a:pt x="846" y="2148"/>
                  </a:lnTo>
                  <a:lnTo>
                    <a:pt x="852" y="2142"/>
                  </a:lnTo>
                  <a:lnTo>
                    <a:pt x="864" y="2136"/>
                  </a:lnTo>
                  <a:lnTo>
                    <a:pt x="852" y="2136"/>
                  </a:lnTo>
                  <a:lnTo>
                    <a:pt x="846" y="2130"/>
                  </a:lnTo>
                  <a:lnTo>
                    <a:pt x="846" y="2118"/>
                  </a:lnTo>
                  <a:lnTo>
                    <a:pt x="852" y="2100"/>
                  </a:lnTo>
                  <a:lnTo>
                    <a:pt x="858" y="2088"/>
                  </a:lnTo>
                  <a:lnTo>
                    <a:pt x="906" y="2064"/>
                  </a:lnTo>
                  <a:lnTo>
                    <a:pt x="918" y="2052"/>
                  </a:lnTo>
                  <a:lnTo>
                    <a:pt x="918" y="2040"/>
                  </a:lnTo>
                  <a:lnTo>
                    <a:pt x="912" y="2028"/>
                  </a:lnTo>
                  <a:lnTo>
                    <a:pt x="912" y="2010"/>
                  </a:lnTo>
                  <a:lnTo>
                    <a:pt x="900" y="1974"/>
                  </a:lnTo>
                  <a:lnTo>
                    <a:pt x="900" y="1908"/>
                  </a:lnTo>
                  <a:lnTo>
                    <a:pt x="906" y="1890"/>
                  </a:lnTo>
                  <a:lnTo>
                    <a:pt x="906" y="1884"/>
                  </a:lnTo>
                  <a:lnTo>
                    <a:pt x="912" y="1878"/>
                  </a:lnTo>
                  <a:lnTo>
                    <a:pt x="912" y="1860"/>
                  </a:lnTo>
                  <a:lnTo>
                    <a:pt x="918" y="1842"/>
                  </a:lnTo>
                  <a:lnTo>
                    <a:pt x="918" y="1800"/>
                  </a:lnTo>
                  <a:lnTo>
                    <a:pt x="906" y="1776"/>
                  </a:lnTo>
                  <a:lnTo>
                    <a:pt x="888" y="1758"/>
                  </a:lnTo>
                  <a:lnTo>
                    <a:pt x="888" y="1728"/>
                  </a:lnTo>
                  <a:lnTo>
                    <a:pt x="894" y="1722"/>
                  </a:lnTo>
                  <a:lnTo>
                    <a:pt x="900" y="1710"/>
                  </a:lnTo>
                  <a:lnTo>
                    <a:pt x="900" y="1698"/>
                  </a:lnTo>
                  <a:lnTo>
                    <a:pt x="894" y="1686"/>
                  </a:lnTo>
                  <a:lnTo>
                    <a:pt x="894" y="1644"/>
                  </a:lnTo>
                  <a:lnTo>
                    <a:pt x="918" y="1632"/>
                  </a:lnTo>
                  <a:lnTo>
                    <a:pt x="924" y="1632"/>
                  </a:lnTo>
                  <a:lnTo>
                    <a:pt x="948" y="1620"/>
                  </a:lnTo>
                  <a:lnTo>
                    <a:pt x="948" y="1596"/>
                  </a:lnTo>
                  <a:lnTo>
                    <a:pt x="954" y="1584"/>
                  </a:lnTo>
                  <a:lnTo>
                    <a:pt x="960" y="1578"/>
                  </a:lnTo>
                  <a:lnTo>
                    <a:pt x="972" y="1572"/>
                  </a:lnTo>
                  <a:lnTo>
                    <a:pt x="990" y="1572"/>
                  </a:lnTo>
                  <a:lnTo>
                    <a:pt x="996" y="1560"/>
                  </a:lnTo>
                  <a:lnTo>
                    <a:pt x="1002" y="1566"/>
                  </a:lnTo>
                  <a:lnTo>
                    <a:pt x="1032" y="1566"/>
                  </a:lnTo>
                  <a:lnTo>
                    <a:pt x="1032" y="1548"/>
                  </a:lnTo>
                  <a:lnTo>
                    <a:pt x="1038" y="1530"/>
                  </a:lnTo>
                  <a:lnTo>
                    <a:pt x="1050" y="1518"/>
                  </a:lnTo>
                  <a:lnTo>
                    <a:pt x="1056" y="1500"/>
                  </a:lnTo>
                  <a:lnTo>
                    <a:pt x="1068" y="1488"/>
                  </a:lnTo>
                  <a:lnTo>
                    <a:pt x="1074" y="1476"/>
                  </a:lnTo>
                  <a:lnTo>
                    <a:pt x="1086" y="1470"/>
                  </a:lnTo>
                  <a:lnTo>
                    <a:pt x="1092" y="1464"/>
                  </a:lnTo>
                  <a:lnTo>
                    <a:pt x="1110" y="1458"/>
                  </a:lnTo>
                  <a:lnTo>
                    <a:pt x="1116" y="1452"/>
                  </a:lnTo>
                  <a:lnTo>
                    <a:pt x="1128" y="1446"/>
                  </a:lnTo>
                  <a:lnTo>
                    <a:pt x="1134" y="1428"/>
                  </a:lnTo>
                  <a:lnTo>
                    <a:pt x="1158" y="1380"/>
                  </a:lnTo>
                  <a:lnTo>
                    <a:pt x="1176" y="1362"/>
                  </a:lnTo>
                  <a:lnTo>
                    <a:pt x="1188" y="1356"/>
                  </a:lnTo>
                  <a:lnTo>
                    <a:pt x="1206" y="1344"/>
                  </a:lnTo>
                  <a:lnTo>
                    <a:pt x="1218" y="1338"/>
                  </a:lnTo>
                  <a:lnTo>
                    <a:pt x="1236" y="1320"/>
                  </a:lnTo>
                  <a:lnTo>
                    <a:pt x="1242" y="1320"/>
                  </a:lnTo>
                  <a:lnTo>
                    <a:pt x="1230" y="1290"/>
                  </a:lnTo>
                  <a:lnTo>
                    <a:pt x="1236" y="1284"/>
                  </a:lnTo>
                  <a:lnTo>
                    <a:pt x="1260" y="1314"/>
                  </a:lnTo>
                  <a:lnTo>
                    <a:pt x="1320" y="1254"/>
                  </a:lnTo>
                  <a:lnTo>
                    <a:pt x="1332" y="1230"/>
                  </a:lnTo>
                  <a:lnTo>
                    <a:pt x="1326" y="1224"/>
                  </a:lnTo>
                  <a:lnTo>
                    <a:pt x="1320" y="1212"/>
                  </a:lnTo>
                  <a:lnTo>
                    <a:pt x="1314" y="1206"/>
                  </a:lnTo>
                  <a:lnTo>
                    <a:pt x="1308" y="1194"/>
                  </a:lnTo>
                  <a:lnTo>
                    <a:pt x="1308" y="1182"/>
                  </a:lnTo>
                  <a:lnTo>
                    <a:pt x="1320" y="1176"/>
                  </a:lnTo>
                  <a:lnTo>
                    <a:pt x="1326" y="1170"/>
                  </a:lnTo>
                  <a:lnTo>
                    <a:pt x="1338" y="1170"/>
                  </a:lnTo>
                  <a:lnTo>
                    <a:pt x="1350" y="1164"/>
                  </a:lnTo>
                  <a:lnTo>
                    <a:pt x="1362" y="1152"/>
                  </a:lnTo>
                  <a:lnTo>
                    <a:pt x="1374" y="1134"/>
                  </a:lnTo>
                  <a:lnTo>
                    <a:pt x="1374" y="1110"/>
                  </a:lnTo>
                  <a:lnTo>
                    <a:pt x="1392" y="1116"/>
                  </a:lnTo>
                  <a:lnTo>
                    <a:pt x="1398" y="1146"/>
                  </a:lnTo>
                  <a:lnTo>
                    <a:pt x="1416" y="1110"/>
                  </a:lnTo>
                  <a:lnTo>
                    <a:pt x="1416" y="1128"/>
                  </a:lnTo>
                  <a:lnTo>
                    <a:pt x="1422" y="1140"/>
                  </a:lnTo>
                  <a:lnTo>
                    <a:pt x="1422" y="1158"/>
                  </a:lnTo>
                  <a:lnTo>
                    <a:pt x="1428" y="1170"/>
                  </a:lnTo>
                  <a:lnTo>
                    <a:pt x="1434" y="1176"/>
                  </a:lnTo>
                  <a:lnTo>
                    <a:pt x="1440" y="1176"/>
                  </a:lnTo>
                  <a:lnTo>
                    <a:pt x="1446" y="1170"/>
                  </a:lnTo>
                  <a:lnTo>
                    <a:pt x="1446" y="1158"/>
                  </a:lnTo>
                  <a:lnTo>
                    <a:pt x="1452" y="1152"/>
                  </a:lnTo>
                  <a:lnTo>
                    <a:pt x="1452" y="1140"/>
                  </a:lnTo>
                  <a:lnTo>
                    <a:pt x="1458" y="1110"/>
                  </a:lnTo>
                  <a:lnTo>
                    <a:pt x="1440" y="1068"/>
                  </a:lnTo>
                  <a:lnTo>
                    <a:pt x="1440" y="1038"/>
                  </a:lnTo>
                  <a:lnTo>
                    <a:pt x="1410" y="1014"/>
                  </a:lnTo>
                  <a:lnTo>
                    <a:pt x="1398" y="984"/>
                  </a:lnTo>
                  <a:lnTo>
                    <a:pt x="1404" y="972"/>
                  </a:lnTo>
                  <a:lnTo>
                    <a:pt x="1410" y="966"/>
                  </a:lnTo>
                  <a:lnTo>
                    <a:pt x="1416" y="948"/>
                  </a:lnTo>
                  <a:lnTo>
                    <a:pt x="1416" y="942"/>
                  </a:lnTo>
                  <a:lnTo>
                    <a:pt x="1410" y="936"/>
                  </a:lnTo>
                  <a:lnTo>
                    <a:pt x="1398" y="930"/>
                  </a:lnTo>
                  <a:lnTo>
                    <a:pt x="1380" y="930"/>
                  </a:lnTo>
                  <a:lnTo>
                    <a:pt x="1368" y="924"/>
                  </a:lnTo>
                  <a:lnTo>
                    <a:pt x="1356" y="912"/>
                  </a:lnTo>
                  <a:lnTo>
                    <a:pt x="1368" y="900"/>
                  </a:lnTo>
                  <a:lnTo>
                    <a:pt x="1374" y="900"/>
                  </a:lnTo>
                  <a:lnTo>
                    <a:pt x="1374" y="870"/>
                  </a:lnTo>
                  <a:lnTo>
                    <a:pt x="1410" y="870"/>
                  </a:lnTo>
                  <a:lnTo>
                    <a:pt x="1410" y="858"/>
                  </a:lnTo>
                  <a:lnTo>
                    <a:pt x="1380" y="840"/>
                  </a:lnTo>
                  <a:lnTo>
                    <a:pt x="1374" y="840"/>
                  </a:lnTo>
                  <a:lnTo>
                    <a:pt x="1362" y="828"/>
                  </a:lnTo>
                  <a:lnTo>
                    <a:pt x="1350" y="822"/>
                  </a:lnTo>
                  <a:lnTo>
                    <a:pt x="1344" y="810"/>
                  </a:lnTo>
                  <a:lnTo>
                    <a:pt x="1344" y="804"/>
                  </a:lnTo>
                  <a:lnTo>
                    <a:pt x="1350" y="792"/>
                  </a:lnTo>
                  <a:lnTo>
                    <a:pt x="1362" y="780"/>
                  </a:lnTo>
                  <a:lnTo>
                    <a:pt x="1350" y="762"/>
                  </a:lnTo>
                  <a:lnTo>
                    <a:pt x="1368" y="762"/>
                  </a:lnTo>
                  <a:lnTo>
                    <a:pt x="1392" y="774"/>
                  </a:lnTo>
                  <a:lnTo>
                    <a:pt x="1386" y="768"/>
                  </a:lnTo>
                  <a:lnTo>
                    <a:pt x="1404" y="762"/>
                  </a:lnTo>
                  <a:lnTo>
                    <a:pt x="1410" y="774"/>
                  </a:lnTo>
                  <a:lnTo>
                    <a:pt x="1410" y="780"/>
                  </a:lnTo>
                  <a:lnTo>
                    <a:pt x="1416" y="792"/>
                  </a:lnTo>
                  <a:lnTo>
                    <a:pt x="1422" y="798"/>
                  </a:lnTo>
                  <a:lnTo>
                    <a:pt x="1434" y="798"/>
                  </a:lnTo>
                  <a:lnTo>
                    <a:pt x="1440" y="804"/>
                  </a:lnTo>
                  <a:lnTo>
                    <a:pt x="1446" y="786"/>
                  </a:lnTo>
                  <a:lnTo>
                    <a:pt x="1452" y="792"/>
                  </a:lnTo>
                  <a:lnTo>
                    <a:pt x="1458" y="792"/>
                  </a:lnTo>
                  <a:lnTo>
                    <a:pt x="1464" y="798"/>
                  </a:lnTo>
                  <a:lnTo>
                    <a:pt x="1464" y="828"/>
                  </a:lnTo>
                  <a:lnTo>
                    <a:pt x="1470" y="828"/>
                  </a:lnTo>
                  <a:lnTo>
                    <a:pt x="1470" y="864"/>
                  </a:lnTo>
                  <a:lnTo>
                    <a:pt x="1476" y="864"/>
                  </a:lnTo>
                  <a:lnTo>
                    <a:pt x="1482" y="870"/>
                  </a:lnTo>
                  <a:lnTo>
                    <a:pt x="1542" y="870"/>
                  </a:lnTo>
                  <a:lnTo>
                    <a:pt x="1554" y="876"/>
                  </a:lnTo>
                  <a:lnTo>
                    <a:pt x="1572" y="876"/>
                  </a:lnTo>
                  <a:lnTo>
                    <a:pt x="1620" y="864"/>
                  </a:lnTo>
                  <a:lnTo>
                    <a:pt x="1626" y="864"/>
                  </a:lnTo>
                  <a:lnTo>
                    <a:pt x="1650" y="888"/>
                  </a:lnTo>
                  <a:lnTo>
                    <a:pt x="1650" y="894"/>
                  </a:lnTo>
                  <a:lnTo>
                    <a:pt x="1644" y="900"/>
                  </a:lnTo>
                  <a:lnTo>
                    <a:pt x="1638" y="900"/>
                  </a:lnTo>
                  <a:lnTo>
                    <a:pt x="1638" y="912"/>
                  </a:lnTo>
                  <a:lnTo>
                    <a:pt x="1632" y="930"/>
                  </a:lnTo>
                  <a:lnTo>
                    <a:pt x="1626" y="942"/>
                  </a:lnTo>
                  <a:lnTo>
                    <a:pt x="1620" y="948"/>
                  </a:lnTo>
                  <a:lnTo>
                    <a:pt x="1614" y="948"/>
                  </a:lnTo>
                  <a:lnTo>
                    <a:pt x="1602" y="954"/>
                  </a:lnTo>
                  <a:lnTo>
                    <a:pt x="1596" y="954"/>
                  </a:lnTo>
                  <a:lnTo>
                    <a:pt x="1584" y="966"/>
                  </a:lnTo>
                  <a:lnTo>
                    <a:pt x="1578" y="978"/>
                  </a:lnTo>
                  <a:lnTo>
                    <a:pt x="1578" y="996"/>
                  </a:lnTo>
                  <a:lnTo>
                    <a:pt x="1584" y="1008"/>
                  </a:lnTo>
                  <a:lnTo>
                    <a:pt x="1602" y="1026"/>
                  </a:lnTo>
                  <a:lnTo>
                    <a:pt x="1608" y="1026"/>
                  </a:lnTo>
                  <a:lnTo>
                    <a:pt x="1626" y="1050"/>
                  </a:lnTo>
                  <a:lnTo>
                    <a:pt x="1632" y="1014"/>
                  </a:lnTo>
                  <a:lnTo>
                    <a:pt x="1632" y="990"/>
                  </a:lnTo>
                  <a:lnTo>
                    <a:pt x="1650" y="990"/>
                  </a:lnTo>
                  <a:lnTo>
                    <a:pt x="1662" y="996"/>
                  </a:lnTo>
                  <a:lnTo>
                    <a:pt x="1668" y="1002"/>
                  </a:lnTo>
                  <a:lnTo>
                    <a:pt x="1668" y="1020"/>
                  </a:lnTo>
                  <a:lnTo>
                    <a:pt x="1674" y="1032"/>
                  </a:lnTo>
                  <a:lnTo>
                    <a:pt x="1674" y="1038"/>
                  </a:lnTo>
                  <a:lnTo>
                    <a:pt x="1680" y="1050"/>
                  </a:lnTo>
                  <a:lnTo>
                    <a:pt x="1680" y="1062"/>
                  </a:lnTo>
                  <a:lnTo>
                    <a:pt x="1686" y="1074"/>
                  </a:lnTo>
                  <a:lnTo>
                    <a:pt x="1692" y="1092"/>
                  </a:lnTo>
                  <a:lnTo>
                    <a:pt x="1698" y="1104"/>
                  </a:lnTo>
                  <a:lnTo>
                    <a:pt x="1704" y="1110"/>
                  </a:lnTo>
                  <a:lnTo>
                    <a:pt x="1704" y="1116"/>
                  </a:lnTo>
                  <a:lnTo>
                    <a:pt x="1722" y="1134"/>
                  </a:lnTo>
                  <a:lnTo>
                    <a:pt x="1722" y="1110"/>
                  </a:lnTo>
                  <a:lnTo>
                    <a:pt x="1728" y="1110"/>
                  </a:lnTo>
                  <a:lnTo>
                    <a:pt x="1734" y="1116"/>
                  </a:lnTo>
                  <a:lnTo>
                    <a:pt x="1746" y="1116"/>
                  </a:lnTo>
                  <a:lnTo>
                    <a:pt x="1746" y="1104"/>
                  </a:lnTo>
                  <a:lnTo>
                    <a:pt x="1728" y="1086"/>
                  </a:lnTo>
                  <a:lnTo>
                    <a:pt x="1728" y="1062"/>
                  </a:lnTo>
                  <a:lnTo>
                    <a:pt x="1722" y="1050"/>
                  </a:lnTo>
                  <a:lnTo>
                    <a:pt x="1740" y="1032"/>
                  </a:lnTo>
                  <a:lnTo>
                    <a:pt x="1746" y="1032"/>
                  </a:lnTo>
                  <a:lnTo>
                    <a:pt x="1740" y="984"/>
                  </a:lnTo>
                  <a:lnTo>
                    <a:pt x="1722" y="966"/>
                  </a:lnTo>
                  <a:lnTo>
                    <a:pt x="1716" y="966"/>
                  </a:lnTo>
                  <a:lnTo>
                    <a:pt x="1770" y="966"/>
                  </a:lnTo>
                  <a:lnTo>
                    <a:pt x="1782" y="972"/>
                  </a:lnTo>
                  <a:lnTo>
                    <a:pt x="1794" y="972"/>
                  </a:lnTo>
                  <a:lnTo>
                    <a:pt x="1794" y="936"/>
                  </a:lnTo>
                  <a:lnTo>
                    <a:pt x="1812" y="882"/>
                  </a:lnTo>
                  <a:lnTo>
                    <a:pt x="1806" y="876"/>
                  </a:lnTo>
                  <a:lnTo>
                    <a:pt x="1800" y="864"/>
                  </a:lnTo>
                  <a:lnTo>
                    <a:pt x="1800" y="846"/>
                  </a:lnTo>
                  <a:lnTo>
                    <a:pt x="1812" y="840"/>
                  </a:lnTo>
                  <a:lnTo>
                    <a:pt x="1818" y="834"/>
                  </a:lnTo>
                  <a:lnTo>
                    <a:pt x="1836" y="804"/>
                  </a:lnTo>
                  <a:lnTo>
                    <a:pt x="1836" y="792"/>
                  </a:lnTo>
                  <a:lnTo>
                    <a:pt x="1830" y="786"/>
                  </a:lnTo>
                  <a:lnTo>
                    <a:pt x="1830" y="780"/>
                  </a:lnTo>
                  <a:lnTo>
                    <a:pt x="1824" y="774"/>
                  </a:lnTo>
                  <a:lnTo>
                    <a:pt x="1824" y="750"/>
                  </a:lnTo>
                  <a:lnTo>
                    <a:pt x="1830" y="750"/>
                  </a:lnTo>
                  <a:lnTo>
                    <a:pt x="1836" y="744"/>
                  </a:lnTo>
                  <a:lnTo>
                    <a:pt x="1848" y="744"/>
                  </a:lnTo>
                  <a:lnTo>
                    <a:pt x="1860" y="738"/>
                  </a:lnTo>
                  <a:lnTo>
                    <a:pt x="1872" y="726"/>
                  </a:lnTo>
                  <a:lnTo>
                    <a:pt x="1872" y="708"/>
                  </a:lnTo>
                  <a:lnTo>
                    <a:pt x="1878" y="708"/>
                  </a:lnTo>
                  <a:lnTo>
                    <a:pt x="1890" y="702"/>
                  </a:lnTo>
                  <a:lnTo>
                    <a:pt x="1926" y="702"/>
                  </a:lnTo>
                  <a:lnTo>
                    <a:pt x="1932" y="708"/>
                  </a:lnTo>
                  <a:lnTo>
                    <a:pt x="1950" y="708"/>
                  </a:lnTo>
                  <a:lnTo>
                    <a:pt x="1950" y="702"/>
                  </a:lnTo>
                  <a:lnTo>
                    <a:pt x="1944" y="696"/>
                  </a:lnTo>
                  <a:lnTo>
                    <a:pt x="1932" y="690"/>
                  </a:lnTo>
                  <a:lnTo>
                    <a:pt x="1926" y="684"/>
                  </a:lnTo>
                  <a:lnTo>
                    <a:pt x="1920" y="672"/>
                  </a:lnTo>
                  <a:close/>
                </a:path>
              </a:pathLst>
            </a:cu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1" name="Iceland" descr="© INSCALE GmbH, 05.05.2010&#10;http://www.presentationload.com/">
              <a:extLst>
                <a:ext uri="{FF2B5EF4-FFF2-40B4-BE49-F238E27FC236}">
                  <a16:creationId xmlns:a16="http://schemas.microsoft.com/office/drawing/2014/main" id="{01CC8B42-F410-4E02-883D-6A1B73D987B5}"/>
                </a:ext>
              </a:extLst>
            </p:cNvPr>
            <p:cNvSpPr>
              <a:spLocks/>
            </p:cNvSpPr>
            <p:nvPr>
              <p:custDataLst>
                <p:tags r:id="rId110"/>
              </p:custDataLst>
            </p:nvPr>
          </p:nvSpPr>
          <p:spPr bwMode="gray">
            <a:xfrm>
              <a:off x="3805503" y="1229127"/>
              <a:ext cx="216427" cy="84496"/>
            </a:xfrm>
            <a:custGeom>
              <a:avLst/>
              <a:gdLst>
                <a:gd name="T0" fmla="*/ 2147483647 w 570"/>
                <a:gd name="T1" fmla="*/ 2147483647 h 222"/>
                <a:gd name="T2" fmla="*/ 2147483647 w 570"/>
                <a:gd name="T3" fmla="*/ 2147483647 h 222"/>
                <a:gd name="T4" fmla="*/ 2147483647 w 570"/>
                <a:gd name="T5" fmla="*/ 2147483647 h 222"/>
                <a:gd name="T6" fmla="*/ 2147483647 w 570"/>
                <a:gd name="T7" fmla="*/ 2147483647 h 222"/>
                <a:gd name="T8" fmla="*/ 2147483647 w 570"/>
                <a:gd name="T9" fmla="*/ 2147483647 h 222"/>
                <a:gd name="T10" fmla="*/ 2147483647 w 570"/>
                <a:gd name="T11" fmla="*/ 2147483647 h 222"/>
                <a:gd name="T12" fmla="*/ 2147483647 w 570"/>
                <a:gd name="T13" fmla="*/ 2147483647 h 222"/>
                <a:gd name="T14" fmla="*/ 2147483647 w 570"/>
                <a:gd name="T15" fmla="*/ 2147483647 h 222"/>
                <a:gd name="T16" fmla="*/ 2147483647 w 570"/>
                <a:gd name="T17" fmla="*/ 2147483647 h 222"/>
                <a:gd name="T18" fmla="*/ 2147483647 w 570"/>
                <a:gd name="T19" fmla="*/ 2147483647 h 222"/>
                <a:gd name="T20" fmla="*/ 2147483647 w 570"/>
                <a:gd name="T21" fmla="*/ 2147483647 h 222"/>
                <a:gd name="T22" fmla="*/ 2147483647 w 570"/>
                <a:gd name="T23" fmla="*/ 2147483647 h 222"/>
                <a:gd name="T24" fmla="*/ 2147483647 w 570"/>
                <a:gd name="T25" fmla="*/ 2147483647 h 222"/>
                <a:gd name="T26" fmla="*/ 2147483647 w 570"/>
                <a:gd name="T27" fmla="*/ 2147483647 h 222"/>
                <a:gd name="T28" fmla="*/ 2147483647 w 570"/>
                <a:gd name="T29" fmla="*/ 2147483647 h 222"/>
                <a:gd name="T30" fmla="*/ 2147483647 w 570"/>
                <a:gd name="T31" fmla="*/ 2147483647 h 222"/>
                <a:gd name="T32" fmla="*/ 2147483647 w 570"/>
                <a:gd name="T33" fmla="*/ 2147483647 h 222"/>
                <a:gd name="T34" fmla="*/ 2147483647 w 570"/>
                <a:gd name="T35" fmla="*/ 2147483647 h 222"/>
                <a:gd name="T36" fmla="*/ 2147483647 w 570"/>
                <a:gd name="T37" fmla="*/ 2147483647 h 222"/>
                <a:gd name="T38" fmla="*/ 2147483647 w 570"/>
                <a:gd name="T39" fmla="*/ 2147483647 h 222"/>
                <a:gd name="T40" fmla="*/ 2147483647 w 570"/>
                <a:gd name="T41" fmla="*/ 2147483647 h 222"/>
                <a:gd name="T42" fmla="*/ 2147483647 w 570"/>
                <a:gd name="T43" fmla="*/ 2147483647 h 222"/>
                <a:gd name="T44" fmla="*/ 2147483647 w 570"/>
                <a:gd name="T45" fmla="*/ 2147483647 h 222"/>
                <a:gd name="T46" fmla="*/ 2147483647 w 570"/>
                <a:gd name="T47" fmla="*/ 2147483647 h 222"/>
                <a:gd name="T48" fmla="*/ 2147483647 w 570"/>
                <a:gd name="T49" fmla="*/ 2147483647 h 222"/>
                <a:gd name="T50" fmla="*/ 2147483647 w 570"/>
                <a:gd name="T51" fmla="*/ 2147483647 h 222"/>
                <a:gd name="T52" fmla="*/ 2147483647 w 570"/>
                <a:gd name="T53" fmla="*/ 2147483647 h 222"/>
                <a:gd name="T54" fmla="*/ 2147483647 w 570"/>
                <a:gd name="T55" fmla="*/ 2147483647 h 222"/>
                <a:gd name="T56" fmla="*/ 2147483647 w 570"/>
                <a:gd name="T57" fmla="*/ 2147483647 h 222"/>
                <a:gd name="T58" fmla="*/ 2147483647 w 570"/>
                <a:gd name="T59" fmla="*/ 2147483647 h 222"/>
                <a:gd name="T60" fmla="*/ 2147483647 w 570"/>
                <a:gd name="T61" fmla="*/ 2147483647 h 222"/>
                <a:gd name="T62" fmla="*/ 2147483647 w 570"/>
                <a:gd name="T63" fmla="*/ 2147483647 h 222"/>
                <a:gd name="T64" fmla="*/ 2147483647 w 570"/>
                <a:gd name="T65" fmla="*/ 2147483647 h 222"/>
                <a:gd name="T66" fmla="*/ 0 w 570"/>
                <a:gd name="T67" fmla="*/ 2147483647 h 222"/>
                <a:gd name="T68" fmla="*/ 2147483647 w 570"/>
                <a:gd name="T69" fmla="*/ 2147483647 h 222"/>
                <a:gd name="T70" fmla="*/ 2147483647 w 570"/>
                <a:gd name="T71" fmla="*/ 2147483647 h 222"/>
                <a:gd name="T72" fmla="*/ 2147483647 w 570"/>
                <a:gd name="T73" fmla="*/ 2147483647 h 222"/>
                <a:gd name="T74" fmla="*/ 2147483647 w 570"/>
                <a:gd name="T75" fmla="*/ 2147483647 h 222"/>
                <a:gd name="T76" fmla="*/ 2147483647 w 570"/>
                <a:gd name="T77" fmla="*/ 2147483647 h 222"/>
                <a:gd name="T78" fmla="*/ 2147483647 w 570"/>
                <a:gd name="T79" fmla="*/ 2147483647 h 222"/>
                <a:gd name="T80" fmla="*/ 2147483647 w 570"/>
                <a:gd name="T81" fmla="*/ 2147483647 h 222"/>
                <a:gd name="T82" fmla="*/ 2147483647 w 570"/>
                <a:gd name="T83" fmla="*/ 2147483647 h 222"/>
                <a:gd name="T84" fmla="*/ 2147483647 w 570"/>
                <a:gd name="T85" fmla="*/ 2147483647 h 222"/>
                <a:gd name="T86" fmla="*/ 2147483647 w 570"/>
                <a:gd name="T87" fmla="*/ 2147483647 h 222"/>
                <a:gd name="T88" fmla="*/ 2147483647 w 570"/>
                <a:gd name="T89" fmla="*/ 2147483647 h 222"/>
                <a:gd name="T90" fmla="*/ 2147483647 w 570"/>
                <a:gd name="T91" fmla="*/ 2147483647 h 222"/>
                <a:gd name="T92" fmla="*/ 2147483647 w 570"/>
                <a:gd name="T93" fmla="*/ 2147483647 h 22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70"/>
                <a:gd name="T142" fmla="*/ 0 h 222"/>
                <a:gd name="T143" fmla="*/ 570 w 570"/>
                <a:gd name="T144" fmla="*/ 222 h 22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70" h="222">
                  <a:moveTo>
                    <a:pt x="252" y="222"/>
                  </a:moveTo>
                  <a:lnTo>
                    <a:pt x="270" y="216"/>
                  </a:lnTo>
                  <a:lnTo>
                    <a:pt x="306" y="216"/>
                  </a:lnTo>
                  <a:lnTo>
                    <a:pt x="312" y="204"/>
                  </a:lnTo>
                  <a:lnTo>
                    <a:pt x="312" y="192"/>
                  </a:lnTo>
                  <a:lnTo>
                    <a:pt x="324" y="198"/>
                  </a:lnTo>
                  <a:lnTo>
                    <a:pt x="330" y="198"/>
                  </a:lnTo>
                  <a:lnTo>
                    <a:pt x="342" y="204"/>
                  </a:lnTo>
                  <a:lnTo>
                    <a:pt x="348" y="204"/>
                  </a:lnTo>
                  <a:lnTo>
                    <a:pt x="360" y="192"/>
                  </a:lnTo>
                  <a:lnTo>
                    <a:pt x="360" y="186"/>
                  </a:lnTo>
                  <a:lnTo>
                    <a:pt x="372" y="186"/>
                  </a:lnTo>
                  <a:lnTo>
                    <a:pt x="378" y="192"/>
                  </a:lnTo>
                  <a:lnTo>
                    <a:pt x="390" y="192"/>
                  </a:lnTo>
                  <a:lnTo>
                    <a:pt x="414" y="180"/>
                  </a:lnTo>
                  <a:lnTo>
                    <a:pt x="432" y="168"/>
                  </a:lnTo>
                  <a:lnTo>
                    <a:pt x="456" y="156"/>
                  </a:lnTo>
                  <a:lnTo>
                    <a:pt x="474" y="156"/>
                  </a:lnTo>
                  <a:lnTo>
                    <a:pt x="480" y="162"/>
                  </a:lnTo>
                  <a:lnTo>
                    <a:pt x="492" y="162"/>
                  </a:lnTo>
                  <a:lnTo>
                    <a:pt x="504" y="156"/>
                  </a:lnTo>
                  <a:lnTo>
                    <a:pt x="510" y="144"/>
                  </a:lnTo>
                  <a:lnTo>
                    <a:pt x="510" y="138"/>
                  </a:lnTo>
                  <a:lnTo>
                    <a:pt x="516" y="126"/>
                  </a:lnTo>
                  <a:lnTo>
                    <a:pt x="528" y="126"/>
                  </a:lnTo>
                  <a:lnTo>
                    <a:pt x="552" y="114"/>
                  </a:lnTo>
                  <a:lnTo>
                    <a:pt x="564" y="102"/>
                  </a:lnTo>
                  <a:lnTo>
                    <a:pt x="570" y="102"/>
                  </a:lnTo>
                  <a:lnTo>
                    <a:pt x="552" y="102"/>
                  </a:lnTo>
                  <a:lnTo>
                    <a:pt x="570" y="84"/>
                  </a:lnTo>
                  <a:lnTo>
                    <a:pt x="570" y="78"/>
                  </a:lnTo>
                  <a:lnTo>
                    <a:pt x="564" y="72"/>
                  </a:lnTo>
                  <a:lnTo>
                    <a:pt x="552" y="66"/>
                  </a:lnTo>
                  <a:lnTo>
                    <a:pt x="540" y="66"/>
                  </a:lnTo>
                  <a:lnTo>
                    <a:pt x="534" y="72"/>
                  </a:lnTo>
                  <a:lnTo>
                    <a:pt x="528" y="72"/>
                  </a:lnTo>
                  <a:lnTo>
                    <a:pt x="534" y="60"/>
                  </a:lnTo>
                  <a:lnTo>
                    <a:pt x="504" y="60"/>
                  </a:lnTo>
                  <a:lnTo>
                    <a:pt x="522" y="36"/>
                  </a:lnTo>
                  <a:lnTo>
                    <a:pt x="504" y="36"/>
                  </a:lnTo>
                  <a:lnTo>
                    <a:pt x="510" y="18"/>
                  </a:lnTo>
                  <a:lnTo>
                    <a:pt x="480" y="24"/>
                  </a:lnTo>
                  <a:lnTo>
                    <a:pt x="474" y="18"/>
                  </a:lnTo>
                  <a:lnTo>
                    <a:pt x="462" y="12"/>
                  </a:lnTo>
                  <a:lnTo>
                    <a:pt x="456" y="6"/>
                  </a:lnTo>
                  <a:lnTo>
                    <a:pt x="444" y="0"/>
                  </a:lnTo>
                  <a:lnTo>
                    <a:pt x="432" y="0"/>
                  </a:lnTo>
                  <a:lnTo>
                    <a:pt x="432" y="24"/>
                  </a:lnTo>
                  <a:lnTo>
                    <a:pt x="414" y="30"/>
                  </a:lnTo>
                  <a:lnTo>
                    <a:pt x="408" y="30"/>
                  </a:lnTo>
                  <a:lnTo>
                    <a:pt x="402" y="24"/>
                  </a:lnTo>
                  <a:lnTo>
                    <a:pt x="378" y="24"/>
                  </a:lnTo>
                  <a:lnTo>
                    <a:pt x="372" y="30"/>
                  </a:lnTo>
                  <a:lnTo>
                    <a:pt x="366" y="42"/>
                  </a:lnTo>
                  <a:lnTo>
                    <a:pt x="360" y="36"/>
                  </a:lnTo>
                  <a:lnTo>
                    <a:pt x="348" y="30"/>
                  </a:lnTo>
                  <a:lnTo>
                    <a:pt x="342" y="24"/>
                  </a:lnTo>
                  <a:lnTo>
                    <a:pt x="336" y="24"/>
                  </a:lnTo>
                  <a:lnTo>
                    <a:pt x="330" y="30"/>
                  </a:lnTo>
                  <a:lnTo>
                    <a:pt x="330" y="60"/>
                  </a:lnTo>
                  <a:lnTo>
                    <a:pt x="324" y="48"/>
                  </a:lnTo>
                  <a:lnTo>
                    <a:pt x="318" y="42"/>
                  </a:lnTo>
                  <a:lnTo>
                    <a:pt x="306" y="36"/>
                  </a:lnTo>
                  <a:lnTo>
                    <a:pt x="300" y="24"/>
                  </a:lnTo>
                  <a:lnTo>
                    <a:pt x="288" y="24"/>
                  </a:lnTo>
                  <a:lnTo>
                    <a:pt x="288" y="30"/>
                  </a:lnTo>
                  <a:lnTo>
                    <a:pt x="270" y="30"/>
                  </a:lnTo>
                  <a:lnTo>
                    <a:pt x="264" y="36"/>
                  </a:lnTo>
                  <a:lnTo>
                    <a:pt x="264" y="54"/>
                  </a:lnTo>
                  <a:lnTo>
                    <a:pt x="252" y="54"/>
                  </a:lnTo>
                  <a:lnTo>
                    <a:pt x="240" y="42"/>
                  </a:lnTo>
                  <a:lnTo>
                    <a:pt x="228" y="36"/>
                  </a:lnTo>
                  <a:lnTo>
                    <a:pt x="222" y="30"/>
                  </a:lnTo>
                  <a:lnTo>
                    <a:pt x="216" y="30"/>
                  </a:lnTo>
                  <a:lnTo>
                    <a:pt x="216" y="48"/>
                  </a:lnTo>
                  <a:lnTo>
                    <a:pt x="210" y="60"/>
                  </a:lnTo>
                  <a:lnTo>
                    <a:pt x="210" y="72"/>
                  </a:lnTo>
                  <a:lnTo>
                    <a:pt x="204" y="72"/>
                  </a:lnTo>
                  <a:lnTo>
                    <a:pt x="192" y="60"/>
                  </a:lnTo>
                  <a:lnTo>
                    <a:pt x="186" y="60"/>
                  </a:lnTo>
                  <a:lnTo>
                    <a:pt x="162" y="84"/>
                  </a:lnTo>
                  <a:lnTo>
                    <a:pt x="162" y="90"/>
                  </a:lnTo>
                  <a:lnTo>
                    <a:pt x="156" y="84"/>
                  </a:lnTo>
                  <a:lnTo>
                    <a:pt x="144" y="60"/>
                  </a:lnTo>
                  <a:lnTo>
                    <a:pt x="162" y="42"/>
                  </a:lnTo>
                  <a:lnTo>
                    <a:pt x="162" y="36"/>
                  </a:lnTo>
                  <a:lnTo>
                    <a:pt x="156" y="30"/>
                  </a:lnTo>
                  <a:lnTo>
                    <a:pt x="108" y="6"/>
                  </a:lnTo>
                  <a:lnTo>
                    <a:pt x="96" y="6"/>
                  </a:lnTo>
                  <a:lnTo>
                    <a:pt x="96" y="36"/>
                  </a:lnTo>
                  <a:lnTo>
                    <a:pt x="90" y="36"/>
                  </a:lnTo>
                  <a:lnTo>
                    <a:pt x="84" y="30"/>
                  </a:lnTo>
                  <a:lnTo>
                    <a:pt x="78" y="30"/>
                  </a:lnTo>
                  <a:lnTo>
                    <a:pt x="66" y="24"/>
                  </a:lnTo>
                  <a:lnTo>
                    <a:pt x="54" y="24"/>
                  </a:lnTo>
                  <a:lnTo>
                    <a:pt x="42" y="30"/>
                  </a:lnTo>
                  <a:lnTo>
                    <a:pt x="30" y="42"/>
                  </a:lnTo>
                  <a:lnTo>
                    <a:pt x="48" y="54"/>
                  </a:lnTo>
                  <a:lnTo>
                    <a:pt x="30" y="54"/>
                  </a:lnTo>
                  <a:lnTo>
                    <a:pt x="18" y="60"/>
                  </a:lnTo>
                  <a:lnTo>
                    <a:pt x="12" y="66"/>
                  </a:lnTo>
                  <a:lnTo>
                    <a:pt x="0" y="66"/>
                  </a:lnTo>
                  <a:lnTo>
                    <a:pt x="6" y="72"/>
                  </a:lnTo>
                  <a:lnTo>
                    <a:pt x="18" y="78"/>
                  </a:lnTo>
                  <a:lnTo>
                    <a:pt x="30" y="78"/>
                  </a:lnTo>
                  <a:lnTo>
                    <a:pt x="54" y="66"/>
                  </a:lnTo>
                  <a:lnTo>
                    <a:pt x="66" y="66"/>
                  </a:lnTo>
                  <a:lnTo>
                    <a:pt x="72" y="60"/>
                  </a:lnTo>
                  <a:lnTo>
                    <a:pt x="78" y="60"/>
                  </a:lnTo>
                  <a:lnTo>
                    <a:pt x="126" y="72"/>
                  </a:lnTo>
                  <a:lnTo>
                    <a:pt x="90" y="90"/>
                  </a:lnTo>
                  <a:lnTo>
                    <a:pt x="102" y="90"/>
                  </a:lnTo>
                  <a:lnTo>
                    <a:pt x="108" y="96"/>
                  </a:lnTo>
                  <a:lnTo>
                    <a:pt x="114" y="96"/>
                  </a:lnTo>
                  <a:lnTo>
                    <a:pt x="120" y="102"/>
                  </a:lnTo>
                  <a:lnTo>
                    <a:pt x="114" y="102"/>
                  </a:lnTo>
                  <a:lnTo>
                    <a:pt x="108" y="108"/>
                  </a:lnTo>
                  <a:lnTo>
                    <a:pt x="6" y="108"/>
                  </a:lnTo>
                  <a:lnTo>
                    <a:pt x="0" y="114"/>
                  </a:lnTo>
                  <a:lnTo>
                    <a:pt x="12" y="120"/>
                  </a:lnTo>
                  <a:lnTo>
                    <a:pt x="60" y="120"/>
                  </a:lnTo>
                  <a:lnTo>
                    <a:pt x="84" y="132"/>
                  </a:lnTo>
                  <a:lnTo>
                    <a:pt x="90" y="138"/>
                  </a:lnTo>
                  <a:lnTo>
                    <a:pt x="126" y="132"/>
                  </a:lnTo>
                  <a:lnTo>
                    <a:pt x="108" y="150"/>
                  </a:lnTo>
                  <a:lnTo>
                    <a:pt x="120" y="156"/>
                  </a:lnTo>
                  <a:lnTo>
                    <a:pt x="114" y="162"/>
                  </a:lnTo>
                  <a:lnTo>
                    <a:pt x="114" y="168"/>
                  </a:lnTo>
                  <a:lnTo>
                    <a:pt x="108" y="174"/>
                  </a:lnTo>
                  <a:lnTo>
                    <a:pt x="90" y="174"/>
                  </a:lnTo>
                  <a:lnTo>
                    <a:pt x="78" y="180"/>
                  </a:lnTo>
                  <a:lnTo>
                    <a:pt x="54" y="180"/>
                  </a:lnTo>
                  <a:lnTo>
                    <a:pt x="54" y="186"/>
                  </a:lnTo>
                  <a:lnTo>
                    <a:pt x="66" y="192"/>
                  </a:lnTo>
                  <a:lnTo>
                    <a:pt x="120" y="192"/>
                  </a:lnTo>
                  <a:lnTo>
                    <a:pt x="132" y="186"/>
                  </a:lnTo>
                  <a:lnTo>
                    <a:pt x="138" y="180"/>
                  </a:lnTo>
                  <a:lnTo>
                    <a:pt x="168" y="198"/>
                  </a:lnTo>
                  <a:lnTo>
                    <a:pt x="180" y="186"/>
                  </a:lnTo>
                  <a:lnTo>
                    <a:pt x="180" y="198"/>
                  </a:lnTo>
                  <a:lnTo>
                    <a:pt x="228" y="222"/>
                  </a:lnTo>
                  <a:lnTo>
                    <a:pt x="252" y="22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2" name="Hungary" descr="© INSCALE GmbH, 05.05.2010&#10;http://www.presentationload.com/">
              <a:extLst>
                <a:ext uri="{FF2B5EF4-FFF2-40B4-BE49-F238E27FC236}">
                  <a16:creationId xmlns:a16="http://schemas.microsoft.com/office/drawing/2014/main" id="{E59718BE-BC91-4258-A7B2-29F132799F0D}"/>
                </a:ext>
              </a:extLst>
            </p:cNvPr>
            <p:cNvSpPr>
              <a:spLocks/>
            </p:cNvSpPr>
            <p:nvPr>
              <p:custDataLst>
                <p:tags r:id="rId111"/>
              </p:custDataLst>
            </p:nvPr>
          </p:nvSpPr>
          <p:spPr bwMode="gray">
            <a:xfrm>
              <a:off x="4651939" y="1739065"/>
              <a:ext cx="161579" cy="84496"/>
            </a:xfrm>
            <a:custGeom>
              <a:avLst/>
              <a:gdLst>
                <a:gd name="T0" fmla="*/ 2147483647 w 426"/>
                <a:gd name="T1" fmla="*/ 2147483647 h 222"/>
                <a:gd name="T2" fmla="*/ 2147483647 w 426"/>
                <a:gd name="T3" fmla="*/ 2147483647 h 222"/>
                <a:gd name="T4" fmla="*/ 2147483647 w 426"/>
                <a:gd name="T5" fmla="*/ 2147483647 h 222"/>
                <a:gd name="T6" fmla="*/ 0 w 426"/>
                <a:gd name="T7" fmla="*/ 2147483647 h 222"/>
                <a:gd name="T8" fmla="*/ 2147483647 w 426"/>
                <a:gd name="T9" fmla="*/ 2147483647 h 222"/>
                <a:gd name="T10" fmla="*/ 2147483647 w 426"/>
                <a:gd name="T11" fmla="*/ 2147483647 h 222"/>
                <a:gd name="T12" fmla="*/ 2147483647 w 426"/>
                <a:gd name="T13" fmla="*/ 2147483647 h 222"/>
                <a:gd name="T14" fmla="*/ 2147483647 w 426"/>
                <a:gd name="T15" fmla="*/ 2147483647 h 222"/>
                <a:gd name="T16" fmla="*/ 2147483647 w 426"/>
                <a:gd name="T17" fmla="*/ 2147483647 h 222"/>
                <a:gd name="T18" fmla="*/ 2147483647 w 426"/>
                <a:gd name="T19" fmla="*/ 2147483647 h 222"/>
                <a:gd name="T20" fmla="*/ 2147483647 w 426"/>
                <a:gd name="T21" fmla="*/ 2147483647 h 222"/>
                <a:gd name="T22" fmla="*/ 2147483647 w 426"/>
                <a:gd name="T23" fmla="*/ 2147483647 h 222"/>
                <a:gd name="T24" fmla="*/ 2147483647 w 426"/>
                <a:gd name="T25" fmla="*/ 2147483647 h 222"/>
                <a:gd name="T26" fmla="*/ 2147483647 w 426"/>
                <a:gd name="T27" fmla="*/ 2147483647 h 222"/>
                <a:gd name="T28" fmla="*/ 2147483647 w 426"/>
                <a:gd name="T29" fmla="*/ 2147483647 h 222"/>
                <a:gd name="T30" fmla="*/ 2147483647 w 426"/>
                <a:gd name="T31" fmla="*/ 2147483647 h 222"/>
                <a:gd name="T32" fmla="*/ 2147483647 w 426"/>
                <a:gd name="T33" fmla="*/ 2147483647 h 222"/>
                <a:gd name="T34" fmla="*/ 2147483647 w 426"/>
                <a:gd name="T35" fmla="*/ 2147483647 h 222"/>
                <a:gd name="T36" fmla="*/ 2147483647 w 426"/>
                <a:gd name="T37" fmla="*/ 2147483647 h 222"/>
                <a:gd name="T38" fmla="*/ 2147483647 w 426"/>
                <a:gd name="T39" fmla="*/ 2147483647 h 222"/>
                <a:gd name="T40" fmla="*/ 2147483647 w 426"/>
                <a:gd name="T41" fmla="*/ 2147483647 h 222"/>
                <a:gd name="T42" fmla="*/ 2147483647 w 426"/>
                <a:gd name="T43" fmla="*/ 2147483647 h 222"/>
                <a:gd name="T44" fmla="*/ 2147483647 w 426"/>
                <a:gd name="T45" fmla="*/ 2147483647 h 222"/>
                <a:gd name="T46" fmla="*/ 2147483647 w 426"/>
                <a:gd name="T47" fmla="*/ 2147483647 h 222"/>
                <a:gd name="T48" fmla="*/ 2147483647 w 426"/>
                <a:gd name="T49" fmla="*/ 0 h 222"/>
                <a:gd name="T50" fmla="*/ 2147483647 w 426"/>
                <a:gd name="T51" fmla="*/ 2147483647 h 222"/>
                <a:gd name="T52" fmla="*/ 2147483647 w 426"/>
                <a:gd name="T53" fmla="*/ 0 h 222"/>
                <a:gd name="T54" fmla="*/ 2147483647 w 426"/>
                <a:gd name="T55" fmla="*/ 2147483647 h 222"/>
                <a:gd name="T56" fmla="*/ 2147483647 w 426"/>
                <a:gd name="T57" fmla="*/ 2147483647 h 222"/>
                <a:gd name="T58" fmla="*/ 2147483647 w 426"/>
                <a:gd name="T59" fmla="*/ 2147483647 h 222"/>
                <a:gd name="T60" fmla="*/ 2147483647 w 426"/>
                <a:gd name="T61" fmla="*/ 2147483647 h 222"/>
                <a:gd name="T62" fmla="*/ 2147483647 w 426"/>
                <a:gd name="T63" fmla="*/ 2147483647 h 222"/>
                <a:gd name="T64" fmla="*/ 2147483647 w 426"/>
                <a:gd name="T65" fmla="*/ 2147483647 h 222"/>
                <a:gd name="T66" fmla="*/ 2147483647 w 426"/>
                <a:gd name="T67" fmla="*/ 2147483647 h 222"/>
                <a:gd name="T68" fmla="*/ 2147483647 w 426"/>
                <a:gd name="T69" fmla="*/ 2147483647 h 222"/>
                <a:gd name="T70" fmla="*/ 2147483647 w 426"/>
                <a:gd name="T71" fmla="*/ 2147483647 h 2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6"/>
                <a:gd name="T109" fmla="*/ 0 h 222"/>
                <a:gd name="T110" fmla="*/ 426 w 426"/>
                <a:gd name="T111" fmla="*/ 222 h 2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6" h="222">
                  <a:moveTo>
                    <a:pt x="42" y="66"/>
                  </a:moveTo>
                  <a:lnTo>
                    <a:pt x="24" y="66"/>
                  </a:lnTo>
                  <a:lnTo>
                    <a:pt x="18" y="78"/>
                  </a:lnTo>
                  <a:lnTo>
                    <a:pt x="30" y="78"/>
                  </a:lnTo>
                  <a:lnTo>
                    <a:pt x="18" y="96"/>
                  </a:lnTo>
                  <a:lnTo>
                    <a:pt x="18" y="120"/>
                  </a:lnTo>
                  <a:lnTo>
                    <a:pt x="0" y="120"/>
                  </a:lnTo>
                  <a:lnTo>
                    <a:pt x="0" y="126"/>
                  </a:lnTo>
                  <a:lnTo>
                    <a:pt x="6" y="132"/>
                  </a:lnTo>
                  <a:lnTo>
                    <a:pt x="12" y="150"/>
                  </a:lnTo>
                  <a:lnTo>
                    <a:pt x="30" y="162"/>
                  </a:lnTo>
                  <a:lnTo>
                    <a:pt x="42" y="168"/>
                  </a:lnTo>
                  <a:lnTo>
                    <a:pt x="48" y="174"/>
                  </a:lnTo>
                  <a:lnTo>
                    <a:pt x="48" y="180"/>
                  </a:lnTo>
                  <a:lnTo>
                    <a:pt x="60" y="192"/>
                  </a:lnTo>
                  <a:lnTo>
                    <a:pt x="72" y="198"/>
                  </a:lnTo>
                  <a:lnTo>
                    <a:pt x="78" y="204"/>
                  </a:lnTo>
                  <a:lnTo>
                    <a:pt x="90" y="210"/>
                  </a:lnTo>
                  <a:lnTo>
                    <a:pt x="108" y="210"/>
                  </a:lnTo>
                  <a:lnTo>
                    <a:pt x="114" y="222"/>
                  </a:lnTo>
                  <a:lnTo>
                    <a:pt x="156" y="216"/>
                  </a:lnTo>
                  <a:lnTo>
                    <a:pt x="168" y="210"/>
                  </a:lnTo>
                  <a:lnTo>
                    <a:pt x="174" y="204"/>
                  </a:lnTo>
                  <a:lnTo>
                    <a:pt x="198" y="204"/>
                  </a:lnTo>
                  <a:lnTo>
                    <a:pt x="216" y="186"/>
                  </a:lnTo>
                  <a:lnTo>
                    <a:pt x="240" y="186"/>
                  </a:lnTo>
                  <a:lnTo>
                    <a:pt x="258" y="198"/>
                  </a:lnTo>
                  <a:lnTo>
                    <a:pt x="288" y="192"/>
                  </a:lnTo>
                  <a:lnTo>
                    <a:pt x="288" y="174"/>
                  </a:lnTo>
                  <a:lnTo>
                    <a:pt x="306" y="180"/>
                  </a:lnTo>
                  <a:lnTo>
                    <a:pt x="312" y="174"/>
                  </a:lnTo>
                  <a:lnTo>
                    <a:pt x="324" y="168"/>
                  </a:lnTo>
                  <a:lnTo>
                    <a:pt x="330" y="162"/>
                  </a:lnTo>
                  <a:lnTo>
                    <a:pt x="330" y="144"/>
                  </a:lnTo>
                  <a:lnTo>
                    <a:pt x="336" y="138"/>
                  </a:lnTo>
                  <a:lnTo>
                    <a:pt x="348" y="132"/>
                  </a:lnTo>
                  <a:lnTo>
                    <a:pt x="366" y="114"/>
                  </a:lnTo>
                  <a:lnTo>
                    <a:pt x="366" y="72"/>
                  </a:lnTo>
                  <a:lnTo>
                    <a:pt x="378" y="60"/>
                  </a:lnTo>
                  <a:lnTo>
                    <a:pt x="408" y="60"/>
                  </a:lnTo>
                  <a:lnTo>
                    <a:pt x="426" y="42"/>
                  </a:lnTo>
                  <a:lnTo>
                    <a:pt x="420" y="36"/>
                  </a:lnTo>
                  <a:lnTo>
                    <a:pt x="408" y="36"/>
                  </a:lnTo>
                  <a:lnTo>
                    <a:pt x="402" y="30"/>
                  </a:lnTo>
                  <a:lnTo>
                    <a:pt x="396" y="30"/>
                  </a:lnTo>
                  <a:lnTo>
                    <a:pt x="372" y="6"/>
                  </a:lnTo>
                  <a:lnTo>
                    <a:pt x="348" y="6"/>
                  </a:lnTo>
                  <a:lnTo>
                    <a:pt x="336" y="12"/>
                  </a:lnTo>
                  <a:lnTo>
                    <a:pt x="324" y="12"/>
                  </a:lnTo>
                  <a:lnTo>
                    <a:pt x="324" y="0"/>
                  </a:lnTo>
                  <a:lnTo>
                    <a:pt x="312" y="0"/>
                  </a:lnTo>
                  <a:lnTo>
                    <a:pt x="312" y="18"/>
                  </a:lnTo>
                  <a:lnTo>
                    <a:pt x="294" y="12"/>
                  </a:lnTo>
                  <a:lnTo>
                    <a:pt x="294" y="0"/>
                  </a:lnTo>
                  <a:lnTo>
                    <a:pt x="270" y="0"/>
                  </a:lnTo>
                  <a:lnTo>
                    <a:pt x="264" y="12"/>
                  </a:lnTo>
                  <a:lnTo>
                    <a:pt x="252" y="24"/>
                  </a:lnTo>
                  <a:lnTo>
                    <a:pt x="246" y="24"/>
                  </a:lnTo>
                  <a:lnTo>
                    <a:pt x="234" y="30"/>
                  </a:lnTo>
                  <a:lnTo>
                    <a:pt x="210" y="30"/>
                  </a:lnTo>
                  <a:lnTo>
                    <a:pt x="204" y="42"/>
                  </a:lnTo>
                  <a:lnTo>
                    <a:pt x="168" y="36"/>
                  </a:lnTo>
                  <a:lnTo>
                    <a:pt x="156" y="60"/>
                  </a:lnTo>
                  <a:lnTo>
                    <a:pt x="144" y="60"/>
                  </a:lnTo>
                  <a:lnTo>
                    <a:pt x="126" y="66"/>
                  </a:lnTo>
                  <a:lnTo>
                    <a:pt x="84" y="66"/>
                  </a:lnTo>
                  <a:lnTo>
                    <a:pt x="78" y="60"/>
                  </a:lnTo>
                  <a:lnTo>
                    <a:pt x="72" y="48"/>
                  </a:lnTo>
                  <a:lnTo>
                    <a:pt x="66" y="42"/>
                  </a:lnTo>
                  <a:lnTo>
                    <a:pt x="54" y="60"/>
                  </a:lnTo>
                  <a:lnTo>
                    <a:pt x="42" y="54"/>
                  </a:lnTo>
                  <a:lnTo>
                    <a:pt x="42" y="6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3" name="Honduras" descr="© INSCALE GmbH, 05.05.2010&#10;http://www.presentationload.com/">
              <a:extLst>
                <a:ext uri="{FF2B5EF4-FFF2-40B4-BE49-F238E27FC236}">
                  <a16:creationId xmlns:a16="http://schemas.microsoft.com/office/drawing/2014/main" id="{A474E523-42B1-4FA0-A5A6-65C3156DC90F}"/>
                </a:ext>
              </a:extLst>
            </p:cNvPr>
            <p:cNvSpPr>
              <a:spLocks/>
            </p:cNvSpPr>
            <p:nvPr>
              <p:custDataLst>
                <p:tags r:id="rId112"/>
              </p:custDataLst>
            </p:nvPr>
          </p:nvSpPr>
          <p:spPr bwMode="gray">
            <a:xfrm>
              <a:off x="1847289" y="2729294"/>
              <a:ext cx="168991" cy="93390"/>
            </a:xfrm>
            <a:custGeom>
              <a:avLst/>
              <a:gdLst>
                <a:gd name="T0" fmla="*/ 2147483647 w 444"/>
                <a:gd name="T1" fmla="*/ 2147483647 h 246"/>
                <a:gd name="T2" fmla="*/ 2147483647 w 444"/>
                <a:gd name="T3" fmla="*/ 2147483647 h 246"/>
                <a:gd name="T4" fmla="*/ 2147483647 w 444"/>
                <a:gd name="T5" fmla="*/ 2147483647 h 246"/>
                <a:gd name="T6" fmla="*/ 2147483647 w 444"/>
                <a:gd name="T7" fmla="*/ 2147483647 h 246"/>
                <a:gd name="T8" fmla="*/ 2147483647 w 444"/>
                <a:gd name="T9" fmla="*/ 2147483647 h 246"/>
                <a:gd name="T10" fmla="*/ 2147483647 w 444"/>
                <a:gd name="T11" fmla="*/ 2147483647 h 246"/>
                <a:gd name="T12" fmla="*/ 2147483647 w 444"/>
                <a:gd name="T13" fmla="*/ 2147483647 h 246"/>
                <a:gd name="T14" fmla="*/ 2147483647 w 444"/>
                <a:gd name="T15" fmla="*/ 2147483647 h 246"/>
                <a:gd name="T16" fmla="*/ 2147483647 w 444"/>
                <a:gd name="T17" fmla="*/ 2147483647 h 246"/>
                <a:gd name="T18" fmla="*/ 2147483647 w 444"/>
                <a:gd name="T19" fmla="*/ 2147483647 h 246"/>
                <a:gd name="T20" fmla="*/ 2147483647 w 444"/>
                <a:gd name="T21" fmla="*/ 2147483647 h 246"/>
                <a:gd name="T22" fmla="*/ 2147483647 w 444"/>
                <a:gd name="T23" fmla="*/ 2147483647 h 246"/>
                <a:gd name="T24" fmla="*/ 2147483647 w 444"/>
                <a:gd name="T25" fmla="*/ 2147483647 h 246"/>
                <a:gd name="T26" fmla="*/ 2147483647 w 444"/>
                <a:gd name="T27" fmla="*/ 2147483647 h 246"/>
                <a:gd name="T28" fmla="*/ 2147483647 w 444"/>
                <a:gd name="T29" fmla="*/ 2147483647 h 246"/>
                <a:gd name="T30" fmla="*/ 2147483647 w 444"/>
                <a:gd name="T31" fmla="*/ 2147483647 h 246"/>
                <a:gd name="T32" fmla="*/ 2147483647 w 444"/>
                <a:gd name="T33" fmla="*/ 2147483647 h 246"/>
                <a:gd name="T34" fmla="*/ 2147483647 w 444"/>
                <a:gd name="T35" fmla="*/ 2147483647 h 246"/>
                <a:gd name="T36" fmla="*/ 2147483647 w 444"/>
                <a:gd name="T37" fmla="*/ 2147483647 h 246"/>
                <a:gd name="T38" fmla="*/ 2147483647 w 444"/>
                <a:gd name="T39" fmla="*/ 0 h 246"/>
                <a:gd name="T40" fmla="*/ 2147483647 w 444"/>
                <a:gd name="T41" fmla="*/ 2147483647 h 246"/>
                <a:gd name="T42" fmla="*/ 2147483647 w 444"/>
                <a:gd name="T43" fmla="*/ 2147483647 h 246"/>
                <a:gd name="T44" fmla="*/ 2147483647 w 444"/>
                <a:gd name="T45" fmla="*/ 0 h 246"/>
                <a:gd name="T46" fmla="*/ 2147483647 w 444"/>
                <a:gd name="T47" fmla="*/ 2147483647 h 246"/>
                <a:gd name="T48" fmla="*/ 2147483647 w 444"/>
                <a:gd name="T49" fmla="*/ 2147483647 h 246"/>
                <a:gd name="T50" fmla="*/ 2147483647 w 444"/>
                <a:gd name="T51" fmla="*/ 2147483647 h 246"/>
                <a:gd name="T52" fmla="*/ 2147483647 w 444"/>
                <a:gd name="T53" fmla="*/ 2147483647 h 246"/>
                <a:gd name="T54" fmla="*/ 2147483647 w 444"/>
                <a:gd name="T55" fmla="*/ 2147483647 h 246"/>
                <a:gd name="T56" fmla="*/ 2147483647 w 444"/>
                <a:gd name="T57" fmla="*/ 2147483647 h 246"/>
                <a:gd name="T58" fmla="*/ 2147483647 w 444"/>
                <a:gd name="T59" fmla="*/ 2147483647 h 246"/>
                <a:gd name="T60" fmla="*/ 2147483647 w 444"/>
                <a:gd name="T61" fmla="*/ 0 h 246"/>
                <a:gd name="T62" fmla="*/ 2147483647 w 444"/>
                <a:gd name="T63" fmla="*/ 2147483647 h 246"/>
                <a:gd name="T64" fmla="*/ 2147483647 w 444"/>
                <a:gd name="T65" fmla="*/ 2147483647 h 246"/>
                <a:gd name="T66" fmla="*/ 2147483647 w 444"/>
                <a:gd name="T67" fmla="*/ 2147483647 h 246"/>
                <a:gd name="T68" fmla="*/ 2147483647 w 444"/>
                <a:gd name="T69" fmla="*/ 2147483647 h 246"/>
                <a:gd name="T70" fmla="*/ 2147483647 w 444"/>
                <a:gd name="T71" fmla="*/ 2147483647 h 246"/>
                <a:gd name="T72" fmla="*/ 0 w 444"/>
                <a:gd name="T73" fmla="*/ 2147483647 h 246"/>
                <a:gd name="T74" fmla="*/ 2147483647 w 444"/>
                <a:gd name="T75" fmla="*/ 2147483647 h 246"/>
                <a:gd name="T76" fmla="*/ 2147483647 w 444"/>
                <a:gd name="T77" fmla="*/ 2147483647 h 246"/>
                <a:gd name="T78" fmla="*/ 2147483647 w 444"/>
                <a:gd name="T79" fmla="*/ 2147483647 h 246"/>
                <a:gd name="T80" fmla="*/ 2147483647 w 444"/>
                <a:gd name="T81" fmla="*/ 2147483647 h 246"/>
                <a:gd name="T82" fmla="*/ 2147483647 w 444"/>
                <a:gd name="T83" fmla="*/ 2147483647 h 246"/>
                <a:gd name="T84" fmla="*/ 2147483647 w 444"/>
                <a:gd name="T85" fmla="*/ 2147483647 h 246"/>
                <a:gd name="T86" fmla="*/ 2147483647 w 444"/>
                <a:gd name="T87" fmla="*/ 2147483647 h 2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4"/>
                <a:gd name="T133" fmla="*/ 0 h 246"/>
                <a:gd name="T134" fmla="*/ 444 w 444"/>
                <a:gd name="T135" fmla="*/ 246 h 2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4" h="246">
                  <a:moveTo>
                    <a:pt x="156" y="240"/>
                  </a:moveTo>
                  <a:lnTo>
                    <a:pt x="156" y="222"/>
                  </a:lnTo>
                  <a:lnTo>
                    <a:pt x="174" y="222"/>
                  </a:lnTo>
                  <a:lnTo>
                    <a:pt x="168" y="216"/>
                  </a:lnTo>
                  <a:lnTo>
                    <a:pt x="168" y="204"/>
                  </a:lnTo>
                  <a:lnTo>
                    <a:pt x="162" y="198"/>
                  </a:lnTo>
                  <a:lnTo>
                    <a:pt x="162" y="186"/>
                  </a:lnTo>
                  <a:lnTo>
                    <a:pt x="168" y="180"/>
                  </a:lnTo>
                  <a:lnTo>
                    <a:pt x="204" y="180"/>
                  </a:lnTo>
                  <a:lnTo>
                    <a:pt x="210" y="168"/>
                  </a:lnTo>
                  <a:lnTo>
                    <a:pt x="216" y="162"/>
                  </a:lnTo>
                  <a:lnTo>
                    <a:pt x="228" y="162"/>
                  </a:lnTo>
                  <a:lnTo>
                    <a:pt x="228" y="168"/>
                  </a:lnTo>
                  <a:lnTo>
                    <a:pt x="234" y="174"/>
                  </a:lnTo>
                  <a:lnTo>
                    <a:pt x="252" y="174"/>
                  </a:lnTo>
                  <a:lnTo>
                    <a:pt x="276" y="150"/>
                  </a:lnTo>
                  <a:lnTo>
                    <a:pt x="288" y="126"/>
                  </a:lnTo>
                  <a:lnTo>
                    <a:pt x="306" y="126"/>
                  </a:lnTo>
                  <a:lnTo>
                    <a:pt x="306" y="108"/>
                  </a:lnTo>
                  <a:lnTo>
                    <a:pt x="318" y="96"/>
                  </a:lnTo>
                  <a:lnTo>
                    <a:pt x="330" y="96"/>
                  </a:lnTo>
                  <a:lnTo>
                    <a:pt x="348" y="114"/>
                  </a:lnTo>
                  <a:lnTo>
                    <a:pt x="360" y="114"/>
                  </a:lnTo>
                  <a:lnTo>
                    <a:pt x="372" y="102"/>
                  </a:lnTo>
                  <a:lnTo>
                    <a:pt x="372" y="96"/>
                  </a:lnTo>
                  <a:lnTo>
                    <a:pt x="420" y="96"/>
                  </a:lnTo>
                  <a:lnTo>
                    <a:pt x="426" y="90"/>
                  </a:lnTo>
                  <a:lnTo>
                    <a:pt x="432" y="90"/>
                  </a:lnTo>
                  <a:lnTo>
                    <a:pt x="444" y="84"/>
                  </a:lnTo>
                  <a:lnTo>
                    <a:pt x="444" y="78"/>
                  </a:lnTo>
                  <a:lnTo>
                    <a:pt x="426" y="60"/>
                  </a:lnTo>
                  <a:lnTo>
                    <a:pt x="402" y="48"/>
                  </a:lnTo>
                  <a:lnTo>
                    <a:pt x="396" y="48"/>
                  </a:lnTo>
                  <a:lnTo>
                    <a:pt x="390" y="42"/>
                  </a:lnTo>
                  <a:lnTo>
                    <a:pt x="384" y="30"/>
                  </a:lnTo>
                  <a:lnTo>
                    <a:pt x="372" y="24"/>
                  </a:lnTo>
                  <a:lnTo>
                    <a:pt x="366" y="18"/>
                  </a:lnTo>
                  <a:lnTo>
                    <a:pt x="348" y="18"/>
                  </a:lnTo>
                  <a:lnTo>
                    <a:pt x="342" y="6"/>
                  </a:lnTo>
                  <a:lnTo>
                    <a:pt x="336" y="0"/>
                  </a:lnTo>
                  <a:lnTo>
                    <a:pt x="312" y="0"/>
                  </a:lnTo>
                  <a:lnTo>
                    <a:pt x="300" y="6"/>
                  </a:lnTo>
                  <a:lnTo>
                    <a:pt x="294" y="12"/>
                  </a:lnTo>
                  <a:lnTo>
                    <a:pt x="282" y="12"/>
                  </a:lnTo>
                  <a:lnTo>
                    <a:pt x="270" y="0"/>
                  </a:lnTo>
                  <a:lnTo>
                    <a:pt x="252" y="0"/>
                  </a:lnTo>
                  <a:lnTo>
                    <a:pt x="240" y="6"/>
                  </a:lnTo>
                  <a:lnTo>
                    <a:pt x="234" y="18"/>
                  </a:lnTo>
                  <a:lnTo>
                    <a:pt x="222" y="24"/>
                  </a:lnTo>
                  <a:lnTo>
                    <a:pt x="186" y="24"/>
                  </a:lnTo>
                  <a:lnTo>
                    <a:pt x="174" y="18"/>
                  </a:lnTo>
                  <a:lnTo>
                    <a:pt x="168" y="12"/>
                  </a:lnTo>
                  <a:lnTo>
                    <a:pt x="156" y="12"/>
                  </a:lnTo>
                  <a:lnTo>
                    <a:pt x="150" y="18"/>
                  </a:lnTo>
                  <a:lnTo>
                    <a:pt x="144" y="18"/>
                  </a:lnTo>
                  <a:lnTo>
                    <a:pt x="138" y="24"/>
                  </a:lnTo>
                  <a:lnTo>
                    <a:pt x="132" y="24"/>
                  </a:lnTo>
                  <a:lnTo>
                    <a:pt x="132" y="18"/>
                  </a:lnTo>
                  <a:lnTo>
                    <a:pt x="126" y="12"/>
                  </a:lnTo>
                  <a:lnTo>
                    <a:pt x="126" y="6"/>
                  </a:lnTo>
                  <a:lnTo>
                    <a:pt x="120" y="0"/>
                  </a:lnTo>
                  <a:lnTo>
                    <a:pt x="114" y="0"/>
                  </a:lnTo>
                  <a:lnTo>
                    <a:pt x="96" y="18"/>
                  </a:lnTo>
                  <a:lnTo>
                    <a:pt x="90" y="18"/>
                  </a:lnTo>
                  <a:lnTo>
                    <a:pt x="84" y="30"/>
                  </a:lnTo>
                  <a:lnTo>
                    <a:pt x="72" y="36"/>
                  </a:lnTo>
                  <a:lnTo>
                    <a:pt x="60" y="48"/>
                  </a:lnTo>
                  <a:lnTo>
                    <a:pt x="48" y="54"/>
                  </a:lnTo>
                  <a:lnTo>
                    <a:pt x="36" y="66"/>
                  </a:lnTo>
                  <a:lnTo>
                    <a:pt x="24" y="72"/>
                  </a:lnTo>
                  <a:lnTo>
                    <a:pt x="18" y="84"/>
                  </a:lnTo>
                  <a:lnTo>
                    <a:pt x="18" y="102"/>
                  </a:lnTo>
                  <a:lnTo>
                    <a:pt x="12" y="114"/>
                  </a:lnTo>
                  <a:lnTo>
                    <a:pt x="0" y="126"/>
                  </a:lnTo>
                  <a:lnTo>
                    <a:pt x="6" y="138"/>
                  </a:lnTo>
                  <a:lnTo>
                    <a:pt x="18" y="150"/>
                  </a:lnTo>
                  <a:lnTo>
                    <a:pt x="42" y="150"/>
                  </a:lnTo>
                  <a:lnTo>
                    <a:pt x="42" y="168"/>
                  </a:lnTo>
                  <a:lnTo>
                    <a:pt x="48" y="174"/>
                  </a:lnTo>
                  <a:lnTo>
                    <a:pt x="60" y="174"/>
                  </a:lnTo>
                  <a:lnTo>
                    <a:pt x="66" y="168"/>
                  </a:lnTo>
                  <a:lnTo>
                    <a:pt x="102" y="168"/>
                  </a:lnTo>
                  <a:lnTo>
                    <a:pt x="102" y="210"/>
                  </a:lnTo>
                  <a:lnTo>
                    <a:pt x="126" y="222"/>
                  </a:lnTo>
                  <a:lnTo>
                    <a:pt x="132" y="228"/>
                  </a:lnTo>
                  <a:lnTo>
                    <a:pt x="132" y="246"/>
                  </a:lnTo>
                  <a:lnTo>
                    <a:pt x="144" y="246"/>
                  </a:lnTo>
                  <a:lnTo>
                    <a:pt x="156" y="24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4" name="Haiti" descr="© INSCALE GmbH, 05.05.2010&#10;http://www.presentationload.com/">
              <a:extLst>
                <a:ext uri="{FF2B5EF4-FFF2-40B4-BE49-F238E27FC236}">
                  <a16:creationId xmlns:a16="http://schemas.microsoft.com/office/drawing/2014/main" id="{330D5D7E-F31D-441C-818A-AC84CF94CCA8}"/>
                </a:ext>
              </a:extLst>
            </p:cNvPr>
            <p:cNvSpPr>
              <a:spLocks/>
            </p:cNvSpPr>
            <p:nvPr>
              <p:custDataLst>
                <p:tags r:id="rId113"/>
              </p:custDataLst>
            </p:nvPr>
          </p:nvSpPr>
          <p:spPr bwMode="gray">
            <a:xfrm>
              <a:off x="2262354" y="2610703"/>
              <a:ext cx="74119" cy="59295"/>
            </a:xfrm>
            <a:custGeom>
              <a:avLst/>
              <a:gdLst>
                <a:gd name="T0" fmla="*/ 2147483647 w 198"/>
                <a:gd name="T1" fmla="*/ 2147483647 h 156"/>
                <a:gd name="T2" fmla="*/ 2147483647 w 198"/>
                <a:gd name="T3" fmla="*/ 2147483647 h 156"/>
                <a:gd name="T4" fmla="*/ 2147483647 w 198"/>
                <a:gd name="T5" fmla="*/ 2147483647 h 156"/>
                <a:gd name="T6" fmla="*/ 2147483647 w 198"/>
                <a:gd name="T7" fmla="*/ 2147483647 h 156"/>
                <a:gd name="T8" fmla="*/ 2147483647 w 198"/>
                <a:gd name="T9" fmla="*/ 2147483647 h 156"/>
                <a:gd name="T10" fmla="*/ 2147483647 w 198"/>
                <a:gd name="T11" fmla="*/ 2147483647 h 156"/>
                <a:gd name="T12" fmla="*/ 2147483647 w 198"/>
                <a:gd name="T13" fmla="*/ 2147483647 h 156"/>
                <a:gd name="T14" fmla="*/ 2147483647 w 198"/>
                <a:gd name="T15" fmla="*/ 2147483647 h 156"/>
                <a:gd name="T16" fmla="*/ 2147483647 w 198"/>
                <a:gd name="T17" fmla="*/ 2147483647 h 156"/>
                <a:gd name="T18" fmla="*/ 2147483647 w 198"/>
                <a:gd name="T19" fmla="*/ 2147483647 h 156"/>
                <a:gd name="T20" fmla="*/ 2147483647 w 198"/>
                <a:gd name="T21" fmla="*/ 2147483647 h 156"/>
                <a:gd name="T22" fmla="*/ 2147483647 w 198"/>
                <a:gd name="T23" fmla="*/ 2147483647 h 156"/>
                <a:gd name="T24" fmla="*/ 2147483647 w 198"/>
                <a:gd name="T25" fmla="*/ 2147483647 h 156"/>
                <a:gd name="T26" fmla="*/ 2147483647 w 198"/>
                <a:gd name="T27" fmla="*/ 2147483647 h 156"/>
                <a:gd name="T28" fmla="*/ 2147483647 w 198"/>
                <a:gd name="T29" fmla="*/ 2147483647 h 156"/>
                <a:gd name="T30" fmla="*/ 2147483647 w 198"/>
                <a:gd name="T31" fmla="*/ 2147483647 h 156"/>
                <a:gd name="T32" fmla="*/ 2147483647 w 198"/>
                <a:gd name="T33" fmla="*/ 2147483647 h 156"/>
                <a:gd name="T34" fmla="*/ 2147483647 w 198"/>
                <a:gd name="T35" fmla="*/ 0 h 156"/>
                <a:gd name="T36" fmla="*/ 2147483647 w 198"/>
                <a:gd name="T37" fmla="*/ 0 h 156"/>
                <a:gd name="T38" fmla="*/ 2147483647 w 198"/>
                <a:gd name="T39" fmla="*/ 2147483647 h 156"/>
                <a:gd name="T40" fmla="*/ 2147483647 w 198"/>
                <a:gd name="T41" fmla="*/ 2147483647 h 156"/>
                <a:gd name="T42" fmla="*/ 2147483647 w 198"/>
                <a:gd name="T43" fmla="*/ 2147483647 h 156"/>
                <a:gd name="T44" fmla="*/ 2147483647 w 198"/>
                <a:gd name="T45" fmla="*/ 2147483647 h 156"/>
                <a:gd name="T46" fmla="*/ 2147483647 w 198"/>
                <a:gd name="T47" fmla="*/ 2147483647 h 156"/>
                <a:gd name="T48" fmla="*/ 2147483647 w 198"/>
                <a:gd name="T49" fmla="*/ 2147483647 h 156"/>
                <a:gd name="T50" fmla="*/ 2147483647 w 198"/>
                <a:gd name="T51" fmla="*/ 2147483647 h 156"/>
                <a:gd name="T52" fmla="*/ 2147483647 w 198"/>
                <a:gd name="T53" fmla="*/ 2147483647 h 156"/>
                <a:gd name="T54" fmla="*/ 2147483647 w 198"/>
                <a:gd name="T55" fmla="*/ 2147483647 h 156"/>
                <a:gd name="T56" fmla="*/ 2147483647 w 198"/>
                <a:gd name="T57" fmla="*/ 2147483647 h 156"/>
                <a:gd name="T58" fmla="*/ 2147483647 w 198"/>
                <a:gd name="T59" fmla="*/ 2147483647 h 156"/>
                <a:gd name="T60" fmla="*/ 2147483647 w 198"/>
                <a:gd name="T61" fmla="*/ 2147483647 h 156"/>
                <a:gd name="T62" fmla="*/ 2147483647 w 198"/>
                <a:gd name="T63" fmla="*/ 2147483647 h 156"/>
                <a:gd name="T64" fmla="*/ 2147483647 w 198"/>
                <a:gd name="T65" fmla="*/ 2147483647 h 156"/>
                <a:gd name="T66" fmla="*/ 2147483647 w 198"/>
                <a:gd name="T67" fmla="*/ 2147483647 h 156"/>
                <a:gd name="T68" fmla="*/ 2147483647 w 198"/>
                <a:gd name="T69" fmla="*/ 2147483647 h 156"/>
                <a:gd name="T70" fmla="*/ 2147483647 w 198"/>
                <a:gd name="T71" fmla="*/ 2147483647 h 156"/>
                <a:gd name="T72" fmla="*/ 2147483647 w 198"/>
                <a:gd name="T73" fmla="*/ 2147483647 h 156"/>
                <a:gd name="T74" fmla="*/ 2147483647 w 198"/>
                <a:gd name="T75" fmla="*/ 2147483647 h 156"/>
                <a:gd name="T76" fmla="*/ 2147483647 w 198"/>
                <a:gd name="T77" fmla="*/ 2147483647 h 156"/>
                <a:gd name="T78" fmla="*/ 2147483647 w 198"/>
                <a:gd name="T79" fmla="*/ 2147483647 h 156"/>
                <a:gd name="T80" fmla="*/ 2147483647 w 198"/>
                <a:gd name="T81" fmla="*/ 2147483647 h 156"/>
                <a:gd name="T82" fmla="*/ 0 w 198"/>
                <a:gd name="T83" fmla="*/ 2147483647 h 156"/>
                <a:gd name="T84" fmla="*/ 0 w 198"/>
                <a:gd name="T85" fmla="*/ 2147483647 h 156"/>
                <a:gd name="T86" fmla="*/ 2147483647 w 198"/>
                <a:gd name="T87" fmla="*/ 2147483647 h 156"/>
                <a:gd name="T88" fmla="*/ 2147483647 w 198"/>
                <a:gd name="T89" fmla="*/ 2147483647 h 156"/>
                <a:gd name="T90" fmla="*/ 2147483647 w 198"/>
                <a:gd name="T91" fmla="*/ 2147483647 h 156"/>
                <a:gd name="T92" fmla="*/ 2147483647 w 198"/>
                <a:gd name="T93" fmla="*/ 2147483647 h 156"/>
                <a:gd name="T94" fmla="*/ 2147483647 w 198"/>
                <a:gd name="T95" fmla="*/ 2147483647 h 156"/>
                <a:gd name="T96" fmla="*/ 2147483647 w 198"/>
                <a:gd name="T97" fmla="*/ 2147483647 h 156"/>
                <a:gd name="T98" fmla="*/ 2147483647 w 198"/>
                <a:gd name="T99" fmla="*/ 2147483647 h 156"/>
                <a:gd name="T100" fmla="*/ 2147483647 w 198"/>
                <a:gd name="T101" fmla="*/ 2147483647 h 156"/>
                <a:gd name="T102" fmla="*/ 2147483647 w 198"/>
                <a:gd name="T103" fmla="*/ 2147483647 h 156"/>
                <a:gd name="T104" fmla="*/ 2147483647 w 198"/>
                <a:gd name="T105" fmla="*/ 2147483647 h 156"/>
                <a:gd name="T106" fmla="*/ 2147483647 w 198"/>
                <a:gd name="T107" fmla="*/ 2147483647 h 156"/>
                <a:gd name="T108" fmla="*/ 2147483647 w 198"/>
                <a:gd name="T109" fmla="*/ 2147483647 h 156"/>
                <a:gd name="T110" fmla="*/ 2147483647 w 198"/>
                <a:gd name="T111" fmla="*/ 2147483647 h 156"/>
                <a:gd name="T112" fmla="*/ 2147483647 w 198"/>
                <a:gd name="T113" fmla="*/ 2147483647 h 1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8"/>
                <a:gd name="T172" fmla="*/ 0 h 156"/>
                <a:gd name="T173" fmla="*/ 198 w 198"/>
                <a:gd name="T174" fmla="*/ 156 h 1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8" h="156">
                  <a:moveTo>
                    <a:pt x="168" y="114"/>
                  </a:moveTo>
                  <a:lnTo>
                    <a:pt x="168" y="108"/>
                  </a:lnTo>
                  <a:lnTo>
                    <a:pt x="174" y="102"/>
                  </a:lnTo>
                  <a:lnTo>
                    <a:pt x="180" y="90"/>
                  </a:lnTo>
                  <a:lnTo>
                    <a:pt x="180" y="78"/>
                  </a:lnTo>
                  <a:lnTo>
                    <a:pt x="186" y="72"/>
                  </a:lnTo>
                  <a:lnTo>
                    <a:pt x="192" y="60"/>
                  </a:lnTo>
                  <a:lnTo>
                    <a:pt x="198" y="54"/>
                  </a:lnTo>
                  <a:lnTo>
                    <a:pt x="198" y="42"/>
                  </a:lnTo>
                  <a:lnTo>
                    <a:pt x="186" y="6"/>
                  </a:lnTo>
                  <a:lnTo>
                    <a:pt x="180" y="12"/>
                  </a:lnTo>
                  <a:lnTo>
                    <a:pt x="180" y="18"/>
                  </a:lnTo>
                  <a:lnTo>
                    <a:pt x="174" y="18"/>
                  </a:lnTo>
                  <a:lnTo>
                    <a:pt x="168" y="12"/>
                  </a:lnTo>
                  <a:lnTo>
                    <a:pt x="156" y="12"/>
                  </a:lnTo>
                  <a:lnTo>
                    <a:pt x="144" y="6"/>
                  </a:lnTo>
                  <a:lnTo>
                    <a:pt x="126" y="6"/>
                  </a:lnTo>
                  <a:lnTo>
                    <a:pt x="114" y="0"/>
                  </a:lnTo>
                  <a:lnTo>
                    <a:pt x="84" y="0"/>
                  </a:lnTo>
                  <a:lnTo>
                    <a:pt x="72" y="6"/>
                  </a:lnTo>
                  <a:lnTo>
                    <a:pt x="66" y="12"/>
                  </a:lnTo>
                  <a:lnTo>
                    <a:pt x="66" y="18"/>
                  </a:lnTo>
                  <a:lnTo>
                    <a:pt x="72" y="24"/>
                  </a:lnTo>
                  <a:lnTo>
                    <a:pt x="108" y="24"/>
                  </a:lnTo>
                  <a:lnTo>
                    <a:pt x="114" y="30"/>
                  </a:lnTo>
                  <a:lnTo>
                    <a:pt x="120" y="42"/>
                  </a:lnTo>
                  <a:lnTo>
                    <a:pt x="126" y="48"/>
                  </a:lnTo>
                  <a:lnTo>
                    <a:pt x="114" y="54"/>
                  </a:lnTo>
                  <a:lnTo>
                    <a:pt x="108" y="60"/>
                  </a:lnTo>
                  <a:lnTo>
                    <a:pt x="108" y="72"/>
                  </a:lnTo>
                  <a:lnTo>
                    <a:pt x="114" y="84"/>
                  </a:lnTo>
                  <a:lnTo>
                    <a:pt x="114" y="96"/>
                  </a:lnTo>
                  <a:lnTo>
                    <a:pt x="120" y="102"/>
                  </a:lnTo>
                  <a:lnTo>
                    <a:pt x="114" y="108"/>
                  </a:lnTo>
                  <a:lnTo>
                    <a:pt x="96" y="108"/>
                  </a:lnTo>
                  <a:lnTo>
                    <a:pt x="78" y="102"/>
                  </a:lnTo>
                  <a:lnTo>
                    <a:pt x="66" y="102"/>
                  </a:lnTo>
                  <a:lnTo>
                    <a:pt x="54" y="96"/>
                  </a:lnTo>
                  <a:lnTo>
                    <a:pt x="36" y="96"/>
                  </a:lnTo>
                  <a:lnTo>
                    <a:pt x="24" y="102"/>
                  </a:lnTo>
                  <a:lnTo>
                    <a:pt x="6" y="102"/>
                  </a:lnTo>
                  <a:lnTo>
                    <a:pt x="0" y="108"/>
                  </a:lnTo>
                  <a:lnTo>
                    <a:pt x="0" y="114"/>
                  </a:lnTo>
                  <a:lnTo>
                    <a:pt x="6" y="120"/>
                  </a:lnTo>
                  <a:lnTo>
                    <a:pt x="12" y="132"/>
                  </a:lnTo>
                  <a:lnTo>
                    <a:pt x="24" y="138"/>
                  </a:lnTo>
                  <a:lnTo>
                    <a:pt x="30" y="150"/>
                  </a:lnTo>
                  <a:lnTo>
                    <a:pt x="36" y="156"/>
                  </a:lnTo>
                  <a:lnTo>
                    <a:pt x="42" y="156"/>
                  </a:lnTo>
                  <a:lnTo>
                    <a:pt x="48" y="150"/>
                  </a:lnTo>
                  <a:lnTo>
                    <a:pt x="54" y="138"/>
                  </a:lnTo>
                  <a:lnTo>
                    <a:pt x="60" y="132"/>
                  </a:lnTo>
                  <a:lnTo>
                    <a:pt x="138" y="132"/>
                  </a:lnTo>
                  <a:lnTo>
                    <a:pt x="156" y="126"/>
                  </a:lnTo>
                  <a:lnTo>
                    <a:pt x="168" y="126"/>
                  </a:lnTo>
                  <a:lnTo>
                    <a:pt x="180" y="144"/>
                  </a:lnTo>
                  <a:lnTo>
                    <a:pt x="168" y="1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5" name="Guyane (French Guiana)" descr="© INSCALE GmbH, 05.05.2010&#10;http://www.presentationload.com/">
              <a:extLst>
                <a:ext uri="{FF2B5EF4-FFF2-40B4-BE49-F238E27FC236}">
                  <a16:creationId xmlns:a16="http://schemas.microsoft.com/office/drawing/2014/main" id="{E00EBF36-B92C-43F8-9774-01F48C00E765}"/>
                </a:ext>
              </a:extLst>
            </p:cNvPr>
            <p:cNvSpPr>
              <a:spLocks/>
            </p:cNvSpPr>
            <p:nvPr>
              <p:custDataLst>
                <p:tags r:id="rId114"/>
              </p:custDataLst>
            </p:nvPr>
          </p:nvSpPr>
          <p:spPr bwMode="gray">
            <a:xfrm>
              <a:off x="2760431" y="3042075"/>
              <a:ext cx="77083" cy="112660"/>
            </a:xfrm>
            <a:custGeom>
              <a:avLst/>
              <a:gdLst>
                <a:gd name="T0" fmla="*/ 2147483647 w 52"/>
                <a:gd name="T1" fmla="*/ 2147483647 h 76"/>
                <a:gd name="T2" fmla="*/ 2147483647 w 52"/>
                <a:gd name="T3" fmla="*/ 2147483647 h 76"/>
                <a:gd name="T4" fmla="*/ 2147483647 w 52"/>
                <a:gd name="T5" fmla="*/ 2147483647 h 76"/>
                <a:gd name="T6" fmla="*/ 2147483647 w 52"/>
                <a:gd name="T7" fmla="*/ 2147483647 h 76"/>
                <a:gd name="T8" fmla="*/ 2147483647 w 52"/>
                <a:gd name="T9" fmla="*/ 2147483647 h 76"/>
                <a:gd name="T10" fmla="*/ 2147483647 w 52"/>
                <a:gd name="T11" fmla="*/ 2147483647 h 76"/>
                <a:gd name="T12" fmla="*/ 2147483647 w 52"/>
                <a:gd name="T13" fmla="*/ 2147483647 h 76"/>
                <a:gd name="T14" fmla="*/ 2147483647 w 52"/>
                <a:gd name="T15" fmla="*/ 2147483647 h 76"/>
                <a:gd name="T16" fmla="*/ 2147483647 w 52"/>
                <a:gd name="T17" fmla="*/ 2147483647 h 76"/>
                <a:gd name="T18" fmla="*/ 2147483647 w 52"/>
                <a:gd name="T19" fmla="*/ 2147483647 h 76"/>
                <a:gd name="T20" fmla="*/ 2147483647 w 52"/>
                <a:gd name="T21" fmla="*/ 2147483647 h 76"/>
                <a:gd name="T22" fmla="*/ 2147483647 w 52"/>
                <a:gd name="T23" fmla="*/ 0 h 76"/>
                <a:gd name="T24" fmla="*/ 2147483647 w 52"/>
                <a:gd name="T25" fmla="*/ 2147483647 h 76"/>
                <a:gd name="T26" fmla="*/ 2147483647 w 52"/>
                <a:gd name="T27" fmla="*/ 2147483647 h 76"/>
                <a:gd name="T28" fmla="*/ 2147483647 w 52"/>
                <a:gd name="T29" fmla="*/ 2147483647 h 76"/>
                <a:gd name="T30" fmla="*/ 2147483647 w 52"/>
                <a:gd name="T31" fmla="*/ 2147483647 h 76"/>
                <a:gd name="T32" fmla="*/ 2147483647 w 52"/>
                <a:gd name="T33" fmla="*/ 2147483647 h 76"/>
                <a:gd name="T34" fmla="*/ 2147483647 w 52"/>
                <a:gd name="T35" fmla="*/ 2147483647 h 76"/>
                <a:gd name="T36" fmla="*/ 2147483647 w 52"/>
                <a:gd name="T37" fmla="*/ 2147483647 h 76"/>
                <a:gd name="T38" fmla="*/ 2147483647 w 52"/>
                <a:gd name="T39" fmla="*/ 2147483647 h 76"/>
                <a:gd name="T40" fmla="*/ 2147483647 w 52"/>
                <a:gd name="T41" fmla="*/ 2147483647 h 76"/>
                <a:gd name="T42" fmla="*/ 2147483647 w 52"/>
                <a:gd name="T43" fmla="*/ 2147483647 h 76"/>
                <a:gd name="T44" fmla="*/ 2147483647 w 52"/>
                <a:gd name="T45" fmla="*/ 2147483647 h 76"/>
                <a:gd name="T46" fmla="*/ 2147483647 w 52"/>
                <a:gd name="T47" fmla="*/ 2147483647 h 76"/>
                <a:gd name="T48" fmla="*/ 2147483647 w 52"/>
                <a:gd name="T49" fmla="*/ 2147483647 h 76"/>
                <a:gd name="T50" fmla="*/ 2147483647 w 52"/>
                <a:gd name="T51" fmla="*/ 2147483647 h 76"/>
                <a:gd name="T52" fmla="*/ 2147483647 w 52"/>
                <a:gd name="T53" fmla="*/ 2147483647 h 76"/>
                <a:gd name="T54" fmla="*/ 2147483647 w 52"/>
                <a:gd name="T55" fmla="*/ 2147483647 h 76"/>
                <a:gd name="T56" fmla="*/ 2147483647 w 52"/>
                <a:gd name="T57" fmla="*/ 2147483647 h 76"/>
                <a:gd name="T58" fmla="*/ 2147483647 w 52"/>
                <a:gd name="T59" fmla="*/ 2147483647 h 76"/>
                <a:gd name="T60" fmla="*/ 2147483647 w 52"/>
                <a:gd name="T61" fmla="*/ 2147483647 h 76"/>
                <a:gd name="T62" fmla="*/ 2147483647 w 52"/>
                <a:gd name="T63" fmla="*/ 2147483647 h 76"/>
                <a:gd name="T64" fmla="*/ 0 w 52"/>
                <a:gd name="T65" fmla="*/ 2147483647 h 76"/>
                <a:gd name="T66" fmla="*/ 0 w 52"/>
                <a:gd name="T67" fmla="*/ 2147483647 h 76"/>
                <a:gd name="T68" fmla="*/ 2147483647 w 52"/>
                <a:gd name="T69" fmla="*/ 2147483647 h 76"/>
                <a:gd name="T70" fmla="*/ 2147483647 w 52"/>
                <a:gd name="T71" fmla="*/ 2147483647 h 76"/>
                <a:gd name="T72" fmla="*/ 2147483647 w 52"/>
                <a:gd name="T73" fmla="*/ 2147483647 h 76"/>
                <a:gd name="T74" fmla="*/ 2147483647 w 52"/>
                <a:gd name="T75" fmla="*/ 2147483647 h 76"/>
                <a:gd name="T76" fmla="*/ 2147483647 w 52"/>
                <a:gd name="T77" fmla="*/ 2147483647 h 76"/>
                <a:gd name="T78" fmla="*/ 2147483647 w 52"/>
                <a:gd name="T79" fmla="*/ 2147483647 h 76"/>
                <a:gd name="T80" fmla="*/ 2147483647 w 52"/>
                <a:gd name="T81" fmla="*/ 2147483647 h 76"/>
                <a:gd name="T82" fmla="*/ 2147483647 w 52"/>
                <a:gd name="T83" fmla="*/ 2147483647 h 76"/>
                <a:gd name="T84" fmla="*/ 2147483647 w 52"/>
                <a:gd name="T85" fmla="*/ 2147483647 h 76"/>
                <a:gd name="T86" fmla="*/ 2147483647 w 52"/>
                <a:gd name="T87" fmla="*/ 2147483647 h 76"/>
                <a:gd name="T88" fmla="*/ 2147483647 w 52"/>
                <a:gd name="T89" fmla="*/ 2147483647 h 76"/>
                <a:gd name="T90" fmla="*/ 2147483647 w 52"/>
                <a:gd name="T91" fmla="*/ 2147483647 h 76"/>
                <a:gd name="T92" fmla="*/ 2147483647 w 52"/>
                <a:gd name="T93" fmla="*/ 2147483647 h 76"/>
                <a:gd name="T94" fmla="*/ 2147483647 w 52"/>
                <a:gd name="T95" fmla="*/ 2147483647 h 76"/>
                <a:gd name="T96" fmla="*/ 2147483647 w 52"/>
                <a:gd name="T97" fmla="*/ 2147483647 h 76"/>
                <a:gd name="T98" fmla="*/ 2147483647 w 52"/>
                <a:gd name="T99" fmla="*/ 2147483647 h 76"/>
                <a:gd name="T100" fmla="*/ 2147483647 w 52"/>
                <a:gd name="T101" fmla="*/ 2147483647 h 76"/>
                <a:gd name="T102" fmla="*/ 2147483647 w 52"/>
                <a:gd name="T103" fmla="*/ 2147483647 h 76"/>
                <a:gd name="T104" fmla="*/ 2147483647 w 52"/>
                <a:gd name="T105" fmla="*/ 2147483647 h 76"/>
                <a:gd name="T106" fmla="*/ 2147483647 w 52"/>
                <a:gd name="T107" fmla="*/ 2147483647 h 76"/>
                <a:gd name="T108" fmla="*/ 2147483647 w 52"/>
                <a:gd name="T109" fmla="*/ 2147483647 h 76"/>
                <a:gd name="T110" fmla="*/ 2147483647 w 52"/>
                <a:gd name="T111" fmla="*/ 2147483647 h 76"/>
                <a:gd name="T112" fmla="*/ 2147483647 w 52"/>
                <a:gd name="T113" fmla="*/ 2147483647 h 76"/>
                <a:gd name="T114" fmla="*/ 2147483647 w 52"/>
                <a:gd name="T115" fmla="*/ 2147483647 h 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
                <a:gd name="T175" fmla="*/ 0 h 76"/>
                <a:gd name="T176" fmla="*/ 52 w 52"/>
                <a:gd name="T177" fmla="*/ 76 h 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 h="76">
                  <a:moveTo>
                    <a:pt x="52" y="32"/>
                  </a:moveTo>
                  <a:lnTo>
                    <a:pt x="50" y="26"/>
                  </a:lnTo>
                  <a:lnTo>
                    <a:pt x="48" y="24"/>
                  </a:lnTo>
                  <a:lnTo>
                    <a:pt x="46" y="22"/>
                  </a:lnTo>
                  <a:lnTo>
                    <a:pt x="46" y="20"/>
                  </a:lnTo>
                  <a:lnTo>
                    <a:pt x="40" y="20"/>
                  </a:lnTo>
                  <a:lnTo>
                    <a:pt x="32" y="6"/>
                  </a:lnTo>
                  <a:lnTo>
                    <a:pt x="24" y="6"/>
                  </a:lnTo>
                  <a:lnTo>
                    <a:pt x="22" y="4"/>
                  </a:lnTo>
                  <a:lnTo>
                    <a:pt x="20" y="4"/>
                  </a:lnTo>
                  <a:lnTo>
                    <a:pt x="16" y="2"/>
                  </a:lnTo>
                  <a:lnTo>
                    <a:pt x="14" y="0"/>
                  </a:lnTo>
                  <a:lnTo>
                    <a:pt x="12" y="4"/>
                  </a:lnTo>
                  <a:lnTo>
                    <a:pt x="12" y="10"/>
                  </a:lnTo>
                  <a:lnTo>
                    <a:pt x="10" y="10"/>
                  </a:lnTo>
                  <a:lnTo>
                    <a:pt x="8" y="12"/>
                  </a:lnTo>
                  <a:lnTo>
                    <a:pt x="6" y="14"/>
                  </a:lnTo>
                  <a:lnTo>
                    <a:pt x="4" y="16"/>
                  </a:lnTo>
                  <a:lnTo>
                    <a:pt x="2" y="20"/>
                  </a:lnTo>
                  <a:lnTo>
                    <a:pt x="2" y="28"/>
                  </a:lnTo>
                  <a:lnTo>
                    <a:pt x="4" y="32"/>
                  </a:lnTo>
                  <a:lnTo>
                    <a:pt x="4" y="36"/>
                  </a:lnTo>
                  <a:lnTo>
                    <a:pt x="6" y="40"/>
                  </a:lnTo>
                  <a:lnTo>
                    <a:pt x="10" y="44"/>
                  </a:lnTo>
                  <a:lnTo>
                    <a:pt x="12" y="46"/>
                  </a:lnTo>
                  <a:lnTo>
                    <a:pt x="12" y="48"/>
                  </a:lnTo>
                  <a:lnTo>
                    <a:pt x="6" y="54"/>
                  </a:lnTo>
                  <a:lnTo>
                    <a:pt x="8" y="62"/>
                  </a:lnTo>
                  <a:lnTo>
                    <a:pt x="6" y="64"/>
                  </a:lnTo>
                  <a:lnTo>
                    <a:pt x="4" y="64"/>
                  </a:lnTo>
                  <a:lnTo>
                    <a:pt x="4" y="66"/>
                  </a:lnTo>
                  <a:lnTo>
                    <a:pt x="2" y="68"/>
                  </a:lnTo>
                  <a:lnTo>
                    <a:pt x="0" y="72"/>
                  </a:lnTo>
                  <a:lnTo>
                    <a:pt x="4" y="76"/>
                  </a:lnTo>
                  <a:lnTo>
                    <a:pt x="10" y="76"/>
                  </a:lnTo>
                  <a:lnTo>
                    <a:pt x="12" y="74"/>
                  </a:lnTo>
                  <a:lnTo>
                    <a:pt x="12" y="72"/>
                  </a:lnTo>
                  <a:lnTo>
                    <a:pt x="14" y="72"/>
                  </a:lnTo>
                  <a:lnTo>
                    <a:pt x="16" y="72"/>
                  </a:lnTo>
                  <a:lnTo>
                    <a:pt x="18" y="72"/>
                  </a:lnTo>
                  <a:lnTo>
                    <a:pt x="20" y="72"/>
                  </a:lnTo>
                  <a:lnTo>
                    <a:pt x="22" y="72"/>
                  </a:lnTo>
                  <a:lnTo>
                    <a:pt x="26" y="74"/>
                  </a:lnTo>
                  <a:lnTo>
                    <a:pt x="30" y="74"/>
                  </a:lnTo>
                  <a:lnTo>
                    <a:pt x="32" y="72"/>
                  </a:lnTo>
                  <a:lnTo>
                    <a:pt x="40" y="64"/>
                  </a:lnTo>
                  <a:lnTo>
                    <a:pt x="40" y="60"/>
                  </a:lnTo>
                  <a:lnTo>
                    <a:pt x="44" y="50"/>
                  </a:lnTo>
                  <a:lnTo>
                    <a:pt x="46" y="46"/>
                  </a:lnTo>
                  <a:lnTo>
                    <a:pt x="48" y="44"/>
                  </a:lnTo>
                  <a:lnTo>
                    <a:pt x="50" y="42"/>
                  </a:lnTo>
                  <a:lnTo>
                    <a:pt x="50" y="40"/>
                  </a:lnTo>
                  <a:lnTo>
                    <a:pt x="52" y="38"/>
                  </a:lnTo>
                  <a:lnTo>
                    <a:pt x="52" y="36"/>
                  </a:lnTo>
                  <a:lnTo>
                    <a:pt x="52" y="34"/>
                  </a:lnTo>
                  <a:lnTo>
                    <a:pt x="52" y="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6" name="Guyana" descr="© INSCALE GmbH, 05.05.2010&#10;http://www.presentationload.com/">
              <a:extLst>
                <a:ext uri="{FF2B5EF4-FFF2-40B4-BE49-F238E27FC236}">
                  <a16:creationId xmlns:a16="http://schemas.microsoft.com/office/drawing/2014/main" id="{5918A0DB-754B-408B-8F0E-805A6F99EB95}"/>
                </a:ext>
              </a:extLst>
            </p:cNvPr>
            <p:cNvSpPr>
              <a:spLocks/>
            </p:cNvSpPr>
            <p:nvPr>
              <p:custDataLst>
                <p:tags r:id="rId115"/>
              </p:custDataLst>
            </p:nvPr>
          </p:nvSpPr>
          <p:spPr bwMode="gray">
            <a:xfrm>
              <a:off x="2579582" y="2960544"/>
              <a:ext cx="123038" cy="220874"/>
            </a:xfrm>
            <a:custGeom>
              <a:avLst/>
              <a:gdLst>
                <a:gd name="T0" fmla="*/ 2147483647 w 324"/>
                <a:gd name="T1" fmla="*/ 2147483647 h 582"/>
                <a:gd name="T2" fmla="*/ 2147483647 w 324"/>
                <a:gd name="T3" fmla="*/ 2147483647 h 582"/>
                <a:gd name="T4" fmla="*/ 2147483647 w 324"/>
                <a:gd name="T5" fmla="*/ 2147483647 h 582"/>
                <a:gd name="T6" fmla="*/ 2147483647 w 324"/>
                <a:gd name="T7" fmla="*/ 2147483647 h 582"/>
                <a:gd name="T8" fmla="*/ 2147483647 w 324"/>
                <a:gd name="T9" fmla="*/ 2147483647 h 582"/>
                <a:gd name="T10" fmla="*/ 2147483647 w 324"/>
                <a:gd name="T11" fmla="*/ 2147483647 h 582"/>
                <a:gd name="T12" fmla="*/ 2147483647 w 324"/>
                <a:gd name="T13" fmla="*/ 2147483647 h 582"/>
                <a:gd name="T14" fmla="*/ 2147483647 w 324"/>
                <a:gd name="T15" fmla="*/ 2147483647 h 582"/>
                <a:gd name="T16" fmla="*/ 0 w 324"/>
                <a:gd name="T17" fmla="*/ 2147483647 h 582"/>
                <a:gd name="T18" fmla="*/ 2147483647 w 324"/>
                <a:gd name="T19" fmla="*/ 2147483647 h 582"/>
                <a:gd name="T20" fmla="*/ 2147483647 w 324"/>
                <a:gd name="T21" fmla="*/ 2147483647 h 582"/>
                <a:gd name="T22" fmla="*/ 2147483647 w 324"/>
                <a:gd name="T23" fmla="*/ 2147483647 h 582"/>
                <a:gd name="T24" fmla="*/ 2147483647 w 324"/>
                <a:gd name="T25" fmla="*/ 2147483647 h 582"/>
                <a:gd name="T26" fmla="*/ 2147483647 w 324"/>
                <a:gd name="T27" fmla="*/ 2147483647 h 582"/>
                <a:gd name="T28" fmla="*/ 2147483647 w 324"/>
                <a:gd name="T29" fmla="*/ 2147483647 h 582"/>
                <a:gd name="T30" fmla="*/ 2147483647 w 324"/>
                <a:gd name="T31" fmla="*/ 2147483647 h 582"/>
                <a:gd name="T32" fmla="*/ 2147483647 w 324"/>
                <a:gd name="T33" fmla="*/ 2147483647 h 582"/>
                <a:gd name="T34" fmla="*/ 2147483647 w 324"/>
                <a:gd name="T35" fmla="*/ 2147483647 h 582"/>
                <a:gd name="T36" fmla="*/ 2147483647 w 324"/>
                <a:gd name="T37" fmla="*/ 2147483647 h 582"/>
                <a:gd name="T38" fmla="*/ 2147483647 w 324"/>
                <a:gd name="T39" fmla="*/ 2147483647 h 582"/>
                <a:gd name="T40" fmla="*/ 2147483647 w 324"/>
                <a:gd name="T41" fmla="*/ 2147483647 h 582"/>
                <a:gd name="T42" fmla="*/ 2147483647 w 324"/>
                <a:gd name="T43" fmla="*/ 2147483647 h 582"/>
                <a:gd name="T44" fmla="*/ 2147483647 w 324"/>
                <a:gd name="T45" fmla="*/ 2147483647 h 582"/>
                <a:gd name="T46" fmla="*/ 2147483647 w 324"/>
                <a:gd name="T47" fmla="*/ 2147483647 h 582"/>
                <a:gd name="T48" fmla="*/ 2147483647 w 324"/>
                <a:gd name="T49" fmla="*/ 2147483647 h 582"/>
                <a:gd name="T50" fmla="*/ 2147483647 w 324"/>
                <a:gd name="T51" fmla="*/ 2147483647 h 582"/>
                <a:gd name="T52" fmla="*/ 2147483647 w 324"/>
                <a:gd name="T53" fmla="*/ 2147483647 h 582"/>
                <a:gd name="T54" fmla="*/ 2147483647 w 324"/>
                <a:gd name="T55" fmla="*/ 2147483647 h 582"/>
                <a:gd name="T56" fmla="*/ 2147483647 w 324"/>
                <a:gd name="T57" fmla="*/ 2147483647 h 582"/>
                <a:gd name="T58" fmla="*/ 2147483647 w 324"/>
                <a:gd name="T59" fmla="*/ 2147483647 h 582"/>
                <a:gd name="T60" fmla="*/ 2147483647 w 324"/>
                <a:gd name="T61" fmla="*/ 2147483647 h 582"/>
                <a:gd name="T62" fmla="*/ 2147483647 w 324"/>
                <a:gd name="T63" fmla="*/ 2147483647 h 582"/>
                <a:gd name="T64" fmla="*/ 2147483647 w 324"/>
                <a:gd name="T65" fmla="*/ 2147483647 h 582"/>
                <a:gd name="T66" fmla="*/ 2147483647 w 324"/>
                <a:gd name="T67" fmla="*/ 2147483647 h 582"/>
                <a:gd name="T68" fmla="*/ 2147483647 w 324"/>
                <a:gd name="T69" fmla="*/ 2147483647 h 582"/>
                <a:gd name="T70" fmla="*/ 2147483647 w 324"/>
                <a:gd name="T71" fmla="*/ 2147483647 h 582"/>
                <a:gd name="T72" fmla="*/ 2147483647 w 324"/>
                <a:gd name="T73" fmla="*/ 2147483647 h 582"/>
                <a:gd name="T74" fmla="*/ 2147483647 w 324"/>
                <a:gd name="T75" fmla="*/ 2147483647 h 582"/>
                <a:gd name="T76" fmla="*/ 2147483647 w 324"/>
                <a:gd name="T77" fmla="*/ 2147483647 h 582"/>
                <a:gd name="T78" fmla="*/ 2147483647 w 324"/>
                <a:gd name="T79" fmla="*/ 2147483647 h 582"/>
                <a:gd name="T80" fmla="*/ 2147483647 w 324"/>
                <a:gd name="T81" fmla="*/ 2147483647 h 582"/>
                <a:gd name="T82" fmla="*/ 2147483647 w 324"/>
                <a:gd name="T83" fmla="*/ 2147483647 h 582"/>
                <a:gd name="T84" fmla="*/ 2147483647 w 324"/>
                <a:gd name="T85" fmla="*/ 2147483647 h 582"/>
                <a:gd name="T86" fmla="*/ 2147483647 w 324"/>
                <a:gd name="T87" fmla="*/ 2147483647 h 582"/>
                <a:gd name="T88" fmla="*/ 2147483647 w 324"/>
                <a:gd name="T89" fmla="*/ 2147483647 h 582"/>
                <a:gd name="T90" fmla="*/ 2147483647 w 324"/>
                <a:gd name="T91" fmla="*/ 2147483647 h 582"/>
                <a:gd name="T92" fmla="*/ 2147483647 w 324"/>
                <a:gd name="T93" fmla="*/ 2147483647 h 582"/>
                <a:gd name="T94" fmla="*/ 2147483647 w 324"/>
                <a:gd name="T95" fmla="*/ 2147483647 h 582"/>
                <a:gd name="T96" fmla="*/ 2147483647 w 324"/>
                <a:gd name="T97" fmla="*/ 2147483647 h 582"/>
                <a:gd name="T98" fmla="*/ 2147483647 w 324"/>
                <a:gd name="T99" fmla="*/ 2147483647 h 582"/>
                <a:gd name="T100" fmla="*/ 2147483647 w 324"/>
                <a:gd name="T101" fmla="*/ 2147483647 h 582"/>
                <a:gd name="T102" fmla="*/ 2147483647 w 324"/>
                <a:gd name="T103" fmla="*/ 2147483647 h 582"/>
                <a:gd name="T104" fmla="*/ 2147483647 w 324"/>
                <a:gd name="T105" fmla="*/ 2147483647 h 582"/>
                <a:gd name="T106" fmla="*/ 2147483647 w 324"/>
                <a:gd name="T107" fmla="*/ 2147483647 h 582"/>
                <a:gd name="T108" fmla="*/ 2147483647 w 324"/>
                <a:gd name="T109" fmla="*/ 2147483647 h 582"/>
                <a:gd name="T110" fmla="*/ 2147483647 w 324"/>
                <a:gd name="T111" fmla="*/ 2147483647 h 582"/>
                <a:gd name="T112" fmla="*/ 2147483647 w 324"/>
                <a:gd name="T113" fmla="*/ 2147483647 h 582"/>
                <a:gd name="T114" fmla="*/ 2147483647 w 324"/>
                <a:gd name="T115" fmla="*/ 2147483647 h 582"/>
                <a:gd name="T116" fmla="*/ 2147483647 w 324"/>
                <a:gd name="T117" fmla="*/ 2147483647 h 582"/>
                <a:gd name="T118" fmla="*/ 2147483647 w 324"/>
                <a:gd name="T119" fmla="*/ 2147483647 h 582"/>
                <a:gd name="T120" fmla="*/ 2147483647 w 324"/>
                <a:gd name="T121" fmla="*/ 2147483647 h 582"/>
                <a:gd name="T122" fmla="*/ 2147483647 w 324"/>
                <a:gd name="T123" fmla="*/ 0 h 582"/>
                <a:gd name="T124" fmla="*/ 2147483647 w 324"/>
                <a:gd name="T125" fmla="*/ 2147483647 h 5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4"/>
                <a:gd name="T190" fmla="*/ 0 h 582"/>
                <a:gd name="T191" fmla="*/ 324 w 324"/>
                <a:gd name="T192" fmla="*/ 582 h 58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4" h="582">
                  <a:moveTo>
                    <a:pt x="90" y="42"/>
                  </a:moveTo>
                  <a:lnTo>
                    <a:pt x="84" y="48"/>
                  </a:lnTo>
                  <a:lnTo>
                    <a:pt x="72" y="48"/>
                  </a:lnTo>
                  <a:lnTo>
                    <a:pt x="60" y="60"/>
                  </a:lnTo>
                  <a:lnTo>
                    <a:pt x="60" y="102"/>
                  </a:lnTo>
                  <a:lnTo>
                    <a:pt x="84" y="102"/>
                  </a:lnTo>
                  <a:lnTo>
                    <a:pt x="84" y="120"/>
                  </a:lnTo>
                  <a:lnTo>
                    <a:pt x="78" y="126"/>
                  </a:lnTo>
                  <a:lnTo>
                    <a:pt x="66" y="132"/>
                  </a:lnTo>
                  <a:lnTo>
                    <a:pt x="54" y="132"/>
                  </a:lnTo>
                  <a:lnTo>
                    <a:pt x="42" y="138"/>
                  </a:lnTo>
                  <a:lnTo>
                    <a:pt x="12" y="138"/>
                  </a:lnTo>
                  <a:lnTo>
                    <a:pt x="12" y="144"/>
                  </a:lnTo>
                  <a:lnTo>
                    <a:pt x="30" y="162"/>
                  </a:lnTo>
                  <a:lnTo>
                    <a:pt x="30" y="180"/>
                  </a:lnTo>
                  <a:lnTo>
                    <a:pt x="18" y="186"/>
                  </a:lnTo>
                  <a:lnTo>
                    <a:pt x="12" y="186"/>
                  </a:lnTo>
                  <a:lnTo>
                    <a:pt x="0" y="192"/>
                  </a:lnTo>
                  <a:lnTo>
                    <a:pt x="0" y="204"/>
                  </a:lnTo>
                  <a:lnTo>
                    <a:pt x="6" y="210"/>
                  </a:lnTo>
                  <a:lnTo>
                    <a:pt x="12" y="222"/>
                  </a:lnTo>
                  <a:lnTo>
                    <a:pt x="48" y="258"/>
                  </a:lnTo>
                  <a:lnTo>
                    <a:pt x="72" y="264"/>
                  </a:lnTo>
                  <a:lnTo>
                    <a:pt x="78" y="252"/>
                  </a:lnTo>
                  <a:lnTo>
                    <a:pt x="90" y="264"/>
                  </a:lnTo>
                  <a:lnTo>
                    <a:pt x="96" y="276"/>
                  </a:lnTo>
                  <a:lnTo>
                    <a:pt x="96" y="294"/>
                  </a:lnTo>
                  <a:lnTo>
                    <a:pt x="90" y="306"/>
                  </a:lnTo>
                  <a:lnTo>
                    <a:pt x="84" y="312"/>
                  </a:lnTo>
                  <a:lnTo>
                    <a:pt x="84" y="318"/>
                  </a:lnTo>
                  <a:lnTo>
                    <a:pt x="90" y="324"/>
                  </a:lnTo>
                  <a:lnTo>
                    <a:pt x="96" y="324"/>
                  </a:lnTo>
                  <a:lnTo>
                    <a:pt x="108" y="318"/>
                  </a:lnTo>
                  <a:lnTo>
                    <a:pt x="114" y="318"/>
                  </a:lnTo>
                  <a:lnTo>
                    <a:pt x="114" y="348"/>
                  </a:lnTo>
                  <a:lnTo>
                    <a:pt x="120" y="354"/>
                  </a:lnTo>
                  <a:lnTo>
                    <a:pt x="126" y="354"/>
                  </a:lnTo>
                  <a:lnTo>
                    <a:pt x="126" y="366"/>
                  </a:lnTo>
                  <a:lnTo>
                    <a:pt x="120" y="378"/>
                  </a:lnTo>
                  <a:lnTo>
                    <a:pt x="108" y="390"/>
                  </a:lnTo>
                  <a:lnTo>
                    <a:pt x="96" y="432"/>
                  </a:lnTo>
                  <a:lnTo>
                    <a:pt x="90" y="444"/>
                  </a:lnTo>
                  <a:lnTo>
                    <a:pt x="90" y="450"/>
                  </a:lnTo>
                  <a:lnTo>
                    <a:pt x="84" y="462"/>
                  </a:lnTo>
                  <a:lnTo>
                    <a:pt x="84" y="468"/>
                  </a:lnTo>
                  <a:lnTo>
                    <a:pt x="90" y="480"/>
                  </a:lnTo>
                  <a:lnTo>
                    <a:pt x="114" y="504"/>
                  </a:lnTo>
                  <a:lnTo>
                    <a:pt x="114" y="534"/>
                  </a:lnTo>
                  <a:lnTo>
                    <a:pt x="144" y="570"/>
                  </a:lnTo>
                  <a:lnTo>
                    <a:pt x="156" y="570"/>
                  </a:lnTo>
                  <a:lnTo>
                    <a:pt x="162" y="582"/>
                  </a:lnTo>
                  <a:lnTo>
                    <a:pt x="198" y="582"/>
                  </a:lnTo>
                  <a:lnTo>
                    <a:pt x="204" y="576"/>
                  </a:lnTo>
                  <a:lnTo>
                    <a:pt x="204" y="564"/>
                  </a:lnTo>
                  <a:lnTo>
                    <a:pt x="216" y="552"/>
                  </a:lnTo>
                  <a:lnTo>
                    <a:pt x="234" y="552"/>
                  </a:lnTo>
                  <a:lnTo>
                    <a:pt x="240" y="540"/>
                  </a:lnTo>
                  <a:lnTo>
                    <a:pt x="270" y="540"/>
                  </a:lnTo>
                  <a:lnTo>
                    <a:pt x="270" y="534"/>
                  </a:lnTo>
                  <a:lnTo>
                    <a:pt x="288" y="516"/>
                  </a:lnTo>
                  <a:lnTo>
                    <a:pt x="300" y="516"/>
                  </a:lnTo>
                  <a:lnTo>
                    <a:pt x="312" y="528"/>
                  </a:lnTo>
                  <a:lnTo>
                    <a:pt x="318" y="528"/>
                  </a:lnTo>
                  <a:lnTo>
                    <a:pt x="324" y="522"/>
                  </a:lnTo>
                  <a:lnTo>
                    <a:pt x="324" y="510"/>
                  </a:lnTo>
                  <a:lnTo>
                    <a:pt x="318" y="504"/>
                  </a:lnTo>
                  <a:lnTo>
                    <a:pt x="312" y="492"/>
                  </a:lnTo>
                  <a:lnTo>
                    <a:pt x="306" y="474"/>
                  </a:lnTo>
                  <a:lnTo>
                    <a:pt x="288" y="456"/>
                  </a:lnTo>
                  <a:lnTo>
                    <a:pt x="282" y="444"/>
                  </a:lnTo>
                  <a:lnTo>
                    <a:pt x="282" y="420"/>
                  </a:lnTo>
                  <a:lnTo>
                    <a:pt x="288" y="414"/>
                  </a:lnTo>
                  <a:lnTo>
                    <a:pt x="288" y="396"/>
                  </a:lnTo>
                  <a:lnTo>
                    <a:pt x="276" y="408"/>
                  </a:lnTo>
                  <a:lnTo>
                    <a:pt x="276" y="414"/>
                  </a:lnTo>
                  <a:lnTo>
                    <a:pt x="264" y="414"/>
                  </a:lnTo>
                  <a:lnTo>
                    <a:pt x="258" y="402"/>
                  </a:lnTo>
                  <a:lnTo>
                    <a:pt x="252" y="396"/>
                  </a:lnTo>
                  <a:lnTo>
                    <a:pt x="246" y="384"/>
                  </a:lnTo>
                  <a:lnTo>
                    <a:pt x="246" y="372"/>
                  </a:lnTo>
                  <a:lnTo>
                    <a:pt x="240" y="372"/>
                  </a:lnTo>
                  <a:lnTo>
                    <a:pt x="240" y="366"/>
                  </a:lnTo>
                  <a:lnTo>
                    <a:pt x="234" y="360"/>
                  </a:lnTo>
                  <a:lnTo>
                    <a:pt x="234" y="348"/>
                  </a:lnTo>
                  <a:lnTo>
                    <a:pt x="240" y="336"/>
                  </a:lnTo>
                  <a:lnTo>
                    <a:pt x="246" y="330"/>
                  </a:lnTo>
                  <a:lnTo>
                    <a:pt x="246" y="288"/>
                  </a:lnTo>
                  <a:lnTo>
                    <a:pt x="252" y="282"/>
                  </a:lnTo>
                  <a:lnTo>
                    <a:pt x="264" y="276"/>
                  </a:lnTo>
                  <a:lnTo>
                    <a:pt x="294" y="276"/>
                  </a:lnTo>
                  <a:lnTo>
                    <a:pt x="300" y="270"/>
                  </a:lnTo>
                  <a:lnTo>
                    <a:pt x="300" y="258"/>
                  </a:lnTo>
                  <a:lnTo>
                    <a:pt x="288" y="246"/>
                  </a:lnTo>
                  <a:lnTo>
                    <a:pt x="288" y="234"/>
                  </a:lnTo>
                  <a:lnTo>
                    <a:pt x="294" y="222"/>
                  </a:lnTo>
                  <a:lnTo>
                    <a:pt x="300" y="216"/>
                  </a:lnTo>
                  <a:lnTo>
                    <a:pt x="306" y="204"/>
                  </a:lnTo>
                  <a:lnTo>
                    <a:pt x="306" y="192"/>
                  </a:lnTo>
                  <a:lnTo>
                    <a:pt x="300" y="180"/>
                  </a:lnTo>
                  <a:lnTo>
                    <a:pt x="294" y="174"/>
                  </a:lnTo>
                  <a:lnTo>
                    <a:pt x="276" y="174"/>
                  </a:lnTo>
                  <a:lnTo>
                    <a:pt x="270" y="180"/>
                  </a:lnTo>
                  <a:lnTo>
                    <a:pt x="270" y="156"/>
                  </a:lnTo>
                  <a:lnTo>
                    <a:pt x="258" y="150"/>
                  </a:lnTo>
                  <a:lnTo>
                    <a:pt x="252" y="138"/>
                  </a:lnTo>
                  <a:lnTo>
                    <a:pt x="234" y="132"/>
                  </a:lnTo>
                  <a:lnTo>
                    <a:pt x="216" y="132"/>
                  </a:lnTo>
                  <a:lnTo>
                    <a:pt x="204" y="138"/>
                  </a:lnTo>
                  <a:lnTo>
                    <a:pt x="198" y="150"/>
                  </a:lnTo>
                  <a:lnTo>
                    <a:pt x="198" y="156"/>
                  </a:lnTo>
                  <a:lnTo>
                    <a:pt x="192" y="162"/>
                  </a:lnTo>
                  <a:lnTo>
                    <a:pt x="192" y="168"/>
                  </a:lnTo>
                  <a:lnTo>
                    <a:pt x="192" y="162"/>
                  </a:lnTo>
                  <a:lnTo>
                    <a:pt x="198" y="156"/>
                  </a:lnTo>
                  <a:lnTo>
                    <a:pt x="198" y="144"/>
                  </a:lnTo>
                  <a:lnTo>
                    <a:pt x="204" y="132"/>
                  </a:lnTo>
                  <a:lnTo>
                    <a:pt x="204" y="114"/>
                  </a:lnTo>
                  <a:lnTo>
                    <a:pt x="210" y="102"/>
                  </a:lnTo>
                  <a:lnTo>
                    <a:pt x="210" y="78"/>
                  </a:lnTo>
                  <a:lnTo>
                    <a:pt x="192" y="42"/>
                  </a:lnTo>
                  <a:lnTo>
                    <a:pt x="180" y="30"/>
                  </a:lnTo>
                  <a:lnTo>
                    <a:pt x="132" y="6"/>
                  </a:lnTo>
                  <a:lnTo>
                    <a:pt x="126" y="0"/>
                  </a:lnTo>
                  <a:lnTo>
                    <a:pt x="120" y="0"/>
                  </a:lnTo>
                  <a:lnTo>
                    <a:pt x="102" y="36"/>
                  </a:lnTo>
                  <a:lnTo>
                    <a:pt x="96" y="42"/>
                  </a:lnTo>
                  <a:lnTo>
                    <a:pt x="9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7" name="Guinea-Bissau" descr="© INSCALE GmbH, 05.05.2010&#10;http://www.presentationload.com/">
              <a:extLst>
                <a:ext uri="{FF2B5EF4-FFF2-40B4-BE49-F238E27FC236}">
                  <a16:creationId xmlns:a16="http://schemas.microsoft.com/office/drawing/2014/main" id="{66E21CFE-C693-4ADE-BEA2-A5272E72002D}"/>
                </a:ext>
              </a:extLst>
            </p:cNvPr>
            <p:cNvSpPr>
              <a:spLocks/>
            </p:cNvSpPr>
            <p:nvPr>
              <p:custDataLst>
                <p:tags r:id="rId116"/>
              </p:custDataLst>
            </p:nvPr>
          </p:nvSpPr>
          <p:spPr bwMode="gray">
            <a:xfrm>
              <a:off x="3799574" y="2828614"/>
              <a:ext cx="69672" cy="59295"/>
            </a:xfrm>
            <a:custGeom>
              <a:avLst/>
              <a:gdLst>
                <a:gd name="T0" fmla="*/ 2147483647 w 186"/>
                <a:gd name="T1" fmla="*/ 2147483647 h 156"/>
                <a:gd name="T2" fmla="*/ 2147483647 w 186"/>
                <a:gd name="T3" fmla="*/ 2147483647 h 156"/>
                <a:gd name="T4" fmla="*/ 2147483647 w 186"/>
                <a:gd name="T5" fmla="*/ 2147483647 h 156"/>
                <a:gd name="T6" fmla="*/ 2147483647 w 186"/>
                <a:gd name="T7" fmla="*/ 2147483647 h 156"/>
                <a:gd name="T8" fmla="*/ 2147483647 w 186"/>
                <a:gd name="T9" fmla="*/ 2147483647 h 156"/>
                <a:gd name="T10" fmla="*/ 2147483647 w 186"/>
                <a:gd name="T11" fmla="*/ 2147483647 h 156"/>
                <a:gd name="T12" fmla="*/ 2147483647 w 186"/>
                <a:gd name="T13" fmla="*/ 2147483647 h 156"/>
                <a:gd name="T14" fmla="*/ 2147483647 w 186"/>
                <a:gd name="T15" fmla="*/ 2147483647 h 156"/>
                <a:gd name="T16" fmla="*/ 2147483647 w 186"/>
                <a:gd name="T17" fmla="*/ 2147483647 h 156"/>
                <a:gd name="T18" fmla="*/ 2147483647 w 186"/>
                <a:gd name="T19" fmla="*/ 2147483647 h 156"/>
                <a:gd name="T20" fmla="*/ 2147483647 w 186"/>
                <a:gd name="T21" fmla="*/ 2147483647 h 156"/>
                <a:gd name="T22" fmla="*/ 2147483647 w 186"/>
                <a:gd name="T23" fmla="*/ 2147483647 h 156"/>
                <a:gd name="T24" fmla="*/ 2147483647 w 186"/>
                <a:gd name="T25" fmla="*/ 2147483647 h 156"/>
                <a:gd name="T26" fmla="*/ 2147483647 w 186"/>
                <a:gd name="T27" fmla="*/ 2147483647 h 156"/>
                <a:gd name="T28" fmla="*/ 2147483647 w 186"/>
                <a:gd name="T29" fmla="*/ 0 h 156"/>
                <a:gd name="T30" fmla="*/ 2147483647 w 186"/>
                <a:gd name="T31" fmla="*/ 2147483647 h 156"/>
                <a:gd name="T32" fmla="*/ 2147483647 w 186"/>
                <a:gd name="T33" fmla="*/ 2147483647 h 156"/>
                <a:gd name="T34" fmla="*/ 2147483647 w 186"/>
                <a:gd name="T35" fmla="*/ 2147483647 h 156"/>
                <a:gd name="T36" fmla="*/ 0 w 186"/>
                <a:gd name="T37" fmla="*/ 2147483647 h 156"/>
                <a:gd name="T38" fmla="*/ 2147483647 w 186"/>
                <a:gd name="T39" fmla="*/ 2147483647 h 156"/>
                <a:gd name="T40" fmla="*/ 2147483647 w 186"/>
                <a:gd name="T41" fmla="*/ 2147483647 h 156"/>
                <a:gd name="T42" fmla="*/ 2147483647 w 186"/>
                <a:gd name="T43" fmla="*/ 2147483647 h 156"/>
                <a:gd name="T44" fmla="*/ 2147483647 w 186"/>
                <a:gd name="T45" fmla="*/ 2147483647 h 156"/>
                <a:gd name="T46" fmla="*/ 2147483647 w 186"/>
                <a:gd name="T47" fmla="*/ 2147483647 h 156"/>
                <a:gd name="T48" fmla="*/ 2147483647 w 186"/>
                <a:gd name="T49" fmla="*/ 2147483647 h 156"/>
                <a:gd name="T50" fmla="*/ 2147483647 w 186"/>
                <a:gd name="T51" fmla="*/ 2147483647 h 156"/>
                <a:gd name="T52" fmla="*/ 2147483647 w 186"/>
                <a:gd name="T53" fmla="*/ 2147483647 h 156"/>
                <a:gd name="T54" fmla="*/ 2147483647 w 186"/>
                <a:gd name="T55" fmla="*/ 2147483647 h 156"/>
                <a:gd name="T56" fmla="*/ 2147483647 w 186"/>
                <a:gd name="T57" fmla="*/ 2147483647 h 156"/>
                <a:gd name="T58" fmla="*/ 2147483647 w 186"/>
                <a:gd name="T59" fmla="*/ 2147483647 h 156"/>
                <a:gd name="T60" fmla="*/ 2147483647 w 186"/>
                <a:gd name="T61" fmla="*/ 2147483647 h 156"/>
                <a:gd name="T62" fmla="*/ 2147483647 w 186"/>
                <a:gd name="T63" fmla="*/ 2147483647 h 156"/>
                <a:gd name="T64" fmla="*/ 2147483647 w 186"/>
                <a:gd name="T65" fmla="*/ 2147483647 h 156"/>
                <a:gd name="T66" fmla="*/ 2147483647 w 186"/>
                <a:gd name="T67" fmla="*/ 2147483647 h 156"/>
                <a:gd name="T68" fmla="*/ 2147483647 w 186"/>
                <a:gd name="T69" fmla="*/ 2147483647 h 156"/>
                <a:gd name="T70" fmla="*/ 2147483647 w 186"/>
                <a:gd name="T71" fmla="*/ 2147483647 h 156"/>
                <a:gd name="T72" fmla="*/ 2147483647 w 186"/>
                <a:gd name="T73" fmla="*/ 2147483647 h 1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6"/>
                <a:gd name="T112" fmla="*/ 0 h 156"/>
                <a:gd name="T113" fmla="*/ 186 w 186"/>
                <a:gd name="T114" fmla="*/ 156 h 1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6" h="156">
                  <a:moveTo>
                    <a:pt x="126" y="102"/>
                  </a:moveTo>
                  <a:lnTo>
                    <a:pt x="132" y="96"/>
                  </a:lnTo>
                  <a:lnTo>
                    <a:pt x="144" y="90"/>
                  </a:lnTo>
                  <a:lnTo>
                    <a:pt x="174" y="90"/>
                  </a:lnTo>
                  <a:lnTo>
                    <a:pt x="180" y="84"/>
                  </a:lnTo>
                  <a:lnTo>
                    <a:pt x="186" y="72"/>
                  </a:lnTo>
                  <a:lnTo>
                    <a:pt x="186" y="66"/>
                  </a:lnTo>
                  <a:lnTo>
                    <a:pt x="180" y="60"/>
                  </a:lnTo>
                  <a:lnTo>
                    <a:pt x="168" y="54"/>
                  </a:lnTo>
                  <a:lnTo>
                    <a:pt x="162" y="48"/>
                  </a:lnTo>
                  <a:lnTo>
                    <a:pt x="162" y="36"/>
                  </a:lnTo>
                  <a:lnTo>
                    <a:pt x="168" y="30"/>
                  </a:lnTo>
                  <a:lnTo>
                    <a:pt x="186" y="30"/>
                  </a:lnTo>
                  <a:lnTo>
                    <a:pt x="186" y="6"/>
                  </a:lnTo>
                  <a:lnTo>
                    <a:pt x="84" y="0"/>
                  </a:lnTo>
                  <a:lnTo>
                    <a:pt x="54" y="24"/>
                  </a:lnTo>
                  <a:lnTo>
                    <a:pt x="18" y="24"/>
                  </a:lnTo>
                  <a:lnTo>
                    <a:pt x="6" y="36"/>
                  </a:lnTo>
                  <a:lnTo>
                    <a:pt x="0" y="72"/>
                  </a:lnTo>
                  <a:lnTo>
                    <a:pt x="6" y="78"/>
                  </a:lnTo>
                  <a:lnTo>
                    <a:pt x="18" y="78"/>
                  </a:lnTo>
                  <a:lnTo>
                    <a:pt x="42" y="66"/>
                  </a:lnTo>
                  <a:lnTo>
                    <a:pt x="66" y="66"/>
                  </a:lnTo>
                  <a:lnTo>
                    <a:pt x="90" y="60"/>
                  </a:lnTo>
                  <a:lnTo>
                    <a:pt x="90" y="84"/>
                  </a:lnTo>
                  <a:lnTo>
                    <a:pt x="78" y="78"/>
                  </a:lnTo>
                  <a:lnTo>
                    <a:pt x="72" y="78"/>
                  </a:lnTo>
                  <a:lnTo>
                    <a:pt x="66" y="72"/>
                  </a:lnTo>
                  <a:lnTo>
                    <a:pt x="54" y="72"/>
                  </a:lnTo>
                  <a:lnTo>
                    <a:pt x="54" y="96"/>
                  </a:lnTo>
                  <a:lnTo>
                    <a:pt x="60" y="102"/>
                  </a:lnTo>
                  <a:lnTo>
                    <a:pt x="90" y="96"/>
                  </a:lnTo>
                  <a:lnTo>
                    <a:pt x="54" y="114"/>
                  </a:lnTo>
                  <a:lnTo>
                    <a:pt x="84" y="156"/>
                  </a:lnTo>
                  <a:lnTo>
                    <a:pt x="90" y="132"/>
                  </a:lnTo>
                  <a:lnTo>
                    <a:pt x="108" y="102"/>
                  </a:lnTo>
                  <a:lnTo>
                    <a:pt x="126" y="10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8" name="Guinea" descr="© INSCALE GmbH, 05.05.2010&#10;http://www.presentationload.com/">
              <a:extLst>
                <a:ext uri="{FF2B5EF4-FFF2-40B4-BE49-F238E27FC236}">
                  <a16:creationId xmlns:a16="http://schemas.microsoft.com/office/drawing/2014/main" id="{AAB82CD8-557F-477A-8FF2-8E61A0BA6A88}"/>
                </a:ext>
              </a:extLst>
            </p:cNvPr>
            <p:cNvSpPr>
              <a:spLocks/>
            </p:cNvSpPr>
            <p:nvPr>
              <p:custDataLst>
                <p:tags r:id="rId117"/>
              </p:custDataLst>
            </p:nvPr>
          </p:nvSpPr>
          <p:spPr bwMode="gray">
            <a:xfrm>
              <a:off x="3833669" y="2831578"/>
              <a:ext cx="197155" cy="167509"/>
            </a:xfrm>
            <a:custGeom>
              <a:avLst/>
              <a:gdLst>
                <a:gd name="T0" fmla="*/ 2147483647 w 522"/>
                <a:gd name="T1" fmla="*/ 2147483647 h 444"/>
                <a:gd name="T2" fmla="*/ 2147483647 w 522"/>
                <a:gd name="T3" fmla="*/ 2147483647 h 444"/>
                <a:gd name="T4" fmla="*/ 2147483647 w 522"/>
                <a:gd name="T5" fmla="*/ 2147483647 h 444"/>
                <a:gd name="T6" fmla="*/ 2147483647 w 522"/>
                <a:gd name="T7" fmla="*/ 2147483647 h 444"/>
                <a:gd name="T8" fmla="*/ 2147483647 w 522"/>
                <a:gd name="T9" fmla="*/ 2147483647 h 444"/>
                <a:gd name="T10" fmla="*/ 2147483647 w 522"/>
                <a:gd name="T11" fmla="*/ 2147483647 h 444"/>
                <a:gd name="T12" fmla="*/ 2147483647 w 522"/>
                <a:gd name="T13" fmla="*/ 2147483647 h 444"/>
                <a:gd name="T14" fmla="*/ 2147483647 w 522"/>
                <a:gd name="T15" fmla="*/ 2147483647 h 444"/>
                <a:gd name="T16" fmla="*/ 2147483647 w 522"/>
                <a:gd name="T17" fmla="*/ 2147483647 h 444"/>
                <a:gd name="T18" fmla="*/ 2147483647 w 522"/>
                <a:gd name="T19" fmla="*/ 2147483647 h 444"/>
                <a:gd name="T20" fmla="*/ 2147483647 w 522"/>
                <a:gd name="T21" fmla="*/ 2147483647 h 444"/>
                <a:gd name="T22" fmla="*/ 2147483647 w 522"/>
                <a:gd name="T23" fmla="*/ 2147483647 h 444"/>
                <a:gd name="T24" fmla="*/ 2147483647 w 522"/>
                <a:gd name="T25" fmla="*/ 2147483647 h 444"/>
                <a:gd name="T26" fmla="*/ 2147483647 w 522"/>
                <a:gd name="T27" fmla="*/ 2147483647 h 444"/>
                <a:gd name="T28" fmla="*/ 2147483647 w 522"/>
                <a:gd name="T29" fmla="*/ 2147483647 h 444"/>
                <a:gd name="T30" fmla="*/ 2147483647 w 522"/>
                <a:gd name="T31" fmla="*/ 2147483647 h 444"/>
                <a:gd name="T32" fmla="*/ 2147483647 w 522"/>
                <a:gd name="T33" fmla="*/ 2147483647 h 444"/>
                <a:gd name="T34" fmla="*/ 2147483647 w 522"/>
                <a:gd name="T35" fmla="*/ 2147483647 h 444"/>
                <a:gd name="T36" fmla="*/ 2147483647 w 522"/>
                <a:gd name="T37" fmla="*/ 2147483647 h 444"/>
                <a:gd name="T38" fmla="*/ 2147483647 w 522"/>
                <a:gd name="T39" fmla="*/ 2147483647 h 444"/>
                <a:gd name="T40" fmla="*/ 2147483647 w 522"/>
                <a:gd name="T41" fmla="*/ 2147483647 h 444"/>
                <a:gd name="T42" fmla="*/ 2147483647 w 522"/>
                <a:gd name="T43" fmla="*/ 2147483647 h 444"/>
                <a:gd name="T44" fmla="*/ 2147483647 w 522"/>
                <a:gd name="T45" fmla="*/ 2147483647 h 444"/>
                <a:gd name="T46" fmla="*/ 2147483647 w 522"/>
                <a:gd name="T47" fmla="*/ 2147483647 h 444"/>
                <a:gd name="T48" fmla="*/ 2147483647 w 522"/>
                <a:gd name="T49" fmla="*/ 2147483647 h 444"/>
                <a:gd name="T50" fmla="*/ 2147483647 w 522"/>
                <a:gd name="T51" fmla="*/ 2147483647 h 444"/>
                <a:gd name="T52" fmla="*/ 2147483647 w 522"/>
                <a:gd name="T53" fmla="*/ 2147483647 h 444"/>
                <a:gd name="T54" fmla="*/ 2147483647 w 522"/>
                <a:gd name="T55" fmla="*/ 2147483647 h 444"/>
                <a:gd name="T56" fmla="*/ 2147483647 w 522"/>
                <a:gd name="T57" fmla="*/ 2147483647 h 444"/>
                <a:gd name="T58" fmla="*/ 2147483647 w 522"/>
                <a:gd name="T59" fmla="*/ 2147483647 h 444"/>
                <a:gd name="T60" fmla="*/ 2147483647 w 522"/>
                <a:gd name="T61" fmla="*/ 2147483647 h 444"/>
                <a:gd name="T62" fmla="*/ 2147483647 w 522"/>
                <a:gd name="T63" fmla="*/ 2147483647 h 444"/>
                <a:gd name="T64" fmla="*/ 2147483647 w 522"/>
                <a:gd name="T65" fmla="*/ 2147483647 h 444"/>
                <a:gd name="T66" fmla="*/ 2147483647 w 522"/>
                <a:gd name="T67" fmla="*/ 2147483647 h 444"/>
                <a:gd name="T68" fmla="*/ 2147483647 w 522"/>
                <a:gd name="T69" fmla="*/ 2147483647 h 444"/>
                <a:gd name="T70" fmla="*/ 2147483647 w 522"/>
                <a:gd name="T71" fmla="*/ 2147483647 h 444"/>
                <a:gd name="T72" fmla="*/ 2147483647 w 522"/>
                <a:gd name="T73" fmla="*/ 2147483647 h 444"/>
                <a:gd name="T74" fmla="*/ 2147483647 w 522"/>
                <a:gd name="T75" fmla="*/ 2147483647 h 444"/>
                <a:gd name="T76" fmla="*/ 2147483647 w 522"/>
                <a:gd name="T77" fmla="*/ 2147483647 h 444"/>
                <a:gd name="T78" fmla="*/ 2147483647 w 522"/>
                <a:gd name="T79" fmla="*/ 2147483647 h 444"/>
                <a:gd name="T80" fmla="*/ 2147483647 w 522"/>
                <a:gd name="T81" fmla="*/ 2147483647 h 444"/>
                <a:gd name="T82" fmla="*/ 2147483647 w 522"/>
                <a:gd name="T83" fmla="*/ 2147483647 h 444"/>
                <a:gd name="T84" fmla="*/ 2147483647 w 522"/>
                <a:gd name="T85" fmla="*/ 2147483647 h 444"/>
                <a:gd name="T86" fmla="*/ 2147483647 w 522"/>
                <a:gd name="T87" fmla="*/ 2147483647 h 444"/>
                <a:gd name="T88" fmla="*/ 2147483647 w 522"/>
                <a:gd name="T89" fmla="*/ 2147483647 h 444"/>
                <a:gd name="T90" fmla="*/ 2147483647 w 522"/>
                <a:gd name="T91" fmla="*/ 2147483647 h 444"/>
                <a:gd name="T92" fmla="*/ 2147483647 w 522"/>
                <a:gd name="T93" fmla="*/ 2147483647 h 4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2"/>
                <a:gd name="T142" fmla="*/ 0 h 444"/>
                <a:gd name="T143" fmla="*/ 522 w 522"/>
                <a:gd name="T144" fmla="*/ 444 h 44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2" h="444">
                  <a:moveTo>
                    <a:pt x="96" y="0"/>
                  </a:moveTo>
                  <a:lnTo>
                    <a:pt x="96" y="24"/>
                  </a:lnTo>
                  <a:lnTo>
                    <a:pt x="78" y="24"/>
                  </a:lnTo>
                  <a:lnTo>
                    <a:pt x="72" y="30"/>
                  </a:lnTo>
                  <a:lnTo>
                    <a:pt x="72" y="42"/>
                  </a:lnTo>
                  <a:lnTo>
                    <a:pt x="78" y="48"/>
                  </a:lnTo>
                  <a:lnTo>
                    <a:pt x="90" y="54"/>
                  </a:lnTo>
                  <a:lnTo>
                    <a:pt x="96" y="60"/>
                  </a:lnTo>
                  <a:lnTo>
                    <a:pt x="96" y="66"/>
                  </a:lnTo>
                  <a:lnTo>
                    <a:pt x="90" y="78"/>
                  </a:lnTo>
                  <a:lnTo>
                    <a:pt x="84" y="84"/>
                  </a:lnTo>
                  <a:lnTo>
                    <a:pt x="54" y="84"/>
                  </a:lnTo>
                  <a:lnTo>
                    <a:pt x="42" y="90"/>
                  </a:lnTo>
                  <a:lnTo>
                    <a:pt x="36" y="96"/>
                  </a:lnTo>
                  <a:lnTo>
                    <a:pt x="18" y="96"/>
                  </a:lnTo>
                  <a:lnTo>
                    <a:pt x="0" y="126"/>
                  </a:lnTo>
                  <a:lnTo>
                    <a:pt x="0" y="132"/>
                  </a:lnTo>
                  <a:lnTo>
                    <a:pt x="18" y="150"/>
                  </a:lnTo>
                  <a:lnTo>
                    <a:pt x="30" y="150"/>
                  </a:lnTo>
                  <a:lnTo>
                    <a:pt x="30" y="162"/>
                  </a:lnTo>
                  <a:lnTo>
                    <a:pt x="24" y="168"/>
                  </a:lnTo>
                  <a:lnTo>
                    <a:pt x="30" y="180"/>
                  </a:lnTo>
                  <a:lnTo>
                    <a:pt x="30" y="192"/>
                  </a:lnTo>
                  <a:lnTo>
                    <a:pt x="54" y="204"/>
                  </a:lnTo>
                  <a:lnTo>
                    <a:pt x="72" y="204"/>
                  </a:lnTo>
                  <a:lnTo>
                    <a:pt x="72" y="228"/>
                  </a:lnTo>
                  <a:lnTo>
                    <a:pt x="84" y="228"/>
                  </a:lnTo>
                  <a:lnTo>
                    <a:pt x="90" y="222"/>
                  </a:lnTo>
                  <a:lnTo>
                    <a:pt x="90" y="234"/>
                  </a:lnTo>
                  <a:lnTo>
                    <a:pt x="96" y="246"/>
                  </a:lnTo>
                  <a:lnTo>
                    <a:pt x="96" y="258"/>
                  </a:lnTo>
                  <a:lnTo>
                    <a:pt x="114" y="276"/>
                  </a:lnTo>
                  <a:lnTo>
                    <a:pt x="126" y="282"/>
                  </a:lnTo>
                  <a:lnTo>
                    <a:pt x="132" y="288"/>
                  </a:lnTo>
                  <a:lnTo>
                    <a:pt x="138" y="282"/>
                  </a:lnTo>
                  <a:lnTo>
                    <a:pt x="150" y="276"/>
                  </a:lnTo>
                  <a:lnTo>
                    <a:pt x="156" y="264"/>
                  </a:lnTo>
                  <a:lnTo>
                    <a:pt x="168" y="252"/>
                  </a:lnTo>
                  <a:lnTo>
                    <a:pt x="174" y="240"/>
                  </a:lnTo>
                  <a:lnTo>
                    <a:pt x="180" y="234"/>
                  </a:lnTo>
                  <a:lnTo>
                    <a:pt x="180" y="228"/>
                  </a:lnTo>
                  <a:lnTo>
                    <a:pt x="216" y="228"/>
                  </a:lnTo>
                  <a:lnTo>
                    <a:pt x="222" y="210"/>
                  </a:lnTo>
                  <a:lnTo>
                    <a:pt x="258" y="210"/>
                  </a:lnTo>
                  <a:lnTo>
                    <a:pt x="300" y="270"/>
                  </a:lnTo>
                  <a:lnTo>
                    <a:pt x="300" y="288"/>
                  </a:lnTo>
                  <a:lnTo>
                    <a:pt x="312" y="300"/>
                  </a:lnTo>
                  <a:lnTo>
                    <a:pt x="312" y="318"/>
                  </a:lnTo>
                  <a:lnTo>
                    <a:pt x="306" y="330"/>
                  </a:lnTo>
                  <a:lnTo>
                    <a:pt x="300" y="336"/>
                  </a:lnTo>
                  <a:lnTo>
                    <a:pt x="294" y="354"/>
                  </a:lnTo>
                  <a:lnTo>
                    <a:pt x="324" y="342"/>
                  </a:lnTo>
                  <a:lnTo>
                    <a:pt x="348" y="348"/>
                  </a:lnTo>
                  <a:lnTo>
                    <a:pt x="348" y="336"/>
                  </a:lnTo>
                  <a:lnTo>
                    <a:pt x="354" y="330"/>
                  </a:lnTo>
                  <a:lnTo>
                    <a:pt x="360" y="330"/>
                  </a:lnTo>
                  <a:lnTo>
                    <a:pt x="372" y="336"/>
                  </a:lnTo>
                  <a:lnTo>
                    <a:pt x="384" y="348"/>
                  </a:lnTo>
                  <a:lnTo>
                    <a:pt x="390" y="366"/>
                  </a:lnTo>
                  <a:lnTo>
                    <a:pt x="390" y="426"/>
                  </a:lnTo>
                  <a:lnTo>
                    <a:pt x="402" y="426"/>
                  </a:lnTo>
                  <a:lnTo>
                    <a:pt x="402" y="432"/>
                  </a:lnTo>
                  <a:lnTo>
                    <a:pt x="414" y="444"/>
                  </a:lnTo>
                  <a:lnTo>
                    <a:pt x="420" y="444"/>
                  </a:lnTo>
                  <a:lnTo>
                    <a:pt x="432" y="432"/>
                  </a:lnTo>
                  <a:lnTo>
                    <a:pt x="432" y="420"/>
                  </a:lnTo>
                  <a:lnTo>
                    <a:pt x="438" y="408"/>
                  </a:lnTo>
                  <a:lnTo>
                    <a:pt x="444" y="402"/>
                  </a:lnTo>
                  <a:lnTo>
                    <a:pt x="456" y="402"/>
                  </a:lnTo>
                  <a:lnTo>
                    <a:pt x="468" y="408"/>
                  </a:lnTo>
                  <a:lnTo>
                    <a:pt x="474" y="414"/>
                  </a:lnTo>
                  <a:lnTo>
                    <a:pt x="480" y="414"/>
                  </a:lnTo>
                  <a:lnTo>
                    <a:pt x="486" y="408"/>
                  </a:lnTo>
                  <a:lnTo>
                    <a:pt x="486" y="390"/>
                  </a:lnTo>
                  <a:lnTo>
                    <a:pt x="480" y="384"/>
                  </a:lnTo>
                  <a:lnTo>
                    <a:pt x="480" y="378"/>
                  </a:lnTo>
                  <a:lnTo>
                    <a:pt x="498" y="378"/>
                  </a:lnTo>
                  <a:lnTo>
                    <a:pt x="492" y="366"/>
                  </a:lnTo>
                  <a:lnTo>
                    <a:pt x="480" y="360"/>
                  </a:lnTo>
                  <a:lnTo>
                    <a:pt x="474" y="348"/>
                  </a:lnTo>
                  <a:lnTo>
                    <a:pt x="474" y="336"/>
                  </a:lnTo>
                  <a:lnTo>
                    <a:pt x="492" y="336"/>
                  </a:lnTo>
                  <a:lnTo>
                    <a:pt x="498" y="342"/>
                  </a:lnTo>
                  <a:lnTo>
                    <a:pt x="510" y="342"/>
                  </a:lnTo>
                  <a:lnTo>
                    <a:pt x="516" y="348"/>
                  </a:lnTo>
                  <a:lnTo>
                    <a:pt x="516" y="342"/>
                  </a:lnTo>
                  <a:lnTo>
                    <a:pt x="522" y="336"/>
                  </a:lnTo>
                  <a:lnTo>
                    <a:pt x="522" y="324"/>
                  </a:lnTo>
                  <a:lnTo>
                    <a:pt x="516" y="324"/>
                  </a:lnTo>
                  <a:lnTo>
                    <a:pt x="504" y="318"/>
                  </a:lnTo>
                  <a:lnTo>
                    <a:pt x="498" y="318"/>
                  </a:lnTo>
                  <a:lnTo>
                    <a:pt x="498" y="306"/>
                  </a:lnTo>
                  <a:lnTo>
                    <a:pt x="504" y="294"/>
                  </a:lnTo>
                  <a:lnTo>
                    <a:pt x="510" y="288"/>
                  </a:lnTo>
                  <a:lnTo>
                    <a:pt x="492" y="282"/>
                  </a:lnTo>
                  <a:lnTo>
                    <a:pt x="504" y="264"/>
                  </a:lnTo>
                  <a:lnTo>
                    <a:pt x="486" y="258"/>
                  </a:lnTo>
                  <a:lnTo>
                    <a:pt x="480" y="222"/>
                  </a:lnTo>
                  <a:lnTo>
                    <a:pt x="498" y="198"/>
                  </a:lnTo>
                  <a:lnTo>
                    <a:pt x="468" y="168"/>
                  </a:lnTo>
                  <a:lnTo>
                    <a:pt x="468" y="132"/>
                  </a:lnTo>
                  <a:lnTo>
                    <a:pt x="444" y="132"/>
                  </a:lnTo>
                  <a:lnTo>
                    <a:pt x="468" y="96"/>
                  </a:lnTo>
                  <a:lnTo>
                    <a:pt x="432" y="78"/>
                  </a:lnTo>
                  <a:lnTo>
                    <a:pt x="444" y="48"/>
                  </a:lnTo>
                  <a:lnTo>
                    <a:pt x="426" y="36"/>
                  </a:lnTo>
                  <a:lnTo>
                    <a:pt x="426" y="18"/>
                  </a:lnTo>
                  <a:lnTo>
                    <a:pt x="414" y="12"/>
                  </a:lnTo>
                  <a:lnTo>
                    <a:pt x="402" y="12"/>
                  </a:lnTo>
                  <a:lnTo>
                    <a:pt x="396" y="18"/>
                  </a:lnTo>
                  <a:lnTo>
                    <a:pt x="396" y="36"/>
                  </a:lnTo>
                  <a:lnTo>
                    <a:pt x="378" y="54"/>
                  </a:lnTo>
                  <a:lnTo>
                    <a:pt x="366" y="48"/>
                  </a:lnTo>
                  <a:lnTo>
                    <a:pt x="360" y="42"/>
                  </a:lnTo>
                  <a:lnTo>
                    <a:pt x="348" y="36"/>
                  </a:lnTo>
                  <a:lnTo>
                    <a:pt x="342" y="36"/>
                  </a:lnTo>
                  <a:lnTo>
                    <a:pt x="336" y="30"/>
                  </a:lnTo>
                  <a:lnTo>
                    <a:pt x="330" y="30"/>
                  </a:lnTo>
                  <a:lnTo>
                    <a:pt x="324" y="42"/>
                  </a:lnTo>
                  <a:lnTo>
                    <a:pt x="312" y="54"/>
                  </a:lnTo>
                  <a:lnTo>
                    <a:pt x="306" y="66"/>
                  </a:lnTo>
                  <a:lnTo>
                    <a:pt x="306" y="54"/>
                  </a:lnTo>
                  <a:lnTo>
                    <a:pt x="300" y="42"/>
                  </a:lnTo>
                  <a:lnTo>
                    <a:pt x="288" y="30"/>
                  </a:lnTo>
                  <a:lnTo>
                    <a:pt x="276" y="42"/>
                  </a:lnTo>
                  <a:lnTo>
                    <a:pt x="270" y="54"/>
                  </a:lnTo>
                  <a:lnTo>
                    <a:pt x="264" y="60"/>
                  </a:lnTo>
                  <a:lnTo>
                    <a:pt x="258" y="54"/>
                  </a:lnTo>
                  <a:lnTo>
                    <a:pt x="258" y="48"/>
                  </a:lnTo>
                  <a:lnTo>
                    <a:pt x="252" y="36"/>
                  </a:lnTo>
                  <a:lnTo>
                    <a:pt x="252" y="24"/>
                  </a:lnTo>
                  <a:lnTo>
                    <a:pt x="210" y="24"/>
                  </a:lnTo>
                  <a:lnTo>
                    <a:pt x="204" y="30"/>
                  </a:lnTo>
                  <a:lnTo>
                    <a:pt x="192" y="36"/>
                  </a:lnTo>
                  <a:lnTo>
                    <a:pt x="180" y="36"/>
                  </a:lnTo>
                  <a:lnTo>
                    <a:pt x="174" y="30"/>
                  </a:lnTo>
                  <a:lnTo>
                    <a:pt x="168" y="18"/>
                  </a:lnTo>
                  <a:lnTo>
                    <a:pt x="162" y="12"/>
                  </a:lnTo>
                  <a:lnTo>
                    <a:pt x="156" y="18"/>
                  </a:lnTo>
                  <a:lnTo>
                    <a:pt x="138" y="18"/>
                  </a:lnTo>
                  <a:lnTo>
                    <a:pt x="132" y="6"/>
                  </a:lnTo>
                  <a:lnTo>
                    <a:pt x="132" y="0"/>
                  </a:lnTo>
                  <a:lnTo>
                    <a:pt x="96"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9" name="Guatemala" descr="© INSCALE GmbH, 05.05.2010&#10;http://www.presentationload.com/">
              <a:extLst>
                <a:ext uri="{FF2B5EF4-FFF2-40B4-BE49-F238E27FC236}">
                  <a16:creationId xmlns:a16="http://schemas.microsoft.com/office/drawing/2014/main" id="{68FA45E3-8029-4F01-9EA7-A14A1C98942D}"/>
                </a:ext>
              </a:extLst>
            </p:cNvPr>
            <p:cNvSpPr>
              <a:spLocks/>
            </p:cNvSpPr>
            <p:nvPr>
              <p:custDataLst>
                <p:tags r:id="rId118"/>
              </p:custDataLst>
            </p:nvPr>
          </p:nvSpPr>
          <p:spPr bwMode="gray">
            <a:xfrm>
              <a:off x="1768724" y="2671482"/>
              <a:ext cx="112660" cy="127485"/>
            </a:xfrm>
            <a:custGeom>
              <a:avLst/>
              <a:gdLst>
                <a:gd name="T0" fmla="*/ 2147483647 w 300"/>
                <a:gd name="T1" fmla="*/ 2147483647 h 336"/>
                <a:gd name="T2" fmla="*/ 2147483647 w 300"/>
                <a:gd name="T3" fmla="*/ 2147483647 h 336"/>
                <a:gd name="T4" fmla="*/ 2147483647 w 300"/>
                <a:gd name="T5" fmla="*/ 2147483647 h 336"/>
                <a:gd name="T6" fmla="*/ 2147483647 w 300"/>
                <a:gd name="T7" fmla="*/ 2147483647 h 336"/>
                <a:gd name="T8" fmla="*/ 2147483647 w 300"/>
                <a:gd name="T9" fmla="*/ 2147483647 h 336"/>
                <a:gd name="T10" fmla="*/ 2147483647 w 300"/>
                <a:gd name="T11" fmla="*/ 0 h 336"/>
                <a:gd name="T12" fmla="*/ 2147483647 w 300"/>
                <a:gd name="T13" fmla="*/ 2147483647 h 336"/>
                <a:gd name="T14" fmla="*/ 2147483647 w 300"/>
                <a:gd name="T15" fmla="*/ 2147483647 h 336"/>
                <a:gd name="T16" fmla="*/ 2147483647 w 300"/>
                <a:gd name="T17" fmla="*/ 2147483647 h 336"/>
                <a:gd name="T18" fmla="*/ 2147483647 w 300"/>
                <a:gd name="T19" fmla="*/ 2147483647 h 336"/>
                <a:gd name="T20" fmla="*/ 2147483647 w 300"/>
                <a:gd name="T21" fmla="*/ 2147483647 h 336"/>
                <a:gd name="T22" fmla="*/ 2147483647 w 300"/>
                <a:gd name="T23" fmla="*/ 2147483647 h 336"/>
                <a:gd name="T24" fmla="*/ 2147483647 w 300"/>
                <a:gd name="T25" fmla="*/ 2147483647 h 336"/>
                <a:gd name="T26" fmla="*/ 2147483647 w 300"/>
                <a:gd name="T27" fmla="*/ 2147483647 h 336"/>
                <a:gd name="T28" fmla="*/ 2147483647 w 300"/>
                <a:gd name="T29" fmla="*/ 2147483647 h 336"/>
                <a:gd name="T30" fmla="*/ 2147483647 w 300"/>
                <a:gd name="T31" fmla="*/ 2147483647 h 336"/>
                <a:gd name="T32" fmla="*/ 2147483647 w 300"/>
                <a:gd name="T33" fmla="*/ 2147483647 h 336"/>
                <a:gd name="T34" fmla="*/ 2147483647 w 300"/>
                <a:gd name="T35" fmla="*/ 2147483647 h 336"/>
                <a:gd name="T36" fmla="*/ 2147483647 w 300"/>
                <a:gd name="T37" fmla="*/ 2147483647 h 336"/>
                <a:gd name="T38" fmla="*/ 2147483647 w 300"/>
                <a:gd name="T39" fmla="*/ 2147483647 h 336"/>
                <a:gd name="T40" fmla="*/ 2147483647 w 300"/>
                <a:gd name="T41" fmla="*/ 2147483647 h 336"/>
                <a:gd name="T42" fmla="*/ 2147483647 w 300"/>
                <a:gd name="T43" fmla="*/ 2147483647 h 336"/>
                <a:gd name="T44" fmla="*/ 2147483647 w 300"/>
                <a:gd name="T45" fmla="*/ 2147483647 h 336"/>
                <a:gd name="T46" fmla="*/ 2147483647 w 300"/>
                <a:gd name="T47" fmla="*/ 2147483647 h 336"/>
                <a:gd name="T48" fmla="*/ 2147483647 w 300"/>
                <a:gd name="T49" fmla="*/ 2147483647 h 336"/>
                <a:gd name="T50" fmla="*/ 2147483647 w 300"/>
                <a:gd name="T51" fmla="*/ 2147483647 h 336"/>
                <a:gd name="T52" fmla="*/ 2147483647 w 300"/>
                <a:gd name="T53" fmla="*/ 2147483647 h 336"/>
                <a:gd name="T54" fmla="*/ 2147483647 w 300"/>
                <a:gd name="T55" fmla="*/ 2147483647 h 336"/>
                <a:gd name="T56" fmla="*/ 2147483647 w 300"/>
                <a:gd name="T57" fmla="*/ 2147483647 h 336"/>
                <a:gd name="T58" fmla="*/ 0 w 300"/>
                <a:gd name="T59" fmla="*/ 2147483647 h 336"/>
                <a:gd name="T60" fmla="*/ 2147483647 w 300"/>
                <a:gd name="T61" fmla="*/ 2147483647 h 336"/>
                <a:gd name="T62" fmla="*/ 2147483647 w 300"/>
                <a:gd name="T63" fmla="*/ 2147483647 h 336"/>
                <a:gd name="T64" fmla="*/ 2147483647 w 300"/>
                <a:gd name="T65" fmla="*/ 2147483647 h 336"/>
                <a:gd name="T66" fmla="*/ 2147483647 w 300"/>
                <a:gd name="T67" fmla="*/ 2147483647 h 336"/>
                <a:gd name="T68" fmla="*/ 2147483647 w 300"/>
                <a:gd name="T69" fmla="*/ 2147483647 h 336"/>
                <a:gd name="T70" fmla="*/ 2147483647 w 300"/>
                <a:gd name="T71" fmla="*/ 2147483647 h 336"/>
                <a:gd name="T72" fmla="*/ 2147483647 w 300"/>
                <a:gd name="T73" fmla="*/ 2147483647 h 336"/>
                <a:gd name="T74" fmla="*/ 2147483647 w 300"/>
                <a:gd name="T75" fmla="*/ 2147483647 h 336"/>
                <a:gd name="T76" fmla="*/ 2147483647 w 300"/>
                <a:gd name="T77" fmla="*/ 2147483647 h 336"/>
                <a:gd name="T78" fmla="*/ 2147483647 w 300"/>
                <a:gd name="T79" fmla="*/ 2147483647 h 336"/>
                <a:gd name="T80" fmla="*/ 2147483647 w 300"/>
                <a:gd name="T81" fmla="*/ 2147483647 h 336"/>
                <a:gd name="T82" fmla="*/ 2147483647 w 300"/>
                <a:gd name="T83" fmla="*/ 2147483647 h 336"/>
                <a:gd name="T84" fmla="*/ 2147483647 w 300"/>
                <a:gd name="T85" fmla="*/ 2147483647 h 336"/>
                <a:gd name="T86" fmla="*/ 2147483647 w 300"/>
                <a:gd name="T87" fmla="*/ 2147483647 h 336"/>
                <a:gd name="T88" fmla="*/ 2147483647 w 300"/>
                <a:gd name="T89" fmla="*/ 2147483647 h 336"/>
                <a:gd name="T90" fmla="*/ 2147483647 w 300"/>
                <a:gd name="T91" fmla="*/ 2147483647 h 336"/>
                <a:gd name="T92" fmla="*/ 2147483647 w 300"/>
                <a:gd name="T93" fmla="*/ 2147483647 h 336"/>
                <a:gd name="T94" fmla="*/ 2147483647 w 300"/>
                <a:gd name="T95" fmla="*/ 2147483647 h 336"/>
                <a:gd name="T96" fmla="*/ 2147483647 w 300"/>
                <a:gd name="T97" fmla="*/ 2147483647 h 336"/>
                <a:gd name="T98" fmla="*/ 2147483647 w 300"/>
                <a:gd name="T99" fmla="*/ 2147483647 h 336"/>
                <a:gd name="T100" fmla="*/ 2147483647 w 300"/>
                <a:gd name="T101" fmla="*/ 2147483647 h 336"/>
                <a:gd name="T102" fmla="*/ 2147483647 w 300"/>
                <a:gd name="T103" fmla="*/ 2147483647 h 336"/>
                <a:gd name="T104" fmla="*/ 2147483647 w 300"/>
                <a:gd name="T105" fmla="*/ 2147483647 h 336"/>
                <a:gd name="T106" fmla="*/ 2147483647 w 300"/>
                <a:gd name="T107" fmla="*/ 2147483647 h 336"/>
                <a:gd name="T108" fmla="*/ 2147483647 w 300"/>
                <a:gd name="T109" fmla="*/ 2147483647 h 336"/>
                <a:gd name="T110" fmla="*/ 2147483647 w 300"/>
                <a:gd name="T111" fmla="*/ 2147483647 h 336"/>
                <a:gd name="T112" fmla="*/ 2147483647 w 300"/>
                <a:gd name="T113" fmla="*/ 2147483647 h 336"/>
                <a:gd name="T114" fmla="*/ 2147483647 w 300"/>
                <a:gd name="T115" fmla="*/ 2147483647 h 336"/>
                <a:gd name="T116" fmla="*/ 2147483647 w 300"/>
                <a:gd name="T117" fmla="*/ 2147483647 h 336"/>
                <a:gd name="T118" fmla="*/ 2147483647 w 300"/>
                <a:gd name="T119" fmla="*/ 2147483647 h 336"/>
                <a:gd name="T120" fmla="*/ 2147483647 w 300"/>
                <a:gd name="T121" fmla="*/ 2147483647 h 3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0"/>
                <a:gd name="T184" fmla="*/ 0 h 336"/>
                <a:gd name="T185" fmla="*/ 300 w 300"/>
                <a:gd name="T186" fmla="*/ 336 h 3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0" h="336">
                  <a:moveTo>
                    <a:pt x="288" y="156"/>
                  </a:moveTo>
                  <a:lnTo>
                    <a:pt x="270" y="168"/>
                  </a:lnTo>
                  <a:lnTo>
                    <a:pt x="258" y="162"/>
                  </a:lnTo>
                  <a:lnTo>
                    <a:pt x="228" y="162"/>
                  </a:lnTo>
                  <a:lnTo>
                    <a:pt x="252" y="6"/>
                  </a:lnTo>
                  <a:lnTo>
                    <a:pt x="120" y="0"/>
                  </a:lnTo>
                  <a:lnTo>
                    <a:pt x="120" y="12"/>
                  </a:lnTo>
                  <a:lnTo>
                    <a:pt x="126" y="24"/>
                  </a:lnTo>
                  <a:lnTo>
                    <a:pt x="126" y="48"/>
                  </a:lnTo>
                  <a:lnTo>
                    <a:pt x="120" y="48"/>
                  </a:lnTo>
                  <a:lnTo>
                    <a:pt x="108" y="54"/>
                  </a:lnTo>
                  <a:lnTo>
                    <a:pt x="84" y="54"/>
                  </a:lnTo>
                  <a:lnTo>
                    <a:pt x="96" y="60"/>
                  </a:lnTo>
                  <a:lnTo>
                    <a:pt x="96" y="66"/>
                  </a:lnTo>
                  <a:lnTo>
                    <a:pt x="102" y="78"/>
                  </a:lnTo>
                  <a:lnTo>
                    <a:pt x="108" y="84"/>
                  </a:lnTo>
                  <a:lnTo>
                    <a:pt x="114" y="84"/>
                  </a:lnTo>
                  <a:lnTo>
                    <a:pt x="126" y="90"/>
                  </a:lnTo>
                  <a:lnTo>
                    <a:pt x="132" y="90"/>
                  </a:lnTo>
                  <a:lnTo>
                    <a:pt x="138" y="114"/>
                  </a:lnTo>
                  <a:lnTo>
                    <a:pt x="156" y="114"/>
                  </a:lnTo>
                  <a:lnTo>
                    <a:pt x="156" y="126"/>
                  </a:lnTo>
                  <a:lnTo>
                    <a:pt x="150" y="132"/>
                  </a:lnTo>
                  <a:lnTo>
                    <a:pt x="144" y="132"/>
                  </a:lnTo>
                  <a:lnTo>
                    <a:pt x="144" y="150"/>
                  </a:lnTo>
                  <a:lnTo>
                    <a:pt x="54" y="144"/>
                  </a:lnTo>
                  <a:lnTo>
                    <a:pt x="24" y="192"/>
                  </a:lnTo>
                  <a:lnTo>
                    <a:pt x="24" y="264"/>
                  </a:lnTo>
                  <a:lnTo>
                    <a:pt x="18" y="270"/>
                  </a:lnTo>
                  <a:lnTo>
                    <a:pt x="0" y="270"/>
                  </a:lnTo>
                  <a:lnTo>
                    <a:pt x="6" y="282"/>
                  </a:lnTo>
                  <a:lnTo>
                    <a:pt x="12" y="288"/>
                  </a:lnTo>
                  <a:lnTo>
                    <a:pt x="24" y="288"/>
                  </a:lnTo>
                  <a:lnTo>
                    <a:pt x="42" y="300"/>
                  </a:lnTo>
                  <a:lnTo>
                    <a:pt x="60" y="318"/>
                  </a:lnTo>
                  <a:lnTo>
                    <a:pt x="72" y="324"/>
                  </a:lnTo>
                  <a:lnTo>
                    <a:pt x="120" y="324"/>
                  </a:lnTo>
                  <a:lnTo>
                    <a:pt x="126" y="330"/>
                  </a:lnTo>
                  <a:lnTo>
                    <a:pt x="132" y="330"/>
                  </a:lnTo>
                  <a:lnTo>
                    <a:pt x="138" y="336"/>
                  </a:lnTo>
                  <a:lnTo>
                    <a:pt x="150" y="324"/>
                  </a:lnTo>
                  <a:lnTo>
                    <a:pt x="162" y="318"/>
                  </a:lnTo>
                  <a:lnTo>
                    <a:pt x="168" y="312"/>
                  </a:lnTo>
                  <a:lnTo>
                    <a:pt x="174" y="312"/>
                  </a:lnTo>
                  <a:lnTo>
                    <a:pt x="180" y="300"/>
                  </a:lnTo>
                  <a:lnTo>
                    <a:pt x="186" y="294"/>
                  </a:lnTo>
                  <a:lnTo>
                    <a:pt x="186" y="282"/>
                  </a:lnTo>
                  <a:lnTo>
                    <a:pt x="204" y="282"/>
                  </a:lnTo>
                  <a:lnTo>
                    <a:pt x="210" y="276"/>
                  </a:lnTo>
                  <a:lnTo>
                    <a:pt x="222" y="270"/>
                  </a:lnTo>
                  <a:lnTo>
                    <a:pt x="222" y="264"/>
                  </a:lnTo>
                  <a:lnTo>
                    <a:pt x="228" y="252"/>
                  </a:lnTo>
                  <a:lnTo>
                    <a:pt x="228" y="234"/>
                  </a:lnTo>
                  <a:lnTo>
                    <a:pt x="234" y="222"/>
                  </a:lnTo>
                  <a:lnTo>
                    <a:pt x="246" y="216"/>
                  </a:lnTo>
                  <a:lnTo>
                    <a:pt x="258" y="204"/>
                  </a:lnTo>
                  <a:lnTo>
                    <a:pt x="270" y="198"/>
                  </a:lnTo>
                  <a:lnTo>
                    <a:pt x="282" y="186"/>
                  </a:lnTo>
                  <a:lnTo>
                    <a:pt x="294" y="180"/>
                  </a:lnTo>
                  <a:lnTo>
                    <a:pt x="300" y="168"/>
                  </a:lnTo>
                  <a:lnTo>
                    <a:pt x="288" y="15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0" name="Greenland" descr="© INSCALE GmbH, 05.05.2010&#10;http://www.presentationload.com/">
              <a:extLst>
                <a:ext uri="{FF2B5EF4-FFF2-40B4-BE49-F238E27FC236}">
                  <a16:creationId xmlns:a16="http://schemas.microsoft.com/office/drawing/2014/main" id="{051E96CC-489C-416E-B4CA-93368E423044}"/>
                </a:ext>
              </a:extLst>
            </p:cNvPr>
            <p:cNvSpPr>
              <a:spLocks noEditPoints="1"/>
            </p:cNvSpPr>
            <p:nvPr>
              <p:custDataLst>
                <p:tags r:id="rId119"/>
              </p:custDataLst>
            </p:nvPr>
          </p:nvSpPr>
          <p:spPr bwMode="gray">
            <a:xfrm>
              <a:off x="3076176" y="834814"/>
              <a:ext cx="1062861" cy="578127"/>
            </a:xfrm>
            <a:custGeom>
              <a:avLst/>
              <a:gdLst>
                <a:gd name="T0" fmla="*/ 2147483647 w 732"/>
                <a:gd name="T1" fmla="*/ 2147483647 h 398"/>
                <a:gd name="T2" fmla="*/ 2147483647 w 732"/>
                <a:gd name="T3" fmla="*/ 2147483647 h 398"/>
                <a:gd name="T4" fmla="*/ 2147483647 w 732"/>
                <a:gd name="T5" fmla="*/ 2147483647 h 398"/>
                <a:gd name="T6" fmla="*/ 2147483647 w 732"/>
                <a:gd name="T7" fmla="*/ 2147483647 h 398"/>
                <a:gd name="T8" fmla="*/ 2147483647 w 732"/>
                <a:gd name="T9" fmla="*/ 2147483647 h 398"/>
                <a:gd name="T10" fmla="*/ 2147483647 w 732"/>
                <a:gd name="T11" fmla="*/ 2147483647 h 398"/>
                <a:gd name="T12" fmla="*/ 2147483647 w 732"/>
                <a:gd name="T13" fmla="*/ 2147483647 h 398"/>
                <a:gd name="T14" fmla="*/ 2147483647 w 732"/>
                <a:gd name="T15" fmla="*/ 2147483647 h 398"/>
                <a:gd name="T16" fmla="*/ 2147483647 w 732"/>
                <a:gd name="T17" fmla="*/ 2147483647 h 398"/>
                <a:gd name="T18" fmla="*/ 2147483647 w 732"/>
                <a:gd name="T19" fmla="*/ 2147483647 h 398"/>
                <a:gd name="T20" fmla="*/ 2147483647 w 732"/>
                <a:gd name="T21" fmla="*/ 2147483647 h 398"/>
                <a:gd name="T22" fmla="*/ 2147483647 w 732"/>
                <a:gd name="T23" fmla="*/ 2147483647 h 398"/>
                <a:gd name="T24" fmla="*/ 2147483647 w 732"/>
                <a:gd name="T25" fmla="*/ 2147483647 h 398"/>
                <a:gd name="T26" fmla="*/ 2147483647 w 732"/>
                <a:gd name="T27" fmla="*/ 2147483647 h 398"/>
                <a:gd name="T28" fmla="*/ 2147483647 w 732"/>
                <a:gd name="T29" fmla="*/ 2147483647 h 398"/>
                <a:gd name="T30" fmla="*/ 2147483647 w 732"/>
                <a:gd name="T31" fmla="*/ 2147483647 h 398"/>
                <a:gd name="T32" fmla="*/ 2147483647 w 732"/>
                <a:gd name="T33" fmla="*/ 2147483647 h 398"/>
                <a:gd name="T34" fmla="*/ 2147483647 w 732"/>
                <a:gd name="T35" fmla="*/ 2147483647 h 398"/>
                <a:gd name="T36" fmla="*/ 2147483647 w 732"/>
                <a:gd name="T37" fmla="*/ 2147483647 h 398"/>
                <a:gd name="T38" fmla="*/ 2147483647 w 732"/>
                <a:gd name="T39" fmla="*/ 2147483647 h 398"/>
                <a:gd name="T40" fmla="*/ 2147483647 w 732"/>
                <a:gd name="T41" fmla="*/ 2147483647 h 398"/>
                <a:gd name="T42" fmla="*/ 2147483647 w 732"/>
                <a:gd name="T43" fmla="*/ 2147483647 h 398"/>
                <a:gd name="T44" fmla="*/ 2147483647 w 732"/>
                <a:gd name="T45" fmla="*/ 2147483647 h 398"/>
                <a:gd name="T46" fmla="*/ 2147483647 w 732"/>
                <a:gd name="T47" fmla="*/ 2147483647 h 398"/>
                <a:gd name="T48" fmla="*/ 2147483647 w 732"/>
                <a:gd name="T49" fmla="*/ 2147483647 h 398"/>
                <a:gd name="T50" fmla="*/ 2147483647 w 732"/>
                <a:gd name="T51" fmla="*/ 2147483647 h 398"/>
                <a:gd name="T52" fmla="*/ 2147483647 w 732"/>
                <a:gd name="T53" fmla="*/ 2147483647 h 398"/>
                <a:gd name="T54" fmla="*/ 2147483647 w 732"/>
                <a:gd name="T55" fmla="*/ 2147483647 h 398"/>
                <a:gd name="T56" fmla="*/ 2147483647 w 732"/>
                <a:gd name="T57" fmla="*/ 2147483647 h 398"/>
                <a:gd name="T58" fmla="*/ 2147483647 w 732"/>
                <a:gd name="T59" fmla="*/ 2147483647 h 398"/>
                <a:gd name="T60" fmla="*/ 2147483647 w 732"/>
                <a:gd name="T61" fmla="*/ 2147483647 h 398"/>
                <a:gd name="T62" fmla="*/ 2147483647 w 732"/>
                <a:gd name="T63" fmla="*/ 2147483647 h 398"/>
                <a:gd name="T64" fmla="*/ 2147483647 w 732"/>
                <a:gd name="T65" fmla="*/ 2147483647 h 398"/>
                <a:gd name="T66" fmla="*/ 2147483647 w 732"/>
                <a:gd name="T67" fmla="*/ 2147483647 h 398"/>
                <a:gd name="T68" fmla="*/ 2147483647 w 732"/>
                <a:gd name="T69" fmla="*/ 2147483647 h 398"/>
                <a:gd name="T70" fmla="*/ 2147483647 w 732"/>
                <a:gd name="T71" fmla="*/ 2147483647 h 398"/>
                <a:gd name="T72" fmla="*/ 2147483647 w 732"/>
                <a:gd name="T73" fmla="*/ 2147483647 h 398"/>
                <a:gd name="T74" fmla="*/ 2147483647 w 732"/>
                <a:gd name="T75" fmla="*/ 2147483647 h 398"/>
                <a:gd name="T76" fmla="*/ 2147483647 w 732"/>
                <a:gd name="T77" fmla="*/ 2147483647 h 398"/>
                <a:gd name="T78" fmla="*/ 2147483647 w 732"/>
                <a:gd name="T79" fmla="*/ 2147483647 h 398"/>
                <a:gd name="T80" fmla="*/ 2147483647 w 732"/>
                <a:gd name="T81" fmla="*/ 2147483647 h 398"/>
                <a:gd name="T82" fmla="*/ 2147483647 w 732"/>
                <a:gd name="T83" fmla="*/ 2147483647 h 398"/>
                <a:gd name="T84" fmla="*/ 2147483647 w 732"/>
                <a:gd name="T85" fmla="*/ 2147483647 h 398"/>
                <a:gd name="T86" fmla="*/ 2147483647 w 732"/>
                <a:gd name="T87" fmla="*/ 2147483647 h 398"/>
                <a:gd name="T88" fmla="*/ 2147483647 w 732"/>
                <a:gd name="T89" fmla="*/ 2147483647 h 398"/>
                <a:gd name="T90" fmla="*/ 2147483647 w 732"/>
                <a:gd name="T91" fmla="*/ 2147483647 h 398"/>
                <a:gd name="T92" fmla="*/ 2147483647 w 732"/>
                <a:gd name="T93" fmla="*/ 2147483647 h 398"/>
                <a:gd name="T94" fmla="*/ 2147483647 w 732"/>
                <a:gd name="T95" fmla="*/ 2147483647 h 398"/>
                <a:gd name="T96" fmla="*/ 2147483647 w 732"/>
                <a:gd name="T97" fmla="*/ 2147483647 h 398"/>
                <a:gd name="T98" fmla="*/ 2147483647 w 732"/>
                <a:gd name="T99" fmla="*/ 2147483647 h 398"/>
                <a:gd name="T100" fmla="*/ 2147483647 w 732"/>
                <a:gd name="T101" fmla="*/ 2147483647 h 398"/>
                <a:gd name="T102" fmla="*/ 2147483647 w 732"/>
                <a:gd name="T103" fmla="*/ 2147483647 h 398"/>
                <a:gd name="T104" fmla="*/ 2147483647 w 732"/>
                <a:gd name="T105" fmla="*/ 2147483647 h 398"/>
                <a:gd name="T106" fmla="*/ 2147483647 w 732"/>
                <a:gd name="T107" fmla="*/ 2147483647 h 398"/>
                <a:gd name="T108" fmla="*/ 2147483647 w 732"/>
                <a:gd name="T109" fmla="*/ 2147483647 h 398"/>
                <a:gd name="T110" fmla="*/ 2147483647 w 732"/>
                <a:gd name="T111" fmla="*/ 2147483647 h 398"/>
                <a:gd name="T112" fmla="*/ 2147483647 w 732"/>
                <a:gd name="T113" fmla="*/ 2147483647 h 398"/>
                <a:gd name="T114" fmla="*/ 2147483647 w 732"/>
                <a:gd name="T115" fmla="*/ 2147483647 h 398"/>
                <a:gd name="T116" fmla="*/ 2147483647 w 732"/>
                <a:gd name="T117" fmla="*/ 2147483647 h 398"/>
                <a:gd name="T118" fmla="*/ 2147483647 w 732"/>
                <a:gd name="T119" fmla="*/ 2147483647 h 398"/>
                <a:gd name="T120" fmla="*/ 2147483647 w 732"/>
                <a:gd name="T121" fmla="*/ 2147483647 h 398"/>
                <a:gd name="T122" fmla="*/ 2147483647 w 732"/>
                <a:gd name="T123" fmla="*/ 2147483647 h 3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32"/>
                <a:gd name="T187" fmla="*/ 0 h 398"/>
                <a:gd name="T188" fmla="*/ 732 w 732"/>
                <a:gd name="T189" fmla="*/ 398 h 39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32" h="398">
                  <a:moveTo>
                    <a:pt x="730" y="24"/>
                  </a:moveTo>
                  <a:lnTo>
                    <a:pt x="728" y="24"/>
                  </a:lnTo>
                  <a:lnTo>
                    <a:pt x="723" y="24"/>
                  </a:lnTo>
                  <a:lnTo>
                    <a:pt x="718" y="22"/>
                  </a:lnTo>
                  <a:lnTo>
                    <a:pt x="678" y="22"/>
                  </a:lnTo>
                  <a:lnTo>
                    <a:pt x="678" y="24"/>
                  </a:lnTo>
                  <a:lnTo>
                    <a:pt x="670" y="26"/>
                  </a:lnTo>
                  <a:lnTo>
                    <a:pt x="659" y="26"/>
                  </a:lnTo>
                  <a:lnTo>
                    <a:pt x="651" y="24"/>
                  </a:lnTo>
                  <a:lnTo>
                    <a:pt x="637" y="24"/>
                  </a:lnTo>
                  <a:lnTo>
                    <a:pt x="623" y="29"/>
                  </a:lnTo>
                  <a:lnTo>
                    <a:pt x="616" y="34"/>
                  </a:lnTo>
                  <a:lnTo>
                    <a:pt x="611" y="34"/>
                  </a:lnTo>
                  <a:lnTo>
                    <a:pt x="606" y="34"/>
                  </a:lnTo>
                  <a:lnTo>
                    <a:pt x="604" y="36"/>
                  </a:lnTo>
                  <a:lnTo>
                    <a:pt x="602" y="36"/>
                  </a:lnTo>
                  <a:lnTo>
                    <a:pt x="597" y="38"/>
                  </a:lnTo>
                  <a:lnTo>
                    <a:pt x="592" y="38"/>
                  </a:lnTo>
                  <a:lnTo>
                    <a:pt x="599" y="34"/>
                  </a:lnTo>
                  <a:lnTo>
                    <a:pt x="609" y="31"/>
                  </a:lnTo>
                  <a:lnTo>
                    <a:pt x="621" y="26"/>
                  </a:lnTo>
                  <a:lnTo>
                    <a:pt x="623" y="24"/>
                  </a:lnTo>
                  <a:lnTo>
                    <a:pt x="618" y="19"/>
                  </a:lnTo>
                  <a:lnTo>
                    <a:pt x="606" y="19"/>
                  </a:lnTo>
                  <a:lnTo>
                    <a:pt x="604" y="22"/>
                  </a:lnTo>
                  <a:lnTo>
                    <a:pt x="602" y="22"/>
                  </a:lnTo>
                  <a:lnTo>
                    <a:pt x="597" y="24"/>
                  </a:lnTo>
                  <a:lnTo>
                    <a:pt x="594" y="24"/>
                  </a:lnTo>
                  <a:lnTo>
                    <a:pt x="566" y="26"/>
                  </a:lnTo>
                  <a:lnTo>
                    <a:pt x="566" y="29"/>
                  </a:lnTo>
                  <a:lnTo>
                    <a:pt x="563" y="29"/>
                  </a:lnTo>
                  <a:lnTo>
                    <a:pt x="566" y="26"/>
                  </a:lnTo>
                  <a:lnTo>
                    <a:pt x="568" y="26"/>
                  </a:lnTo>
                  <a:lnTo>
                    <a:pt x="573" y="26"/>
                  </a:lnTo>
                  <a:lnTo>
                    <a:pt x="578" y="24"/>
                  </a:lnTo>
                  <a:lnTo>
                    <a:pt x="580" y="24"/>
                  </a:lnTo>
                  <a:lnTo>
                    <a:pt x="582" y="24"/>
                  </a:lnTo>
                  <a:lnTo>
                    <a:pt x="585" y="22"/>
                  </a:lnTo>
                  <a:lnTo>
                    <a:pt x="578" y="19"/>
                  </a:lnTo>
                  <a:lnTo>
                    <a:pt x="552" y="19"/>
                  </a:lnTo>
                  <a:lnTo>
                    <a:pt x="542" y="22"/>
                  </a:lnTo>
                  <a:lnTo>
                    <a:pt x="525" y="19"/>
                  </a:lnTo>
                  <a:lnTo>
                    <a:pt x="523" y="19"/>
                  </a:lnTo>
                  <a:lnTo>
                    <a:pt x="523" y="22"/>
                  </a:lnTo>
                  <a:lnTo>
                    <a:pt x="518" y="22"/>
                  </a:lnTo>
                  <a:lnTo>
                    <a:pt x="514" y="24"/>
                  </a:lnTo>
                  <a:lnTo>
                    <a:pt x="511" y="24"/>
                  </a:lnTo>
                  <a:lnTo>
                    <a:pt x="509" y="24"/>
                  </a:lnTo>
                  <a:lnTo>
                    <a:pt x="506" y="24"/>
                  </a:lnTo>
                  <a:lnTo>
                    <a:pt x="509" y="22"/>
                  </a:lnTo>
                  <a:lnTo>
                    <a:pt x="518" y="19"/>
                  </a:lnTo>
                  <a:lnTo>
                    <a:pt x="530" y="19"/>
                  </a:lnTo>
                  <a:lnTo>
                    <a:pt x="563" y="19"/>
                  </a:lnTo>
                  <a:lnTo>
                    <a:pt x="580" y="17"/>
                  </a:lnTo>
                  <a:lnTo>
                    <a:pt x="625" y="17"/>
                  </a:lnTo>
                  <a:lnTo>
                    <a:pt x="632" y="14"/>
                  </a:lnTo>
                  <a:lnTo>
                    <a:pt x="628" y="12"/>
                  </a:lnTo>
                  <a:lnTo>
                    <a:pt x="618" y="10"/>
                  </a:lnTo>
                  <a:lnTo>
                    <a:pt x="592" y="10"/>
                  </a:lnTo>
                  <a:lnTo>
                    <a:pt x="594" y="10"/>
                  </a:lnTo>
                  <a:lnTo>
                    <a:pt x="597" y="7"/>
                  </a:lnTo>
                  <a:lnTo>
                    <a:pt x="594" y="5"/>
                  </a:lnTo>
                  <a:lnTo>
                    <a:pt x="585" y="5"/>
                  </a:lnTo>
                  <a:lnTo>
                    <a:pt x="582" y="7"/>
                  </a:lnTo>
                  <a:lnTo>
                    <a:pt x="568" y="7"/>
                  </a:lnTo>
                  <a:lnTo>
                    <a:pt x="566" y="5"/>
                  </a:lnTo>
                  <a:lnTo>
                    <a:pt x="571" y="5"/>
                  </a:lnTo>
                  <a:lnTo>
                    <a:pt x="573" y="5"/>
                  </a:lnTo>
                  <a:lnTo>
                    <a:pt x="578" y="5"/>
                  </a:lnTo>
                  <a:lnTo>
                    <a:pt x="578" y="2"/>
                  </a:lnTo>
                  <a:lnTo>
                    <a:pt x="575" y="2"/>
                  </a:lnTo>
                  <a:lnTo>
                    <a:pt x="571" y="0"/>
                  </a:lnTo>
                  <a:lnTo>
                    <a:pt x="537" y="0"/>
                  </a:lnTo>
                  <a:lnTo>
                    <a:pt x="528" y="2"/>
                  </a:lnTo>
                  <a:lnTo>
                    <a:pt x="518" y="2"/>
                  </a:lnTo>
                  <a:lnTo>
                    <a:pt x="509" y="0"/>
                  </a:lnTo>
                  <a:lnTo>
                    <a:pt x="483" y="0"/>
                  </a:lnTo>
                  <a:lnTo>
                    <a:pt x="478" y="2"/>
                  </a:lnTo>
                  <a:lnTo>
                    <a:pt x="454" y="2"/>
                  </a:lnTo>
                  <a:lnTo>
                    <a:pt x="452" y="0"/>
                  </a:lnTo>
                  <a:lnTo>
                    <a:pt x="447" y="0"/>
                  </a:lnTo>
                  <a:lnTo>
                    <a:pt x="445" y="2"/>
                  </a:lnTo>
                  <a:lnTo>
                    <a:pt x="442" y="2"/>
                  </a:lnTo>
                  <a:lnTo>
                    <a:pt x="442" y="5"/>
                  </a:lnTo>
                  <a:lnTo>
                    <a:pt x="445" y="5"/>
                  </a:lnTo>
                  <a:lnTo>
                    <a:pt x="447" y="5"/>
                  </a:lnTo>
                  <a:lnTo>
                    <a:pt x="442" y="7"/>
                  </a:lnTo>
                  <a:lnTo>
                    <a:pt x="428" y="7"/>
                  </a:lnTo>
                  <a:lnTo>
                    <a:pt x="409" y="5"/>
                  </a:lnTo>
                  <a:lnTo>
                    <a:pt x="378" y="5"/>
                  </a:lnTo>
                  <a:lnTo>
                    <a:pt x="373" y="5"/>
                  </a:lnTo>
                  <a:lnTo>
                    <a:pt x="371" y="5"/>
                  </a:lnTo>
                  <a:lnTo>
                    <a:pt x="368" y="7"/>
                  </a:lnTo>
                  <a:lnTo>
                    <a:pt x="366" y="7"/>
                  </a:lnTo>
                  <a:lnTo>
                    <a:pt x="366" y="10"/>
                  </a:lnTo>
                  <a:lnTo>
                    <a:pt x="368" y="10"/>
                  </a:lnTo>
                  <a:lnTo>
                    <a:pt x="378" y="10"/>
                  </a:lnTo>
                  <a:lnTo>
                    <a:pt x="387" y="10"/>
                  </a:lnTo>
                  <a:lnTo>
                    <a:pt x="399" y="12"/>
                  </a:lnTo>
                  <a:lnTo>
                    <a:pt x="404" y="12"/>
                  </a:lnTo>
                  <a:lnTo>
                    <a:pt x="426" y="14"/>
                  </a:lnTo>
                  <a:lnTo>
                    <a:pt x="399" y="14"/>
                  </a:lnTo>
                  <a:lnTo>
                    <a:pt x="395" y="14"/>
                  </a:lnTo>
                  <a:lnTo>
                    <a:pt x="392" y="14"/>
                  </a:lnTo>
                  <a:lnTo>
                    <a:pt x="387" y="12"/>
                  </a:lnTo>
                  <a:lnTo>
                    <a:pt x="378" y="12"/>
                  </a:lnTo>
                  <a:lnTo>
                    <a:pt x="380" y="14"/>
                  </a:lnTo>
                  <a:lnTo>
                    <a:pt x="383" y="14"/>
                  </a:lnTo>
                  <a:lnTo>
                    <a:pt x="385" y="14"/>
                  </a:lnTo>
                  <a:lnTo>
                    <a:pt x="376" y="14"/>
                  </a:lnTo>
                  <a:lnTo>
                    <a:pt x="373" y="17"/>
                  </a:lnTo>
                  <a:lnTo>
                    <a:pt x="373" y="19"/>
                  </a:lnTo>
                  <a:lnTo>
                    <a:pt x="371" y="22"/>
                  </a:lnTo>
                  <a:lnTo>
                    <a:pt x="371" y="24"/>
                  </a:lnTo>
                  <a:lnTo>
                    <a:pt x="368" y="24"/>
                  </a:lnTo>
                  <a:lnTo>
                    <a:pt x="366" y="24"/>
                  </a:lnTo>
                  <a:lnTo>
                    <a:pt x="364" y="24"/>
                  </a:lnTo>
                  <a:lnTo>
                    <a:pt x="359" y="24"/>
                  </a:lnTo>
                  <a:lnTo>
                    <a:pt x="357" y="22"/>
                  </a:lnTo>
                  <a:lnTo>
                    <a:pt x="345" y="19"/>
                  </a:lnTo>
                  <a:lnTo>
                    <a:pt x="330" y="14"/>
                  </a:lnTo>
                  <a:lnTo>
                    <a:pt x="309" y="14"/>
                  </a:lnTo>
                  <a:lnTo>
                    <a:pt x="309" y="24"/>
                  </a:lnTo>
                  <a:lnTo>
                    <a:pt x="297" y="24"/>
                  </a:lnTo>
                  <a:lnTo>
                    <a:pt x="292" y="22"/>
                  </a:lnTo>
                  <a:lnTo>
                    <a:pt x="288" y="22"/>
                  </a:lnTo>
                  <a:lnTo>
                    <a:pt x="285" y="19"/>
                  </a:lnTo>
                  <a:lnTo>
                    <a:pt x="278" y="19"/>
                  </a:lnTo>
                  <a:lnTo>
                    <a:pt x="273" y="22"/>
                  </a:lnTo>
                  <a:lnTo>
                    <a:pt x="273" y="24"/>
                  </a:lnTo>
                  <a:lnTo>
                    <a:pt x="269" y="24"/>
                  </a:lnTo>
                  <a:lnTo>
                    <a:pt x="271" y="19"/>
                  </a:lnTo>
                  <a:lnTo>
                    <a:pt x="269" y="17"/>
                  </a:lnTo>
                  <a:lnTo>
                    <a:pt x="238" y="17"/>
                  </a:lnTo>
                  <a:lnTo>
                    <a:pt x="228" y="19"/>
                  </a:lnTo>
                  <a:lnTo>
                    <a:pt x="209" y="19"/>
                  </a:lnTo>
                  <a:lnTo>
                    <a:pt x="214" y="22"/>
                  </a:lnTo>
                  <a:lnTo>
                    <a:pt x="223" y="26"/>
                  </a:lnTo>
                  <a:lnTo>
                    <a:pt x="226" y="29"/>
                  </a:lnTo>
                  <a:lnTo>
                    <a:pt x="223" y="29"/>
                  </a:lnTo>
                  <a:lnTo>
                    <a:pt x="223" y="26"/>
                  </a:lnTo>
                  <a:lnTo>
                    <a:pt x="214" y="24"/>
                  </a:lnTo>
                  <a:lnTo>
                    <a:pt x="207" y="24"/>
                  </a:lnTo>
                  <a:lnTo>
                    <a:pt x="202" y="22"/>
                  </a:lnTo>
                  <a:lnTo>
                    <a:pt x="197" y="22"/>
                  </a:lnTo>
                  <a:lnTo>
                    <a:pt x="192" y="19"/>
                  </a:lnTo>
                  <a:lnTo>
                    <a:pt x="190" y="19"/>
                  </a:lnTo>
                  <a:lnTo>
                    <a:pt x="188" y="22"/>
                  </a:lnTo>
                  <a:lnTo>
                    <a:pt x="185" y="24"/>
                  </a:lnTo>
                  <a:lnTo>
                    <a:pt x="183" y="26"/>
                  </a:lnTo>
                  <a:lnTo>
                    <a:pt x="178" y="29"/>
                  </a:lnTo>
                  <a:lnTo>
                    <a:pt x="176" y="29"/>
                  </a:lnTo>
                  <a:lnTo>
                    <a:pt x="171" y="31"/>
                  </a:lnTo>
                  <a:lnTo>
                    <a:pt x="150" y="31"/>
                  </a:lnTo>
                  <a:lnTo>
                    <a:pt x="143" y="34"/>
                  </a:lnTo>
                  <a:lnTo>
                    <a:pt x="133" y="36"/>
                  </a:lnTo>
                  <a:lnTo>
                    <a:pt x="124" y="38"/>
                  </a:lnTo>
                  <a:lnTo>
                    <a:pt x="119" y="38"/>
                  </a:lnTo>
                  <a:lnTo>
                    <a:pt x="102" y="41"/>
                  </a:lnTo>
                  <a:lnTo>
                    <a:pt x="97" y="43"/>
                  </a:lnTo>
                  <a:lnTo>
                    <a:pt x="100" y="46"/>
                  </a:lnTo>
                  <a:lnTo>
                    <a:pt x="105" y="48"/>
                  </a:lnTo>
                  <a:lnTo>
                    <a:pt x="126" y="48"/>
                  </a:lnTo>
                  <a:lnTo>
                    <a:pt x="116" y="50"/>
                  </a:lnTo>
                  <a:lnTo>
                    <a:pt x="112" y="55"/>
                  </a:lnTo>
                  <a:lnTo>
                    <a:pt x="109" y="55"/>
                  </a:lnTo>
                  <a:lnTo>
                    <a:pt x="93" y="60"/>
                  </a:lnTo>
                  <a:lnTo>
                    <a:pt x="88" y="60"/>
                  </a:lnTo>
                  <a:lnTo>
                    <a:pt x="66" y="60"/>
                  </a:lnTo>
                  <a:lnTo>
                    <a:pt x="57" y="62"/>
                  </a:lnTo>
                  <a:lnTo>
                    <a:pt x="47" y="65"/>
                  </a:lnTo>
                  <a:lnTo>
                    <a:pt x="45" y="67"/>
                  </a:lnTo>
                  <a:lnTo>
                    <a:pt x="40" y="67"/>
                  </a:lnTo>
                  <a:lnTo>
                    <a:pt x="38" y="65"/>
                  </a:lnTo>
                  <a:lnTo>
                    <a:pt x="31" y="70"/>
                  </a:lnTo>
                  <a:lnTo>
                    <a:pt x="9" y="70"/>
                  </a:lnTo>
                  <a:lnTo>
                    <a:pt x="7" y="70"/>
                  </a:lnTo>
                  <a:lnTo>
                    <a:pt x="2" y="70"/>
                  </a:lnTo>
                  <a:lnTo>
                    <a:pt x="0" y="74"/>
                  </a:lnTo>
                  <a:lnTo>
                    <a:pt x="2" y="74"/>
                  </a:lnTo>
                  <a:lnTo>
                    <a:pt x="9" y="79"/>
                  </a:lnTo>
                  <a:lnTo>
                    <a:pt x="12" y="82"/>
                  </a:lnTo>
                  <a:lnTo>
                    <a:pt x="14" y="84"/>
                  </a:lnTo>
                  <a:lnTo>
                    <a:pt x="24" y="79"/>
                  </a:lnTo>
                  <a:lnTo>
                    <a:pt x="24" y="84"/>
                  </a:lnTo>
                  <a:lnTo>
                    <a:pt x="28" y="86"/>
                  </a:lnTo>
                  <a:lnTo>
                    <a:pt x="33" y="86"/>
                  </a:lnTo>
                  <a:lnTo>
                    <a:pt x="36" y="84"/>
                  </a:lnTo>
                  <a:lnTo>
                    <a:pt x="38" y="84"/>
                  </a:lnTo>
                  <a:lnTo>
                    <a:pt x="40" y="82"/>
                  </a:lnTo>
                  <a:lnTo>
                    <a:pt x="40" y="84"/>
                  </a:lnTo>
                  <a:lnTo>
                    <a:pt x="43" y="86"/>
                  </a:lnTo>
                  <a:lnTo>
                    <a:pt x="45" y="86"/>
                  </a:lnTo>
                  <a:lnTo>
                    <a:pt x="47" y="84"/>
                  </a:lnTo>
                  <a:lnTo>
                    <a:pt x="52" y="84"/>
                  </a:lnTo>
                  <a:lnTo>
                    <a:pt x="57" y="84"/>
                  </a:lnTo>
                  <a:lnTo>
                    <a:pt x="59" y="82"/>
                  </a:lnTo>
                  <a:lnTo>
                    <a:pt x="64" y="82"/>
                  </a:lnTo>
                  <a:lnTo>
                    <a:pt x="64" y="84"/>
                  </a:lnTo>
                  <a:lnTo>
                    <a:pt x="64" y="86"/>
                  </a:lnTo>
                  <a:lnTo>
                    <a:pt x="62" y="86"/>
                  </a:lnTo>
                  <a:lnTo>
                    <a:pt x="57" y="91"/>
                  </a:lnTo>
                  <a:lnTo>
                    <a:pt x="55" y="91"/>
                  </a:lnTo>
                  <a:lnTo>
                    <a:pt x="52" y="89"/>
                  </a:lnTo>
                  <a:lnTo>
                    <a:pt x="40" y="89"/>
                  </a:lnTo>
                  <a:lnTo>
                    <a:pt x="36" y="91"/>
                  </a:lnTo>
                  <a:lnTo>
                    <a:pt x="33" y="91"/>
                  </a:lnTo>
                  <a:lnTo>
                    <a:pt x="21" y="89"/>
                  </a:lnTo>
                  <a:lnTo>
                    <a:pt x="19" y="89"/>
                  </a:lnTo>
                  <a:lnTo>
                    <a:pt x="14" y="86"/>
                  </a:lnTo>
                  <a:lnTo>
                    <a:pt x="7" y="86"/>
                  </a:lnTo>
                  <a:lnTo>
                    <a:pt x="2" y="89"/>
                  </a:lnTo>
                  <a:lnTo>
                    <a:pt x="2" y="93"/>
                  </a:lnTo>
                  <a:lnTo>
                    <a:pt x="2" y="96"/>
                  </a:lnTo>
                  <a:lnTo>
                    <a:pt x="7" y="98"/>
                  </a:lnTo>
                  <a:lnTo>
                    <a:pt x="19" y="98"/>
                  </a:lnTo>
                  <a:lnTo>
                    <a:pt x="17" y="101"/>
                  </a:lnTo>
                  <a:lnTo>
                    <a:pt x="14" y="101"/>
                  </a:lnTo>
                  <a:lnTo>
                    <a:pt x="9" y="101"/>
                  </a:lnTo>
                  <a:lnTo>
                    <a:pt x="12" y="103"/>
                  </a:lnTo>
                  <a:lnTo>
                    <a:pt x="19" y="105"/>
                  </a:lnTo>
                  <a:lnTo>
                    <a:pt x="21" y="105"/>
                  </a:lnTo>
                  <a:lnTo>
                    <a:pt x="24" y="108"/>
                  </a:lnTo>
                  <a:lnTo>
                    <a:pt x="33" y="108"/>
                  </a:lnTo>
                  <a:lnTo>
                    <a:pt x="33" y="105"/>
                  </a:lnTo>
                  <a:lnTo>
                    <a:pt x="36" y="105"/>
                  </a:lnTo>
                  <a:lnTo>
                    <a:pt x="38" y="105"/>
                  </a:lnTo>
                  <a:lnTo>
                    <a:pt x="43" y="108"/>
                  </a:lnTo>
                  <a:lnTo>
                    <a:pt x="52" y="105"/>
                  </a:lnTo>
                  <a:lnTo>
                    <a:pt x="52" y="108"/>
                  </a:lnTo>
                  <a:lnTo>
                    <a:pt x="57" y="108"/>
                  </a:lnTo>
                  <a:lnTo>
                    <a:pt x="62" y="105"/>
                  </a:lnTo>
                  <a:lnTo>
                    <a:pt x="64" y="105"/>
                  </a:lnTo>
                  <a:lnTo>
                    <a:pt x="69" y="103"/>
                  </a:lnTo>
                  <a:lnTo>
                    <a:pt x="76" y="105"/>
                  </a:lnTo>
                  <a:lnTo>
                    <a:pt x="81" y="105"/>
                  </a:lnTo>
                  <a:lnTo>
                    <a:pt x="83" y="105"/>
                  </a:lnTo>
                  <a:lnTo>
                    <a:pt x="85" y="103"/>
                  </a:lnTo>
                  <a:lnTo>
                    <a:pt x="88" y="103"/>
                  </a:lnTo>
                  <a:lnTo>
                    <a:pt x="93" y="105"/>
                  </a:lnTo>
                  <a:lnTo>
                    <a:pt x="97" y="105"/>
                  </a:lnTo>
                  <a:lnTo>
                    <a:pt x="112" y="105"/>
                  </a:lnTo>
                  <a:lnTo>
                    <a:pt x="121" y="110"/>
                  </a:lnTo>
                  <a:lnTo>
                    <a:pt x="124" y="110"/>
                  </a:lnTo>
                  <a:lnTo>
                    <a:pt x="128" y="115"/>
                  </a:lnTo>
                  <a:lnTo>
                    <a:pt x="135" y="115"/>
                  </a:lnTo>
                  <a:lnTo>
                    <a:pt x="133" y="117"/>
                  </a:lnTo>
                  <a:lnTo>
                    <a:pt x="133" y="120"/>
                  </a:lnTo>
                  <a:lnTo>
                    <a:pt x="133" y="125"/>
                  </a:lnTo>
                  <a:lnTo>
                    <a:pt x="138" y="125"/>
                  </a:lnTo>
                  <a:lnTo>
                    <a:pt x="140" y="125"/>
                  </a:lnTo>
                  <a:lnTo>
                    <a:pt x="145" y="127"/>
                  </a:lnTo>
                  <a:lnTo>
                    <a:pt x="147" y="129"/>
                  </a:lnTo>
                  <a:lnTo>
                    <a:pt x="143" y="134"/>
                  </a:lnTo>
                  <a:lnTo>
                    <a:pt x="145" y="141"/>
                  </a:lnTo>
                  <a:lnTo>
                    <a:pt x="152" y="144"/>
                  </a:lnTo>
                  <a:lnTo>
                    <a:pt x="145" y="149"/>
                  </a:lnTo>
                  <a:lnTo>
                    <a:pt x="150" y="151"/>
                  </a:lnTo>
                  <a:lnTo>
                    <a:pt x="147" y="151"/>
                  </a:lnTo>
                  <a:lnTo>
                    <a:pt x="145" y="153"/>
                  </a:lnTo>
                  <a:lnTo>
                    <a:pt x="145" y="156"/>
                  </a:lnTo>
                  <a:lnTo>
                    <a:pt x="150" y="161"/>
                  </a:lnTo>
                  <a:lnTo>
                    <a:pt x="152" y="161"/>
                  </a:lnTo>
                  <a:lnTo>
                    <a:pt x="152" y="163"/>
                  </a:lnTo>
                  <a:lnTo>
                    <a:pt x="147" y="165"/>
                  </a:lnTo>
                  <a:lnTo>
                    <a:pt x="145" y="168"/>
                  </a:lnTo>
                  <a:lnTo>
                    <a:pt x="143" y="168"/>
                  </a:lnTo>
                  <a:lnTo>
                    <a:pt x="147" y="170"/>
                  </a:lnTo>
                  <a:lnTo>
                    <a:pt x="143" y="170"/>
                  </a:lnTo>
                  <a:lnTo>
                    <a:pt x="140" y="170"/>
                  </a:lnTo>
                  <a:lnTo>
                    <a:pt x="138" y="170"/>
                  </a:lnTo>
                  <a:lnTo>
                    <a:pt x="133" y="173"/>
                  </a:lnTo>
                  <a:lnTo>
                    <a:pt x="131" y="173"/>
                  </a:lnTo>
                  <a:lnTo>
                    <a:pt x="131" y="175"/>
                  </a:lnTo>
                  <a:lnTo>
                    <a:pt x="143" y="175"/>
                  </a:lnTo>
                  <a:lnTo>
                    <a:pt x="138" y="180"/>
                  </a:lnTo>
                  <a:lnTo>
                    <a:pt x="126" y="180"/>
                  </a:lnTo>
                  <a:lnTo>
                    <a:pt x="124" y="180"/>
                  </a:lnTo>
                  <a:lnTo>
                    <a:pt x="124" y="182"/>
                  </a:lnTo>
                  <a:lnTo>
                    <a:pt x="133" y="189"/>
                  </a:lnTo>
                  <a:lnTo>
                    <a:pt x="138" y="189"/>
                  </a:lnTo>
                  <a:lnTo>
                    <a:pt x="145" y="184"/>
                  </a:lnTo>
                  <a:lnTo>
                    <a:pt x="147" y="184"/>
                  </a:lnTo>
                  <a:lnTo>
                    <a:pt x="152" y="184"/>
                  </a:lnTo>
                  <a:lnTo>
                    <a:pt x="154" y="182"/>
                  </a:lnTo>
                  <a:lnTo>
                    <a:pt x="157" y="182"/>
                  </a:lnTo>
                  <a:lnTo>
                    <a:pt x="157" y="180"/>
                  </a:lnTo>
                  <a:lnTo>
                    <a:pt x="157" y="175"/>
                  </a:lnTo>
                  <a:lnTo>
                    <a:pt x="159" y="173"/>
                  </a:lnTo>
                  <a:lnTo>
                    <a:pt x="159" y="180"/>
                  </a:lnTo>
                  <a:lnTo>
                    <a:pt x="166" y="175"/>
                  </a:lnTo>
                  <a:lnTo>
                    <a:pt x="164" y="177"/>
                  </a:lnTo>
                  <a:lnTo>
                    <a:pt x="164" y="180"/>
                  </a:lnTo>
                  <a:lnTo>
                    <a:pt x="166" y="180"/>
                  </a:lnTo>
                  <a:lnTo>
                    <a:pt x="169" y="182"/>
                  </a:lnTo>
                  <a:lnTo>
                    <a:pt x="176" y="182"/>
                  </a:lnTo>
                  <a:lnTo>
                    <a:pt x="171" y="187"/>
                  </a:lnTo>
                  <a:lnTo>
                    <a:pt x="171" y="189"/>
                  </a:lnTo>
                  <a:lnTo>
                    <a:pt x="173" y="192"/>
                  </a:lnTo>
                  <a:lnTo>
                    <a:pt x="176" y="194"/>
                  </a:lnTo>
                  <a:lnTo>
                    <a:pt x="178" y="196"/>
                  </a:lnTo>
                  <a:lnTo>
                    <a:pt x="181" y="199"/>
                  </a:lnTo>
                  <a:lnTo>
                    <a:pt x="178" y="201"/>
                  </a:lnTo>
                  <a:lnTo>
                    <a:pt x="173" y="201"/>
                  </a:lnTo>
                  <a:lnTo>
                    <a:pt x="173" y="204"/>
                  </a:lnTo>
                  <a:lnTo>
                    <a:pt x="166" y="204"/>
                  </a:lnTo>
                  <a:lnTo>
                    <a:pt x="164" y="201"/>
                  </a:lnTo>
                  <a:lnTo>
                    <a:pt x="162" y="201"/>
                  </a:lnTo>
                  <a:lnTo>
                    <a:pt x="159" y="201"/>
                  </a:lnTo>
                  <a:lnTo>
                    <a:pt x="157" y="199"/>
                  </a:lnTo>
                  <a:lnTo>
                    <a:pt x="143" y="199"/>
                  </a:lnTo>
                  <a:lnTo>
                    <a:pt x="140" y="196"/>
                  </a:lnTo>
                  <a:lnTo>
                    <a:pt x="138" y="194"/>
                  </a:lnTo>
                  <a:lnTo>
                    <a:pt x="131" y="194"/>
                  </a:lnTo>
                  <a:lnTo>
                    <a:pt x="128" y="199"/>
                  </a:lnTo>
                  <a:lnTo>
                    <a:pt x="128" y="201"/>
                  </a:lnTo>
                  <a:lnTo>
                    <a:pt x="133" y="201"/>
                  </a:lnTo>
                  <a:lnTo>
                    <a:pt x="133" y="204"/>
                  </a:lnTo>
                  <a:lnTo>
                    <a:pt x="140" y="204"/>
                  </a:lnTo>
                  <a:lnTo>
                    <a:pt x="143" y="206"/>
                  </a:lnTo>
                  <a:lnTo>
                    <a:pt x="145" y="206"/>
                  </a:lnTo>
                  <a:lnTo>
                    <a:pt x="147" y="206"/>
                  </a:lnTo>
                  <a:lnTo>
                    <a:pt x="152" y="211"/>
                  </a:lnTo>
                  <a:lnTo>
                    <a:pt x="162" y="211"/>
                  </a:lnTo>
                  <a:lnTo>
                    <a:pt x="164" y="211"/>
                  </a:lnTo>
                  <a:lnTo>
                    <a:pt x="166" y="211"/>
                  </a:lnTo>
                  <a:lnTo>
                    <a:pt x="173" y="213"/>
                  </a:lnTo>
                  <a:lnTo>
                    <a:pt x="178" y="208"/>
                  </a:lnTo>
                  <a:lnTo>
                    <a:pt x="178" y="216"/>
                  </a:lnTo>
                  <a:lnTo>
                    <a:pt x="176" y="213"/>
                  </a:lnTo>
                  <a:lnTo>
                    <a:pt x="173" y="213"/>
                  </a:lnTo>
                  <a:lnTo>
                    <a:pt x="171" y="213"/>
                  </a:lnTo>
                  <a:lnTo>
                    <a:pt x="171" y="216"/>
                  </a:lnTo>
                  <a:lnTo>
                    <a:pt x="173" y="220"/>
                  </a:lnTo>
                  <a:lnTo>
                    <a:pt x="169" y="220"/>
                  </a:lnTo>
                  <a:lnTo>
                    <a:pt x="166" y="220"/>
                  </a:lnTo>
                  <a:lnTo>
                    <a:pt x="164" y="220"/>
                  </a:lnTo>
                  <a:lnTo>
                    <a:pt x="164" y="223"/>
                  </a:lnTo>
                  <a:lnTo>
                    <a:pt x="164" y="225"/>
                  </a:lnTo>
                  <a:lnTo>
                    <a:pt x="173" y="225"/>
                  </a:lnTo>
                  <a:lnTo>
                    <a:pt x="171" y="225"/>
                  </a:lnTo>
                  <a:lnTo>
                    <a:pt x="171" y="228"/>
                  </a:lnTo>
                  <a:lnTo>
                    <a:pt x="169" y="230"/>
                  </a:lnTo>
                  <a:lnTo>
                    <a:pt x="162" y="225"/>
                  </a:lnTo>
                  <a:lnTo>
                    <a:pt x="159" y="225"/>
                  </a:lnTo>
                  <a:lnTo>
                    <a:pt x="159" y="228"/>
                  </a:lnTo>
                  <a:lnTo>
                    <a:pt x="159" y="230"/>
                  </a:lnTo>
                  <a:lnTo>
                    <a:pt x="162" y="232"/>
                  </a:lnTo>
                  <a:lnTo>
                    <a:pt x="157" y="232"/>
                  </a:lnTo>
                  <a:lnTo>
                    <a:pt x="157" y="237"/>
                  </a:lnTo>
                  <a:lnTo>
                    <a:pt x="154" y="237"/>
                  </a:lnTo>
                  <a:lnTo>
                    <a:pt x="152" y="240"/>
                  </a:lnTo>
                  <a:lnTo>
                    <a:pt x="152" y="242"/>
                  </a:lnTo>
                  <a:lnTo>
                    <a:pt x="157" y="247"/>
                  </a:lnTo>
                  <a:lnTo>
                    <a:pt x="159" y="247"/>
                  </a:lnTo>
                  <a:lnTo>
                    <a:pt x="159" y="252"/>
                  </a:lnTo>
                  <a:lnTo>
                    <a:pt x="157" y="252"/>
                  </a:lnTo>
                  <a:lnTo>
                    <a:pt x="154" y="252"/>
                  </a:lnTo>
                  <a:lnTo>
                    <a:pt x="152" y="249"/>
                  </a:lnTo>
                  <a:lnTo>
                    <a:pt x="150" y="244"/>
                  </a:lnTo>
                  <a:lnTo>
                    <a:pt x="147" y="242"/>
                  </a:lnTo>
                  <a:lnTo>
                    <a:pt x="147" y="240"/>
                  </a:lnTo>
                  <a:lnTo>
                    <a:pt x="145" y="237"/>
                  </a:lnTo>
                  <a:lnTo>
                    <a:pt x="143" y="235"/>
                  </a:lnTo>
                  <a:lnTo>
                    <a:pt x="140" y="235"/>
                  </a:lnTo>
                  <a:lnTo>
                    <a:pt x="135" y="235"/>
                  </a:lnTo>
                  <a:lnTo>
                    <a:pt x="133" y="235"/>
                  </a:lnTo>
                  <a:lnTo>
                    <a:pt x="128" y="240"/>
                  </a:lnTo>
                  <a:lnTo>
                    <a:pt x="128" y="242"/>
                  </a:lnTo>
                  <a:lnTo>
                    <a:pt x="133" y="244"/>
                  </a:lnTo>
                  <a:lnTo>
                    <a:pt x="138" y="244"/>
                  </a:lnTo>
                  <a:lnTo>
                    <a:pt x="140" y="247"/>
                  </a:lnTo>
                  <a:lnTo>
                    <a:pt x="135" y="249"/>
                  </a:lnTo>
                  <a:lnTo>
                    <a:pt x="131" y="249"/>
                  </a:lnTo>
                  <a:lnTo>
                    <a:pt x="128" y="247"/>
                  </a:lnTo>
                  <a:lnTo>
                    <a:pt x="121" y="247"/>
                  </a:lnTo>
                  <a:lnTo>
                    <a:pt x="119" y="249"/>
                  </a:lnTo>
                  <a:lnTo>
                    <a:pt x="116" y="249"/>
                  </a:lnTo>
                  <a:lnTo>
                    <a:pt x="114" y="249"/>
                  </a:lnTo>
                  <a:lnTo>
                    <a:pt x="112" y="252"/>
                  </a:lnTo>
                  <a:lnTo>
                    <a:pt x="109" y="252"/>
                  </a:lnTo>
                  <a:lnTo>
                    <a:pt x="121" y="252"/>
                  </a:lnTo>
                  <a:lnTo>
                    <a:pt x="126" y="252"/>
                  </a:lnTo>
                  <a:lnTo>
                    <a:pt x="140" y="252"/>
                  </a:lnTo>
                  <a:lnTo>
                    <a:pt x="143" y="252"/>
                  </a:lnTo>
                  <a:lnTo>
                    <a:pt x="131" y="252"/>
                  </a:lnTo>
                  <a:lnTo>
                    <a:pt x="112" y="256"/>
                  </a:lnTo>
                  <a:lnTo>
                    <a:pt x="107" y="256"/>
                  </a:lnTo>
                  <a:lnTo>
                    <a:pt x="105" y="259"/>
                  </a:lnTo>
                  <a:lnTo>
                    <a:pt x="107" y="259"/>
                  </a:lnTo>
                  <a:lnTo>
                    <a:pt x="107" y="261"/>
                  </a:lnTo>
                  <a:lnTo>
                    <a:pt x="114" y="261"/>
                  </a:lnTo>
                  <a:lnTo>
                    <a:pt x="119" y="259"/>
                  </a:lnTo>
                  <a:lnTo>
                    <a:pt x="124" y="259"/>
                  </a:lnTo>
                  <a:lnTo>
                    <a:pt x="128" y="256"/>
                  </a:lnTo>
                  <a:lnTo>
                    <a:pt x="138" y="256"/>
                  </a:lnTo>
                  <a:lnTo>
                    <a:pt x="140" y="259"/>
                  </a:lnTo>
                  <a:lnTo>
                    <a:pt x="138" y="261"/>
                  </a:lnTo>
                  <a:lnTo>
                    <a:pt x="114" y="261"/>
                  </a:lnTo>
                  <a:lnTo>
                    <a:pt x="112" y="261"/>
                  </a:lnTo>
                  <a:lnTo>
                    <a:pt x="102" y="261"/>
                  </a:lnTo>
                  <a:lnTo>
                    <a:pt x="102" y="264"/>
                  </a:lnTo>
                  <a:lnTo>
                    <a:pt x="107" y="264"/>
                  </a:lnTo>
                  <a:lnTo>
                    <a:pt x="107" y="266"/>
                  </a:lnTo>
                  <a:lnTo>
                    <a:pt x="112" y="266"/>
                  </a:lnTo>
                  <a:lnTo>
                    <a:pt x="114" y="266"/>
                  </a:lnTo>
                  <a:lnTo>
                    <a:pt x="109" y="266"/>
                  </a:lnTo>
                  <a:lnTo>
                    <a:pt x="107" y="268"/>
                  </a:lnTo>
                  <a:lnTo>
                    <a:pt x="107" y="271"/>
                  </a:lnTo>
                  <a:lnTo>
                    <a:pt x="105" y="273"/>
                  </a:lnTo>
                  <a:lnTo>
                    <a:pt x="102" y="273"/>
                  </a:lnTo>
                  <a:lnTo>
                    <a:pt x="100" y="275"/>
                  </a:lnTo>
                  <a:lnTo>
                    <a:pt x="97" y="275"/>
                  </a:lnTo>
                  <a:lnTo>
                    <a:pt x="107" y="278"/>
                  </a:lnTo>
                  <a:lnTo>
                    <a:pt x="97" y="280"/>
                  </a:lnTo>
                  <a:lnTo>
                    <a:pt x="97" y="283"/>
                  </a:lnTo>
                  <a:lnTo>
                    <a:pt x="100" y="285"/>
                  </a:lnTo>
                  <a:lnTo>
                    <a:pt x="105" y="285"/>
                  </a:lnTo>
                  <a:lnTo>
                    <a:pt x="107" y="285"/>
                  </a:lnTo>
                  <a:lnTo>
                    <a:pt x="114" y="285"/>
                  </a:lnTo>
                  <a:lnTo>
                    <a:pt x="112" y="285"/>
                  </a:lnTo>
                  <a:lnTo>
                    <a:pt x="109" y="285"/>
                  </a:lnTo>
                  <a:lnTo>
                    <a:pt x="107" y="287"/>
                  </a:lnTo>
                  <a:lnTo>
                    <a:pt x="102" y="290"/>
                  </a:lnTo>
                  <a:lnTo>
                    <a:pt x="102" y="292"/>
                  </a:lnTo>
                  <a:lnTo>
                    <a:pt x="105" y="295"/>
                  </a:lnTo>
                  <a:lnTo>
                    <a:pt x="107" y="295"/>
                  </a:lnTo>
                  <a:lnTo>
                    <a:pt x="109" y="292"/>
                  </a:lnTo>
                  <a:lnTo>
                    <a:pt x="114" y="290"/>
                  </a:lnTo>
                  <a:lnTo>
                    <a:pt x="112" y="295"/>
                  </a:lnTo>
                  <a:lnTo>
                    <a:pt x="109" y="295"/>
                  </a:lnTo>
                  <a:lnTo>
                    <a:pt x="107" y="299"/>
                  </a:lnTo>
                  <a:lnTo>
                    <a:pt x="107" y="304"/>
                  </a:lnTo>
                  <a:lnTo>
                    <a:pt x="109" y="304"/>
                  </a:lnTo>
                  <a:lnTo>
                    <a:pt x="109" y="302"/>
                  </a:lnTo>
                  <a:lnTo>
                    <a:pt x="114" y="302"/>
                  </a:lnTo>
                  <a:lnTo>
                    <a:pt x="109" y="307"/>
                  </a:lnTo>
                  <a:lnTo>
                    <a:pt x="107" y="307"/>
                  </a:lnTo>
                  <a:lnTo>
                    <a:pt x="105" y="309"/>
                  </a:lnTo>
                  <a:lnTo>
                    <a:pt x="102" y="311"/>
                  </a:lnTo>
                  <a:lnTo>
                    <a:pt x="102" y="316"/>
                  </a:lnTo>
                  <a:lnTo>
                    <a:pt x="105" y="316"/>
                  </a:lnTo>
                  <a:lnTo>
                    <a:pt x="107" y="314"/>
                  </a:lnTo>
                  <a:lnTo>
                    <a:pt x="114" y="307"/>
                  </a:lnTo>
                  <a:lnTo>
                    <a:pt x="124" y="307"/>
                  </a:lnTo>
                  <a:lnTo>
                    <a:pt x="126" y="304"/>
                  </a:lnTo>
                  <a:lnTo>
                    <a:pt x="128" y="304"/>
                  </a:lnTo>
                  <a:lnTo>
                    <a:pt x="128" y="307"/>
                  </a:lnTo>
                  <a:lnTo>
                    <a:pt x="133" y="304"/>
                  </a:lnTo>
                  <a:lnTo>
                    <a:pt x="128" y="311"/>
                  </a:lnTo>
                  <a:lnTo>
                    <a:pt x="135" y="311"/>
                  </a:lnTo>
                  <a:lnTo>
                    <a:pt x="128" y="311"/>
                  </a:lnTo>
                  <a:lnTo>
                    <a:pt x="124" y="314"/>
                  </a:lnTo>
                  <a:lnTo>
                    <a:pt x="124" y="316"/>
                  </a:lnTo>
                  <a:lnTo>
                    <a:pt x="119" y="316"/>
                  </a:lnTo>
                  <a:lnTo>
                    <a:pt x="116" y="316"/>
                  </a:lnTo>
                  <a:lnTo>
                    <a:pt x="114" y="319"/>
                  </a:lnTo>
                  <a:lnTo>
                    <a:pt x="114" y="321"/>
                  </a:lnTo>
                  <a:lnTo>
                    <a:pt x="112" y="321"/>
                  </a:lnTo>
                  <a:lnTo>
                    <a:pt x="107" y="323"/>
                  </a:lnTo>
                  <a:lnTo>
                    <a:pt x="105" y="326"/>
                  </a:lnTo>
                  <a:lnTo>
                    <a:pt x="109" y="326"/>
                  </a:lnTo>
                  <a:lnTo>
                    <a:pt x="107" y="326"/>
                  </a:lnTo>
                  <a:lnTo>
                    <a:pt x="107" y="328"/>
                  </a:lnTo>
                  <a:lnTo>
                    <a:pt x="107" y="331"/>
                  </a:lnTo>
                  <a:lnTo>
                    <a:pt x="109" y="331"/>
                  </a:lnTo>
                  <a:lnTo>
                    <a:pt x="107" y="333"/>
                  </a:lnTo>
                  <a:lnTo>
                    <a:pt x="107" y="335"/>
                  </a:lnTo>
                  <a:lnTo>
                    <a:pt x="116" y="335"/>
                  </a:lnTo>
                  <a:lnTo>
                    <a:pt x="112" y="343"/>
                  </a:lnTo>
                  <a:lnTo>
                    <a:pt x="116" y="340"/>
                  </a:lnTo>
                  <a:lnTo>
                    <a:pt x="119" y="340"/>
                  </a:lnTo>
                  <a:lnTo>
                    <a:pt x="116" y="340"/>
                  </a:lnTo>
                  <a:lnTo>
                    <a:pt x="114" y="343"/>
                  </a:lnTo>
                  <a:lnTo>
                    <a:pt x="114" y="345"/>
                  </a:lnTo>
                  <a:lnTo>
                    <a:pt x="112" y="347"/>
                  </a:lnTo>
                  <a:lnTo>
                    <a:pt x="112" y="352"/>
                  </a:lnTo>
                  <a:lnTo>
                    <a:pt x="114" y="352"/>
                  </a:lnTo>
                  <a:lnTo>
                    <a:pt x="121" y="352"/>
                  </a:lnTo>
                  <a:lnTo>
                    <a:pt x="116" y="359"/>
                  </a:lnTo>
                  <a:lnTo>
                    <a:pt x="126" y="357"/>
                  </a:lnTo>
                  <a:lnTo>
                    <a:pt x="121" y="362"/>
                  </a:lnTo>
                  <a:lnTo>
                    <a:pt x="124" y="366"/>
                  </a:lnTo>
                  <a:lnTo>
                    <a:pt x="128" y="366"/>
                  </a:lnTo>
                  <a:lnTo>
                    <a:pt x="126" y="366"/>
                  </a:lnTo>
                  <a:lnTo>
                    <a:pt x="126" y="369"/>
                  </a:lnTo>
                  <a:lnTo>
                    <a:pt x="128" y="371"/>
                  </a:lnTo>
                  <a:lnTo>
                    <a:pt x="133" y="371"/>
                  </a:lnTo>
                  <a:lnTo>
                    <a:pt x="128" y="376"/>
                  </a:lnTo>
                  <a:lnTo>
                    <a:pt x="135" y="376"/>
                  </a:lnTo>
                  <a:lnTo>
                    <a:pt x="133" y="381"/>
                  </a:lnTo>
                  <a:lnTo>
                    <a:pt x="145" y="378"/>
                  </a:lnTo>
                  <a:lnTo>
                    <a:pt x="147" y="381"/>
                  </a:lnTo>
                  <a:lnTo>
                    <a:pt x="150" y="381"/>
                  </a:lnTo>
                  <a:lnTo>
                    <a:pt x="152" y="378"/>
                  </a:lnTo>
                  <a:lnTo>
                    <a:pt x="162" y="374"/>
                  </a:lnTo>
                  <a:lnTo>
                    <a:pt x="164" y="371"/>
                  </a:lnTo>
                  <a:lnTo>
                    <a:pt x="164" y="374"/>
                  </a:lnTo>
                  <a:lnTo>
                    <a:pt x="162" y="376"/>
                  </a:lnTo>
                  <a:lnTo>
                    <a:pt x="169" y="378"/>
                  </a:lnTo>
                  <a:lnTo>
                    <a:pt x="171" y="376"/>
                  </a:lnTo>
                  <a:lnTo>
                    <a:pt x="173" y="376"/>
                  </a:lnTo>
                  <a:lnTo>
                    <a:pt x="169" y="378"/>
                  </a:lnTo>
                  <a:lnTo>
                    <a:pt x="164" y="381"/>
                  </a:lnTo>
                  <a:lnTo>
                    <a:pt x="162" y="383"/>
                  </a:lnTo>
                  <a:lnTo>
                    <a:pt x="162" y="386"/>
                  </a:lnTo>
                  <a:lnTo>
                    <a:pt x="169" y="386"/>
                  </a:lnTo>
                  <a:lnTo>
                    <a:pt x="173" y="386"/>
                  </a:lnTo>
                  <a:lnTo>
                    <a:pt x="176" y="386"/>
                  </a:lnTo>
                  <a:lnTo>
                    <a:pt x="173" y="386"/>
                  </a:lnTo>
                  <a:lnTo>
                    <a:pt x="171" y="388"/>
                  </a:lnTo>
                  <a:lnTo>
                    <a:pt x="169" y="390"/>
                  </a:lnTo>
                  <a:lnTo>
                    <a:pt x="169" y="393"/>
                  </a:lnTo>
                  <a:lnTo>
                    <a:pt x="169" y="395"/>
                  </a:lnTo>
                  <a:lnTo>
                    <a:pt x="176" y="395"/>
                  </a:lnTo>
                  <a:lnTo>
                    <a:pt x="178" y="393"/>
                  </a:lnTo>
                  <a:lnTo>
                    <a:pt x="178" y="395"/>
                  </a:lnTo>
                  <a:lnTo>
                    <a:pt x="183" y="398"/>
                  </a:lnTo>
                  <a:lnTo>
                    <a:pt x="188" y="398"/>
                  </a:lnTo>
                  <a:lnTo>
                    <a:pt x="192" y="395"/>
                  </a:lnTo>
                  <a:lnTo>
                    <a:pt x="195" y="393"/>
                  </a:lnTo>
                  <a:lnTo>
                    <a:pt x="192" y="390"/>
                  </a:lnTo>
                  <a:lnTo>
                    <a:pt x="192" y="388"/>
                  </a:lnTo>
                  <a:lnTo>
                    <a:pt x="197" y="388"/>
                  </a:lnTo>
                  <a:lnTo>
                    <a:pt x="200" y="386"/>
                  </a:lnTo>
                  <a:lnTo>
                    <a:pt x="200" y="378"/>
                  </a:lnTo>
                  <a:lnTo>
                    <a:pt x="202" y="381"/>
                  </a:lnTo>
                  <a:lnTo>
                    <a:pt x="207" y="381"/>
                  </a:lnTo>
                  <a:lnTo>
                    <a:pt x="207" y="376"/>
                  </a:lnTo>
                  <a:lnTo>
                    <a:pt x="207" y="374"/>
                  </a:lnTo>
                  <a:lnTo>
                    <a:pt x="207" y="371"/>
                  </a:lnTo>
                  <a:lnTo>
                    <a:pt x="207" y="374"/>
                  </a:lnTo>
                  <a:lnTo>
                    <a:pt x="209" y="376"/>
                  </a:lnTo>
                  <a:lnTo>
                    <a:pt x="212" y="376"/>
                  </a:lnTo>
                  <a:lnTo>
                    <a:pt x="214" y="374"/>
                  </a:lnTo>
                  <a:lnTo>
                    <a:pt x="214" y="371"/>
                  </a:lnTo>
                  <a:lnTo>
                    <a:pt x="209" y="366"/>
                  </a:lnTo>
                  <a:lnTo>
                    <a:pt x="216" y="366"/>
                  </a:lnTo>
                  <a:lnTo>
                    <a:pt x="216" y="364"/>
                  </a:lnTo>
                  <a:lnTo>
                    <a:pt x="214" y="362"/>
                  </a:lnTo>
                  <a:lnTo>
                    <a:pt x="223" y="362"/>
                  </a:lnTo>
                  <a:lnTo>
                    <a:pt x="219" y="357"/>
                  </a:lnTo>
                  <a:lnTo>
                    <a:pt x="223" y="355"/>
                  </a:lnTo>
                  <a:lnTo>
                    <a:pt x="219" y="352"/>
                  </a:lnTo>
                  <a:lnTo>
                    <a:pt x="216" y="350"/>
                  </a:lnTo>
                  <a:lnTo>
                    <a:pt x="219" y="350"/>
                  </a:lnTo>
                  <a:lnTo>
                    <a:pt x="221" y="350"/>
                  </a:lnTo>
                  <a:lnTo>
                    <a:pt x="216" y="343"/>
                  </a:lnTo>
                  <a:lnTo>
                    <a:pt x="221" y="347"/>
                  </a:lnTo>
                  <a:lnTo>
                    <a:pt x="223" y="347"/>
                  </a:lnTo>
                  <a:lnTo>
                    <a:pt x="228" y="343"/>
                  </a:lnTo>
                  <a:lnTo>
                    <a:pt x="235" y="343"/>
                  </a:lnTo>
                  <a:lnTo>
                    <a:pt x="235" y="340"/>
                  </a:lnTo>
                  <a:lnTo>
                    <a:pt x="233" y="338"/>
                  </a:lnTo>
                  <a:lnTo>
                    <a:pt x="238" y="338"/>
                  </a:lnTo>
                  <a:lnTo>
                    <a:pt x="242" y="331"/>
                  </a:lnTo>
                  <a:lnTo>
                    <a:pt x="245" y="331"/>
                  </a:lnTo>
                  <a:lnTo>
                    <a:pt x="252" y="331"/>
                  </a:lnTo>
                  <a:lnTo>
                    <a:pt x="252" y="326"/>
                  </a:lnTo>
                  <a:lnTo>
                    <a:pt x="257" y="331"/>
                  </a:lnTo>
                  <a:lnTo>
                    <a:pt x="259" y="326"/>
                  </a:lnTo>
                  <a:lnTo>
                    <a:pt x="259" y="319"/>
                  </a:lnTo>
                  <a:lnTo>
                    <a:pt x="252" y="316"/>
                  </a:lnTo>
                  <a:lnTo>
                    <a:pt x="257" y="316"/>
                  </a:lnTo>
                  <a:lnTo>
                    <a:pt x="264" y="311"/>
                  </a:lnTo>
                  <a:lnTo>
                    <a:pt x="266" y="307"/>
                  </a:lnTo>
                  <a:lnTo>
                    <a:pt x="259" y="304"/>
                  </a:lnTo>
                  <a:lnTo>
                    <a:pt x="264" y="299"/>
                  </a:lnTo>
                  <a:lnTo>
                    <a:pt x="278" y="299"/>
                  </a:lnTo>
                  <a:lnTo>
                    <a:pt x="280" y="297"/>
                  </a:lnTo>
                  <a:lnTo>
                    <a:pt x="280" y="292"/>
                  </a:lnTo>
                  <a:lnTo>
                    <a:pt x="288" y="290"/>
                  </a:lnTo>
                  <a:lnTo>
                    <a:pt x="292" y="290"/>
                  </a:lnTo>
                  <a:lnTo>
                    <a:pt x="295" y="292"/>
                  </a:lnTo>
                  <a:lnTo>
                    <a:pt x="302" y="292"/>
                  </a:lnTo>
                  <a:lnTo>
                    <a:pt x="311" y="283"/>
                  </a:lnTo>
                  <a:lnTo>
                    <a:pt x="311" y="280"/>
                  </a:lnTo>
                  <a:lnTo>
                    <a:pt x="314" y="280"/>
                  </a:lnTo>
                  <a:lnTo>
                    <a:pt x="316" y="278"/>
                  </a:lnTo>
                  <a:lnTo>
                    <a:pt x="319" y="278"/>
                  </a:lnTo>
                  <a:lnTo>
                    <a:pt x="319" y="280"/>
                  </a:lnTo>
                  <a:lnTo>
                    <a:pt x="316" y="283"/>
                  </a:lnTo>
                  <a:lnTo>
                    <a:pt x="314" y="285"/>
                  </a:lnTo>
                  <a:lnTo>
                    <a:pt x="311" y="290"/>
                  </a:lnTo>
                  <a:lnTo>
                    <a:pt x="319" y="290"/>
                  </a:lnTo>
                  <a:lnTo>
                    <a:pt x="319" y="285"/>
                  </a:lnTo>
                  <a:lnTo>
                    <a:pt x="323" y="285"/>
                  </a:lnTo>
                  <a:lnTo>
                    <a:pt x="326" y="283"/>
                  </a:lnTo>
                  <a:lnTo>
                    <a:pt x="328" y="283"/>
                  </a:lnTo>
                  <a:lnTo>
                    <a:pt x="328" y="285"/>
                  </a:lnTo>
                  <a:lnTo>
                    <a:pt x="333" y="285"/>
                  </a:lnTo>
                  <a:lnTo>
                    <a:pt x="335" y="285"/>
                  </a:lnTo>
                  <a:lnTo>
                    <a:pt x="342" y="283"/>
                  </a:lnTo>
                  <a:lnTo>
                    <a:pt x="347" y="278"/>
                  </a:lnTo>
                  <a:lnTo>
                    <a:pt x="349" y="275"/>
                  </a:lnTo>
                  <a:lnTo>
                    <a:pt x="359" y="275"/>
                  </a:lnTo>
                  <a:lnTo>
                    <a:pt x="366" y="275"/>
                  </a:lnTo>
                  <a:lnTo>
                    <a:pt x="371" y="271"/>
                  </a:lnTo>
                  <a:lnTo>
                    <a:pt x="373" y="268"/>
                  </a:lnTo>
                  <a:lnTo>
                    <a:pt x="376" y="266"/>
                  </a:lnTo>
                  <a:lnTo>
                    <a:pt x="383" y="259"/>
                  </a:lnTo>
                  <a:lnTo>
                    <a:pt x="385" y="256"/>
                  </a:lnTo>
                  <a:lnTo>
                    <a:pt x="390" y="254"/>
                  </a:lnTo>
                  <a:lnTo>
                    <a:pt x="399" y="252"/>
                  </a:lnTo>
                  <a:lnTo>
                    <a:pt x="402" y="252"/>
                  </a:lnTo>
                  <a:lnTo>
                    <a:pt x="404" y="249"/>
                  </a:lnTo>
                  <a:lnTo>
                    <a:pt x="407" y="249"/>
                  </a:lnTo>
                  <a:lnTo>
                    <a:pt x="407" y="247"/>
                  </a:lnTo>
                  <a:lnTo>
                    <a:pt x="407" y="244"/>
                  </a:lnTo>
                  <a:lnTo>
                    <a:pt x="407" y="240"/>
                  </a:lnTo>
                  <a:lnTo>
                    <a:pt x="407" y="235"/>
                  </a:lnTo>
                  <a:lnTo>
                    <a:pt x="414" y="242"/>
                  </a:lnTo>
                  <a:lnTo>
                    <a:pt x="416" y="244"/>
                  </a:lnTo>
                  <a:lnTo>
                    <a:pt x="418" y="244"/>
                  </a:lnTo>
                  <a:lnTo>
                    <a:pt x="437" y="244"/>
                  </a:lnTo>
                  <a:lnTo>
                    <a:pt x="447" y="242"/>
                  </a:lnTo>
                  <a:lnTo>
                    <a:pt x="454" y="240"/>
                  </a:lnTo>
                  <a:lnTo>
                    <a:pt x="459" y="240"/>
                  </a:lnTo>
                  <a:lnTo>
                    <a:pt x="468" y="237"/>
                  </a:lnTo>
                  <a:lnTo>
                    <a:pt x="480" y="235"/>
                  </a:lnTo>
                  <a:lnTo>
                    <a:pt x="487" y="235"/>
                  </a:lnTo>
                  <a:lnTo>
                    <a:pt x="492" y="230"/>
                  </a:lnTo>
                  <a:lnTo>
                    <a:pt x="499" y="230"/>
                  </a:lnTo>
                  <a:lnTo>
                    <a:pt x="502" y="228"/>
                  </a:lnTo>
                  <a:lnTo>
                    <a:pt x="509" y="228"/>
                  </a:lnTo>
                  <a:lnTo>
                    <a:pt x="516" y="220"/>
                  </a:lnTo>
                  <a:lnTo>
                    <a:pt x="518" y="220"/>
                  </a:lnTo>
                  <a:lnTo>
                    <a:pt x="518" y="218"/>
                  </a:lnTo>
                  <a:lnTo>
                    <a:pt x="523" y="218"/>
                  </a:lnTo>
                  <a:lnTo>
                    <a:pt x="525" y="216"/>
                  </a:lnTo>
                  <a:lnTo>
                    <a:pt x="528" y="216"/>
                  </a:lnTo>
                  <a:lnTo>
                    <a:pt x="542" y="213"/>
                  </a:lnTo>
                  <a:lnTo>
                    <a:pt x="552" y="211"/>
                  </a:lnTo>
                  <a:lnTo>
                    <a:pt x="552" y="206"/>
                  </a:lnTo>
                  <a:lnTo>
                    <a:pt x="549" y="206"/>
                  </a:lnTo>
                  <a:lnTo>
                    <a:pt x="547" y="208"/>
                  </a:lnTo>
                  <a:lnTo>
                    <a:pt x="537" y="208"/>
                  </a:lnTo>
                  <a:lnTo>
                    <a:pt x="530" y="206"/>
                  </a:lnTo>
                  <a:lnTo>
                    <a:pt x="525" y="206"/>
                  </a:lnTo>
                  <a:lnTo>
                    <a:pt x="521" y="204"/>
                  </a:lnTo>
                  <a:lnTo>
                    <a:pt x="509" y="204"/>
                  </a:lnTo>
                  <a:lnTo>
                    <a:pt x="499" y="206"/>
                  </a:lnTo>
                  <a:lnTo>
                    <a:pt x="490" y="206"/>
                  </a:lnTo>
                  <a:lnTo>
                    <a:pt x="487" y="211"/>
                  </a:lnTo>
                  <a:lnTo>
                    <a:pt x="471" y="211"/>
                  </a:lnTo>
                  <a:lnTo>
                    <a:pt x="485" y="206"/>
                  </a:lnTo>
                  <a:lnTo>
                    <a:pt x="494" y="204"/>
                  </a:lnTo>
                  <a:lnTo>
                    <a:pt x="499" y="204"/>
                  </a:lnTo>
                  <a:lnTo>
                    <a:pt x="502" y="201"/>
                  </a:lnTo>
                  <a:lnTo>
                    <a:pt x="506" y="201"/>
                  </a:lnTo>
                  <a:lnTo>
                    <a:pt x="511" y="199"/>
                  </a:lnTo>
                  <a:lnTo>
                    <a:pt x="514" y="199"/>
                  </a:lnTo>
                  <a:lnTo>
                    <a:pt x="516" y="199"/>
                  </a:lnTo>
                  <a:lnTo>
                    <a:pt x="514" y="196"/>
                  </a:lnTo>
                  <a:lnTo>
                    <a:pt x="509" y="194"/>
                  </a:lnTo>
                  <a:lnTo>
                    <a:pt x="506" y="194"/>
                  </a:lnTo>
                  <a:lnTo>
                    <a:pt x="504" y="194"/>
                  </a:lnTo>
                  <a:lnTo>
                    <a:pt x="497" y="196"/>
                  </a:lnTo>
                  <a:lnTo>
                    <a:pt x="483" y="201"/>
                  </a:lnTo>
                  <a:lnTo>
                    <a:pt x="468" y="201"/>
                  </a:lnTo>
                  <a:lnTo>
                    <a:pt x="478" y="196"/>
                  </a:lnTo>
                  <a:lnTo>
                    <a:pt x="485" y="192"/>
                  </a:lnTo>
                  <a:lnTo>
                    <a:pt x="487" y="192"/>
                  </a:lnTo>
                  <a:lnTo>
                    <a:pt x="492" y="194"/>
                  </a:lnTo>
                  <a:lnTo>
                    <a:pt x="497" y="194"/>
                  </a:lnTo>
                  <a:lnTo>
                    <a:pt x="499" y="192"/>
                  </a:lnTo>
                  <a:lnTo>
                    <a:pt x="504" y="192"/>
                  </a:lnTo>
                  <a:lnTo>
                    <a:pt x="506" y="189"/>
                  </a:lnTo>
                  <a:lnTo>
                    <a:pt x="516" y="189"/>
                  </a:lnTo>
                  <a:lnTo>
                    <a:pt x="518" y="189"/>
                  </a:lnTo>
                  <a:lnTo>
                    <a:pt x="516" y="187"/>
                  </a:lnTo>
                  <a:lnTo>
                    <a:pt x="514" y="187"/>
                  </a:lnTo>
                  <a:lnTo>
                    <a:pt x="509" y="184"/>
                  </a:lnTo>
                  <a:lnTo>
                    <a:pt x="485" y="184"/>
                  </a:lnTo>
                  <a:lnTo>
                    <a:pt x="492" y="182"/>
                  </a:lnTo>
                  <a:lnTo>
                    <a:pt x="485" y="180"/>
                  </a:lnTo>
                  <a:lnTo>
                    <a:pt x="485" y="175"/>
                  </a:lnTo>
                  <a:lnTo>
                    <a:pt x="487" y="175"/>
                  </a:lnTo>
                  <a:lnTo>
                    <a:pt x="490" y="177"/>
                  </a:lnTo>
                  <a:lnTo>
                    <a:pt x="492" y="180"/>
                  </a:lnTo>
                  <a:lnTo>
                    <a:pt x="497" y="182"/>
                  </a:lnTo>
                  <a:lnTo>
                    <a:pt x="504" y="182"/>
                  </a:lnTo>
                  <a:lnTo>
                    <a:pt x="506" y="184"/>
                  </a:lnTo>
                  <a:lnTo>
                    <a:pt x="509" y="184"/>
                  </a:lnTo>
                  <a:lnTo>
                    <a:pt x="514" y="184"/>
                  </a:lnTo>
                  <a:lnTo>
                    <a:pt x="518" y="184"/>
                  </a:lnTo>
                  <a:lnTo>
                    <a:pt x="518" y="187"/>
                  </a:lnTo>
                  <a:lnTo>
                    <a:pt x="523" y="187"/>
                  </a:lnTo>
                  <a:lnTo>
                    <a:pt x="523" y="184"/>
                  </a:lnTo>
                  <a:lnTo>
                    <a:pt x="528" y="184"/>
                  </a:lnTo>
                  <a:lnTo>
                    <a:pt x="528" y="187"/>
                  </a:lnTo>
                  <a:lnTo>
                    <a:pt x="528" y="189"/>
                  </a:lnTo>
                  <a:lnTo>
                    <a:pt x="528" y="192"/>
                  </a:lnTo>
                  <a:lnTo>
                    <a:pt x="528" y="196"/>
                  </a:lnTo>
                  <a:lnTo>
                    <a:pt x="528" y="199"/>
                  </a:lnTo>
                  <a:lnTo>
                    <a:pt x="533" y="199"/>
                  </a:lnTo>
                  <a:lnTo>
                    <a:pt x="537" y="201"/>
                  </a:lnTo>
                  <a:lnTo>
                    <a:pt x="542" y="201"/>
                  </a:lnTo>
                  <a:lnTo>
                    <a:pt x="547" y="201"/>
                  </a:lnTo>
                  <a:lnTo>
                    <a:pt x="549" y="201"/>
                  </a:lnTo>
                  <a:lnTo>
                    <a:pt x="552" y="199"/>
                  </a:lnTo>
                  <a:lnTo>
                    <a:pt x="554" y="199"/>
                  </a:lnTo>
                  <a:lnTo>
                    <a:pt x="554" y="204"/>
                  </a:lnTo>
                  <a:lnTo>
                    <a:pt x="559" y="204"/>
                  </a:lnTo>
                  <a:lnTo>
                    <a:pt x="561" y="201"/>
                  </a:lnTo>
                  <a:lnTo>
                    <a:pt x="563" y="201"/>
                  </a:lnTo>
                  <a:lnTo>
                    <a:pt x="563" y="194"/>
                  </a:lnTo>
                  <a:lnTo>
                    <a:pt x="561" y="194"/>
                  </a:lnTo>
                  <a:lnTo>
                    <a:pt x="563" y="189"/>
                  </a:lnTo>
                  <a:lnTo>
                    <a:pt x="563" y="187"/>
                  </a:lnTo>
                  <a:lnTo>
                    <a:pt x="559" y="187"/>
                  </a:lnTo>
                  <a:lnTo>
                    <a:pt x="556" y="182"/>
                  </a:lnTo>
                  <a:lnTo>
                    <a:pt x="552" y="180"/>
                  </a:lnTo>
                  <a:lnTo>
                    <a:pt x="552" y="175"/>
                  </a:lnTo>
                  <a:lnTo>
                    <a:pt x="533" y="170"/>
                  </a:lnTo>
                  <a:lnTo>
                    <a:pt x="523" y="170"/>
                  </a:lnTo>
                  <a:lnTo>
                    <a:pt x="521" y="170"/>
                  </a:lnTo>
                  <a:lnTo>
                    <a:pt x="528" y="168"/>
                  </a:lnTo>
                  <a:lnTo>
                    <a:pt x="530" y="165"/>
                  </a:lnTo>
                  <a:lnTo>
                    <a:pt x="528" y="165"/>
                  </a:lnTo>
                  <a:lnTo>
                    <a:pt x="525" y="163"/>
                  </a:lnTo>
                  <a:lnTo>
                    <a:pt x="514" y="163"/>
                  </a:lnTo>
                  <a:lnTo>
                    <a:pt x="509" y="161"/>
                  </a:lnTo>
                  <a:lnTo>
                    <a:pt x="504" y="161"/>
                  </a:lnTo>
                  <a:lnTo>
                    <a:pt x="509" y="156"/>
                  </a:lnTo>
                  <a:lnTo>
                    <a:pt x="523" y="156"/>
                  </a:lnTo>
                  <a:lnTo>
                    <a:pt x="528" y="153"/>
                  </a:lnTo>
                  <a:lnTo>
                    <a:pt x="533" y="153"/>
                  </a:lnTo>
                  <a:lnTo>
                    <a:pt x="547" y="156"/>
                  </a:lnTo>
                  <a:lnTo>
                    <a:pt x="552" y="156"/>
                  </a:lnTo>
                  <a:lnTo>
                    <a:pt x="554" y="156"/>
                  </a:lnTo>
                  <a:lnTo>
                    <a:pt x="556" y="158"/>
                  </a:lnTo>
                  <a:lnTo>
                    <a:pt x="559" y="161"/>
                  </a:lnTo>
                  <a:lnTo>
                    <a:pt x="563" y="165"/>
                  </a:lnTo>
                  <a:lnTo>
                    <a:pt x="568" y="165"/>
                  </a:lnTo>
                  <a:lnTo>
                    <a:pt x="568" y="163"/>
                  </a:lnTo>
                  <a:lnTo>
                    <a:pt x="568" y="158"/>
                  </a:lnTo>
                  <a:lnTo>
                    <a:pt x="559" y="156"/>
                  </a:lnTo>
                  <a:lnTo>
                    <a:pt x="552" y="153"/>
                  </a:lnTo>
                  <a:lnTo>
                    <a:pt x="540" y="151"/>
                  </a:lnTo>
                  <a:lnTo>
                    <a:pt x="544" y="149"/>
                  </a:lnTo>
                  <a:lnTo>
                    <a:pt x="547" y="149"/>
                  </a:lnTo>
                  <a:lnTo>
                    <a:pt x="552" y="151"/>
                  </a:lnTo>
                  <a:lnTo>
                    <a:pt x="556" y="151"/>
                  </a:lnTo>
                  <a:lnTo>
                    <a:pt x="559" y="153"/>
                  </a:lnTo>
                  <a:lnTo>
                    <a:pt x="578" y="153"/>
                  </a:lnTo>
                  <a:lnTo>
                    <a:pt x="594" y="151"/>
                  </a:lnTo>
                  <a:lnTo>
                    <a:pt x="594" y="144"/>
                  </a:lnTo>
                  <a:lnTo>
                    <a:pt x="582" y="141"/>
                  </a:lnTo>
                  <a:lnTo>
                    <a:pt x="578" y="146"/>
                  </a:lnTo>
                  <a:lnTo>
                    <a:pt x="573" y="141"/>
                  </a:lnTo>
                  <a:lnTo>
                    <a:pt x="573" y="139"/>
                  </a:lnTo>
                  <a:lnTo>
                    <a:pt x="587" y="139"/>
                  </a:lnTo>
                  <a:lnTo>
                    <a:pt x="599" y="137"/>
                  </a:lnTo>
                  <a:lnTo>
                    <a:pt x="602" y="139"/>
                  </a:lnTo>
                  <a:lnTo>
                    <a:pt x="609" y="139"/>
                  </a:lnTo>
                  <a:lnTo>
                    <a:pt x="616" y="134"/>
                  </a:lnTo>
                  <a:lnTo>
                    <a:pt x="618" y="134"/>
                  </a:lnTo>
                  <a:lnTo>
                    <a:pt x="618" y="132"/>
                  </a:lnTo>
                  <a:lnTo>
                    <a:pt x="599" y="132"/>
                  </a:lnTo>
                  <a:lnTo>
                    <a:pt x="599" y="129"/>
                  </a:lnTo>
                  <a:lnTo>
                    <a:pt x="597" y="129"/>
                  </a:lnTo>
                  <a:lnTo>
                    <a:pt x="597" y="127"/>
                  </a:lnTo>
                  <a:lnTo>
                    <a:pt x="592" y="127"/>
                  </a:lnTo>
                  <a:lnTo>
                    <a:pt x="587" y="125"/>
                  </a:lnTo>
                  <a:lnTo>
                    <a:pt x="592" y="125"/>
                  </a:lnTo>
                  <a:lnTo>
                    <a:pt x="594" y="125"/>
                  </a:lnTo>
                  <a:lnTo>
                    <a:pt x="594" y="122"/>
                  </a:lnTo>
                  <a:lnTo>
                    <a:pt x="592" y="120"/>
                  </a:lnTo>
                  <a:lnTo>
                    <a:pt x="590" y="120"/>
                  </a:lnTo>
                  <a:lnTo>
                    <a:pt x="582" y="117"/>
                  </a:lnTo>
                  <a:lnTo>
                    <a:pt x="592" y="117"/>
                  </a:lnTo>
                  <a:lnTo>
                    <a:pt x="594" y="120"/>
                  </a:lnTo>
                  <a:lnTo>
                    <a:pt x="597" y="120"/>
                  </a:lnTo>
                  <a:lnTo>
                    <a:pt x="602" y="120"/>
                  </a:lnTo>
                  <a:lnTo>
                    <a:pt x="606" y="120"/>
                  </a:lnTo>
                  <a:lnTo>
                    <a:pt x="609" y="125"/>
                  </a:lnTo>
                  <a:lnTo>
                    <a:pt x="613" y="125"/>
                  </a:lnTo>
                  <a:lnTo>
                    <a:pt x="618" y="120"/>
                  </a:lnTo>
                  <a:lnTo>
                    <a:pt x="618" y="113"/>
                  </a:lnTo>
                  <a:lnTo>
                    <a:pt x="616" y="110"/>
                  </a:lnTo>
                  <a:lnTo>
                    <a:pt x="613" y="110"/>
                  </a:lnTo>
                  <a:lnTo>
                    <a:pt x="611" y="108"/>
                  </a:lnTo>
                  <a:lnTo>
                    <a:pt x="609" y="105"/>
                  </a:lnTo>
                  <a:lnTo>
                    <a:pt x="592" y="103"/>
                  </a:lnTo>
                  <a:lnTo>
                    <a:pt x="587" y="101"/>
                  </a:lnTo>
                  <a:lnTo>
                    <a:pt x="587" y="98"/>
                  </a:lnTo>
                  <a:lnTo>
                    <a:pt x="590" y="98"/>
                  </a:lnTo>
                  <a:lnTo>
                    <a:pt x="599" y="98"/>
                  </a:lnTo>
                  <a:lnTo>
                    <a:pt x="611" y="96"/>
                  </a:lnTo>
                  <a:lnTo>
                    <a:pt x="618" y="96"/>
                  </a:lnTo>
                  <a:lnTo>
                    <a:pt x="623" y="98"/>
                  </a:lnTo>
                  <a:lnTo>
                    <a:pt x="632" y="98"/>
                  </a:lnTo>
                  <a:lnTo>
                    <a:pt x="637" y="96"/>
                  </a:lnTo>
                  <a:lnTo>
                    <a:pt x="642" y="93"/>
                  </a:lnTo>
                  <a:lnTo>
                    <a:pt x="642" y="91"/>
                  </a:lnTo>
                  <a:lnTo>
                    <a:pt x="642" y="89"/>
                  </a:lnTo>
                  <a:lnTo>
                    <a:pt x="632" y="89"/>
                  </a:lnTo>
                  <a:lnTo>
                    <a:pt x="625" y="86"/>
                  </a:lnTo>
                  <a:lnTo>
                    <a:pt x="616" y="86"/>
                  </a:lnTo>
                  <a:lnTo>
                    <a:pt x="613" y="84"/>
                  </a:lnTo>
                  <a:lnTo>
                    <a:pt x="623" y="84"/>
                  </a:lnTo>
                  <a:lnTo>
                    <a:pt x="621" y="82"/>
                  </a:lnTo>
                  <a:lnTo>
                    <a:pt x="618" y="79"/>
                  </a:lnTo>
                  <a:lnTo>
                    <a:pt x="618" y="77"/>
                  </a:lnTo>
                  <a:lnTo>
                    <a:pt x="613" y="77"/>
                  </a:lnTo>
                  <a:lnTo>
                    <a:pt x="611" y="79"/>
                  </a:lnTo>
                  <a:lnTo>
                    <a:pt x="611" y="84"/>
                  </a:lnTo>
                  <a:lnTo>
                    <a:pt x="606" y="84"/>
                  </a:lnTo>
                  <a:lnTo>
                    <a:pt x="604" y="84"/>
                  </a:lnTo>
                  <a:lnTo>
                    <a:pt x="602" y="82"/>
                  </a:lnTo>
                  <a:lnTo>
                    <a:pt x="599" y="79"/>
                  </a:lnTo>
                  <a:lnTo>
                    <a:pt x="602" y="79"/>
                  </a:lnTo>
                  <a:lnTo>
                    <a:pt x="606" y="77"/>
                  </a:lnTo>
                  <a:lnTo>
                    <a:pt x="609" y="74"/>
                  </a:lnTo>
                  <a:lnTo>
                    <a:pt x="613" y="70"/>
                  </a:lnTo>
                  <a:lnTo>
                    <a:pt x="616" y="67"/>
                  </a:lnTo>
                  <a:lnTo>
                    <a:pt x="618" y="65"/>
                  </a:lnTo>
                  <a:lnTo>
                    <a:pt x="621" y="65"/>
                  </a:lnTo>
                  <a:lnTo>
                    <a:pt x="623" y="65"/>
                  </a:lnTo>
                  <a:lnTo>
                    <a:pt x="628" y="65"/>
                  </a:lnTo>
                  <a:lnTo>
                    <a:pt x="630" y="65"/>
                  </a:lnTo>
                  <a:lnTo>
                    <a:pt x="632" y="62"/>
                  </a:lnTo>
                  <a:lnTo>
                    <a:pt x="637" y="60"/>
                  </a:lnTo>
                  <a:lnTo>
                    <a:pt x="635" y="55"/>
                  </a:lnTo>
                  <a:lnTo>
                    <a:pt x="637" y="53"/>
                  </a:lnTo>
                  <a:lnTo>
                    <a:pt x="640" y="50"/>
                  </a:lnTo>
                  <a:lnTo>
                    <a:pt x="642" y="50"/>
                  </a:lnTo>
                  <a:lnTo>
                    <a:pt x="647" y="50"/>
                  </a:lnTo>
                  <a:lnTo>
                    <a:pt x="649" y="50"/>
                  </a:lnTo>
                  <a:lnTo>
                    <a:pt x="651" y="53"/>
                  </a:lnTo>
                  <a:lnTo>
                    <a:pt x="656" y="53"/>
                  </a:lnTo>
                  <a:lnTo>
                    <a:pt x="659" y="50"/>
                  </a:lnTo>
                  <a:lnTo>
                    <a:pt x="661" y="50"/>
                  </a:lnTo>
                  <a:lnTo>
                    <a:pt x="663" y="48"/>
                  </a:lnTo>
                  <a:lnTo>
                    <a:pt x="644" y="48"/>
                  </a:lnTo>
                  <a:lnTo>
                    <a:pt x="642" y="48"/>
                  </a:lnTo>
                  <a:lnTo>
                    <a:pt x="637" y="48"/>
                  </a:lnTo>
                  <a:lnTo>
                    <a:pt x="635" y="50"/>
                  </a:lnTo>
                  <a:lnTo>
                    <a:pt x="630" y="50"/>
                  </a:lnTo>
                  <a:lnTo>
                    <a:pt x="630" y="48"/>
                  </a:lnTo>
                  <a:lnTo>
                    <a:pt x="640" y="43"/>
                  </a:lnTo>
                  <a:lnTo>
                    <a:pt x="670" y="43"/>
                  </a:lnTo>
                  <a:lnTo>
                    <a:pt x="675" y="43"/>
                  </a:lnTo>
                  <a:lnTo>
                    <a:pt x="678" y="43"/>
                  </a:lnTo>
                  <a:lnTo>
                    <a:pt x="682" y="41"/>
                  </a:lnTo>
                  <a:lnTo>
                    <a:pt x="678" y="41"/>
                  </a:lnTo>
                  <a:lnTo>
                    <a:pt x="673" y="38"/>
                  </a:lnTo>
                  <a:lnTo>
                    <a:pt x="656" y="38"/>
                  </a:lnTo>
                  <a:lnTo>
                    <a:pt x="651" y="41"/>
                  </a:lnTo>
                  <a:lnTo>
                    <a:pt x="635" y="41"/>
                  </a:lnTo>
                  <a:lnTo>
                    <a:pt x="635" y="38"/>
                  </a:lnTo>
                  <a:lnTo>
                    <a:pt x="637" y="38"/>
                  </a:lnTo>
                  <a:lnTo>
                    <a:pt x="642" y="38"/>
                  </a:lnTo>
                  <a:lnTo>
                    <a:pt x="687" y="38"/>
                  </a:lnTo>
                  <a:lnTo>
                    <a:pt x="692" y="36"/>
                  </a:lnTo>
                  <a:lnTo>
                    <a:pt x="699" y="34"/>
                  </a:lnTo>
                  <a:lnTo>
                    <a:pt x="701" y="31"/>
                  </a:lnTo>
                  <a:lnTo>
                    <a:pt x="718" y="31"/>
                  </a:lnTo>
                  <a:lnTo>
                    <a:pt x="723" y="29"/>
                  </a:lnTo>
                  <a:lnTo>
                    <a:pt x="725" y="29"/>
                  </a:lnTo>
                  <a:lnTo>
                    <a:pt x="730" y="29"/>
                  </a:lnTo>
                  <a:lnTo>
                    <a:pt x="732" y="26"/>
                  </a:lnTo>
                  <a:lnTo>
                    <a:pt x="730" y="24"/>
                  </a:lnTo>
                  <a:close/>
                  <a:moveTo>
                    <a:pt x="119" y="268"/>
                  </a:moveTo>
                  <a:lnTo>
                    <a:pt x="116" y="266"/>
                  </a:lnTo>
                  <a:lnTo>
                    <a:pt x="119" y="268"/>
                  </a:lnTo>
                  <a:close/>
                  <a:moveTo>
                    <a:pt x="128" y="223"/>
                  </a:moveTo>
                  <a:lnTo>
                    <a:pt x="135" y="223"/>
                  </a:lnTo>
                  <a:lnTo>
                    <a:pt x="138" y="220"/>
                  </a:lnTo>
                  <a:lnTo>
                    <a:pt x="145" y="220"/>
                  </a:lnTo>
                  <a:lnTo>
                    <a:pt x="147" y="220"/>
                  </a:lnTo>
                  <a:lnTo>
                    <a:pt x="147" y="216"/>
                  </a:lnTo>
                  <a:lnTo>
                    <a:pt x="150" y="216"/>
                  </a:lnTo>
                  <a:lnTo>
                    <a:pt x="147" y="213"/>
                  </a:lnTo>
                  <a:lnTo>
                    <a:pt x="145" y="211"/>
                  </a:lnTo>
                  <a:lnTo>
                    <a:pt x="143" y="211"/>
                  </a:lnTo>
                  <a:lnTo>
                    <a:pt x="138" y="211"/>
                  </a:lnTo>
                  <a:lnTo>
                    <a:pt x="135" y="206"/>
                  </a:lnTo>
                  <a:lnTo>
                    <a:pt x="119" y="206"/>
                  </a:lnTo>
                  <a:lnTo>
                    <a:pt x="119" y="213"/>
                  </a:lnTo>
                  <a:lnTo>
                    <a:pt x="116" y="216"/>
                  </a:lnTo>
                  <a:lnTo>
                    <a:pt x="114" y="216"/>
                  </a:lnTo>
                  <a:lnTo>
                    <a:pt x="114" y="218"/>
                  </a:lnTo>
                  <a:lnTo>
                    <a:pt x="116" y="220"/>
                  </a:lnTo>
                  <a:lnTo>
                    <a:pt x="119" y="220"/>
                  </a:lnTo>
                  <a:lnTo>
                    <a:pt x="119" y="225"/>
                  </a:lnTo>
                  <a:lnTo>
                    <a:pt x="128" y="223"/>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1" name="Greece" descr="© INSCALE GmbH, 05.05.2010&#10;http://www.presentationload.com/">
              <a:extLst>
                <a:ext uri="{FF2B5EF4-FFF2-40B4-BE49-F238E27FC236}">
                  <a16:creationId xmlns:a16="http://schemas.microsoft.com/office/drawing/2014/main" id="{A121DC31-910A-404B-B5B3-139E3C8E310A}"/>
                </a:ext>
              </a:extLst>
            </p:cNvPr>
            <p:cNvSpPr>
              <a:spLocks noEditPoints="1"/>
            </p:cNvSpPr>
            <p:nvPr>
              <p:custDataLst>
                <p:tags r:id="rId120"/>
              </p:custDataLst>
            </p:nvPr>
          </p:nvSpPr>
          <p:spPr bwMode="gray">
            <a:xfrm>
              <a:off x="4761633" y="1943633"/>
              <a:ext cx="201602" cy="209016"/>
            </a:xfrm>
            <a:custGeom>
              <a:avLst/>
              <a:gdLst>
                <a:gd name="T0" fmla="*/ 0 w 534"/>
                <a:gd name="T1" fmla="*/ 2147483647 h 552"/>
                <a:gd name="T2" fmla="*/ 2147483647 w 534"/>
                <a:gd name="T3" fmla="*/ 2147483647 h 552"/>
                <a:gd name="T4" fmla="*/ 2147483647 w 534"/>
                <a:gd name="T5" fmla="*/ 2147483647 h 552"/>
                <a:gd name="T6" fmla="*/ 2147483647 w 534"/>
                <a:gd name="T7" fmla="*/ 2147483647 h 552"/>
                <a:gd name="T8" fmla="*/ 2147483647 w 534"/>
                <a:gd name="T9" fmla="*/ 2147483647 h 552"/>
                <a:gd name="T10" fmla="*/ 2147483647 w 534"/>
                <a:gd name="T11" fmla="*/ 2147483647 h 552"/>
                <a:gd name="T12" fmla="*/ 2147483647 w 534"/>
                <a:gd name="T13" fmla="*/ 2147483647 h 552"/>
                <a:gd name="T14" fmla="*/ 2147483647 w 534"/>
                <a:gd name="T15" fmla="*/ 2147483647 h 552"/>
                <a:gd name="T16" fmla="*/ 2147483647 w 534"/>
                <a:gd name="T17" fmla="*/ 2147483647 h 552"/>
                <a:gd name="T18" fmla="*/ 2147483647 w 534"/>
                <a:gd name="T19" fmla="*/ 2147483647 h 552"/>
                <a:gd name="T20" fmla="*/ 2147483647 w 534"/>
                <a:gd name="T21" fmla="*/ 2147483647 h 552"/>
                <a:gd name="T22" fmla="*/ 2147483647 w 534"/>
                <a:gd name="T23" fmla="*/ 2147483647 h 552"/>
                <a:gd name="T24" fmla="*/ 2147483647 w 534"/>
                <a:gd name="T25" fmla="*/ 2147483647 h 552"/>
                <a:gd name="T26" fmla="*/ 2147483647 w 534"/>
                <a:gd name="T27" fmla="*/ 2147483647 h 552"/>
                <a:gd name="T28" fmla="*/ 2147483647 w 534"/>
                <a:gd name="T29" fmla="*/ 2147483647 h 552"/>
                <a:gd name="T30" fmla="*/ 2147483647 w 534"/>
                <a:gd name="T31" fmla="*/ 2147483647 h 552"/>
                <a:gd name="T32" fmla="*/ 2147483647 w 534"/>
                <a:gd name="T33" fmla="*/ 2147483647 h 552"/>
                <a:gd name="T34" fmla="*/ 2147483647 w 534"/>
                <a:gd name="T35" fmla="*/ 2147483647 h 552"/>
                <a:gd name="T36" fmla="*/ 2147483647 w 534"/>
                <a:gd name="T37" fmla="*/ 2147483647 h 552"/>
                <a:gd name="T38" fmla="*/ 2147483647 w 534"/>
                <a:gd name="T39" fmla="*/ 2147483647 h 552"/>
                <a:gd name="T40" fmla="*/ 2147483647 w 534"/>
                <a:gd name="T41" fmla="*/ 2147483647 h 552"/>
                <a:gd name="T42" fmla="*/ 2147483647 w 534"/>
                <a:gd name="T43" fmla="*/ 2147483647 h 552"/>
                <a:gd name="T44" fmla="*/ 2147483647 w 534"/>
                <a:gd name="T45" fmla="*/ 2147483647 h 552"/>
                <a:gd name="T46" fmla="*/ 2147483647 w 534"/>
                <a:gd name="T47" fmla="*/ 2147483647 h 552"/>
                <a:gd name="T48" fmla="*/ 2147483647 w 534"/>
                <a:gd name="T49" fmla="*/ 2147483647 h 552"/>
                <a:gd name="T50" fmla="*/ 2147483647 w 534"/>
                <a:gd name="T51" fmla="*/ 2147483647 h 552"/>
                <a:gd name="T52" fmla="*/ 2147483647 w 534"/>
                <a:gd name="T53" fmla="*/ 2147483647 h 552"/>
                <a:gd name="T54" fmla="*/ 2147483647 w 534"/>
                <a:gd name="T55" fmla="*/ 2147483647 h 552"/>
                <a:gd name="T56" fmla="*/ 2147483647 w 534"/>
                <a:gd name="T57" fmla="*/ 2147483647 h 552"/>
                <a:gd name="T58" fmla="*/ 2147483647 w 534"/>
                <a:gd name="T59" fmla="*/ 2147483647 h 552"/>
                <a:gd name="T60" fmla="*/ 2147483647 w 534"/>
                <a:gd name="T61" fmla="*/ 2147483647 h 552"/>
                <a:gd name="T62" fmla="*/ 2147483647 w 534"/>
                <a:gd name="T63" fmla="*/ 2147483647 h 552"/>
                <a:gd name="T64" fmla="*/ 2147483647 w 534"/>
                <a:gd name="T65" fmla="*/ 2147483647 h 552"/>
                <a:gd name="T66" fmla="*/ 2147483647 w 534"/>
                <a:gd name="T67" fmla="*/ 2147483647 h 552"/>
                <a:gd name="T68" fmla="*/ 2147483647 w 534"/>
                <a:gd name="T69" fmla="*/ 2147483647 h 552"/>
                <a:gd name="T70" fmla="*/ 2147483647 w 534"/>
                <a:gd name="T71" fmla="*/ 2147483647 h 552"/>
                <a:gd name="T72" fmla="*/ 2147483647 w 534"/>
                <a:gd name="T73" fmla="*/ 2147483647 h 552"/>
                <a:gd name="T74" fmla="*/ 2147483647 w 534"/>
                <a:gd name="T75" fmla="*/ 2147483647 h 552"/>
                <a:gd name="T76" fmla="*/ 2147483647 w 534"/>
                <a:gd name="T77" fmla="*/ 2147483647 h 552"/>
                <a:gd name="T78" fmla="*/ 2147483647 w 534"/>
                <a:gd name="T79" fmla="*/ 2147483647 h 552"/>
                <a:gd name="T80" fmla="*/ 2147483647 w 534"/>
                <a:gd name="T81" fmla="*/ 2147483647 h 552"/>
                <a:gd name="T82" fmla="*/ 2147483647 w 534"/>
                <a:gd name="T83" fmla="*/ 2147483647 h 552"/>
                <a:gd name="T84" fmla="*/ 2147483647 w 534"/>
                <a:gd name="T85" fmla="*/ 2147483647 h 552"/>
                <a:gd name="T86" fmla="*/ 2147483647 w 534"/>
                <a:gd name="T87" fmla="*/ 2147483647 h 552"/>
                <a:gd name="T88" fmla="*/ 2147483647 w 534"/>
                <a:gd name="T89" fmla="*/ 2147483647 h 552"/>
                <a:gd name="T90" fmla="*/ 2147483647 w 534"/>
                <a:gd name="T91" fmla="*/ 2147483647 h 552"/>
                <a:gd name="T92" fmla="*/ 2147483647 w 534"/>
                <a:gd name="T93" fmla="*/ 2147483647 h 552"/>
                <a:gd name="T94" fmla="*/ 2147483647 w 534"/>
                <a:gd name="T95" fmla="*/ 2147483647 h 552"/>
                <a:gd name="T96" fmla="*/ 2147483647 w 534"/>
                <a:gd name="T97" fmla="*/ 2147483647 h 552"/>
                <a:gd name="T98" fmla="*/ 2147483647 w 534"/>
                <a:gd name="T99" fmla="*/ 2147483647 h 552"/>
                <a:gd name="T100" fmla="*/ 2147483647 w 534"/>
                <a:gd name="T101" fmla="*/ 2147483647 h 552"/>
                <a:gd name="T102" fmla="*/ 2147483647 w 534"/>
                <a:gd name="T103" fmla="*/ 2147483647 h 552"/>
                <a:gd name="T104" fmla="*/ 2147483647 w 534"/>
                <a:gd name="T105" fmla="*/ 2147483647 h 552"/>
                <a:gd name="T106" fmla="*/ 2147483647 w 534"/>
                <a:gd name="T107" fmla="*/ 2147483647 h 5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34"/>
                <a:gd name="T163" fmla="*/ 0 h 552"/>
                <a:gd name="T164" fmla="*/ 534 w 534"/>
                <a:gd name="T165" fmla="*/ 552 h 55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34" h="552">
                  <a:moveTo>
                    <a:pt x="240" y="108"/>
                  </a:moveTo>
                  <a:lnTo>
                    <a:pt x="270" y="126"/>
                  </a:lnTo>
                  <a:lnTo>
                    <a:pt x="282" y="120"/>
                  </a:lnTo>
                  <a:lnTo>
                    <a:pt x="240" y="108"/>
                  </a:lnTo>
                  <a:close/>
                  <a:moveTo>
                    <a:pt x="24" y="258"/>
                  </a:moveTo>
                  <a:lnTo>
                    <a:pt x="0" y="282"/>
                  </a:lnTo>
                  <a:lnTo>
                    <a:pt x="42" y="294"/>
                  </a:lnTo>
                  <a:lnTo>
                    <a:pt x="24" y="258"/>
                  </a:lnTo>
                  <a:close/>
                  <a:moveTo>
                    <a:pt x="312" y="414"/>
                  </a:moveTo>
                  <a:lnTo>
                    <a:pt x="312" y="420"/>
                  </a:lnTo>
                  <a:lnTo>
                    <a:pt x="324" y="420"/>
                  </a:lnTo>
                  <a:lnTo>
                    <a:pt x="324" y="414"/>
                  </a:lnTo>
                  <a:lnTo>
                    <a:pt x="318" y="408"/>
                  </a:lnTo>
                  <a:lnTo>
                    <a:pt x="312" y="408"/>
                  </a:lnTo>
                  <a:lnTo>
                    <a:pt x="312" y="414"/>
                  </a:lnTo>
                  <a:close/>
                  <a:moveTo>
                    <a:pt x="306" y="390"/>
                  </a:moveTo>
                  <a:lnTo>
                    <a:pt x="300" y="378"/>
                  </a:lnTo>
                  <a:lnTo>
                    <a:pt x="294" y="390"/>
                  </a:lnTo>
                  <a:lnTo>
                    <a:pt x="306" y="390"/>
                  </a:lnTo>
                  <a:close/>
                  <a:moveTo>
                    <a:pt x="294" y="294"/>
                  </a:moveTo>
                  <a:lnTo>
                    <a:pt x="318" y="336"/>
                  </a:lnTo>
                  <a:lnTo>
                    <a:pt x="330" y="318"/>
                  </a:lnTo>
                  <a:lnTo>
                    <a:pt x="294" y="294"/>
                  </a:lnTo>
                  <a:close/>
                  <a:moveTo>
                    <a:pt x="108" y="264"/>
                  </a:moveTo>
                  <a:lnTo>
                    <a:pt x="138" y="264"/>
                  </a:lnTo>
                  <a:lnTo>
                    <a:pt x="144" y="270"/>
                  </a:lnTo>
                  <a:lnTo>
                    <a:pt x="156" y="270"/>
                  </a:lnTo>
                  <a:lnTo>
                    <a:pt x="180" y="282"/>
                  </a:lnTo>
                  <a:lnTo>
                    <a:pt x="192" y="282"/>
                  </a:lnTo>
                  <a:lnTo>
                    <a:pt x="198" y="288"/>
                  </a:lnTo>
                  <a:lnTo>
                    <a:pt x="204" y="288"/>
                  </a:lnTo>
                  <a:lnTo>
                    <a:pt x="216" y="300"/>
                  </a:lnTo>
                  <a:lnTo>
                    <a:pt x="228" y="306"/>
                  </a:lnTo>
                  <a:lnTo>
                    <a:pt x="234" y="312"/>
                  </a:lnTo>
                  <a:lnTo>
                    <a:pt x="246" y="312"/>
                  </a:lnTo>
                  <a:lnTo>
                    <a:pt x="252" y="306"/>
                  </a:lnTo>
                  <a:lnTo>
                    <a:pt x="252" y="288"/>
                  </a:lnTo>
                  <a:lnTo>
                    <a:pt x="228" y="264"/>
                  </a:lnTo>
                  <a:lnTo>
                    <a:pt x="216" y="258"/>
                  </a:lnTo>
                  <a:lnTo>
                    <a:pt x="210" y="252"/>
                  </a:lnTo>
                  <a:lnTo>
                    <a:pt x="204" y="252"/>
                  </a:lnTo>
                  <a:lnTo>
                    <a:pt x="198" y="246"/>
                  </a:lnTo>
                  <a:lnTo>
                    <a:pt x="186" y="246"/>
                  </a:lnTo>
                  <a:lnTo>
                    <a:pt x="174" y="234"/>
                  </a:lnTo>
                  <a:lnTo>
                    <a:pt x="168" y="234"/>
                  </a:lnTo>
                  <a:lnTo>
                    <a:pt x="174" y="228"/>
                  </a:lnTo>
                  <a:lnTo>
                    <a:pt x="192" y="228"/>
                  </a:lnTo>
                  <a:lnTo>
                    <a:pt x="198" y="240"/>
                  </a:lnTo>
                  <a:lnTo>
                    <a:pt x="222" y="252"/>
                  </a:lnTo>
                  <a:lnTo>
                    <a:pt x="234" y="264"/>
                  </a:lnTo>
                  <a:lnTo>
                    <a:pt x="258" y="264"/>
                  </a:lnTo>
                  <a:lnTo>
                    <a:pt x="270" y="252"/>
                  </a:lnTo>
                  <a:lnTo>
                    <a:pt x="258" y="240"/>
                  </a:lnTo>
                  <a:lnTo>
                    <a:pt x="246" y="240"/>
                  </a:lnTo>
                  <a:lnTo>
                    <a:pt x="234" y="234"/>
                  </a:lnTo>
                  <a:lnTo>
                    <a:pt x="222" y="234"/>
                  </a:lnTo>
                  <a:lnTo>
                    <a:pt x="210" y="228"/>
                  </a:lnTo>
                  <a:lnTo>
                    <a:pt x="204" y="216"/>
                  </a:lnTo>
                  <a:lnTo>
                    <a:pt x="198" y="210"/>
                  </a:lnTo>
                  <a:lnTo>
                    <a:pt x="198" y="204"/>
                  </a:lnTo>
                  <a:lnTo>
                    <a:pt x="192" y="192"/>
                  </a:lnTo>
                  <a:lnTo>
                    <a:pt x="186" y="186"/>
                  </a:lnTo>
                  <a:lnTo>
                    <a:pt x="174" y="162"/>
                  </a:lnTo>
                  <a:lnTo>
                    <a:pt x="168" y="156"/>
                  </a:lnTo>
                  <a:lnTo>
                    <a:pt x="162" y="144"/>
                  </a:lnTo>
                  <a:lnTo>
                    <a:pt x="150" y="132"/>
                  </a:lnTo>
                  <a:lnTo>
                    <a:pt x="150" y="120"/>
                  </a:lnTo>
                  <a:lnTo>
                    <a:pt x="144" y="114"/>
                  </a:lnTo>
                  <a:lnTo>
                    <a:pt x="144" y="102"/>
                  </a:lnTo>
                  <a:lnTo>
                    <a:pt x="150" y="96"/>
                  </a:lnTo>
                  <a:lnTo>
                    <a:pt x="156" y="96"/>
                  </a:lnTo>
                  <a:lnTo>
                    <a:pt x="162" y="102"/>
                  </a:lnTo>
                  <a:lnTo>
                    <a:pt x="162" y="108"/>
                  </a:lnTo>
                  <a:lnTo>
                    <a:pt x="168" y="114"/>
                  </a:lnTo>
                  <a:lnTo>
                    <a:pt x="180" y="114"/>
                  </a:lnTo>
                  <a:lnTo>
                    <a:pt x="180" y="120"/>
                  </a:lnTo>
                  <a:lnTo>
                    <a:pt x="186" y="120"/>
                  </a:lnTo>
                  <a:lnTo>
                    <a:pt x="198" y="132"/>
                  </a:lnTo>
                  <a:lnTo>
                    <a:pt x="198" y="144"/>
                  </a:lnTo>
                  <a:lnTo>
                    <a:pt x="204" y="144"/>
                  </a:lnTo>
                  <a:lnTo>
                    <a:pt x="210" y="138"/>
                  </a:lnTo>
                  <a:lnTo>
                    <a:pt x="216" y="138"/>
                  </a:lnTo>
                  <a:lnTo>
                    <a:pt x="204" y="120"/>
                  </a:lnTo>
                  <a:lnTo>
                    <a:pt x="210" y="120"/>
                  </a:lnTo>
                  <a:lnTo>
                    <a:pt x="234" y="132"/>
                  </a:lnTo>
                  <a:lnTo>
                    <a:pt x="222" y="114"/>
                  </a:lnTo>
                  <a:lnTo>
                    <a:pt x="228" y="108"/>
                  </a:lnTo>
                  <a:lnTo>
                    <a:pt x="228" y="84"/>
                  </a:lnTo>
                  <a:lnTo>
                    <a:pt x="240" y="72"/>
                  </a:lnTo>
                  <a:lnTo>
                    <a:pt x="270" y="72"/>
                  </a:lnTo>
                  <a:lnTo>
                    <a:pt x="276" y="78"/>
                  </a:lnTo>
                  <a:lnTo>
                    <a:pt x="276" y="90"/>
                  </a:lnTo>
                  <a:lnTo>
                    <a:pt x="288" y="90"/>
                  </a:lnTo>
                  <a:lnTo>
                    <a:pt x="294" y="84"/>
                  </a:lnTo>
                  <a:lnTo>
                    <a:pt x="300" y="72"/>
                  </a:lnTo>
                  <a:lnTo>
                    <a:pt x="306" y="66"/>
                  </a:lnTo>
                  <a:lnTo>
                    <a:pt x="342" y="66"/>
                  </a:lnTo>
                  <a:lnTo>
                    <a:pt x="360" y="72"/>
                  </a:lnTo>
                  <a:lnTo>
                    <a:pt x="372" y="72"/>
                  </a:lnTo>
                  <a:lnTo>
                    <a:pt x="378" y="78"/>
                  </a:lnTo>
                  <a:lnTo>
                    <a:pt x="384" y="78"/>
                  </a:lnTo>
                  <a:lnTo>
                    <a:pt x="384" y="72"/>
                  </a:lnTo>
                  <a:lnTo>
                    <a:pt x="390" y="60"/>
                  </a:lnTo>
                  <a:lnTo>
                    <a:pt x="390" y="48"/>
                  </a:lnTo>
                  <a:lnTo>
                    <a:pt x="384" y="42"/>
                  </a:lnTo>
                  <a:lnTo>
                    <a:pt x="384" y="36"/>
                  </a:lnTo>
                  <a:lnTo>
                    <a:pt x="390" y="30"/>
                  </a:lnTo>
                  <a:lnTo>
                    <a:pt x="408" y="30"/>
                  </a:lnTo>
                  <a:lnTo>
                    <a:pt x="408" y="18"/>
                  </a:lnTo>
                  <a:lnTo>
                    <a:pt x="402" y="12"/>
                  </a:lnTo>
                  <a:lnTo>
                    <a:pt x="402" y="6"/>
                  </a:lnTo>
                  <a:lnTo>
                    <a:pt x="390" y="6"/>
                  </a:lnTo>
                  <a:lnTo>
                    <a:pt x="384" y="0"/>
                  </a:lnTo>
                  <a:lnTo>
                    <a:pt x="366" y="6"/>
                  </a:lnTo>
                  <a:lnTo>
                    <a:pt x="372" y="12"/>
                  </a:lnTo>
                  <a:lnTo>
                    <a:pt x="372" y="30"/>
                  </a:lnTo>
                  <a:lnTo>
                    <a:pt x="366" y="36"/>
                  </a:lnTo>
                  <a:lnTo>
                    <a:pt x="348" y="36"/>
                  </a:lnTo>
                  <a:lnTo>
                    <a:pt x="336" y="24"/>
                  </a:lnTo>
                  <a:lnTo>
                    <a:pt x="324" y="36"/>
                  </a:lnTo>
                  <a:lnTo>
                    <a:pt x="312" y="36"/>
                  </a:lnTo>
                  <a:lnTo>
                    <a:pt x="300" y="24"/>
                  </a:lnTo>
                  <a:lnTo>
                    <a:pt x="294" y="30"/>
                  </a:lnTo>
                  <a:lnTo>
                    <a:pt x="282" y="30"/>
                  </a:lnTo>
                  <a:lnTo>
                    <a:pt x="264" y="12"/>
                  </a:lnTo>
                  <a:lnTo>
                    <a:pt x="264" y="6"/>
                  </a:lnTo>
                  <a:lnTo>
                    <a:pt x="234" y="12"/>
                  </a:lnTo>
                  <a:lnTo>
                    <a:pt x="228" y="30"/>
                  </a:lnTo>
                  <a:lnTo>
                    <a:pt x="204" y="24"/>
                  </a:lnTo>
                  <a:lnTo>
                    <a:pt x="198" y="30"/>
                  </a:lnTo>
                  <a:lnTo>
                    <a:pt x="186" y="36"/>
                  </a:lnTo>
                  <a:lnTo>
                    <a:pt x="174" y="36"/>
                  </a:lnTo>
                  <a:lnTo>
                    <a:pt x="168" y="30"/>
                  </a:lnTo>
                  <a:lnTo>
                    <a:pt x="162" y="30"/>
                  </a:lnTo>
                  <a:lnTo>
                    <a:pt x="150" y="36"/>
                  </a:lnTo>
                  <a:lnTo>
                    <a:pt x="138" y="48"/>
                  </a:lnTo>
                  <a:lnTo>
                    <a:pt x="126" y="54"/>
                  </a:lnTo>
                  <a:lnTo>
                    <a:pt x="102" y="54"/>
                  </a:lnTo>
                  <a:lnTo>
                    <a:pt x="102" y="60"/>
                  </a:lnTo>
                  <a:lnTo>
                    <a:pt x="96" y="72"/>
                  </a:lnTo>
                  <a:lnTo>
                    <a:pt x="72" y="72"/>
                  </a:lnTo>
                  <a:lnTo>
                    <a:pt x="66" y="66"/>
                  </a:lnTo>
                  <a:lnTo>
                    <a:pt x="60" y="66"/>
                  </a:lnTo>
                  <a:lnTo>
                    <a:pt x="48" y="72"/>
                  </a:lnTo>
                  <a:lnTo>
                    <a:pt x="54" y="84"/>
                  </a:lnTo>
                  <a:lnTo>
                    <a:pt x="54" y="90"/>
                  </a:lnTo>
                  <a:lnTo>
                    <a:pt x="42" y="102"/>
                  </a:lnTo>
                  <a:lnTo>
                    <a:pt x="24" y="102"/>
                  </a:lnTo>
                  <a:lnTo>
                    <a:pt x="24" y="126"/>
                  </a:lnTo>
                  <a:lnTo>
                    <a:pt x="12" y="132"/>
                  </a:lnTo>
                  <a:lnTo>
                    <a:pt x="0" y="132"/>
                  </a:lnTo>
                  <a:lnTo>
                    <a:pt x="0" y="198"/>
                  </a:lnTo>
                  <a:lnTo>
                    <a:pt x="6" y="204"/>
                  </a:lnTo>
                  <a:lnTo>
                    <a:pt x="18" y="210"/>
                  </a:lnTo>
                  <a:lnTo>
                    <a:pt x="24" y="216"/>
                  </a:lnTo>
                  <a:lnTo>
                    <a:pt x="30" y="228"/>
                  </a:lnTo>
                  <a:lnTo>
                    <a:pt x="36" y="234"/>
                  </a:lnTo>
                  <a:lnTo>
                    <a:pt x="42" y="246"/>
                  </a:lnTo>
                  <a:lnTo>
                    <a:pt x="54" y="258"/>
                  </a:lnTo>
                  <a:lnTo>
                    <a:pt x="60" y="270"/>
                  </a:lnTo>
                  <a:lnTo>
                    <a:pt x="84" y="270"/>
                  </a:lnTo>
                  <a:lnTo>
                    <a:pt x="96" y="264"/>
                  </a:lnTo>
                  <a:lnTo>
                    <a:pt x="108" y="264"/>
                  </a:lnTo>
                  <a:close/>
                  <a:moveTo>
                    <a:pt x="396" y="252"/>
                  </a:moveTo>
                  <a:lnTo>
                    <a:pt x="372" y="252"/>
                  </a:lnTo>
                  <a:lnTo>
                    <a:pt x="372" y="270"/>
                  </a:lnTo>
                  <a:lnTo>
                    <a:pt x="384" y="294"/>
                  </a:lnTo>
                  <a:lnTo>
                    <a:pt x="396" y="252"/>
                  </a:lnTo>
                  <a:close/>
                  <a:moveTo>
                    <a:pt x="24" y="312"/>
                  </a:moveTo>
                  <a:lnTo>
                    <a:pt x="18" y="318"/>
                  </a:lnTo>
                  <a:lnTo>
                    <a:pt x="24" y="324"/>
                  </a:lnTo>
                  <a:lnTo>
                    <a:pt x="30" y="324"/>
                  </a:lnTo>
                  <a:lnTo>
                    <a:pt x="36" y="330"/>
                  </a:lnTo>
                  <a:lnTo>
                    <a:pt x="42" y="324"/>
                  </a:lnTo>
                  <a:lnTo>
                    <a:pt x="42" y="318"/>
                  </a:lnTo>
                  <a:lnTo>
                    <a:pt x="30" y="306"/>
                  </a:lnTo>
                  <a:lnTo>
                    <a:pt x="24" y="312"/>
                  </a:lnTo>
                  <a:close/>
                  <a:moveTo>
                    <a:pt x="378" y="390"/>
                  </a:moveTo>
                  <a:lnTo>
                    <a:pt x="378" y="408"/>
                  </a:lnTo>
                  <a:lnTo>
                    <a:pt x="390" y="390"/>
                  </a:lnTo>
                  <a:lnTo>
                    <a:pt x="378" y="390"/>
                  </a:lnTo>
                  <a:close/>
                  <a:moveTo>
                    <a:pt x="408" y="330"/>
                  </a:moveTo>
                  <a:lnTo>
                    <a:pt x="396" y="330"/>
                  </a:lnTo>
                  <a:lnTo>
                    <a:pt x="384" y="336"/>
                  </a:lnTo>
                  <a:lnTo>
                    <a:pt x="384" y="342"/>
                  </a:lnTo>
                  <a:lnTo>
                    <a:pt x="396" y="342"/>
                  </a:lnTo>
                  <a:lnTo>
                    <a:pt x="402" y="336"/>
                  </a:lnTo>
                  <a:lnTo>
                    <a:pt x="408" y="336"/>
                  </a:lnTo>
                  <a:lnTo>
                    <a:pt x="408" y="330"/>
                  </a:lnTo>
                  <a:close/>
                  <a:moveTo>
                    <a:pt x="396" y="192"/>
                  </a:moveTo>
                  <a:lnTo>
                    <a:pt x="372" y="198"/>
                  </a:lnTo>
                  <a:lnTo>
                    <a:pt x="372" y="210"/>
                  </a:lnTo>
                  <a:lnTo>
                    <a:pt x="390" y="210"/>
                  </a:lnTo>
                  <a:lnTo>
                    <a:pt x="396" y="216"/>
                  </a:lnTo>
                  <a:lnTo>
                    <a:pt x="396" y="222"/>
                  </a:lnTo>
                  <a:lnTo>
                    <a:pt x="414" y="222"/>
                  </a:lnTo>
                  <a:lnTo>
                    <a:pt x="414" y="210"/>
                  </a:lnTo>
                  <a:lnTo>
                    <a:pt x="396" y="192"/>
                  </a:lnTo>
                  <a:close/>
                  <a:moveTo>
                    <a:pt x="342" y="372"/>
                  </a:moveTo>
                  <a:lnTo>
                    <a:pt x="342" y="378"/>
                  </a:lnTo>
                  <a:lnTo>
                    <a:pt x="348" y="384"/>
                  </a:lnTo>
                  <a:lnTo>
                    <a:pt x="360" y="384"/>
                  </a:lnTo>
                  <a:lnTo>
                    <a:pt x="366" y="378"/>
                  </a:lnTo>
                  <a:lnTo>
                    <a:pt x="366" y="372"/>
                  </a:lnTo>
                  <a:lnTo>
                    <a:pt x="360" y="366"/>
                  </a:lnTo>
                  <a:lnTo>
                    <a:pt x="342" y="366"/>
                  </a:lnTo>
                  <a:lnTo>
                    <a:pt x="342" y="372"/>
                  </a:lnTo>
                  <a:close/>
                  <a:moveTo>
                    <a:pt x="444" y="312"/>
                  </a:moveTo>
                  <a:lnTo>
                    <a:pt x="432" y="312"/>
                  </a:lnTo>
                  <a:lnTo>
                    <a:pt x="432" y="330"/>
                  </a:lnTo>
                  <a:lnTo>
                    <a:pt x="444" y="336"/>
                  </a:lnTo>
                  <a:lnTo>
                    <a:pt x="450" y="330"/>
                  </a:lnTo>
                  <a:lnTo>
                    <a:pt x="450" y="318"/>
                  </a:lnTo>
                  <a:lnTo>
                    <a:pt x="444" y="312"/>
                  </a:lnTo>
                  <a:close/>
                  <a:moveTo>
                    <a:pt x="444" y="372"/>
                  </a:moveTo>
                  <a:lnTo>
                    <a:pt x="456" y="354"/>
                  </a:lnTo>
                  <a:lnTo>
                    <a:pt x="438" y="354"/>
                  </a:lnTo>
                  <a:lnTo>
                    <a:pt x="444" y="372"/>
                  </a:lnTo>
                  <a:close/>
                  <a:moveTo>
                    <a:pt x="276" y="222"/>
                  </a:moveTo>
                  <a:lnTo>
                    <a:pt x="276" y="240"/>
                  </a:lnTo>
                  <a:lnTo>
                    <a:pt x="288" y="240"/>
                  </a:lnTo>
                  <a:lnTo>
                    <a:pt x="276" y="222"/>
                  </a:lnTo>
                  <a:close/>
                  <a:moveTo>
                    <a:pt x="534" y="420"/>
                  </a:moveTo>
                  <a:lnTo>
                    <a:pt x="522" y="420"/>
                  </a:lnTo>
                  <a:lnTo>
                    <a:pt x="516" y="426"/>
                  </a:lnTo>
                  <a:lnTo>
                    <a:pt x="510" y="438"/>
                  </a:lnTo>
                  <a:lnTo>
                    <a:pt x="510" y="468"/>
                  </a:lnTo>
                  <a:lnTo>
                    <a:pt x="516" y="468"/>
                  </a:lnTo>
                  <a:lnTo>
                    <a:pt x="522" y="456"/>
                  </a:lnTo>
                  <a:lnTo>
                    <a:pt x="528" y="450"/>
                  </a:lnTo>
                  <a:lnTo>
                    <a:pt x="534" y="438"/>
                  </a:lnTo>
                  <a:lnTo>
                    <a:pt x="534" y="420"/>
                  </a:lnTo>
                  <a:close/>
                  <a:moveTo>
                    <a:pt x="462" y="384"/>
                  </a:moveTo>
                  <a:lnTo>
                    <a:pt x="456" y="408"/>
                  </a:lnTo>
                  <a:lnTo>
                    <a:pt x="498" y="378"/>
                  </a:lnTo>
                  <a:lnTo>
                    <a:pt x="486" y="372"/>
                  </a:lnTo>
                  <a:lnTo>
                    <a:pt x="462" y="384"/>
                  </a:lnTo>
                  <a:close/>
                  <a:moveTo>
                    <a:pt x="462" y="510"/>
                  </a:moveTo>
                  <a:lnTo>
                    <a:pt x="480" y="510"/>
                  </a:lnTo>
                  <a:lnTo>
                    <a:pt x="468" y="468"/>
                  </a:lnTo>
                  <a:lnTo>
                    <a:pt x="462" y="510"/>
                  </a:lnTo>
                  <a:close/>
                  <a:moveTo>
                    <a:pt x="276" y="330"/>
                  </a:moveTo>
                  <a:lnTo>
                    <a:pt x="270" y="336"/>
                  </a:lnTo>
                  <a:lnTo>
                    <a:pt x="270" y="348"/>
                  </a:lnTo>
                  <a:lnTo>
                    <a:pt x="276" y="348"/>
                  </a:lnTo>
                  <a:lnTo>
                    <a:pt x="288" y="336"/>
                  </a:lnTo>
                  <a:lnTo>
                    <a:pt x="282" y="330"/>
                  </a:lnTo>
                  <a:lnTo>
                    <a:pt x="276" y="330"/>
                  </a:lnTo>
                  <a:close/>
                  <a:moveTo>
                    <a:pt x="186" y="432"/>
                  </a:moveTo>
                  <a:lnTo>
                    <a:pt x="180" y="438"/>
                  </a:lnTo>
                  <a:lnTo>
                    <a:pt x="180" y="450"/>
                  </a:lnTo>
                  <a:lnTo>
                    <a:pt x="186" y="456"/>
                  </a:lnTo>
                  <a:lnTo>
                    <a:pt x="198" y="444"/>
                  </a:lnTo>
                  <a:lnTo>
                    <a:pt x="198" y="438"/>
                  </a:lnTo>
                  <a:lnTo>
                    <a:pt x="192" y="432"/>
                  </a:lnTo>
                  <a:lnTo>
                    <a:pt x="186" y="432"/>
                  </a:lnTo>
                  <a:close/>
                  <a:moveTo>
                    <a:pt x="384" y="528"/>
                  </a:moveTo>
                  <a:lnTo>
                    <a:pt x="378" y="528"/>
                  </a:lnTo>
                  <a:lnTo>
                    <a:pt x="378" y="516"/>
                  </a:lnTo>
                  <a:lnTo>
                    <a:pt x="372" y="510"/>
                  </a:lnTo>
                  <a:lnTo>
                    <a:pt x="342" y="510"/>
                  </a:lnTo>
                  <a:lnTo>
                    <a:pt x="306" y="504"/>
                  </a:lnTo>
                  <a:lnTo>
                    <a:pt x="276" y="504"/>
                  </a:lnTo>
                  <a:lnTo>
                    <a:pt x="246" y="486"/>
                  </a:lnTo>
                  <a:lnTo>
                    <a:pt x="228" y="504"/>
                  </a:lnTo>
                  <a:lnTo>
                    <a:pt x="234" y="510"/>
                  </a:lnTo>
                  <a:lnTo>
                    <a:pt x="246" y="516"/>
                  </a:lnTo>
                  <a:lnTo>
                    <a:pt x="252" y="522"/>
                  </a:lnTo>
                  <a:lnTo>
                    <a:pt x="258" y="516"/>
                  </a:lnTo>
                  <a:lnTo>
                    <a:pt x="264" y="528"/>
                  </a:lnTo>
                  <a:lnTo>
                    <a:pt x="300" y="528"/>
                  </a:lnTo>
                  <a:lnTo>
                    <a:pt x="312" y="552"/>
                  </a:lnTo>
                  <a:lnTo>
                    <a:pt x="354" y="546"/>
                  </a:lnTo>
                  <a:lnTo>
                    <a:pt x="354" y="540"/>
                  </a:lnTo>
                  <a:lnTo>
                    <a:pt x="402" y="540"/>
                  </a:lnTo>
                  <a:lnTo>
                    <a:pt x="414" y="528"/>
                  </a:lnTo>
                  <a:lnTo>
                    <a:pt x="414" y="522"/>
                  </a:lnTo>
                  <a:lnTo>
                    <a:pt x="408" y="516"/>
                  </a:lnTo>
                  <a:lnTo>
                    <a:pt x="402" y="516"/>
                  </a:lnTo>
                  <a:lnTo>
                    <a:pt x="396" y="522"/>
                  </a:lnTo>
                  <a:lnTo>
                    <a:pt x="390" y="522"/>
                  </a:lnTo>
                  <a:lnTo>
                    <a:pt x="384" y="528"/>
                  </a:lnTo>
                  <a:close/>
                  <a:moveTo>
                    <a:pt x="420" y="408"/>
                  </a:moveTo>
                  <a:lnTo>
                    <a:pt x="408" y="408"/>
                  </a:lnTo>
                  <a:lnTo>
                    <a:pt x="408" y="420"/>
                  </a:lnTo>
                  <a:lnTo>
                    <a:pt x="420" y="420"/>
                  </a:lnTo>
                  <a:lnTo>
                    <a:pt x="426" y="414"/>
                  </a:lnTo>
                  <a:lnTo>
                    <a:pt x="420" y="408"/>
                  </a:lnTo>
                  <a:close/>
                  <a:moveTo>
                    <a:pt x="114" y="276"/>
                  </a:moveTo>
                  <a:lnTo>
                    <a:pt x="90" y="288"/>
                  </a:lnTo>
                  <a:lnTo>
                    <a:pt x="84" y="288"/>
                  </a:lnTo>
                  <a:lnTo>
                    <a:pt x="66" y="312"/>
                  </a:lnTo>
                  <a:lnTo>
                    <a:pt x="96" y="336"/>
                  </a:lnTo>
                  <a:lnTo>
                    <a:pt x="96" y="348"/>
                  </a:lnTo>
                  <a:lnTo>
                    <a:pt x="90" y="366"/>
                  </a:lnTo>
                  <a:lnTo>
                    <a:pt x="90" y="384"/>
                  </a:lnTo>
                  <a:lnTo>
                    <a:pt x="96" y="390"/>
                  </a:lnTo>
                  <a:lnTo>
                    <a:pt x="108" y="396"/>
                  </a:lnTo>
                  <a:lnTo>
                    <a:pt x="114" y="396"/>
                  </a:lnTo>
                  <a:lnTo>
                    <a:pt x="114" y="390"/>
                  </a:lnTo>
                  <a:lnTo>
                    <a:pt x="126" y="378"/>
                  </a:lnTo>
                  <a:lnTo>
                    <a:pt x="132" y="378"/>
                  </a:lnTo>
                  <a:lnTo>
                    <a:pt x="156" y="420"/>
                  </a:lnTo>
                  <a:lnTo>
                    <a:pt x="162" y="390"/>
                  </a:lnTo>
                  <a:lnTo>
                    <a:pt x="180" y="414"/>
                  </a:lnTo>
                  <a:lnTo>
                    <a:pt x="204" y="420"/>
                  </a:lnTo>
                  <a:lnTo>
                    <a:pt x="186" y="402"/>
                  </a:lnTo>
                  <a:lnTo>
                    <a:pt x="192" y="396"/>
                  </a:lnTo>
                  <a:lnTo>
                    <a:pt x="192" y="372"/>
                  </a:lnTo>
                  <a:lnTo>
                    <a:pt x="186" y="366"/>
                  </a:lnTo>
                  <a:lnTo>
                    <a:pt x="180" y="354"/>
                  </a:lnTo>
                  <a:lnTo>
                    <a:pt x="174" y="348"/>
                  </a:lnTo>
                  <a:lnTo>
                    <a:pt x="168" y="336"/>
                  </a:lnTo>
                  <a:lnTo>
                    <a:pt x="168" y="330"/>
                  </a:lnTo>
                  <a:lnTo>
                    <a:pt x="186" y="330"/>
                  </a:lnTo>
                  <a:lnTo>
                    <a:pt x="198" y="336"/>
                  </a:lnTo>
                  <a:lnTo>
                    <a:pt x="210" y="348"/>
                  </a:lnTo>
                  <a:lnTo>
                    <a:pt x="222" y="342"/>
                  </a:lnTo>
                  <a:lnTo>
                    <a:pt x="210" y="336"/>
                  </a:lnTo>
                  <a:lnTo>
                    <a:pt x="204" y="324"/>
                  </a:lnTo>
                  <a:lnTo>
                    <a:pt x="192" y="318"/>
                  </a:lnTo>
                  <a:lnTo>
                    <a:pt x="186" y="312"/>
                  </a:lnTo>
                  <a:lnTo>
                    <a:pt x="174" y="306"/>
                  </a:lnTo>
                  <a:lnTo>
                    <a:pt x="156" y="294"/>
                  </a:lnTo>
                  <a:lnTo>
                    <a:pt x="138" y="288"/>
                  </a:lnTo>
                  <a:lnTo>
                    <a:pt x="126" y="282"/>
                  </a:lnTo>
                  <a:lnTo>
                    <a:pt x="120" y="276"/>
                  </a:lnTo>
                  <a:lnTo>
                    <a:pt x="114" y="27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2" name="Ghana" descr="© INSCALE GmbH, 05.05.2010&#10;http://www.presentationload.com/">
              <a:extLst>
                <a:ext uri="{FF2B5EF4-FFF2-40B4-BE49-F238E27FC236}">
                  <a16:creationId xmlns:a16="http://schemas.microsoft.com/office/drawing/2014/main" id="{D87C4064-BBCE-4D21-894A-BA3BE4F600DE}"/>
                </a:ext>
              </a:extLst>
            </p:cNvPr>
            <p:cNvSpPr>
              <a:spLocks/>
            </p:cNvSpPr>
            <p:nvPr>
              <p:custDataLst>
                <p:tags r:id="rId121"/>
              </p:custDataLst>
            </p:nvPr>
          </p:nvSpPr>
          <p:spPr bwMode="gray">
            <a:xfrm>
              <a:off x="4144967" y="2879014"/>
              <a:ext cx="123038" cy="195673"/>
            </a:xfrm>
            <a:custGeom>
              <a:avLst/>
              <a:gdLst>
                <a:gd name="T0" fmla="*/ 2147483647 w 324"/>
                <a:gd name="T1" fmla="*/ 2147483647 h 516"/>
                <a:gd name="T2" fmla="*/ 2147483647 w 324"/>
                <a:gd name="T3" fmla="*/ 2147483647 h 516"/>
                <a:gd name="T4" fmla="*/ 2147483647 w 324"/>
                <a:gd name="T5" fmla="*/ 2147483647 h 516"/>
                <a:gd name="T6" fmla="*/ 2147483647 w 324"/>
                <a:gd name="T7" fmla="*/ 2147483647 h 516"/>
                <a:gd name="T8" fmla="*/ 2147483647 w 324"/>
                <a:gd name="T9" fmla="*/ 2147483647 h 516"/>
                <a:gd name="T10" fmla="*/ 2147483647 w 324"/>
                <a:gd name="T11" fmla="*/ 2147483647 h 516"/>
                <a:gd name="T12" fmla="*/ 2147483647 w 324"/>
                <a:gd name="T13" fmla="*/ 2147483647 h 516"/>
                <a:gd name="T14" fmla="*/ 2147483647 w 324"/>
                <a:gd name="T15" fmla="*/ 2147483647 h 516"/>
                <a:gd name="T16" fmla="*/ 2147483647 w 324"/>
                <a:gd name="T17" fmla="*/ 2147483647 h 516"/>
                <a:gd name="T18" fmla="*/ 2147483647 w 324"/>
                <a:gd name="T19" fmla="*/ 2147483647 h 516"/>
                <a:gd name="T20" fmla="*/ 2147483647 w 324"/>
                <a:gd name="T21" fmla="*/ 2147483647 h 516"/>
                <a:gd name="T22" fmla="*/ 2147483647 w 324"/>
                <a:gd name="T23" fmla="*/ 2147483647 h 516"/>
                <a:gd name="T24" fmla="*/ 2147483647 w 324"/>
                <a:gd name="T25" fmla="*/ 2147483647 h 516"/>
                <a:gd name="T26" fmla="*/ 2147483647 w 324"/>
                <a:gd name="T27" fmla="*/ 0 h 516"/>
                <a:gd name="T28" fmla="*/ 2147483647 w 324"/>
                <a:gd name="T29" fmla="*/ 2147483647 h 516"/>
                <a:gd name="T30" fmla="*/ 2147483647 w 324"/>
                <a:gd name="T31" fmla="*/ 2147483647 h 516"/>
                <a:gd name="T32" fmla="*/ 2147483647 w 324"/>
                <a:gd name="T33" fmla="*/ 2147483647 h 516"/>
                <a:gd name="T34" fmla="*/ 2147483647 w 324"/>
                <a:gd name="T35" fmla="*/ 2147483647 h 516"/>
                <a:gd name="T36" fmla="*/ 2147483647 w 324"/>
                <a:gd name="T37" fmla="*/ 2147483647 h 516"/>
                <a:gd name="T38" fmla="*/ 2147483647 w 324"/>
                <a:gd name="T39" fmla="*/ 2147483647 h 516"/>
                <a:gd name="T40" fmla="*/ 2147483647 w 324"/>
                <a:gd name="T41" fmla="*/ 2147483647 h 516"/>
                <a:gd name="T42" fmla="*/ 2147483647 w 324"/>
                <a:gd name="T43" fmla="*/ 2147483647 h 516"/>
                <a:gd name="T44" fmla="*/ 2147483647 w 324"/>
                <a:gd name="T45" fmla="*/ 2147483647 h 516"/>
                <a:gd name="T46" fmla="*/ 2147483647 w 324"/>
                <a:gd name="T47" fmla="*/ 2147483647 h 516"/>
                <a:gd name="T48" fmla="*/ 2147483647 w 324"/>
                <a:gd name="T49" fmla="*/ 2147483647 h 516"/>
                <a:gd name="T50" fmla="*/ 2147483647 w 324"/>
                <a:gd name="T51" fmla="*/ 2147483647 h 516"/>
                <a:gd name="T52" fmla="*/ 2147483647 w 324"/>
                <a:gd name="T53" fmla="*/ 2147483647 h 516"/>
                <a:gd name="T54" fmla="*/ 0 w 324"/>
                <a:gd name="T55" fmla="*/ 2147483647 h 516"/>
                <a:gd name="T56" fmla="*/ 2147483647 w 324"/>
                <a:gd name="T57" fmla="*/ 2147483647 h 516"/>
                <a:gd name="T58" fmla="*/ 2147483647 w 324"/>
                <a:gd name="T59" fmla="*/ 2147483647 h 516"/>
                <a:gd name="T60" fmla="*/ 2147483647 w 324"/>
                <a:gd name="T61" fmla="*/ 2147483647 h 516"/>
                <a:gd name="T62" fmla="*/ 2147483647 w 324"/>
                <a:gd name="T63" fmla="*/ 2147483647 h 516"/>
                <a:gd name="T64" fmla="*/ 2147483647 w 324"/>
                <a:gd name="T65" fmla="*/ 2147483647 h 516"/>
                <a:gd name="T66" fmla="*/ 2147483647 w 324"/>
                <a:gd name="T67" fmla="*/ 2147483647 h 516"/>
                <a:gd name="T68" fmla="*/ 2147483647 w 324"/>
                <a:gd name="T69" fmla="*/ 2147483647 h 516"/>
                <a:gd name="T70" fmla="*/ 2147483647 w 324"/>
                <a:gd name="T71" fmla="*/ 2147483647 h 516"/>
                <a:gd name="T72" fmla="*/ 2147483647 w 324"/>
                <a:gd name="T73" fmla="*/ 2147483647 h 516"/>
                <a:gd name="T74" fmla="*/ 2147483647 w 324"/>
                <a:gd name="T75" fmla="*/ 2147483647 h 516"/>
                <a:gd name="T76" fmla="*/ 2147483647 w 324"/>
                <a:gd name="T77" fmla="*/ 2147483647 h 516"/>
                <a:gd name="T78" fmla="*/ 2147483647 w 324"/>
                <a:gd name="T79" fmla="*/ 2147483647 h 516"/>
                <a:gd name="T80" fmla="*/ 2147483647 w 324"/>
                <a:gd name="T81" fmla="*/ 2147483647 h 516"/>
                <a:gd name="T82" fmla="*/ 2147483647 w 324"/>
                <a:gd name="T83" fmla="*/ 2147483647 h 516"/>
                <a:gd name="T84" fmla="*/ 2147483647 w 324"/>
                <a:gd name="T85" fmla="*/ 2147483647 h 516"/>
                <a:gd name="T86" fmla="*/ 2147483647 w 324"/>
                <a:gd name="T87" fmla="*/ 2147483647 h 5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4"/>
                <a:gd name="T133" fmla="*/ 0 h 516"/>
                <a:gd name="T134" fmla="*/ 324 w 324"/>
                <a:gd name="T135" fmla="*/ 516 h 5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4" h="516">
                  <a:moveTo>
                    <a:pt x="282" y="342"/>
                  </a:moveTo>
                  <a:lnTo>
                    <a:pt x="282" y="330"/>
                  </a:lnTo>
                  <a:lnTo>
                    <a:pt x="288" y="318"/>
                  </a:lnTo>
                  <a:lnTo>
                    <a:pt x="288" y="306"/>
                  </a:lnTo>
                  <a:lnTo>
                    <a:pt x="282" y="300"/>
                  </a:lnTo>
                  <a:lnTo>
                    <a:pt x="276" y="300"/>
                  </a:lnTo>
                  <a:lnTo>
                    <a:pt x="276" y="282"/>
                  </a:lnTo>
                  <a:lnTo>
                    <a:pt x="282" y="276"/>
                  </a:lnTo>
                  <a:lnTo>
                    <a:pt x="282" y="234"/>
                  </a:lnTo>
                  <a:lnTo>
                    <a:pt x="288" y="228"/>
                  </a:lnTo>
                  <a:lnTo>
                    <a:pt x="288" y="216"/>
                  </a:lnTo>
                  <a:lnTo>
                    <a:pt x="282" y="210"/>
                  </a:lnTo>
                  <a:lnTo>
                    <a:pt x="270" y="204"/>
                  </a:lnTo>
                  <a:lnTo>
                    <a:pt x="264" y="198"/>
                  </a:lnTo>
                  <a:lnTo>
                    <a:pt x="276" y="186"/>
                  </a:lnTo>
                  <a:lnTo>
                    <a:pt x="282" y="186"/>
                  </a:lnTo>
                  <a:lnTo>
                    <a:pt x="282" y="180"/>
                  </a:lnTo>
                  <a:lnTo>
                    <a:pt x="270" y="168"/>
                  </a:lnTo>
                  <a:lnTo>
                    <a:pt x="276" y="156"/>
                  </a:lnTo>
                  <a:lnTo>
                    <a:pt x="276" y="132"/>
                  </a:lnTo>
                  <a:lnTo>
                    <a:pt x="270" y="126"/>
                  </a:lnTo>
                  <a:lnTo>
                    <a:pt x="264" y="126"/>
                  </a:lnTo>
                  <a:lnTo>
                    <a:pt x="252" y="138"/>
                  </a:lnTo>
                  <a:lnTo>
                    <a:pt x="264" y="60"/>
                  </a:lnTo>
                  <a:lnTo>
                    <a:pt x="228" y="36"/>
                  </a:lnTo>
                  <a:lnTo>
                    <a:pt x="240" y="24"/>
                  </a:lnTo>
                  <a:lnTo>
                    <a:pt x="240" y="6"/>
                  </a:lnTo>
                  <a:lnTo>
                    <a:pt x="222" y="0"/>
                  </a:lnTo>
                  <a:lnTo>
                    <a:pt x="198" y="12"/>
                  </a:lnTo>
                  <a:lnTo>
                    <a:pt x="42" y="12"/>
                  </a:lnTo>
                  <a:lnTo>
                    <a:pt x="36" y="18"/>
                  </a:lnTo>
                  <a:lnTo>
                    <a:pt x="30" y="30"/>
                  </a:lnTo>
                  <a:lnTo>
                    <a:pt x="30" y="48"/>
                  </a:lnTo>
                  <a:lnTo>
                    <a:pt x="36" y="48"/>
                  </a:lnTo>
                  <a:lnTo>
                    <a:pt x="42" y="78"/>
                  </a:lnTo>
                  <a:lnTo>
                    <a:pt x="42" y="132"/>
                  </a:lnTo>
                  <a:lnTo>
                    <a:pt x="48" y="126"/>
                  </a:lnTo>
                  <a:lnTo>
                    <a:pt x="54" y="156"/>
                  </a:lnTo>
                  <a:lnTo>
                    <a:pt x="42" y="156"/>
                  </a:lnTo>
                  <a:lnTo>
                    <a:pt x="42" y="162"/>
                  </a:lnTo>
                  <a:lnTo>
                    <a:pt x="48" y="168"/>
                  </a:lnTo>
                  <a:lnTo>
                    <a:pt x="48" y="180"/>
                  </a:lnTo>
                  <a:lnTo>
                    <a:pt x="54" y="192"/>
                  </a:lnTo>
                  <a:lnTo>
                    <a:pt x="54" y="204"/>
                  </a:lnTo>
                  <a:lnTo>
                    <a:pt x="60" y="216"/>
                  </a:lnTo>
                  <a:lnTo>
                    <a:pt x="60" y="228"/>
                  </a:lnTo>
                  <a:lnTo>
                    <a:pt x="48" y="252"/>
                  </a:lnTo>
                  <a:lnTo>
                    <a:pt x="42" y="258"/>
                  </a:lnTo>
                  <a:lnTo>
                    <a:pt x="36" y="270"/>
                  </a:lnTo>
                  <a:lnTo>
                    <a:pt x="36" y="288"/>
                  </a:lnTo>
                  <a:lnTo>
                    <a:pt x="30" y="300"/>
                  </a:lnTo>
                  <a:lnTo>
                    <a:pt x="30" y="312"/>
                  </a:lnTo>
                  <a:lnTo>
                    <a:pt x="12" y="330"/>
                  </a:lnTo>
                  <a:lnTo>
                    <a:pt x="6" y="342"/>
                  </a:lnTo>
                  <a:lnTo>
                    <a:pt x="0" y="348"/>
                  </a:lnTo>
                  <a:lnTo>
                    <a:pt x="0" y="372"/>
                  </a:lnTo>
                  <a:lnTo>
                    <a:pt x="6" y="384"/>
                  </a:lnTo>
                  <a:lnTo>
                    <a:pt x="12" y="402"/>
                  </a:lnTo>
                  <a:lnTo>
                    <a:pt x="12" y="414"/>
                  </a:lnTo>
                  <a:lnTo>
                    <a:pt x="18" y="426"/>
                  </a:lnTo>
                  <a:lnTo>
                    <a:pt x="24" y="432"/>
                  </a:lnTo>
                  <a:lnTo>
                    <a:pt x="24" y="438"/>
                  </a:lnTo>
                  <a:lnTo>
                    <a:pt x="48" y="444"/>
                  </a:lnTo>
                  <a:lnTo>
                    <a:pt x="48" y="498"/>
                  </a:lnTo>
                  <a:lnTo>
                    <a:pt x="72" y="498"/>
                  </a:lnTo>
                  <a:lnTo>
                    <a:pt x="78" y="504"/>
                  </a:lnTo>
                  <a:lnTo>
                    <a:pt x="78" y="510"/>
                  </a:lnTo>
                  <a:lnTo>
                    <a:pt x="84" y="516"/>
                  </a:lnTo>
                  <a:lnTo>
                    <a:pt x="96" y="516"/>
                  </a:lnTo>
                  <a:lnTo>
                    <a:pt x="108" y="510"/>
                  </a:lnTo>
                  <a:lnTo>
                    <a:pt x="114" y="504"/>
                  </a:lnTo>
                  <a:lnTo>
                    <a:pt x="132" y="492"/>
                  </a:lnTo>
                  <a:lnTo>
                    <a:pt x="138" y="486"/>
                  </a:lnTo>
                  <a:lnTo>
                    <a:pt x="150" y="480"/>
                  </a:lnTo>
                  <a:lnTo>
                    <a:pt x="180" y="480"/>
                  </a:lnTo>
                  <a:lnTo>
                    <a:pt x="186" y="474"/>
                  </a:lnTo>
                  <a:lnTo>
                    <a:pt x="198" y="468"/>
                  </a:lnTo>
                  <a:lnTo>
                    <a:pt x="216" y="450"/>
                  </a:lnTo>
                  <a:lnTo>
                    <a:pt x="228" y="450"/>
                  </a:lnTo>
                  <a:lnTo>
                    <a:pt x="234" y="444"/>
                  </a:lnTo>
                  <a:lnTo>
                    <a:pt x="240" y="444"/>
                  </a:lnTo>
                  <a:lnTo>
                    <a:pt x="258" y="426"/>
                  </a:lnTo>
                  <a:lnTo>
                    <a:pt x="270" y="426"/>
                  </a:lnTo>
                  <a:lnTo>
                    <a:pt x="276" y="432"/>
                  </a:lnTo>
                  <a:lnTo>
                    <a:pt x="294" y="432"/>
                  </a:lnTo>
                  <a:lnTo>
                    <a:pt x="306" y="426"/>
                  </a:lnTo>
                  <a:lnTo>
                    <a:pt x="324" y="408"/>
                  </a:lnTo>
                  <a:lnTo>
                    <a:pt x="294" y="384"/>
                  </a:lnTo>
                  <a:lnTo>
                    <a:pt x="282" y="3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3" name="Germany" descr="© INSCALE GmbH, 05.05.2010&#10;http://www.presentationload.com/">
              <a:extLst>
                <a:ext uri="{FF2B5EF4-FFF2-40B4-BE49-F238E27FC236}">
                  <a16:creationId xmlns:a16="http://schemas.microsoft.com/office/drawing/2014/main" id="{47780429-0E4E-4336-99E4-C3ED268D315C}"/>
                </a:ext>
              </a:extLst>
            </p:cNvPr>
            <p:cNvSpPr>
              <a:spLocks/>
            </p:cNvSpPr>
            <p:nvPr>
              <p:custDataLst>
                <p:tags r:id="rId122"/>
              </p:custDataLst>
            </p:nvPr>
          </p:nvSpPr>
          <p:spPr bwMode="gray">
            <a:xfrm>
              <a:off x="4408829" y="1552285"/>
              <a:ext cx="213462" cy="223839"/>
            </a:xfrm>
            <a:custGeom>
              <a:avLst/>
              <a:gdLst>
                <a:gd name="T0" fmla="*/ 2147483647 w 564"/>
                <a:gd name="T1" fmla="*/ 2147483647 h 588"/>
                <a:gd name="T2" fmla="*/ 2147483647 w 564"/>
                <a:gd name="T3" fmla="*/ 2147483647 h 588"/>
                <a:gd name="T4" fmla="*/ 2147483647 w 564"/>
                <a:gd name="T5" fmla="*/ 2147483647 h 588"/>
                <a:gd name="T6" fmla="*/ 2147483647 w 564"/>
                <a:gd name="T7" fmla="*/ 2147483647 h 588"/>
                <a:gd name="T8" fmla="*/ 2147483647 w 564"/>
                <a:gd name="T9" fmla="*/ 2147483647 h 588"/>
                <a:gd name="T10" fmla="*/ 2147483647 w 564"/>
                <a:gd name="T11" fmla="*/ 2147483647 h 588"/>
                <a:gd name="T12" fmla="*/ 2147483647 w 564"/>
                <a:gd name="T13" fmla="*/ 2147483647 h 588"/>
                <a:gd name="T14" fmla="*/ 2147483647 w 564"/>
                <a:gd name="T15" fmla="*/ 2147483647 h 588"/>
                <a:gd name="T16" fmla="*/ 2147483647 w 564"/>
                <a:gd name="T17" fmla="*/ 2147483647 h 588"/>
                <a:gd name="T18" fmla="*/ 2147483647 w 564"/>
                <a:gd name="T19" fmla="*/ 2147483647 h 588"/>
                <a:gd name="T20" fmla="*/ 2147483647 w 564"/>
                <a:gd name="T21" fmla="*/ 2147483647 h 588"/>
                <a:gd name="T22" fmla="*/ 2147483647 w 564"/>
                <a:gd name="T23" fmla="*/ 2147483647 h 588"/>
                <a:gd name="T24" fmla="*/ 2147483647 w 564"/>
                <a:gd name="T25" fmla="*/ 2147483647 h 588"/>
                <a:gd name="T26" fmla="*/ 2147483647 w 564"/>
                <a:gd name="T27" fmla="*/ 2147483647 h 588"/>
                <a:gd name="T28" fmla="*/ 2147483647 w 564"/>
                <a:gd name="T29" fmla="*/ 2147483647 h 588"/>
                <a:gd name="T30" fmla="*/ 2147483647 w 564"/>
                <a:gd name="T31" fmla="*/ 2147483647 h 588"/>
                <a:gd name="T32" fmla="*/ 2147483647 w 564"/>
                <a:gd name="T33" fmla="*/ 2147483647 h 588"/>
                <a:gd name="T34" fmla="*/ 2147483647 w 564"/>
                <a:gd name="T35" fmla="*/ 2147483647 h 588"/>
                <a:gd name="T36" fmla="*/ 2147483647 w 564"/>
                <a:gd name="T37" fmla="*/ 2147483647 h 588"/>
                <a:gd name="T38" fmla="*/ 2147483647 w 564"/>
                <a:gd name="T39" fmla="*/ 2147483647 h 588"/>
                <a:gd name="T40" fmla="*/ 2147483647 w 564"/>
                <a:gd name="T41" fmla="*/ 2147483647 h 588"/>
                <a:gd name="T42" fmla="*/ 2147483647 w 564"/>
                <a:gd name="T43" fmla="*/ 2147483647 h 588"/>
                <a:gd name="T44" fmla="*/ 2147483647 w 564"/>
                <a:gd name="T45" fmla="*/ 2147483647 h 588"/>
                <a:gd name="T46" fmla="*/ 2147483647 w 564"/>
                <a:gd name="T47" fmla="*/ 2147483647 h 588"/>
                <a:gd name="T48" fmla="*/ 2147483647 w 564"/>
                <a:gd name="T49" fmla="*/ 2147483647 h 588"/>
                <a:gd name="T50" fmla="*/ 2147483647 w 564"/>
                <a:gd name="T51" fmla="*/ 2147483647 h 588"/>
                <a:gd name="T52" fmla="*/ 2147483647 w 564"/>
                <a:gd name="T53" fmla="*/ 2147483647 h 588"/>
                <a:gd name="T54" fmla="*/ 2147483647 w 564"/>
                <a:gd name="T55" fmla="*/ 2147483647 h 588"/>
                <a:gd name="T56" fmla="*/ 2147483647 w 564"/>
                <a:gd name="T57" fmla="*/ 2147483647 h 588"/>
                <a:gd name="T58" fmla="*/ 2147483647 w 564"/>
                <a:gd name="T59" fmla="*/ 2147483647 h 588"/>
                <a:gd name="T60" fmla="*/ 2147483647 w 564"/>
                <a:gd name="T61" fmla="*/ 2147483647 h 588"/>
                <a:gd name="T62" fmla="*/ 2147483647 w 564"/>
                <a:gd name="T63" fmla="*/ 2147483647 h 588"/>
                <a:gd name="T64" fmla="*/ 2147483647 w 564"/>
                <a:gd name="T65" fmla="*/ 2147483647 h 588"/>
                <a:gd name="T66" fmla="*/ 2147483647 w 564"/>
                <a:gd name="T67" fmla="*/ 2147483647 h 588"/>
                <a:gd name="T68" fmla="*/ 2147483647 w 564"/>
                <a:gd name="T69" fmla="*/ 2147483647 h 588"/>
                <a:gd name="T70" fmla="*/ 2147483647 w 564"/>
                <a:gd name="T71" fmla="*/ 2147483647 h 588"/>
                <a:gd name="T72" fmla="*/ 2147483647 w 564"/>
                <a:gd name="T73" fmla="*/ 2147483647 h 588"/>
                <a:gd name="T74" fmla="*/ 2147483647 w 564"/>
                <a:gd name="T75" fmla="*/ 2147483647 h 588"/>
                <a:gd name="T76" fmla="*/ 2147483647 w 564"/>
                <a:gd name="T77" fmla="*/ 2147483647 h 588"/>
                <a:gd name="T78" fmla="*/ 2147483647 w 564"/>
                <a:gd name="T79" fmla="*/ 2147483647 h 588"/>
                <a:gd name="T80" fmla="*/ 2147483647 w 564"/>
                <a:gd name="T81" fmla="*/ 2147483647 h 588"/>
                <a:gd name="T82" fmla="*/ 2147483647 w 564"/>
                <a:gd name="T83" fmla="*/ 0 h 588"/>
                <a:gd name="T84" fmla="*/ 2147483647 w 564"/>
                <a:gd name="T85" fmla="*/ 2147483647 h 588"/>
                <a:gd name="T86" fmla="*/ 2147483647 w 564"/>
                <a:gd name="T87" fmla="*/ 2147483647 h 588"/>
                <a:gd name="T88" fmla="*/ 2147483647 w 564"/>
                <a:gd name="T89" fmla="*/ 2147483647 h 588"/>
                <a:gd name="T90" fmla="*/ 2147483647 w 564"/>
                <a:gd name="T91" fmla="*/ 2147483647 h 588"/>
                <a:gd name="T92" fmla="*/ 2147483647 w 564"/>
                <a:gd name="T93" fmla="*/ 2147483647 h 588"/>
                <a:gd name="T94" fmla="*/ 2147483647 w 564"/>
                <a:gd name="T95" fmla="*/ 2147483647 h 588"/>
                <a:gd name="T96" fmla="*/ 2147483647 w 564"/>
                <a:gd name="T97" fmla="*/ 2147483647 h 588"/>
                <a:gd name="T98" fmla="*/ 2147483647 w 564"/>
                <a:gd name="T99" fmla="*/ 2147483647 h 588"/>
                <a:gd name="T100" fmla="*/ 2147483647 w 564"/>
                <a:gd name="T101" fmla="*/ 2147483647 h 588"/>
                <a:gd name="T102" fmla="*/ 2147483647 w 564"/>
                <a:gd name="T103" fmla="*/ 2147483647 h 588"/>
                <a:gd name="T104" fmla="*/ 0 w 564"/>
                <a:gd name="T105" fmla="*/ 2147483647 h 588"/>
                <a:gd name="T106" fmla="*/ 2147483647 w 564"/>
                <a:gd name="T107" fmla="*/ 2147483647 h 588"/>
                <a:gd name="T108" fmla="*/ 2147483647 w 564"/>
                <a:gd name="T109" fmla="*/ 2147483647 h 588"/>
                <a:gd name="T110" fmla="*/ 2147483647 w 564"/>
                <a:gd name="T111" fmla="*/ 2147483647 h 5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64"/>
                <a:gd name="T169" fmla="*/ 0 h 588"/>
                <a:gd name="T170" fmla="*/ 564 w 564"/>
                <a:gd name="T171" fmla="*/ 588 h 5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64" h="588">
                  <a:moveTo>
                    <a:pt x="30" y="414"/>
                  </a:moveTo>
                  <a:lnTo>
                    <a:pt x="30" y="420"/>
                  </a:lnTo>
                  <a:lnTo>
                    <a:pt x="36" y="420"/>
                  </a:lnTo>
                  <a:lnTo>
                    <a:pt x="36" y="444"/>
                  </a:lnTo>
                  <a:lnTo>
                    <a:pt x="60" y="444"/>
                  </a:lnTo>
                  <a:lnTo>
                    <a:pt x="60" y="450"/>
                  </a:lnTo>
                  <a:lnTo>
                    <a:pt x="72" y="450"/>
                  </a:lnTo>
                  <a:lnTo>
                    <a:pt x="84" y="444"/>
                  </a:lnTo>
                  <a:lnTo>
                    <a:pt x="96" y="444"/>
                  </a:lnTo>
                  <a:lnTo>
                    <a:pt x="96" y="450"/>
                  </a:lnTo>
                  <a:lnTo>
                    <a:pt x="120" y="450"/>
                  </a:lnTo>
                  <a:lnTo>
                    <a:pt x="138" y="456"/>
                  </a:lnTo>
                  <a:lnTo>
                    <a:pt x="132" y="468"/>
                  </a:lnTo>
                  <a:lnTo>
                    <a:pt x="114" y="486"/>
                  </a:lnTo>
                  <a:lnTo>
                    <a:pt x="114" y="498"/>
                  </a:lnTo>
                  <a:lnTo>
                    <a:pt x="108" y="510"/>
                  </a:lnTo>
                  <a:lnTo>
                    <a:pt x="102" y="516"/>
                  </a:lnTo>
                  <a:lnTo>
                    <a:pt x="96" y="528"/>
                  </a:lnTo>
                  <a:lnTo>
                    <a:pt x="96" y="570"/>
                  </a:lnTo>
                  <a:lnTo>
                    <a:pt x="132" y="570"/>
                  </a:lnTo>
                  <a:lnTo>
                    <a:pt x="150" y="564"/>
                  </a:lnTo>
                  <a:lnTo>
                    <a:pt x="156" y="570"/>
                  </a:lnTo>
                  <a:lnTo>
                    <a:pt x="150" y="564"/>
                  </a:lnTo>
                  <a:lnTo>
                    <a:pt x="150" y="552"/>
                  </a:lnTo>
                  <a:lnTo>
                    <a:pt x="156" y="546"/>
                  </a:lnTo>
                  <a:lnTo>
                    <a:pt x="162" y="546"/>
                  </a:lnTo>
                  <a:lnTo>
                    <a:pt x="174" y="552"/>
                  </a:lnTo>
                  <a:lnTo>
                    <a:pt x="180" y="558"/>
                  </a:lnTo>
                  <a:lnTo>
                    <a:pt x="192" y="558"/>
                  </a:lnTo>
                  <a:lnTo>
                    <a:pt x="210" y="564"/>
                  </a:lnTo>
                  <a:lnTo>
                    <a:pt x="216" y="576"/>
                  </a:lnTo>
                  <a:lnTo>
                    <a:pt x="252" y="576"/>
                  </a:lnTo>
                  <a:lnTo>
                    <a:pt x="258" y="582"/>
                  </a:lnTo>
                  <a:lnTo>
                    <a:pt x="258" y="588"/>
                  </a:lnTo>
                  <a:lnTo>
                    <a:pt x="270" y="588"/>
                  </a:lnTo>
                  <a:lnTo>
                    <a:pt x="276" y="582"/>
                  </a:lnTo>
                  <a:lnTo>
                    <a:pt x="276" y="570"/>
                  </a:lnTo>
                  <a:lnTo>
                    <a:pt x="294" y="570"/>
                  </a:lnTo>
                  <a:lnTo>
                    <a:pt x="312" y="588"/>
                  </a:lnTo>
                  <a:lnTo>
                    <a:pt x="330" y="588"/>
                  </a:lnTo>
                  <a:lnTo>
                    <a:pt x="336" y="582"/>
                  </a:lnTo>
                  <a:lnTo>
                    <a:pt x="354" y="570"/>
                  </a:lnTo>
                  <a:lnTo>
                    <a:pt x="372" y="570"/>
                  </a:lnTo>
                  <a:lnTo>
                    <a:pt x="390" y="558"/>
                  </a:lnTo>
                  <a:lnTo>
                    <a:pt x="402" y="564"/>
                  </a:lnTo>
                  <a:lnTo>
                    <a:pt x="420" y="570"/>
                  </a:lnTo>
                  <a:lnTo>
                    <a:pt x="432" y="582"/>
                  </a:lnTo>
                  <a:lnTo>
                    <a:pt x="438" y="582"/>
                  </a:lnTo>
                  <a:lnTo>
                    <a:pt x="438" y="540"/>
                  </a:lnTo>
                  <a:lnTo>
                    <a:pt x="426" y="540"/>
                  </a:lnTo>
                  <a:lnTo>
                    <a:pt x="426" y="534"/>
                  </a:lnTo>
                  <a:lnTo>
                    <a:pt x="432" y="528"/>
                  </a:lnTo>
                  <a:lnTo>
                    <a:pt x="432" y="522"/>
                  </a:lnTo>
                  <a:lnTo>
                    <a:pt x="438" y="516"/>
                  </a:lnTo>
                  <a:lnTo>
                    <a:pt x="456" y="516"/>
                  </a:lnTo>
                  <a:lnTo>
                    <a:pt x="462" y="522"/>
                  </a:lnTo>
                  <a:lnTo>
                    <a:pt x="468" y="522"/>
                  </a:lnTo>
                  <a:lnTo>
                    <a:pt x="468" y="504"/>
                  </a:lnTo>
                  <a:lnTo>
                    <a:pt x="462" y="492"/>
                  </a:lnTo>
                  <a:lnTo>
                    <a:pt x="480" y="492"/>
                  </a:lnTo>
                  <a:lnTo>
                    <a:pt x="486" y="474"/>
                  </a:lnTo>
                  <a:lnTo>
                    <a:pt x="486" y="462"/>
                  </a:lnTo>
                  <a:lnTo>
                    <a:pt x="480" y="462"/>
                  </a:lnTo>
                  <a:lnTo>
                    <a:pt x="474" y="456"/>
                  </a:lnTo>
                  <a:lnTo>
                    <a:pt x="462" y="456"/>
                  </a:lnTo>
                  <a:lnTo>
                    <a:pt x="456" y="444"/>
                  </a:lnTo>
                  <a:lnTo>
                    <a:pt x="450" y="444"/>
                  </a:lnTo>
                  <a:lnTo>
                    <a:pt x="444" y="432"/>
                  </a:lnTo>
                  <a:lnTo>
                    <a:pt x="432" y="432"/>
                  </a:lnTo>
                  <a:lnTo>
                    <a:pt x="420" y="426"/>
                  </a:lnTo>
                  <a:lnTo>
                    <a:pt x="420" y="420"/>
                  </a:lnTo>
                  <a:lnTo>
                    <a:pt x="414" y="420"/>
                  </a:lnTo>
                  <a:lnTo>
                    <a:pt x="408" y="408"/>
                  </a:lnTo>
                  <a:lnTo>
                    <a:pt x="396" y="396"/>
                  </a:lnTo>
                  <a:lnTo>
                    <a:pt x="396" y="390"/>
                  </a:lnTo>
                  <a:lnTo>
                    <a:pt x="402" y="390"/>
                  </a:lnTo>
                  <a:lnTo>
                    <a:pt x="408" y="384"/>
                  </a:lnTo>
                  <a:lnTo>
                    <a:pt x="396" y="372"/>
                  </a:lnTo>
                  <a:lnTo>
                    <a:pt x="390" y="372"/>
                  </a:lnTo>
                  <a:lnTo>
                    <a:pt x="384" y="366"/>
                  </a:lnTo>
                  <a:lnTo>
                    <a:pt x="384" y="354"/>
                  </a:lnTo>
                  <a:lnTo>
                    <a:pt x="390" y="354"/>
                  </a:lnTo>
                  <a:lnTo>
                    <a:pt x="390" y="360"/>
                  </a:lnTo>
                  <a:lnTo>
                    <a:pt x="402" y="360"/>
                  </a:lnTo>
                  <a:lnTo>
                    <a:pt x="402" y="354"/>
                  </a:lnTo>
                  <a:lnTo>
                    <a:pt x="414" y="354"/>
                  </a:lnTo>
                  <a:lnTo>
                    <a:pt x="414" y="348"/>
                  </a:lnTo>
                  <a:lnTo>
                    <a:pt x="420" y="342"/>
                  </a:lnTo>
                  <a:lnTo>
                    <a:pt x="426" y="342"/>
                  </a:lnTo>
                  <a:lnTo>
                    <a:pt x="438" y="348"/>
                  </a:lnTo>
                  <a:lnTo>
                    <a:pt x="450" y="336"/>
                  </a:lnTo>
                  <a:lnTo>
                    <a:pt x="468" y="330"/>
                  </a:lnTo>
                  <a:lnTo>
                    <a:pt x="468" y="324"/>
                  </a:lnTo>
                  <a:lnTo>
                    <a:pt x="492" y="324"/>
                  </a:lnTo>
                  <a:lnTo>
                    <a:pt x="492" y="318"/>
                  </a:lnTo>
                  <a:lnTo>
                    <a:pt x="510" y="318"/>
                  </a:lnTo>
                  <a:lnTo>
                    <a:pt x="510" y="312"/>
                  </a:lnTo>
                  <a:lnTo>
                    <a:pt x="516" y="306"/>
                  </a:lnTo>
                  <a:lnTo>
                    <a:pt x="522" y="306"/>
                  </a:lnTo>
                  <a:lnTo>
                    <a:pt x="528" y="300"/>
                  </a:lnTo>
                  <a:lnTo>
                    <a:pt x="540" y="312"/>
                  </a:lnTo>
                  <a:lnTo>
                    <a:pt x="552" y="312"/>
                  </a:lnTo>
                  <a:lnTo>
                    <a:pt x="558" y="300"/>
                  </a:lnTo>
                  <a:lnTo>
                    <a:pt x="558" y="294"/>
                  </a:lnTo>
                  <a:lnTo>
                    <a:pt x="564" y="288"/>
                  </a:lnTo>
                  <a:lnTo>
                    <a:pt x="564" y="282"/>
                  </a:lnTo>
                  <a:lnTo>
                    <a:pt x="552" y="282"/>
                  </a:lnTo>
                  <a:lnTo>
                    <a:pt x="558" y="276"/>
                  </a:lnTo>
                  <a:lnTo>
                    <a:pt x="558" y="264"/>
                  </a:lnTo>
                  <a:lnTo>
                    <a:pt x="552" y="264"/>
                  </a:lnTo>
                  <a:lnTo>
                    <a:pt x="546" y="270"/>
                  </a:lnTo>
                  <a:lnTo>
                    <a:pt x="546" y="252"/>
                  </a:lnTo>
                  <a:lnTo>
                    <a:pt x="540" y="246"/>
                  </a:lnTo>
                  <a:lnTo>
                    <a:pt x="534" y="246"/>
                  </a:lnTo>
                  <a:lnTo>
                    <a:pt x="528" y="240"/>
                  </a:lnTo>
                  <a:lnTo>
                    <a:pt x="528" y="234"/>
                  </a:lnTo>
                  <a:lnTo>
                    <a:pt x="540" y="228"/>
                  </a:lnTo>
                  <a:lnTo>
                    <a:pt x="546" y="222"/>
                  </a:lnTo>
                  <a:lnTo>
                    <a:pt x="540" y="216"/>
                  </a:lnTo>
                  <a:lnTo>
                    <a:pt x="534" y="216"/>
                  </a:lnTo>
                  <a:lnTo>
                    <a:pt x="540" y="210"/>
                  </a:lnTo>
                  <a:lnTo>
                    <a:pt x="540" y="204"/>
                  </a:lnTo>
                  <a:lnTo>
                    <a:pt x="528" y="204"/>
                  </a:lnTo>
                  <a:lnTo>
                    <a:pt x="528" y="192"/>
                  </a:lnTo>
                  <a:lnTo>
                    <a:pt x="534" y="192"/>
                  </a:lnTo>
                  <a:lnTo>
                    <a:pt x="534" y="174"/>
                  </a:lnTo>
                  <a:lnTo>
                    <a:pt x="522" y="174"/>
                  </a:lnTo>
                  <a:lnTo>
                    <a:pt x="516" y="168"/>
                  </a:lnTo>
                  <a:lnTo>
                    <a:pt x="510" y="168"/>
                  </a:lnTo>
                  <a:lnTo>
                    <a:pt x="504" y="162"/>
                  </a:lnTo>
                  <a:lnTo>
                    <a:pt x="504" y="150"/>
                  </a:lnTo>
                  <a:lnTo>
                    <a:pt x="510" y="150"/>
                  </a:lnTo>
                  <a:lnTo>
                    <a:pt x="522" y="138"/>
                  </a:lnTo>
                  <a:lnTo>
                    <a:pt x="522" y="120"/>
                  </a:lnTo>
                  <a:lnTo>
                    <a:pt x="516" y="114"/>
                  </a:lnTo>
                  <a:lnTo>
                    <a:pt x="510" y="114"/>
                  </a:lnTo>
                  <a:lnTo>
                    <a:pt x="510" y="96"/>
                  </a:lnTo>
                  <a:lnTo>
                    <a:pt x="504" y="90"/>
                  </a:lnTo>
                  <a:lnTo>
                    <a:pt x="486" y="84"/>
                  </a:lnTo>
                  <a:lnTo>
                    <a:pt x="486" y="78"/>
                  </a:lnTo>
                  <a:lnTo>
                    <a:pt x="480" y="66"/>
                  </a:lnTo>
                  <a:lnTo>
                    <a:pt x="474" y="60"/>
                  </a:lnTo>
                  <a:lnTo>
                    <a:pt x="456" y="60"/>
                  </a:lnTo>
                  <a:lnTo>
                    <a:pt x="450" y="54"/>
                  </a:lnTo>
                  <a:lnTo>
                    <a:pt x="444" y="54"/>
                  </a:lnTo>
                  <a:lnTo>
                    <a:pt x="438" y="48"/>
                  </a:lnTo>
                  <a:lnTo>
                    <a:pt x="426" y="48"/>
                  </a:lnTo>
                  <a:lnTo>
                    <a:pt x="420" y="42"/>
                  </a:lnTo>
                  <a:lnTo>
                    <a:pt x="396" y="42"/>
                  </a:lnTo>
                  <a:lnTo>
                    <a:pt x="384" y="54"/>
                  </a:lnTo>
                  <a:lnTo>
                    <a:pt x="342" y="54"/>
                  </a:lnTo>
                  <a:lnTo>
                    <a:pt x="342" y="72"/>
                  </a:lnTo>
                  <a:lnTo>
                    <a:pt x="300" y="72"/>
                  </a:lnTo>
                  <a:lnTo>
                    <a:pt x="300" y="60"/>
                  </a:lnTo>
                  <a:lnTo>
                    <a:pt x="312" y="48"/>
                  </a:lnTo>
                  <a:lnTo>
                    <a:pt x="312" y="42"/>
                  </a:lnTo>
                  <a:lnTo>
                    <a:pt x="318" y="30"/>
                  </a:lnTo>
                  <a:lnTo>
                    <a:pt x="294" y="42"/>
                  </a:lnTo>
                  <a:lnTo>
                    <a:pt x="252" y="36"/>
                  </a:lnTo>
                  <a:lnTo>
                    <a:pt x="246" y="30"/>
                  </a:lnTo>
                  <a:lnTo>
                    <a:pt x="246" y="18"/>
                  </a:lnTo>
                  <a:lnTo>
                    <a:pt x="240" y="6"/>
                  </a:lnTo>
                  <a:lnTo>
                    <a:pt x="234" y="6"/>
                  </a:lnTo>
                  <a:lnTo>
                    <a:pt x="234" y="12"/>
                  </a:lnTo>
                  <a:lnTo>
                    <a:pt x="228" y="6"/>
                  </a:lnTo>
                  <a:lnTo>
                    <a:pt x="204" y="6"/>
                  </a:lnTo>
                  <a:lnTo>
                    <a:pt x="198" y="0"/>
                  </a:lnTo>
                  <a:lnTo>
                    <a:pt x="168" y="0"/>
                  </a:lnTo>
                  <a:lnTo>
                    <a:pt x="192" y="36"/>
                  </a:lnTo>
                  <a:lnTo>
                    <a:pt x="180" y="48"/>
                  </a:lnTo>
                  <a:lnTo>
                    <a:pt x="198" y="72"/>
                  </a:lnTo>
                  <a:lnTo>
                    <a:pt x="216" y="90"/>
                  </a:lnTo>
                  <a:lnTo>
                    <a:pt x="186" y="78"/>
                  </a:lnTo>
                  <a:lnTo>
                    <a:pt x="162" y="84"/>
                  </a:lnTo>
                  <a:lnTo>
                    <a:pt x="162" y="108"/>
                  </a:lnTo>
                  <a:lnTo>
                    <a:pt x="132" y="108"/>
                  </a:lnTo>
                  <a:lnTo>
                    <a:pt x="126" y="96"/>
                  </a:lnTo>
                  <a:lnTo>
                    <a:pt x="84" y="96"/>
                  </a:lnTo>
                  <a:lnTo>
                    <a:pt x="84" y="126"/>
                  </a:lnTo>
                  <a:lnTo>
                    <a:pt x="90" y="126"/>
                  </a:lnTo>
                  <a:lnTo>
                    <a:pt x="84" y="132"/>
                  </a:lnTo>
                  <a:lnTo>
                    <a:pt x="90" y="144"/>
                  </a:lnTo>
                  <a:lnTo>
                    <a:pt x="78" y="150"/>
                  </a:lnTo>
                  <a:lnTo>
                    <a:pt x="72" y="150"/>
                  </a:lnTo>
                  <a:lnTo>
                    <a:pt x="72" y="168"/>
                  </a:lnTo>
                  <a:lnTo>
                    <a:pt x="78" y="174"/>
                  </a:lnTo>
                  <a:lnTo>
                    <a:pt x="66" y="174"/>
                  </a:lnTo>
                  <a:lnTo>
                    <a:pt x="54" y="180"/>
                  </a:lnTo>
                  <a:lnTo>
                    <a:pt x="48" y="180"/>
                  </a:lnTo>
                  <a:lnTo>
                    <a:pt x="48" y="186"/>
                  </a:lnTo>
                  <a:lnTo>
                    <a:pt x="54" y="192"/>
                  </a:lnTo>
                  <a:lnTo>
                    <a:pt x="60" y="192"/>
                  </a:lnTo>
                  <a:lnTo>
                    <a:pt x="72" y="204"/>
                  </a:lnTo>
                  <a:lnTo>
                    <a:pt x="72" y="210"/>
                  </a:lnTo>
                  <a:lnTo>
                    <a:pt x="66" y="210"/>
                  </a:lnTo>
                  <a:lnTo>
                    <a:pt x="60" y="216"/>
                  </a:lnTo>
                  <a:lnTo>
                    <a:pt x="54" y="228"/>
                  </a:lnTo>
                  <a:lnTo>
                    <a:pt x="48" y="228"/>
                  </a:lnTo>
                  <a:lnTo>
                    <a:pt x="42" y="234"/>
                  </a:lnTo>
                  <a:lnTo>
                    <a:pt x="42" y="240"/>
                  </a:lnTo>
                  <a:lnTo>
                    <a:pt x="18" y="240"/>
                  </a:lnTo>
                  <a:lnTo>
                    <a:pt x="12" y="234"/>
                  </a:lnTo>
                  <a:lnTo>
                    <a:pt x="6" y="234"/>
                  </a:lnTo>
                  <a:lnTo>
                    <a:pt x="12" y="258"/>
                  </a:lnTo>
                  <a:lnTo>
                    <a:pt x="12" y="264"/>
                  </a:lnTo>
                  <a:lnTo>
                    <a:pt x="18" y="270"/>
                  </a:lnTo>
                  <a:lnTo>
                    <a:pt x="18" y="276"/>
                  </a:lnTo>
                  <a:lnTo>
                    <a:pt x="6" y="282"/>
                  </a:lnTo>
                  <a:lnTo>
                    <a:pt x="0" y="288"/>
                  </a:lnTo>
                  <a:lnTo>
                    <a:pt x="6" y="294"/>
                  </a:lnTo>
                  <a:lnTo>
                    <a:pt x="6" y="306"/>
                  </a:lnTo>
                  <a:lnTo>
                    <a:pt x="0" y="312"/>
                  </a:lnTo>
                  <a:lnTo>
                    <a:pt x="0" y="324"/>
                  </a:lnTo>
                  <a:lnTo>
                    <a:pt x="12" y="324"/>
                  </a:lnTo>
                  <a:lnTo>
                    <a:pt x="24" y="336"/>
                  </a:lnTo>
                  <a:lnTo>
                    <a:pt x="24" y="354"/>
                  </a:lnTo>
                  <a:lnTo>
                    <a:pt x="30" y="360"/>
                  </a:lnTo>
                  <a:lnTo>
                    <a:pt x="18" y="360"/>
                  </a:lnTo>
                  <a:lnTo>
                    <a:pt x="12" y="366"/>
                  </a:lnTo>
                  <a:lnTo>
                    <a:pt x="12" y="384"/>
                  </a:lnTo>
                  <a:lnTo>
                    <a:pt x="18" y="390"/>
                  </a:lnTo>
                  <a:lnTo>
                    <a:pt x="24" y="390"/>
                  </a:lnTo>
                  <a:lnTo>
                    <a:pt x="36" y="396"/>
                  </a:lnTo>
                  <a:lnTo>
                    <a:pt x="36" y="408"/>
                  </a:lnTo>
                  <a:lnTo>
                    <a:pt x="30" y="4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4" name="Georgia" descr="© INSCALE GmbH, 05.05.2010&#10;http://www.presentationload.com/">
              <a:extLst>
                <a:ext uri="{FF2B5EF4-FFF2-40B4-BE49-F238E27FC236}">
                  <a16:creationId xmlns:a16="http://schemas.microsoft.com/office/drawing/2014/main" id="{6E6CD928-1738-4507-8B72-F807E5DB5064}"/>
                </a:ext>
              </a:extLst>
            </p:cNvPr>
            <p:cNvSpPr>
              <a:spLocks/>
            </p:cNvSpPr>
            <p:nvPr>
              <p:custDataLst>
                <p:tags r:id="rId123"/>
              </p:custDataLst>
            </p:nvPr>
          </p:nvSpPr>
          <p:spPr bwMode="gray">
            <a:xfrm>
              <a:off x="5237475" y="1887303"/>
              <a:ext cx="174919" cy="80048"/>
            </a:xfrm>
            <a:custGeom>
              <a:avLst/>
              <a:gdLst>
                <a:gd name="T0" fmla="*/ 2147483647 w 462"/>
                <a:gd name="T1" fmla="*/ 2147483647 h 210"/>
                <a:gd name="T2" fmla="*/ 2147483647 w 462"/>
                <a:gd name="T3" fmla="*/ 2147483647 h 210"/>
                <a:gd name="T4" fmla="*/ 2147483647 w 462"/>
                <a:gd name="T5" fmla="*/ 2147483647 h 210"/>
                <a:gd name="T6" fmla="*/ 2147483647 w 462"/>
                <a:gd name="T7" fmla="*/ 2147483647 h 210"/>
                <a:gd name="T8" fmla="*/ 2147483647 w 462"/>
                <a:gd name="T9" fmla="*/ 2147483647 h 210"/>
                <a:gd name="T10" fmla="*/ 2147483647 w 462"/>
                <a:gd name="T11" fmla="*/ 2147483647 h 210"/>
                <a:gd name="T12" fmla="*/ 2147483647 w 462"/>
                <a:gd name="T13" fmla="*/ 2147483647 h 210"/>
                <a:gd name="T14" fmla="*/ 2147483647 w 462"/>
                <a:gd name="T15" fmla="*/ 2147483647 h 210"/>
                <a:gd name="T16" fmla="*/ 2147483647 w 462"/>
                <a:gd name="T17" fmla="*/ 2147483647 h 210"/>
                <a:gd name="T18" fmla="*/ 2147483647 w 462"/>
                <a:gd name="T19" fmla="*/ 2147483647 h 210"/>
                <a:gd name="T20" fmla="*/ 2147483647 w 462"/>
                <a:gd name="T21" fmla="*/ 2147483647 h 210"/>
                <a:gd name="T22" fmla="*/ 2147483647 w 462"/>
                <a:gd name="T23" fmla="*/ 2147483647 h 210"/>
                <a:gd name="T24" fmla="*/ 2147483647 w 462"/>
                <a:gd name="T25" fmla="*/ 2147483647 h 210"/>
                <a:gd name="T26" fmla="*/ 2147483647 w 462"/>
                <a:gd name="T27" fmla="*/ 2147483647 h 210"/>
                <a:gd name="T28" fmla="*/ 2147483647 w 462"/>
                <a:gd name="T29" fmla="*/ 2147483647 h 210"/>
                <a:gd name="T30" fmla="*/ 2147483647 w 462"/>
                <a:gd name="T31" fmla="*/ 2147483647 h 210"/>
                <a:gd name="T32" fmla="*/ 2147483647 w 462"/>
                <a:gd name="T33" fmla="*/ 2147483647 h 210"/>
                <a:gd name="T34" fmla="*/ 2147483647 w 462"/>
                <a:gd name="T35" fmla="*/ 2147483647 h 210"/>
                <a:gd name="T36" fmla="*/ 2147483647 w 462"/>
                <a:gd name="T37" fmla="*/ 2147483647 h 210"/>
                <a:gd name="T38" fmla="*/ 2147483647 w 462"/>
                <a:gd name="T39" fmla="*/ 2147483647 h 210"/>
                <a:gd name="T40" fmla="*/ 2147483647 w 462"/>
                <a:gd name="T41" fmla="*/ 2147483647 h 210"/>
                <a:gd name="T42" fmla="*/ 2147483647 w 462"/>
                <a:gd name="T43" fmla="*/ 2147483647 h 210"/>
                <a:gd name="T44" fmla="*/ 2147483647 w 462"/>
                <a:gd name="T45" fmla="*/ 2147483647 h 210"/>
                <a:gd name="T46" fmla="*/ 2147483647 w 462"/>
                <a:gd name="T47" fmla="*/ 2147483647 h 210"/>
                <a:gd name="T48" fmla="*/ 2147483647 w 462"/>
                <a:gd name="T49" fmla="*/ 2147483647 h 210"/>
                <a:gd name="T50" fmla="*/ 2147483647 w 462"/>
                <a:gd name="T51" fmla="*/ 2147483647 h 210"/>
                <a:gd name="T52" fmla="*/ 2147483647 w 462"/>
                <a:gd name="T53" fmla="*/ 2147483647 h 210"/>
                <a:gd name="T54" fmla="*/ 2147483647 w 462"/>
                <a:gd name="T55" fmla="*/ 2147483647 h 210"/>
                <a:gd name="T56" fmla="*/ 2147483647 w 462"/>
                <a:gd name="T57" fmla="*/ 2147483647 h 210"/>
                <a:gd name="T58" fmla="*/ 2147483647 w 462"/>
                <a:gd name="T59" fmla="*/ 2147483647 h 210"/>
                <a:gd name="T60" fmla="*/ 2147483647 w 462"/>
                <a:gd name="T61" fmla="*/ 2147483647 h 210"/>
                <a:gd name="T62" fmla="*/ 2147483647 w 462"/>
                <a:gd name="T63" fmla="*/ 2147483647 h 210"/>
                <a:gd name="T64" fmla="*/ 2147483647 w 462"/>
                <a:gd name="T65" fmla="*/ 2147483647 h 210"/>
                <a:gd name="T66" fmla="*/ 2147483647 w 462"/>
                <a:gd name="T67" fmla="*/ 2147483647 h 210"/>
                <a:gd name="T68" fmla="*/ 2147483647 w 462"/>
                <a:gd name="T69" fmla="*/ 2147483647 h 210"/>
                <a:gd name="T70" fmla="*/ 2147483647 w 462"/>
                <a:gd name="T71" fmla="*/ 2147483647 h 210"/>
                <a:gd name="T72" fmla="*/ 2147483647 w 462"/>
                <a:gd name="T73" fmla="*/ 2147483647 h 210"/>
                <a:gd name="T74" fmla="*/ 2147483647 w 462"/>
                <a:gd name="T75" fmla="*/ 2147483647 h 210"/>
                <a:gd name="T76" fmla="*/ 2147483647 w 462"/>
                <a:gd name="T77" fmla="*/ 2147483647 h 210"/>
                <a:gd name="T78" fmla="*/ 2147483647 w 462"/>
                <a:gd name="T79" fmla="*/ 2147483647 h 210"/>
                <a:gd name="T80" fmla="*/ 2147483647 w 462"/>
                <a:gd name="T81" fmla="*/ 0 h 210"/>
                <a:gd name="T82" fmla="*/ 0 w 462"/>
                <a:gd name="T83" fmla="*/ 2147483647 h 2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2"/>
                <a:gd name="T127" fmla="*/ 0 h 210"/>
                <a:gd name="T128" fmla="*/ 462 w 462"/>
                <a:gd name="T129" fmla="*/ 210 h 2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2" h="210">
                  <a:moveTo>
                    <a:pt x="6" y="18"/>
                  </a:moveTo>
                  <a:lnTo>
                    <a:pt x="12" y="18"/>
                  </a:lnTo>
                  <a:lnTo>
                    <a:pt x="18" y="24"/>
                  </a:lnTo>
                  <a:lnTo>
                    <a:pt x="30" y="30"/>
                  </a:lnTo>
                  <a:lnTo>
                    <a:pt x="42" y="42"/>
                  </a:lnTo>
                  <a:lnTo>
                    <a:pt x="60" y="48"/>
                  </a:lnTo>
                  <a:lnTo>
                    <a:pt x="72" y="54"/>
                  </a:lnTo>
                  <a:lnTo>
                    <a:pt x="78" y="54"/>
                  </a:lnTo>
                  <a:lnTo>
                    <a:pt x="84" y="60"/>
                  </a:lnTo>
                  <a:lnTo>
                    <a:pt x="96" y="66"/>
                  </a:lnTo>
                  <a:lnTo>
                    <a:pt x="102" y="78"/>
                  </a:lnTo>
                  <a:lnTo>
                    <a:pt x="114" y="84"/>
                  </a:lnTo>
                  <a:lnTo>
                    <a:pt x="114" y="96"/>
                  </a:lnTo>
                  <a:lnTo>
                    <a:pt x="120" y="114"/>
                  </a:lnTo>
                  <a:lnTo>
                    <a:pt x="120" y="132"/>
                  </a:lnTo>
                  <a:lnTo>
                    <a:pt x="126" y="138"/>
                  </a:lnTo>
                  <a:lnTo>
                    <a:pt x="132" y="150"/>
                  </a:lnTo>
                  <a:lnTo>
                    <a:pt x="138" y="156"/>
                  </a:lnTo>
                  <a:lnTo>
                    <a:pt x="138" y="162"/>
                  </a:lnTo>
                  <a:lnTo>
                    <a:pt x="132" y="168"/>
                  </a:lnTo>
                  <a:lnTo>
                    <a:pt x="168" y="174"/>
                  </a:lnTo>
                  <a:lnTo>
                    <a:pt x="174" y="168"/>
                  </a:lnTo>
                  <a:lnTo>
                    <a:pt x="186" y="162"/>
                  </a:lnTo>
                  <a:lnTo>
                    <a:pt x="198" y="162"/>
                  </a:lnTo>
                  <a:lnTo>
                    <a:pt x="210" y="168"/>
                  </a:lnTo>
                  <a:lnTo>
                    <a:pt x="216" y="174"/>
                  </a:lnTo>
                  <a:lnTo>
                    <a:pt x="222" y="186"/>
                  </a:lnTo>
                  <a:lnTo>
                    <a:pt x="222" y="192"/>
                  </a:lnTo>
                  <a:lnTo>
                    <a:pt x="246" y="192"/>
                  </a:lnTo>
                  <a:lnTo>
                    <a:pt x="246" y="198"/>
                  </a:lnTo>
                  <a:lnTo>
                    <a:pt x="252" y="204"/>
                  </a:lnTo>
                  <a:lnTo>
                    <a:pt x="276" y="198"/>
                  </a:lnTo>
                  <a:lnTo>
                    <a:pt x="282" y="192"/>
                  </a:lnTo>
                  <a:lnTo>
                    <a:pt x="336" y="198"/>
                  </a:lnTo>
                  <a:lnTo>
                    <a:pt x="336" y="180"/>
                  </a:lnTo>
                  <a:lnTo>
                    <a:pt x="342" y="180"/>
                  </a:lnTo>
                  <a:lnTo>
                    <a:pt x="348" y="186"/>
                  </a:lnTo>
                  <a:lnTo>
                    <a:pt x="354" y="186"/>
                  </a:lnTo>
                  <a:lnTo>
                    <a:pt x="354" y="180"/>
                  </a:lnTo>
                  <a:lnTo>
                    <a:pt x="366" y="168"/>
                  </a:lnTo>
                  <a:lnTo>
                    <a:pt x="390" y="168"/>
                  </a:lnTo>
                  <a:lnTo>
                    <a:pt x="396" y="174"/>
                  </a:lnTo>
                  <a:lnTo>
                    <a:pt x="396" y="180"/>
                  </a:lnTo>
                  <a:lnTo>
                    <a:pt x="414" y="198"/>
                  </a:lnTo>
                  <a:lnTo>
                    <a:pt x="426" y="192"/>
                  </a:lnTo>
                  <a:lnTo>
                    <a:pt x="438" y="192"/>
                  </a:lnTo>
                  <a:lnTo>
                    <a:pt x="456" y="210"/>
                  </a:lnTo>
                  <a:lnTo>
                    <a:pt x="462" y="204"/>
                  </a:lnTo>
                  <a:lnTo>
                    <a:pt x="456" y="192"/>
                  </a:lnTo>
                  <a:lnTo>
                    <a:pt x="450" y="186"/>
                  </a:lnTo>
                  <a:lnTo>
                    <a:pt x="444" y="174"/>
                  </a:lnTo>
                  <a:lnTo>
                    <a:pt x="438" y="168"/>
                  </a:lnTo>
                  <a:lnTo>
                    <a:pt x="432" y="168"/>
                  </a:lnTo>
                  <a:lnTo>
                    <a:pt x="414" y="150"/>
                  </a:lnTo>
                  <a:lnTo>
                    <a:pt x="420" y="144"/>
                  </a:lnTo>
                  <a:lnTo>
                    <a:pt x="432" y="144"/>
                  </a:lnTo>
                  <a:lnTo>
                    <a:pt x="420" y="132"/>
                  </a:lnTo>
                  <a:lnTo>
                    <a:pt x="408" y="126"/>
                  </a:lnTo>
                  <a:lnTo>
                    <a:pt x="396" y="114"/>
                  </a:lnTo>
                  <a:lnTo>
                    <a:pt x="378" y="114"/>
                  </a:lnTo>
                  <a:lnTo>
                    <a:pt x="378" y="108"/>
                  </a:lnTo>
                  <a:lnTo>
                    <a:pt x="384" y="102"/>
                  </a:lnTo>
                  <a:lnTo>
                    <a:pt x="384" y="90"/>
                  </a:lnTo>
                  <a:lnTo>
                    <a:pt x="354" y="84"/>
                  </a:lnTo>
                  <a:lnTo>
                    <a:pt x="342" y="72"/>
                  </a:lnTo>
                  <a:lnTo>
                    <a:pt x="330" y="66"/>
                  </a:lnTo>
                  <a:lnTo>
                    <a:pt x="300" y="66"/>
                  </a:lnTo>
                  <a:lnTo>
                    <a:pt x="300" y="72"/>
                  </a:lnTo>
                  <a:lnTo>
                    <a:pt x="288" y="72"/>
                  </a:lnTo>
                  <a:lnTo>
                    <a:pt x="282" y="78"/>
                  </a:lnTo>
                  <a:lnTo>
                    <a:pt x="258" y="78"/>
                  </a:lnTo>
                  <a:lnTo>
                    <a:pt x="246" y="72"/>
                  </a:lnTo>
                  <a:lnTo>
                    <a:pt x="240" y="72"/>
                  </a:lnTo>
                  <a:lnTo>
                    <a:pt x="240" y="66"/>
                  </a:lnTo>
                  <a:lnTo>
                    <a:pt x="192" y="36"/>
                  </a:lnTo>
                  <a:lnTo>
                    <a:pt x="186" y="36"/>
                  </a:lnTo>
                  <a:lnTo>
                    <a:pt x="180" y="30"/>
                  </a:lnTo>
                  <a:lnTo>
                    <a:pt x="144" y="30"/>
                  </a:lnTo>
                  <a:lnTo>
                    <a:pt x="84" y="18"/>
                  </a:lnTo>
                  <a:lnTo>
                    <a:pt x="66" y="12"/>
                  </a:lnTo>
                  <a:lnTo>
                    <a:pt x="54" y="6"/>
                  </a:lnTo>
                  <a:lnTo>
                    <a:pt x="36" y="0"/>
                  </a:lnTo>
                  <a:lnTo>
                    <a:pt x="24" y="0"/>
                  </a:lnTo>
                  <a:lnTo>
                    <a:pt x="0" y="18"/>
                  </a:lnTo>
                  <a:lnTo>
                    <a:pt x="6"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5" name="The Gambia" descr="© INSCALE GmbH, 05.05.2010&#10;http://www.presentationload.com/">
              <a:extLst>
                <a:ext uri="{FF2B5EF4-FFF2-40B4-BE49-F238E27FC236}">
                  <a16:creationId xmlns:a16="http://schemas.microsoft.com/office/drawing/2014/main" id="{F958B263-EB23-4458-B862-F0D7293C79B9}"/>
                </a:ext>
              </a:extLst>
            </p:cNvPr>
            <p:cNvSpPr>
              <a:spLocks/>
            </p:cNvSpPr>
            <p:nvPr>
              <p:custDataLst>
                <p:tags r:id="rId124"/>
              </p:custDataLst>
            </p:nvPr>
          </p:nvSpPr>
          <p:spPr bwMode="gray">
            <a:xfrm>
              <a:off x="3786233" y="2797483"/>
              <a:ext cx="81531" cy="19271"/>
            </a:xfrm>
            <a:custGeom>
              <a:avLst/>
              <a:gdLst>
                <a:gd name="T0" fmla="*/ 2147483647 w 216"/>
                <a:gd name="T1" fmla="*/ 2147483647 h 54"/>
                <a:gd name="T2" fmla="*/ 2147483647 w 216"/>
                <a:gd name="T3" fmla="*/ 2147483647 h 54"/>
                <a:gd name="T4" fmla="*/ 2147483647 w 216"/>
                <a:gd name="T5" fmla="*/ 2147483647 h 54"/>
                <a:gd name="T6" fmla="*/ 2147483647 w 216"/>
                <a:gd name="T7" fmla="*/ 2147483647 h 54"/>
                <a:gd name="T8" fmla="*/ 0 w 216"/>
                <a:gd name="T9" fmla="*/ 2147483647 h 54"/>
                <a:gd name="T10" fmla="*/ 0 w 216"/>
                <a:gd name="T11" fmla="*/ 2147483647 h 54"/>
                <a:gd name="T12" fmla="*/ 2147483647 w 216"/>
                <a:gd name="T13" fmla="*/ 2147483647 h 54"/>
                <a:gd name="T14" fmla="*/ 2147483647 w 216"/>
                <a:gd name="T15" fmla="*/ 2147483647 h 54"/>
                <a:gd name="T16" fmla="*/ 2147483647 w 216"/>
                <a:gd name="T17" fmla="*/ 2147483647 h 54"/>
                <a:gd name="T18" fmla="*/ 2147483647 w 216"/>
                <a:gd name="T19" fmla="*/ 2147483647 h 54"/>
                <a:gd name="T20" fmla="*/ 2147483647 w 216"/>
                <a:gd name="T21" fmla="*/ 2147483647 h 54"/>
                <a:gd name="T22" fmla="*/ 2147483647 w 216"/>
                <a:gd name="T23" fmla="*/ 2147483647 h 54"/>
                <a:gd name="T24" fmla="*/ 2147483647 w 216"/>
                <a:gd name="T25" fmla="*/ 2147483647 h 54"/>
                <a:gd name="T26" fmla="*/ 2147483647 w 216"/>
                <a:gd name="T27" fmla="*/ 2147483647 h 54"/>
                <a:gd name="T28" fmla="*/ 2147483647 w 216"/>
                <a:gd name="T29" fmla="*/ 2147483647 h 54"/>
                <a:gd name="T30" fmla="*/ 2147483647 w 216"/>
                <a:gd name="T31" fmla="*/ 2147483647 h 54"/>
                <a:gd name="T32" fmla="*/ 2147483647 w 216"/>
                <a:gd name="T33" fmla="*/ 2147483647 h 54"/>
                <a:gd name="T34" fmla="*/ 2147483647 w 216"/>
                <a:gd name="T35" fmla="*/ 2147483647 h 54"/>
                <a:gd name="T36" fmla="*/ 2147483647 w 216"/>
                <a:gd name="T37" fmla="*/ 2147483647 h 54"/>
                <a:gd name="T38" fmla="*/ 2147483647 w 216"/>
                <a:gd name="T39" fmla="*/ 2147483647 h 54"/>
                <a:gd name="T40" fmla="*/ 2147483647 w 216"/>
                <a:gd name="T41" fmla="*/ 2147483647 h 54"/>
                <a:gd name="T42" fmla="*/ 2147483647 w 216"/>
                <a:gd name="T43" fmla="*/ 2147483647 h 54"/>
                <a:gd name="T44" fmla="*/ 2147483647 w 216"/>
                <a:gd name="T45" fmla="*/ 2147483647 h 54"/>
                <a:gd name="T46" fmla="*/ 2147483647 w 216"/>
                <a:gd name="T47" fmla="*/ 2147483647 h 54"/>
                <a:gd name="T48" fmla="*/ 2147483647 w 216"/>
                <a:gd name="T49" fmla="*/ 2147483647 h 54"/>
                <a:gd name="T50" fmla="*/ 2147483647 w 216"/>
                <a:gd name="T51" fmla="*/ 2147483647 h 54"/>
                <a:gd name="T52" fmla="*/ 2147483647 w 216"/>
                <a:gd name="T53" fmla="*/ 2147483647 h 54"/>
                <a:gd name="T54" fmla="*/ 2147483647 w 216"/>
                <a:gd name="T55" fmla="*/ 2147483647 h 54"/>
                <a:gd name="T56" fmla="*/ 2147483647 w 216"/>
                <a:gd name="T57" fmla="*/ 2147483647 h 54"/>
                <a:gd name="T58" fmla="*/ 2147483647 w 216"/>
                <a:gd name="T59" fmla="*/ 0 h 54"/>
                <a:gd name="T60" fmla="*/ 2147483647 w 216"/>
                <a:gd name="T61" fmla="*/ 0 h 54"/>
                <a:gd name="T62" fmla="*/ 2147483647 w 216"/>
                <a:gd name="T63" fmla="*/ 2147483647 h 54"/>
                <a:gd name="T64" fmla="*/ 2147483647 w 216"/>
                <a:gd name="T65" fmla="*/ 2147483647 h 54"/>
                <a:gd name="T66" fmla="*/ 2147483647 w 216"/>
                <a:gd name="T67" fmla="*/ 2147483647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54"/>
                <a:gd name="T104" fmla="*/ 216 w 216"/>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54">
                  <a:moveTo>
                    <a:pt x="18" y="18"/>
                  </a:moveTo>
                  <a:lnTo>
                    <a:pt x="12" y="24"/>
                  </a:lnTo>
                  <a:lnTo>
                    <a:pt x="6" y="36"/>
                  </a:lnTo>
                  <a:lnTo>
                    <a:pt x="6" y="42"/>
                  </a:lnTo>
                  <a:lnTo>
                    <a:pt x="0" y="48"/>
                  </a:lnTo>
                  <a:lnTo>
                    <a:pt x="0" y="54"/>
                  </a:lnTo>
                  <a:lnTo>
                    <a:pt x="72" y="54"/>
                  </a:lnTo>
                  <a:lnTo>
                    <a:pt x="72" y="42"/>
                  </a:lnTo>
                  <a:lnTo>
                    <a:pt x="84" y="42"/>
                  </a:lnTo>
                  <a:lnTo>
                    <a:pt x="90" y="36"/>
                  </a:lnTo>
                  <a:lnTo>
                    <a:pt x="114" y="36"/>
                  </a:lnTo>
                  <a:lnTo>
                    <a:pt x="120" y="24"/>
                  </a:lnTo>
                  <a:lnTo>
                    <a:pt x="126" y="18"/>
                  </a:lnTo>
                  <a:lnTo>
                    <a:pt x="132" y="24"/>
                  </a:lnTo>
                  <a:lnTo>
                    <a:pt x="144" y="30"/>
                  </a:lnTo>
                  <a:lnTo>
                    <a:pt x="150" y="42"/>
                  </a:lnTo>
                  <a:lnTo>
                    <a:pt x="168" y="48"/>
                  </a:lnTo>
                  <a:lnTo>
                    <a:pt x="192" y="48"/>
                  </a:lnTo>
                  <a:lnTo>
                    <a:pt x="198" y="42"/>
                  </a:lnTo>
                  <a:lnTo>
                    <a:pt x="210" y="36"/>
                  </a:lnTo>
                  <a:lnTo>
                    <a:pt x="216" y="30"/>
                  </a:lnTo>
                  <a:lnTo>
                    <a:pt x="216" y="24"/>
                  </a:lnTo>
                  <a:lnTo>
                    <a:pt x="210" y="18"/>
                  </a:lnTo>
                  <a:lnTo>
                    <a:pt x="186" y="18"/>
                  </a:lnTo>
                  <a:lnTo>
                    <a:pt x="180" y="24"/>
                  </a:lnTo>
                  <a:lnTo>
                    <a:pt x="168" y="24"/>
                  </a:lnTo>
                  <a:lnTo>
                    <a:pt x="162" y="12"/>
                  </a:lnTo>
                  <a:lnTo>
                    <a:pt x="156" y="6"/>
                  </a:lnTo>
                  <a:lnTo>
                    <a:pt x="144" y="12"/>
                  </a:lnTo>
                  <a:lnTo>
                    <a:pt x="144" y="0"/>
                  </a:lnTo>
                  <a:lnTo>
                    <a:pt x="90" y="0"/>
                  </a:lnTo>
                  <a:lnTo>
                    <a:pt x="90" y="12"/>
                  </a:lnTo>
                  <a:lnTo>
                    <a:pt x="18" y="12"/>
                  </a:lnTo>
                  <a:lnTo>
                    <a:pt x="18"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6" name="Gabon" descr="© INSCALE GmbH, 05.05.2010&#10;http://www.presentationload.com/">
              <a:extLst>
                <a:ext uri="{FF2B5EF4-FFF2-40B4-BE49-F238E27FC236}">
                  <a16:creationId xmlns:a16="http://schemas.microsoft.com/office/drawing/2014/main" id="{77F21E87-B2E6-4AA6-8A74-3C2FB2C6E374}"/>
                </a:ext>
              </a:extLst>
            </p:cNvPr>
            <p:cNvSpPr>
              <a:spLocks/>
            </p:cNvSpPr>
            <p:nvPr>
              <p:custDataLst>
                <p:tags r:id="rId125"/>
              </p:custDataLst>
            </p:nvPr>
          </p:nvSpPr>
          <p:spPr bwMode="gray">
            <a:xfrm>
              <a:off x="4468124" y="3144360"/>
              <a:ext cx="158615" cy="194192"/>
            </a:xfrm>
            <a:custGeom>
              <a:avLst/>
              <a:gdLst>
                <a:gd name="T0" fmla="*/ 2147483647 w 420"/>
                <a:gd name="T1" fmla="*/ 2147483647 h 510"/>
                <a:gd name="T2" fmla="*/ 2147483647 w 420"/>
                <a:gd name="T3" fmla="*/ 2147483647 h 510"/>
                <a:gd name="T4" fmla="*/ 2147483647 w 420"/>
                <a:gd name="T5" fmla="*/ 2147483647 h 510"/>
                <a:gd name="T6" fmla="*/ 2147483647 w 420"/>
                <a:gd name="T7" fmla="*/ 2147483647 h 510"/>
                <a:gd name="T8" fmla="*/ 2147483647 w 420"/>
                <a:gd name="T9" fmla="*/ 2147483647 h 510"/>
                <a:gd name="T10" fmla="*/ 2147483647 w 420"/>
                <a:gd name="T11" fmla="*/ 2147483647 h 510"/>
                <a:gd name="T12" fmla="*/ 2147483647 w 420"/>
                <a:gd name="T13" fmla="*/ 2147483647 h 510"/>
                <a:gd name="T14" fmla="*/ 2147483647 w 420"/>
                <a:gd name="T15" fmla="*/ 2147483647 h 510"/>
                <a:gd name="T16" fmla="*/ 2147483647 w 420"/>
                <a:gd name="T17" fmla="*/ 2147483647 h 510"/>
                <a:gd name="T18" fmla="*/ 2147483647 w 420"/>
                <a:gd name="T19" fmla="*/ 2147483647 h 510"/>
                <a:gd name="T20" fmla="*/ 2147483647 w 420"/>
                <a:gd name="T21" fmla="*/ 2147483647 h 510"/>
                <a:gd name="T22" fmla="*/ 2147483647 w 420"/>
                <a:gd name="T23" fmla="*/ 2147483647 h 510"/>
                <a:gd name="T24" fmla="*/ 2147483647 w 420"/>
                <a:gd name="T25" fmla="*/ 2147483647 h 510"/>
                <a:gd name="T26" fmla="*/ 2147483647 w 420"/>
                <a:gd name="T27" fmla="*/ 2147483647 h 510"/>
                <a:gd name="T28" fmla="*/ 2147483647 w 420"/>
                <a:gd name="T29" fmla="*/ 2147483647 h 510"/>
                <a:gd name="T30" fmla="*/ 2147483647 w 420"/>
                <a:gd name="T31" fmla="*/ 2147483647 h 510"/>
                <a:gd name="T32" fmla="*/ 2147483647 w 420"/>
                <a:gd name="T33" fmla="*/ 2147483647 h 510"/>
                <a:gd name="T34" fmla="*/ 2147483647 w 420"/>
                <a:gd name="T35" fmla="*/ 2147483647 h 510"/>
                <a:gd name="T36" fmla="*/ 2147483647 w 420"/>
                <a:gd name="T37" fmla="*/ 2147483647 h 510"/>
                <a:gd name="T38" fmla="*/ 2147483647 w 420"/>
                <a:gd name="T39" fmla="*/ 2147483647 h 510"/>
                <a:gd name="T40" fmla="*/ 2147483647 w 420"/>
                <a:gd name="T41" fmla="*/ 2147483647 h 510"/>
                <a:gd name="T42" fmla="*/ 2147483647 w 420"/>
                <a:gd name="T43" fmla="*/ 2147483647 h 510"/>
                <a:gd name="T44" fmla="*/ 2147483647 w 420"/>
                <a:gd name="T45" fmla="*/ 2147483647 h 510"/>
                <a:gd name="T46" fmla="*/ 2147483647 w 420"/>
                <a:gd name="T47" fmla="*/ 2147483647 h 510"/>
                <a:gd name="T48" fmla="*/ 2147483647 w 420"/>
                <a:gd name="T49" fmla="*/ 2147483647 h 510"/>
                <a:gd name="T50" fmla="*/ 2147483647 w 420"/>
                <a:gd name="T51" fmla="*/ 2147483647 h 510"/>
                <a:gd name="T52" fmla="*/ 2147483647 w 420"/>
                <a:gd name="T53" fmla="*/ 2147483647 h 510"/>
                <a:gd name="T54" fmla="*/ 2147483647 w 420"/>
                <a:gd name="T55" fmla="*/ 2147483647 h 510"/>
                <a:gd name="T56" fmla="*/ 2147483647 w 420"/>
                <a:gd name="T57" fmla="*/ 2147483647 h 510"/>
                <a:gd name="T58" fmla="*/ 2147483647 w 420"/>
                <a:gd name="T59" fmla="*/ 2147483647 h 510"/>
                <a:gd name="T60" fmla="*/ 2147483647 w 420"/>
                <a:gd name="T61" fmla="*/ 2147483647 h 510"/>
                <a:gd name="T62" fmla="*/ 2147483647 w 420"/>
                <a:gd name="T63" fmla="*/ 2147483647 h 510"/>
                <a:gd name="T64" fmla="*/ 2147483647 w 420"/>
                <a:gd name="T65" fmla="*/ 2147483647 h 510"/>
                <a:gd name="T66" fmla="*/ 2147483647 w 420"/>
                <a:gd name="T67" fmla="*/ 2147483647 h 510"/>
                <a:gd name="T68" fmla="*/ 2147483647 w 420"/>
                <a:gd name="T69" fmla="*/ 2147483647 h 510"/>
                <a:gd name="T70" fmla="*/ 2147483647 w 420"/>
                <a:gd name="T71" fmla="*/ 2147483647 h 510"/>
                <a:gd name="T72" fmla="*/ 2147483647 w 420"/>
                <a:gd name="T73" fmla="*/ 2147483647 h 510"/>
                <a:gd name="T74" fmla="*/ 2147483647 w 420"/>
                <a:gd name="T75" fmla="*/ 2147483647 h 510"/>
                <a:gd name="T76" fmla="*/ 2147483647 w 420"/>
                <a:gd name="T77" fmla="*/ 2147483647 h 510"/>
                <a:gd name="T78" fmla="*/ 2147483647 w 420"/>
                <a:gd name="T79" fmla="*/ 2147483647 h 510"/>
                <a:gd name="T80" fmla="*/ 2147483647 w 420"/>
                <a:gd name="T81" fmla="*/ 2147483647 h 510"/>
                <a:gd name="T82" fmla="*/ 2147483647 w 420"/>
                <a:gd name="T83" fmla="*/ 2147483647 h 510"/>
                <a:gd name="T84" fmla="*/ 2147483647 w 420"/>
                <a:gd name="T85" fmla="*/ 2147483647 h 510"/>
                <a:gd name="T86" fmla="*/ 2147483647 w 420"/>
                <a:gd name="T87" fmla="*/ 2147483647 h 510"/>
                <a:gd name="T88" fmla="*/ 2147483647 w 420"/>
                <a:gd name="T89" fmla="*/ 2147483647 h 510"/>
                <a:gd name="T90" fmla="*/ 2147483647 w 420"/>
                <a:gd name="T91" fmla="*/ 2147483647 h 510"/>
                <a:gd name="T92" fmla="*/ 2147483647 w 420"/>
                <a:gd name="T93" fmla="*/ 2147483647 h 510"/>
                <a:gd name="T94" fmla="*/ 2147483647 w 420"/>
                <a:gd name="T95" fmla="*/ 2147483647 h 510"/>
                <a:gd name="T96" fmla="*/ 2147483647 w 420"/>
                <a:gd name="T97" fmla="*/ 2147483647 h 510"/>
                <a:gd name="T98" fmla="*/ 2147483647 w 420"/>
                <a:gd name="T99" fmla="*/ 2147483647 h 510"/>
                <a:gd name="T100" fmla="*/ 2147483647 w 420"/>
                <a:gd name="T101" fmla="*/ 2147483647 h 510"/>
                <a:gd name="T102" fmla="*/ 2147483647 w 420"/>
                <a:gd name="T103" fmla="*/ 2147483647 h 510"/>
                <a:gd name="T104" fmla="*/ 2147483647 w 420"/>
                <a:gd name="T105" fmla="*/ 2147483647 h 510"/>
                <a:gd name="T106" fmla="*/ 2147483647 w 420"/>
                <a:gd name="T107" fmla="*/ 2147483647 h 510"/>
                <a:gd name="T108" fmla="*/ 2147483647 w 420"/>
                <a:gd name="T109" fmla="*/ 2147483647 h 510"/>
                <a:gd name="T110" fmla="*/ 2147483647 w 420"/>
                <a:gd name="T111" fmla="*/ 2147483647 h 5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0"/>
                <a:gd name="T169" fmla="*/ 0 h 510"/>
                <a:gd name="T170" fmla="*/ 420 w 420"/>
                <a:gd name="T171" fmla="*/ 510 h 51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0" h="510">
                  <a:moveTo>
                    <a:pt x="420" y="240"/>
                  </a:moveTo>
                  <a:lnTo>
                    <a:pt x="414" y="234"/>
                  </a:lnTo>
                  <a:lnTo>
                    <a:pt x="396" y="234"/>
                  </a:lnTo>
                  <a:lnTo>
                    <a:pt x="390" y="216"/>
                  </a:lnTo>
                  <a:lnTo>
                    <a:pt x="372" y="210"/>
                  </a:lnTo>
                  <a:lnTo>
                    <a:pt x="372" y="174"/>
                  </a:lnTo>
                  <a:lnTo>
                    <a:pt x="384" y="150"/>
                  </a:lnTo>
                  <a:lnTo>
                    <a:pt x="396" y="150"/>
                  </a:lnTo>
                  <a:lnTo>
                    <a:pt x="402" y="144"/>
                  </a:lnTo>
                  <a:lnTo>
                    <a:pt x="408" y="132"/>
                  </a:lnTo>
                  <a:lnTo>
                    <a:pt x="414" y="126"/>
                  </a:lnTo>
                  <a:lnTo>
                    <a:pt x="414" y="114"/>
                  </a:lnTo>
                  <a:lnTo>
                    <a:pt x="402" y="108"/>
                  </a:lnTo>
                  <a:lnTo>
                    <a:pt x="402" y="90"/>
                  </a:lnTo>
                  <a:lnTo>
                    <a:pt x="396" y="84"/>
                  </a:lnTo>
                  <a:lnTo>
                    <a:pt x="396" y="78"/>
                  </a:lnTo>
                  <a:lnTo>
                    <a:pt x="384" y="78"/>
                  </a:lnTo>
                  <a:lnTo>
                    <a:pt x="378" y="72"/>
                  </a:lnTo>
                  <a:lnTo>
                    <a:pt x="360" y="72"/>
                  </a:lnTo>
                  <a:lnTo>
                    <a:pt x="360" y="90"/>
                  </a:lnTo>
                  <a:lnTo>
                    <a:pt x="354" y="96"/>
                  </a:lnTo>
                  <a:lnTo>
                    <a:pt x="330" y="96"/>
                  </a:lnTo>
                  <a:lnTo>
                    <a:pt x="324" y="90"/>
                  </a:lnTo>
                  <a:lnTo>
                    <a:pt x="318" y="54"/>
                  </a:lnTo>
                  <a:lnTo>
                    <a:pt x="336" y="24"/>
                  </a:lnTo>
                  <a:lnTo>
                    <a:pt x="336" y="6"/>
                  </a:lnTo>
                  <a:lnTo>
                    <a:pt x="288" y="12"/>
                  </a:lnTo>
                  <a:lnTo>
                    <a:pt x="282" y="12"/>
                  </a:lnTo>
                  <a:lnTo>
                    <a:pt x="270" y="6"/>
                  </a:lnTo>
                  <a:lnTo>
                    <a:pt x="264" y="6"/>
                  </a:lnTo>
                  <a:lnTo>
                    <a:pt x="252" y="18"/>
                  </a:lnTo>
                  <a:lnTo>
                    <a:pt x="222" y="18"/>
                  </a:lnTo>
                  <a:lnTo>
                    <a:pt x="210" y="0"/>
                  </a:lnTo>
                  <a:lnTo>
                    <a:pt x="192" y="18"/>
                  </a:lnTo>
                  <a:lnTo>
                    <a:pt x="186" y="54"/>
                  </a:lnTo>
                  <a:lnTo>
                    <a:pt x="192" y="60"/>
                  </a:lnTo>
                  <a:lnTo>
                    <a:pt x="192" y="90"/>
                  </a:lnTo>
                  <a:lnTo>
                    <a:pt x="186" y="108"/>
                  </a:lnTo>
                  <a:lnTo>
                    <a:pt x="186" y="114"/>
                  </a:lnTo>
                  <a:lnTo>
                    <a:pt x="84" y="114"/>
                  </a:lnTo>
                  <a:lnTo>
                    <a:pt x="84" y="108"/>
                  </a:lnTo>
                  <a:lnTo>
                    <a:pt x="72" y="108"/>
                  </a:lnTo>
                  <a:lnTo>
                    <a:pt x="60" y="120"/>
                  </a:lnTo>
                  <a:lnTo>
                    <a:pt x="60" y="126"/>
                  </a:lnTo>
                  <a:lnTo>
                    <a:pt x="66" y="132"/>
                  </a:lnTo>
                  <a:lnTo>
                    <a:pt x="66" y="144"/>
                  </a:lnTo>
                  <a:lnTo>
                    <a:pt x="72" y="150"/>
                  </a:lnTo>
                  <a:lnTo>
                    <a:pt x="72" y="162"/>
                  </a:lnTo>
                  <a:lnTo>
                    <a:pt x="48" y="162"/>
                  </a:lnTo>
                  <a:lnTo>
                    <a:pt x="48" y="210"/>
                  </a:lnTo>
                  <a:lnTo>
                    <a:pt x="42" y="228"/>
                  </a:lnTo>
                  <a:lnTo>
                    <a:pt x="36" y="240"/>
                  </a:lnTo>
                  <a:lnTo>
                    <a:pt x="30" y="246"/>
                  </a:lnTo>
                  <a:lnTo>
                    <a:pt x="18" y="252"/>
                  </a:lnTo>
                  <a:lnTo>
                    <a:pt x="0" y="252"/>
                  </a:lnTo>
                  <a:lnTo>
                    <a:pt x="30" y="306"/>
                  </a:lnTo>
                  <a:lnTo>
                    <a:pt x="42" y="294"/>
                  </a:lnTo>
                  <a:lnTo>
                    <a:pt x="54" y="312"/>
                  </a:lnTo>
                  <a:lnTo>
                    <a:pt x="48" y="318"/>
                  </a:lnTo>
                  <a:lnTo>
                    <a:pt x="48" y="330"/>
                  </a:lnTo>
                  <a:lnTo>
                    <a:pt x="42" y="336"/>
                  </a:lnTo>
                  <a:lnTo>
                    <a:pt x="42" y="342"/>
                  </a:lnTo>
                  <a:lnTo>
                    <a:pt x="48" y="348"/>
                  </a:lnTo>
                  <a:lnTo>
                    <a:pt x="66" y="348"/>
                  </a:lnTo>
                  <a:lnTo>
                    <a:pt x="72" y="390"/>
                  </a:lnTo>
                  <a:lnTo>
                    <a:pt x="102" y="396"/>
                  </a:lnTo>
                  <a:lnTo>
                    <a:pt x="96" y="408"/>
                  </a:lnTo>
                  <a:lnTo>
                    <a:pt x="144" y="462"/>
                  </a:lnTo>
                  <a:lnTo>
                    <a:pt x="138" y="468"/>
                  </a:lnTo>
                  <a:lnTo>
                    <a:pt x="174" y="510"/>
                  </a:lnTo>
                  <a:lnTo>
                    <a:pt x="180" y="492"/>
                  </a:lnTo>
                  <a:lnTo>
                    <a:pt x="204" y="480"/>
                  </a:lnTo>
                  <a:lnTo>
                    <a:pt x="222" y="498"/>
                  </a:lnTo>
                  <a:lnTo>
                    <a:pt x="228" y="492"/>
                  </a:lnTo>
                  <a:lnTo>
                    <a:pt x="228" y="456"/>
                  </a:lnTo>
                  <a:lnTo>
                    <a:pt x="210" y="444"/>
                  </a:lnTo>
                  <a:lnTo>
                    <a:pt x="228" y="432"/>
                  </a:lnTo>
                  <a:lnTo>
                    <a:pt x="198" y="414"/>
                  </a:lnTo>
                  <a:lnTo>
                    <a:pt x="210" y="414"/>
                  </a:lnTo>
                  <a:lnTo>
                    <a:pt x="210" y="402"/>
                  </a:lnTo>
                  <a:lnTo>
                    <a:pt x="204" y="396"/>
                  </a:lnTo>
                  <a:lnTo>
                    <a:pt x="204" y="378"/>
                  </a:lnTo>
                  <a:lnTo>
                    <a:pt x="210" y="378"/>
                  </a:lnTo>
                  <a:lnTo>
                    <a:pt x="216" y="384"/>
                  </a:lnTo>
                  <a:lnTo>
                    <a:pt x="228" y="384"/>
                  </a:lnTo>
                  <a:lnTo>
                    <a:pt x="240" y="390"/>
                  </a:lnTo>
                  <a:lnTo>
                    <a:pt x="258" y="390"/>
                  </a:lnTo>
                  <a:lnTo>
                    <a:pt x="264" y="384"/>
                  </a:lnTo>
                  <a:lnTo>
                    <a:pt x="270" y="372"/>
                  </a:lnTo>
                  <a:lnTo>
                    <a:pt x="282" y="366"/>
                  </a:lnTo>
                  <a:lnTo>
                    <a:pt x="264" y="348"/>
                  </a:lnTo>
                  <a:lnTo>
                    <a:pt x="264" y="342"/>
                  </a:lnTo>
                  <a:lnTo>
                    <a:pt x="294" y="342"/>
                  </a:lnTo>
                  <a:lnTo>
                    <a:pt x="312" y="384"/>
                  </a:lnTo>
                  <a:lnTo>
                    <a:pt x="342" y="384"/>
                  </a:lnTo>
                  <a:lnTo>
                    <a:pt x="348" y="378"/>
                  </a:lnTo>
                  <a:lnTo>
                    <a:pt x="354" y="366"/>
                  </a:lnTo>
                  <a:lnTo>
                    <a:pt x="360" y="360"/>
                  </a:lnTo>
                  <a:lnTo>
                    <a:pt x="366" y="360"/>
                  </a:lnTo>
                  <a:lnTo>
                    <a:pt x="366" y="390"/>
                  </a:lnTo>
                  <a:lnTo>
                    <a:pt x="372" y="396"/>
                  </a:lnTo>
                  <a:lnTo>
                    <a:pt x="384" y="396"/>
                  </a:lnTo>
                  <a:lnTo>
                    <a:pt x="390" y="390"/>
                  </a:lnTo>
                  <a:lnTo>
                    <a:pt x="396" y="378"/>
                  </a:lnTo>
                  <a:lnTo>
                    <a:pt x="396" y="354"/>
                  </a:lnTo>
                  <a:lnTo>
                    <a:pt x="408" y="348"/>
                  </a:lnTo>
                  <a:lnTo>
                    <a:pt x="414" y="342"/>
                  </a:lnTo>
                  <a:lnTo>
                    <a:pt x="408" y="318"/>
                  </a:lnTo>
                  <a:lnTo>
                    <a:pt x="414" y="306"/>
                  </a:lnTo>
                  <a:lnTo>
                    <a:pt x="414" y="258"/>
                  </a:lnTo>
                  <a:lnTo>
                    <a:pt x="420" y="252"/>
                  </a:lnTo>
                  <a:lnTo>
                    <a:pt x="420" y="24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7" name="France" descr="© INSCALE GmbH, 05.05.2010&#10;http://www.presentationload.com/">
              <a:extLst>
                <a:ext uri="{FF2B5EF4-FFF2-40B4-BE49-F238E27FC236}">
                  <a16:creationId xmlns:a16="http://schemas.microsoft.com/office/drawing/2014/main" id="{48E29964-07E1-4BF3-B824-560D1E727860}"/>
                </a:ext>
              </a:extLst>
            </p:cNvPr>
            <p:cNvSpPr>
              <a:spLocks noEditPoints="1"/>
            </p:cNvSpPr>
            <p:nvPr>
              <p:custDataLst>
                <p:tags r:id="rId126"/>
              </p:custDataLst>
            </p:nvPr>
          </p:nvSpPr>
          <p:spPr bwMode="gray">
            <a:xfrm>
              <a:off x="4149413" y="1660499"/>
              <a:ext cx="345394" cy="297959"/>
            </a:xfrm>
            <a:custGeom>
              <a:avLst/>
              <a:gdLst>
                <a:gd name="T0" fmla="*/ 2147483647 w 230"/>
                <a:gd name="T1" fmla="*/ 2147483647 h 198"/>
                <a:gd name="T2" fmla="*/ 2147483647 w 230"/>
                <a:gd name="T3" fmla="*/ 2147483647 h 198"/>
                <a:gd name="T4" fmla="*/ 2147483647 w 230"/>
                <a:gd name="T5" fmla="*/ 2147483647 h 198"/>
                <a:gd name="T6" fmla="*/ 2147483647 w 230"/>
                <a:gd name="T7" fmla="*/ 2147483647 h 198"/>
                <a:gd name="T8" fmla="*/ 2147483647 w 230"/>
                <a:gd name="T9" fmla="*/ 2147483647 h 198"/>
                <a:gd name="T10" fmla="*/ 2147483647 w 230"/>
                <a:gd name="T11" fmla="*/ 2147483647 h 198"/>
                <a:gd name="T12" fmla="*/ 2147483647 w 230"/>
                <a:gd name="T13" fmla="*/ 2147483647 h 198"/>
                <a:gd name="T14" fmla="*/ 2147483647 w 230"/>
                <a:gd name="T15" fmla="*/ 2147483647 h 198"/>
                <a:gd name="T16" fmla="*/ 2147483647 w 230"/>
                <a:gd name="T17" fmla="*/ 2147483647 h 198"/>
                <a:gd name="T18" fmla="*/ 2147483647 w 230"/>
                <a:gd name="T19" fmla="*/ 2147483647 h 198"/>
                <a:gd name="T20" fmla="*/ 2147483647 w 230"/>
                <a:gd name="T21" fmla="*/ 2147483647 h 198"/>
                <a:gd name="T22" fmla="*/ 2147483647 w 230"/>
                <a:gd name="T23" fmla="*/ 2147483647 h 198"/>
                <a:gd name="T24" fmla="*/ 2147483647 w 230"/>
                <a:gd name="T25" fmla="*/ 2147483647 h 198"/>
                <a:gd name="T26" fmla="*/ 2147483647 w 230"/>
                <a:gd name="T27" fmla="*/ 2147483647 h 198"/>
                <a:gd name="T28" fmla="*/ 2147483647 w 230"/>
                <a:gd name="T29" fmla="*/ 2147483647 h 198"/>
                <a:gd name="T30" fmla="*/ 2147483647 w 230"/>
                <a:gd name="T31" fmla="*/ 2147483647 h 198"/>
                <a:gd name="T32" fmla="*/ 2147483647 w 230"/>
                <a:gd name="T33" fmla="*/ 2147483647 h 198"/>
                <a:gd name="T34" fmla="*/ 2147483647 w 230"/>
                <a:gd name="T35" fmla="*/ 2147483647 h 198"/>
                <a:gd name="T36" fmla="*/ 2147483647 w 230"/>
                <a:gd name="T37" fmla="*/ 2147483647 h 198"/>
                <a:gd name="T38" fmla="*/ 2147483647 w 230"/>
                <a:gd name="T39" fmla="*/ 2147483647 h 198"/>
                <a:gd name="T40" fmla="*/ 2147483647 w 230"/>
                <a:gd name="T41" fmla="*/ 2147483647 h 198"/>
                <a:gd name="T42" fmla="*/ 2147483647 w 230"/>
                <a:gd name="T43" fmla="*/ 2147483647 h 198"/>
                <a:gd name="T44" fmla="*/ 2147483647 w 230"/>
                <a:gd name="T45" fmla="*/ 2147483647 h 198"/>
                <a:gd name="T46" fmla="*/ 2147483647 w 230"/>
                <a:gd name="T47" fmla="*/ 2147483647 h 198"/>
                <a:gd name="T48" fmla="*/ 2147483647 w 230"/>
                <a:gd name="T49" fmla="*/ 2147483647 h 198"/>
                <a:gd name="T50" fmla="*/ 2147483647 w 230"/>
                <a:gd name="T51" fmla="*/ 2147483647 h 198"/>
                <a:gd name="T52" fmla="*/ 2147483647 w 230"/>
                <a:gd name="T53" fmla="*/ 2147483647 h 198"/>
                <a:gd name="T54" fmla="*/ 2147483647 w 230"/>
                <a:gd name="T55" fmla="*/ 2147483647 h 198"/>
                <a:gd name="T56" fmla="*/ 2147483647 w 230"/>
                <a:gd name="T57" fmla="*/ 2147483647 h 198"/>
                <a:gd name="T58" fmla="*/ 2147483647 w 230"/>
                <a:gd name="T59" fmla="*/ 2147483647 h 198"/>
                <a:gd name="T60" fmla="*/ 2147483647 w 230"/>
                <a:gd name="T61" fmla="*/ 2147483647 h 198"/>
                <a:gd name="T62" fmla="*/ 2147483647 w 230"/>
                <a:gd name="T63" fmla="*/ 2147483647 h 198"/>
                <a:gd name="T64" fmla="*/ 2147483647 w 230"/>
                <a:gd name="T65" fmla="*/ 2147483647 h 198"/>
                <a:gd name="T66" fmla="*/ 2147483647 w 230"/>
                <a:gd name="T67" fmla="*/ 2147483647 h 198"/>
                <a:gd name="T68" fmla="*/ 2147483647 w 230"/>
                <a:gd name="T69" fmla="*/ 2147483647 h 198"/>
                <a:gd name="T70" fmla="*/ 2147483647 w 230"/>
                <a:gd name="T71" fmla="*/ 2147483647 h 198"/>
                <a:gd name="T72" fmla="*/ 2147483647 w 230"/>
                <a:gd name="T73" fmla="*/ 2147483647 h 198"/>
                <a:gd name="T74" fmla="*/ 2147483647 w 230"/>
                <a:gd name="T75" fmla="*/ 2147483647 h 198"/>
                <a:gd name="T76" fmla="*/ 2147483647 w 230"/>
                <a:gd name="T77" fmla="*/ 2147483647 h 198"/>
                <a:gd name="T78" fmla="*/ 2147483647 w 230"/>
                <a:gd name="T79" fmla="*/ 2147483647 h 198"/>
                <a:gd name="T80" fmla="*/ 2147483647 w 230"/>
                <a:gd name="T81" fmla="*/ 2147483647 h 198"/>
                <a:gd name="T82" fmla="*/ 2147483647 w 230"/>
                <a:gd name="T83" fmla="*/ 2147483647 h 198"/>
                <a:gd name="T84" fmla="*/ 2147483647 w 230"/>
                <a:gd name="T85" fmla="*/ 2147483647 h 198"/>
                <a:gd name="T86" fmla="*/ 2147483647 w 230"/>
                <a:gd name="T87" fmla="*/ 2147483647 h 198"/>
                <a:gd name="T88" fmla="*/ 2147483647 w 230"/>
                <a:gd name="T89" fmla="*/ 2147483647 h 198"/>
                <a:gd name="T90" fmla="*/ 2147483647 w 230"/>
                <a:gd name="T91" fmla="*/ 2147483647 h 198"/>
                <a:gd name="T92" fmla="*/ 2147483647 w 230"/>
                <a:gd name="T93" fmla="*/ 2147483647 h 198"/>
                <a:gd name="T94" fmla="*/ 2147483647 w 230"/>
                <a:gd name="T95" fmla="*/ 2147483647 h 198"/>
                <a:gd name="T96" fmla="*/ 2147483647 w 230"/>
                <a:gd name="T97" fmla="*/ 2147483647 h 198"/>
                <a:gd name="T98" fmla="*/ 2147483647 w 230"/>
                <a:gd name="T99" fmla="*/ 2147483647 h 198"/>
                <a:gd name="T100" fmla="*/ 2147483647 w 230"/>
                <a:gd name="T101" fmla="*/ 2147483647 h 198"/>
                <a:gd name="T102" fmla="*/ 2147483647 w 230"/>
                <a:gd name="T103" fmla="*/ 2147483647 h 198"/>
                <a:gd name="T104" fmla="*/ 2147483647 w 230"/>
                <a:gd name="T105" fmla="*/ 2147483647 h 198"/>
                <a:gd name="T106" fmla="*/ 2147483647 w 230"/>
                <a:gd name="T107" fmla="*/ 2147483647 h 198"/>
                <a:gd name="T108" fmla="*/ 2147483647 w 230"/>
                <a:gd name="T109" fmla="*/ 2147483647 h 198"/>
                <a:gd name="T110" fmla="*/ 2147483647 w 230"/>
                <a:gd name="T111" fmla="*/ 2147483647 h 198"/>
                <a:gd name="T112" fmla="*/ 2147483647 w 230"/>
                <a:gd name="T113" fmla="*/ 2147483647 h 198"/>
                <a:gd name="T114" fmla="*/ 2147483647 w 230"/>
                <a:gd name="T115" fmla="*/ 2147483647 h 198"/>
                <a:gd name="T116" fmla="*/ 2147483647 w 230"/>
                <a:gd name="T117" fmla="*/ 2147483647 h 198"/>
                <a:gd name="T118" fmla="*/ 2147483647 w 230"/>
                <a:gd name="T119" fmla="*/ 2147483647 h 198"/>
                <a:gd name="T120" fmla="*/ 2147483647 w 230"/>
                <a:gd name="T121" fmla="*/ 2147483647 h 19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0"/>
                <a:gd name="T184" fmla="*/ 0 h 198"/>
                <a:gd name="T185" fmla="*/ 230 w 230"/>
                <a:gd name="T186" fmla="*/ 198 h 19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0" h="198">
                  <a:moveTo>
                    <a:pt x="230" y="172"/>
                  </a:moveTo>
                  <a:lnTo>
                    <a:pt x="230" y="172"/>
                  </a:lnTo>
                  <a:lnTo>
                    <a:pt x="230" y="166"/>
                  </a:lnTo>
                  <a:lnTo>
                    <a:pt x="228" y="166"/>
                  </a:lnTo>
                  <a:lnTo>
                    <a:pt x="224" y="168"/>
                  </a:lnTo>
                  <a:lnTo>
                    <a:pt x="224" y="170"/>
                  </a:lnTo>
                  <a:lnTo>
                    <a:pt x="220" y="172"/>
                  </a:lnTo>
                  <a:lnTo>
                    <a:pt x="218" y="174"/>
                  </a:lnTo>
                  <a:lnTo>
                    <a:pt x="216" y="178"/>
                  </a:lnTo>
                  <a:lnTo>
                    <a:pt x="216" y="182"/>
                  </a:lnTo>
                  <a:lnTo>
                    <a:pt x="218" y="186"/>
                  </a:lnTo>
                  <a:lnTo>
                    <a:pt x="218" y="190"/>
                  </a:lnTo>
                  <a:lnTo>
                    <a:pt x="218" y="192"/>
                  </a:lnTo>
                  <a:lnTo>
                    <a:pt x="218" y="194"/>
                  </a:lnTo>
                  <a:lnTo>
                    <a:pt x="222" y="196"/>
                  </a:lnTo>
                  <a:lnTo>
                    <a:pt x="224" y="198"/>
                  </a:lnTo>
                  <a:lnTo>
                    <a:pt x="230" y="192"/>
                  </a:lnTo>
                  <a:lnTo>
                    <a:pt x="230" y="186"/>
                  </a:lnTo>
                  <a:lnTo>
                    <a:pt x="228" y="186"/>
                  </a:lnTo>
                  <a:lnTo>
                    <a:pt x="230" y="184"/>
                  </a:lnTo>
                  <a:lnTo>
                    <a:pt x="230" y="172"/>
                  </a:lnTo>
                  <a:close/>
                  <a:moveTo>
                    <a:pt x="198" y="40"/>
                  </a:moveTo>
                  <a:lnTo>
                    <a:pt x="198" y="40"/>
                  </a:lnTo>
                  <a:lnTo>
                    <a:pt x="196" y="40"/>
                  </a:lnTo>
                  <a:lnTo>
                    <a:pt x="192" y="40"/>
                  </a:lnTo>
                  <a:lnTo>
                    <a:pt x="190" y="40"/>
                  </a:lnTo>
                  <a:lnTo>
                    <a:pt x="184" y="40"/>
                  </a:lnTo>
                  <a:lnTo>
                    <a:pt x="184" y="34"/>
                  </a:lnTo>
                  <a:lnTo>
                    <a:pt x="182" y="34"/>
                  </a:lnTo>
                  <a:lnTo>
                    <a:pt x="182" y="32"/>
                  </a:lnTo>
                  <a:lnTo>
                    <a:pt x="178" y="30"/>
                  </a:lnTo>
                  <a:lnTo>
                    <a:pt x="174" y="34"/>
                  </a:lnTo>
                  <a:lnTo>
                    <a:pt x="172" y="32"/>
                  </a:lnTo>
                  <a:lnTo>
                    <a:pt x="166" y="32"/>
                  </a:lnTo>
                  <a:lnTo>
                    <a:pt x="164" y="28"/>
                  </a:lnTo>
                  <a:lnTo>
                    <a:pt x="162" y="28"/>
                  </a:lnTo>
                  <a:lnTo>
                    <a:pt x="158" y="28"/>
                  </a:lnTo>
                  <a:lnTo>
                    <a:pt x="156" y="28"/>
                  </a:lnTo>
                  <a:lnTo>
                    <a:pt x="156" y="22"/>
                  </a:lnTo>
                  <a:lnTo>
                    <a:pt x="152" y="24"/>
                  </a:lnTo>
                  <a:lnTo>
                    <a:pt x="146" y="24"/>
                  </a:lnTo>
                  <a:lnTo>
                    <a:pt x="146" y="18"/>
                  </a:lnTo>
                  <a:lnTo>
                    <a:pt x="144" y="16"/>
                  </a:lnTo>
                  <a:lnTo>
                    <a:pt x="142" y="14"/>
                  </a:lnTo>
                  <a:lnTo>
                    <a:pt x="136" y="14"/>
                  </a:lnTo>
                  <a:lnTo>
                    <a:pt x="132" y="12"/>
                  </a:lnTo>
                  <a:lnTo>
                    <a:pt x="126" y="10"/>
                  </a:lnTo>
                  <a:lnTo>
                    <a:pt x="126" y="6"/>
                  </a:lnTo>
                  <a:lnTo>
                    <a:pt x="126" y="0"/>
                  </a:lnTo>
                  <a:lnTo>
                    <a:pt x="118" y="0"/>
                  </a:lnTo>
                  <a:lnTo>
                    <a:pt x="114" y="2"/>
                  </a:lnTo>
                  <a:lnTo>
                    <a:pt x="112" y="2"/>
                  </a:lnTo>
                  <a:lnTo>
                    <a:pt x="110" y="4"/>
                  </a:lnTo>
                  <a:lnTo>
                    <a:pt x="104" y="4"/>
                  </a:lnTo>
                  <a:lnTo>
                    <a:pt x="104" y="6"/>
                  </a:lnTo>
                  <a:lnTo>
                    <a:pt x="104" y="8"/>
                  </a:lnTo>
                  <a:lnTo>
                    <a:pt x="104" y="12"/>
                  </a:lnTo>
                  <a:lnTo>
                    <a:pt x="106" y="14"/>
                  </a:lnTo>
                  <a:lnTo>
                    <a:pt x="106" y="20"/>
                  </a:lnTo>
                  <a:lnTo>
                    <a:pt x="104" y="22"/>
                  </a:lnTo>
                  <a:lnTo>
                    <a:pt x="98" y="24"/>
                  </a:lnTo>
                  <a:lnTo>
                    <a:pt x="92" y="24"/>
                  </a:lnTo>
                  <a:lnTo>
                    <a:pt x="82" y="32"/>
                  </a:lnTo>
                  <a:lnTo>
                    <a:pt x="86" y="34"/>
                  </a:lnTo>
                  <a:lnTo>
                    <a:pt x="84" y="34"/>
                  </a:lnTo>
                  <a:lnTo>
                    <a:pt x="82" y="34"/>
                  </a:lnTo>
                  <a:lnTo>
                    <a:pt x="76" y="38"/>
                  </a:lnTo>
                  <a:lnTo>
                    <a:pt x="68" y="38"/>
                  </a:lnTo>
                  <a:lnTo>
                    <a:pt x="66" y="36"/>
                  </a:lnTo>
                  <a:lnTo>
                    <a:pt x="60" y="30"/>
                  </a:lnTo>
                  <a:lnTo>
                    <a:pt x="58" y="30"/>
                  </a:lnTo>
                  <a:lnTo>
                    <a:pt x="56" y="28"/>
                  </a:lnTo>
                  <a:lnTo>
                    <a:pt x="52" y="28"/>
                  </a:lnTo>
                  <a:lnTo>
                    <a:pt x="52" y="30"/>
                  </a:lnTo>
                  <a:lnTo>
                    <a:pt x="52" y="34"/>
                  </a:lnTo>
                  <a:lnTo>
                    <a:pt x="54" y="34"/>
                  </a:lnTo>
                  <a:lnTo>
                    <a:pt x="56" y="38"/>
                  </a:lnTo>
                  <a:lnTo>
                    <a:pt x="58" y="40"/>
                  </a:lnTo>
                  <a:lnTo>
                    <a:pt x="58" y="46"/>
                  </a:lnTo>
                  <a:lnTo>
                    <a:pt x="56" y="48"/>
                  </a:lnTo>
                  <a:lnTo>
                    <a:pt x="54" y="48"/>
                  </a:lnTo>
                  <a:lnTo>
                    <a:pt x="48" y="48"/>
                  </a:lnTo>
                  <a:lnTo>
                    <a:pt x="38" y="48"/>
                  </a:lnTo>
                  <a:lnTo>
                    <a:pt x="38" y="54"/>
                  </a:lnTo>
                  <a:lnTo>
                    <a:pt x="36" y="52"/>
                  </a:lnTo>
                  <a:lnTo>
                    <a:pt x="34" y="48"/>
                  </a:lnTo>
                  <a:lnTo>
                    <a:pt x="32" y="48"/>
                  </a:lnTo>
                  <a:lnTo>
                    <a:pt x="30" y="46"/>
                  </a:lnTo>
                  <a:lnTo>
                    <a:pt x="26" y="46"/>
                  </a:lnTo>
                  <a:lnTo>
                    <a:pt x="24" y="48"/>
                  </a:lnTo>
                  <a:lnTo>
                    <a:pt x="22" y="48"/>
                  </a:lnTo>
                  <a:lnTo>
                    <a:pt x="20" y="48"/>
                  </a:lnTo>
                  <a:lnTo>
                    <a:pt x="16" y="48"/>
                  </a:lnTo>
                  <a:lnTo>
                    <a:pt x="12" y="50"/>
                  </a:lnTo>
                  <a:lnTo>
                    <a:pt x="8" y="50"/>
                  </a:lnTo>
                  <a:lnTo>
                    <a:pt x="6" y="52"/>
                  </a:lnTo>
                  <a:lnTo>
                    <a:pt x="4" y="54"/>
                  </a:lnTo>
                  <a:lnTo>
                    <a:pt x="6" y="56"/>
                  </a:lnTo>
                  <a:lnTo>
                    <a:pt x="8" y="56"/>
                  </a:lnTo>
                  <a:lnTo>
                    <a:pt x="10" y="58"/>
                  </a:lnTo>
                  <a:lnTo>
                    <a:pt x="10" y="60"/>
                  </a:lnTo>
                  <a:lnTo>
                    <a:pt x="6" y="60"/>
                  </a:lnTo>
                  <a:lnTo>
                    <a:pt x="2" y="60"/>
                  </a:lnTo>
                  <a:lnTo>
                    <a:pt x="0" y="60"/>
                  </a:lnTo>
                  <a:lnTo>
                    <a:pt x="0" y="62"/>
                  </a:lnTo>
                  <a:lnTo>
                    <a:pt x="6" y="66"/>
                  </a:lnTo>
                  <a:lnTo>
                    <a:pt x="12" y="66"/>
                  </a:lnTo>
                  <a:lnTo>
                    <a:pt x="12" y="64"/>
                  </a:lnTo>
                  <a:lnTo>
                    <a:pt x="26" y="72"/>
                  </a:lnTo>
                  <a:lnTo>
                    <a:pt x="32" y="72"/>
                  </a:lnTo>
                  <a:lnTo>
                    <a:pt x="38" y="76"/>
                  </a:lnTo>
                  <a:lnTo>
                    <a:pt x="48" y="76"/>
                  </a:lnTo>
                  <a:lnTo>
                    <a:pt x="40" y="80"/>
                  </a:lnTo>
                  <a:lnTo>
                    <a:pt x="42" y="84"/>
                  </a:lnTo>
                  <a:lnTo>
                    <a:pt x="44" y="86"/>
                  </a:lnTo>
                  <a:lnTo>
                    <a:pt x="46" y="92"/>
                  </a:lnTo>
                  <a:lnTo>
                    <a:pt x="52" y="96"/>
                  </a:lnTo>
                  <a:lnTo>
                    <a:pt x="58" y="96"/>
                  </a:lnTo>
                  <a:lnTo>
                    <a:pt x="58" y="106"/>
                  </a:lnTo>
                  <a:lnTo>
                    <a:pt x="62" y="114"/>
                  </a:lnTo>
                  <a:lnTo>
                    <a:pt x="66" y="124"/>
                  </a:lnTo>
                  <a:lnTo>
                    <a:pt x="58" y="114"/>
                  </a:lnTo>
                  <a:lnTo>
                    <a:pt x="58" y="118"/>
                  </a:lnTo>
                  <a:lnTo>
                    <a:pt x="56" y="120"/>
                  </a:lnTo>
                  <a:lnTo>
                    <a:pt x="56" y="132"/>
                  </a:lnTo>
                  <a:lnTo>
                    <a:pt x="54" y="134"/>
                  </a:lnTo>
                  <a:lnTo>
                    <a:pt x="52" y="144"/>
                  </a:lnTo>
                  <a:lnTo>
                    <a:pt x="52" y="146"/>
                  </a:lnTo>
                  <a:lnTo>
                    <a:pt x="50" y="150"/>
                  </a:lnTo>
                  <a:lnTo>
                    <a:pt x="50" y="152"/>
                  </a:lnTo>
                  <a:lnTo>
                    <a:pt x="48" y="152"/>
                  </a:lnTo>
                  <a:lnTo>
                    <a:pt x="48" y="154"/>
                  </a:lnTo>
                  <a:lnTo>
                    <a:pt x="46" y="156"/>
                  </a:lnTo>
                  <a:lnTo>
                    <a:pt x="44" y="158"/>
                  </a:lnTo>
                  <a:lnTo>
                    <a:pt x="46" y="160"/>
                  </a:lnTo>
                  <a:lnTo>
                    <a:pt x="46" y="158"/>
                  </a:lnTo>
                  <a:lnTo>
                    <a:pt x="48" y="158"/>
                  </a:lnTo>
                  <a:lnTo>
                    <a:pt x="52" y="160"/>
                  </a:lnTo>
                  <a:lnTo>
                    <a:pt x="52" y="162"/>
                  </a:lnTo>
                  <a:lnTo>
                    <a:pt x="50" y="164"/>
                  </a:lnTo>
                  <a:lnTo>
                    <a:pt x="60" y="164"/>
                  </a:lnTo>
                  <a:lnTo>
                    <a:pt x="64" y="168"/>
                  </a:lnTo>
                  <a:lnTo>
                    <a:pt x="66" y="166"/>
                  </a:lnTo>
                  <a:lnTo>
                    <a:pt x="68" y="166"/>
                  </a:lnTo>
                  <a:lnTo>
                    <a:pt x="72" y="170"/>
                  </a:lnTo>
                  <a:lnTo>
                    <a:pt x="78" y="170"/>
                  </a:lnTo>
                  <a:lnTo>
                    <a:pt x="78" y="172"/>
                  </a:lnTo>
                  <a:lnTo>
                    <a:pt x="84" y="172"/>
                  </a:lnTo>
                  <a:lnTo>
                    <a:pt x="84" y="168"/>
                  </a:lnTo>
                  <a:lnTo>
                    <a:pt x="86" y="166"/>
                  </a:lnTo>
                  <a:lnTo>
                    <a:pt x="90" y="166"/>
                  </a:lnTo>
                  <a:lnTo>
                    <a:pt x="92" y="168"/>
                  </a:lnTo>
                  <a:lnTo>
                    <a:pt x="92" y="170"/>
                  </a:lnTo>
                  <a:lnTo>
                    <a:pt x="96" y="170"/>
                  </a:lnTo>
                  <a:lnTo>
                    <a:pt x="96" y="172"/>
                  </a:lnTo>
                  <a:lnTo>
                    <a:pt x="104" y="172"/>
                  </a:lnTo>
                  <a:lnTo>
                    <a:pt x="104" y="174"/>
                  </a:lnTo>
                  <a:lnTo>
                    <a:pt x="104" y="176"/>
                  </a:lnTo>
                  <a:lnTo>
                    <a:pt x="112" y="176"/>
                  </a:lnTo>
                  <a:lnTo>
                    <a:pt x="112" y="178"/>
                  </a:lnTo>
                  <a:lnTo>
                    <a:pt x="118" y="178"/>
                  </a:lnTo>
                  <a:lnTo>
                    <a:pt x="118" y="176"/>
                  </a:lnTo>
                  <a:lnTo>
                    <a:pt x="118" y="174"/>
                  </a:lnTo>
                  <a:lnTo>
                    <a:pt x="122" y="174"/>
                  </a:lnTo>
                  <a:lnTo>
                    <a:pt x="122" y="170"/>
                  </a:lnTo>
                  <a:lnTo>
                    <a:pt x="126" y="164"/>
                  </a:lnTo>
                  <a:lnTo>
                    <a:pt x="130" y="160"/>
                  </a:lnTo>
                  <a:lnTo>
                    <a:pt x="132" y="158"/>
                  </a:lnTo>
                  <a:lnTo>
                    <a:pt x="134" y="156"/>
                  </a:lnTo>
                  <a:lnTo>
                    <a:pt x="138" y="154"/>
                  </a:lnTo>
                  <a:lnTo>
                    <a:pt x="140" y="152"/>
                  </a:lnTo>
                  <a:lnTo>
                    <a:pt x="144" y="152"/>
                  </a:lnTo>
                  <a:lnTo>
                    <a:pt x="146" y="154"/>
                  </a:lnTo>
                  <a:lnTo>
                    <a:pt x="150" y="154"/>
                  </a:lnTo>
                  <a:lnTo>
                    <a:pt x="152" y="156"/>
                  </a:lnTo>
                  <a:lnTo>
                    <a:pt x="162" y="156"/>
                  </a:lnTo>
                  <a:lnTo>
                    <a:pt x="166" y="160"/>
                  </a:lnTo>
                  <a:lnTo>
                    <a:pt x="166" y="162"/>
                  </a:lnTo>
                  <a:lnTo>
                    <a:pt x="170" y="162"/>
                  </a:lnTo>
                  <a:lnTo>
                    <a:pt x="172" y="164"/>
                  </a:lnTo>
                  <a:lnTo>
                    <a:pt x="178" y="164"/>
                  </a:lnTo>
                  <a:lnTo>
                    <a:pt x="182" y="162"/>
                  </a:lnTo>
                  <a:lnTo>
                    <a:pt x="184" y="160"/>
                  </a:lnTo>
                  <a:lnTo>
                    <a:pt x="186" y="154"/>
                  </a:lnTo>
                  <a:lnTo>
                    <a:pt x="192" y="150"/>
                  </a:lnTo>
                  <a:lnTo>
                    <a:pt x="196" y="150"/>
                  </a:lnTo>
                  <a:lnTo>
                    <a:pt x="196" y="148"/>
                  </a:lnTo>
                  <a:lnTo>
                    <a:pt x="200" y="144"/>
                  </a:lnTo>
                  <a:lnTo>
                    <a:pt x="200" y="142"/>
                  </a:lnTo>
                  <a:lnTo>
                    <a:pt x="198" y="140"/>
                  </a:lnTo>
                  <a:lnTo>
                    <a:pt x="192" y="140"/>
                  </a:lnTo>
                  <a:lnTo>
                    <a:pt x="188" y="138"/>
                  </a:lnTo>
                  <a:lnTo>
                    <a:pt x="186" y="136"/>
                  </a:lnTo>
                  <a:lnTo>
                    <a:pt x="186" y="134"/>
                  </a:lnTo>
                  <a:lnTo>
                    <a:pt x="188" y="132"/>
                  </a:lnTo>
                  <a:lnTo>
                    <a:pt x="190" y="130"/>
                  </a:lnTo>
                  <a:lnTo>
                    <a:pt x="190" y="126"/>
                  </a:lnTo>
                  <a:lnTo>
                    <a:pt x="188" y="126"/>
                  </a:lnTo>
                  <a:lnTo>
                    <a:pt x="184" y="126"/>
                  </a:lnTo>
                  <a:lnTo>
                    <a:pt x="182" y="120"/>
                  </a:lnTo>
                  <a:lnTo>
                    <a:pt x="188" y="120"/>
                  </a:lnTo>
                  <a:lnTo>
                    <a:pt x="192" y="116"/>
                  </a:lnTo>
                  <a:lnTo>
                    <a:pt x="192" y="114"/>
                  </a:lnTo>
                  <a:lnTo>
                    <a:pt x="186" y="108"/>
                  </a:lnTo>
                  <a:lnTo>
                    <a:pt x="188" y="106"/>
                  </a:lnTo>
                  <a:lnTo>
                    <a:pt x="190" y="106"/>
                  </a:lnTo>
                  <a:lnTo>
                    <a:pt x="190" y="104"/>
                  </a:lnTo>
                  <a:lnTo>
                    <a:pt x="186" y="100"/>
                  </a:lnTo>
                  <a:lnTo>
                    <a:pt x="188" y="94"/>
                  </a:lnTo>
                  <a:lnTo>
                    <a:pt x="186" y="94"/>
                  </a:lnTo>
                  <a:lnTo>
                    <a:pt x="182" y="94"/>
                  </a:lnTo>
                  <a:lnTo>
                    <a:pt x="176" y="100"/>
                  </a:lnTo>
                  <a:lnTo>
                    <a:pt x="174" y="100"/>
                  </a:lnTo>
                  <a:lnTo>
                    <a:pt x="174" y="98"/>
                  </a:lnTo>
                  <a:lnTo>
                    <a:pt x="176" y="96"/>
                  </a:lnTo>
                  <a:lnTo>
                    <a:pt x="174" y="94"/>
                  </a:lnTo>
                  <a:lnTo>
                    <a:pt x="178" y="92"/>
                  </a:lnTo>
                  <a:lnTo>
                    <a:pt x="178" y="88"/>
                  </a:lnTo>
                  <a:lnTo>
                    <a:pt x="182" y="86"/>
                  </a:lnTo>
                  <a:lnTo>
                    <a:pt x="182" y="82"/>
                  </a:lnTo>
                  <a:lnTo>
                    <a:pt x="186" y="82"/>
                  </a:lnTo>
                  <a:lnTo>
                    <a:pt x="188" y="80"/>
                  </a:lnTo>
                  <a:lnTo>
                    <a:pt x="190" y="78"/>
                  </a:lnTo>
                  <a:lnTo>
                    <a:pt x="192" y="76"/>
                  </a:lnTo>
                  <a:lnTo>
                    <a:pt x="192" y="74"/>
                  </a:lnTo>
                  <a:lnTo>
                    <a:pt x="198" y="76"/>
                  </a:lnTo>
                  <a:lnTo>
                    <a:pt x="198" y="72"/>
                  </a:lnTo>
                  <a:lnTo>
                    <a:pt x="198" y="60"/>
                  </a:lnTo>
                  <a:lnTo>
                    <a:pt x="200" y="58"/>
                  </a:lnTo>
                  <a:lnTo>
                    <a:pt x="202" y="56"/>
                  </a:lnTo>
                  <a:lnTo>
                    <a:pt x="204" y="54"/>
                  </a:lnTo>
                  <a:lnTo>
                    <a:pt x="204" y="50"/>
                  </a:lnTo>
                  <a:lnTo>
                    <a:pt x="208" y="46"/>
                  </a:lnTo>
                  <a:lnTo>
                    <a:pt x="210" y="42"/>
                  </a:lnTo>
                  <a:lnTo>
                    <a:pt x="204" y="40"/>
                  </a:lnTo>
                  <a:lnTo>
                    <a:pt x="198" y="40"/>
                  </a:lnTo>
                  <a:close/>
                </a:path>
              </a:pathLst>
            </a:cu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8" name="Finland" descr="© INSCALE GmbH, 05.05.2010&#10;http://www.presentationload.com/">
              <a:extLst>
                <a:ext uri="{FF2B5EF4-FFF2-40B4-BE49-F238E27FC236}">
                  <a16:creationId xmlns:a16="http://schemas.microsoft.com/office/drawing/2014/main" id="{222C20F5-4B5A-4317-8FE7-C210214D179B}"/>
                </a:ext>
              </a:extLst>
            </p:cNvPr>
            <p:cNvSpPr>
              <a:spLocks/>
            </p:cNvSpPr>
            <p:nvPr>
              <p:custDataLst>
                <p:tags r:id="rId127"/>
              </p:custDataLst>
            </p:nvPr>
          </p:nvSpPr>
          <p:spPr bwMode="gray">
            <a:xfrm>
              <a:off x="4715679" y="1138702"/>
              <a:ext cx="238663" cy="271276"/>
            </a:xfrm>
            <a:custGeom>
              <a:avLst/>
              <a:gdLst>
                <a:gd name="T0" fmla="*/ 2147483647 w 630"/>
                <a:gd name="T1" fmla="*/ 2147483647 h 714"/>
                <a:gd name="T2" fmla="*/ 2147483647 w 630"/>
                <a:gd name="T3" fmla="*/ 2147483647 h 714"/>
                <a:gd name="T4" fmla="*/ 2147483647 w 630"/>
                <a:gd name="T5" fmla="*/ 2147483647 h 714"/>
                <a:gd name="T6" fmla="*/ 2147483647 w 630"/>
                <a:gd name="T7" fmla="*/ 2147483647 h 714"/>
                <a:gd name="T8" fmla="*/ 2147483647 w 630"/>
                <a:gd name="T9" fmla="*/ 2147483647 h 714"/>
                <a:gd name="T10" fmla="*/ 2147483647 w 630"/>
                <a:gd name="T11" fmla="*/ 2147483647 h 714"/>
                <a:gd name="T12" fmla="*/ 2147483647 w 630"/>
                <a:gd name="T13" fmla="*/ 2147483647 h 714"/>
                <a:gd name="T14" fmla="*/ 2147483647 w 630"/>
                <a:gd name="T15" fmla="*/ 2147483647 h 714"/>
                <a:gd name="T16" fmla="*/ 2147483647 w 630"/>
                <a:gd name="T17" fmla="*/ 2147483647 h 714"/>
                <a:gd name="T18" fmla="*/ 2147483647 w 630"/>
                <a:gd name="T19" fmla="*/ 2147483647 h 714"/>
                <a:gd name="T20" fmla="*/ 2147483647 w 630"/>
                <a:gd name="T21" fmla="*/ 2147483647 h 714"/>
                <a:gd name="T22" fmla="*/ 2147483647 w 630"/>
                <a:gd name="T23" fmla="*/ 2147483647 h 714"/>
                <a:gd name="T24" fmla="*/ 2147483647 w 630"/>
                <a:gd name="T25" fmla="*/ 2147483647 h 714"/>
                <a:gd name="T26" fmla="*/ 2147483647 w 630"/>
                <a:gd name="T27" fmla="*/ 2147483647 h 714"/>
                <a:gd name="T28" fmla="*/ 2147483647 w 630"/>
                <a:gd name="T29" fmla="*/ 2147483647 h 714"/>
                <a:gd name="T30" fmla="*/ 2147483647 w 630"/>
                <a:gd name="T31" fmla="*/ 2147483647 h 714"/>
                <a:gd name="T32" fmla="*/ 2147483647 w 630"/>
                <a:gd name="T33" fmla="*/ 2147483647 h 714"/>
                <a:gd name="T34" fmla="*/ 2147483647 w 630"/>
                <a:gd name="T35" fmla="*/ 2147483647 h 714"/>
                <a:gd name="T36" fmla="*/ 2147483647 w 630"/>
                <a:gd name="T37" fmla="*/ 2147483647 h 714"/>
                <a:gd name="T38" fmla="*/ 2147483647 w 630"/>
                <a:gd name="T39" fmla="*/ 2147483647 h 714"/>
                <a:gd name="T40" fmla="*/ 2147483647 w 630"/>
                <a:gd name="T41" fmla="*/ 2147483647 h 714"/>
                <a:gd name="T42" fmla="*/ 2147483647 w 630"/>
                <a:gd name="T43" fmla="*/ 2147483647 h 714"/>
                <a:gd name="T44" fmla="*/ 2147483647 w 630"/>
                <a:gd name="T45" fmla="*/ 2147483647 h 714"/>
                <a:gd name="T46" fmla="*/ 2147483647 w 630"/>
                <a:gd name="T47" fmla="*/ 2147483647 h 714"/>
                <a:gd name="T48" fmla="*/ 2147483647 w 630"/>
                <a:gd name="T49" fmla="*/ 2147483647 h 714"/>
                <a:gd name="T50" fmla="*/ 2147483647 w 630"/>
                <a:gd name="T51" fmla="*/ 2147483647 h 714"/>
                <a:gd name="T52" fmla="*/ 2147483647 w 630"/>
                <a:gd name="T53" fmla="*/ 2147483647 h 714"/>
                <a:gd name="T54" fmla="*/ 2147483647 w 630"/>
                <a:gd name="T55" fmla="*/ 2147483647 h 714"/>
                <a:gd name="T56" fmla="*/ 2147483647 w 630"/>
                <a:gd name="T57" fmla="*/ 2147483647 h 714"/>
                <a:gd name="T58" fmla="*/ 2147483647 w 630"/>
                <a:gd name="T59" fmla="*/ 2147483647 h 714"/>
                <a:gd name="T60" fmla="*/ 2147483647 w 630"/>
                <a:gd name="T61" fmla="*/ 2147483647 h 714"/>
                <a:gd name="T62" fmla="*/ 2147483647 w 630"/>
                <a:gd name="T63" fmla="*/ 2147483647 h 714"/>
                <a:gd name="T64" fmla="*/ 2147483647 w 630"/>
                <a:gd name="T65" fmla="*/ 2147483647 h 714"/>
                <a:gd name="T66" fmla="*/ 2147483647 w 630"/>
                <a:gd name="T67" fmla="*/ 2147483647 h 714"/>
                <a:gd name="T68" fmla="*/ 2147483647 w 630"/>
                <a:gd name="T69" fmla="*/ 2147483647 h 714"/>
                <a:gd name="T70" fmla="*/ 2147483647 w 630"/>
                <a:gd name="T71" fmla="*/ 2147483647 h 714"/>
                <a:gd name="T72" fmla="*/ 2147483647 w 630"/>
                <a:gd name="T73" fmla="*/ 2147483647 h 714"/>
                <a:gd name="T74" fmla="*/ 2147483647 w 630"/>
                <a:gd name="T75" fmla="*/ 2147483647 h 714"/>
                <a:gd name="T76" fmla="*/ 2147483647 w 630"/>
                <a:gd name="T77" fmla="*/ 2147483647 h 714"/>
                <a:gd name="T78" fmla="*/ 2147483647 w 630"/>
                <a:gd name="T79" fmla="*/ 2147483647 h 714"/>
                <a:gd name="T80" fmla="*/ 2147483647 w 630"/>
                <a:gd name="T81" fmla="*/ 2147483647 h 714"/>
                <a:gd name="T82" fmla="*/ 2147483647 w 630"/>
                <a:gd name="T83" fmla="*/ 2147483647 h 714"/>
                <a:gd name="T84" fmla="*/ 2147483647 w 630"/>
                <a:gd name="T85" fmla="*/ 2147483647 h 714"/>
                <a:gd name="T86" fmla="*/ 2147483647 w 630"/>
                <a:gd name="T87" fmla="*/ 2147483647 h 714"/>
                <a:gd name="T88" fmla="*/ 2147483647 w 630"/>
                <a:gd name="T89" fmla="*/ 2147483647 h 714"/>
                <a:gd name="T90" fmla="*/ 2147483647 w 630"/>
                <a:gd name="T91" fmla="*/ 2147483647 h 714"/>
                <a:gd name="T92" fmla="*/ 2147483647 w 630"/>
                <a:gd name="T93" fmla="*/ 2147483647 h 714"/>
                <a:gd name="T94" fmla="*/ 2147483647 w 630"/>
                <a:gd name="T95" fmla="*/ 2147483647 h 714"/>
                <a:gd name="T96" fmla="*/ 2147483647 w 630"/>
                <a:gd name="T97" fmla="*/ 2147483647 h 714"/>
                <a:gd name="T98" fmla="*/ 2147483647 w 630"/>
                <a:gd name="T99" fmla="*/ 2147483647 h 714"/>
                <a:gd name="T100" fmla="*/ 2147483647 w 630"/>
                <a:gd name="T101" fmla="*/ 2147483647 h 714"/>
                <a:gd name="T102" fmla="*/ 2147483647 w 630"/>
                <a:gd name="T103" fmla="*/ 2147483647 h 714"/>
                <a:gd name="T104" fmla="*/ 2147483647 w 630"/>
                <a:gd name="T105" fmla="*/ 2147483647 h 714"/>
                <a:gd name="T106" fmla="*/ 2147483647 w 630"/>
                <a:gd name="T107" fmla="*/ 0 h 714"/>
                <a:gd name="T108" fmla="*/ 2147483647 w 630"/>
                <a:gd name="T109" fmla="*/ 2147483647 h 714"/>
                <a:gd name="T110" fmla="*/ 2147483647 w 630"/>
                <a:gd name="T111" fmla="*/ 2147483647 h 714"/>
                <a:gd name="T112" fmla="*/ 2147483647 w 630"/>
                <a:gd name="T113" fmla="*/ 2147483647 h 714"/>
                <a:gd name="T114" fmla="*/ 2147483647 w 630"/>
                <a:gd name="T115" fmla="*/ 2147483647 h 714"/>
                <a:gd name="T116" fmla="*/ 2147483647 w 630"/>
                <a:gd name="T117" fmla="*/ 2147483647 h 7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30"/>
                <a:gd name="T178" fmla="*/ 0 h 714"/>
                <a:gd name="T179" fmla="*/ 630 w 630"/>
                <a:gd name="T180" fmla="*/ 714 h 7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30" h="714">
                  <a:moveTo>
                    <a:pt x="162" y="84"/>
                  </a:moveTo>
                  <a:lnTo>
                    <a:pt x="156" y="90"/>
                  </a:lnTo>
                  <a:lnTo>
                    <a:pt x="144" y="96"/>
                  </a:lnTo>
                  <a:lnTo>
                    <a:pt x="132" y="96"/>
                  </a:lnTo>
                  <a:lnTo>
                    <a:pt x="126" y="90"/>
                  </a:lnTo>
                  <a:lnTo>
                    <a:pt x="108" y="90"/>
                  </a:lnTo>
                  <a:lnTo>
                    <a:pt x="96" y="84"/>
                  </a:lnTo>
                  <a:lnTo>
                    <a:pt x="84" y="84"/>
                  </a:lnTo>
                  <a:lnTo>
                    <a:pt x="72" y="72"/>
                  </a:lnTo>
                  <a:lnTo>
                    <a:pt x="60" y="66"/>
                  </a:lnTo>
                  <a:lnTo>
                    <a:pt x="54" y="54"/>
                  </a:lnTo>
                  <a:lnTo>
                    <a:pt x="48" y="48"/>
                  </a:lnTo>
                  <a:lnTo>
                    <a:pt x="30" y="48"/>
                  </a:lnTo>
                  <a:lnTo>
                    <a:pt x="24" y="54"/>
                  </a:lnTo>
                  <a:lnTo>
                    <a:pt x="24" y="66"/>
                  </a:lnTo>
                  <a:lnTo>
                    <a:pt x="6" y="60"/>
                  </a:lnTo>
                  <a:lnTo>
                    <a:pt x="0" y="66"/>
                  </a:lnTo>
                  <a:lnTo>
                    <a:pt x="6" y="72"/>
                  </a:lnTo>
                  <a:lnTo>
                    <a:pt x="18" y="78"/>
                  </a:lnTo>
                  <a:lnTo>
                    <a:pt x="24" y="84"/>
                  </a:lnTo>
                  <a:lnTo>
                    <a:pt x="36" y="90"/>
                  </a:lnTo>
                  <a:lnTo>
                    <a:pt x="48" y="90"/>
                  </a:lnTo>
                  <a:lnTo>
                    <a:pt x="54" y="96"/>
                  </a:lnTo>
                  <a:lnTo>
                    <a:pt x="60" y="96"/>
                  </a:lnTo>
                  <a:lnTo>
                    <a:pt x="72" y="108"/>
                  </a:lnTo>
                  <a:lnTo>
                    <a:pt x="108" y="108"/>
                  </a:lnTo>
                  <a:lnTo>
                    <a:pt x="138" y="126"/>
                  </a:lnTo>
                  <a:lnTo>
                    <a:pt x="150" y="126"/>
                  </a:lnTo>
                  <a:lnTo>
                    <a:pt x="156" y="132"/>
                  </a:lnTo>
                  <a:lnTo>
                    <a:pt x="162" y="132"/>
                  </a:lnTo>
                  <a:lnTo>
                    <a:pt x="162" y="156"/>
                  </a:lnTo>
                  <a:lnTo>
                    <a:pt x="156" y="162"/>
                  </a:lnTo>
                  <a:lnTo>
                    <a:pt x="156" y="168"/>
                  </a:lnTo>
                  <a:lnTo>
                    <a:pt x="168" y="174"/>
                  </a:lnTo>
                  <a:lnTo>
                    <a:pt x="162" y="198"/>
                  </a:lnTo>
                  <a:lnTo>
                    <a:pt x="186" y="210"/>
                  </a:lnTo>
                  <a:lnTo>
                    <a:pt x="180" y="222"/>
                  </a:lnTo>
                  <a:lnTo>
                    <a:pt x="174" y="228"/>
                  </a:lnTo>
                  <a:lnTo>
                    <a:pt x="168" y="240"/>
                  </a:lnTo>
                  <a:lnTo>
                    <a:pt x="168" y="246"/>
                  </a:lnTo>
                  <a:lnTo>
                    <a:pt x="180" y="258"/>
                  </a:lnTo>
                  <a:lnTo>
                    <a:pt x="192" y="264"/>
                  </a:lnTo>
                  <a:lnTo>
                    <a:pt x="198" y="270"/>
                  </a:lnTo>
                  <a:lnTo>
                    <a:pt x="210" y="306"/>
                  </a:lnTo>
                  <a:lnTo>
                    <a:pt x="222" y="294"/>
                  </a:lnTo>
                  <a:lnTo>
                    <a:pt x="228" y="294"/>
                  </a:lnTo>
                  <a:lnTo>
                    <a:pt x="234" y="300"/>
                  </a:lnTo>
                  <a:lnTo>
                    <a:pt x="246" y="300"/>
                  </a:lnTo>
                  <a:lnTo>
                    <a:pt x="270" y="324"/>
                  </a:lnTo>
                  <a:lnTo>
                    <a:pt x="270" y="336"/>
                  </a:lnTo>
                  <a:lnTo>
                    <a:pt x="276" y="348"/>
                  </a:lnTo>
                  <a:lnTo>
                    <a:pt x="276" y="354"/>
                  </a:lnTo>
                  <a:lnTo>
                    <a:pt x="264" y="348"/>
                  </a:lnTo>
                  <a:lnTo>
                    <a:pt x="246" y="348"/>
                  </a:lnTo>
                  <a:lnTo>
                    <a:pt x="240" y="354"/>
                  </a:lnTo>
                  <a:lnTo>
                    <a:pt x="234" y="366"/>
                  </a:lnTo>
                  <a:lnTo>
                    <a:pt x="228" y="372"/>
                  </a:lnTo>
                  <a:lnTo>
                    <a:pt x="222" y="384"/>
                  </a:lnTo>
                  <a:lnTo>
                    <a:pt x="216" y="390"/>
                  </a:lnTo>
                  <a:lnTo>
                    <a:pt x="180" y="420"/>
                  </a:lnTo>
                  <a:lnTo>
                    <a:pt x="144" y="432"/>
                  </a:lnTo>
                  <a:lnTo>
                    <a:pt x="138" y="438"/>
                  </a:lnTo>
                  <a:lnTo>
                    <a:pt x="126" y="444"/>
                  </a:lnTo>
                  <a:lnTo>
                    <a:pt x="120" y="456"/>
                  </a:lnTo>
                  <a:lnTo>
                    <a:pt x="120" y="462"/>
                  </a:lnTo>
                  <a:lnTo>
                    <a:pt x="108" y="474"/>
                  </a:lnTo>
                  <a:lnTo>
                    <a:pt x="90" y="474"/>
                  </a:lnTo>
                  <a:lnTo>
                    <a:pt x="66" y="504"/>
                  </a:lnTo>
                  <a:lnTo>
                    <a:pt x="66" y="534"/>
                  </a:lnTo>
                  <a:lnTo>
                    <a:pt x="72" y="540"/>
                  </a:lnTo>
                  <a:lnTo>
                    <a:pt x="72" y="570"/>
                  </a:lnTo>
                  <a:lnTo>
                    <a:pt x="96" y="588"/>
                  </a:lnTo>
                  <a:lnTo>
                    <a:pt x="96" y="594"/>
                  </a:lnTo>
                  <a:lnTo>
                    <a:pt x="90" y="600"/>
                  </a:lnTo>
                  <a:lnTo>
                    <a:pt x="90" y="612"/>
                  </a:lnTo>
                  <a:lnTo>
                    <a:pt x="84" y="630"/>
                  </a:lnTo>
                  <a:lnTo>
                    <a:pt x="84" y="648"/>
                  </a:lnTo>
                  <a:lnTo>
                    <a:pt x="90" y="654"/>
                  </a:lnTo>
                  <a:lnTo>
                    <a:pt x="96" y="666"/>
                  </a:lnTo>
                  <a:lnTo>
                    <a:pt x="108" y="678"/>
                  </a:lnTo>
                  <a:lnTo>
                    <a:pt x="132" y="690"/>
                  </a:lnTo>
                  <a:lnTo>
                    <a:pt x="174" y="690"/>
                  </a:lnTo>
                  <a:lnTo>
                    <a:pt x="174" y="696"/>
                  </a:lnTo>
                  <a:lnTo>
                    <a:pt x="168" y="702"/>
                  </a:lnTo>
                  <a:lnTo>
                    <a:pt x="168" y="708"/>
                  </a:lnTo>
                  <a:lnTo>
                    <a:pt x="174" y="714"/>
                  </a:lnTo>
                  <a:lnTo>
                    <a:pt x="240" y="714"/>
                  </a:lnTo>
                  <a:lnTo>
                    <a:pt x="252" y="708"/>
                  </a:lnTo>
                  <a:lnTo>
                    <a:pt x="270" y="708"/>
                  </a:lnTo>
                  <a:lnTo>
                    <a:pt x="300" y="696"/>
                  </a:lnTo>
                  <a:lnTo>
                    <a:pt x="336" y="696"/>
                  </a:lnTo>
                  <a:lnTo>
                    <a:pt x="384" y="672"/>
                  </a:lnTo>
                  <a:lnTo>
                    <a:pt x="462" y="672"/>
                  </a:lnTo>
                  <a:lnTo>
                    <a:pt x="456" y="660"/>
                  </a:lnTo>
                  <a:lnTo>
                    <a:pt x="516" y="630"/>
                  </a:lnTo>
                  <a:lnTo>
                    <a:pt x="576" y="570"/>
                  </a:lnTo>
                  <a:lnTo>
                    <a:pt x="582" y="570"/>
                  </a:lnTo>
                  <a:lnTo>
                    <a:pt x="618" y="534"/>
                  </a:lnTo>
                  <a:lnTo>
                    <a:pt x="624" y="522"/>
                  </a:lnTo>
                  <a:lnTo>
                    <a:pt x="630" y="516"/>
                  </a:lnTo>
                  <a:lnTo>
                    <a:pt x="630" y="504"/>
                  </a:lnTo>
                  <a:lnTo>
                    <a:pt x="624" y="492"/>
                  </a:lnTo>
                  <a:lnTo>
                    <a:pt x="618" y="486"/>
                  </a:lnTo>
                  <a:lnTo>
                    <a:pt x="612" y="474"/>
                  </a:lnTo>
                  <a:lnTo>
                    <a:pt x="540" y="438"/>
                  </a:lnTo>
                  <a:lnTo>
                    <a:pt x="546" y="438"/>
                  </a:lnTo>
                  <a:lnTo>
                    <a:pt x="570" y="414"/>
                  </a:lnTo>
                  <a:lnTo>
                    <a:pt x="570" y="408"/>
                  </a:lnTo>
                  <a:lnTo>
                    <a:pt x="564" y="402"/>
                  </a:lnTo>
                  <a:lnTo>
                    <a:pt x="552" y="396"/>
                  </a:lnTo>
                  <a:lnTo>
                    <a:pt x="528" y="390"/>
                  </a:lnTo>
                  <a:lnTo>
                    <a:pt x="534" y="378"/>
                  </a:lnTo>
                  <a:lnTo>
                    <a:pt x="540" y="372"/>
                  </a:lnTo>
                  <a:lnTo>
                    <a:pt x="540" y="366"/>
                  </a:lnTo>
                  <a:lnTo>
                    <a:pt x="534" y="360"/>
                  </a:lnTo>
                  <a:lnTo>
                    <a:pt x="528" y="360"/>
                  </a:lnTo>
                  <a:lnTo>
                    <a:pt x="522" y="354"/>
                  </a:lnTo>
                  <a:lnTo>
                    <a:pt x="510" y="354"/>
                  </a:lnTo>
                  <a:lnTo>
                    <a:pt x="510" y="342"/>
                  </a:lnTo>
                  <a:lnTo>
                    <a:pt x="498" y="330"/>
                  </a:lnTo>
                  <a:lnTo>
                    <a:pt x="504" y="300"/>
                  </a:lnTo>
                  <a:lnTo>
                    <a:pt x="510" y="300"/>
                  </a:lnTo>
                  <a:lnTo>
                    <a:pt x="522" y="306"/>
                  </a:lnTo>
                  <a:lnTo>
                    <a:pt x="534" y="306"/>
                  </a:lnTo>
                  <a:lnTo>
                    <a:pt x="540" y="300"/>
                  </a:lnTo>
                  <a:lnTo>
                    <a:pt x="540" y="294"/>
                  </a:lnTo>
                  <a:lnTo>
                    <a:pt x="534" y="288"/>
                  </a:lnTo>
                  <a:lnTo>
                    <a:pt x="522" y="282"/>
                  </a:lnTo>
                  <a:lnTo>
                    <a:pt x="498" y="258"/>
                  </a:lnTo>
                  <a:lnTo>
                    <a:pt x="486" y="252"/>
                  </a:lnTo>
                  <a:lnTo>
                    <a:pt x="480" y="240"/>
                  </a:lnTo>
                  <a:lnTo>
                    <a:pt x="468" y="234"/>
                  </a:lnTo>
                  <a:lnTo>
                    <a:pt x="450" y="216"/>
                  </a:lnTo>
                  <a:lnTo>
                    <a:pt x="456" y="210"/>
                  </a:lnTo>
                  <a:lnTo>
                    <a:pt x="468" y="204"/>
                  </a:lnTo>
                  <a:lnTo>
                    <a:pt x="474" y="204"/>
                  </a:lnTo>
                  <a:lnTo>
                    <a:pt x="474" y="192"/>
                  </a:lnTo>
                  <a:lnTo>
                    <a:pt x="480" y="192"/>
                  </a:lnTo>
                  <a:lnTo>
                    <a:pt x="492" y="186"/>
                  </a:lnTo>
                  <a:lnTo>
                    <a:pt x="498" y="186"/>
                  </a:lnTo>
                  <a:lnTo>
                    <a:pt x="498" y="174"/>
                  </a:lnTo>
                  <a:lnTo>
                    <a:pt x="450" y="126"/>
                  </a:lnTo>
                  <a:lnTo>
                    <a:pt x="432" y="126"/>
                  </a:lnTo>
                  <a:lnTo>
                    <a:pt x="426" y="132"/>
                  </a:lnTo>
                  <a:lnTo>
                    <a:pt x="420" y="132"/>
                  </a:lnTo>
                  <a:lnTo>
                    <a:pt x="414" y="126"/>
                  </a:lnTo>
                  <a:lnTo>
                    <a:pt x="414" y="120"/>
                  </a:lnTo>
                  <a:lnTo>
                    <a:pt x="408" y="108"/>
                  </a:lnTo>
                  <a:lnTo>
                    <a:pt x="408" y="96"/>
                  </a:lnTo>
                  <a:lnTo>
                    <a:pt x="426" y="96"/>
                  </a:lnTo>
                  <a:lnTo>
                    <a:pt x="426" y="90"/>
                  </a:lnTo>
                  <a:lnTo>
                    <a:pt x="414" y="78"/>
                  </a:lnTo>
                  <a:lnTo>
                    <a:pt x="420" y="54"/>
                  </a:lnTo>
                  <a:lnTo>
                    <a:pt x="426" y="54"/>
                  </a:lnTo>
                  <a:lnTo>
                    <a:pt x="426" y="60"/>
                  </a:lnTo>
                  <a:lnTo>
                    <a:pt x="432" y="60"/>
                  </a:lnTo>
                  <a:lnTo>
                    <a:pt x="432" y="42"/>
                  </a:lnTo>
                  <a:lnTo>
                    <a:pt x="426" y="30"/>
                  </a:lnTo>
                  <a:lnTo>
                    <a:pt x="414" y="18"/>
                  </a:lnTo>
                  <a:lnTo>
                    <a:pt x="408" y="18"/>
                  </a:lnTo>
                  <a:lnTo>
                    <a:pt x="372" y="12"/>
                  </a:lnTo>
                  <a:lnTo>
                    <a:pt x="372" y="0"/>
                  </a:lnTo>
                  <a:lnTo>
                    <a:pt x="336" y="0"/>
                  </a:lnTo>
                  <a:lnTo>
                    <a:pt x="324" y="6"/>
                  </a:lnTo>
                  <a:lnTo>
                    <a:pt x="294" y="6"/>
                  </a:lnTo>
                  <a:lnTo>
                    <a:pt x="282" y="12"/>
                  </a:lnTo>
                  <a:lnTo>
                    <a:pt x="276" y="12"/>
                  </a:lnTo>
                  <a:lnTo>
                    <a:pt x="264" y="18"/>
                  </a:lnTo>
                  <a:lnTo>
                    <a:pt x="264" y="30"/>
                  </a:lnTo>
                  <a:lnTo>
                    <a:pt x="258" y="36"/>
                  </a:lnTo>
                  <a:lnTo>
                    <a:pt x="258" y="72"/>
                  </a:lnTo>
                  <a:lnTo>
                    <a:pt x="234" y="72"/>
                  </a:lnTo>
                  <a:lnTo>
                    <a:pt x="234" y="78"/>
                  </a:lnTo>
                  <a:lnTo>
                    <a:pt x="228" y="84"/>
                  </a:lnTo>
                  <a:lnTo>
                    <a:pt x="228" y="96"/>
                  </a:lnTo>
                  <a:lnTo>
                    <a:pt x="210" y="96"/>
                  </a:lnTo>
                  <a:lnTo>
                    <a:pt x="204" y="90"/>
                  </a:lnTo>
                  <a:lnTo>
                    <a:pt x="192" y="84"/>
                  </a:lnTo>
                  <a:lnTo>
                    <a:pt x="162" y="8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9" name="Ethiopia" descr="© INSCALE GmbH, 05.05.2010&#10;http://www.presentationload.com/">
              <a:extLst>
                <a:ext uri="{FF2B5EF4-FFF2-40B4-BE49-F238E27FC236}">
                  <a16:creationId xmlns:a16="http://schemas.microsoft.com/office/drawing/2014/main" id="{79522486-DC03-4FA8-A771-4C0CF0212FEC}"/>
                </a:ext>
              </a:extLst>
            </p:cNvPr>
            <p:cNvSpPr>
              <a:spLocks/>
            </p:cNvSpPr>
            <p:nvPr>
              <p:custDataLst>
                <p:tags r:id="rId128"/>
              </p:custDataLst>
            </p:nvPr>
          </p:nvSpPr>
          <p:spPr bwMode="gray">
            <a:xfrm>
              <a:off x="5124815" y="2763389"/>
              <a:ext cx="400241" cy="349841"/>
            </a:xfrm>
            <a:custGeom>
              <a:avLst/>
              <a:gdLst>
                <a:gd name="T0" fmla="*/ 2147483647 w 1056"/>
                <a:gd name="T1" fmla="*/ 2147483647 h 924"/>
                <a:gd name="T2" fmla="*/ 2147483647 w 1056"/>
                <a:gd name="T3" fmla="*/ 2147483647 h 924"/>
                <a:gd name="T4" fmla="*/ 2147483647 w 1056"/>
                <a:gd name="T5" fmla="*/ 2147483647 h 924"/>
                <a:gd name="T6" fmla="*/ 2147483647 w 1056"/>
                <a:gd name="T7" fmla="*/ 2147483647 h 924"/>
                <a:gd name="T8" fmla="*/ 2147483647 w 1056"/>
                <a:gd name="T9" fmla="*/ 2147483647 h 924"/>
                <a:gd name="T10" fmla="*/ 2147483647 w 1056"/>
                <a:gd name="T11" fmla="*/ 2147483647 h 924"/>
                <a:gd name="T12" fmla="*/ 2147483647 w 1056"/>
                <a:gd name="T13" fmla="*/ 2147483647 h 924"/>
                <a:gd name="T14" fmla="*/ 2147483647 w 1056"/>
                <a:gd name="T15" fmla="*/ 2147483647 h 924"/>
                <a:gd name="T16" fmla="*/ 2147483647 w 1056"/>
                <a:gd name="T17" fmla="*/ 2147483647 h 924"/>
                <a:gd name="T18" fmla="*/ 2147483647 w 1056"/>
                <a:gd name="T19" fmla="*/ 2147483647 h 924"/>
                <a:gd name="T20" fmla="*/ 2147483647 w 1056"/>
                <a:gd name="T21" fmla="*/ 2147483647 h 924"/>
                <a:gd name="T22" fmla="*/ 2147483647 w 1056"/>
                <a:gd name="T23" fmla="*/ 2147483647 h 924"/>
                <a:gd name="T24" fmla="*/ 2147483647 w 1056"/>
                <a:gd name="T25" fmla="*/ 2147483647 h 924"/>
                <a:gd name="T26" fmla="*/ 2147483647 w 1056"/>
                <a:gd name="T27" fmla="*/ 2147483647 h 924"/>
                <a:gd name="T28" fmla="*/ 2147483647 w 1056"/>
                <a:gd name="T29" fmla="*/ 2147483647 h 924"/>
                <a:gd name="T30" fmla="*/ 2147483647 w 1056"/>
                <a:gd name="T31" fmla="*/ 2147483647 h 924"/>
                <a:gd name="T32" fmla="*/ 2147483647 w 1056"/>
                <a:gd name="T33" fmla="*/ 2147483647 h 924"/>
                <a:gd name="T34" fmla="*/ 2147483647 w 1056"/>
                <a:gd name="T35" fmla="*/ 2147483647 h 924"/>
                <a:gd name="T36" fmla="*/ 2147483647 w 1056"/>
                <a:gd name="T37" fmla="*/ 2147483647 h 924"/>
                <a:gd name="T38" fmla="*/ 2147483647 w 1056"/>
                <a:gd name="T39" fmla="*/ 2147483647 h 924"/>
                <a:gd name="T40" fmla="*/ 2147483647 w 1056"/>
                <a:gd name="T41" fmla="*/ 2147483647 h 924"/>
                <a:gd name="T42" fmla="*/ 2147483647 w 1056"/>
                <a:gd name="T43" fmla="*/ 2147483647 h 924"/>
                <a:gd name="T44" fmla="*/ 2147483647 w 1056"/>
                <a:gd name="T45" fmla="*/ 2147483647 h 924"/>
                <a:gd name="T46" fmla="*/ 2147483647 w 1056"/>
                <a:gd name="T47" fmla="*/ 2147483647 h 924"/>
                <a:gd name="T48" fmla="*/ 2147483647 w 1056"/>
                <a:gd name="T49" fmla="*/ 2147483647 h 924"/>
                <a:gd name="T50" fmla="*/ 2147483647 w 1056"/>
                <a:gd name="T51" fmla="*/ 2147483647 h 924"/>
                <a:gd name="T52" fmla="*/ 2147483647 w 1056"/>
                <a:gd name="T53" fmla="*/ 2147483647 h 924"/>
                <a:gd name="T54" fmla="*/ 2147483647 w 1056"/>
                <a:gd name="T55" fmla="*/ 2147483647 h 924"/>
                <a:gd name="T56" fmla="*/ 2147483647 w 1056"/>
                <a:gd name="T57" fmla="*/ 2147483647 h 924"/>
                <a:gd name="T58" fmla="*/ 2147483647 w 1056"/>
                <a:gd name="T59" fmla="*/ 2147483647 h 924"/>
                <a:gd name="T60" fmla="*/ 2147483647 w 1056"/>
                <a:gd name="T61" fmla="*/ 2147483647 h 924"/>
                <a:gd name="T62" fmla="*/ 2147483647 w 1056"/>
                <a:gd name="T63" fmla="*/ 2147483647 h 924"/>
                <a:gd name="T64" fmla="*/ 2147483647 w 1056"/>
                <a:gd name="T65" fmla="*/ 2147483647 h 924"/>
                <a:gd name="T66" fmla="*/ 2147483647 w 1056"/>
                <a:gd name="T67" fmla="*/ 2147483647 h 924"/>
                <a:gd name="T68" fmla="*/ 2147483647 w 1056"/>
                <a:gd name="T69" fmla="*/ 2147483647 h 924"/>
                <a:gd name="T70" fmla="*/ 2147483647 w 1056"/>
                <a:gd name="T71" fmla="*/ 2147483647 h 924"/>
                <a:gd name="T72" fmla="*/ 2147483647 w 1056"/>
                <a:gd name="T73" fmla="*/ 0 h 924"/>
                <a:gd name="T74" fmla="*/ 2147483647 w 1056"/>
                <a:gd name="T75" fmla="*/ 2147483647 h 924"/>
                <a:gd name="T76" fmla="*/ 2147483647 w 1056"/>
                <a:gd name="T77" fmla="*/ 2147483647 h 924"/>
                <a:gd name="T78" fmla="*/ 2147483647 w 1056"/>
                <a:gd name="T79" fmla="*/ 2147483647 h 924"/>
                <a:gd name="T80" fmla="*/ 2147483647 w 1056"/>
                <a:gd name="T81" fmla="*/ 2147483647 h 924"/>
                <a:gd name="T82" fmla="*/ 2147483647 w 1056"/>
                <a:gd name="T83" fmla="*/ 2147483647 h 924"/>
                <a:gd name="T84" fmla="*/ 2147483647 w 1056"/>
                <a:gd name="T85" fmla="*/ 2147483647 h 924"/>
                <a:gd name="T86" fmla="*/ 2147483647 w 1056"/>
                <a:gd name="T87" fmla="*/ 2147483647 h 924"/>
                <a:gd name="T88" fmla="*/ 2147483647 w 1056"/>
                <a:gd name="T89" fmla="*/ 2147483647 h 924"/>
                <a:gd name="T90" fmla="*/ 2147483647 w 1056"/>
                <a:gd name="T91" fmla="*/ 2147483647 h 924"/>
                <a:gd name="T92" fmla="*/ 2147483647 w 1056"/>
                <a:gd name="T93" fmla="*/ 2147483647 h 924"/>
                <a:gd name="T94" fmla="*/ 2147483647 w 1056"/>
                <a:gd name="T95" fmla="*/ 2147483647 h 924"/>
                <a:gd name="T96" fmla="*/ 2147483647 w 1056"/>
                <a:gd name="T97" fmla="*/ 2147483647 h 924"/>
                <a:gd name="T98" fmla="*/ 2147483647 w 1056"/>
                <a:gd name="T99" fmla="*/ 2147483647 h 924"/>
                <a:gd name="T100" fmla="*/ 2147483647 w 1056"/>
                <a:gd name="T101" fmla="*/ 2147483647 h 924"/>
                <a:gd name="T102" fmla="*/ 2147483647 w 1056"/>
                <a:gd name="T103" fmla="*/ 2147483647 h 924"/>
                <a:gd name="T104" fmla="*/ 2147483647 w 1056"/>
                <a:gd name="T105" fmla="*/ 2147483647 h 924"/>
                <a:gd name="T106" fmla="*/ 2147483647 w 1056"/>
                <a:gd name="T107" fmla="*/ 2147483647 h 924"/>
                <a:gd name="T108" fmla="*/ 2147483647 w 1056"/>
                <a:gd name="T109" fmla="*/ 2147483647 h 924"/>
                <a:gd name="T110" fmla="*/ 2147483647 w 1056"/>
                <a:gd name="T111" fmla="*/ 2147483647 h 924"/>
                <a:gd name="T112" fmla="*/ 2147483647 w 1056"/>
                <a:gd name="T113" fmla="*/ 2147483647 h 924"/>
                <a:gd name="T114" fmla="*/ 2147483647 w 1056"/>
                <a:gd name="T115" fmla="*/ 2147483647 h 924"/>
                <a:gd name="T116" fmla="*/ 2147483647 w 1056"/>
                <a:gd name="T117" fmla="*/ 2147483647 h 9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56"/>
                <a:gd name="T178" fmla="*/ 0 h 924"/>
                <a:gd name="T179" fmla="*/ 1056 w 1056"/>
                <a:gd name="T180" fmla="*/ 924 h 9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56" h="924">
                  <a:moveTo>
                    <a:pt x="84" y="642"/>
                  </a:moveTo>
                  <a:lnTo>
                    <a:pt x="108" y="642"/>
                  </a:lnTo>
                  <a:lnTo>
                    <a:pt x="114" y="666"/>
                  </a:lnTo>
                  <a:lnTo>
                    <a:pt x="126" y="666"/>
                  </a:lnTo>
                  <a:lnTo>
                    <a:pt x="126" y="702"/>
                  </a:lnTo>
                  <a:lnTo>
                    <a:pt x="138" y="708"/>
                  </a:lnTo>
                  <a:lnTo>
                    <a:pt x="138" y="726"/>
                  </a:lnTo>
                  <a:lnTo>
                    <a:pt x="156" y="762"/>
                  </a:lnTo>
                  <a:lnTo>
                    <a:pt x="168" y="768"/>
                  </a:lnTo>
                  <a:lnTo>
                    <a:pt x="186" y="768"/>
                  </a:lnTo>
                  <a:lnTo>
                    <a:pt x="192" y="774"/>
                  </a:lnTo>
                  <a:lnTo>
                    <a:pt x="198" y="786"/>
                  </a:lnTo>
                  <a:lnTo>
                    <a:pt x="198" y="804"/>
                  </a:lnTo>
                  <a:lnTo>
                    <a:pt x="210" y="840"/>
                  </a:lnTo>
                  <a:lnTo>
                    <a:pt x="282" y="846"/>
                  </a:lnTo>
                  <a:lnTo>
                    <a:pt x="360" y="906"/>
                  </a:lnTo>
                  <a:lnTo>
                    <a:pt x="390" y="906"/>
                  </a:lnTo>
                  <a:lnTo>
                    <a:pt x="402" y="912"/>
                  </a:lnTo>
                  <a:lnTo>
                    <a:pt x="432" y="912"/>
                  </a:lnTo>
                  <a:lnTo>
                    <a:pt x="444" y="918"/>
                  </a:lnTo>
                  <a:lnTo>
                    <a:pt x="450" y="918"/>
                  </a:lnTo>
                  <a:lnTo>
                    <a:pt x="462" y="924"/>
                  </a:lnTo>
                  <a:lnTo>
                    <a:pt x="486" y="906"/>
                  </a:lnTo>
                  <a:lnTo>
                    <a:pt x="486" y="894"/>
                  </a:lnTo>
                  <a:lnTo>
                    <a:pt x="498" y="882"/>
                  </a:lnTo>
                  <a:lnTo>
                    <a:pt x="510" y="882"/>
                  </a:lnTo>
                  <a:lnTo>
                    <a:pt x="522" y="876"/>
                  </a:lnTo>
                  <a:lnTo>
                    <a:pt x="528" y="870"/>
                  </a:lnTo>
                  <a:lnTo>
                    <a:pt x="534" y="870"/>
                  </a:lnTo>
                  <a:lnTo>
                    <a:pt x="552" y="852"/>
                  </a:lnTo>
                  <a:lnTo>
                    <a:pt x="576" y="882"/>
                  </a:lnTo>
                  <a:lnTo>
                    <a:pt x="606" y="882"/>
                  </a:lnTo>
                  <a:lnTo>
                    <a:pt x="612" y="876"/>
                  </a:lnTo>
                  <a:lnTo>
                    <a:pt x="636" y="882"/>
                  </a:lnTo>
                  <a:lnTo>
                    <a:pt x="636" y="876"/>
                  </a:lnTo>
                  <a:lnTo>
                    <a:pt x="648" y="864"/>
                  </a:lnTo>
                  <a:lnTo>
                    <a:pt x="660" y="864"/>
                  </a:lnTo>
                  <a:lnTo>
                    <a:pt x="672" y="858"/>
                  </a:lnTo>
                  <a:lnTo>
                    <a:pt x="696" y="858"/>
                  </a:lnTo>
                  <a:lnTo>
                    <a:pt x="714" y="840"/>
                  </a:lnTo>
                  <a:lnTo>
                    <a:pt x="714" y="828"/>
                  </a:lnTo>
                  <a:lnTo>
                    <a:pt x="726" y="822"/>
                  </a:lnTo>
                  <a:lnTo>
                    <a:pt x="732" y="816"/>
                  </a:lnTo>
                  <a:lnTo>
                    <a:pt x="744" y="810"/>
                  </a:lnTo>
                  <a:lnTo>
                    <a:pt x="756" y="810"/>
                  </a:lnTo>
                  <a:lnTo>
                    <a:pt x="762" y="804"/>
                  </a:lnTo>
                  <a:lnTo>
                    <a:pt x="846" y="804"/>
                  </a:lnTo>
                  <a:lnTo>
                    <a:pt x="1056" y="558"/>
                  </a:lnTo>
                  <a:lnTo>
                    <a:pt x="984" y="564"/>
                  </a:lnTo>
                  <a:lnTo>
                    <a:pt x="948" y="546"/>
                  </a:lnTo>
                  <a:lnTo>
                    <a:pt x="936" y="534"/>
                  </a:lnTo>
                  <a:lnTo>
                    <a:pt x="918" y="528"/>
                  </a:lnTo>
                  <a:lnTo>
                    <a:pt x="906" y="522"/>
                  </a:lnTo>
                  <a:lnTo>
                    <a:pt x="882" y="516"/>
                  </a:lnTo>
                  <a:lnTo>
                    <a:pt x="810" y="492"/>
                  </a:lnTo>
                  <a:lnTo>
                    <a:pt x="774" y="474"/>
                  </a:lnTo>
                  <a:lnTo>
                    <a:pt x="768" y="462"/>
                  </a:lnTo>
                  <a:lnTo>
                    <a:pt x="762" y="456"/>
                  </a:lnTo>
                  <a:lnTo>
                    <a:pt x="756" y="444"/>
                  </a:lnTo>
                  <a:lnTo>
                    <a:pt x="732" y="444"/>
                  </a:lnTo>
                  <a:lnTo>
                    <a:pt x="732" y="438"/>
                  </a:lnTo>
                  <a:lnTo>
                    <a:pt x="726" y="432"/>
                  </a:lnTo>
                  <a:lnTo>
                    <a:pt x="714" y="408"/>
                  </a:lnTo>
                  <a:lnTo>
                    <a:pt x="708" y="402"/>
                  </a:lnTo>
                  <a:lnTo>
                    <a:pt x="702" y="390"/>
                  </a:lnTo>
                  <a:lnTo>
                    <a:pt x="696" y="384"/>
                  </a:lnTo>
                  <a:lnTo>
                    <a:pt x="690" y="372"/>
                  </a:lnTo>
                  <a:lnTo>
                    <a:pt x="690" y="360"/>
                  </a:lnTo>
                  <a:lnTo>
                    <a:pt x="678" y="348"/>
                  </a:lnTo>
                  <a:lnTo>
                    <a:pt x="696" y="318"/>
                  </a:lnTo>
                  <a:lnTo>
                    <a:pt x="690" y="312"/>
                  </a:lnTo>
                  <a:lnTo>
                    <a:pt x="678" y="306"/>
                  </a:lnTo>
                  <a:lnTo>
                    <a:pt x="666" y="306"/>
                  </a:lnTo>
                  <a:lnTo>
                    <a:pt x="660" y="312"/>
                  </a:lnTo>
                  <a:lnTo>
                    <a:pt x="654" y="312"/>
                  </a:lnTo>
                  <a:lnTo>
                    <a:pt x="648" y="318"/>
                  </a:lnTo>
                  <a:lnTo>
                    <a:pt x="624" y="318"/>
                  </a:lnTo>
                  <a:lnTo>
                    <a:pt x="612" y="306"/>
                  </a:lnTo>
                  <a:lnTo>
                    <a:pt x="612" y="294"/>
                  </a:lnTo>
                  <a:lnTo>
                    <a:pt x="606" y="276"/>
                  </a:lnTo>
                  <a:lnTo>
                    <a:pt x="606" y="264"/>
                  </a:lnTo>
                  <a:lnTo>
                    <a:pt x="624" y="246"/>
                  </a:lnTo>
                  <a:lnTo>
                    <a:pt x="654" y="192"/>
                  </a:lnTo>
                  <a:lnTo>
                    <a:pt x="642" y="174"/>
                  </a:lnTo>
                  <a:lnTo>
                    <a:pt x="630" y="174"/>
                  </a:lnTo>
                  <a:lnTo>
                    <a:pt x="618" y="168"/>
                  </a:lnTo>
                  <a:lnTo>
                    <a:pt x="612" y="162"/>
                  </a:lnTo>
                  <a:lnTo>
                    <a:pt x="612" y="138"/>
                  </a:lnTo>
                  <a:lnTo>
                    <a:pt x="600" y="126"/>
                  </a:lnTo>
                  <a:lnTo>
                    <a:pt x="576" y="114"/>
                  </a:lnTo>
                  <a:lnTo>
                    <a:pt x="570" y="108"/>
                  </a:lnTo>
                  <a:lnTo>
                    <a:pt x="546" y="72"/>
                  </a:lnTo>
                  <a:lnTo>
                    <a:pt x="534" y="66"/>
                  </a:lnTo>
                  <a:lnTo>
                    <a:pt x="528" y="60"/>
                  </a:lnTo>
                  <a:lnTo>
                    <a:pt x="516" y="60"/>
                  </a:lnTo>
                  <a:lnTo>
                    <a:pt x="498" y="36"/>
                  </a:lnTo>
                  <a:lnTo>
                    <a:pt x="468" y="36"/>
                  </a:lnTo>
                  <a:lnTo>
                    <a:pt x="462" y="30"/>
                  </a:lnTo>
                  <a:lnTo>
                    <a:pt x="444" y="30"/>
                  </a:lnTo>
                  <a:lnTo>
                    <a:pt x="432" y="36"/>
                  </a:lnTo>
                  <a:lnTo>
                    <a:pt x="420" y="36"/>
                  </a:lnTo>
                  <a:lnTo>
                    <a:pt x="420" y="24"/>
                  </a:lnTo>
                  <a:lnTo>
                    <a:pt x="414" y="18"/>
                  </a:lnTo>
                  <a:lnTo>
                    <a:pt x="408" y="24"/>
                  </a:lnTo>
                  <a:lnTo>
                    <a:pt x="402" y="36"/>
                  </a:lnTo>
                  <a:lnTo>
                    <a:pt x="372" y="36"/>
                  </a:lnTo>
                  <a:lnTo>
                    <a:pt x="366" y="24"/>
                  </a:lnTo>
                  <a:lnTo>
                    <a:pt x="360" y="18"/>
                  </a:lnTo>
                  <a:lnTo>
                    <a:pt x="354" y="18"/>
                  </a:lnTo>
                  <a:lnTo>
                    <a:pt x="342" y="6"/>
                  </a:lnTo>
                  <a:lnTo>
                    <a:pt x="330" y="0"/>
                  </a:lnTo>
                  <a:lnTo>
                    <a:pt x="330" y="12"/>
                  </a:lnTo>
                  <a:lnTo>
                    <a:pt x="324" y="24"/>
                  </a:lnTo>
                  <a:lnTo>
                    <a:pt x="318" y="42"/>
                  </a:lnTo>
                  <a:lnTo>
                    <a:pt x="318" y="54"/>
                  </a:lnTo>
                  <a:lnTo>
                    <a:pt x="306" y="66"/>
                  </a:lnTo>
                  <a:lnTo>
                    <a:pt x="288" y="48"/>
                  </a:lnTo>
                  <a:lnTo>
                    <a:pt x="288" y="42"/>
                  </a:lnTo>
                  <a:lnTo>
                    <a:pt x="282" y="36"/>
                  </a:lnTo>
                  <a:lnTo>
                    <a:pt x="276" y="36"/>
                  </a:lnTo>
                  <a:lnTo>
                    <a:pt x="276" y="42"/>
                  </a:lnTo>
                  <a:lnTo>
                    <a:pt x="270" y="48"/>
                  </a:lnTo>
                  <a:lnTo>
                    <a:pt x="234" y="48"/>
                  </a:lnTo>
                  <a:lnTo>
                    <a:pt x="234" y="90"/>
                  </a:lnTo>
                  <a:lnTo>
                    <a:pt x="228" y="96"/>
                  </a:lnTo>
                  <a:lnTo>
                    <a:pt x="222" y="108"/>
                  </a:lnTo>
                  <a:lnTo>
                    <a:pt x="216" y="114"/>
                  </a:lnTo>
                  <a:lnTo>
                    <a:pt x="210" y="126"/>
                  </a:lnTo>
                  <a:lnTo>
                    <a:pt x="210" y="174"/>
                  </a:lnTo>
                  <a:lnTo>
                    <a:pt x="180" y="174"/>
                  </a:lnTo>
                  <a:lnTo>
                    <a:pt x="174" y="180"/>
                  </a:lnTo>
                  <a:lnTo>
                    <a:pt x="168" y="192"/>
                  </a:lnTo>
                  <a:lnTo>
                    <a:pt x="162" y="198"/>
                  </a:lnTo>
                  <a:lnTo>
                    <a:pt x="162" y="234"/>
                  </a:lnTo>
                  <a:lnTo>
                    <a:pt x="156" y="240"/>
                  </a:lnTo>
                  <a:lnTo>
                    <a:pt x="144" y="240"/>
                  </a:lnTo>
                  <a:lnTo>
                    <a:pt x="138" y="246"/>
                  </a:lnTo>
                  <a:lnTo>
                    <a:pt x="138" y="270"/>
                  </a:lnTo>
                  <a:lnTo>
                    <a:pt x="126" y="288"/>
                  </a:lnTo>
                  <a:lnTo>
                    <a:pt x="126" y="294"/>
                  </a:lnTo>
                  <a:lnTo>
                    <a:pt x="132" y="300"/>
                  </a:lnTo>
                  <a:lnTo>
                    <a:pt x="132" y="336"/>
                  </a:lnTo>
                  <a:lnTo>
                    <a:pt x="126" y="342"/>
                  </a:lnTo>
                  <a:lnTo>
                    <a:pt x="114" y="342"/>
                  </a:lnTo>
                  <a:lnTo>
                    <a:pt x="108" y="336"/>
                  </a:lnTo>
                  <a:lnTo>
                    <a:pt x="108" y="324"/>
                  </a:lnTo>
                  <a:lnTo>
                    <a:pt x="102" y="324"/>
                  </a:lnTo>
                  <a:lnTo>
                    <a:pt x="84" y="342"/>
                  </a:lnTo>
                  <a:lnTo>
                    <a:pt x="84" y="360"/>
                  </a:lnTo>
                  <a:lnTo>
                    <a:pt x="90" y="372"/>
                  </a:lnTo>
                  <a:lnTo>
                    <a:pt x="90" y="390"/>
                  </a:lnTo>
                  <a:lnTo>
                    <a:pt x="84" y="396"/>
                  </a:lnTo>
                  <a:lnTo>
                    <a:pt x="72" y="402"/>
                  </a:lnTo>
                  <a:lnTo>
                    <a:pt x="66" y="414"/>
                  </a:lnTo>
                  <a:lnTo>
                    <a:pt x="66" y="426"/>
                  </a:lnTo>
                  <a:lnTo>
                    <a:pt x="72" y="438"/>
                  </a:lnTo>
                  <a:lnTo>
                    <a:pt x="72" y="450"/>
                  </a:lnTo>
                  <a:lnTo>
                    <a:pt x="78" y="456"/>
                  </a:lnTo>
                  <a:lnTo>
                    <a:pt x="78" y="492"/>
                  </a:lnTo>
                  <a:lnTo>
                    <a:pt x="72" y="504"/>
                  </a:lnTo>
                  <a:lnTo>
                    <a:pt x="72" y="516"/>
                  </a:lnTo>
                  <a:lnTo>
                    <a:pt x="66" y="522"/>
                  </a:lnTo>
                  <a:lnTo>
                    <a:pt x="54" y="522"/>
                  </a:lnTo>
                  <a:lnTo>
                    <a:pt x="48" y="528"/>
                  </a:lnTo>
                  <a:lnTo>
                    <a:pt x="42" y="522"/>
                  </a:lnTo>
                  <a:lnTo>
                    <a:pt x="6" y="522"/>
                  </a:lnTo>
                  <a:lnTo>
                    <a:pt x="12" y="546"/>
                  </a:lnTo>
                  <a:lnTo>
                    <a:pt x="6" y="552"/>
                  </a:lnTo>
                  <a:lnTo>
                    <a:pt x="0" y="564"/>
                  </a:lnTo>
                  <a:lnTo>
                    <a:pt x="0" y="576"/>
                  </a:lnTo>
                  <a:lnTo>
                    <a:pt x="6" y="576"/>
                  </a:lnTo>
                  <a:lnTo>
                    <a:pt x="18" y="582"/>
                  </a:lnTo>
                  <a:lnTo>
                    <a:pt x="42" y="582"/>
                  </a:lnTo>
                  <a:lnTo>
                    <a:pt x="48" y="588"/>
                  </a:lnTo>
                  <a:lnTo>
                    <a:pt x="60" y="594"/>
                  </a:lnTo>
                  <a:lnTo>
                    <a:pt x="66" y="606"/>
                  </a:lnTo>
                  <a:lnTo>
                    <a:pt x="78" y="612"/>
                  </a:lnTo>
                  <a:lnTo>
                    <a:pt x="78" y="630"/>
                  </a:lnTo>
                  <a:lnTo>
                    <a:pt x="84" y="6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0" name="Estonia" descr="© INSCALE GmbH, 05.05.2010&#10;http://www.presentationload.com/">
              <a:extLst>
                <a:ext uri="{FF2B5EF4-FFF2-40B4-BE49-F238E27FC236}">
                  <a16:creationId xmlns:a16="http://schemas.microsoft.com/office/drawing/2014/main" id="{6CB3E15A-2399-4634-B37E-E689BBFE8092}"/>
                </a:ext>
              </a:extLst>
            </p:cNvPr>
            <p:cNvSpPr>
              <a:spLocks noEditPoints="1"/>
            </p:cNvSpPr>
            <p:nvPr>
              <p:custDataLst>
                <p:tags r:id="rId129"/>
              </p:custDataLst>
            </p:nvPr>
          </p:nvSpPr>
          <p:spPr bwMode="gray">
            <a:xfrm>
              <a:off x="4763115" y="1418872"/>
              <a:ext cx="131932" cy="59295"/>
            </a:xfrm>
            <a:custGeom>
              <a:avLst/>
              <a:gdLst>
                <a:gd name="T0" fmla="*/ 2147483647 w 348"/>
                <a:gd name="T1" fmla="*/ 2147483647 h 156"/>
                <a:gd name="T2" fmla="*/ 2147483647 w 348"/>
                <a:gd name="T3" fmla="*/ 2147483647 h 156"/>
                <a:gd name="T4" fmla="*/ 2147483647 w 348"/>
                <a:gd name="T5" fmla="*/ 2147483647 h 156"/>
                <a:gd name="T6" fmla="*/ 2147483647 w 348"/>
                <a:gd name="T7" fmla="*/ 2147483647 h 156"/>
                <a:gd name="T8" fmla="*/ 2147483647 w 348"/>
                <a:gd name="T9" fmla="*/ 2147483647 h 156"/>
                <a:gd name="T10" fmla="*/ 2147483647 w 348"/>
                <a:gd name="T11" fmla="*/ 2147483647 h 156"/>
                <a:gd name="T12" fmla="*/ 2147483647 w 348"/>
                <a:gd name="T13" fmla="*/ 2147483647 h 156"/>
                <a:gd name="T14" fmla="*/ 2147483647 w 348"/>
                <a:gd name="T15" fmla="*/ 0 h 156"/>
                <a:gd name="T16" fmla="*/ 2147483647 w 348"/>
                <a:gd name="T17" fmla="*/ 2147483647 h 156"/>
                <a:gd name="T18" fmla="*/ 2147483647 w 348"/>
                <a:gd name="T19" fmla="*/ 2147483647 h 156"/>
                <a:gd name="T20" fmla="*/ 2147483647 w 348"/>
                <a:gd name="T21" fmla="*/ 2147483647 h 156"/>
                <a:gd name="T22" fmla="*/ 2147483647 w 348"/>
                <a:gd name="T23" fmla="*/ 2147483647 h 156"/>
                <a:gd name="T24" fmla="*/ 2147483647 w 348"/>
                <a:gd name="T25" fmla="*/ 2147483647 h 156"/>
                <a:gd name="T26" fmla="*/ 2147483647 w 348"/>
                <a:gd name="T27" fmla="*/ 2147483647 h 156"/>
                <a:gd name="T28" fmla="*/ 2147483647 w 348"/>
                <a:gd name="T29" fmla="*/ 2147483647 h 156"/>
                <a:gd name="T30" fmla="*/ 2147483647 w 348"/>
                <a:gd name="T31" fmla="*/ 2147483647 h 156"/>
                <a:gd name="T32" fmla="*/ 2147483647 w 348"/>
                <a:gd name="T33" fmla="*/ 2147483647 h 156"/>
                <a:gd name="T34" fmla="*/ 2147483647 w 348"/>
                <a:gd name="T35" fmla="*/ 2147483647 h 156"/>
                <a:gd name="T36" fmla="*/ 2147483647 w 348"/>
                <a:gd name="T37" fmla="*/ 2147483647 h 156"/>
                <a:gd name="T38" fmla="*/ 2147483647 w 348"/>
                <a:gd name="T39" fmla="*/ 2147483647 h 156"/>
                <a:gd name="T40" fmla="*/ 2147483647 w 348"/>
                <a:gd name="T41" fmla="*/ 2147483647 h 156"/>
                <a:gd name="T42" fmla="*/ 2147483647 w 348"/>
                <a:gd name="T43" fmla="*/ 2147483647 h 156"/>
                <a:gd name="T44" fmla="*/ 2147483647 w 348"/>
                <a:gd name="T45" fmla="*/ 2147483647 h 156"/>
                <a:gd name="T46" fmla="*/ 2147483647 w 348"/>
                <a:gd name="T47" fmla="*/ 2147483647 h 156"/>
                <a:gd name="T48" fmla="*/ 0 w 348"/>
                <a:gd name="T49" fmla="*/ 2147483647 h 156"/>
                <a:gd name="T50" fmla="*/ 2147483647 w 348"/>
                <a:gd name="T51" fmla="*/ 2147483647 h 156"/>
                <a:gd name="T52" fmla="*/ 2147483647 w 348"/>
                <a:gd name="T53" fmla="*/ 2147483647 h 156"/>
                <a:gd name="T54" fmla="*/ 2147483647 w 348"/>
                <a:gd name="T55" fmla="*/ 2147483647 h 156"/>
                <a:gd name="T56" fmla="*/ 2147483647 w 348"/>
                <a:gd name="T57" fmla="*/ 2147483647 h 156"/>
                <a:gd name="T58" fmla="*/ 2147483647 w 348"/>
                <a:gd name="T59" fmla="*/ 2147483647 h 156"/>
                <a:gd name="T60" fmla="*/ 2147483647 w 348"/>
                <a:gd name="T61" fmla="*/ 2147483647 h 156"/>
                <a:gd name="T62" fmla="*/ 2147483647 w 348"/>
                <a:gd name="T63" fmla="*/ 2147483647 h 156"/>
                <a:gd name="T64" fmla="*/ 2147483647 w 348"/>
                <a:gd name="T65" fmla="*/ 2147483647 h 156"/>
                <a:gd name="T66" fmla="*/ 2147483647 w 348"/>
                <a:gd name="T67" fmla="*/ 2147483647 h 156"/>
                <a:gd name="T68" fmla="*/ 2147483647 w 348"/>
                <a:gd name="T69" fmla="*/ 2147483647 h 156"/>
                <a:gd name="T70" fmla="*/ 2147483647 w 348"/>
                <a:gd name="T71" fmla="*/ 2147483647 h 1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8"/>
                <a:gd name="T109" fmla="*/ 0 h 156"/>
                <a:gd name="T110" fmla="*/ 348 w 348"/>
                <a:gd name="T111" fmla="*/ 156 h 1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8" h="156">
                  <a:moveTo>
                    <a:pt x="336" y="114"/>
                  </a:moveTo>
                  <a:lnTo>
                    <a:pt x="324" y="108"/>
                  </a:lnTo>
                  <a:lnTo>
                    <a:pt x="336" y="84"/>
                  </a:lnTo>
                  <a:lnTo>
                    <a:pt x="318" y="78"/>
                  </a:lnTo>
                  <a:lnTo>
                    <a:pt x="318" y="60"/>
                  </a:lnTo>
                  <a:lnTo>
                    <a:pt x="330" y="48"/>
                  </a:lnTo>
                  <a:lnTo>
                    <a:pt x="336" y="48"/>
                  </a:lnTo>
                  <a:lnTo>
                    <a:pt x="342" y="42"/>
                  </a:lnTo>
                  <a:lnTo>
                    <a:pt x="336" y="30"/>
                  </a:lnTo>
                  <a:lnTo>
                    <a:pt x="342" y="18"/>
                  </a:lnTo>
                  <a:lnTo>
                    <a:pt x="330" y="12"/>
                  </a:lnTo>
                  <a:lnTo>
                    <a:pt x="312" y="12"/>
                  </a:lnTo>
                  <a:lnTo>
                    <a:pt x="294" y="6"/>
                  </a:lnTo>
                  <a:lnTo>
                    <a:pt x="276" y="6"/>
                  </a:lnTo>
                  <a:lnTo>
                    <a:pt x="264" y="0"/>
                  </a:lnTo>
                  <a:lnTo>
                    <a:pt x="204" y="0"/>
                  </a:lnTo>
                  <a:lnTo>
                    <a:pt x="192" y="6"/>
                  </a:lnTo>
                  <a:lnTo>
                    <a:pt x="156" y="6"/>
                  </a:lnTo>
                  <a:lnTo>
                    <a:pt x="150" y="12"/>
                  </a:lnTo>
                  <a:lnTo>
                    <a:pt x="126" y="24"/>
                  </a:lnTo>
                  <a:lnTo>
                    <a:pt x="108" y="30"/>
                  </a:lnTo>
                  <a:lnTo>
                    <a:pt x="96" y="36"/>
                  </a:lnTo>
                  <a:lnTo>
                    <a:pt x="90" y="36"/>
                  </a:lnTo>
                  <a:lnTo>
                    <a:pt x="84" y="42"/>
                  </a:lnTo>
                  <a:lnTo>
                    <a:pt x="84" y="48"/>
                  </a:lnTo>
                  <a:lnTo>
                    <a:pt x="90" y="60"/>
                  </a:lnTo>
                  <a:lnTo>
                    <a:pt x="90" y="72"/>
                  </a:lnTo>
                  <a:lnTo>
                    <a:pt x="96" y="78"/>
                  </a:lnTo>
                  <a:lnTo>
                    <a:pt x="96" y="84"/>
                  </a:lnTo>
                  <a:lnTo>
                    <a:pt x="150" y="90"/>
                  </a:lnTo>
                  <a:lnTo>
                    <a:pt x="138" y="126"/>
                  </a:lnTo>
                  <a:lnTo>
                    <a:pt x="150" y="126"/>
                  </a:lnTo>
                  <a:lnTo>
                    <a:pt x="180" y="114"/>
                  </a:lnTo>
                  <a:lnTo>
                    <a:pt x="210" y="114"/>
                  </a:lnTo>
                  <a:lnTo>
                    <a:pt x="234" y="126"/>
                  </a:lnTo>
                  <a:lnTo>
                    <a:pt x="240" y="132"/>
                  </a:lnTo>
                  <a:lnTo>
                    <a:pt x="252" y="138"/>
                  </a:lnTo>
                  <a:lnTo>
                    <a:pt x="270" y="156"/>
                  </a:lnTo>
                  <a:lnTo>
                    <a:pt x="288" y="156"/>
                  </a:lnTo>
                  <a:lnTo>
                    <a:pt x="294" y="150"/>
                  </a:lnTo>
                  <a:lnTo>
                    <a:pt x="312" y="150"/>
                  </a:lnTo>
                  <a:lnTo>
                    <a:pt x="318" y="156"/>
                  </a:lnTo>
                  <a:lnTo>
                    <a:pt x="330" y="156"/>
                  </a:lnTo>
                  <a:lnTo>
                    <a:pt x="330" y="144"/>
                  </a:lnTo>
                  <a:lnTo>
                    <a:pt x="348" y="132"/>
                  </a:lnTo>
                  <a:lnTo>
                    <a:pt x="336" y="114"/>
                  </a:lnTo>
                  <a:close/>
                  <a:moveTo>
                    <a:pt x="36" y="78"/>
                  </a:moveTo>
                  <a:lnTo>
                    <a:pt x="6" y="78"/>
                  </a:lnTo>
                  <a:lnTo>
                    <a:pt x="0" y="84"/>
                  </a:lnTo>
                  <a:lnTo>
                    <a:pt x="0" y="102"/>
                  </a:lnTo>
                  <a:lnTo>
                    <a:pt x="6" y="108"/>
                  </a:lnTo>
                  <a:lnTo>
                    <a:pt x="18" y="132"/>
                  </a:lnTo>
                  <a:lnTo>
                    <a:pt x="24" y="126"/>
                  </a:lnTo>
                  <a:lnTo>
                    <a:pt x="30" y="114"/>
                  </a:lnTo>
                  <a:lnTo>
                    <a:pt x="42" y="108"/>
                  </a:lnTo>
                  <a:lnTo>
                    <a:pt x="54" y="108"/>
                  </a:lnTo>
                  <a:lnTo>
                    <a:pt x="60" y="102"/>
                  </a:lnTo>
                  <a:lnTo>
                    <a:pt x="72" y="96"/>
                  </a:lnTo>
                  <a:lnTo>
                    <a:pt x="78" y="90"/>
                  </a:lnTo>
                  <a:lnTo>
                    <a:pt x="72" y="72"/>
                  </a:lnTo>
                  <a:lnTo>
                    <a:pt x="36" y="78"/>
                  </a:lnTo>
                  <a:close/>
                  <a:moveTo>
                    <a:pt x="36" y="66"/>
                  </a:moveTo>
                  <a:lnTo>
                    <a:pt x="48" y="66"/>
                  </a:lnTo>
                  <a:lnTo>
                    <a:pt x="54" y="54"/>
                  </a:lnTo>
                  <a:lnTo>
                    <a:pt x="60" y="48"/>
                  </a:lnTo>
                  <a:lnTo>
                    <a:pt x="60" y="42"/>
                  </a:lnTo>
                  <a:lnTo>
                    <a:pt x="54" y="36"/>
                  </a:lnTo>
                  <a:lnTo>
                    <a:pt x="48" y="36"/>
                  </a:lnTo>
                  <a:lnTo>
                    <a:pt x="36" y="42"/>
                  </a:lnTo>
                  <a:lnTo>
                    <a:pt x="30" y="48"/>
                  </a:lnTo>
                  <a:lnTo>
                    <a:pt x="24" y="60"/>
                  </a:lnTo>
                  <a:lnTo>
                    <a:pt x="30" y="66"/>
                  </a:lnTo>
                  <a:lnTo>
                    <a:pt x="36" y="6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1" name="Eritrea" descr="© INSCALE GmbH, 05.05.2010&#10;http://www.presentationload.com/">
              <a:extLst>
                <a:ext uri="{FF2B5EF4-FFF2-40B4-BE49-F238E27FC236}">
                  <a16:creationId xmlns:a16="http://schemas.microsoft.com/office/drawing/2014/main" id="{7D707C33-991A-48D5-9DF4-4157B1C04745}"/>
                </a:ext>
              </a:extLst>
            </p:cNvPr>
            <p:cNvSpPr>
              <a:spLocks/>
            </p:cNvSpPr>
            <p:nvPr>
              <p:custDataLst>
                <p:tags r:id="rId130"/>
              </p:custDataLst>
            </p:nvPr>
          </p:nvSpPr>
          <p:spPr bwMode="gray">
            <a:xfrm>
              <a:off x="5209310" y="2667033"/>
              <a:ext cx="182333" cy="173438"/>
            </a:xfrm>
            <a:custGeom>
              <a:avLst/>
              <a:gdLst>
                <a:gd name="T0" fmla="*/ 2147483647 w 480"/>
                <a:gd name="T1" fmla="*/ 2147483647 h 456"/>
                <a:gd name="T2" fmla="*/ 2147483647 w 480"/>
                <a:gd name="T3" fmla="*/ 2147483647 h 456"/>
                <a:gd name="T4" fmla="*/ 2147483647 w 480"/>
                <a:gd name="T5" fmla="*/ 2147483647 h 456"/>
                <a:gd name="T6" fmla="*/ 2147483647 w 480"/>
                <a:gd name="T7" fmla="*/ 2147483647 h 456"/>
                <a:gd name="T8" fmla="*/ 2147483647 w 480"/>
                <a:gd name="T9" fmla="*/ 2147483647 h 456"/>
                <a:gd name="T10" fmla="*/ 2147483647 w 480"/>
                <a:gd name="T11" fmla="*/ 2147483647 h 456"/>
                <a:gd name="T12" fmla="*/ 2147483647 w 480"/>
                <a:gd name="T13" fmla="*/ 2147483647 h 456"/>
                <a:gd name="T14" fmla="*/ 2147483647 w 480"/>
                <a:gd name="T15" fmla="*/ 2147483647 h 456"/>
                <a:gd name="T16" fmla="*/ 0 w 480"/>
                <a:gd name="T17" fmla="*/ 2147483647 h 456"/>
                <a:gd name="T18" fmla="*/ 2147483647 w 480"/>
                <a:gd name="T19" fmla="*/ 2147483647 h 456"/>
                <a:gd name="T20" fmla="*/ 2147483647 w 480"/>
                <a:gd name="T21" fmla="*/ 2147483647 h 456"/>
                <a:gd name="T22" fmla="*/ 2147483647 w 480"/>
                <a:gd name="T23" fmla="*/ 2147483647 h 456"/>
                <a:gd name="T24" fmla="*/ 2147483647 w 480"/>
                <a:gd name="T25" fmla="*/ 2147483647 h 456"/>
                <a:gd name="T26" fmla="*/ 2147483647 w 480"/>
                <a:gd name="T27" fmla="*/ 2147483647 h 456"/>
                <a:gd name="T28" fmla="*/ 2147483647 w 480"/>
                <a:gd name="T29" fmla="*/ 2147483647 h 456"/>
                <a:gd name="T30" fmla="*/ 2147483647 w 480"/>
                <a:gd name="T31" fmla="*/ 2147483647 h 456"/>
                <a:gd name="T32" fmla="*/ 2147483647 w 480"/>
                <a:gd name="T33" fmla="*/ 2147483647 h 456"/>
                <a:gd name="T34" fmla="*/ 2147483647 w 480"/>
                <a:gd name="T35" fmla="*/ 2147483647 h 456"/>
                <a:gd name="T36" fmla="*/ 2147483647 w 480"/>
                <a:gd name="T37" fmla="*/ 2147483647 h 456"/>
                <a:gd name="T38" fmla="*/ 2147483647 w 480"/>
                <a:gd name="T39" fmla="*/ 2147483647 h 456"/>
                <a:gd name="T40" fmla="*/ 2147483647 w 480"/>
                <a:gd name="T41" fmla="*/ 2147483647 h 456"/>
                <a:gd name="T42" fmla="*/ 2147483647 w 480"/>
                <a:gd name="T43" fmla="*/ 2147483647 h 456"/>
                <a:gd name="T44" fmla="*/ 2147483647 w 480"/>
                <a:gd name="T45" fmla="*/ 2147483647 h 456"/>
                <a:gd name="T46" fmla="*/ 2147483647 w 480"/>
                <a:gd name="T47" fmla="*/ 2147483647 h 456"/>
                <a:gd name="T48" fmla="*/ 2147483647 w 480"/>
                <a:gd name="T49" fmla="*/ 2147483647 h 456"/>
                <a:gd name="T50" fmla="*/ 2147483647 w 480"/>
                <a:gd name="T51" fmla="*/ 2147483647 h 456"/>
                <a:gd name="T52" fmla="*/ 2147483647 w 480"/>
                <a:gd name="T53" fmla="*/ 2147483647 h 456"/>
                <a:gd name="T54" fmla="*/ 2147483647 w 480"/>
                <a:gd name="T55" fmla="*/ 2147483647 h 456"/>
                <a:gd name="T56" fmla="*/ 2147483647 w 480"/>
                <a:gd name="T57" fmla="*/ 2147483647 h 456"/>
                <a:gd name="T58" fmla="*/ 2147483647 w 480"/>
                <a:gd name="T59" fmla="*/ 2147483647 h 456"/>
                <a:gd name="T60" fmla="*/ 2147483647 w 480"/>
                <a:gd name="T61" fmla="*/ 2147483647 h 456"/>
                <a:gd name="T62" fmla="*/ 2147483647 w 480"/>
                <a:gd name="T63" fmla="*/ 2147483647 h 456"/>
                <a:gd name="T64" fmla="*/ 2147483647 w 480"/>
                <a:gd name="T65" fmla="*/ 2147483647 h 456"/>
                <a:gd name="T66" fmla="*/ 2147483647 w 480"/>
                <a:gd name="T67" fmla="*/ 2147483647 h 456"/>
                <a:gd name="T68" fmla="*/ 2147483647 w 480"/>
                <a:gd name="T69" fmla="*/ 2147483647 h 456"/>
                <a:gd name="T70" fmla="*/ 2147483647 w 480"/>
                <a:gd name="T71" fmla="*/ 2147483647 h 456"/>
                <a:gd name="T72" fmla="*/ 2147483647 w 480"/>
                <a:gd name="T73" fmla="*/ 2147483647 h 456"/>
                <a:gd name="T74" fmla="*/ 2147483647 w 480"/>
                <a:gd name="T75" fmla="*/ 2147483647 h 456"/>
                <a:gd name="T76" fmla="*/ 2147483647 w 480"/>
                <a:gd name="T77" fmla="*/ 2147483647 h 456"/>
                <a:gd name="T78" fmla="*/ 2147483647 w 480"/>
                <a:gd name="T79" fmla="*/ 2147483647 h 456"/>
                <a:gd name="T80" fmla="*/ 2147483647 w 480"/>
                <a:gd name="T81" fmla="*/ 2147483647 h 456"/>
                <a:gd name="T82" fmla="*/ 2147483647 w 480"/>
                <a:gd name="T83" fmla="*/ 2147483647 h 456"/>
                <a:gd name="T84" fmla="*/ 2147483647 w 480"/>
                <a:gd name="T85" fmla="*/ 2147483647 h 456"/>
                <a:gd name="T86" fmla="*/ 2147483647 w 480"/>
                <a:gd name="T87" fmla="*/ 2147483647 h 456"/>
                <a:gd name="T88" fmla="*/ 2147483647 w 480"/>
                <a:gd name="T89" fmla="*/ 2147483647 h 456"/>
                <a:gd name="T90" fmla="*/ 2147483647 w 480"/>
                <a:gd name="T91" fmla="*/ 2147483647 h 456"/>
                <a:gd name="T92" fmla="*/ 2147483647 w 480"/>
                <a:gd name="T93" fmla="*/ 2147483647 h 456"/>
                <a:gd name="T94" fmla="*/ 2147483647 w 480"/>
                <a:gd name="T95" fmla="*/ 2147483647 h 456"/>
                <a:gd name="T96" fmla="*/ 2147483647 w 480"/>
                <a:gd name="T97" fmla="*/ 0 h 456"/>
                <a:gd name="T98" fmla="*/ 2147483647 w 480"/>
                <a:gd name="T99" fmla="*/ 2147483647 h 456"/>
                <a:gd name="T100" fmla="*/ 2147483647 w 480"/>
                <a:gd name="T101" fmla="*/ 2147483647 h 456"/>
                <a:gd name="T102" fmla="*/ 2147483647 w 480"/>
                <a:gd name="T103" fmla="*/ 2147483647 h 4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0"/>
                <a:gd name="T157" fmla="*/ 0 h 456"/>
                <a:gd name="T158" fmla="*/ 480 w 480"/>
                <a:gd name="T159" fmla="*/ 456 h 4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0" h="456">
                  <a:moveTo>
                    <a:pt x="78" y="54"/>
                  </a:moveTo>
                  <a:lnTo>
                    <a:pt x="78" y="66"/>
                  </a:lnTo>
                  <a:lnTo>
                    <a:pt x="72" y="72"/>
                  </a:lnTo>
                  <a:lnTo>
                    <a:pt x="72" y="78"/>
                  </a:lnTo>
                  <a:lnTo>
                    <a:pt x="66" y="84"/>
                  </a:lnTo>
                  <a:lnTo>
                    <a:pt x="48" y="84"/>
                  </a:lnTo>
                  <a:lnTo>
                    <a:pt x="48" y="102"/>
                  </a:lnTo>
                  <a:lnTo>
                    <a:pt x="42" y="108"/>
                  </a:lnTo>
                  <a:lnTo>
                    <a:pt x="30" y="108"/>
                  </a:lnTo>
                  <a:lnTo>
                    <a:pt x="30" y="120"/>
                  </a:lnTo>
                  <a:lnTo>
                    <a:pt x="36" y="126"/>
                  </a:lnTo>
                  <a:lnTo>
                    <a:pt x="36" y="168"/>
                  </a:lnTo>
                  <a:lnTo>
                    <a:pt x="30" y="180"/>
                  </a:lnTo>
                  <a:lnTo>
                    <a:pt x="24" y="186"/>
                  </a:lnTo>
                  <a:lnTo>
                    <a:pt x="18" y="186"/>
                  </a:lnTo>
                  <a:lnTo>
                    <a:pt x="18" y="222"/>
                  </a:lnTo>
                  <a:lnTo>
                    <a:pt x="12" y="222"/>
                  </a:lnTo>
                  <a:lnTo>
                    <a:pt x="0" y="228"/>
                  </a:lnTo>
                  <a:lnTo>
                    <a:pt x="0" y="246"/>
                  </a:lnTo>
                  <a:lnTo>
                    <a:pt x="6" y="252"/>
                  </a:lnTo>
                  <a:lnTo>
                    <a:pt x="12" y="300"/>
                  </a:lnTo>
                  <a:lnTo>
                    <a:pt x="48" y="300"/>
                  </a:lnTo>
                  <a:lnTo>
                    <a:pt x="54" y="294"/>
                  </a:lnTo>
                  <a:lnTo>
                    <a:pt x="54" y="288"/>
                  </a:lnTo>
                  <a:lnTo>
                    <a:pt x="60" y="288"/>
                  </a:lnTo>
                  <a:lnTo>
                    <a:pt x="66" y="294"/>
                  </a:lnTo>
                  <a:lnTo>
                    <a:pt x="66" y="300"/>
                  </a:lnTo>
                  <a:lnTo>
                    <a:pt x="84" y="318"/>
                  </a:lnTo>
                  <a:lnTo>
                    <a:pt x="96" y="306"/>
                  </a:lnTo>
                  <a:lnTo>
                    <a:pt x="96" y="294"/>
                  </a:lnTo>
                  <a:lnTo>
                    <a:pt x="102" y="276"/>
                  </a:lnTo>
                  <a:lnTo>
                    <a:pt x="108" y="264"/>
                  </a:lnTo>
                  <a:lnTo>
                    <a:pt x="108" y="252"/>
                  </a:lnTo>
                  <a:lnTo>
                    <a:pt x="120" y="258"/>
                  </a:lnTo>
                  <a:lnTo>
                    <a:pt x="132" y="270"/>
                  </a:lnTo>
                  <a:lnTo>
                    <a:pt x="138" y="270"/>
                  </a:lnTo>
                  <a:lnTo>
                    <a:pt x="144" y="276"/>
                  </a:lnTo>
                  <a:lnTo>
                    <a:pt x="150" y="288"/>
                  </a:lnTo>
                  <a:lnTo>
                    <a:pt x="180" y="288"/>
                  </a:lnTo>
                  <a:lnTo>
                    <a:pt x="186" y="276"/>
                  </a:lnTo>
                  <a:lnTo>
                    <a:pt x="192" y="270"/>
                  </a:lnTo>
                  <a:lnTo>
                    <a:pt x="198" y="276"/>
                  </a:lnTo>
                  <a:lnTo>
                    <a:pt x="198" y="288"/>
                  </a:lnTo>
                  <a:lnTo>
                    <a:pt x="210" y="288"/>
                  </a:lnTo>
                  <a:lnTo>
                    <a:pt x="222" y="282"/>
                  </a:lnTo>
                  <a:lnTo>
                    <a:pt x="240" y="282"/>
                  </a:lnTo>
                  <a:lnTo>
                    <a:pt x="246" y="288"/>
                  </a:lnTo>
                  <a:lnTo>
                    <a:pt x="276" y="288"/>
                  </a:lnTo>
                  <a:lnTo>
                    <a:pt x="294" y="312"/>
                  </a:lnTo>
                  <a:lnTo>
                    <a:pt x="306" y="312"/>
                  </a:lnTo>
                  <a:lnTo>
                    <a:pt x="312" y="318"/>
                  </a:lnTo>
                  <a:lnTo>
                    <a:pt x="324" y="324"/>
                  </a:lnTo>
                  <a:lnTo>
                    <a:pt x="348" y="360"/>
                  </a:lnTo>
                  <a:lnTo>
                    <a:pt x="354" y="366"/>
                  </a:lnTo>
                  <a:lnTo>
                    <a:pt x="378" y="378"/>
                  </a:lnTo>
                  <a:lnTo>
                    <a:pt x="390" y="390"/>
                  </a:lnTo>
                  <a:lnTo>
                    <a:pt x="390" y="414"/>
                  </a:lnTo>
                  <a:lnTo>
                    <a:pt x="396" y="420"/>
                  </a:lnTo>
                  <a:lnTo>
                    <a:pt x="408" y="426"/>
                  </a:lnTo>
                  <a:lnTo>
                    <a:pt x="420" y="426"/>
                  </a:lnTo>
                  <a:lnTo>
                    <a:pt x="432" y="444"/>
                  </a:lnTo>
                  <a:lnTo>
                    <a:pt x="456" y="456"/>
                  </a:lnTo>
                  <a:lnTo>
                    <a:pt x="468" y="438"/>
                  </a:lnTo>
                  <a:lnTo>
                    <a:pt x="480" y="432"/>
                  </a:lnTo>
                  <a:lnTo>
                    <a:pt x="474" y="420"/>
                  </a:lnTo>
                  <a:lnTo>
                    <a:pt x="456" y="402"/>
                  </a:lnTo>
                  <a:lnTo>
                    <a:pt x="432" y="402"/>
                  </a:lnTo>
                  <a:lnTo>
                    <a:pt x="426" y="396"/>
                  </a:lnTo>
                  <a:lnTo>
                    <a:pt x="426" y="360"/>
                  </a:lnTo>
                  <a:lnTo>
                    <a:pt x="420" y="360"/>
                  </a:lnTo>
                  <a:lnTo>
                    <a:pt x="414" y="354"/>
                  </a:lnTo>
                  <a:lnTo>
                    <a:pt x="366" y="330"/>
                  </a:lnTo>
                  <a:lnTo>
                    <a:pt x="360" y="324"/>
                  </a:lnTo>
                  <a:lnTo>
                    <a:pt x="360" y="312"/>
                  </a:lnTo>
                  <a:lnTo>
                    <a:pt x="354" y="300"/>
                  </a:lnTo>
                  <a:lnTo>
                    <a:pt x="354" y="288"/>
                  </a:lnTo>
                  <a:lnTo>
                    <a:pt x="348" y="276"/>
                  </a:lnTo>
                  <a:lnTo>
                    <a:pt x="348" y="270"/>
                  </a:lnTo>
                  <a:lnTo>
                    <a:pt x="336" y="270"/>
                  </a:lnTo>
                  <a:lnTo>
                    <a:pt x="324" y="264"/>
                  </a:lnTo>
                  <a:lnTo>
                    <a:pt x="306" y="264"/>
                  </a:lnTo>
                  <a:lnTo>
                    <a:pt x="282" y="240"/>
                  </a:lnTo>
                  <a:lnTo>
                    <a:pt x="264" y="246"/>
                  </a:lnTo>
                  <a:lnTo>
                    <a:pt x="252" y="228"/>
                  </a:lnTo>
                  <a:lnTo>
                    <a:pt x="234" y="222"/>
                  </a:lnTo>
                  <a:lnTo>
                    <a:pt x="216" y="204"/>
                  </a:lnTo>
                  <a:lnTo>
                    <a:pt x="210" y="192"/>
                  </a:lnTo>
                  <a:lnTo>
                    <a:pt x="204" y="186"/>
                  </a:lnTo>
                  <a:lnTo>
                    <a:pt x="198" y="174"/>
                  </a:lnTo>
                  <a:lnTo>
                    <a:pt x="198" y="114"/>
                  </a:lnTo>
                  <a:lnTo>
                    <a:pt x="192" y="90"/>
                  </a:lnTo>
                  <a:lnTo>
                    <a:pt x="186" y="78"/>
                  </a:lnTo>
                  <a:lnTo>
                    <a:pt x="180" y="60"/>
                  </a:lnTo>
                  <a:lnTo>
                    <a:pt x="168" y="42"/>
                  </a:lnTo>
                  <a:lnTo>
                    <a:pt x="162" y="24"/>
                  </a:lnTo>
                  <a:lnTo>
                    <a:pt x="156" y="12"/>
                  </a:lnTo>
                  <a:lnTo>
                    <a:pt x="150" y="6"/>
                  </a:lnTo>
                  <a:lnTo>
                    <a:pt x="150" y="0"/>
                  </a:lnTo>
                  <a:lnTo>
                    <a:pt x="144" y="0"/>
                  </a:lnTo>
                  <a:lnTo>
                    <a:pt x="144" y="12"/>
                  </a:lnTo>
                  <a:lnTo>
                    <a:pt x="132" y="36"/>
                  </a:lnTo>
                  <a:lnTo>
                    <a:pt x="108" y="48"/>
                  </a:lnTo>
                  <a:lnTo>
                    <a:pt x="90" y="54"/>
                  </a:lnTo>
                  <a:lnTo>
                    <a:pt x="78" y="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2" name="Equatorial Guinea" descr="© INSCALE GmbH, 05.05.2010&#10;http://www.presentationload.com/">
              <a:extLst>
                <a:ext uri="{FF2B5EF4-FFF2-40B4-BE49-F238E27FC236}">
                  <a16:creationId xmlns:a16="http://schemas.microsoft.com/office/drawing/2014/main" id="{8BCB6F8E-DE30-40E9-B1B6-4A37C2B984C5}"/>
                </a:ext>
              </a:extLst>
            </p:cNvPr>
            <p:cNvSpPr>
              <a:spLocks/>
            </p:cNvSpPr>
            <p:nvPr>
              <p:custDataLst>
                <p:tags r:id="rId131"/>
              </p:custDataLst>
            </p:nvPr>
          </p:nvSpPr>
          <p:spPr bwMode="gray">
            <a:xfrm>
              <a:off x="4485913" y="3147325"/>
              <a:ext cx="54848" cy="41506"/>
            </a:xfrm>
            <a:custGeom>
              <a:avLst/>
              <a:gdLst>
                <a:gd name="T0" fmla="*/ 2147483647 w 144"/>
                <a:gd name="T1" fmla="*/ 2147483647 h 108"/>
                <a:gd name="T2" fmla="*/ 2147483647 w 144"/>
                <a:gd name="T3" fmla="*/ 2147483647 h 108"/>
                <a:gd name="T4" fmla="*/ 2147483647 w 144"/>
                <a:gd name="T5" fmla="*/ 2147483647 h 108"/>
                <a:gd name="T6" fmla="*/ 2147483647 w 144"/>
                <a:gd name="T7" fmla="*/ 0 h 108"/>
                <a:gd name="T8" fmla="*/ 2147483647 w 144"/>
                <a:gd name="T9" fmla="*/ 2147483647 h 108"/>
                <a:gd name="T10" fmla="*/ 2147483647 w 144"/>
                <a:gd name="T11" fmla="*/ 2147483647 h 108"/>
                <a:gd name="T12" fmla="*/ 2147483647 w 144"/>
                <a:gd name="T13" fmla="*/ 2147483647 h 108"/>
                <a:gd name="T14" fmla="*/ 2147483647 w 144"/>
                <a:gd name="T15" fmla="*/ 2147483647 h 108"/>
                <a:gd name="T16" fmla="*/ 2147483647 w 144"/>
                <a:gd name="T17" fmla="*/ 2147483647 h 108"/>
                <a:gd name="T18" fmla="*/ 0 w 144"/>
                <a:gd name="T19" fmla="*/ 2147483647 h 108"/>
                <a:gd name="T20" fmla="*/ 0 w 144"/>
                <a:gd name="T21" fmla="*/ 2147483647 h 108"/>
                <a:gd name="T22" fmla="*/ 2147483647 w 144"/>
                <a:gd name="T23" fmla="*/ 2147483647 h 108"/>
                <a:gd name="T24" fmla="*/ 2147483647 w 144"/>
                <a:gd name="T25" fmla="*/ 2147483647 h 108"/>
                <a:gd name="T26" fmla="*/ 2147483647 w 144"/>
                <a:gd name="T27" fmla="*/ 2147483647 h 108"/>
                <a:gd name="T28" fmla="*/ 2147483647 w 144"/>
                <a:gd name="T29" fmla="*/ 2147483647 h 108"/>
                <a:gd name="T30" fmla="*/ 2147483647 w 144"/>
                <a:gd name="T31" fmla="*/ 2147483647 h 108"/>
                <a:gd name="T32" fmla="*/ 2147483647 w 144"/>
                <a:gd name="T33" fmla="*/ 2147483647 h 108"/>
                <a:gd name="T34" fmla="*/ 2147483647 w 144"/>
                <a:gd name="T35" fmla="*/ 2147483647 h 108"/>
                <a:gd name="T36" fmla="*/ 2147483647 w 144"/>
                <a:gd name="T37" fmla="*/ 2147483647 h 108"/>
                <a:gd name="T38" fmla="*/ 2147483647 w 144"/>
                <a:gd name="T39" fmla="*/ 2147483647 h 10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08"/>
                <a:gd name="T62" fmla="*/ 144 w 144"/>
                <a:gd name="T63" fmla="*/ 108 h 10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08">
                  <a:moveTo>
                    <a:pt x="138" y="48"/>
                  </a:moveTo>
                  <a:lnTo>
                    <a:pt x="144" y="12"/>
                  </a:lnTo>
                  <a:lnTo>
                    <a:pt x="48" y="12"/>
                  </a:lnTo>
                  <a:lnTo>
                    <a:pt x="36" y="0"/>
                  </a:lnTo>
                  <a:lnTo>
                    <a:pt x="30" y="6"/>
                  </a:lnTo>
                  <a:lnTo>
                    <a:pt x="30" y="42"/>
                  </a:lnTo>
                  <a:lnTo>
                    <a:pt x="18" y="54"/>
                  </a:lnTo>
                  <a:lnTo>
                    <a:pt x="12" y="66"/>
                  </a:lnTo>
                  <a:lnTo>
                    <a:pt x="6" y="72"/>
                  </a:lnTo>
                  <a:lnTo>
                    <a:pt x="0" y="84"/>
                  </a:lnTo>
                  <a:lnTo>
                    <a:pt x="0" y="90"/>
                  </a:lnTo>
                  <a:lnTo>
                    <a:pt x="6" y="96"/>
                  </a:lnTo>
                  <a:lnTo>
                    <a:pt x="18" y="102"/>
                  </a:lnTo>
                  <a:lnTo>
                    <a:pt x="36" y="102"/>
                  </a:lnTo>
                  <a:lnTo>
                    <a:pt x="36" y="108"/>
                  </a:lnTo>
                  <a:lnTo>
                    <a:pt x="138" y="108"/>
                  </a:lnTo>
                  <a:lnTo>
                    <a:pt x="138" y="102"/>
                  </a:lnTo>
                  <a:lnTo>
                    <a:pt x="144" y="84"/>
                  </a:lnTo>
                  <a:lnTo>
                    <a:pt x="144" y="54"/>
                  </a:lnTo>
                  <a:lnTo>
                    <a:pt x="138" y="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3" name="El Salvador" descr="© INSCALE GmbH, 05.05.2010&#10;http://www.presentationload.com/">
              <a:extLst>
                <a:ext uri="{FF2B5EF4-FFF2-40B4-BE49-F238E27FC236}">
                  <a16:creationId xmlns:a16="http://schemas.microsoft.com/office/drawing/2014/main" id="{1F8388B3-6439-4BDA-9AC9-805214490F12}"/>
                </a:ext>
              </a:extLst>
            </p:cNvPr>
            <p:cNvSpPr>
              <a:spLocks/>
            </p:cNvSpPr>
            <p:nvPr>
              <p:custDataLst>
                <p:tags r:id="rId132"/>
              </p:custDataLst>
            </p:nvPr>
          </p:nvSpPr>
          <p:spPr bwMode="gray">
            <a:xfrm>
              <a:off x="1820608" y="2776730"/>
              <a:ext cx="65224" cy="42989"/>
            </a:xfrm>
            <a:custGeom>
              <a:avLst/>
              <a:gdLst>
                <a:gd name="T0" fmla="*/ 2147483647 w 174"/>
                <a:gd name="T1" fmla="*/ 2147483647 h 114"/>
                <a:gd name="T2" fmla="*/ 2147483647 w 174"/>
                <a:gd name="T3" fmla="*/ 2147483647 h 114"/>
                <a:gd name="T4" fmla="*/ 2147483647 w 174"/>
                <a:gd name="T5" fmla="*/ 2147483647 h 114"/>
                <a:gd name="T6" fmla="*/ 2147483647 w 174"/>
                <a:gd name="T7" fmla="*/ 2147483647 h 114"/>
                <a:gd name="T8" fmla="*/ 2147483647 w 174"/>
                <a:gd name="T9" fmla="*/ 2147483647 h 114"/>
                <a:gd name="T10" fmla="*/ 2147483647 w 174"/>
                <a:gd name="T11" fmla="*/ 2147483647 h 114"/>
                <a:gd name="T12" fmla="*/ 2147483647 w 174"/>
                <a:gd name="T13" fmla="*/ 2147483647 h 114"/>
                <a:gd name="T14" fmla="*/ 2147483647 w 174"/>
                <a:gd name="T15" fmla="*/ 2147483647 h 114"/>
                <a:gd name="T16" fmla="*/ 2147483647 w 174"/>
                <a:gd name="T17" fmla="*/ 2147483647 h 114"/>
                <a:gd name="T18" fmla="*/ 2147483647 w 174"/>
                <a:gd name="T19" fmla="*/ 0 h 114"/>
                <a:gd name="T20" fmla="*/ 2147483647 w 174"/>
                <a:gd name="T21" fmla="*/ 2147483647 h 114"/>
                <a:gd name="T22" fmla="*/ 2147483647 w 174"/>
                <a:gd name="T23" fmla="*/ 2147483647 h 114"/>
                <a:gd name="T24" fmla="*/ 2147483647 w 174"/>
                <a:gd name="T25" fmla="*/ 2147483647 h 114"/>
                <a:gd name="T26" fmla="*/ 2147483647 w 174"/>
                <a:gd name="T27" fmla="*/ 2147483647 h 114"/>
                <a:gd name="T28" fmla="*/ 2147483647 w 174"/>
                <a:gd name="T29" fmla="*/ 2147483647 h 114"/>
                <a:gd name="T30" fmla="*/ 2147483647 w 174"/>
                <a:gd name="T31" fmla="*/ 2147483647 h 114"/>
                <a:gd name="T32" fmla="*/ 2147483647 w 174"/>
                <a:gd name="T33" fmla="*/ 2147483647 h 114"/>
                <a:gd name="T34" fmla="*/ 2147483647 w 174"/>
                <a:gd name="T35" fmla="*/ 2147483647 h 114"/>
                <a:gd name="T36" fmla="*/ 0 w 174"/>
                <a:gd name="T37" fmla="*/ 2147483647 h 114"/>
                <a:gd name="T38" fmla="*/ 2147483647 w 174"/>
                <a:gd name="T39" fmla="*/ 2147483647 h 114"/>
                <a:gd name="T40" fmla="*/ 2147483647 w 174"/>
                <a:gd name="T41" fmla="*/ 2147483647 h 114"/>
                <a:gd name="T42" fmla="*/ 2147483647 w 174"/>
                <a:gd name="T43" fmla="*/ 2147483647 h 114"/>
                <a:gd name="T44" fmla="*/ 2147483647 w 174"/>
                <a:gd name="T45" fmla="*/ 2147483647 h 114"/>
                <a:gd name="T46" fmla="*/ 2147483647 w 174"/>
                <a:gd name="T47" fmla="*/ 2147483647 h 114"/>
                <a:gd name="T48" fmla="*/ 2147483647 w 174"/>
                <a:gd name="T49" fmla="*/ 2147483647 h 114"/>
                <a:gd name="T50" fmla="*/ 2147483647 w 174"/>
                <a:gd name="T51" fmla="*/ 2147483647 h 114"/>
                <a:gd name="T52" fmla="*/ 2147483647 w 174"/>
                <a:gd name="T53" fmla="*/ 2147483647 h 114"/>
                <a:gd name="T54" fmla="*/ 2147483647 w 174"/>
                <a:gd name="T55" fmla="*/ 2147483647 h 114"/>
                <a:gd name="T56" fmla="*/ 2147483647 w 174"/>
                <a:gd name="T57" fmla="*/ 2147483647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4"/>
                <a:gd name="T88" fmla="*/ 0 h 114"/>
                <a:gd name="T89" fmla="*/ 174 w 174"/>
                <a:gd name="T90" fmla="*/ 114 h 1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4" h="114">
                  <a:moveTo>
                    <a:pt x="174" y="84"/>
                  </a:moveTo>
                  <a:lnTo>
                    <a:pt x="174" y="42"/>
                  </a:lnTo>
                  <a:lnTo>
                    <a:pt x="138" y="42"/>
                  </a:lnTo>
                  <a:lnTo>
                    <a:pt x="132" y="48"/>
                  </a:lnTo>
                  <a:lnTo>
                    <a:pt x="120" y="48"/>
                  </a:lnTo>
                  <a:lnTo>
                    <a:pt x="114" y="42"/>
                  </a:lnTo>
                  <a:lnTo>
                    <a:pt x="114" y="24"/>
                  </a:lnTo>
                  <a:lnTo>
                    <a:pt x="90" y="24"/>
                  </a:lnTo>
                  <a:lnTo>
                    <a:pt x="78" y="12"/>
                  </a:lnTo>
                  <a:lnTo>
                    <a:pt x="72" y="0"/>
                  </a:lnTo>
                  <a:lnTo>
                    <a:pt x="60" y="6"/>
                  </a:lnTo>
                  <a:lnTo>
                    <a:pt x="48" y="6"/>
                  </a:lnTo>
                  <a:lnTo>
                    <a:pt x="48" y="18"/>
                  </a:lnTo>
                  <a:lnTo>
                    <a:pt x="42" y="24"/>
                  </a:lnTo>
                  <a:lnTo>
                    <a:pt x="36" y="36"/>
                  </a:lnTo>
                  <a:lnTo>
                    <a:pt x="30" y="36"/>
                  </a:lnTo>
                  <a:lnTo>
                    <a:pt x="24" y="42"/>
                  </a:lnTo>
                  <a:lnTo>
                    <a:pt x="12" y="48"/>
                  </a:lnTo>
                  <a:lnTo>
                    <a:pt x="0" y="60"/>
                  </a:lnTo>
                  <a:lnTo>
                    <a:pt x="6" y="66"/>
                  </a:lnTo>
                  <a:lnTo>
                    <a:pt x="18" y="72"/>
                  </a:lnTo>
                  <a:lnTo>
                    <a:pt x="24" y="78"/>
                  </a:lnTo>
                  <a:lnTo>
                    <a:pt x="72" y="78"/>
                  </a:lnTo>
                  <a:lnTo>
                    <a:pt x="96" y="102"/>
                  </a:lnTo>
                  <a:lnTo>
                    <a:pt x="132" y="96"/>
                  </a:lnTo>
                  <a:lnTo>
                    <a:pt x="150" y="114"/>
                  </a:lnTo>
                  <a:lnTo>
                    <a:pt x="168" y="84"/>
                  </a:lnTo>
                  <a:lnTo>
                    <a:pt x="174" y="90"/>
                  </a:lnTo>
                  <a:lnTo>
                    <a:pt x="174" y="8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4" name="Egypt" descr="© INSCALE GmbH, 05.05.2010&#10;http://www.presentationload.com/">
              <a:extLst>
                <a:ext uri="{FF2B5EF4-FFF2-40B4-BE49-F238E27FC236}">
                  <a16:creationId xmlns:a16="http://schemas.microsoft.com/office/drawing/2014/main" id="{3D860746-5B2E-45C5-AAE5-8BF7D8835722}"/>
                </a:ext>
              </a:extLst>
            </p:cNvPr>
            <p:cNvSpPr>
              <a:spLocks/>
            </p:cNvSpPr>
            <p:nvPr>
              <p:custDataLst>
                <p:tags r:id="rId133"/>
              </p:custDataLst>
            </p:nvPr>
          </p:nvSpPr>
          <p:spPr bwMode="gray">
            <a:xfrm>
              <a:off x="4884671" y="2250485"/>
              <a:ext cx="299440" cy="305370"/>
            </a:xfrm>
            <a:custGeom>
              <a:avLst/>
              <a:gdLst>
                <a:gd name="T0" fmla="*/ 2147483647 w 792"/>
                <a:gd name="T1" fmla="*/ 2147483647 h 804"/>
                <a:gd name="T2" fmla="*/ 2147483647 w 792"/>
                <a:gd name="T3" fmla="*/ 2147483647 h 804"/>
                <a:gd name="T4" fmla="*/ 2147483647 w 792"/>
                <a:gd name="T5" fmla="*/ 2147483647 h 804"/>
                <a:gd name="T6" fmla="*/ 2147483647 w 792"/>
                <a:gd name="T7" fmla="*/ 2147483647 h 804"/>
                <a:gd name="T8" fmla="*/ 2147483647 w 792"/>
                <a:gd name="T9" fmla="*/ 2147483647 h 804"/>
                <a:gd name="T10" fmla="*/ 2147483647 w 792"/>
                <a:gd name="T11" fmla="*/ 2147483647 h 804"/>
                <a:gd name="T12" fmla="*/ 2147483647 w 792"/>
                <a:gd name="T13" fmla="*/ 2147483647 h 804"/>
                <a:gd name="T14" fmla="*/ 2147483647 w 792"/>
                <a:gd name="T15" fmla="*/ 2147483647 h 804"/>
                <a:gd name="T16" fmla="*/ 2147483647 w 792"/>
                <a:gd name="T17" fmla="*/ 2147483647 h 804"/>
                <a:gd name="T18" fmla="*/ 2147483647 w 792"/>
                <a:gd name="T19" fmla="*/ 2147483647 h 804"/>
                <a:gd name="T20" fmla="*/ 2147483647 w 792"/>
                <a:gd name="T21" fmla="*/ 2147483647 h 804"/>
                <a:gd name="T22" fmla="*/ 2147483647 w 792"/>
                <a:gd name="T23" fmla="*/ 2147483647 h 804"/>
                <a:gd name="T24" fmla="*/ 2147483647 w 792"/>
                <a:gd name="T25" fmla="*/ 2147483647 h 804"/>
                <a:gd name="T26" fmla="*/ 2147483647 w 792"/>
                <a:gd name="T27" fmla="*/ 2147483647 h 804"/>
                <a:gd name="T28" fmla="*/ 2147483647 w 792"/>
                <a:gd name="T29" fmla="*/ 2147483647 h 804"/>
                <a:gd name="T30" fmla="*/ 2147483647 w 792"/>
                <a:gd name="T31" fmla="*/ 2147483647 h 804"/>
                <a:gd name="T32" fmla="*/ 2147483647 w 792"/>
                <a:gd name="T33" fmla="*/ 2147483647 h 804"/>
                <a:gd name="T34" fmla="*/ 2147483647 w 792"/>
                <a:gd name="T35" fmla="*/ 2147483647 h 804"/>
                <a:gd name="T36" fmla="*/ 2147483647 w 792"/>
                <a:gd name="T37" fmla="*/ 2147483647 h 804"/>
                <a:gd name="T38" fmla="*/ 2147483647 w 792"/>
                <a:gd name="T39" fmla="*/ 2147483647 h 804"/>
                <a:gd name="T40" fmla="*/ 2147483647 w 792"/>
                <a:gd name="T41" fmla="*/ 2147483647 h 804"/>
                <a:gd name="T42" fmla="*/ 2147483647 w 792"/>
                <a:gd name="T43" fmla="*/ 2147483647 h 804"/>
                <a:gd name="T44" fmla="*/ 2147483647 w 792"/>
                <a:gd name="T45" fmla="*/ 2147483647 h 804"/>
                <a:gd name="T46" fmla="*/ 2147483647 w 792"/>
                <a:gd name="T47" fmla="*/ 2147483647 h 804"/>
                <a:gd name="T48" fmla="*/ 2147483647 w 792"/>
                <a:gd name="T49" fmla="*/ 2147483647 h 804"/>
                <a:gd name="T50" fmla="*/ 2147483647 w 792"/>
                <a:gd name="T51" fmla="*/ 2147483647 h 804"/>
                <a:gd name="T52" fmla="*/ 2147483647 w 792"/>
                <a:gd name="T53" fmla="*/ 2147483647 h 804"/>
                <a:gd name="T54" fmla="*/ 2147483647 w 792"/>
                <a:gd name="T55" fmla="*/ 2147483647 h 804"/>
                <a:gd name="T56" fmla="*/ 2147483647 w 792"/>
                <a:gd name="T57" fmla="*/ 2147483647 h 804"/>
                <a:gd name="T58" fmla="*/ 2147483647 w 792"/>
                <a:gd name="T59" fmla="*/ 2147483647 h 804"/>
                <a:gd name="T60" fmla="*/ 2147483647 w 792"/>
                <a:gd name="T61" fmla="*/ 2147483647 h 804"/>
                <a:gd name="T62" fmla="*/ 2147483647 w 792"/>
                <a:gd name="T63" fmla="*/ 2147483647 h 804"/>
                <a:gd name="T64" fmla="*/ 2147483647 w 792"/>
                <a:gd name="T65" fmla="*/ 2147483647 h 804"/>
                <a:gd name="T66" fmla="*/ 2147483647 w 792"/>
                <a:gd name="T67" fmla="*/ 2147483647 h 804"/>
                <a:gd name="T68" fmla="*/ 2147483647 w 792"/>
                <a:gd name="T69" fmla="*/ 2147483647 h 804"/>
                <a:gd name="T70" fmla="*/ 2147483647 w 792"/>
                <a:gd name="T71" fmla="*/ 2147483647 h 804"/>
                <a:gd name="T72" fmla="*/ 2147483647 w 792"/>
                <a:gd name="T73" fmla="*/ 2147483647 h 804"/>
                <a:gd name="T74" fmla="*/ 2147483647 w 792"/>
                <a:gd name="T75" fmla="*/ 2147483647 h 804"/>
                <a:gd name="T76" fmla="*/ 2147483647 w 792"/>
                <a:gd name="T77" fmla="*/ 2147483647 h 804"/>
                <a:gd name="T78" fmla="*/ 2147483647 w 792"/>
                <a:gd name="T79" fmla="*/ 2147483647 h 804"/>
                <a:gd name="T80" fmla="*/ 2147483647 w 792"/>
                <a:gd name="T81" fmla="*/ 2147483647 h 804"/>
                <a:gd name="T82" fmla="*/ 2147483647 w 792"/>
                <a:gd name="T83" fmla="*/ 2147483647 h 804"/>
                <a:gd name="T84" fmla="*/ 2147483647 w 792"/>
                <a:gd name="T85" fmla="*/ 2147483647 h 804"/>
                <a:gd name="T86" fmla="*/ 2147483647 w 792"/>
                <a:gd name="T87" fmla="*/ 2147483647 h 804"/>
                <a:gd name="T88" fmla="*/ 2147483647 w 792"/>
                <a:gd name="T89" fmla="*/ 2147483647 h 804"/>
                <a:gd name="T90" fmla="*/ 2147483647 w 792"/>
                <a:gd name="T91" fmla="*/ 0 h 804"/>
                <a:gd name="T92" fmla="*/ 2147483647 w 792"/>
                <a:gd name="T93" fmla="*/ 2147483647 h 804"/>
                <a:gd name="T94" fmla="*/ 2147483647 w 792"/>
                <a:gd name="T95" fmla="*/ 0 h 8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92"/>
                <a:gd name="T145" fmla="*/ 0 h 804"/>
                <a:gd name="T146" fmla="*/ 792 w 792"/>
                <a:gd name="T147" fmla="*/ 804 h 8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92" h="804">
                  <a:moveTo>
                    <a:pt x="12" y="18"/>
                  </a:moveTo>
                  <a:lnTo>
                    <a:pt x="6" y="24"/>
                  </a:lnTo>
                  <a:lnTo>
                    <a:pt x="6" y="54"/>
                  </a:lnTo>
                  <a:lnTo>
                    <a:pt x="18" y="60"/>
                  </a:lnTo>
                  <a:lnTo>
                    <a:pt x="24" y="72"/>
                  </a:lnTo>
                  <a:lnTo>
                    <a:pt x="24" y="78"/>
                  </a:lnTo>
                  <a:lnTo>
                    <a:pt x="18" y="84"/>
                  </a:lnTo>
                  <a:lnTo>
                    <a:pt x="12" y="96"/>
                  </a:lnTo>
                  <a:lnTo>
                    <a:pt x="6" y="102"/>
                  </a:lnTo>
                  <a:lnTo>
                    <a:pt x="0" y="114"/>
                  </a:lnTo>
                  <a:lnTo>
                    <a:pt x="0" y="120"/>
                  </a:lnTo>
                  <a:lnTo>
                    <a:pt x="6" y="132"/>
                  </a:lnTo>
                  <a:lnTo>
                    <a:pt x="18" y="144"/>
                  </a:lnTo>
                  <a:lnTo>
                    <a:pt x="30" y="180"/>
                  </a:lnTo>
                  <a:lnTo>
                    <a:pt x="30" y="264"/>
                  </a:lnTo>
                  <a:lnTo>
                    <a:pt x="36" y="342"/>
                  </a:lnTo>
                  <a:lnTo>
                    <a:pt x="36" y="438"/>
                  </a:lnTo>
                  <a:lnTo>
                    <a:pt x="42" y="534"/>
                  </a:lnTo>
                  <a:lnTo>
                    <a:pt x="42" y="624"/>
                  </a:lnTo>
                  <a:lnTo>
                    <a:pt x="48" y="702"/>
                  </a:lnTo>
                  <a:lnTo>
                    <a:pt x="48" y="774"/>
                  </a:lnTo>
                  <a:lnTo>
                    <a:pt x="474" y="780"/>
                  </a:lnTo>
                  <a:lnTo>
                    <a:pt x="492" y="762"/>
                  </a:lnTo>
                  <a:lnTo>
                    <a:pt x="498" y="762"/>
                  </a:lnTo>
                  <a:lnTo>
                    <a:pt x="498" y="774"/>
                  </a:lnTo>
                  <a:lnTo>
                    <a:pt x="618" y="780"/>
                  </a:lnTo>
                  <a:lnTo>
                    <a:pt x="624" y="786"/>
                  </a:lnTo>
                  <a:lnTo>
                    <a:pt x="630" y="798"/>
                  </a:lnTo>
                  <a:lnTo>
                    <a:pt x="636" y="804"/>
                  </a:lnTo>
                  <a:lnTo>
                    <a:pt x="654" y="804"/>
                  </a:lnTo>
                  <a:lnTo>
                    <a:pt x="660" y="798"/>
                  </a:lnTo>
                  <a:lnTo>
                    <a:pt x="672" y="774"/>
                  </a:lnTo>
                  <a:lnTo>
                    <a:pt x="684" y="762"/>
                  </a:lnTo>
                  <a:lnTo>
                    <a:pt x="696" y="762"/>
                  </a:lnTo>
                  <a:lnTo>
                    <a:pt x="702" y="756"/>
                  </a:lnTo>
                  <a:lnTo>
                    <a:pt x="720" y="756"/>
                  </a:lnTo>
                  <a:lnTo>
                    <a:pt x="726" y="750"/>
                  </a:lnTo>
                  <a:lnTo>
                    <a:pt x="732" y="738"/>
                  </a:lnTo>
                  <a:lnTo>
                    <a:pt x="732" y="714"/>
                  </a:lnTo>
                  <a:lnTo>
                    <a:pt x="762" y="714"/>
                  </a:lnTo>
                  <a:lnTo>
                    <a:pt x="786" y="690"/>
                  </a:lnTo>
                  <a:lnTo>
                    <a:pt x="780" y="684"/>
                  </a:lnTo>
                  <a:lnTo>
                    <a:pt x="774" y="672"/>
                  </a:lnTo>
                  <a:lnTo>
                    <a:pt x="774" y="624"/>
                  </a:lnTo>
                  <a:lnTo>
                    <a:pt x="792" y="618"/>
                  </a:lnTo>
                  <a:lnTo>
                    <a:pt x="786" y="618"/>
                  </a:lnTo>
                  <a:lnTo>
                    <a:pt x="756" y="588"/>
                  </a:lnTo>
                  <a:lnTo>
                    <a:pt x="732" y="552"/>
                  </a:lnTo>
                  <a:lnTo>
                    <a:pt x="726" y="528"/>
                  </a:lnTo>
                  <a:lnTo>
                    <a:pt x="714" y="492"/>
                  </a:lnTo>
                  <a:lnTo>
                    <a:pt x="702" y="468"/>
                  </a:lnTo>
                  <a:lnTo>
                    <a:pt x="690" y="462"/>
                  </a:lnTo>
                  <a:lnTo>
                    <a:pt x="684" y="450"/>
                  </a:lnTo>
                  <a:lnTo>
                    <a:pt x="672" y="444"/>
                  </a:lnTo>
                  <a:lnTo>
                    <a:pt x="666" y="432"/>
                  </a:lnTo>
                  <a:lnTo>
                    <a:pt x="654" y="396"/>
                  </a:lnTo>
                  <a:lnTo>
                    <a:pt x="654" y="378"/>
                  </a:lnTo>
                  <a:lnTo>
                    <a:pt x="618" y="336"/>
                  </a:lnTo>
                  <a:lnTo>
                    <a:pt x="618" y="318"/>
                  </a:lnTo>
                  <a:lnTo>
                    <a:pt x="606" y="294"/>
                  </a:lnTo>
                  <a:lnTo>
                    <a:pt x="594" y="282"/>
                  </a:lnTo>
                  <a:lnTo>
                    <a:pt x="588" y="270"/>
                  </a:lnTo>
                  <a:lnTo>
                    <a:pt x="576" y="258"/>
                  </a:lnTo>
                  <a:lnTo>
                    <a:pt x="570" y="246"/>
                  </a:lnTo>
                  <a:lnTo>
                    <a:pt x="558" y="234"/>
                  </a:lnTo>
                  <a:lnTo>
                    <a:pt x="552" y="222"/>
                  </a:lnTo>
                  <a:lnTo>
                    <a:pt x="546" y="216"/>
                  </a:lnTo>
                  <a:lnTo>
                    <a:pt x="552" y="210"/>
                  </a:lnTo>
                  <a:lnTo>
                    <a:pt x="552" y="198"/>
                  </a:lnTo>
                  <a:lnTo>
                    <a:pt x="540" y="174"/>
                  </a:lnTo>
                  <a:lnTo>
                    <a:pt x="528" y="168"/>
                  </a:lnTo>
                  <a:lnTo>
                    <a:pt x="522" y="168"/>
                  </a:lnTo>
                  <a:lnTo>
                    <a:pt x="540" y="144"/>
                  </a:lnTo>
                  <a:lnTo>
                    <a:pt x="558" y="156"/>
                  </a:lnTo>
                  <a:lnTo>
                    <a:pt x="558" y="174"/>
                  </a:lnTo>
                  <a:lnTo>
                    <a:pt x="564" y="186"/>
                  </a:lnTo>
                  <a:lnTo>
                    <a:pt x="576" y="198"/>
                  </a:lnTo>
                  <a:lnTo>
                    <a:pt x="582" y="210"/>
                  </a:lnTo>
                  <a:lnTo>
                    <a:pt x="588" y="216"/>
                  </a:lnTo>
                  <a:lnTo>
                    <a:pt x="588" y="246"/>
                  </a:lnTo>
                  <a:lnTo>
                    <a:pt x="606" y="264"/>
                  </a:lnTo>
                  <a:lnTo>
                    <a:pt x="612" y="276"/>
                  </a:lnTo>
                  <a:lnTo>
                    <a:pt x="636" y="300"/>
                  </a:lnTo>
                  <a:lnTo>
                    <a:pt x="648" y="306"/>
                  </a:lnTo>
                  <a:lnTo>
                    <a:pt x="654" y="306"/>
                  </a:lnTo>
                  <a:lnTo>
                    <a:pt x="666" y="300"/>
                  </a:lnTo>
                  <a:lnTo>
                    <a:pt x="678" y="288"/>
                  </a:lnTo>
                  <a:lnTo>
                    <a:pt x="672" y="270"/>
                  </a:lnTo>
                  <a:lnTo>
                    <a:pt x="684" y="246"/>
                  </a:lnTo>
                  <a:lnTo>
                    <a:pt x="684" y="234"/>
                  </a:lnTo>
                  <a:lnTo>
                    <a:pt x="690" y="222"/>
                  </a:lnTo>
                  <a:lnTo>
                    <a:pt x="690" y="198"/>
                  </a:lnTo>
                  <a:lnTo>
                    <a:pt x="696" y="186"/>
                  </a:lnTo>
                  <a:lnTo>
                    <a:pt x="696" y="180"/>
                  </a:lnTo>
                  <a:lnTo>
                    <a:pt x="702" y="168"/>
                  </a:lnTo>
                  <a:lnTo>
                    <a:pt x="648" y="24"/>
                  </a:lnTo>
                  <a:lnTo>
                    <a:pt x="642" y="24"/>
                  </a:lnTo>
                  <a:lnTo>
                    <a:pt x="636" y="30"/>
                  </a:lnTo>
                  <a:lnTo>
                    <a:pt x="624" y="30"/>
                  </a:lnTo>
                  <a:lnTo>
                    <a:pt x="600" y="42"/>
                  </a:lnTo>
                  <a:lnTo>
                    <a:pt x="576" y="42"/>
                  </a:lnTo>
                  <a:lnTo>
                    <a:pt x="564" y="36"/>
                  </a:lnTo>
                  <a:lnTo>
                    <a:pt x="558" y="30"/>
                  </a:lnTo>
                  <a:lnTo>
                    <a:pt x="552" y="36"/>
                  </a:lnTo>
                  <a:lnTo>
                    <a:pt x="540" y="42"/>
                  </a:lnTo>
                  <a:lnTo>
                    <a:pt x="534" y="42"/>
                  </a:lnTo>
                  <a:lnTo>
                    <a:pt x="510" y="30"/>
                  </a:lnTo>
                  <a:lnTo>
                    <a:pt x="504" y="24"/>
                  </a:lnTo>
                  <a:lnTo>
                    <a:pt x="504" y="18"/>
                  </a:lnTo>
                  <a:lnTo>
                    <a:pt x="498" y="12"/>
                  </a:lnTo>
                  <a:lnTo>
                    <a:pt x="486" y="6"/>
                  </a:lnTo>
                  <a:lnTo>
                    <a:pt x="468" y="6"/>
                  </a:lnTo>
                  <a:lnTo>
                    <a:pt x="456" y="12"/>
                  </a:lnTo>
                  <a:lnTo>
                    <a:pt x="438" y="12"/>
                  </a:lnTo>
                  <a:lnTo>
                    <a:pt x="432" y="18"/>
                  </a:lnTo>
                  <a:lnTo>
                    <a:pt x="420" y="18"/>
                  </a:lnTo>
                  <a:lnTo>
                    <a:pt x="414" y="12"/>
                  </a:lnTo>
                  <a:lnTo>
                    <a:pt x="390" y="12"/>
                  </a:lnTo>
                  <a:lnTo>
                    <a:pt x="378" y="18"/>
                  </a:lnTo>
                  <a:lnTo>
                    <a:pt x="372" y="24"/>
                  </a:lnTo>
                  <a:lnTo>
                    <a:pt x="366" y="36"/>
                  </a:lnTo>
                  <a:lnTo>
                    <a:pt x="360" y="42"/>
                  </a:lnTo>
                  <a:lnTo>
                    <a:pt x="336" y="42"/>
                  </a:lnTo>
                  <a:lnTo>
                    <a:pt x="324" y="54"/>
                  </a:lnTo>
                  <a:lnTo>
                    <a:pt x="312" y="60"/>
                  </a:lnTo>
                  <a:lnTo>
                    <a:pt x="306" y="60"/>
                  </a:lnTo>
                  <a:lnTo>
                    <a:pt x="300" y="54"/>
                  </a:lnTo>
                  <a:lnTo>
                    <a:pt x="288" y="54"/>
                  </a:lnTo>
                  <a:lnTo>
                    <a:pt x="276" y="48"/>
                  </a:lnTo>
                  <a:lnTo>
                    <a:pt x="264" y="48"/>
                  </a:lnTo>
                  <a:lnTo>
                    <a:pt x="258" y="42"/>
                  </a:lnTo>
                  <a:lnTo>
                    <a:pt x="204" y="42"/>
                  </a:lnTo>
                  <a:lnTo>
                    <a:pt x="198" y="36"/>
                  </a:lnTo>
                  <a:lnTo>
                    <a:pt x="186" y="30"/>
                  </a:lnTo>
                  <a:lnTo>
                    <a:pt x="174" y="18"/>
                  </a:lnTo>
                  <a:lnTo>
                    <a:pt x="126" y="18"/>
                  </a:lnTo>
                  <a:lnTo>
                    <a:pt x="120" y="12"/>
                  </a:lnTo>
                  <a:lnTo>
                    <a:pt x="96" y="0"/>
                  </a:lnTo>
                  <a:lnTo>
                    <a:pt x="78" y="0"/>
                  </a:lnTo>
                  <a:lnTo>
                    <a:pt x="66" y="12"/>
                  </a:lnTo>
                  <a:lnTo>
                    <a:pt x="54" y="12"/>
                  </a:lnTo>
                  <a:lnTo>
                    <a:pt x="42" y="6"/>
                  </a:lnTo>
                  <a:lnTo>
                    <a:pt x="36" y="6"/>
                  </a:lnTo>
                  <a:lnTo>
                    <a:pt x="36" y="0"/>
                  </a:lnTo>
                  <a:lnTo>
                    <a:pt x="30" y="0"/>
                  </a:lnTo>
                  <a:lnTo>
                    <a:pt x="12"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5" name="Ecuador" descr="© INSCALE GmbH, 05.05.2010&#10;http://www.presentationload.com/">
              <a:extLst>
                <a:ext uri="{FF2B5EF4-FFF2-40B4-BE49-F238E27FC236}">
                  <a16:creationId xmlns:a16="http://schemas.microsoft.com/office/drawing/2014/main" id="{A2EA49FB-BFEB-4B4B-B98E-AABB3DDD011F}"/>
                </a:ext>
              </a:extLst>
            </p:cNvPr>
            <p:cNvSpPr>
              <a:spLocks noEditPoints="1"/>
            </p:cNvSpPr>
            <p:nvPr>
              <p:custDataLst>
                <p:tags r:id="rId134"/>
              </p:custDataLst>
            </p:nvPr>
          </p:nvSpPr>
          <p:spPr bwMode="gray">
            <a:xfrm>
              <a:off x="2045927" y="3169561"/>
              <a:ext cx="157132" cy="200121"/>
            </a:xfrm>
            <a:custGeom>
              <a:avLst/>
              <a:gdLst>
                <a:gd name="T0" fmla="*/ 2147483647 w 414"/>
                <a:gd name="T1" fmla="*/ 2147483647 h 528"/>
                <a:gd name="T2" fmla="*/ 2147483647 w 414"/>
                <a:gd name="T3" fmla="*/ 2147483647 h 528"/>
                <a:gd name="T4" fmla="*/ 2147483647 w 414"/>
                <a:gd name="T5" fmla="*/ 2147483647 h 528"/>
                <a:gd name="T6" fmla="*/ 2147483647 w 414"/>
                <a:gd name="T7" fmla="*/ 2147483647 h 528"/>
                <a:gd name="T8" fmla="*/ 2147483647 w 414"/>
                <a:gd name="T9" fmla="*/ 2147483647 h 528"/>
                <a:gd name="T10" fmla="*/ 2147483647 w 414"/>
                <a:gd name="T11" fmla="*/ 2147483647 h 528"/>
                <a:gd name="T12" fmla="*/ 2147483647 w 414"/>
                <a:gd name="T13" fmla="*/ 2147483647 h 528"/>
                <a:gd name="T14" fmla="*/ 2147483647 w 414"/>
                <a:gd name="T15" fmla="*/ 2147483647 h 528"/>
                <a:gd name="T16" fmla="*/ 2147483647 w 414"/>
                <a:gd name="T17" fmla="*/ 2147483647 h 528"/>
                <a:gd name="T18" fmla="*/ 2147483647 w 414"/>
                <a:gd name="T19" fmla="*/ 2147483647 h 528"/>
                <a:gd name="T20" fmla="*/ 2147483647 w 414"/>
                <a:gd name="T21" fmla="*/ 2147483647 h 528"/>
                <a:gd name="T22" fmla="*/ 2147483647 w 414"/>
                <a:gd name="T23" fmla="*/ 2147483647 h 528"/>
                <a:gd name="T24" fmla="*/ 2147483647 w 414"/>
                <a:gd name="T25" fmla="*/ 2147483647 h 528"/>
                <a:gd name="T26" fmla="*/ 2147483647 w 414"/>
                <a:gd name="T27" fmla="*/ 2147483647 h 528"/>
                <a:gd name="T28" fmla="*/ 2147483647 w 414"/>
                <a:gd name="T29" fmla="*/ 2147483647 h 528"/>
                <a:gd name="T30" fmla="*/ 2147483647 w 414"/>
                <a:gd name="T31" fmla="*/ 2147483647 h 528"/>
                <a:gd name="T32" fmla="*/ 2147483647 w 414"/>
                <a:gd name="T33" fmla="*/ 2147483647 h 528"/>
                <a:gd name="T34" fmla="*/ 2147483647 w 414"/>
                <a:gd name="T35" fmla="*/ 2147483647 h 528"/>
                <a:gd name="T36" fmla="*/ 2147483647 w 414"/>
                <a:gd name="T37" fmla="*/ 2147483647 h 528"/>
                <a:gd name="T38" fmla="*/ 2147483647 w 414"/>
                <a:gd name="T39" fmla="*/ 2147483647 h 528"/>
                <a:gd name="T40" fmla="*/ 2147483647 w 414"/>
                <a:gd name="T41" fmla="*/ 2147483647 h 528"/>
                <a:gd name="T42" fmla="*/ 2147483647 w 414"/>
                <a:gd name="T43" fmla="*/ 2147483647 h 528"/>
                <a:gd name="T44" fmla="*/ 2147483647 w 414"/>
                <a:gd name="T45" fmla="*/ 2147483647 h 528"/>
                <a:gd name="T46" fmla="*/ 2147483647 w 414"/>
                <a:gd name="T47" fmla="*/ 2147483647 h 528"/>
                <a:gd name="T48" fmla="*/ 2147483647 w 414"/>
                <a:gd name="T49" fmla="*/ 2147483647 h 528"/>
                <a:gd name="T50" fmla="*/ 2147483647 w 414"/>
                <a:gd name="T51" fmla="*/ 2147483647 h 528"/>
                <a:gd name="T52" fmla="*/ 2147483647 w 414"/>
                <a:gd name="T53" fmla="*/ 2147483647 h 528"/>
                <a:gd name="T54" fmla="*/ 2147483647 w 414"/>
                <a:gd name="T55" fmla="*/ 2147483647 h 528"/>
                <a:gd name="T56" fmla="*/ 2147483647 w 414"/>
                <a:gd name="T57" fmla="*/ 2147483647 h 528"/>
                <a:gd name="T58" fmla="*/ 2147483647 w 414"/>
                <a:gd name="T59" fmla="*/ 2147483647 h 528"/>
                <a:gd name="T60" fmla="*/ 2147483647 w 414"/>
                <a:gd name="T61" fmla="*/ 2147483647 h 528"/>
                <a:gd name="T62" fmla="*/ 2147483647 w 414"/>
                <a:gd name="T63" fmla="*/ 2147483647 h 528"/>
                <a:gd name="T64" fmla="*/ 2147483647 w 414"/>
                <a:gd name="T65" fmla="*/ 2147483647 h 528"/>
                <a:gd name="T66" fmla="*/ 2147483647 w 414"/>
                <a:gd name="T67" fmla="*/ 2147483647 h 528"/>
                <a:gd name="T68" fmla="*/ 2147483647 w 414"/>
                <a:gd name="T69" fmla="*/ 2147483647 h 528"/>
                <a:gd name="T70" fmla="*/ 2147483647 w 414"/>
                <a:gd name="T71" fmla="*/ 2147483647 h 528"/>
                <a:gd name="T72" fmla="*/ 2147483647 w 414"/>
                <a:gd name="T73" fmla="*/ 2147483647 h 528"/>
                <a:gd name="T74" fmla="*/ 2147483647 w 414"/>
                <a:gd name="T75" fmla="*/ 2147483647 h 528"/>
                <a:gd name="T76" fmla="*/ 2147483647 w 414"/>
                <a:gd name="T77" fmla="*/ 2147483647 h 528"/>
                <a:gd name="T78" fmla="*/ 2147483647 w 414"/>
                <a:gd name="T79" fmla="*/ 2147483647 h 528"/>
                <a:gd name="T80" fmla="*/ 2147483647 w 414"/>
                <a:gd name="T81" fmla="*/ 2147483647 h 528"/>
                <a:gd name="T82" fmla="*/ 2147483647 w 414"/>
                <a:gd name="T83" fmla="*/ 2147483647 h 528"/>
                <a:gd name="T84" fmla="*/ 2147483647 w 414"/>
                <a:gd name="T85" fmla="*/ 2147483647 h 528"/>
                <a:gd name="T86" fmla="*/ 2147483647 w 414"/>
                <a:gd name="T87" fmla="*/ 2147483647 h 528"/>
                <a:gd name="T88" fmla="*/ 2147483647 w 414"/>
                <a:gd name="T89" fmla="*/ 2147483647 h 5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4"/>
                <a:gd name="T136" fmla="*/ 0 h 528"/>
                <a:gd name="T137" fmla="*/ 414 w 414"/>
                <a:gd name="T138" fmla="*/ 528 h 5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4" h="528">
                  <a:moveTo>
                    <a:pt x="60" y="372"/>
                  </a:moveTo>
                  <a:lnTo>
                    <a:pt x="72" y="366"/>
                  </a:lnTo>
                  <a:lnTo>
                    <a:pt x="78" y="360"/>
                  </a:lnTo>
                  <a:lnTo>
                    <a:pt x="78" y="342"/>
                  </a:lnTo>
                  <a:lnTo>
                    <a:pt x="72" y="342"/>
                  </a:lnTo>
                  <a:lnTo>
                    <a:pt x="54" y="360"/>
                  </a:lnTo>
                  <a:lnTo>
                    <a:pt x="54" y="372"/>
                  </a:lnTo>
                  <a:lnTo>
                    <a:pt x="60" y="372"/>
                  </a:lnTo>
                  <a:close/>
                  <a:moveTo>
                    <a:pt x="414" y="174"/>
                  </a:moveTo>
                  <a:lnTo>
                    <a:pt x="390" y="156"/>
                  </a:lnTo>
                  <a:lnTo>
                    <a:pt x="396" y="156"/>
                  </a:lnTo>
                  <a:lnTo>
                    <a:pt x="396" y="150"/>
                  </a:lnTo>
                  <a:lnTo>
                    <a:pt x="402" y="150"/>
                  </a:lnTo>
                  <a:lnTo>
                    <a:pt x="402" y="126"/>
                  </a:lnTo>
                  <a:lnTo>
                    <a:pt x="372" y="126"/>
                  </a:lnTo>
                  <a:lnTo>
                    <a:pt x="360" y="114"/>
                  </a:lnTo>
                  <a:lnTo>
                    <a:pt x="360" y="108"/>
                  </a:lnTo>
                  <a:lnTo>
                    <a:pt x="354" y="102"/>
                  </a:lnTo>
                  <a:lnTo>
                    <a:pt x="354" y="96"/>
                  </a:lnTo>
                  <a:lnTo>
                    <a:pt x="342" y="90"/>
                  </a:lnTo>
                  <a:lnTo>
                    <a:pt x="336" y="90"/>
                  </a:lnTo>
                  <a:lnTo>
                    <a:pt x="330" y="96"/>
                  </a:lnTo>
                  <a:lnTo>
                    <a:pt x="330" y="108"/>
                  </a:lnTo>
                  <a:lnTo>
                    <a:pt x="306" y="108"/>
                  </a:lnTo>
                  <a:lnTo>
                    <a:pt x="300" y="102"/>
                  </a:lnTo>
                  <a:lnTo>
                    <a:pt x="288" y="96"/>
                  </a:lnTo>
                  <a:lnTo>
                    <a:pt x="282" y="102"/>
                  </a:lnTo>
                  <a:lnTo>
                    <a:pt x="270" y="102"/>
                  </a:lnTo>
                  <a:lnTo>
                    <a:pt x="258" y="96"/>
                  </a:lnTo>
                  <a:lnTo>
                    <a:pt x="252" y="90"/>
                  </a:lnTo>
                  <a:lnTo>
                    <a:pt x="252" y="84"/>
                  </a:lnTo>
                  <a:lnTo>
                    <a:pt x="246" y="72"/>
                  </a:lnTo>
                  <a:lnTo>
                    <a:pt x="240" y="66"/>
                  </a:lnTo>
                  <a:lnTo>
                    <a:pt x="228" y="60"/>
                  </a:lnTo>
                  <a:lnTo>
                    <a:pt x="210" y="60"/>
                  </a:lnTo>
                  <a:lnTo>
                    <a:pt x="204" y="48"/>
                  </a:lnTo>
                  <a:lnTo>
                    <a:pt x="168" y="30"/>
                  </a:lnTo>
                  <a:lnTo>
                    <a:pt x="162" y="18"/>
                  </a:lnTo>
                  <a:lnTo>
                    <a:pt x="150" y="12"/>
                  </a:lnTo>
                  <a:lnTo>
                    <a:pt x="144" y="0"/>
                  </a:lnTo>
                  <a:lnTo>
                    <a:pt x="144" y="12"/>
                  </a:lnTo>
                  <a:lnTo>
                    <a:pt x="150" y="18"/>
                  </a:lnTo>
                  <a:lnTo>
                    <a:pt x="150" y="36"/>
                  </a:lnTo>
                  <a:lnTo>
                    <a:pt x="144" y="42"/>
                  </a:lnTo>
                  <a:lnTo>
                    <a:pt x="120" y="54"/>
                  </a:lnTo>
                  <a:lnTo>
                    <a:pt x="102" y="54"/>
                  </a:lnTo>
                  <a:lnTo>
                    <a:pt x="96" y="42"/>
                  </a:lnTo>
                  <a:lnTo>
                    <a:pt x="90" y="42"/>
                  </a:lnTo>
                  <a:lnTo>
                    <a:pt x="78" y="54"/>
                  </a:lnTo>
                  <a:lnTo>
                    <a:pt x="66" y="60"/>
                  </a:lnTo>
                  <a:lnTo>
                    <a:pt x="60" y="72"/>
                  </a:lnTo>
                  <a:lnTo>
                    <a:pt x="60" y="84"/>
                  </a:lnTo>
                  <a:lnTo>
                    <a:pt x="66" y="90"/>
                  </a:lnTo>
                  <a:lnTo>
                    <a:pt x="72" y="102"/>
                  </a:lnTo>
                  <a:lnTo>
                    <a:pt x="72" y="120"/>
                  </a:lnTo>
                  <a:lnTo>
                    <a:pt x="66" y="126"/>
                  </a:lnTo>
                  <a:lnTo>
                    <a:pt x="54" y="132"/>
                  </a:lnTo>
                  <a:lnTo>
                    <a:pt x="42" y="144"/>
                  </a:lnTo>
                  <a:lnTo>
                    <a:pt x="42" y="162"/>
                  </a:lnTo>
                  <a:lnTo>
                    <a:pt x="48" y="168"/>
                  </a:lnTo>
                  <a:lnTo>
                    <a:pt x="54" y="180"/>
                  </a:lnTo>
                  <a:lnTo>
                    <a:pt x="36" y="180"/>
                  </a:lnTo>
                  <a:lnTo>
                    <a:pt x="36" y="198"/>
                  </a:lnTo>
                  <a:lnTo>
                    <a:pt x="0" y="216"/>
                  </a:lnTo>
                  <a:lnTo>
                    <a:pt x="24" y="228"/>
                  </a:lnTo>
                  <a:lnTo>
                    <a:pt x="12" y="258"/>
                  </a:lnTo>
                  <a:lnTo>
                    <a:pt x="24" y="270"/>
                  </a:lnTo>
                  <a:lnTo>
                    <a:pt x="24" y="282"/>
                  </a:lnTo>
                  <a:lnTo>
                    <a:pt x="6" y="300"/>
                  </a:lnTo>
                  <a:lnTo>
                    <a:pt x="0" y="300"/>
                  </a:lnTo>
                  <a:lnTo>
                    <a:pt x="12" y="312"/>
                  </a:lnTo>
                  <a:lnTo>
                    <a:pt x="6" y="318"/>
                  </a:lnTo>
                  <a:lnTo>
                    <a:pt x="6" y="324"/>
                  </a:lnTo>
                  <a:lnTo>
                    <a:pt x="18" y="336"/>
                  </a:lnTo>
                  <a:lnTo>
                    <a:pt x="30" y="342"/>
                  </a:lnTo>
                  <a:lnTo>
                    <a:pt x="60" y="342"/>
                  </a:lnTo>
                  <a:lnTo>
                    <a:pt x="72" y="330"/>
                  </a:lnTo>
                  <a:lnTo>
                    <a:pt x="72" y="324"/>
                  </a:lnTo>
                  <a:lnTo>
                    <a:pt x="96" y="330"/>
                  </a:lnTo>
                  <a:lnTo>
                    <a:pt x="102" y="342"/>
                  </a:lnTo>
                  <a:lnTo>
                    <a:pt x="102" y="348"/>
                  </a:lnTo>
                  <a:lnTo>
                    <a:pt x="96" y="366"/>
                  </a:lnTo>
                  <a:lnTo>
                    <a:pt x="90" y="372"/>
                  </a:lnTo>
                  <a:lnTo>
                    <a:pt x="90" y="384"/>
                  </a:lnTo>
                  <a:lnTo>
                    <a:pt x="84" y="396"/>
                  </a:lnTo>
                  <a:lnTo>
                    <a:pt x="72" y="402"/>
                  </a:lnTo>
                  <a:lnTo>
                    <a:pt x="66" y="402"/>
                  </a:lnTo>
                  <a:lnTo>
                    <a:pt x="60" y="408"/>
                  </a:lnTo>
                  <a:lnTo>
                    <a:pt x="54" y="408"/>
                  </a:lnTo>
                  <a:lnTo>
                    <a:pt x="60" y="408"/>
                  </a:lnTo>
                  <a:lnTo>
                    <a:pt x="72" y="414"/>
                  </a:lnTo>
                  <a:lnTo>
                    <a:pt x="78" y="414"/>
                  </a:lnTo>
                  <a:lnTo>
                    <a:pt x="78" y="420"/>
                  </a:lnTo>
                  <a:lnTo>
                    <a:pt x="72" y="426"/>
                  </a:lnTo>
                  <a:lnTo>
                    <a:pt x="66" y="438"/>
                  </a:lnTo>
                  <a:lnTo>
                    <a:pt x="54" y="444"/>
                  </a:lnTo>
                  <a:lnTo>
                    <a:pt x="48" y="456"/>
                  </a:lnTo>
                  <a:lnTo>
                    <a:pt x="42" y="462"/>
                  </a:lnTo>
                  <a:lnTo>
                    <a:pt x="54" y="474"/>
                  </a:lnTo>
                  <a:lnTo>
                    <a:pt x="42" y="486"/>
                  </a:lnTo>
                  <a:lnTo>
                    <a:pt x="48" y="492"/>
                  </a:lnTo>
                  <a:lnTo>
                    <a:pt x="54" y="492"/>
                  </a:lnTo>
                  <a:lnTo>
                    <a:pt x="66" y="486"/>
                  </a:lnTo>
                  <a:lnTo>
                    <a:pt x="78" y="474"/>
                  </a:lnTo>
                  <a:lnTo>
                    <a:pt x="90" y="486"/>
                  </a:lnTo>
                  <a:lnTo>
                    <a:pt x="120" y="486"/>
                  </a:lnTo>
                  <a:lnTo>
                    <a:pt x="120" y="492"/>
                  </a:lnTo>
                  <a:lnTo>
                    <a:pt x="126" y="498"/>
                  </a:lnTo>
                  <a:lnTo>
                    <a:pt x="126" y="516"/>
                  </a:lnTo>
                  <a:lnTo>
                    <a:pt x="132" y="528"/>
                  </a:lnTo>
                  <a:lnTo>
                    <a:pt x="150" y="528"/>
                  </a:lnTo>
                  <a:lnTo>
                    <a:pt x="150" y="522"/>
                  </a:lnTo>
                  <a:lnTo>
                    <a:pt x="156" y="516"/>
                  </a:lnTo>
                  <a:lnTo>
                    <a:pt x="156" y="510"/>
                  </a:lnTo>
                  <a:lnTo>
                    <a:pt x="162" y="504"/>
                  </a:lnTo>
                  <a:lnTo>
                    <a:pt x="180" y="504"/>
                  </a:lnTo>
                  <a:lnTo>
                    <a:pt x="180" y="474"/>
                  </a:lnTo>
                  <a:lnTo>
                    <a:pt x="186" y="462"/>
                  </a:lnTo>
                  <a:lnTo>
                    <a:pt x="186" y="438"/>
                  </a:lnTo>
                  <a:lnTo>
                    <a:pt x="198" y="426"/>
                  </a:lnTo>
                  <a:lnTo>
                    <a:pt x="198" y="408"/>
                  </a:lnTo>
                  <a:lnTo>
                    <a:pt x="210" y="402"/>
                  </a:lnTo>
                  <a:lnTo>
                    <a:pt x="210" y="396"/>
                  </a:lnTo>
                  <a:lnTo>
                    <a:pt x="228" y="378"/>
                  </a:lnTo>
                  <a:lnTo>
                    <a:pt x="246" y="366"/>
                  </a:lnTo>
                  <a:lnTo>
                    <a:pt x="264" y="360"/>
                  </a:lnTo>
                  <a:lnTo>
                    <a:pt x="324" y="330"/>
                  </a:lnTo>
                  <a:lnTo>
                    <a:pt x="342" y="318"/>
                  </a:lnTo>
                  <a:lnTo>
                    <a:pt x="354" y="300"/>
                  </a:lnTo>
                  <a:lnTo>
                    <a:pt x="366" y="288"/>
                  </a:lnTo>
                  <a:lnTo>
                    <a:pt x="372" y="276"/>
                  </a:lnTo>
                  <a:lnTo>
                    <a:pt x="384" y="264"/>
                  </a:lnTo>
                  <a:lnTo>
                    <a:pt x="390" y="252"/>
                  </a:lnTo>
                  <a:lnTo>
                    <a:pt x="402" y="210"/>
                  </a:lnTo>
                  <a:lnTo>
                    <a:pt x="414" y="204"/>
                  </a:lnTo>
                  <a:lnTo>
                    <a:pt x="414" y="17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6" name="East Timor" descr="© INSCALE GmbH, 05.05.2010&#10;http://www.presentationload.com/">
              <a:extLst>
                <a:ext uri="{FF2B5EF4-FFF2-40B4-BE49-F238E27FC236}">
                  <a16:creationId xmlns:a16="http://schemas.microsoft.com/office/drawing/2014/main" id="{115D98E7-3C95-4EDA-8FDE-AF43A00C2518}"/>
                </a:ext>
              </a:extLst>
            </p:cNvPr>
            <p:cNvSpPr>
              <a:spLocks noEditPoints="1"/>
            </p:cNvSpPr>
            <p:nvPr>
              <p:custDataLst>
                <p:tags r:id="rId135"/>
              </p:custDataLst>
            </p:nvPr>
          </p:nvSpPr>
          <p:spPr bwMode="gray">
            <a:xfrm>
              <a:off x="7570729" y="3470482"/>
              <a:ext cx="94872" cy="44471"/>
            </a:xfrm>
            <a:custGeom>
              <a:avLst/>
              <a:gdLst>
                <a:gd name="T0" fmla="*/ 2147483647 w 252"/>
                <a:gd name="T1" fmla="*/ 0 h 120"/>
                <a:gd name="T2" fmla="*/ 2147483647 w 252"/>
                <a:gd name="T3" fmla="*/ 2147483647 h 120"/>
                <a:gd name="T4" fmla="*/ 2147483647 w 252"/>
                <a:gd name="T5" fmla="*/ 2147483647 h 120"/>
                <a:gd name="T6" fmla="*/ 2147483647 w 252"/>
                <a:gd name="T7" fmla="*/ 2147483647 h 120"/>
                <a:gd name="T8" fmla="*/ 2147483647 w 252"/>
                <a:gd name="T9" fmla="*/ 2147483647 h 120"/>
                <a:gd name="T10" fmla="*/ 2147483647 w 252"/>
                <a:gd name="T11" fmla="*/ 2147483647 h 120"/>
                <a:gd name="T12" fmla="*/ 2147483647 w 252"/>
                <a:gd name="T13" fmla="*/ 2147483647 h 120"/>
                <a:gd name="T14" fmla="*/ 2147483647 w 252"/>
                <a:gd name="T15" fmla="*/ 2147483647 h 120"/>
                <a:gd name="T16" fmla="*/ 2147483647 w 252"/>
                <a:gd name="T17" fmla="*/ 2147483647 h 120"/>
                <a:gd name="T18" fmla="*/ 2147483647 w 252"/>
                <a:gd name="T19" fmla="*/ 2147483647 h 120"/>
                <a:gd name="T20" fmla="*/ 2147483647 w 252"/>
                <a:gd name="T21" fmla="*/ 2147483647 h 120"/>
                <a:gd name="T22" fmla="*/ 2147483647 w 252"/>
                <a:gd name="T23" fmla="*/ 2147483647 h 120"/>
                <a:gd name="T24" fmla="*/ 2147483647 w 252"/>
                <a:gd name="T25" fmla="*/ 2147483647 h 120"/>
                <a:gd name="T26" fmla="*/ 2147483647 w 252"/>
                <a:gd name="T27" fmla="*/ 2147483647 h 120"/>
                <a:gd name="T28" fmla="*/ 2147483647 w 252"/>
                <a:gd name="T29" fmla="*/ 2147483647 h 120"/>
                <a:gd name="T30" fmla="*/ 2147483647 w 252"/>
                <a:gd name="T31" fmla="*/ 2147483647 h 120"/>
                <a:gd name="T32" fmla="*/ 2147483647 w 252"/>
                <a:gd name="T33" fmla="*/ 2147483647 h 120"/>
                <a:gd name="T34" fmla="*/ 2147483647 w 252"/>
                <a:gd name="T35" fmla="*/ 2147483647 h 120"/>
                <a:gd name="T36" fmla="*/ 2147483647 w 252"/>
                <a:gd name="T37" fmla="*/ 2147483647 h 120"/>
                <a:gd name="T38" fmla="*/ 2147483647 w 252"/>
                <a:gd name="T39" fmla="*/ 2147483647 h 120"/>
                <a:gd name="T40" fmla="*/ 2147483647 w 252"/>
                <a:gd name="T41" fmla="*/ 2147483647 h 120"/>
                <a:gd name="T42" fmla="*/ 2147483647 w 252"/>
                <a:gd name="T43" fmla="*/ 2147483647 h 120"/>
                <a:gd name="T44" fmla="*/ 2147483647 w 252"/>
                <a:gd name="T45" fmla="*/ 2147483647 h 120"/>
                <a:gd name="T46" fmla="*/ 2147483647 w 252"/>
                <a:gd name="T47" fmla="*/ 0 h 120"/>
                <a:gd name="T48" fmla="*/ 0 w 252"/>
                <a:gd name="T49" fmla="*/ 2147483647 h 120"/>
                <a:gd name="T50" fmla="*/ 2147483647 w 252"/>
                <a:gd name="T51" fmla="*/ 2147483647 h 120"/>
                <a:gd name="T52" fmla="*/ 2147483647 w 252"/>
                <a:gd name="T53" fmla="*/ 2147483647 h 120"/>
                <a:gd name="T54" fmla="*/ 2147483647 w 252"/>
                <a:gd name="T55" fmla="*/ 2147483647 h 120"/>
                <a:gd name="T56" fmla="*/ 2147483647 w 252"/>
                <a:gd name="T57" fmla="*/ 2147483647 h 120"/>
                <a:gd name="T58" fmla="*/ 2147483647 w 252"/>
                <a:gd name="T59" fmla="*/ 2147483647 h 120"/>
                <a:gd name="T60" fmla="*/ 2147483647 w 252"/>
                <a:gd name="T61" fmla="*/ 2147483647 h 120"/>
                <a:gd name="T62" fmla="*/ 2147483647 w 252"/>
                <a:gd name="T63" fmla="*/ 2147483647 h 120"/>
                <a:gd name="T64" fmla="*/ 0 w 252"/>
                <a:gd name="T65" fmla="*/ 2147483647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120"/>
                <a:gd name="T101" fmla="*/ 252 w 252"/>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120">
                  <a:moveTo>
                    <a:pt x="228" y="0"/>
                  </a:moveTo>
                  <a:lnTo>
                    <a:pt x="204" y="24"/>
                  </a:lnTo>
                  <a:lnTo>
                    <a:pt x="114" y="24"/>
                  </a:lnTo>
                  <a:lnTo>
                    <a:pt x="108" y="30"/>
                  </a:lnTo>
                  <a:lnTo>
                    <a:pt x="102" y="42"/>
                  </a:lnTo>
                  <a:lnTo>
                    <a:pt x="96" y="48"/>
                  </a:lnTo>
                  <a:lnTo>
                    <a:pt x="90" y="48"/>
                  </a:lnTo>
                  <a:lnTo>
                    <a:pt x="78" y="54"/>
                  </a:lnTo>
                  <a:lnTo>
                    <a:pt x="90" y="72"/>
                  </a:lnTo>
                  <a:lnTo>
                    <a:pt x="84" y="78"/>
                  </a:lnTo>
                  <a:lnTo>
                    <a:pt x="72" y="102"/>
                  </a:lnTo>
                  <a:lnTo>
                    <a:pt x="72" y="114"/>
                  </a:lnTo>
                  <a:lnTo>
                    <a:pt x="78" y="120"/>
                  </a:lnTo>
                  <a:lnTo>
                    <a:pt x="78" y="114"/>
                  </a:lnTo>
                  <a:lnTo>
                    <a:pt x="84" y="108"/>
                  </a:lnTo>
                  <a:lnTo>
                    <a:pt x="96" y="108"/>
                  </a:lnTo>
                  <a:lnTo>
                    <a:pt x="132" y="84"/>
                  </a:lnTo>
                  <a:lnTo>
                    <a:pt x="138" y="90"/>
                  </a:lnTo>
                  <a:lnTo>
                    <a:pt x="162" y="90"/>
                  </a:lnTo>
                  <a:lnTo>
                    <a:pt x="186" y="78"/>
                  </a:lnTo>
                  <a:lnTo>
                    <a:pt x="198" y="66"/>
                  </a:lnTo>
                  <a:lnTo>
                    <a:pt x="210" y="60"/>
                  </a:lnTo>
                  <a:lnTo>
                    <a:pt x="252" y="18"/>
                  </a:lnTo>
                  <a:lnTo>
                    <a:pt x="228" y="0"/>
                  </a:lnTo>
                  <a:close/>
                  <a:moveTo>
                    <a:pt x="0" y="90"/>
                  </a:moveTo>
                  <a:lnTo>
                    <a:pt x="6" y="102"/>
                  </a:lnTo>
                  <a:lnTo>
                    <a:pt x="18" y="96"/>
                  </a:lnTo>
                  <a:lnTo>
                    <a:pt x="24" y="90"/>
                  </a:lnTo>
                  <a:lnTo>
                    <a:pt x="36" y="90"/>
                  </a:lnTo>
                  <a:lnTo>
                    <a:pt x="36" y="84"/>
                  </a:lnTo>
                  <a:lnTo>
                    <a:pt x="42" y="72"/>
                  </a:lnTo>
                  <a:lnTo>
                    <a:pt x="18" y="72"/>
                  </a:lnTo>
                  <a:lnTo>
                    <a:pt x="0" y="9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7" name="Dominican Republic" descr="© INSCALE GmbH, 05.05.2010&#10;http://www.presentationload.com/">
              <a:extLst>
                <a:ext uri="{FF2B5EF4-FFF2-40B4-BE49-F238E27FC236}">
                  <a16:creationId xmlns:a16="http://schemas.microsoft.com/office/drawing/2014/main" id="{D2C9C711-80B2-4338-B8F4-EC8331A17D1E}"/>
                </a:ext>
              </a:extLst>
            </p:cNvPr>
            <p:cNvSpPr>
              <a:spLocks/>
            </p:cNvSpPr>
            <p:nvPr>
              <p:custDataLst>
                <p:tags r:id="rId136"/>
              </p:custDataLst>
            </p:nvPr>
          </p:nvSpPr>
          <p:spPr bwMode="gray">
            <a:xfrm>
              <a:off x="2326096" y="2610703"/>
              <a:ext cx="94872" cy="63743"/>
            </a:xfrm>
            <a:custGeom>
              <a:avLst/>
              <a:gdLst>
                <a:gd name="T0" fmla="*/ 2147483647 w 252"/>
                <a:gd name="T1" fmla="*/ 2147483647 h 168"/>
                <a:gd name="T2" fmla="*/ 2147483647 w 252"/>
                <a:gd name="T3" fmla="*/ 2147483647 h 168"/>
                <a:gd name="T4" fmla="*/ 2147483647 w 252"/>
                <a:gd name="T5" fmla="*/ 2147483647 h 168"/>
                <a:gd name="T6" fmla="*/ 2147483647 w 252"/>
                <a:gd name="T7" fmla="*/ 2147483647 h 168"/>
                <a:gd name="T8" fmla="*/ 2147483647 w 252"/>
                <a:gd name="T9" fmla="*/ 2147483647 h 168"/>
                <a:gd name="T10" fmla="*/ 2147483647 w 252"/>
                <a:gd name="T11" fmla="*/ 2147483647 h 168"/>
                <a:gd name="T12" fmla="*/ 2147483647 w 252"/>
                <a:gd name="T13" fmla="*/ 2147483647 h 168"/>
                <a:gd name="T14" fmla="*/ 2147483647 w 252"/>
                <a:gd name="T15" fmla="*/ 2147483647 h 168"/>
                <a:gd name="T16" fmla="*/ 2147483647 w 252"/>
                <a:gd name="T17" fmla="*/ 2147483647 h 168"/>
                <a:gd name="T18" fmla="*/ 2147483647 w 252"/>
                <a:gd name="T19" fmla="*/ 2147483647 h 168"/>
                <a:gd name="T20" fmla="*/ 2147483647 w 252"/>
                <a:gd name="T21" fmla="*/ 0 h 168"/>
                <a:gd name="T22" fmla="*/ 2147483647 w 252"/>
                <a:gd name="T23" fmla="*/ 0 h 168"/>
                <a:gd name="T24" fmla="*/ 2147483647 w 252"/>
                <a:gd name="T25" fmla="*/ 2147483647 h 168"/>
                <a:gd name="T26" fmla="*/ 2147483647 w 252"/>
                <a:gd name="T27" fmla="*/ 2147483647 h 168"/>
                <a:gd name="T28" fmla="*/ 2147483647 w 252"/>
                <a:gd name="T29" fmla="*/ 2147483647 h 168"/>
                <a:gd name="T30" fmla="*/ 2147483647 w 252"/>
                <a:gd name="T31" fmla="*/ 2147483647 h 168"/>
                <a:gd name="T32" fmla="*/ 2147483647 w 252"/>
                <a:gd name="T33" fmla="*/ 2147483647 h 168"/>
                <a:gd name="T34" fmla="*/ 2147483647 w 252"/>
                <a:gd name="T35" fmla="*/ 2147483647 h 168"/>
                <a:gd name="T36" fmla="*/ 2147483647 w 252"/>
                <a:gd name="T37" fmla="*/ 2147483647 h 168"/>
                <a:gd name="T38" fmla="*/ 2147483647 w 252"/>
                <a:gd name="T39" fmla="*/ 2147483647 h 168"/>
                <a:gd name="T40" fmla="*/ 2147483647 w 252"/>
                <a:gd name="T41" fmla="*/ 2147483647 h 168"/>
                <a:gd name="T42" fmla="*/ 0 w 252"/>
                <a:gd name="T43" fmla="*/ 2147483647 h 168"/>
                <a:gd name="T44" fmla="*/ 0 w 252"/>
                <a:gd name="T45" fmla="*/ 2147483647 h 168"/>
                <a:gd name="T46" fmla="*/ 2147483647 w 252"/>
                <a:gd name="T47" fmla="*/ 2147483647 h 168"/>
                <a:gd name="T48" fmla="*/ 0 w 252"/>
                <a:gd name="T49" fmla="*/ 2147483647 h 168"/>
                <a:gd name="T50" fmla="*/ 2147483647 w 252"/>
                <a:gd name="T51" fmla="*/ 2147483647 h 168"/>
                <a:gd name="T52" fmla="*/ 2147483647 w 252"/>
                <a:gd name="T53" fmla="*/ 2147483647 h 168"/>
                <a:gd name="T54" fmla="*/ 2147483647 w 252"/>
                <a:gd name="T55" fmla="*/ 2147483647 h 168"/>
                <a:gd name="T56" fmla="*/ 2147483647 w 252"/>
                <a:gd name="T57" fmla="*/ 2147483647 h 168"/>
                <a:gd name="T58" fmla="*/ 2147483647 w 252"/>
                <a:gd name="T59" fmla="*/ 2147483647 h 168"/>
                <a:gd name="T60" fmla="*/ 2147483647 w 252"/>
                <a:gd name="T61" fmla="*/ 2147483647 h 168"/>
                <a:gd name="T62" fmla="*/ 2147483647 w 252"/>
                <a:gd name="T63" fmla="*/ 2147483647 h 168"/>
                <a:gd name="T64" fmla="*/ 2147483647 w 252"/>
                <a:gd name="T65" fmla="*/ 2147483647 h 168"/>
                <a:gd name="T66" fmla="*/ 2147483647 w 252"/>
                <a:gd name="T67" fmla="*/ 2147483647 h 1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2"/>
                <a:gd name="T103" fmla="*/ 0 h 168"/>
                <a:gd name="T104" fmla="*/ 252 w 252"/>
                <a:gd name="T105" fmla="*/ 168 h 1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2" h="168">
                  <a:moveTo>
                    <a:pt x="246" y="102"/>
                  </a:moveTo>
                  <a:lnTo>
                    <a:pt x="234" y="96"/>
                  </a:lnTo>
                  <a:lnTo>
                    <a:pt x="216" y="78"/>
                  </a:lnTo>
                  <a:lnTo>
                    <a:pt x="192" y="66"/>
                  </a:lnTo>
                  <a:lnTo>
                    <a:pt x="156" y="54"/>
                  </a:lnTo>
                  <a:lnTo>
                    <a:pt x="132" y="42"/>
                  </a:lnTo>
                  <a:lnTo>
                    <a:pt x="126" y="30"/>
                  </a:lnTo>
                  <a:lnTo>
                    <a:pt x="108" y="12"/>
                  </a:lnTo>
                  <a:lnTo>
                    <a:pt x="96" y="6"/>
                  </a:lnTo>
                  <a:lnTo>
                    <a:pt x="84" y="6"/>
                  </a:lnTo>
                  <a:lnTo>
                    <a:pt x="60" y="0"/>
                  </a:lnTo>
                  <a:lnTo>
                    <a:pt x="30" y="0"/>
                  </a:lnTo>
                  <a:lnTo>
                    <a:pt x="24" y="6"/>
                  </a:lnTo>
                  <a:lnTo>
                    <a:pt x="18" y="6"/>
                  </a:lnTo>
                  <a:lnTo>
                    <a:pt x="30" y="42"/>
                  </a:lnTo>
                  <a:lnTo>
                    <a:pt x="30" y="54"/>
                  </a:lnTo>
                  <a:lnTo>
                    <a:pt x="24" y="60"/>
                  </a:lnTo>
                  <a:lnTo>
                    <a:pt x="18" y="72"/>
                  </a:lnTo>
                  <a:lnTo>
                    <a:pt x="12" y="78"/>
                  </a:lnTo>
                  <a:lnTo>
                    <a:pt x="12" y="90"/>
                  </a:lnTo>
                  <a:lnTo>
                    <a:pt x="6" y="102"/>
                  </a:lnTo>
                  <a:lnTo>
                    <a:pt x="0" y="108"/>
                  </a:lnTo>
                  <a:lnTo>
                    <a:pt x="0" y="114"/>
                  </a:lnTo>
                  <a:lnTo>
                    <a:pt x="12" y="144"/>
                  </a:lnTo>
                  <a:lnTo>
                    <a:pt x="0" y="126"/>
                  </a:lnTo>
                  <a:lnTo>
                    <a:pt x="30" y="168"/>
                  </a:lnTo>
                  <a:lnTo>
                    <a:pt x="78" y="132"/>
                  </a:lnTo>
                  <a:lnTo>
                    <a:pt x="174" y="132"/>
                  </a:lnTo>
                  <a:lnTo>
                    <a:pt x="186" y="138"/>
                  </a:lnTo>
                  <a:lnTo>
                    <a:pt x="240" y="138"/>
                  </a:lnTo>
                  <a:lnTo>
                    <a:pt x="246" y="132"/>
                  </a:lnTo>
                  <a:lnTo>
                    <a:pt x="252" y="120"/>
                  </a:lnTo>
                  <a:lnTo>
                    <a:pt x="252" y="114"/>
                  </a:lnTo>
                  <a:lnTo>
                    <a:pt x="246" y="10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8" name="Djibouti" descr="© INSCALE GmbH, 05.05.2010&#10;http://www.presentationload.com/">
              <a:extLst>
                <a:ext uri="{FF2B5EF4-FFF2-40B4-BE49-F238E27FC236}">
                  <a16:creationId xmlns:a16="http://schemas.microsoft.com/office/drawing/2014/main" id="{DAF96037-CF87-406D-8A59-2EDA0AEDEFCB}"/>
                </a:ext>
              </a:extLst>
            </p:cNvPr>
            <p:cNvSpPr>
              <a:spLocks/>
            </p:cNvSpPr>
            <p:nvPr>
              <p:custDataLst>
                <p:tags r:id="rId137"/>
              </p:custDataLst>
            </p:nvPr>
          </p:nvSpPr>
          <p:spPr bwMode="gray">
            <a:xfrm>
              <a:off x="5354583" y="2831578"/>
              <a:ext cx="44471" cy="51884"/>
            </a:xfrm>
            <a:custGeom>
              <a:avLst/>
              <a:gdLst>
                <a:gd name="T0" fmla="*/ 2147483647 w 114"/>
                <a:gd name="T1" fmla="*/ 2147483647 h 138"/>
                <a:gd name="T2" fmla="*/ 2147483647 w 114"/>
                <a:gd name="T3" fmla="*/ 2147483647 h 138"/>
                <a:gd name="T4" fmla="*/ 2147483647 w 114"/>
                <a:gd name="T5" fmla="*/ 2147483647 h 138"/>
                <a:gd name="T6" fmla="*/ 0 w 114"/>
                <a:gd name="T7" fmla="*/ 2147483647 h 138"/>
                <a:gd name="T8" fmla="*/ 0 w 114"/>
                <a:gd name="T9" fmla="*/ 2147483647 h 138"/>
                <a:gd name="T10" fmla="*/ 2147483647 w 114"/>
                <a:gd name="T11" fmla="*/ 2147483647 h 138"/>
                <a:gd name="T12" fmla="*/ 2147483647 w 114"/>
                <a:gd name="T13" fmla="*/ 2147483647 h 138"/>
                <a:gd name="T14" fmla="*/ 2147483647 w 114"/>
                <a:gd name="T15" fmla="*/ 2147483647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2147483647 w 114"/>
                <a:gd name="T29" fmla="*/ 2147483647 h 138"/>
                <a:gd name="T30" fmla="*/ 2147483647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0 h 138"/>
                <a:gd name="T56" fmla="*/ 2147483647 w 114"/>
                <a:gd name="T57" fmla="*/ 2147483647 h 138"/>
                <a:gd name="T58" fmla="*/ 2147483647 w 114"/>
                <a:gd name="T59" fmla="*/ 2147483647 h 1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4"/>
                <a:gd name="T91" fmla="*/ 0 h 138"/>
                <a:gd name="T92" fmla="*/ 114 w 114"/>
                <a:gd name="T93" fmla="*/ 138 h 1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4" h="138">
                  <a:moveTo>
                    <a:pt x="72" y="24"/>
                  </a:moveTo>
                  <a:lnTo>
                    <a:pt x="48" y="12"/>
                  </a:lnTo>
                  <a:lnTo>
                    <a:pt x="18" y="66"/>
                  </a:lnTo>
                  <a:lnTo>
                    <a:pt x="0" y="84"/>
                  </a:lnTo>
                  <a:lnTo>
                    <a:pt x="0" y="96"/>
                  </a:lnTo>
                  <a:lnTo>
                    <a:pt x="6" y="114"/>
                  </a:lnTo>
                  <a:lnTo>
                    <a:pt x="6" y="126"/>
                  </a:lnTo>
                  <a:lnTo>
                    <a:pt x="18" y="138"/>
                  </a:lnTo>
                  <a:lnTo>
                    <a:pt x="42" y="138"/>
                  </a:lnTo>
                  <a:lnTo>
                    <a:pt x="48" y="132"/>
                  </a:lnTo>
                  <a:lnTo>
                    <a:pt x="54" y="132"/>
                  </a:lnTo>
                  <a:lnTo>
                    <a:pt x="60" y="126"/>
                  </a:lnTo>
                  <a:lnTo>
                    <a:pt x="72" y="126"/>
                  </a:lnTo>
                  <a:lnTo>
                    <a:pt x="84" y="132"/>
                  </a:lnTo>
                  <a:lnTo>
                    <a:pt x="90" y="138"/>
                  </a:lnTo>
                  <a:lnTo>
                    <a:pt x="90" y="132"/>
                  </a:lnTo>
                  <a:lnTo>
                    <a:pt x="114" y="108"/>
                  </a:lnTo>
                  <a:lnTo>
                    <a:pt x="114" y="102"/>
                  </a:lnTo>
                  <a:lnTo>
                    <a:pt x="102" y="90"/>
                  </a:lnTo>
                  <a:lnTo>
                    <a:pt x="66" y="90"/>
                  </a:lnTo>
                  <a:lnTo>
                    <a:pt x="78" y="84"/>
                  </a:lnTo>
                  <a:lnTo>
                    <a:pt x="84" y="72"/>
                  </a:lnTo>
                  <a:lnTo>
                    <a:pt x="96" y="66"/>
                  </a:lnTo>
                  <a:lnTo>
                    <a:pt x="102" y="54"/>
                  </a:lnTo>
                  <a:lnTo>
                    <a:pt x="114" y="42"/>
                  </a:lnTo>
                  <a:lnTo>
                    <a:pt x="114" y="24"/>
                  </a:lnTo>
                  <a:lnTo>
                    <a:pt x="108" y="12"/>
                  </a:lnTo>
                  <a:lnTo>
                    <a:pt x="96" y="0"/>
                  </a:lnTo>
                  <a:lnTo>
                    <a:pt x="84" y="6"/>
                  </a:lnTo>
                  <a:lnTo>
                    <a:pt x="72" y="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9" name="Denmark" descr="© INSCALE GmbH, 05.05.2010&#10;http://www.presentationload.com/">
              <a:extLst>
                <a:ext uri="{FF2B5EF4-FFF2-40B4-BE49-F238E27FC236}">
                  <a16:creationId xmlns:a16="http://schemas.microsoft.com/office/drawing/2014/main" id="{CA0AD521-FB8B-45B0-8DD1-2E8EDCC0B97A}"/>
                </a:ext>
              </a:extLst>
            </p:cNvPr>
            <p:cNvSpPr>
              <a:spLocks noEditPoints="1"/>
            </p:cNvSpPr>
            <p:nvPr>
              <p:custDataLst>
                <p:tags r:id="rId138"/>
              </p:custDataLst>
            </p:nvPr>
          </p:nvSpPr>
          <p:spPr bwMode="gray">
            <a:xfrm>
              <a:off x="4460712" y="1475202"/>
              <a:ext cx="105249" cy="88942"/>
            </a:xfrm>
            <a:custGeom>
              <a:avLst/>
              <a:gdLst>
                <a:gd name="T0" fmla="*/ 2147483647 w 71"/>
                <a:gd name="T1" fmla="*/ 2147483647 h 60"/>
                <a:gd name="T2" fmla="*/ 2147483647 w 71"/>
                <a:gd name="T3" fmla="*/ 2147483647 h 60"/>
                <a:gd name="T4" fmla="*/ 2147483647 w 71"/>
                <a:gd name="T5" fmla="*/ 2147483647 h 60"/>
                <a:gd name="T6" fmla="*/ 2147483647 w 71"/>
                <a:gd name="T7" fmla="*/ 2147483647 h 60"/>
                <a:gd name="T8" fmla="*/ 2147483647 w 71"/>
                <a:gd name="T9" fmla="*/ 2147483647 h 60"/>
                <a:gd name="T10" fmla="*/ 2147483647 w 71"/>
                <a:gd name="T11" fmla="*/ 2147483647 h 60"/>
                <a:gd name="T12" fmla="*/ 2147483647 w 71"/>
                <a:gd name="T13" fmla="*/ 2147483647 h 60"/>
                <a:gd name="T14" fmla="*/ 2147483647 w 71"/>
                <a:gd name="T15" fmla="*/ 2147483647 h 60"/>
                <a:gd name="T16" fmla="*/ 2147483647 w 71"/>
                <a:gd name="T17" fmla="*/ 2147483647 h 60"/>
                <a:gd name="T18" fmla="*/ 2147483647 w 71"/>
                <a:gd name="T19" fmla="*/ 2147483647 h 60"/>
                <a:gd name="T20" fmla="*/ 2147483647 w 71"/>
                <a:gd name="T21" fmla="*/ 2147483647 h 60"/>
                <a:gd name="T22" fmla="*/ 2147483647 w 71"/>
                <a:gd name="T23" fmla="*/ 2147483647 h 60"/>
                <a:gd name="T24" fmla="*/ 2147483647 w 71"/>
                <a:gd name="T25" fmla="*/ 2147483647 h 60"/>
                <a:gd name="T26" fmla="*/ 2147483647 w 71"/>
                <a:gd name="T27" fmla="*/ 2147483647 h 60"/>
                <a:gd name="T28" fmla="*/ 2147483647 w 71"/>
                <a:gd name="T29" fmla="*/ 2147483647 h 60"/>
                <a:gd name="T30" fmla="*/ 2147483647 w 71"/>
                <a:gd name="T31" fmla="*/ 2147483647 h 60"/>
                <a:gd name="T32" fmla="*/ 2147483647 w 71"/>
                <a:gd name="T33" fmla="*/ 2147483647 h 60"/>
                <a:gd name="T34" fmla="*/ 2147483647 w 71"/>
                <a:gd name="T35" fmla="*/ 2147483647 h 60"/>
                <a:gd name="T36" fmla="*/ 2147483647 w 71"/>
                <a:gd name="T37" fmla="*/ 2147483647 h 60"/>
                <a:gd name="T38" fmla="*/ 2147483647 w 71"/>
                <a:gd name="T39" fmla="*/ 2147483647 h 60"/>
                <a:gd name="T40" fmla="*/ 2147483647 w 71"/>
                <a:gd name="T41" fmla="*/ 2147483647 h 60"/>
                <a:gd name="T42" fmla="*/ 2147483647 w 71"/>
                <a:gd name="T43" fmla="*/ 2147483647 h 60"/>
                <a:gd name="T44" fmla="*/ 2147483647 w 71"/>
                <a:gd name="T45" fmla="*/ 2147483647 h 60"/>
                <a:gd name="T46" fmla="*/ 2147483647 w 71"/>
                <a:gd name="T47" fmla="*/ 2147483647 h 60"/>
                <a:gd name="T48" fmla="*/ 2147483647 w 71"/>
                <a:gd name="T49" fmla="*/ 2147483647 h 60"/>
                <a:gd name="T50" fmla="*/ 2147483647 w 71"/>
                <a:gd name="T51" fmla="*/ 2147483647 h 60"/>
                <a:gd name="T52" fmla="*/ 2147483647 w 71"/>
                <a:gd name="T53" fmla="*/ 2147483647 h 60"/>
                <a:gd name="T54" fmla="*/ 2147483647 w 71"/>
                <a:gd name="T55" fmla="*/ 2147483647 h 60"/>
                <a:gd name="T56" fmla="*/ 2147483647 w 71"/>
                <a:gd name="T57" fmla="*/ 2147483647 h 60"/>
                <a:gd name="T58" fmla="*/ 2147483647 w 71"/>
                <a:gd name="T59" fmla="*/ 2147483647 h 60"/>
                <a:gd name="T60" fmla="*/ 2147483647 w 71"/>
                <a:gd name="T61" fmla="*/ 2147483647 h 60"/>
                <a:gd name="T62" fmla="*/ 2147483647 w 71"/>
                <a:gd name="T63" fmla="*/ 0 h 60"/>
                <a:gd name="T64" fmla="*/ 2147483647 w 71"/>
                <a:gd name="T65" fmla="*/ 2147483647 h 60"/>
                <a:gd name="T66" fmla="*/ 2147483647 w 71"/>
                <a:gd name="T67" fmla="*/ 2147483647 h 60"/>
                <a:gd name="T68" fmla="*/ 2147483647 w 71"/>
                <a:gd name="T69" fmla="*/ 2147483647 h 60"/>
                <a:gd name="T70" fmla="*/ 2147483647 w 71"/>
                <a:gd name="T71" fmla="*/ 2147483647 h 60"/>
                <a:gd name="T72" fmla="*/ 2147483647 w 71"/>
                <a:gd name="T73" fmla="*/ 2147483647 h 60"/>
                <a:gd name="T74" fmla="*/ 2147483647 w 71"/>
                <a:gd name="T75" fmla="*/ 2147483647 h 60"/>
                <a:gd name="T76" fmla="*/ 2147483647 w 71"/>
                <a:gd name="T77" fmla="*/ 2147483647 h 60"/>
                <a:gd name="T78" fmla="*/ 2147483647 w 71"/>
                <a:gd name="T79" fmla="*/ 2147483647 h 60"/>
                <a:gd name="T80" fmla="*/ 2147483647 w 71"/>
                <a:gd name="T81" fmla="*/ 2147483647 h 60"/>
                <a:gd name="T82" fmla="*/ 0 w 71"/>
                <a:gd name="T83" fmla="*/ 2147483647 h 60"/>
                <a:gd name="T84" fmla="*/ 0 w 71"/>
                <a:gd name="T85" fmla="*/ 2147483647 h 60"/>
                <a:gd name="T86" fmla="*/ 2147483647 w 71"/>
                <a:gd name="T87" fmla="*/ 2147483647 h 60"/>
                <a:gd name="T88" fmla="*/ 2147483647 w 71"/>
                <a:gd name="T89" fmla="*/ 2147483647 h 60"/>
                <a:gd name="T90" fmla="*/ 2147483647 w 71"/>
                <a:gd name="T91" fmla="*/ 2147483647 h 60"/>
                <a:gd name="T92" fmla="*/ 2147483647 w 71"/>
                <a:gd name="T93" fmla="*/ 2147483647 h 60"/>
                <a:gd name="T94" fmla="*/ 2147483647 w 71"/>
                <a:gd name="T95" fmla="*/ 2147483647 h 60"/>
                <a:gd name="T96" fmla="*/ 2147483647 w 71"/>
                <a:gd name="T97" fmla="*/ 2147483647 h 60"/>
                <a:gd name="T98" fmla="*/ 2147483647 w 71"/>
                <a:gd name="T99" fmla="*/ 2147483647 h 60"/>
                <a:gd name="T100" fmla="*/ 2147483647 w 71"/>
                <a:gd name="T101" fmla="*/ 2147483647 h 60"/>
                <a:gd name="T102" fmla="*/ 2147483647 w 71"/>
                <a:gd name="T103" fmla="*/ 2147483647 h 60"/>
                <a:gd name="T104" fmla="*/ 2147483647 w 71"/>
                <a:gd name="T105" fmla="*/ 2147483647 h 60"/>
                <a:gd name="T106" fmla="*/ 2147483647 w 71"/>
                <a:gd name="T107" fmla="*/ 2147483647 h 60"/>
                <a:gd name="T108" fmla="*/ 2147483647 w 71"/>
                <a:gd name="T109" fmla="*/ 2147483647 h 60"/>
                <a:gd name="T110" fmla="*/ 2147483647 w 71"/>
                <a:gd name="T111" fmla="*/ 2147483647 h 60"/>
                <a:gd name="T112" fmla="*/ 2147483647 w 71"/>
                <a:gd name="T113" fmla="*/ 2147483647 h 60"/>
                <a:gd name="T114" fmla="*/ 2147483647 w 71"/>
                <a:gd name="T115" fmla="*/ 2147483647 h 60"/>
                <a:gd name="T116" fmla="*/ 2147483647 w 71"/>
                <a:gd name="T117" fmla="*/ 2147483647 h 60"/>
                <a:gd name="T118" fmla="*/ 2147483647 w 71"/>
                <a:gd name="T119" fmla="*/ 2147483647 h 60"/>
                <a:gd name="T120" fmla="*/ 2147483647 w 71"/>
                <a:gd name="T121" fmla="*/ 2147483647 h 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1"/>
                <a:gd name="T184" fmla="*/ 0 h 60"/>
                <a:gd name="T185" fmla="*/ 71 w 71"/>
                <a:gd name="T186" fmla="*/ 60 h 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1" h="60">
                  <a:moveTo>
                    <a:pt x="62" y="48"/>
                  </a:moveTo>
                  <a:lnTo>
                    <a:pt x="67" y="46"/>
                  </a:lnTo>
                  <a:lnTo>
                    <a:pt x="69" y="46"/>
                  </a:lnTo>
                  <a:lnTo>
                    <a:pt x="69" y="43"/>
                  </a:lnTo>
                  <a:lnTo>
                    <a:pt x="67" y="43"/>
                  </a:lnTo>
                  <a:lnTo>
                    <a:pt x="62" y="41"/>
                  </a:lnTo>
                  <a:lnTo>
                    <a:pt x="62" y="38"/>
                  </a:lnTo>
                  <a:lnTo>
                    <a:pt x="64" y="38"/>
                  </a:lnTo>
                  <a:lnTo>
                    <a:pt x="64" y="36"/>
                  </a:lnTo>
                  <a:lnTo>
                    <a:pt x="67" y="34"/>
                  </a:lnTo>
                  <a:lnTo>
                    <a:pt x="67" y="29"/>
                  </a:lnTo>
                  <a:lnTo>
                    <a:pt x="64" y="29"/>
                  </a:lnTo>
                  <a:lnTo>
                    <a:pt x="62" y="29"/>
                  </a:lnTo>
                  <a:lnTo>
                    <a:pt x="60" y="31"/>
                  </a:lnTo>
                  <a:lnTo>
                    <a:pt x="60" y="34"/>
                  </a:lnTo>
                  <a:lnTo>
                    <a:pt x="57" y="36"/>
                  </a:lnTo>
                  <a:lnTo>
                    <a:pt x="57" y="34"/>
                  </a:lnTo>
                  <a:lnTo>
                    <a:pt x="55" y="31"/>
                  </a:lnTo>
                  <a:lnTo>
                    <a:pt x="52" y="34"/>
                  </a:lnTo>
                  <a:lnTo>
                    <a:pt x="45" y="38"/>
                  </a:lnTo>
                  <a:lnTo>
                    <a:pt x="48" y="38"/>
                  </a:lnTo>
                  <a:lnTo>
                    <a:pt x="50" y="41"/>
                  </a:lnTo>
                  <a:lnTo>
                    <a:pt x="50" y="43"/>
                  </a:lnTo>
                  <a:lnTo>
                    <a:pt x="50" y="46"/>
                  </a:lnTo>
                  <a:lnTo>
                    <a:pt x="50" y="48"/>
                  </a:lnTo>
                  <a:lnTo>
                    <a:pt x="48" y="48"/>
                  </a:lnTo>
                  <a:lnTo>
                    <a:pt x="50" y="48"/>
                  </a:lnTo>
                  <a:lnTo>
                    <a:pt x="50" y="50"/>
                  </a:lnTo>
                  <a:lnTo>
                    <a:pt x="55" y="50"/>
                  </a:lnTo>
                  <a:lnTo>
                    <a:pt x="55" y="48"/>
                  </a:lnTo>
                  <a:lnTo>
                    <a:pt x="57" y="48"/>
                  </a:lnTo>
                  <a:lnTo>
                    <a:pt x="57" y="50"/>
                  </a:lnTo>
                  <a:lnTo>
                    <a:pt x="60" y="53"/>
                  </a:lnTo>
                  <a:lnTo>
                    <a:pt x="60" y="55"/>
                  </a:lnTo>
                  <a:lnTo>
                    <a:pt x="62" y="55"/>
                  </a:lnTo>
                  <a:lnTo>
                    <a:pt x="62" y="53"/>
                  </a:lnTo>
                  <a:lnTo>
                    <a:pt x="62" y="48"/>
                  </a:lnTo>
                  <a:close/>
                  <a:moveTo>
                    <a:pt x="71" y="53"/>
                  </a:moveTo>
                  <a:lnTo>
                    <a:pt x="62" y="55"/>
                  </a:lnTo>
                  <a:lnTo>
                    <a:pt x="60" y="58"/>
                  </a:lnTo>
                  <a:lnTo>
                    <a:pt x="57" y="58"/>
                  </a:lnTo>
                  <a:lnTo>
                    <a:pt x="57" y="55"/>
                  </a:lnTo>
                  <a:lnTo>
                    <a:pt x="55" y="55"/>
                  </a:lnTo>
                  <a:lnTo>
                    <a:pt x="50" y="53"/>
                  </a:lnTo>
                  <a:lnTo>
                    <a:pt x="45" y="53"/>
                  </a:lnTo>
                  <a:lnTo>
                    <a:pt x="45" y="58"/>
                  </a:lnTo>
                  <a:lnTo>
                    <a:pt x="50" y="58"/>
                  </a:lnTo>
                  <a:lnTo>
                    <a:pt x="52" y="58"/>
                  </a:lnTo>
                  <a:lnTo>
                    <a:pt x="55" y="60"/>
                  </a:lnTo>
                  <a:lnTo>
                    <a:pt x="57" y="60"/>
                  </a:lnTo>
                  <a:lnTo>
                    <a:pt x="60" y="60"/>
                  </a:lnTo>
                  <a:lnTo>
                    <a:pt x="62" y="60"/>
                  </a:lnTo>
                  <a:lnTo>
                    <a:pt x="69" y="58"/>
                  </a:lnTo>
                  <a:lnTo>
                    <a:pt x="71" y="58"/>
                  </a:lnTo>
                  <a:lnTo>
                    <a:pt x="71" y="53"/>
                  </a:lnTo>
                  <a:close/>
                  <a:moveTo>
                    <a:pt x="31" y="12"/>
                  </a:moveTo>
                  <a:lnTo>
                    <a:pt x="36" y="7"/>
                  </a:lnTo>
                  <a:lnTo>
                    <a:pt x="36" y="3"/>
                  </a:lnTo>
                  <a:lnTo>
                    <a:pt x="36" y="0"/>
                  </a:lnTo>
                  <a:lnTo>
                    <a:pt x="26" y="0"/>
                  </a:lnTo>
                  <a:lnTo>
                    <a:pt x="26" y="3"/>
                  </a:lnTo>
                  <a:lnTo>
                    <a:pt x="21" y="7"/>
                  </a:lnTo>
                  <a:lnTo>
                    <a:pt x="21" y="10"/>
                  </a:lnTo>
                  <a:lnTo>
                    <a:pt x="19" y="10"/>
                  </a:lnTo>
                  <a:lnTo>
                    <a:pt x="19" y="19"/>
                  </a:lnTo>
                  <a:lnTo>
                    <a:pt x="14" y="14"/>
                  </a:lnTo>
                  <a:lnTo>
                    <a:pt x="12" y="7"/>
                  </a:lnTo>
                  <a:lnTo>
                    <a:pt x="7" y="10"/>
                  </a:lnTo>
                  <a:lnTo>
                    <a:pt x="5" y="10"/>
                  </a:lnTo>
                  <a:lnTo>
                    <a:pt x="5" y="12"/>
                  </a:lnTo>
                  <a:lnTo>
                    <a:pt x="5" y="14"/>
                  </a:lnTo>
                  <a:lnTo>
                    <a:pt x="7" y="14"/>
                  </a:lnTo>
                  <a:lnTo>
                    <a:pt x="12" y="19"/>
                  </a:lnTo>
                  <a:lnTo>
                    <a:pt x="12" y="22"/>
                  </a:lnTo>
                  <a:lnTo>
                    <a:pt x="5" y="19"/>
                  </a:lnTo>
                  <a:lnTo>
                    <a:pt x="2" y="24"/>
                  </a:lnTo>
                  <a:lnTo>
                    <a:pt x="0" y="24"/>
                  </a:lnTo>
                  <a:lnTo>
                    <a:pt x="0" y="29"/>
                  </a:lnTo>
                  <a:lnTo>
                    <a:pt x="0" y="31"/>
                  </a:lnTo>
                  <a:lnTo>
                    <a:pt x="5" y="34"/>
                  </a:lnTo>
                  <a:lnTo>
                    <a:pt x="7" y="34"/>
                  </a:lnTo>
                  <a:lnTo>
                    <a:pt x="2" y="38"/>
                  </a:lnTo>
                  <a:lnTo>
                    <a:pt x="2" y="41"/>
                  </a:lnTo>
                  <a:lnTo>
                    <a:pt x="5" y="43"/>
                  </a:lnTo>
                  <a:lnTo>
                    <a:pt x="7" y="43"/>
                  </a:lnTo>
                  <a:lnTo>
                    <a:pt x="7" y="48"/>
                  </a:lnTo>
                  <a:lnTo>
                    <a:pt x="5" y="53"/>
                  </a:lnTo>
                  <a:lnTo>
                    <a:pt x="7" y="53"/>
                  </a:lnTo>
                  <a:lnTo>
                    <a:pt x="17" y="53"/>
                  </a:lnTo>
                  <a:lnTo>
                    <a:pt x="17" y="55"/>
                  </a:lnTo>
                  <a:lnTo>
                    <a:pt x="24" y="55"/>
                  </a:lnTo>
                  <a:lnTo>
                    <a:pt x="26" y="58"/>
                  </a:lnTo>
                  <a:lnTo>
                    <a:pt x="26" y="55"/>
                  </a:lnTo>
                  <a:lnTo>
                    <a:pt x="24" y="53"/>
                  </a:lnTo>
                  <a:lnTo>
                    <a:pt x="24" y="48"/>
                  </a:lnTo>
                  <a:lnTo>
                    <a:pt x="26" y="43"/>
                  </a:lnTo>
                  <a:lnTo>
                    <a:pt x="24" y="41"/>
                  </a:lnTo>
                  <a:lnTo>
                    <a:pt x="24" y="38"/>
                  </a:lnTo>
                  <a:lnTo>
                    <a:pt x="21" y="38"/>
                  </a:lnTo>
                  <a:lnTo>
                    <a:pt x="24" y="38"/>
                  </a:lnTo>
                  <a:lnTo>
                    <a:pt x="31" y="34"/>
                  </a:lnTo>
                  <a:lnTo>
                    <a:pt x="33" y="26"/>
                  </a:lnTo>
                  <a:lnTo>
                    <a:pt x="38" y="26"/>
                  </a:lnTo>
                  <a:lnTo>
                    <a:pt x="41" y="19"/>
                  </a:lnTo>
                  <a:lnTo>
                    <a:pt x="31" y="19"/>
                  </a:lnTo>
                  <a:lnTo>
                    <a:pt x="31" y="12"/>
                  </a:lnTo>
                  <a:close/>
                  <a:moveTo>
                    <a:pt x="29" y="38"/>
                  </a:moveTo>
                  <a:lnTo>
                    <a:pt x="31" y="48"/>
                  </a:lnTo>
                  <a:lnTo>
                    <a:pt x="36" y="53"/>
                  </a:lnTo>
                  <a:lnTo>
                    <a:pt x="38" y="46"/>
                  </a:lnTo>
                  <a:lnTo>
                    <a:pt x="33" y="41"/>
                  </a:lnTo>
                  <a:lnTo>
                    <a:pt x="29" y="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0" name="Czech Republic" descr="© INSCALE GmbH, 05.05.2010&#10;http://www.presentationload.com/">
              <a:extLst>
                <a:ext uri="{FF2B5EF4-FFF2-40B4-BE49-F238E27FC236}">
                  <a16:creationId xmlns:a16="http://schemas.microsoft.com/office/drawing/2014/main" id="{2D9E8087-4E53-4379-9345-34618E07894E}"/>
                </a:ext>
              </a:extLst>
            </p:cNvPr>
            <p:cNvSpPr>
              <a:spLocks/>
            </p:cNvSpPr>
            <p:nvPr>
              <p:custDataLst>
                <p:tags r:id="rId139"/>
              </p:custDataLst>
            </p:nvPr>
          </p:nvSpPr>
          <p:spPr bwMode="gray">
            <a:xfrm>
              <a:off x="4554101" y="1666429"/>
              <a:ext cx="160096" cy="72637"/>
            </a:xfrm>
            <a:custGeom>
              <a:avLst/>
              <a:gdLst>
                <a:gd name="T0" fmla="*/ 2147483647 w 420"/>
                <a:gd name="T1" fmla="*/ 2147483647 h 192"/>
                <a:gd name="T2" fmla="*/ 2147483647 w 420"/>
                <a:gd name="T3" fmla="*/ 2147483647 h 192"/>
                <a:gd name="T4" fmla="*/ 2147483647 w 420"/>
                <a:gd name="T5" fmla="*/ 2147483647 h 192"/>
                <a:gd name="T6" fmla="*/ 2147483647 w 420"/>
                <a:gd name="T7" fmla="*/ 2147483647 h 192"/>
                <a:gd name="T8" fmla="*/ 2147483647 w 420"/>
                <a:gd name="T9" fmla="*/ 2147483647 h 192"/>
                <a:gd name="T10" fmla="*/ 2147483647 w 420"/>
                <a:gd name="T11" fmla="*/ 2147483647 h 192"/>
                <a:gd name="T12" fmla="*/ 2147483647 w 420"/>
                <a:gd name="T13" fmla="*/ 2147483647 h 192"/>
                <a:gd name="T14" fmla="*/ 2147483647 w 420"/>
                <a:gd name="T15" fmla="*/ 2147483647 h 192"/>
                <a:gd name="T16" fmla="*/ 2147483647 w 420"/>
                <a:gd name="T17" fmla="*/ 2147483647 h 192"/>
                <a:gd name="T18" fmla="*/ 2147483647 w 420"/>
                <a:gd name="T19" fmla="*/ 2147483647 h 192"/>
                <a:gd name="T20" fmla="*/ 2147483647 w 420"/>
                <a:gd name="T21" fmla="*/ 2147483647 h 192"/>
                <a:gd name="T22" fmla="*/ 2147483647 w 420"/>
                <a:gd name="T23" fmla="*/ 2147483647 h 192"/>
                <a:gd name="T24" fmla="*/ 2147483647 w 420"/>
                <a:gd name="T25" fmla="*/ 2147483647 h 192"/>
                <a:gd name="T26" fmla="*/ 2147483647 w 420"/>
                <a:gd name="T27" fmla="*/ 2147483647 h 192"/>
                <a:gd name="T28" fmla="*/ 2147483647 w 420"/>
                <a:gd name="T29" fmla="*/ 0 h 192"/>
                <a:gd name="T30" fmla="*/ 2147483647 w 420"/>
                <a:gd name="T31" fmla="*/ 2147483647 h 192"/>
                <a:gd name="T32" fmla="*/ 2147483647 w 420"/>
                <a:gd name="T33" fmla="*/ 0 h 192"/>
                <a:gd name="T34" fmla="*/ 2147483647 w 420"/>
                <a:gd name="T35" fmla="*/ 2147483647 h 192"/>
                <a:gd name="T36" fmla="*/ 2147483647 w 420"/>
                <a:gd name="T37" fmla="*/ 2147483647 h 192"/>
                <a:gd name="T38" fmla="*/ 2147483647 w 420"/>
                <a:gd name="T39" fmla="*/ 2147483647 h 192"/>
                <a:gd name="T40" fmla="*/ 2147483647 w 420"/>
                <a:gd name="T41" fmla="*/ 2147483647 h 192"/>
                <a:gd name="T42" fmla="*/ 2147483647 w 420"/>
                <a:gd name="T43" fmla="*/ 2147483647 h 192"/>
                <a:gd name="T44" fmla="*/ 2147483647 w 420"/>
                <a:gd name="T45" fmla="*/ 2147483647 h 192"/>
                <a:gd name="T46" fmla="*/ 2147483647 w 420"/>
                <a:gd name="T47" fmla="*/ 2147483647 h 192"/>
                <a:gd name="T48" fmla="*/ 2147483647 w 420"/>
                <a:gd name="T49" fmla="*/ 2147483647 h 192"/>
                <a:gd name="T50" fmla="*/ 2147483647 w 420"/>
                <a:gd name="T51" fmla="*/ 2147483647 h 192"/>
                <a:gd name="T52" fmla="*/ 0 w 420"/>
                <a:gd name="T53" fmla="*/ 2147483647 h 192"/>
                <a:gd name="T54" fmla="*/ 2147483647 w 420"/>
                <a:gd name="T55" fmla="*/ 2147483647 h 192"/>
                <a:gd name="T56" fmla="*/ 2147483647 w 420"/>
                <a:gd name="T57" fmla="*/ 2147483647 h 192"/>
                <a:gd name="T58" fmla="*/ 2147483647 w 420"/>
                <a:gd name="T59" fmla="*/ 2147483647 h 192"/>
                <a:gd name="T60" fmla="*/ 2147483647 w 420"/>
                <a:gd name="T61" fmla="*/ 2147483647 h 192"/>
                <a:gd name="T62" fmla="*/ 2147483647 w 420"/>
                <a:gd name="T63" fmla="*/ 2147483647 h 192"/>
                <a:gd name="T64" fmla="*/ 2147483647 w 420"/>
                <a:gd name="T65" fmla="*/ 2147483647 h 192"/>
                <a:gd name="T66" fmla="*/ 2147483647 w 420"/>
                <a:gd name="T67" fmla="*/ 2147483647 h 192"/>
                <a:gd name="T68" fmla="*/ 2147483647 w 420"/>
                <a:gd name="T69" fmla="*/ 2147483647 h 192"/>
                <a:gd name="T70" fmla="*/ 2147483647 w 420"/>
                <a:gd name="T71" fmla="*/ 2147483647 h 192"/>
                <a:gd name="T72" fmla="*/ 2147483647 w 420"/>
                <a:gd name="T73" fmla="*/ 2147483647 h 192"/>
                <a:gd name="T74" fmla="*/ 2147483647 w 420"/>
                <a:gd name="T75" fmla="*/ 2147483647 h 192"/>
                <a:gd name="T76" fmla="*/ 2147483647 w 420"/>
                <a:gd name="T77" fmla="*/ 2147483647 h 192"/>
                <a:gd name="T78" fmla="*/ 2147483647 w 420"/>
                <a:gd name="T79" fmla="*/ 2147483647 h 192"/>
                <a:gd name="T80" fmla="*/ 2147483647 w 420"/>
                <a:gd name="T81" fmla="*/ 2147483647 h 192"/>
                <a:gd name="T82" fmla="*/ 2147483647 w 420"/>
                <a:gd name="T83" fmla="*/ 2147483647 h 192"/>
                <a:gd name="T84" fmla="*/ 2147483647 w 420"/>
                <a:gd name="T85" fmla="*/ 2147483647 h 192"/>
                <a:gd name="T86" fmla="*/ 2147483647 w 420"/>
                <a:gd name="T87" fmla="*/ 2147483647 h 192"/>
                <a:gd name="T88" fmla="*/ 2147483647 w 420"/>
                <a:gd name="T89" fmla="*/ 2147483647 h 192"/>
                <a:gd name="T90" fmla="*/ 2147483647 w 420"/>
                <a:gd name="T91" fmla="*/ 2147483647 h 192"/>
                <a:gd name="T92" fmla="*/ 2147483647 w 420"/>
                <a:gd name="T93" fmla="*/ 2147483647 h 192"/>
                <a:gd name="T94" fmla="*/ 2147483647 w 420"/>
                <a:gd name="T95" fmla="*/ 2147483647 h 192"/>
                <a:gd name="T96" fmla="*/ 2147483647 w 420"/>
                <a:gd name="T97" fmla="*/ 2147483647 h 192"/>
                <a:gd name="T98" fmla="*/ 2147483647 w 420"/>
                <a:gd name="T99" fmla="*/ 2147483647 h 192"/>
                <a:gd name="T100" fmla="*/ 2147483647 w 420"/>
                <a:gd name="T101" fmla="*/ 2147483647 h 192"/>
                <a:gd name="T102" fmla="*/ 2147483647 w 420"/>
                <a:gd name="T103" fmla="*/ 2147483647 h 192"/>
                <a:gd name="T104" fmla="*/ 2147483647 w 420"/>
                <a:gd name="T105" fmla="*/ 2147483647 h 1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0"/>
                <a:gd name="T160" fmla="*/ 0 h 192"/>
                <a:gd name="T161" fmla="*/ 420 w 420"/>
                <a:gd name="T162" fmla="*/ 192 h 19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0" h="192">
                  <a:moveTo>
                    <a:pt x="408" y="108"/>
                  </a:moveTo>
                  <a:lnTo>
                    <a:pt x="402" y="96"/>
                  </a:lnTo>
                  <a:lnTo>
                    <a:pt x="402" y="90"/>
                  </a:lnTo>
                  <a:lnTo>
                    <a:pt x="390" y="84"/>
                  </a:lnTo>
                  <a:lnTo>
                    <a:pt x="372" y="84"/>
                  </a:lnTo>
                  <a:lnTo>
                    <a:pt x="372" y="78"/>
                  </a:lnTo>
                  <a:lnTo>
                    <a:pt x="366" y="72"/>
                  </a:lnTo>
                  <a:lnTo>
                    <a:pt x="360" y="84"/>
                  </a:lnTo>
                  <a:lnTo>
                    <a:pt x="354" y="78"/>
                  </a:lnTo>
                  <a:lnTo>
                    <a:pt x="348" y="66"/>
                  </a:lnTo>
                  <a:lnTo>
                    <a:pt x="342" y="60"/>
                  </a:lnTo>
                  <a:lnTo>
                    <a:pt x="324" y="60"/>
                  </a:lnTo>
                  <a:lnTo>
                    <a:pt x="330" y="54"/>
                  </a:lnTo>
                  <a:lnTo>
                    <a:pt x="312" y="54"/>
                  </a:lnTo>
                  <a:lnTo>
                    <a:pt x="300" y="60"/>
                  </a:lnTo>
                  <a:lnTo>
                    <a:pt x="294" y="60"/>
                  </a:lnTo>
                  <a:lnTo>
                    <a:pt x="294" y="66"/>
                  </a:lnTo>
                  <a:lnTo>
                    <a:pt x="276" y="66"/>
                  </a:lnTo>
                  <a:lnTo>
                    <a:pt x="270" y="60"/>
                  </a:lnTo>
                  <a:lnTo>
                    <a:pt x="264" y="60"/>
                  </a:lnTo>
                  <a:lnTo>
                    <a:pt x="264" y="48"/>
                  </a:lnTo>
                  <a:lnTo>
                    <a:pt x="252" y="42"/>
                  </a:lnTo>
                  <a:lnTo>
                    <a:pt x="264" y="36"/>
                  </a:lnTo>
                  <a:lnTo>
                    <a:pt x="258" y="30"/>
                  </a:lnTo>
                  <a:lnTo>
                    <a:pt x="234" y="30"/>
                  </a:lnTo>
                  <a:lnTo>
                    <a:pt x="234" y="24"/>
                  </a:lnTo>
                  <a:lnTo>
                    <a:pt x="228" y="24"/>
                  </a:lnTo>
                  <a:lnTo>
                    <a:pt x="216" y="18"/>
                  </a:lnTo>
                  <a:lnTo>
                    <a:pt x="198" y="18"/>
                  </a:lnTo>
                  <a:lnTo>
                    <a:pt x="192" y="0"/>
                  </a:lnTo>
                  <a:lnTo>
                    <a:pt x="174" y="0"/>
                  </a:lnTo>
                  <a:lnTo>
                    <a:pt x="162" y="12"/>
                  </a:lnTo>
                  <a:lnTo>
                    <a:pt x="156" y="12"/>
                  </a:lnTo>
                  <a:lnTo>
                    <a:pt x="144" y="0"/>
                  </a:lnTo>
                  <a:lnTo>
                    <a:pt x="138" y="6"/>
                  </a:lnTo>
                  <a:lnTo>
                    <a:pt x="132" y="6"/>
                  </a:lnTo>
                  <a:lnTo>
                    <a:pt x="126" y="12"/>
                  </a:lnTo>
                  <a:lnTo>
                    <a:pt x="126" y="18"/>
                  </a:lnTo>
                  <a:lnTo>
                    <a:pt x="108" y="18"/>
                  </a:lnTo>
                  <a:lnTo>
                    <a:pt x="108" y="24"/>
                  </a:lnTo>
                  <a:lnTo>
                    <a:pt x="84" y="24"/>
                  </a:lnTo>
                  <a:lnTo>
                    <a:pt x="84" y="30"/>
                  </a:lnTo>
                  <a:lnTo>
                    <a:pt x="66" y="36"/>
                  </a:lnTo>
                  <a:lnTo>
                    <a:pt x="54" y="48"/>
                  </a:lnTo>
                  <a:lnTo>
                    <a:pt x="42" y="42"/>
                  </a:lnTo>
                  <a:lnTo>
                    <a:pt x="36" y="42"/>
                  </a:lnTo>
                  <a:lnTo>
                    <a:pt x="30" y="48"/>
                  </a:lnTo>
                  <a:lnTo>
                    <a:pt x="30" y="54"/>
                  </a:lnTo>
                  <a:lnTo>
                    <a:pt x="18" y="54"/>
                  </a:lnTo>
                  <a:lnTo>
                    <a:pt x="18" y="60"/>
                  </a:lnTo>
                  <a:lnTo>
                    <a:pt x="6" y="60"/>
                  </a:lnTo>
                  <a:lnTo>
                    <a:pt x="6" y="54"/>
                  </a:lnTo>
                  <a:lnTo>
                    <a:pt x="0" y="54"/>
                  </a:lnTo>
                  <a:lnTo>
                    <a:pt x="0" y="66"/>
                  </a:lnTo>
                  <a:lnTo>
                    <a:pt x="6" y="72"/>
                  </a:lnTo>
                  <a:lnTo>
                    <a:pt x="12" y="72"/>
                  </a:lnTo>
                  <a:lnTo>
                    <a:pt x="24" y="84"/>
                  </a:lnTo>
                  <a:lnTo>
                    <a:pt x="18" y="90"/>
                  </a:lnTo>
                  <a:lnTo>
                    <a:pt x="12" y="90"/>
                  </a:lnTo>
                  <a:lnTo>
                    <a:pt x="12" y="96"/>
                  </a:lnTo>
                  <a:lnTo>
                    <a:pt x="24" y="108"/>
                  </a:lnTo>
                  <a:lnTo>
                    <a:pt x="30" y="120"/>
                  </a:lnTo>
                  <a:lnTo>
                    <a:pt x="36" y="120"/>
                  </a:lnTo>
                  <a:lnTo>
                    <a:pt x="36" y="126"/>
                  </a:lnTo>
                  <a:lnTo>
                    <a:pt x="48" y="132"/>
                  </a:lnTo>
                  <a:lnTo>
                    <a:pt x="60" y="132"/>
                  </a:lnTo>
                  <a:lnTo>
                    <a:pt x="66" y="144"/>
                  </a:lnTo>
                  <a:lnTo>
                    <a:pt x="72" y="144"/>
                  </a:lnTo>
                  <a:lnTo>
                    <a:pt x="78" y="156"/>
                  </a:lnTo>
                  <a:lnTo>
                    <a:pt x="90" y="156"/>
                  </a:lnTo>
                  <a:lnTo>
                    <a:pt x="96" y="162"/>
                  </a:lnTo>
                  <a:lnTo>
                    <a:pt x="102" y="162"/>
                  </a:lnTo>
                  <a:lnTo>
                    <a:pt x="102" y="174"/>
                  </a:lnTo>
                  <a:lnTo>
                    <a:pt x="120" y="192"/>
                  </a:lnTo>
                  <a:lnTo>
                    <a:pt x="132" y="192"/>
                  </a:lnTo>
                  <a:lnTo>
                    <a:pt x="144" y="186"/>
                  </a:lnTo>
                  <a:lnTo>
                    <a:pt x="150" y="186"/>
                  </a:lnTo>
                  <a:lnTo>
                    <a:pt x="162" y="192"/>
                  </a:lnTo>
                  <a:lnTo>
                    <a:pt x="162" y="174"/>
                  </a:lnTo>
                  <a:lnTo>
                    <a:pt x="168" y="174"/>
                  </a:lnTo>
                  <a:lnTo>
                    <a:pt x="174" y="162"/>
                  </a:lnTo>
                  <a:lnTo>
                    <a:pt x="180" y="156"/>
                  </a:lnTo>
                  <a:lnTo>
                    <a:pt x="198" y="156"/>
                  </a:lnTo>
                  <a:lnTo>
                    <a:pt x="210" y="162"/>
                  </a:lnTo>
                  <a:lnTo>
                    <a:pt x="222" y="174"/>
                  </a:lnTo>
                  <a:lnTo>
                    <a:pt x="234" y="168"/>
                  </a:lnTo>
                  <a:lnTo>
                    <a:pt x="246" y="180"/>
                  </a:lnTo>
                  <a:lnTo>
                    <a:pt x="258" y="174"/>
                  </a:lnTo>
                  <a:lnTo>
                    <a:pt x="264" y="168"/>
                  </a:lnTo>
                  <a:lnTo>
                    <a:pt x="276" y="168"/>
                  </a:lnTo>
                  <a:lnTo>
                    <a:pt x="282" y="174"/>
                  </a:lnTo>
                  <a:lnTo>
                    <a:pt x="288" y="174"/>
                  </a:lnTo>
                  <a:lnTo>
                    <a:pt x="300" y="180"/>
                  </a:lnTo>
                  <a:lnTo>
                    <a:pt x="306" y="174"/>
                  </a:lnTo>
                  <a:lnTo>
                    <a:pt x="324" y="174"/>
                  </a:lnTo>
                  <a:lnTo>
                    <a:pt x="330" y="168"/>
                  </a:lnTo>
                  <a:lnTo>
                    <a:pt x="330" y="174"/>
                  </a:lnTo>
                  <a:lnTo>
                    <a:pt x="348" y="174"/>
                  </a:lnTo>
                  <a:lnTo>
                    <a:pt x="360" y="168"/>
                  </a:lnTo>
                  <a:lnTo>
                    <a:pt x="366" y="162"/>
                  </a:lnTo>
                  <a:lnTo>
                    <a:pt x="378" y="156"/>
                  </a:lnTo>
                  <a:lnTo>
                    <a:pt x="378" y="132"/>
                  </a:lnTo>
                  <a:lnTo>
                    <a:pt x="402" y="126"/>
                  </a:lnTo>
                  <a:lnTo>
                    <a:pt x="420" y="114"/>
                  </a:lnTo>
                  <a:lnTo>
                    <a:pt x="414" y="108"/>
                  </a:lnTo>
                  <a:lnTo>
                    <a:pt x="408" y="1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1" name="Cyprus" descr="© INSCALE GmbH, 05.05.2010&#10;http://www.presentationload.com/">
              <a:extLst>
                <a:ext uri="{FF2B5EF4-FFF2-40B4-BE49-F238E27FC236}">
                  <a16:creationId xmlns:a16="http://schemas.microsoft.com/office/drawing/2014/main" id="{2B4ACECC-24CB-41F2-B8BA-58C26CD8A218}"/>
                </a:ext>
              </a:extLst>
            </p:cNvPr>
            <p:cNvSpPr>
              <a:spLocks/>
            </p:cNvSpPr>
            <p:nvPr>
              <p:custDataLst>
                <p:tags r:id="rId140"/>
              </p:custDataLst>
            </p:nvPr>
          </p:nvSpPr>
          <p:spPr bwMode="gray">
            <a:xfrm>
              <a:off x="5068484" y="2130414"/>
              <a:ext cx="56330" cy="32612"/>
            </a:xfrm>
            <a:custGeom>
              <a:avLst/>
              <a:gdLst>
                <a:gd name="T0" fmla="*/ 0 w 150"/>
                <a:gd name="T1" fmla="*/ 2147483647 h 84"/>
                <a:gd name="T2" fmla="*/ 2147483647 w 150"/>
                <a:gd name="T3" fmla="*/ 2147483647 h 84"/>
                <a:gd name="T4" fmla="*/ 2147483647 w 150"/>
                <a:gd name="T5" fmla="*/ 2147483647 h 84"/>
                <a:gd name="T6" fmla="*/ 2147483647 w 150"/>
                <a:gd name="T7" fmla="*/ 2147483647 h 84"/>
                <a:gd name="T8" fmla="*/ 2147483647 w 150"/>
                <a:gd name="T9" fmla="*/ 2147483647 h 84"/>
                <a:gd name="T10" fmla="*/ 2147483647 w 150"/>
                <a:gd name="T11" fmla="*/ 2147483647 h 84"/>
                <a:gd name="T12" fmla="*/ 2147483647 w 150"/>
                <a:gd name="T13" fmla="*/ 2147483647 h 84"/>
                <a:gd name="T14" fmla="*/ 2147483647 w 150"/>
                <a:gd name="T15" fmla="*/ 2147483647 h 84"/>
                <a:gd name="T16" fmla="*/ 2147483647 w 150"/>
                <a:gd name="T17" fmla="*/ 2147483647 h 84"/>
                <a:gd name="T18" fmla="*/ 2147483647 w 150"/>
                <a:gd name="T19" fmla="*/ 2147483647 h 84"/>
                <a:gd name="T20" fmla="*/ 2147483647 w 150"/>
                <a:gd name="T21" fmla="*/ 2147483647 h 84"/>
                <a:gd name="T22" fmla="*/ 2147483647 w 150"/>
                <a:gd name="T23" fmla="*/ 2147483647 h 84"/>
                <a:gd name="T24" fmla="*/ 2147483647 w 150"/>
                <a:gd name="T25" fmla="*/ 2147483647 h 84"/>
                <a:gd name="T26" fmla="*/ 2147483647 w 150"/>
                <a:gd name="T27" fmla="*/ 0 h 84"/>
                <a:gd name="T28" fmla="*/ 2147483647 w 150"/>
                <a:gd name="T29" fmla="*/ 2147483647 h 84"/>
                <a:gd name="T30" fmla="*/ 2147483647 w 150"/>
                <a:gd name="T31" fmla="*/ 2147483647 h 84"/>
                <a:gd name="T32" fmla="*/ 2147483647 w 150"/>
                <a:gd name="T33" fmla="*/ 2147483647 h 84"/>
                <a:gd name="T34" fmla="*/ 2147483647 w 150"/>
                <a:gd name="T35" fmla="*/ 2147483647 h 84"/>
                <a:gd name="T36" fmla="*/ 2147483647 w 150"/>
                <a:gd name="T37" fmla="*/ 2147483647 h 84"/>
                <a:gd name="T38" fmla="*/ 0 w 150"/>
                <a:gd name="T39" fmla="*/ 2147483647 h 84"/>
                <a:gd name="T40" fmla="*/ 0 w 150"/>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84"/>
                <a:gd name="T65" fmla="*/ 150 w 150"/>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84">
                  <a:moveTo>
                    <a:pt x="0" y="48"/>
                  </a:moveTo>
                  <a:lnTo>
                    <a:pt x="6" y="60"/>
                  </a:lnTo>
                  <a:lnTo>
                    <a:pt x="30" y="72"/>
                  </a:lnTo>
                  <a:lnTo>
                    <a:pt x="36" y="84"/>
                  </a:lnTo>
                  <a:lnTo>
                    <a:pt x="54" y="84"/>
                  </a:lnTo>
                  <a:lnTo>
                    <a:pt x="60" y="78"/>
                  </a:lnTo>
                  <a:lnTo>
                    <a:pt x="72" y="72"/>
                  </a:lnTo>
                  <a:lnTo>
                    <a:pt x="78" y="66"/>
                  </a:lnTo>
                  <a:lnTo>
                    <a:pt x="90" y="60"/>
                  </a:lnTo>
                  <a:lnTo>
                    <a:pt x="96" y="54"/>
                  </a:lnTo>
                  <a:lnTo>
                    <a:pt x="102" y="60"/>
                  </a:lnTo>
                  <a:lnTo>
                    <a:pt x="120" y="60"/>
                  </a:lnTo>
                  <a:lnTo>
                    <a:pt x="120" y="36"/>
                  </a:lnTo>
                  <a:lnTo>
                    <a:pt x="150" y="0"/>
                  </a:lnTo>
                  <a:lnTo>
                    <a:pt x="108" y="24"/>
                  </a:lnTo>
                  <a:lnTo>
                    <a:pt x="54" y="24"/>
                  </a:lnTo>
                  <a:lnTo>
                    <a:pt x="48" y="30"/>
                  </a:lnTo>
                  <a:lnTo>
                    <a:pt x="48" y="36"/>
                  </a:lnTo>
                  <a:lnTo>
                    <a:pt x="12" y="36"/>
                  </a:lnTo>
                  <a:lnTo>
                    <a:pt x="0" y="42"/>
                  </a:lnTo>
                  <a:lnTo>
                    <a:pt x="0" y="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2" name="Cuba" descr="© INSCALE GmbH, 05.05.2010&#10;http://www.presentationload.com/">
              <a:extLst>
                <a:ext uri="{FF2B5EF4-FFF2-40B4-BE49-F238E27FC236}">
                  <a16:creationId xmlns:a16="http://schemas.microsoft.com/office/drawing/2014/main" id="{5CCB204F-9714-4916-92EF-CFE5110D4458}"/>
                </a:ext>
              </a:extLst>
            </p:cNvPr>
            <p:cNvSpPr>
              <a:spLocks noEditPoints="1"/>
            </p:cNvSpPr>
            <p:nvPr>
              <p:custDataLst>
                <p:tags r:id="rId141"/>
              </p:custDataLst>
            </p:nvPr>
          </p:nvSpPr>
          <p:spPr bwMode="gray">
            <a:xfrm>
              <a:off x="1995527" y="2508420"/>
              <a:ext cx="280168" cy="102284"/>
            </a:xfrm>
            <a:custGeom>
              <a:avLst/>
              <a:gdLst>
                <a:gd name="T0" fmla="*/ 2147483647 w 738"/>
                <a:gd name="T1" fmla="*/ 2147483647 h 270"/>
                <a:gd name="T2" fmla="*/ 2147483647 w 738"/>
                <a:gd name="T3" fmla="*/ 2147483647 h 270"/>
                <a:gd name="T4" fmla="*/ 2147483647 w 738"/>
                <a:gd name="T5" fmla="*/ 2147483647 h 270"/>
                <a:gd name="T6" fmla="*/ 2147483647 w 738"/>
                <a:gd name="T7" fmla="*/ 2147483647 h 270"/>
                <a:gd name="T8" fmla="*/ 2147483647 w 738"/>
                <a:gd name="T9" fmla="*/ 2147483647 h 270"/>
                <a:gd name="T10" fmla="*/ 2147483647 w 738"/>
                <a:gd name="T11" fmla="*/ 2147483647 h 270"/>
                <a:gd name="T12" fmla="*/ 2147483647 w 738"/>
                <a:gd name="T13" fmla="*/ 2147483647 h 270"/>
                <a:gd name="T14" fmla="*/ 2147483647 w 738"/>
                <a:gd name="T15" fmla="*/ 2147483647 h 270"/>
                <a:gd name="T16" fmla="*/ 2147483647 w 738"/>
                <a:gd name="T17" fmla="*/ 2147483647 h 270"/>
                <a:gd name="T18" fmla="*/ 2147483647 w 738"/>
                <a:gd name="T19" fmla="*/ 2147483647 h 270"/>
                <a:gd name="T20" fmla="*/ 2147483647 w 738"/>
                <a:gd name="T21" fmla="*/ 2147483647 h 270"/>
                <a:gd name="T22" fmla="*/ 2147483647 w 738"/>
                <a:gd name="T23" fmla="*/ 2147483647 h 270"/>
                <a:gd name="T24" fmla="*/ 2147483647 w 738"/>
                <a:gd name="T25" fmla="*/ 2147483647 h 270"/>
                <a:gd name="T26" fmla="*/ 2147483647 w 738"/>
                <a:gd name="T27" fmla="*/ 2147483647 h 270"/>
                <a:gd name="T28" fmla="*/ 2147483647 w 738"/>
                <a:gd name="T29" fmla="*/ 2147483647 h 270"/>
                <a:gd name="T30" fmla="*/ 2147483647 w 738"/>
                <a:gd name="T31" fmla="*/ 2147483647 h 270"/>
                <a:gd name="T32" fmla="*/ 2147483647 w 738"/>
                <a:gd name="T33" fmla="*/ 2147483647 h 270"/>
                <a:gd name="T34" fmla="*/ 2147483647 w 738"/>
                <a:gd name="T35" fmla="*/ 2147483647 h 270"/>
                <a:gd name="T36" fmla="*/ 2147483647 w 738"/>
                <a:gd name="T37" fmla="*/ 0 h 270"/>
                <a:gd name="T38" fmla="*/ 2147483647 w 738"/>
                <a:gd name="T39" fmla="*/ 2147483647 h 270"/>
                <a:gd name="T40" fmla="*/ 2147483647 w 738"/>
                <a:gd name="T41" fmla="*/ 2147483647 h 270"/>
                <a:gd name="T42" fmla="*/ 2147483647 w 738"/>
                <a:gd name="T43" fmla="*/ 2147483647 h 270"/>
                <a:gd name="T44" fmla="*/ 2147483647 w 738"/>
                <a:gd name="T45" fmla="*/ 2147483647 h 270"/>
                <a:gd name="T46" fmla="*/ 2147483647 w 738"/>
                <a:gd name="T47" fmla="*/ 2147483647 h 270"/>
                <a:gd name="T48" fmla="*/ 2147483647 w 738"/>
                <a:gd name="T49" fmla="*/ 2147483647 h 270"/>
                <a:gd name="T50" fmla="*/ 2147483647 w 738"/>
                <a:gd name="T51" fmla="*/ 2147483647 h 270"/>
                <a:gd name="T52" fmla="*/ 2147483647 w 738"/>
                <a:gd name="T53" fmla="*/ 2147483647 h 270"/>
                <a:gd name="T54" fmla="*/ 2147483647 w 738"/>
                <a:gd name="T55" fmla="*/ 2147483647 h 270"/>
                <a:gd name="T56" fmla="*/ 2147483647 w 738"/>
                <a:gd name="T57" fmla="*/ 2147483647 h 270"/>
                <a:gd name="T58" fmla="*/ 2147483647 w 738"/>
                <a:gd name="T59" fmla="*/ 2147483647 h 270"/>
                <a:gd name="T60" fmla="*/ 2147483647 w 738"/>
                <a:gd name="T61" fmla="*/ 2147483647 h 270"/>
                <a:gd name="T62" fmla="*/ 2147483647 w 738"/>
                <a:gd name="T63" fmla="*/ 2147483647 h 270"/>
                <a:gd name="T64" fmla="*/ 2147483647 w 738"/>
                <a:gd name="T65" fmla="*/ 2147483647 h 270"/>
                <a:gd name="T66" fmla="*/ 2147483647 w 738"/>
                <a:gd name="T67" fmla="*/ 2147483647 h 270"/>
                <a:gd name="T68" fmla="*/ 2147483647 w 738"/>
                <a:gd name="T69" fmla="*/ 2147483647 h 270"/>
                <a:gd name="T70" fmla="*/ 2147483647 w 738"/>
                <a:gd name="T71" fmla="*/ 2147483647 h 270"/>
                <a:gd name="T72" fmla="*/ 2147483647 w 738"/>
                <a:gd name="T73" fmla="*/ 2147483647 h 270"/>
                <a:gd name="T74" fmla="*/ 2147483647 w 738"/>
                <a:gd name="T75" fmla="*/ 2147483647 h 270"/>
                <a:gd name="T76" fmla="*/ 2147483647 w 738"/>
                <a:gd name="T77" fmla="*/ 2147483647 h 270"/>
                <a:gd name="T78" fmla="*/ 2147483647 w 738"/>
                <a:gd name="T79" fmla="*/ 2147483647 h 270"/>
                <a:gd name="T80" fmla="*/ 2147483647 w 738"/>
                <a:gd name="T81" fmla="*/ 2147483647 h 270"/>
                <a:gd name="T82" fmla="*/ 2147483647 w 738"/>
                <a:gd name="T83" fmla="*/ 2147483647 h 270"/>
                <a:gd name="T84" fmla="*/ 2147483647 w 738"/>
                <a:gd name="T85" fmla="*/ 2147483647 h 270"/>
                <a:gd name="T86" fmla="*/ 2147483647 w 738"/>
                <a:gd name="T87" fmla="*/ 2147483647 h 270"/>
                <a:gd name="T88" fmla="*/ 2147483647 w 738"/>
                <a:gd name="T89" fmla="*/ 2147483647 h 270"/>
                <a:gd name="T90" fmla="*/ 2147483647 w 738"/>
                <a:gd name="T91" fmla="*/ 2147483647 h 270"/>
                <a:gd name="T92" fmla="*/ 2147483647 w 738"/>
                <a:gd name="T93" fmla="*/ 2147483647 h 270"/>
                <a:gd name="T94" fmla="*/ 2147483647 w 738"/>
                <a:gd name="T95" fmla="*/ 2147483647 h 270"/>
                <a:gd name="T96" fmla="*/ 2147483647 w 738"/>
                <a:gd name="T97" fmla="*/ 2147483647 h 270"/>
                <a:gd name="T98" fmla="*/ 2147483647 w 738"/>
                <a:gd name="T99" fmla="*/ 2147483647 h 270"/>
                <a:gd name="T100" fmla="*/ 2147483647 w 738"/>
                <a:gd name="T101" fmla="*/ 2147483647 h 270"/>
                <a:gd name="T102" fmla="*/ 2147483647 w 738"/>
                <a:gd name="T103" fmla="*/ 2147483647 h 270"/>
                <a:gd name="T104" fmla="*/ 2147483647 w 738"/>
                <a:gd name="T105" fmla="*/ 2147483647 h 270"/>
                <a:gd name="T106" fmla="*/ 2147483647 w 738"/>
                <a:gd name="T107" fmla="*/ 2147483647 h 270"/>
                <a:gd name="T108" fmla="*/ 2147483647 w 738"/>
                <a:gd name="T109" fmla="*/ 2147483647 h 270"/>
                <a:gd name="T110" fmla="*/ 2147483647 w 738"/>
                <a:gd name="T111" fmla="*/ 2147483647 h 270"/>
                <a:gd name="T112" fmla="*/ 2147483647 w 738"/>
                <a:gd name="T113" fmla="*/ 2147483647 h 270"/>
                <a:gd name="T114" fmla="*/ 2147483647 w 738"/>
                <a:gd name="T115" fmla="*/ 2147483647 h 2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38"/>
                <a:gd name="T175" fmla="*/ 0 h 270"/>
                <a:gd name="T176" fmla="*/ 738 w 738"/>
                <a:gd name="T177" fmla="*/ 270 h 27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38" h="270">
                  <a:moveTo>
                    <a:pt x="708" y="228"/>
                  </a:moveTo>
                  <a:lnTo>
                    <a:pt x="690" y="222"/>
                  </a:lnTo>
                  <a:lnTo>
                    <a:pt x="666" y="222"/>
                  </a:lnTo>
                  <a:lnTo>
                    <a:pt x="666" y="204"/>
                  </a:lnTo>
                  <a:lnTo>
                    <a:pt x="660" y="198"/>
                  </a:lnTo>
                  <a:lnTo>
                    <a:pt x="648" y="192"/>
                  </a:lnTo>
                  <a:lnTo>
                    <a:pt x="600" y="192"/>
                  </a:lnTo>
                  <a:lnTo>
                    <a:pt x="624" y="168"/>
                  </a:lnTo>
                  <a:lnTo>
                    <a:pt x="612" y="168"/>
                  </a:lnTo>
                  <a:lnTo>
                    <a:pt x="600" y="162"/>
                  </a:lnTo>
                  <a:lnTo>
                    <a:pt x="558" y="162"/>
                  </a:lnTo>
                  <a:lnTo>
                    <a:pt x="534" y="150"/>
                  </a:lnTo>
                  <a:lnTo>
                    <a:pt x="528" y="144"/>
                  </a:lnTo>
                  <a:lnTo>
                    <a:pt x="522" y="144"/>
                  </a:lnTo>
                  <a:lnTo>
                    <a:pt x="528" y="138"/>
                  </a:lnTo>
                  <a:lnTo>
                    <a:pt x="528" y="132"/>
                  </a:lnTo>
                  <a:lnTo>
                    <a:pt x="534" y="126"/>
                  </a:lnTo>
                  <a:lnTo>
                    <a:pt x="534" y="120"/>
                  </a:lnTo>
                  <a:lnTo>
                    <a:pt x="522" y="120"/>
                  </a:lnTo>
                  <a:lnTo>
                    <a:pt x="510" y="114"/>
                  </a:lnTo>
                  <a:lnTo>
                    <a:pt x="504" y="114"/>
                  </a:lnTo>
                  <a:lnTo>
                    <a:pt x="474" y="84"/>
                  </a:lnTo>
                  <a:lnTo>
                    <a:pt x="462" y="78"/>
                  </a:lnTo>
                  <a:lnTo>
                    <a:pt x="450" y="66"/>
                  </a:lnTo>
                  <a:lnTo>
                    <a:pt x="432" y="66"/>
                  </a:lnTo>
                  <a:lnTo>
                    <a:pt x="432" y="84"/>
                  </a:lnTo>
                  <a:lnTo>
                    <a:pt x="444" y="96"/>
                  </a:lnTo>
                  <a:lnTo>
                    <a:pt x="450" y="96"/>
                  </a:lnTo>
                  <a:lnTo>
                    <a:pt x="378" y="60"/>
                  </a:lnTo>
                  <a:lnTo>
                    <a:pt x="372" y="54"/>
                  </a:lnTo>
                  <a:lnTo>
                    <a:pt x="360" y="48"/>
                  </a:lnTo>
                  <a:lnTo>
                    <a:pt x="354" y="36"/>
                  </a:lnTo>
                  <a:lnTo>
                    <a:pt x="342" y="30"/>
                  </a:lnTo>
                  <a:lnTo>
                    <a:pt x="330" y="18"/>
                  </a:lnTo>
                  <a:lnTo>
                    <a:pt x="270" y="18"/>
                  </a:lnTo>
                  <a:lnTo>
                    <a:pt x="258" y="12"/>
                  </a:lnTo>
                  <a:lnTo>
                    <a:pt x="228" y="6"/>
                  </a:lnTo>
                  <a:lnTo>
                    <a:pt x="174" y="0"/>
                  </a:lnTo>
                  <a:lnTo>
                    <a:pt x="126" y="6"/>
                  </a:lnTo>
                  <a:lnTo>
                    <a:pt x="96" y="18"/>
                  </a:lnTo>
                  <a:lnTo>
                    <a:pt x="72" y="42"/>
                  </a:lnTo>
                  <a:lnTo>
                    <a:pt x="60" y="48"/>
                  </a:lnTo>
                  <a:lnTo>
                    <a:pt x="42" y="60"/>
                  </a:lnTo>
                  <a:lnTo>
                    <a:pt x="24" y="66"/>
                  </a:lnTo>
                  <a:lnTo>
                    <a:pt x="12" y="72"/>
                  </a:lnTo>
                  <a:lnTo>
                    <a:pt x="6" y="78"/>
                  </a:lnTo>
                  <a:lnTo>
                    <a:pt x="0" y="78"/>
                  </a:lnTo>
                  <a:lnTo>
                    <a:pt x="72" y="72"/>
                  </a:lnTo>
                  <a:lnTo>
                    <a:pt x="72" y="60"/>
                  </a:lnTo>
                  <a:lnTo>
                    <a:pt x="150" y="54"/>
                  </a:lnTo>
                  <a:lnTo>
                    <a:pt x="174" y="42"/>
                  </a:lnTo>
                  <a:lnTo>
                    <a:pt x="198" y="42"/>
                  </a:lnTo>
                  <a:lnTo>
                    <a:pt x="222" y="54"/>
                  </a:lnTo>
                  <a:lnTo>
                    <a:pt x="222" y="60"/>
                  </a:lnTo>
                  <a:lnTo>
                    <a:pt x="216" y="60"/>
                  </a:lnTo>
                  <a:lnTo>
                    <a:pt x="210" y="66"/>
                  </a:lnTo>
                  <a:lnTo>
                    <a:pt x="198" y="66"/>
                  </a:lnTo>
                  <a:lnTo>
                    <a:pt x="192" y="72"/>
                  </a:lnTo>
                  <a:lnTo>
                    <a:pt x="186" y="72"/>
                  </a:lnTo>
                  <a:lnTo>
                    <a:pt x="204" y="78"/>
                  </a:lnTo>
                  <a:lnTo>
                    <a:pt x="210" y="78"/>
                  </a:lnTo>
                  <a:lnTo>
                    <a:pt x="216" y="84"/>
                  </a:lnTo>
                  <a:lnTo>
                    <a:pt x="228" y="90"/>
                  </a:lnTo>
                  <a:lnTo>
                    <a:pt x="246" y="96"/>
                  </a:lnTo>
                  <a:lnTo>
                    <a:pt x="258" y="102"/>
                  </a:lnTo>
                  <a:lnTo>
                    <a:pt x="276" y="102"/>
                  </a:lnTo>
                  <a:lnTo>
                    <a:pt x="282" y="96"/>
                  </a:lnTo>
                  <a:lnTo>
                    <a:pt x="282" y="90"/>
                  </a:lnTo>
                  <a:lnTo>
                    <a:pt x="294" y="96"/>
                  </a:lnTo>
                  <a:lnTo>
                    <a:pt x="300" y="102"/>
                  </a:lnTo>
                  <a:lnTo>
                    <a:pt x="318" y="114"/>
                  </a:lnTo>
                  <a:lnTo>
                    <a:pt x="342" y="126"/>
                  </a:lnTo>
                  <a:lnTo>
                    <a:pt x="372" y="126"/>
                  </a:lnTo>
                  <a:lnTo>
                    <a:pt x="390" y="120"/>
                  </a:lnTo>
                  <a:lnTo>
                    <a:pt x="402" y="120"/>
                  </a:lnTo>
                  <a:lnTo>
                    <a:pt x="390" y="144"/>
                  </a:lnTo>
                  <a:lnTo>
                    <a:pt x="450" y="168"/>
                  </a:lnTo>
                  <a:lnTo>
                    <a:pt x="474" y="204"/>
                  </a:lnTo>
                  <a:lnTo>
                    <a:pt x="480" y="210"/>
                  </a:lnTo>
                  <a:lnTo>
                    <a:pt x="492" y="216"/>
                  </a:lnTo>
                  <a:lnTo>
                    <a:pt x="498" y="222"/>
                  </a:lnTo>
                  <a:lnTo>
                    <a:pt x="498" y="228"/>
                  </a:lnTo>
                  <a:lnTo>
                    <a:pt x="474" y="252"/>
                  </a:lnTo>
                  <a:lnTo>
                    <a:pt x="474" y="258"/>
                  </a:lnTo>
                  <a:lnTo>
                    <a:pt x="480" y="264"/>
                  </a:lnTo>
                  <a:lnTo>
                    <a:pt x="492" y="258"/>
                  </a:lnTo>
                  <a:lnTo>
                    <a:pt x="504" y="258"/>
                  </a:lnTo>
                  <a:lnTo>
                    <a:pt x="528" y="246"/>
                  </a:lnTo>
                  <a:lnTo>
                    <a:pt x="558" y="246"/>
                  </a:lnTo>
                  <a:lnTo>
                    <a:pt x="558" y="252"/>
                  </a:lnTo>
                  <a:lnTo>
                    <a:pt x="552" y="252"/>
                  </a:lnTo>
                  <a:lnTo>
                    <a:pt x="546" y="258"/>
                  </a:lnTo>
                  <a:lnTo>
                    <a:pt x="546" y="264"/>
                  </a:lnTo>
                  <a:lnTo>
                    <a:pt x="558" y="264"/>
                  </a:lnTo>
                  <a:lnTo>
                    <a:pt x="564" y="270"/>
                  </a:lnTo>
                  <a:lnTo>
                    <a:pt x="612" y="270"/>
                  </a:lnTo>
                  <a:lnTo>
                    <a:pt x="636" y="264"/>
                  </a:lnTo>
                  <a:lnTo>
                    <a:pt x="684" y="258"/>
                  </a:lnTo>
                  <a:lnTo>
                    <a:pt x="720" y="252"/>
                  </a:lnTo>
                  <a:lnTo>
                    <a:pt x="738" y="246"/>
                  </a:lnTo>
                  <a:lnTo>
                    <a:pt x="738" y="240"/>
                  </a:lnTo>
                  <a:lnTo>
                    <a:pt x="732" y="234"/>
                  </a:lnTo>
                  <a:lnTo>
                    <a:pt x="720" y="228"/>
                  </a:lnTo>
                  <a:lnTo>
                    <a:pt x="708" y="228"/>
                  </a:lnTo>
                  <a:close/>
                  <a:moveTo>
                    <a:pt x="114" y="126"/>
                  </a:moveTo>
                  <a:lnTo>
                    <a:pt x="114" y="132"/>
                  </a:lnTo>
                  <a:lnTo>
                    <a:pt x="120" y="138"/>
                  </a:lnTo>
                  <a:lnTo>
                    <a:pt x="132" y="144"/>
                  </a:lnTo>
                  <a:lnTo>
                    <a:pt x="144" y="138"/>
                  </a:lnTo>
                  <a:lnTo>
                    <a:pt x="150" y="138"/>
                  </a:lnTo>
                  <a:lnTo>
                    <a:pt x="156" y="126"/>
                  </a:lnTo>
                  <a:lnTo>
                    <a:pt x="156" y="120"/>
                  </a:lnTo>
                  <a:lnTo>
                    <a:pt x="150" y="114"/>
                  </a:lnTo>
                  <a:lnTo>
                    <a:pt x="138" y="114"/>
                  </a:lnTo>
                  <a:lnTo>
                    <a:pt x="126" y="120"/>
                  </a:lnTo>
                  <a:lnTo>
                    <a:pt x="120" y="120"/>
                  </a:lnTo>
                  <a:lnTo>
                    <a:pt x="114" y="12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3" name="Croatia" descr="© INSCALE GmbH, 05.05.2010&#10;http://www.presentationload.com/">
              <a:extLst>
                <a:ext uri="{FF2B5EF4-FFF2-40B4-BE49-F238E27FC236}">
                  <a16:creationId xmlns:a16="http://schemas.microsoft.com/office/drawing/2014/main" id="{3B7DE5EF-8192-4EE8-A263-E2EC5FD222B3}"/>
                </a:ext>
              </a:extLst>
            </p:cNvPr>
            <p:cNvSpPr>
              <a:spLocks/>
            </p:cNvSpPr>
            <p:nvPr>
              <p:custDataLst>
                <p:tags r:id="rId142"/>
              </p:custDataLst>
            </p:nvPr>
          </p:nvSpPr>
          <p:spPr bwMode="gray">
            <a:xfrm>
              <a:off x="4592644" y="1801325"/>
              <a:ext cx="139343" cy="103766"/>
            </a:xfrm>
            <a:custGeom>
              <a:avLst/>
              <a:gdLst>
                <a:gd name="T0" fmla="*/ 2147483647 w 366"/>
                <a:gd name="T1" fmla="*/ 2147483647 h 276"/>
                <a:gd name="T2" fmla="*/ 2147483647 w 366"/>
                <a:gd name="T3" fmla="*/ 2147483647 h 276"/>
                <a:gd name="T4" fmla="*/ 2147483647 w 366"/>
                <a:gd name="T5" fmla="*/ 2147483647 h 276"/>
                <a:gd name="T6" fmla="*/ 2147483647 w 366"/>
                <a:gd name="T7" fmla="*/ 2147483647 h 276"/>
                <a:gd name="T8" fmla="*/ 2147483647 w 366"/>
                <a:gd name="T9" fmla="*/ 2147483647 h 276"/>
                <a:gd name="T10" fmla="*/ 2147483647 w 366"/>
                <a:gd name="T11" fmla="*/ 2147483647 h 276"/>
                <a:gd name="T12" fmla="*/ 2147483647 w 366"/>
                <a:gd name="T13" fmla="*/ 2147483647 h 276"/>
                <a:gd name="T14" fmla="*/ 2147483647 w 366"/>
                <a:gd name="T15" fmla="*/ 2147483647 h 276"/>
                <a:gd name="T16" fmla="*/ 2147483647 w 366"/>
                <a:gd name="T17" fmla="*/ 2147483647 h 276"/>
                <a:gd name="T18" fmla="*/ 2147483647 w 366"/>
                <a:gd name="T19" fmla="*/ 2147483647 h 276"/>
                <a:gd name="T20" fmla="*/ 2147483647 w 366"/>
                <a:gd name="T21" fmla="*/ 2147483647 h 276"/>
                <a:gd name="T22" fmla="*/ 2147483647 w 366"/>
                <a:gd name="T23" fmla="*/ 0 h 276"/>
                <a:gd name="T24" fmla="*/ 2147483647 w 366"/>
                <a:gd name="T25" fmla="*/ 2147483647 h 276"/>
                <a:gd name="T26" fmla="*/ 2147483647 w 366"/>
                <a:gd name="T27" fmla="*/ 2147483647 h 276"/>
                <a:gd name="T28" fmla="*/ 2147483647 w 366"/>
                <a:gd name="T29" fmla="*/ 2147483647 h 276"/>
                <a:gd name="T30" fmla="*/ 2147483647 w 366"/>
                <a:gd name="T31" fmla="*/ 2147483647 h 276"/>
                <a:gd name="T32" fmla="*/ 2147483647 w 366"/>
                <a:gd name="T33" fmla="*/ 2147483647 h 276"/>
                <a:gd name="T34" fmla="*/ 2147483647 w 366"/>
                <a:gd name="T35" fmla="*/ 2147483647 h 276"/>
                <a:gd name="T36" fmla="*/ 2147483647 w 366"/>
                <a:gd name="T37" fmla="*/ 2147483647 h 276"/>
                <a:gd name="T38" fmla="*/ 2147483647 w 366"/>
                <a:gd name="T39" fmla="*/ 2147483647 h 276"/>
                <a:gd name="T40" fmla="*/ 0 w 366"/>
                <a:gd name="T41" fmla="*/ 2147483647 h 276"/>
                <a:gd name="T42" fmla="*/ 2147483647 w 366"/>
                <a:gd name="T43" fmla="*/ 2147483647 h 276"/>
                <a:gd name="T44" fmla="*/ 2147483647 w 366"/>
                <a:gd name="T45" fmla="*/ 2147483647 h 276"/>
                <a:gd name="T46" fmla="*/ 2147483647 w 366"/>
                <a:gd name="T47" fmla="*/ 2147483647 h 276"/>
                <a:gd name="T48" fmla="*/ 2147483647 w 366"/>
                <a:gd name="T49" fmla="*/ 2147483647 h 276"/>
                <a:gd name="T50" fmla="*/ 2147483647 w 366"/>
                <a:gd name="T51" fmla="*/ 2147483647 h 276"/>
                <a:gd name="T52" fmla="*/ 2147483647 w 366"/>
                <a:gd name="T53" fmla="*/ 2147483647 h 276"/>
                <a:gd name="T54" fmla="*/ 2147483647 w 366"/>
                <a:gd name="T55" fmla="*/ 2147483647 h 276"/>
                <a:gd name="T56" fmla="*/ 2147483647 w 366"/>
                <a:gd name="T57" fmla="*/ 2147483647 h 276"/>
                <a:gd name="T58" fmla="*/ 2147483647 w 366"/>
                <a:gd name="T59" fmla="*/ 2147483647 h 276"/>
                <a:gd name="T60" fmla="*/ 2147483647 w 366"/>
                <a:gd name="T61" fmla="*/ 2147483647 h 276"/>
                <a:gd name="T62" fmla="*/ 2147483647 w 366"/>
                <a:gd name="T63" fmla="*/ 2147483647 h 276"/>
                <a:gd name="T64" fmla="*/ 2147483647 w 366"/>
                <a:gd name="T65" fmla="*/ 2147483647 h 276"/>
                <a:gd name="T66" fmla="*/ 2147483647 w 366"/>
                <a:gd name="T67" fmla="*/ 2147483647 h 276"/>
                <a:gd name="T68" fmla="*/ 2147483647 w 366"/>
                <a:gd name="T69" fmla="*/ 2147483647 h 276"/>
                <a:gd name="T70" fmla="*/ 2147483647 w 366"/>
                <a:gd name="T71" fmla="*/ 2147483647 h 276"/>
                <a:gd name="T72" fmla="*/ 2147483647 w 366"/>
                <a:gd name="T73" fmla="*/ 2147483647 h 276"/>
                <a:gd name="T74" fmla="*/ 2147483647 w 366"/>
                <a:gd name="T75" fmla="*/ 2147483647 h 276"/>
                <a:gd name="T76" fmla="*/ 2147483647 w 366"/>
                <a:gd name="T77" fmla="*/ 2147483647 h 276"/>
                <a:gd name="T78" fmla="*/ 2147483647 w 366"/>
                <a:gd name="T79" fmla="*/ 2147483647 h 276"/>
                <a:gd name="T80" fmla="*/ 2147483647 w 366"/>
                <a:gd name="T81" fmla="*/ 2147483647 h 276"/>
                <a:gd name="T82" fmla="*/ 2147483647 w 366"/>
                <a:gd name="T83" fmla="*/ 2147483647 h 276"/>
                <a:gd name="T84" fmla="*/ 2147483647 w 366"/>
                <a:gd name="T85" fmla="*/ 2147483647 h 276"/>
                <a:gd name="T86" fmla="*/ 2147483647 w 366"/>
                <a:gd name="T87" fmla="*/ 2147483647 h 276"/>
                <a:gd name="T88" fmla="*/ 2147483647 w 366"/>
                <a:gd name="T89" fmla="*/ 2147483647 h 276"/>
                <a:gd name="T90" fmla="*/ 2147483647 w 366"/>
                <a:gd name="T91" fmla="*/ 2147483647 h 2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66"/>
                <a:gd name="T139" fmla="*/ 0 h 276"/>
                <a:gd name="T140" fmla="*/ 366 w 366"/>
                <a:gd name="T141" fmla="*/ 276 h 2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66" h="276">
                  <a:moveTo>
                    <a:pt x="342" y="126"/>
                  </a:moveTo>
                  <a:lnTo>
                    <a:pt x="342" y="114"/>
                  </a:lnTo>
                  <a:lnTo>
                    <a:pt x="348" y="114"/>
                  </a:lnTo>
                  <a:lnTo>
                    <a:pt x="354" y="108"/>
                  </a:lnTo>
                  <a:lnTo>
                    <a:pt x="360" y="108"/>
                  </a:lnTo>
                  <a:lnTo>
                    <a:pt x="366" y="102"/>
                  </a:lnTo>
                  <a:lnTo>
                    <a:pt x="360" y="102"/>
                  </a:lnTo>
                  <a:lnTo>
                    <a:pt x="348" y="96"/>
                  </a:lnTo>
                  <a:lnTo>
                    <a:pt x="336" y="96"/>
                  </a:lnTo>
                  <a:lnTo>
                    <a:pt x="342" y="78"/>
                  </a:lnTo>
                  <a:lnTo>
                    <a:pt x="336" y="78"/>
                  </a:lnTo>
                  <a:lnTo>
                    <a:pt x="330" y="48"/>
                  </a:lnTo>
                  <a:lnTo>
                    <a:pt x="324" y="48"/>
                  </a:lnTo>
                  <a:lnTo>
                    <a:pt x="312" y="54"/>
                  </a:lnTo>
                  <a:lnTo>
                    <a:pt x="270" y="60"/>
                  </a:lnTo>
                  <a:lnTo>
                    <a:pt x="264" y="48"/>
                  </a:lnTo>
                  <a:lnTo>
                    <a:pt x="246" y="48"/>
                  </a:lnTo>
                  <a:lnTo>
                    <a:pt x="234" y="42"/>
                  </a:lnTo>
                  <a:lnTo>
                    <a:pt x="228" y="36"/>
                  </a:lnTo>
                  <a:lnTo>
                    <a:pt x="216" y="30"/>
                  </a:lnTo>
                  <a:lnTo>
                    <a:pt x="204" y="18"/>
                  </a:lnTo>
                  <a:lnTo>
                    <a:pt x="204" y="12"/>
                  </a:lnTo>
                  <a:lnTo>
                    <a:pt x="198" y="6"/>
                  </a:lnTo>
                  <a:lnTo>
                    <a:pt x="186" y="0"/>
                  </a:lnTo>
                  <a:lnTo>
                    <a:pt x="162" y="0"/>
                  </a:lnTo>
                  <a:lnTo>
                    <a:pt x="162" y="12"/>
                  </a:lnTo>
                  <a:lnTo>
                    <a:pt x="150" y="18"/>
                  </a:lnTo>
                  <a:lnTo>
                    <a:pt x="120" y="18"/>
                  </a:lnTo>
                  <a:lnTo>
                    <a:pt x="120" y="30"/>
                  </a:lnTo>
                  <a:lnTo>
                    <a:pt x="126" y="36"/>
                  </a:lnTo>
                  <a:lnTo>
                    <a:pt x="126" y="42"/>
                  </a:lnTo>
                  <a:lnTo>
                    <a:pt x="114" y="54"/>
                  </a:lnTo>
                  <a:lnTo>
                    <a:pt x="102" y="60"/>
                  </a:lnTo>
                  <a:lnTo>
                    <a:pt x="102" y="78"/>
                  </a:lnTo>
                  <a:lnTo>
                    <a:pt x="60" y="78"/>
                  </a:lnTo>
                  <a:lnTo>
                    <a:pt x="54" y="72"/>
                  </a:lnTo>
                  <a:lnTo>
                    <a:pt x="54" y="66"/>
                  </a:lnTo>
                  <a:lnTo>
                    <a:pt x="48" y="78"/>
                  </a:lnTo>
                  <a:lnTo>
                    <a:pt x="30" y="78"/>
                  </a:lnTo>
                  <a:lnTo>
                    <a:pt x="18" y="72"/>
                  </a:lnTo>
                  <a:lnTo>
                    <a:pt x="18" y="84"/>
                  </a:lnTo>
                  <a:lnTo>
                    <a:pt x="0" y="84"/>
                  </a:lnTo>
                  <a:lnTo>
                    <a:pt x="0" y="132"/>
                  </a:lnTo>
                  <a:lnTo>
                    <a:pt x="6" y="132"/>
                  </a:lnTo>
                  <a:lnTo>
                    <a:pt x="12" y="120"/>
                  </a:lnTo>
                  <a:lnTo>
                    <a:pt x="24" y="114"/>
                  </a:lnTo>
                  <a:lnTo>
                    <a:pt x="30" y="102"/>
                  </a:lnTo>
                  <a:lnTo>
                    <a:pt x="42" y="102"/>
                  </a:lnTo>
                  <a:lnTo>
                    <a:pt x="48" y="114"/>
                  </a:lnTo>
                  <a:lnTo>
                    <a:pt x="48" y="132"/>
                  </a:lnTo>
                  <a:lnTo>
                    <a:pt x="78" y="126"/>
                  </a:lnTo>
                  <a:lnTo>
                    <a:pt x="78" y="132"/>
                  </a:lnTo>
                  <a:lnTo>
                    <a:pt x="72" y="144"/>
                  </a:lnTo>
                  <a:lnTo>
                    <a:pt x="72" y="150"/>
                  </a:lnTo>
                  <a:lnTo>
                    <a:pt x="84" y="162"/>
                  </a:lnTo>
                  <a:lnTo>
                    <a:pt x="96" y="168"/>
                  </a:lnTo>
                  <a:lnTo>
                    <a:pt x="96" y="180"/>
                  </a:lnTo>
                  <a:lnTo>
                    <a:pt x="144" y="216"/>
                  </a:lnTo>
                  <a:lnTo>
                    <a:pt x="144" y="240"/>
                  </a:lnTo>
                  <a:lnTo>
                    <a:pt x="198" y="240"/>
                  </a:lnTo>
                  <a:lnTo>
                    <a:pt x="210" y="246"/>
                  </a:lnTo>
                  <a:lnTo>
                    <a:pt x="216" y="252"/>
                  </a:lnTo>
                  <a:lnTo>
                    <a:pt x="216" y="276"/>
                  </a:lnTo>
                  <a:lnTo>
                    <a:pt x="246" y="276"/>
                  </a:lnTo>
                  <a:lnTo>
                    <a:pt x="252" y="270"/>
                  </a:lnTo>
                  <a:lnTo>
                    <a:pt x="252" y="264"/>
                  </a:lnTo>
                  <a:lnTo>
                    <a:pt x="246" y="252"/>
                  </a:lnTo>
                  <a:lnTo>
                    <a:pt x="234" y="246"/>
                  </a:lnTo>
                  <a:lnTo>
                    <a:pt x="216" y="234"/>
                  </a:lnTo>
                  <a:lnTo>
                    <a:pt x="204" y="228"/>
                  </a:lnTo>
                  <a:lnTo>
                    <a:pt x="192" y="216"/>
                  </a:lnTo>
                  <a:lnTo>
                    <a:pt x="180" y="186"/>
                  </a:lnTo>
                  <a:lnTo>
                    <a:pt x="162" y="180"/>
                  </a:lnTo>
                  <a:lnTo>
                    <a:pt x="162" y="162"/>
                  </a:lnTo>
                  <a:lnTo>
                    <a:pt x="156" y="156"/>
                  </a:lnTo>
                  <a:lnTo>
                    <a:pt x="150" y="156"/>
                  </a:lnTo>
                  <a:lnTo>
                    <a:pt x="150" y="144"/>
                  </a:lnTo>
                  <a:lnTo>
                    <a:pt x="132" y="138"/>
                  </a:lnTo>
                  <a:lnTo>
                    <a:pt x="120" y="126"/>
                  </a:lnTo>
                  <a:lnTo>
                    <a:pt x="138" y="120"/>
                  </a:lnTo>
                  <a:lnTo>
                    <a:pt x="138" y="96"/>
                  </a:lnTo>
                  <a:lnTo>
                    <a:pt x="144" y="96"/>
                  </a:lnTo>
                  <a:lnTo>
                    <a:pt x="150" y="102"/>
                  </a:lnTo>
                  <a:lnTo>
                    <a:pt x="162" y="108"/>
                  </a:lnTo>
                  <a:lnTo>
                    <a:pt x="186" y="102"/>
                  </a:lnTo>
                  <a:lnTo>
                    <a:pt x="210" y="102"/>
                  </a:lnTo>
                  <a:lnTo>
                    <a:pt x="228" y="108"/>
                  </a:lnTo>
                  <a:lnTo>
                    <a:pt x="240" y="102"/>
                  </a:lnTo>
                  <a:lnTo>
                    <a:pt x="252" y="102"/>
                  </a:lnTo>
                  <a:lnTo>
                    <a:pt x="258" y="108"/>
                  </a:lnTo>
                  <a:lnTo>
                    <a:pt x="312" y="108"/>
                  </a:lnTo>
                  <a:lnTo>
                    <a:pt x="324" y="126"/>
                  </a:lnTo>
                  <a:lnTo>
                    <a:pt x="342" y="12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4" name="Côte d'Ivoire" descr="© INSCALE GmbH, 05.05.2010&#10;http://www.presentationload.com/">
              <a:extLst>
                <a:ext uri="{FF2B5EF4-FFF2-40B4-BE49-F238E27FC236}">
                  <a16:creationId xmlns:a16="http://schemas.microsoft.com/office/drawing/2014/main" id="{980AEE1A-51C6-4E5F-B12D-1DA8695427CE}"/>
                </a:ext>
              </a:extLst>
            </p:cNvPr>
            <p:cNvSpPr>
              <a:spLocks/>
            </p:cNvSpPr>
            <p:nvPr>
              <p:custDataLst>
                <p:tags r:id="rId143"/>
              </p:custDataLst>
            </p:nvPr>
          </p:nvSpPr>
          <p:spPr bwMode="gray">
            <a:xfrm>
              <a:off x="4001177" y="2890873"/>
              <a:ext cx="166026" cy="195673"/>
            </a:xfrm>
            <a:custGeom>
              <a:avLst/>
              <a:gdLst>
                <a:gd name="T0" fmla="*/ 2147483647 w 438"/>
                <a:gd name="T1" fmla="*/ 2147483647 h 516"/>
                <a:gd name="T2" fmla="*/ 2147483647 w 438"/>
                <a:gd name="T3" fmla="*/ 2147483647 h 516"/>
                <a:gd name="T4" fmla="*/ 2147483647 w 438"/>
                <a:gd name="T5" fmla="*/ 2147483647 h 516"/>
                <a:gd name="T6" fmla="*/ 2147483647 w 438"/>
                <a:gd name="T7" fmla="*/ 2147483647 h 516"/>
                <a:gd name="T8" fmla="*/ 2147483647 w 438"/>
                <a:gd name="T9" fmla="*/ 2147483647 h 516"/>
                <a:gd name="T10" fmla="*/ 2147483647 w 438"/>
                <a:gd name="T11" fmla="*/ 2147483647 h 516"/>
                <a:gd name="T12" fmla="*/ 2147483647 w 438"/>
                <a:gd name="T13" fmla="*/ 2147483647 h 516"/>
                <a:gd name="T14" fmla="*/ 2147483647 w 438"/>
                <a:gd name="T15" fmla="*/ 2147483647 h 516"/>
                <a:gd name="T16" fmla="*/ 2147483647 w 438"/>
                <a:gd name="T17" fmla="*/ 2147483647 h 516"/>
                <a:gd name="T18" fmla="*/ 2147483647 w 438"/>
                <a:gd name="T19" fmla="*/ 2147483647 h 516"/>
                <a:gd name="T20" fmla="*/ 2147483647 w 438"/>
                <a:gd name="T21" fmla="*/ 2147483647 h 516"/>
                <a:gd name="T22" fmla="*/ 2147483647 w 438"/>
                <a:gd name="T23" fmla="*/ 2147483647 h 516"/>
                <a:gd name="T24" fmla="*/ 2147483647 w 438"/>
                <a:gd name="T25" fmla="*/ 2147483647 h 516"/>
                <a:gd name="T26" fmla="*/ 2147483647 w 438"/>
                <a:gd name="T27" fmla="*/ 2147483647 h 516"/>
                <a:gd name="T28" fmla="*/ 2147483647 w 438"/>
                <a:gd name="T29" fmla="*/ 2147483647 h 516"/>
                <a:gd name="T30" fmla="*/ 2147483647 w 438"/>
                <a:gd name="T31" fmla="*/ 2147483647 h 516"/>
                <a:gd name="T32" fmla="*/ 2147483647 w 438"/>
                <a:gd name="T33" fmla="*/ 0 h 516"/>
                <a:gd name="T34" fmla="*/ 2147483647 w 438"/>
                <a:gd name="T35" fmla="*/ 2147483647 h 516"/>
                <a:gd name="T36" fmla="*/ 2147483647 w 438"/>
                <a:gd name="T37" fmla="*/ 2147483647 h 516"/>
                <a:gd name="T38" fmla="*/ 2147483647 w 438"/>
                <a:gd name="T39" fmla="*/ 2147483647 h 516"/>
                <a:gd name="T40" fmla="*/ 2147483647 w 438"/>
                <a:gd name="T41" fmla="*/ 2147483647 h 516"/>
                <a:gd name="T42" fmla="*/ 2147483647 w 438"/>
                <a:gd name="T43" fmla="*/ 2147483647 h 516"/>
                <a:gd name="T44" fmla="*/ 2147483647 w 438"/>
                <a:gd name="T45" fmla="*/ 2147483647 h 516"/>
                <a:gd name="T46" fmla="*/ 2147483647 w 438"/>
                <a:gd name="T47" fmla="*/ 2147483647 h 516"/>
                <a:gd name="T48" fmla="*/ 2147483647 w 438"/>
                <a:gd name="T49" fmla="*/ 2147483647 h 516"/>
                <a:gd name="T50" fmla="*/ 2147483647 w 438"/>
                <a:gd name="T51" fmla="*/ 2147483647 h 516"/>
                <a:gd name="T52" fmla="*/ 2147483647 w 438"/>
                <a:gd name="T53" fmla="*/ 2147483647 h 516"/>
                <a:gd name="T54" fmla="*/ 2147483647 w 438"/>
                <a:gd name="T55" fmla="*/ 2147483647 h 516"/>
                <a:gd name="T56" fmla="*/ 2147483647 w 438"/>
                <a:gd name="T57" fmla="*/ 2147483647 h 516"/>
                <a:gd name="T58" fmla="*/ 2147483647 w 438"/>
                <a:gd name="T59" fmla="*/ 2147483647 h 516"/>
                <a:gd name="T60" fmla="*/ 2147483647 w 438"/>
                <a:gd name="T61" fmla="*/ 2147483647 h 516"/>
                <a:gd name="T62" fmla="*/ 2147483647 w 438"/>
                <a:gd name="T63" fmla="*/ 2147483647 h 516"/>
                <a:gd name="T64" fmla="*/ 2147483647 w 438"/>
                <a:gd name="T65" fmla="*/ 2147483647 h 516"/>
                <a:gd name="T66" fmla="*/ 2147483647 w 438"/>
                <a:gd name="T67" fmla="*/ 2147483647 h 516"/>
                <a:gd name="T68" fmla="*/ 2147483647 w 438"/>
                <a:gd name="T69" fmla="*/ 2147483647 h 516"/>
                <a:gd name="T70" fmla="*/ 2147483647 w 438"/>
                <a:gd name="T71" fmla="*/ 2147483647 h 516"/>
                <a:gd name="T72" fmla="*/ 2147483647 w 438"/>
                <a:gd name="T73" fmla="*/ 2147483647 h 516"/>
                <a:gd name="T74" fmla="*/ 2147483647 w 438"/>
                <a:gd name="T75" fmla="*/ 2147483647 h 516"/>
                <a:gd name="T76" fmla="*/ 2147483647 w 438"/>
                <a:gd name="T77" fmla="*/ 2147483647 h 516"/>
                <a:gd name="T78" fmla="*/ 2147483647 w 438"/>
                <a:gd name="T79" fmla="*/ 2147483647 h 516"/>
                <a:gd name="T80" fmla="*/ 2147483647 w 438"/>
                <a:gd name="T81" fmla="*/ 2147483647 h 516"/>
                <a:gd name="T82" fmla="*/ 2147483647 w 438"/>
                <a:gd name="T83" fmla="*/ 2147483647 h 516"/>
                <a:gd name="T84" fmla="*/ 2147483647 w 438"/>
                <a:gd name="T85" fmla="*/ 2147483647 h 516"/>
                <a:gd name="T86" fmla="*/ 2147483647 w 438"/>
                <a:gd name="T87" fmla="*/ 2147483647 h 516"/>
                <a:gd name="T88" fmla="*/ 2147483647 w 438"/>
                <a:gd name="T89" fmla="*/ 2147483647 h 5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8"/>
                <a:gd name="T136" fmla="*/ 0 h 516"/>
                <a:gd name="T137" fmla="*/ 438 w 438"/>
                <a:gd name="T138" fmla="*/ 516 h 5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8" h="516">
                  <a:moveTo>
                    <a:pt x="402" y="408"/>
                  </a:moveTo>
                  <a:lnTo>
                    <a:pt x="402" y="402"/>
                  </a:lnTo>
                  <a:lnTo>
                    <a:pt x="396" y="396"/>
                  </a:lnTo>
                  <a:lnTo>
                    <a:pt x="390" y="384"/>
                  </a:lnTo>
                  <a:lnTo>
                    <a:pt x="390" y="372"/>
                  </a:lnTo>
                  <a:lnTo>
                    <a:pt x="384" y="354"/>
                  </a:lnTo>
                  <a:lnTo>
                    <a:pt x="378" y="342"/>
                  </a:lnTo>
                  <a:lnTo>
                    <a:pt x="378" y="318"/>
                  </a:lnTo>
                  <a:lnTo>
                    <a:pt x="384" y="312"/>
                  </a:lnTo>
                  <a:lnTo>
                    <a:pt x="390" y="300"/>
                  </a:lnTo>
                  <a:lnTo>
                    <a:pt x="408" y="282"/>
                  </a:lnTo>
                  <a:lnTo>
                    <a:pt x="408" y="270"/>
                  </a:lnTo>
                  <a:lnTo>
                    <a:pt x="414" y="258"/>
                  </a:lnTo>
                  <a:lnTo>
                    <a:pt x="414" y="240"/>
                  </a:lnTo>
                  <a:lnTo>
                    <a:pt x="420" y="228"/>
                  </a:lnTo>
                  <a:lnTo>
                    <a:pt x="426" y="222"/>
                  </a:lnTo>
                  <a:lnTo>
                    <a:pt x="438" y="198"/>
                  </a:lnTo>
                  <a:lnTo>
                    <a:pt x="438" y="186"/>
                  </a:lnTo>
                  <a:lnTo>
                    <a:pt x="432" y="174"/>
                  </a:lnTo>
                  <a:lnTo>
                    <a:pt x="432" y="162"/>
                  </a:lnTo>
                  <a:lnTo>
                    <a:pt x="426" y="150"/>
                  </a:lnTo>
                  <a:lnTo>
                    <a:pt x="426" y="138"/>
                  </a:lnTo>
                  <a:lnTo>
                    <a:pt x="420" y="132"/>
                  </a:lnTo>
                  <a:lnTo>
                    <a:pt x="420" y="126"/>
                  </a:lnTo>
                  <a:lnTo>
                    <a:pt x="432" y="126"/>
                  </a:lnTo>
                  <a:lnTo>
                    <a:pt x="426" y="96"/>
                  </a:lnTo>
                  <a:lnTo>
                    <a:pt x="408" y="102"/>
                  </a:lnTo>
                  <a:lnTo>
                    <a:pt x="408" y="90"/>
                  </a:lnTo>
                  <a:lnTo>
                    <a:pt x="390" y="72"/>
                  </a:lnTo>
                  <a:lnTo>
                    <a:pt x="372" y="66"/>
                  </a:lnTo>
                  <a:lnTo>
                    <a:pt x="342" y="66"/>
                  </a:lnTo>
                  <a:lnTo>
                    <a:pt x="318" y="78"/>
                  </a:lnTo>
                  <a:lnTo>
                    <a:pt x="318" y="84"/>
                  </a:lnTo>
                  <a:lnTo>
                    <a:pt x="312" y="90"/>
                  </a:lnTo>
                  <a:lnTo>
                    <a:pt x="300" y="90"/>
                  </a:lnTo>
                  <a:lnTo>
                    <a:pt x="294" y="84"/>
                  </a:lnTo>
                  <a:lnTo>
                    <a:pt x="282" y="84"/>
                  </a:lnTo>
                  <a:lnTo>
                    <a:pt x="276" y="78"/>
                  </a:lnTo>
                  <a:lnTo>
                    <a:pt x="264" y="72"/>
                  </a:lnTo>
                  <a:lnTo>
                    <a:pt x="258" y="60"/>
                  </a:lnTo>
                  <a:lnTo>
                    <a:pt x="258" y="48"/>
                  </a:lnTo>
                  <a:lnTo>
                    <a:pt x="252" y="42"/>
                  </a:lnTo>
                  <a:lnTo>
                    <a:pt x="252" y="36"/>
                  </a:lnTo>
                  <a:lnTo>
                    <a:pt x="228" y="42"/>
                  </a:lnTo>
                  <a:lnTo>
                    <a:pt x="228" y="18"/>
                  </a:lnTo>
                  <a:lnTo>
                    <a:pt x="216" y="18"/>
                  </a:lnTo>
                  <a:lnTo>
                    <a:pt x="210" y="24"/>
                  </a:lnTo>
                  <a:lnTo>
                    <a:pt x="204" y="36"/>
                  </a:lnTo>
                  <a:lnTo>
                    <a:pt x="198" y="42"/>
                  </a:lnTo>
                  <a:lnTo>
                    <a:pt x="174" y="36"/>
                  </a:lnTo>
                  <a:lnTo>
                    <a:pt x="174" y="0"/>
                  </a:lnTo>
                  <a:lnTo>
                    <a:pt x="162" y="24"/>
                  </a:lnTo>
                  <a:lnTo>
                    <a:pt x="150" y="6"/>
                  </a:lnTo>
                  <a:lnTo>
                    <a:pt x="144" y="30"/>
                  </a:lnTo>
                  <a:lnTo>
                    <a:pt x="126" y="30"/>
                  </a:lnTo>
                  <a:lnTo>
                    <a:pt x="120" y="48"/>
                  </a:lnTo>
                  <a:lnTo>
                    <a:pt x="102" y="30"/>
                  </a:lnTo>
                  <a:lnTo>
                    <a:pt x="84" y="24"/>
                  </a:lnTo>
                  <a:lnTo>
                    <a:pt x="72" y="24"/>
                  </a:lnTo>
                  <a:lnTo>
                    <a:pt x="66" y="30"/>
                  </a:lnTo>
                  <a:lnTo>
                    <a:pt x="66" y="48"/>
                  </a:lnTo>
                  <a:lnTo>
                    <a:pt x="54" y="42"/>
                  </a:lnTo>
                  <a:lnTo>
                    <a:pt x="36" y="66"/>
                  </a:lnTo>
                  <a:lnTo>
                    <a:pt x="42" y="102"/>
                  </a:lnTo>
                  <a:lnTo>
                    <a:pt x="60" y="108"/>
                  </a:lnTo>
                  <a:lnTo>
                    <a:pt x="48" y="126"/>
                  </a:lnTo>
                  <a:lnTo>
                    <a:pt x="66" y="132"/>
                  </a:lnTo>
                  <a:lnTo>
                    <a:pt x="60" y="138"/>
                  </a:lnTo>
                  <a:lnTo>
                    <a:pt x="54" y="150"/>
                  </a:lnTo>
                  <a:lnTo>
                    <a:pt x="54" y="162"/>
                  </a:lnTo>
                  <a:lnTo>
                    <a:pt x="60" y="162"/>
                  </a:lnTo>
                  <a:lnTo>
                    <a:pt x="72" y="168"/>
                  </a:lnTo>
                  <a:lnTo>
                    <a:pt x="78" y="168"/>
                  </a:lnTo>
                  <a:lnTo>
                    <a:pt x="78" y="180"/>
                  </a:lnTo>
                  <a:lnTo>
                    <a:pt x="72" y="186"/>
                  </a:lnTo>
                  <a:lnTo>
                    <a:pt x="72" y="192"/>
                  </a:lnTo>
                  <a:lnTo>
                    <a:pt x="66" y="186"/>
                  </a:lnTo>
                  <a:lnTo>
                    <a:pt x="54" y="186"/>
                  </a:lnTo>
                  <a:lnTo>
                    <a:pt x="48" y="180"/>
                  </a:lnTo>
                  <a:lnTo>
                    <a:pt x="30" y="180"/>
                  </a:lnTo>
                  <a:lnTo>
                    <a:pt x="30" y="192"/>
                  </a:lnTo>
                  <a:lnTo>
                    <a:pt x="36" y="204"/>
                  </a:lnTo>
                  <a:lnTo>
                    <a:pt x="48" y="210"/>
                  </a:lnTo>
                  <a:lnTo>
                    <a:pt x="54" y="222"/>
                  </a:lnTo>
                  <a:lnTo>
                    <a:pt x="36" y="222"/>
                  </a:lnTo>
                  <a:lnTo>
                    <a:pt x="36" y="228"/>
                  </a:lnTo>
                  <a:lnTo>
                    <a:pt x="42" y="234"/>
                  </a:lnTo>
                  <a:lnTo>
                    <a:pt x="42" y="252"/>
                  </a:lnTo>
                  <a:lnTo>
                    <a:pt x="36" y="258"/>
                  </a:lnTo>
                  <a:lnTo>
                    <a:pt x="30" y="258"/>
                  </a:lnTo>
                  <a:lnTo>
                    <a:pt x="18" y="252"/>
                  </a:lnTo>
                  <a:lnTo>
                    <a:pt x="12" y="246"/>
                  </a:lnTo>
                  <a:lnTo>
                    <a:pt x="6" y="246"/>
                  </a:lnTo>
                  <a:lnTo>
                    <a:pt x="24" y="282"/>
                  </a:lnTo>
                  <a:lnTo>
                    <a:pt x="24" y="306"/>
                  </a:lnTo>
                  <a:lnTo>
                    <a:pt x="18" y="324"/>
                  </a:lnTo>
                  <a:lnTo>
                    <a:pt x="6" y="330"/>
                  </a:lnTo>
                  <a:lnTo>
                    <a:pt x="0" y="342"/>
                  </a:lnTo>
                  <a:lnTo>
                    <a:pt x="6" y="348"/>
                  </a:lnTo>
                  <a:lnTo>
                    <a:pt x="24" y="348"/>
                  </a:lnTo>
                  <a:lnTo>
                    <a:pt x="24" y="360"/>
                  </a:lnTo>
                  <a:lnTo>
                    <a:pt x="60" y="354"/>
                  </a:lnTo>
                  <a:lnTo>
                    <a:pt x="60" y="384"/>
                  </a:lnTo>
                  <a:lnTo>
                    <a:pt x="90" y="414"/>
                  </a:lnTo>
                  <a:lnTo>
                    <a:pt x="90" y="438"/>
                  </a:lnTo>
                  <a:lnTo>
                    <a:pt x="84" y="450"/>
                  </a:lnTo>
                  <a:lnTo>
                    <a:pt x="84" y="462"/>
                  </a:lnTo>
                  <a:lnTo>
                    <a:pt x="78" y="468"/>
                  </a:lnTo>
                  <a:lnTo>
                    <a:pt x="78" y="516"/>
                  </a:lnTo>
                  <a:lnTo>
                    <a:pt x="90" y="516"/>
                  </a:lnTo>
                  <a:lnTo>
                    <a:pt x="96" y="510"/>
                  </a:lnTo>
                  <a:lnTo>
                    <a:pt x="102" y="498"/>
                  </a:lnTo>
                  <a:lnTo>
                    <a:pt x="114" y="498"/>
                  </a:lnTo>
                  <a:lnTo>
                    <a:pt x="126" y="486"/>
                  </a:lnTo>
                  <a:lnTo>
                    <a:pt x="138" y="480"/>
                  </a:lnTo>
                  <a:lnTo>
                    <a:pt x="198" y="456"/>
                  </a:lnTo>
                  <a:lnTo>
                    <a:pt x="228" y="450"/>
                  </a:lnTo>
                  <a:lnTo>
                    <a:pt x="264" y="450"/>
                  </a:lnTo>
                  <a:lnTo>
                    <a:pt x="270" y="444"/>
                  </a:lnTo>
                  <a:lnTo>
                    <a:pt x="282" y="444"/>
                  </a:lnTo>
                  <a:lnTo>
                    <a:pt x="294" y="438"/>
                  </a:lnTo>
                  <a:lnTo>
                    <a:pt x="330" y="438"/>
                  </a:lnTo>
                  <a:lnTo>
                    <a:pt x="336" y="444"/>
                  </a:lnTo>
                  <a:lnTo>
                    <a:pt x="342" y="444"/>
                  </a:lnTo>
                  <a:lnTo>
                    <a:pt x="348" y="450"/>
                  </a:lnTo>
                  <a:lnTo>
                    <a:pt x="366" y="450"/>
                  </a:lnTo>
                  <a:lnTo>
                    <a:pt x="378" y="438"/>
                  </a:lnTo>
                  <a:lnTo>
                    <a:pt x="384" y="438"/>
                  </a:lnTo>
                  <a:lnTo>
                    <a:pt x="384" y="444"/>
                  </a:lnTo>
                  <a:lnTo>
                    <a:pt x="396" y="456"/>
                  </a:lnTo>
                  <a:lnTo>
                    <a:pt x="408" y="462"/>
                  </a:lnTo>
                  <a:lnTo>
                    <a:pt x="420" y="462"/>
                  </a:lnTo>
                  <a:lnTo>
                    <a:pt x="426" y="468"/>
                  </a:lnTo>
                  <a:lnTo>
                    <a:pt x="426" y="414"/>
                  </a:lnTo>
                  <a:lnTo>
                    <a:pt x="402" y="4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5" name="Costa Rica" descr="© INSCALE GmbH, 05.05.2010&#10;http://www.presentationload.com/">
              <a:extLst>
                <a:ext uri="{FF2B5EF4-FFF2-40B4-BE49-F238E27FC236}">
                  <a16:creationId xmlns:a16="http://schemas.microsoft.com/office/drawing/2014/main" id="{CC155494-0D34-4632-B89B-E78B1E2F6812}"/>
                </a:ext>
              </a:extLst>
            </p:cNvPr>
            <p:cNvSpPr>
              <a:spLocks/>
            </p:cNvSpPr>
            <p:nvPr>
              <p:custDataLst>
                <p:tags r:id="rId144"/>
              </p:custDataLst>
            </p:nvPr>
          </p:nvSpPr>
          <p:spPr bwMode="gray">
            <a:xfrm>
              <a:off x="1925855" y="2876049"/>
              <a:ext cx="90425" cy="87461"/>
            </a:xfrm>
            <a:custGeom>
              <a:avLst/>
              <a:gdLst>
                <a:gd name="T0" fmla="*/ 2147483647 w 240"/>
                <a:gd name="T1" fmla="*/ 2147483647 h 228"/>
                <a:gd name="T2" fmla="*/ 2147483647 w 240"/>
                <a:gd name="T3" fmla="*/ 2147483647 h 228"/>
                <a:gd name="T4" fmla="*/ 2147483647 w 240"/>
                <a:gd name="T5" fmla="*/ 2147483647 h 228"/>
                <a:gd name="T6" fmla="*/ 2147483647 w 240"/>
                <a:gd name="T7" fmla="*/ 2147483647 h 228"/>
                <a:gd name="T8" fmla="*/ 2147483647 w 240"/>
                <a:gd name="T9" fmla="*/ 2147483647 h 228"/>
                <a:gd name="T10" fmla="*/ 2147483647 w 240"/>
                <a:gd name="T11" fmla="*/ 2147483647 h 228"/>
                <a:gd name="T12" fmla="*/ 2147483647 w 240"/>
                <a:gd name="T13" fmla="*/ 2147483647 h 228"/>
                <a:gd name="T14" fmla="*/ 2147483647 w 240"/>
                <a:gd name="T15" fmla="*/ 2147483647 h 228"/>
                <a:gd name="T16" fmla="*/ 2147483647 w 240"/>
                <a:gd name="T17" fmla="*/ 2147483647 h 228"/>
                <a:gd name="T18" fmla="*/ 2147483647 w 240"/>
                <a:gd name="T19" fmla="*/ 2147483647 h 228"/>
                <a:gd name="T20" fmla="*/ 2147483647 w 240"/>
                <a:gd name="T21" fmla="*/ 2147483647 h 228"/>
                <a:gd name="T22" fmla="*/ 2147483647 w 240"/>
                <a:gd name="T23" fmla="*/ 2147483647 h 228"/>
                <a:gd name="T24" fmla="*/ 2147483647 w 240"/>
                <a:gd name="T25" fmla="*/ 2147483647 h 228"/>
                <a:gd name="T26" fmla="*/ 2147483647 w 240"/>
                <a:gd name="T27" fmla="*/ 2147483647 h 228"/>
                <a:gd name="T28" fmla="*/ 2147483647 w 240"/>
                <a:gd name="T29" fmla="*/ 2147483647 h 228"/>
                <a:gd name="T30" fmla="*/ 2147483647 w 240"/>
                <a:gd name="T31" fmla="*/ 0 h 228"/>
                <a:gd name="T32" fmla="*/ 2147483647 w 240"/>
                <a:gd name="T33" fmla="*/ 2147483647 h 228"/>
                <a:gd name="T34" fmla="*/ 2147483647 w 240"/>
                <a:gd name="T35" fmla="*/ 2147483647 h 228"/>
                <a:gd name="T36" fmla="*/ 0 w 240"/>
                <a:gd name="T37" fmla="*/ 2147483647 h 228"/>
                <a:gd name="T38" fmla="*/ 2147483647 w 240"/>
                <a:gd name="T39" fmla="*/ 2147483647 h 228"/>
                <a:gd name="T40" fmla="*/ 2147483647 w 240"/>
                <a:gd name="T41" fmla="*/ 2147483647 h 228"/>
                <a:gd name="T42" fmla="*/ 2147483647 w 240"/>
                <a:gd name="T43" fmla="*/ 2147483647 h 228"/>
                <a:gd name="T44" fmla="*/ 2147483647 w 240"/>
                <a:gd name="T45" fmla="*/ 2147483647 h 228"/>
                <a:gd name="T46" fmla="*/ 2147483647 w 240"/>
                <a:gd name="T47" fmla="*/ 2147483647 h 228"/>
                <a:gd name="T48" fmla="*/ 2147483647 w 240"/>
                <a:gd name="T49" fmla="*/ 2147483647 h 228"/>
                <a:gd name="T50" fmla="*/ 2147483647 w 240"/>
                <a:gd name="T51" fmla="*/ 2147483647 h 228"/>
                <a:gd name="T52" fmla="*/ 2147483647 w 240"/>
                <a:gd name="T53" fmla="*/ 2147483647 h 228"/>
                <a:gd name="T54" fmla="*/ 2147483647 w 240"/>
                <a:gd name="T55" fmla="*/ 2147483647 h 228"/>
                <a:gd name="T56" fmla="*/ 2147483647 w 240"/>
                <a:gd name="T57" fmla="*/ 2147483647 h 228"/>
                <a:gd name="T58" fmla="*/ 2147483647 w 240"/>
                <a:gd name="T59" fmla="*/ 2147483647 h 228"/>
                <a:gd name="T60" fmla="*/ 2147483647 w 240"/>
                <a:gd name="T61" fmla="*/ 2147483647 h 228"/>
                <a:gd name="T62" fmla="*/ 2147483647 w 240"/>
                <a:gd name="T63" fmla="*/ 2147483647 h 228"/>
                <a:gd name="T64" fmla="*/ 2147483647 w 240"/>
                <a:gd name="T65" fmla="*/ 2147483647 h 228"/>
                <a:gd name="T66" fmla="*/ 2147483647 w 240"/>
                <a:gd name="T67" fmla="*/ 2147483647 h 2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0"/>
                <a:gd name="T103" fmla="*/ 0 h 228"/>
                <a:gd name="T104" fmla="*/ 240 w 240"/>
                <a:gd name="T105" fmla="*/ 228 h 2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0" h="228">
                  <a:moveTo>
                    <a:pt x="210" y="198"/>
                  </a:moveTo>
                  <a:lnTo>
                    <a:pt x="216" y="198"/>
                  </a:lnTo>
                  <a:lnTo>
                    <a:pt x="234" y="180"/>
                  </a:lnTo>
                  <a:lnTo>
                    <a:pt x="228" y="174"/>
                  </a:lnTo>
                  <a:lnTo>
                    <a:pt x="210" y="174"/>
                  </a:lnTo>
                  <a:lnTo>
                    <a:pt x="210" y="168"/>
                  </a:lnTo>
                  <a:lnTo>
                    <a:pt x="204" y="162"/>
                  </a:lnTo>
                  <a:lnTo>
                    <a:pt x="204" y="144"/>
                  </a:lnTo>
                  <a:lnTo>
                    <a:pt x="210" y="138"/>
                  </a:lnTo>
                  <a:lnTo>
                    <a:pt x="222" y="138"/>
                  </a:lnTo>
                  <a:lnTo>
                    <a:pt x="228" y="132"/>
                  </a:lnTo>
                  <a:lnTo>
                    <a:pt x="240" y="132"/>
                  </a:lnTo>
                  <a:lnTo>
                    <a:pt x="228" y="126"/>
                  </a:lnTo>
                  <a:lnTo>
                    <a:pt x="210" y="108"/>
                  </a:lnTo>
                  <a:lnTo>
                    <a:pt x="198" y="84"/>
                  </a:lnTo>
                  <a:lnTo>
                    <a:pt x="192" y="78"/>
                  </a:lnTo>
                  <a:lnTo>
                    <a:pt x="186" y="66"/>
                  </a:lnTo>
                  <a:lnTo>
                    <a:pt x="180" y="60"/>
                  </a:lnTo>
                  <a:lnTo>
                    <a:pt x="174" y="36"/>
                  </a:lnTo>
                  <a:lnTo>
                    <a:pt x="138" y="36"/>
                  </a:lnTo>
                  <a:lnTo>
                    <a:pt x="126" y="24"/>
                  </a:lnTo>
                  <a:lnTo>
                    <a:pt x="126" y="18"/>
                  </a:lnTo>
                  <a:lnTo>
                    <a:pt x="120" y="18"/>
                  </a:lnTo>
                  <a:lnTo>
                    <a:pt x="114" y="12"/>
                  </a:lnTo>
                  <a:lnTo>
                    <a:pt x="84" y="12"/>
                  </a:lnTo>
                  <a:lnTo>
                    <a:pt x="84" y="18"/>
                  </a:lnTo>
                  <a:lnTo>
                    <a:pt x="78" y="18"/>
                  </a:lnTo>
                  <a:lnTo>
                    <a:pt x="72" y="12"/>
                  </a:lnTo>
                  <a:lnTo>
                    <a:pt x="60" y="6"/>
                  </a:lnTo>
                  <a:lnTo>
                    <a:pt x="48" y="6"/>
                  </a:lnTo>
                  <a:lnTo>
                    <a:pt x="42" y="0"/>
                  </a:lnTo>
                  <a:lnTo>
                    <a:pt x="24" y="0"/>
                  </a:lnTo>
                  <a:lnTo>
                    <a:pt x="6" y="30"/>
                  </a:lnTo>
                  <a:lnTo>
                    <a:pt x="18" y="42"/>
                  </a:lnTo>
                  <a:lnTo>
                    <a:pt x="24" y="42"/>
                  </a:lnTo>
                  <a:lnTo>
                    <a:pt x="24" y="48"/>
                  </a:lnTo>
                  <a:lnTo>
                    <a:pt x="6" y="66"/>
                  </a:lnTo>
                  <a:lnTo>
                    <a:pt x="0" y="78"/>
                  </a:lnTo>
                  <a:lnTo>
                    <a:pt x="6" y="90"/>
                  </a:lnTo>
                  <a:lnTo>
                    <a:pt x="18" y="102"/>
                  </a:lnTo>
                  <a:lnTo>
                    <a:pt x="30" y="108"/>
                  </a:lnTo>
                  <a:lnTo>
                    <a:pt x="42" y="108"/>
                  </a:lnTo>
                  <a:lnTo>
                    <a:pt x="60" y="126"/>
                  </a:lnTo>
                  <a:lnTo>
                    <a:pt x="72" y="126"/>
                  </a:lnTo>
                  <a:lnTo>
                    <a:pt x="72" y="102"/>
                  </a:lnTo>
                  <a:lnTo>
                    <a:pt x="66" y="96"/>
                  </a:lnTo>
                  <a:lnTo>
                    <a:pt x="54" y="90"/>
                  </a:lnTo>
                  <a:lnTo>
                    <a:pt x="42" y="78"/>
                  </a:lnTo>
                  <a:lnTo>
                    <a:pt x="42" y="72"/>
                  </a:lnTo>
                  <a:lnTo>
                    <a:pt x="48" y="72"/>
                  </a:lnTo>
                  <a:lnTo>
                    <a:pt x="60" y="78"/>
                  </a:lnTo>
                  <a:lnTo>
                    <a:pt x="66" y="84"/>
                  </a:lnTo>
                  <a:lnTo>
                    <a:pt x="90" y="96"/>
                  </a:lnTo>
                  <a:lnTo>
                    <a:pt x="96" y="102"/>
                  </a:lnTo>
                  <a:lnTo>
                    <a:pt x="96" y="132"/>
                  </a:lnTo>
                  <a:lnTo>
                    <a:pt x="114" y="132"/>
                  </a:lnTo>
                  <a:lnTo>
                    <a:pt x="126" y="138"/>
                  </a:lnTo>
                  <a:lnTo>
                    <a:pt x="138" y="138"/>
                  </a:lnTo>
                  <a:lnTo>
                    <a:pt x="156" y="180"/>
                  </a:lnTo>
                  <a:lnTo>
                    <a:pt x="150" y="186"/>
                  </a:lnTo>
                  <a:lnTo>
                    <a:pt x="150" y="198"/>
                  </a:lnTo>
                  <a:lnTo>
                    <a:pt x="168" y="216"/>
                  </a:lnTo>
                  <a:lnTo>
                    <a:pt x="180" y="222"/>
                  </a:lnTo>
                  <a:lnTo>
                    <a:pt x="192" y="222"/>
                  </a:lnTo>
                  <a:lnTo>
                    <a:pt x="174" y="198"/>
                  </a:lnTo>
                  <a:lnTo>
                    <a:pt x="204" y="228"/>
                  </a:lnTo>
                  <a:lnTo>
                    <a:pt x="210" y="222"/>
                  </a:lnTo>
                  <a:lnTo>
                    <a:pt x="210" y="19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6" name="Congo" descr="© INSCALE GmbH, 05.05.2010&#10;http://www.presentationload.com/">
              <a:extLst>
                <a:ext uri="{FF2B5EF4-FFF2-40B4-BE49-F238E27FC236}">
                  <a16:creationId xmlns:a16="http://schemas.microsoft.com/office/drawing/2014/main" id="{E446AC57-242F-433E-9D3E-0D5B80AC56D2}"/>
                </a:ext>
              </a:extLst>
            </p:cNvPr>
            <p:cNvSpPr>
              <a:spLocks/>
            </p:cNvSpPr>
            <p:nvPr>
              <p:custDataLst>
                <p:tags r:id="rId145"/>
              </p:custDataLst>
            </p:nvPr>
          </p:nvSpPr>
          <p:spPr bwMode="gray">
            <a:xfrm>
              <a:off x="4565961" y="3053935"/>
              <a:ext cx="511419" cy="575162"/>
            </a:xfrm>
            <a:custGeom>
              <a:avLst/>
              <a:gdLst>
                <a:gd name="T0" fmla="*/ 2147483647 w 1350"/>
                <a:gd name="T1" fmla="*/ 2147483647 h 1518"/>
                <a:gd name="T2" fmla="*/ 2147483647 w 1350"/>
                <a:gd name="T3" fmla="*/ 2147483647 h 1518"/>
                <a:gd name="T4" fmla="*/ 2147483647 w 1350"/>
                <a:gd name="T5" fmla="*/ 2147483647 h 1518"/>
                <a:gd name="T6" fmla="*/ 2147483647 w 1350"/>
                <a:gd name="T7" fmla="*/ 2147483647 h 1518"/>
                <a:gd name="T8" fmla="*/ 2147483647 w 1350"/>
                <a:gd name="T9" fmla="*/ 2147483647 h 1518"/>
                <a:gd name="T10" fmla="*/ 2147483647 w 1350"/>
                <a:gd name="T11" fmla="*/ 2147483647 h 1518"/>
                <a:gd name="T12" fmla="*/ 2147483647 w 1350"/>
                <a:gd name="T13" fmla="*/ 2147483647 h 1518"/>
                <a:gd name="T14" fmla="*/ 2147483647 w 1350"/>
                <a:gd name="T15" fmla="*/ 2147483647 h 1518"/>
                <a:gd name="T16" fmla="*/ 2147483647 w 1350"/>
                <a:gd name="T17" fmla="*/ 2147483647 h 1518"/>
                <a:gd name="T18" fmla="*/ 2147483647 w 1350"/>
                <a:gd name="T19" fmla="*/ 2147483647 h 1518"/>
                <a:gd name="T20" fmla="*/ 2147483647 w 1350"/>
                <a:gd name="T21" fmla="*/ 2147483647 h 1518"/>
                <a:gd name="T22" fmla="*/ 2147483647 w 1350"/>
                <a:gd name="T23" fmla="*/ 2147483647 h 1518"/>
                <a:gd name="T24" fmla="*/ 2147483647 w 1350"/>
                <a:gd name="T25" fmla="*/ 2147483647 h 1518"/>
                <a:gd name="T26" fmla="*/ 2147483647 w 1350"/>
                <a:gd name="T27" fmla="*/ 2147483647 h 1518"/>
                <a:gd name="T28" fmla="*/ 2147483647 w 1350"/>
                <a:gd name="T29" fmla="*/ 2147483647 h 1518"/>
                <a:gd name="T30" fmla="*/ 2147483647 w 1350"/>
                <a:gd name="T31" fmla="*/ 2147483647 h 1518"/>
                <a:gd name="T32" fmla="*/ 2147483647 w 1350"/>
                <a:gd name="T33" fmla="*/ 2147483647 h 1518"/>
                <a:gd name="T34" fmla="*/ 2147483647 w 1350"/>
                <a:gd name="T35" fmla="*/ 2147483647 h 1518"/>
                <a:gd name="T36" fmla="*/ 2147483647 w 1350"/>
                <a:gd name="T37" fmla="*/ 2147483647 h 1518"/>
                <a:gd name="T38" fmla="*/ 2147483647 w 1350"/>
                <a:gd name="T39" fmla="*/ 2147483647 h 1518"/>
                <a:gd name="T40" fmla="*/ 2147483647 w 1350"/>
                <a:gd name="T41" fmla="*/ 2147483647 h 1518"/>
                <a:gd name="T42" fmla="*/ 2147483647 w 1350"/>
                <a:gd name="T43" fmla="*/ 2147483647 h 1518"/>
                <a:gd name="T44" fmla="*/ 2147483647 w 1350"/>
                <a:gd name="T45" fmla="*/ 2147483647 h 1518"/>
                <a:gd name="T46" fmla="*/ 2147483647 w 1350"/>
                <a:gd name="T47" fmla="*/ 2147483647 h 1518"/>
                <a:gd name="T48" fmla="*/ 2147483647 w 1350"/>
                <a:gd name="T49" fmla="*/ 2147483647 h 1518"/>
                <a:gd name="T50" fmla="*/ 2147483647 w 1350"/>
                <a:gd name="T51" fmla="*/ 2147483647 h 1518"/>
                <a:gd name="T52" fmla="*/ 2147483647 w 1350"/>
                <a:gd name="T53" fmla="*/ 2147483647 h 1518"/>
                <a:gd name="T54" fmla="*/ 2147483647 w 1350"/>
                <a:gd name="T55" fmla="*/ 2147483647 h 1518"/>
                <a:gd name="T56" fmla="*/ 2147483647 w 1350"/>
                <a:gd name="T57" fmla="*/ 2147483647 h 1518"/>
                <a:gd name="T58" fmla="*/ 2147483647 w 1350"/>
                <a:gd name="T59" fmla="*/ 2147483647 h 1518"/>
                <a:gd name="T60" fmla="*/ 2147483647 w 1350"/>
                <a:gd name="T61" fmla="*/ 2147483647 h 1518"/>
                <a:gd name="T62" fmla="*/ 2147483647 w 1350"/>
                <a:gd name="T63" fmla="*/ 2147483647 h 1518"/>
                <a:gd name="T64" fmla="*/ 2147483647 w 1350"/>
                <a:gd name="T65" fmla="*/ 2147483647 h 1518"/>
                <a:gd name="T66" fmla="*/ 2147483647 w 1350"/>
                <a:gd name="T67" fmla="*/ 2147483647 h 1518"/>
                <a:gd name="T68" fmla="*/ 2147483647 w 1350"/>
                <a:gd name="T69" fmla="*/ 2147483647 h 1518"/>
                <a:gd name="T70" fmla="*/ 2147483647 w 1350"/>
                <a:gd name="T71" fmla="*/ 2147483647 h 1518"/>
                <a:gd name="T72" fmla="*/ 2147483647 w 1350"/>
                <a:gd name="T73" fmla="*/ 2147483647 h 1518"/>
                <a:gd name="T74" fmla="*/ 2147483647 w 1350"/>
                <a:gd name="T75" fmla="*/ 2147483647 h 1518"/>
                <a:gd name="T76" fmla="*/ 2147483647 w 1350"/>
                <a:gd name="T77" fmla="*/ 2147483647 h 1518"/>
                <a:gd name="T78" fmla="*/ 2147483647 w 1350"/>
                <a:gd name="T79" fmla="*/ 2147483647 h 1518"/>
                <a:gd name="T80" fmla="*/ 2147483647 w 1350"/>
                <a:gd name="T81" fmla="*/ 2147483647 h 1518"/>
                <a:gd name="T82" fmla="*/ 2147483647 w 1350"/>
                <a:gd name="T83" fmla="*/ 2147483647 h 1518"/>
                <a:gd name="T84" fmla="*/ 2147483647 w 1350"/>
                <a:gd name="T85" fmla="*/ 2147483647 h 1518"/>
                <a:gd name="T86" fmla="*/ 2147483647 w 1350"/>
                <a:gd name="T87" fmla="*/ 2147483647 h 1518"/>
                <a:gd name="T88" fmla="*/ 2147483647 w 1350"/>
                <a:gd name="T89" fmla="*/ 2147483647 h 1518"/>
                <a:gd name="T90" fmla="*/ 2147483647 w 1350"/>
                <a:gd name="T91" fmla="*/ 2147483647 h 1518"/>
                <a:gd name="T92" fmla="*/ 2147483647 w 1350"/>
                <a:gd name="T93" fmla="*/ 2147483647 h 1518"/>
                <a:gd name="T94" fmla="*/ 2147483647 w 1350"/>
                <a:gd name="T95" fmla="*/ 2147483647 h 1518"/>
                <a:gd name="T96" fmla="*/ 2147483647 w 1350"/>
                <a:gd name="T97" fmla="*/ 2147483647 h 1518"/>
                <a:gd name="T98" fmla="*/ 2147483647 w 1350"/>
                <a:gd name="T99" fmla="*/ 2147483647 h 1518"/>
                <a:gd name="T100" fmla="*/ 2147483647 w 1350"/>
                <a:gd name="T101" fmla="*/ 2147483647 h 1518"/>
                <a:gd name="T102" fmla="*/ 2147483647 w 1350"/>
                <a:gd name="T103" fmla="*/ 2147483647 h 1518"/>
                <a:gd name="T104" fmla="*/ 2147483647 w 1350"/>
                <a:gd name="T105" fmla="*/ 2147483647 h 1518"/>
                <a:gd name="T106" fmla="*/ 2147483647 w 1350"/>
                <a:gd name="T107" fmla="*/ 2147483647 h 1518"/>
                <a:gd name="T108" fmla="*/ 2147483647 w 1350"/>
                <a:gd name="T109" fmla="*/ 2147483647 h 1518"/>
                <a:gd name="T110" fmla="*/ 2147483647 w 1350"/>
                <a:gd name="T111" fmla="*/ 2147483647 h 1518"/>
                <a:gd name="T112" fmla="*/ 2147483647 w 1350"/>
                <a:gd name="T113" fmla="*/ 2147483647 h 1518"/>
                <a:gd name="T114" fmla="*/ 2147483647 w 1350"/>
                <a:gd name="T115" fmla="*/ 2147483647 h 1518"/>
                <a:gd name="T116" fmla="*/ 2147483647 w 1350"/>
                <a:gd name="T117" fmla="*/ 2147483647 h 1518"/>
                <a:gd name="T118" fmla="*/ 2147483647 w 1350"/>
                <a:gd name="T119" fmla="*/ 2147483647 h 1518"/>
                <a:gd name="T120" fmla="*/ 2147483647 w 1350"/>
                <a:gd name="T121" fmla="*/ 2147483647 h 1518"/>
                <a:gd name="T122" fmla="*/ 2147483647 w 1350"/>
                <a:gd name="T123" fmla="*/ 2147483647 h 1518"/>
                <a:gd name="T124" fmla="*/ 2147483647 w 1350"/>
                <a:gd name="T125" fmla="*/ 2147483647 h 15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50"/>
                <a:gd name="T190" fmla="*/ 0 h 1518"/>
                <a:gd name="T191" fmla="*/ 1350 w 1350"/>
                <a:gd name="T192" fmla="*/ 1518 h 15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50" h="1518">
                  <a:moveTo>
                    <a:pt x="1242" y="468"/>
                  </a:moveTo>
                  <a:lnTo>
                    <a:pt x="1242" y="438"/>
                  </a:lnTo>
                  <a:lnTo>
                    <a:pt x="1260" y="366"/>
                  </a:lnTo>
                  <a:lnTo>
                    <a:pt x="1278" y="354"/>
                  </a:lnTo>
                  <a:lnTo>
                    <a:pt x="1278" y="342"/>
                  </a:lnTo>
                  <a:lnTo>
                    <a:pt x="1302" y="330"/>
                  </a:lnTo>
                  <a:lnTo>
                    <a:pt x="1308" y="318"/>
                  </a:lnTo>
                  <a:lnTo>
                    <a:pt x="1320" y="312"/>
                  </a:lnTo>
                  <a:lnTo>
                    <a:pt x="1332" y="288"/>
                  </a:lnTo>
                  <a:lnTo>
                    <a:pt x="1344" y="276"/>
                  </a:lnTo>
                  <a:lnTo>
                    <a:pt x="1350" y="264"/>
                  </a:lnTo>
                  <a:lnTo>
                    <a:pt x="1350" y="252"/>
                  </a:lnTo>
                  <a:lnTo>
                    <a:pt x="1344" y="246"/>
                  </a:lnTo>
                  <a:lnTo>
                    <a:pt x="1332" y="240"/>
                  </a:lnTo>
                  <a:lnTo>
                    <a:pt x="1320" y="240"/>
                  </a:lnTo>
                  <a:lnTo>
                    <a:pt x="1314" y="234"/>
                  </a:lnTo>
                  <a:lnTo>
                    <a:pt x="1314" y="222"/>
                  </a:lnTo>
                  <a:lnTo>
                    <a:pt x="1320" y="210"/>
                  </a:lnTo>
                  <a:lnTo>
                    <a:pt x="1326" y="204"/>
                  </a:lnTo>
                  <a:lnTo>
                    <a:pt x="1326" y="198"/>
                  </a:lnTo>
                  <a:lnTo>
                    <a:pt x="1320" y="192"/>
                  </a:lnTo>
                  <a:lnTo>
                    <a:pt x="1308" y="186"/>
                  </a:lnTo>
                  <a:lnTo>
                    <a:pt x="1326" y="168"/>
                  </a:lnTo>
                  <a:lnTo>
                    <a:pt x="1320" y="144"/>
                  </a:lnTo>
                  <a:lnTo>
                    <a:pt x="1302" y="144"/>
                  </a:lnTo>
                  <a:lnTo>
                    <a:pt x="1296" y="120"/>
                  </a:lnTo>
                  <a:lnTo>
                    <a:pt x="1290" y="120"/>
                  </a:lnTo>
                  <a:lnTo>
                    <a:pt x="1284" y="114"/>
                  </a:lnTo>
                  <a:lnTo>
                    <a:pt x="1272" y="108"/>
                  </a:lnTo>
                  <a:lnTo>
                    <a:pt x="1260" y="96"/>
                  </a:lnTo>
                  <a:lnTo>
                    <a:pt x="1254" y="84"/>
                  </a:lnTo>
                  <a:lnTo>
                    <a:pt x="1248" y="66"/>
                  </a:lnTo>
                  <a:lnTo>
                    <a:pt x="1236" y="60"/>
                  </a:lnTo>
                  <a:lnTo>
                    <a:pt x="1230" y="54"/>
                  </a:lnTo>
                  <a:lnTo>
                    <a:pt x="1218" y="66"/>
                  </a:lnTo>
                  <a:lnTo>
                    <a:pt x="1218" y="72"/>
                  </a:lnTo>
                  <a:lnTo>
                    <a:pt x="1206" y="84"/>
                  </a:lnTo>
                  <a:lnTo>
                    <a:pt x="1200" y="84"/>
                  </a:lnTo>
                  <a:lnTo>
                    <a:pt x="1188" y="78"/>
                  </a:lnTo>
                  <a:lnTo>
                    <a:pt x="1188" y="72"/>
                  </a:lnTo>
                  <a:lnTo>
                    <a:pt x="1176" y="66"/>
                  </a:lnTo>
                  <a:lnTo>
                    <a:pt x="1164" y="66"/>
                  </a:lnTo>
                  <a:lnTo>
                    <a:pt x="1158" y="72"/>
                  </a:lnTo>
                  <a:lnTo>
                    <a:pt x="1152" y="84"/>
                  </a:lnTo>
                  <a:lnTo>
                    <a:pt x="1146" y="90"/>
                  </a:lnTo>
                  <a:lnTo>
                    <a:pt x="1098" y="66"/>
                  </a:lnTo>
                  <a:lnTo>
                    <a:pt x="1098" y="42"/>
                  </a:lnTo>
                  <a:lnTo>
                    <a:pt x="1068" y="18"/>
                  </a:lnTo>
                  <a:lnTo>
                    <a:pt x="1062" y="6"/>
                  </a:lnTo>
                  <a:lnTo>
                    <a:pt x="1044" y="24"/>
                  </a:lnTo>
                  <a:lnTo>
                    <a:pt x="1026" y="30"/>
                  </a:lnTo>
                  <a:lnTo>
                    <a:pt x="1002" y="30"/>
                  </a:lnTo>
                  <a:lnTo>
                    <a:pt x="990" y="18"/>
                  </a:lnTo>
                  <a:lnTo>
                    <a:pt x="990" y="12"/>
                  </a:lnTo>
                  <a:lnTo>
                    <a:pt x="954" y="18"/>
                  </a:lnTo>
                  <a:lnTo>
                    <a:pt x="942" y="6"/>
                  </a:lnTo>
                  <a:lnTo>
                    <a:pt x="942" y="0"/>
                  </a:lnTo>
                  <a:lnTo>
                    <a:pt x="936" y="0"/>
                  </a:lnTo>
                  <a:lnTo>
                    <a:pt x="918" y="18"/>
                  </a:lnTo>
                  <a:lnTo>
                    <a:pt x="918" y="30"/>
                  </a:lnTo>
                  <a:lnTo>
                    <a:pt x="906" y="30"/>
                  </a:lnTo>
                  <a:lnTo>
                    <a:pt x="900" y="36"/>
                  </a:lnTo>
                  <a:lnTo>
                    <a:pt x="876" y="36"/>
                  </a:lnTo>
                  <a:lnTo>
                    <a:pt x="864" y="24"/>
                  </a:lnTo>
                  <a:lnTo>
                    <a:pt x="840" y="42"/>
                  </a:lnTo>
                  <a:lnTo>
                    <a:pt x="822" y="42"/>
                  </a:lnTo>
                  <a:lnTo>
                    <a:pt x="810" y="54"/>
                  </a:lnTo>
                  <a:lnTo>
                    <a:pt x="798" y="60"/>
                  </a:lnTo>
                  <a:lnTo>
                    <a:pt x="792" y="66"/>
                  </a:lnTo>
                  <a:lnTo>
                    <a:pt x="786" y="66"/>
                  </a:lnTo>
                  <a:lnTo>
                    <a:pt x="762" y="42"/>
                  </a:lnTo>
                  <a:lnTo>
                    <a:pt x="756" y="54"/>
                  </a:lnTo>
                  <a:lnTo>
                    <a:pt x="738" y="72"/>
                  </a:lnTo>
                  <a:lnTo>
                    <a:pt x="738" y="84"/>
                  </a:lnTo>
                  <a:lnTo>
                    <a:pt x="732" y="90"/>
                  </a:lnTo>
                  <a:lnTo>
                    <a:pt x="726" y="102"/>
                  </a:lnTo>
                  <a:lnTo>
                    <a:pt x="720" y="108"/>
                  </a:lnTo>
                  <a:lnTo>
                    <a:pt x="708" y="102"/>
                  </a:lnTo>
                  <a:lnTo>
                    <a:pt x="702" y="96"/>
                  </a:lnTo>
                  <a:lnTo>
                    <a:pt x="690" y="90"/>
                  </a:lnTo>
                  <a:lnTo>
                    <a:pt x="642" y="90"/>
                  </a:lnTo>
                  <a:lnTo>
                    <a:pt x="630" y="84"/>
                  </a:lnTo>
                  <a:lnTo>
                    <a:pt x="624" y="78"/>
                  </a:lnTo>
                  <a:lnTo>
                    <a:pt x="582" y="78"/>
                  </a:lnTo>
                  <a:lnTo>
                    <a:pt x="582" y="48"/>
                  </a:lnTo>
                  <a:lnTo>
                    <a:pt x="576" y="42"/>
                  </a:lnTo>
                  <a:lnTo>
                    <a:pt x="558" y="42"/>
                  </a:lnTo>
                  <a:lnTo>
                    <a:pt x="558" y="30"/>
                  </a:lnTo>
                  <a:lnTo>
                    <a:pt x="546" y="24"/>
                  </a:lnTo>
                  <a:lnTo>
                    <a:pt x="534" y="24"/>
                  </a:lnTo>
                  <a:lnTo>
                    <a:pt x="516" y="18"/>
                  </a:lnTo>
                  <a:lnTo>
                    <a:pt x="504" y="18"/>
                  </a:lnTo>
                  <a:lnTo>
                    <a:pt x="492" y="24"/>
                  </a:lnTo>
                  <a:lnTo>
                    <a:pt x="486" y="30"/>
                  </a:lnTo>
                  <a:lnTo>
                    <a:pt x="486" y="36"/>
                  </a:lnTo>
                  <a:lnTo>
                    <a:pt x="480" y="48"/>
                  </a:lnTo>
                  <a:lnTo>
                    <a:pt x="480" y="54"/>
                  </a:lnTo>
                  <a:lnTo>
                    <a:pt x="474" y="66"/>
                  </a:lnTo>
                  <a:lnTo>
                    <a:pt x="462" y="78"/>
                  </a:lnTo>
                  <a:lnTo>
                    <a:pt x="456" y="78"/>
                  </a:lnTo>
                  <a:lnTo>
                    <a:pt x="444" y="90"/>
                  </a:lnTo>
                  <a:lnTo>
                    <a:pt x="444" y="102"/>
                  </a:lnTo>
                  <a:lnTo>
                    <a:pt x="450" y="102"/>
                  </a:lnTo>
                  <a:lnTo>
                    <a:pt x="450" y="120"/>
                  </a:lnTo>
                  <a:lnTo>
                    <a:pt x="438" y="138"/>
                  </a:lnTo>
                  <a:lnTo>
                    <a:pt x="450" y="150"/>
                  </a:lnTo>
                  <a:lnTo>
                    <a:pt x="450" y="186"/>
                  </a:lnTo>
                  <a:lnTo>
                    <a:pt x="444" y="198"/>
                  </a:lnTo>
                  <a:lnTo>
                    <a:pt x="438" y="216"/>
                  </a:lnTo>
                  <a:lnTo>
                    <a:pt x="426" y="228"/>
                  </a:lnTo>
                  <a:lnTo>
                    <a:pt x="414" y="252"/>
                  </a:lnTo>
                  <a:lnTo>
                    <a:pt x="408" y="258"/>
                  </a:lnTo>
                  <a:lnTo>
                    <a:pt x="408" y="288"/>
                  </a:lnTo>
                  <a:lnTo>
                    <a:pt x="414" y="300"/>
                  </a:lnTo>
                  <a:lnTo>
                    <a:pt x="414" y="324"/>
                  </a:lnTo>
                  <a:lnTo>
                    <a:pt x="396" y="360"/>
                  </a:lnTo>
                  <a:lnTo>
                    <a:pt x="396" y="372"/>
                  </a:lnTo>
                  <a:lnTo>
                    <a:pt x="402" y="378"/>
                  </a:lnTo>
                  <a:lnTo>
                    <a:pt x="408" y="390"/>
                  </a:lnTo>
                  <a:lnTo>
                    <a:pt x="408" y="414"/>
                  </a:lnTo>
                  <a:lnTo>
                    <a:pt x="402" y="426"/>
                  </a:lnTo>
                  <a:lnTo>
                    <a:pt x="390" y="432"/>
                  </a:lnTo>
                  <a:lnTo>
                    <a:pt x="390" y="486"/>
                  </a:lnTo>
                  <a:lnTo>
                    <a:pt x="384" y="492"/>
                  </a:lnTo>
                  <a:lnTo>
                    <a:pt x="372" y="498"/>
                  </a:lnTo>
                  <a:lnTo>
                    <a:pt x="366" y="510"/>
                  </a:lnTo>
                  <a:lnTo>
                    <a:pt x="318" y="534"/>
                  </a:lnTo>
                  <a:lnTo>
                    <a:pt x="312" y="540"/>
                  </a:lnTo>
                  <a:lnTo>
                    <a:pt x="306" y="552"/>
                  </a:lnTo>
                  <a:lnTo>
                    <a:pt x="306" y="588"/>
                  </a:lnTo>
                  <a:lnTo>
                    <a:pt x="282" y="612"/>
                  </a:lnTo>
                  <a:lnTo>
                    <a:pt x="276" y="612"/>
                  </a:lnTo>
                  <a:lnTo>
                    <a:pt x="282" y="714"/>
                  </a:lnTo>
                  <a:lnTo>
                    <a:pt x="252" y="756"/>
                  </a:lnTo>
                  <a:lnTo>
                    <a:pt x="246" y="762"/>
                  </a:lnTo>
                  <a:lnTo>
                    <a:pt x="228" y="762"/>
                  </a:lnTo>
                  <a:lnTo>
                    <a:pt x="216" y="774"/>
                  </a:lnTo>
                  <a:lnTo>
                    <a:pt x="210" y="786"/>
                  </a:lnTo>
                  <a:lnTo>
                    <a:pt x="192" y="804"/>
                  </a:lnTo>
                  <a:lnTo>
                    <a:pt x="186" y="816"/>
                  </a:lnTo>
                  <a:lnTo>
                    <a:pt x="180" y="822"/>
                  </a:lnTo>
                  <a:lnTo>
                    <a:pt x="168" y="828"/>
                  </a:lnTo>
                  <a:lnTo>
                    <a:pt x="150" y="828"/>
                  </a:lnTo>
                  <a:lnTo>
                    <a:pt x="144" y="822"/>
                  </a:lnTo>
                  <a:lnTo>
                    <a:pt x="150" y="810"/>
                  </a:lnTo>
                  <a:lnTo>
                    <a:pt x="150" y="780"/>
                  </a:lnTo>
                  <a:lnTo>
                    <a:pt x="144" y="780"/>
                  </a:lnTo>
                  <a:lnTo>
                    <a:pt x="126" y="798"/>
                  </a:lnTo>
                  <a:lnTo>
                    <a:pt x="102" y="792"/>
                  </a:lnTo>
                  <a:lnTo>
                    <a:pt x="102" y="810"/>
                  </a:lnTo>
                  <a:lnTo>
                    <a:pt x="96" y="822"/>
                  </a:lnTo>
                  <a:lnTo>
                    <a:pt x="90" y="828"/>
                  </a:lnTo>
                  <a:lnTo>
                    <a:pt x="78" y="828"/>
                  </a:lnTo>
                  <a:lnTo>
                    <a:pt x="72" y="822"/>
                  </a:lnTo>
                  <a:lnTo>
                    <a:pt x="72" y="816"/>
                  </a:lnTo>
                  <a:lnTo>
                    <a:pt x="66" y="810"/>
                  </a:lnTo>
                  <a:lnTo>
                    <a:pt x="66" y="804"/>
                  </a:lnTo>
                  <a:lnTo>
                    <a:pt x="54" y="804"/>
                  </a:lnTo>
                  <a:lnTo>
                    <a:pt x="48" y="816"/>
                  </a:lnTo>
                  <a:lnTo>
                    <a:pt x="12" y="846"/>
                  </a:lnTo>
                  <a:lnTo>
                    <a:pt x="18" y="858"/>
                  </a:lnTo>
                  <a:lnTo>
                    <a:pt x="18" y="864"/>
                  </a:lnTo>
                  <a:lnTo>
                    <a:pt x="24" y="876"/>
                  </a:lnTo>
                  <a:lnTo>
                    <a:pt x="24" y="882"/>
                  </a:lnTo>
                  <a:lnTo>
                    <a:pt x="18" y="888"/>
                  </a:lnTo>
                  <a:lnTo>
                    <a:pt x="6" y="894"/>
                  </a:lnTo>
                  <a:lnTo>
                    <a:pt x="0" y="900"/>
                  </a:lnTo>
                  <a:lnTo>
                    <a:pt x="6" y="906"/>
                  </a:lnTo>
                  <a:lnTo>
                    <a:pt x="6" y="912"/>
                  </a:lnTo>
                  <a:lnTo>
                    <a:pt x="18" y="918"/>
                  </a:lnTo>
                  <a:lnTo>
                    <a:pt x="18" y="924"/>
                  </a:lnTo>
                  <a:lnTo>
                    <a:pt x="54" y="906"/>
                  </a:lnTo>
                  <a:lnTo>
                    <a:pt x="78" y="912"/>
                  </a:lnTo>
                  <a:lnTo>
                    <a:pt x="84" y="906"/>
                  </a:lnTo>
                  <a:lnTo>
                    <a:pt x="96" y="912"/>
                  </a:lnTo>
                  <a:lnTo>
                    <a:pt x="120" y="906"/>
                  </a:lnTo>
                  <a:lnTo>
                    <a:pt x="132" y="912"/>
                  </a:lnTo>
                  <a:lnTo>
                    <a:pt x="162" y="912"/>
                  </a:lnTo>
                  <a:lnTo>
                    <a:pt x="174" y="906"/>
                  </a:lnTo>
                  <a:lnTo>
                    <a:pt x="186" y="906"/>
                  </a:lnTo>
                  <a:lnTo>
                    <a:pt x="198" y="912"/>
                  </a:lnTo>
                  <a:lnTo>
                    <a:pt x="228" y="912"/>
                  </a:lnTo>
                  <a:lnTo>
                    <a:pt x="246" y="906"/>
                  </a:lnTo>
                  <a:lnTo>
                    <a:pt x="270" y="906"/>
                  </a:lnTo>
                  <a:lnTo>
                    <a:pt x="276" y="900"/>
                  </a:lnTo>
                  <a:lnTo>
                    <a:pt x="294" y="900"/>
                  </a:lnTo>
                  <a:lnTo>
                    <a:pt x="300" y="906"/>
                  </a:lnTo>
                  <a:lnTo>
                    <a:pt x="306" y="918"/>
                  </a:lnTo>
                  <a:lnTo>
                    <a:pt x="318" y="930"/>
                  </a:lnTo>
                  <a:lnTo>
                    <a:pt x="318" y="972"/>
                  </a:lnTo>
                  <a:lnTo>
                    <a:pt x="336" y="990"/>
                  </a:lnTo>
                  <a:lnTo>
                    <a:pt x="336" y="1014"/>
                  </a:lnTo>
                  <a:lnTo>
                    <a:pt x="330" y="1020"/>
                  </a:lnTo>
                  <a:lnTo>
                    <a:pt x="330" y="1026"/>
                  </a:lnTo>
                  <a:lnTo>
                    <a:pt x="336" y="1032"/>
                  </a:lnTo>
                  <a:lnTo>
                    <a:pt x="342" y="1032"/>
                  </a:lnTo>
                  <a:lnTo>
                    <a:pt x="354" y="1044"/>
                  </a:lnTo>
                  <a:lnTo>
                    <a:pt x="354" y="1056"/>
                  </a:lnTo>
                  <a:lnTo>
                    <a:pt x="360" y="1062"/>
                  </a:lnTo>
                  <a:lnTo>
                    <a:pt x="372" y="1086"/>
                  </a:lnTo>
                  <a:lnTo>
                    <a:pt x="402" y="1086"/>
                  </a:lnTo>
                  <a:lnTo>
                    <a:pt x="414" y="1092"/>
                  </a:lnTo>
                  <a:lnTo>
                    <a:pt x="420" y="1080"/>
                  </a:lnTo>
                  <a:lnTo>
                    <a:pt x="444" y="1080"/>
                  </a:lnTo>
                  <a:lnTo>
                    <a:pt x="456" y="1074"/>
                  </a:lnTo>
                  <a:lnTo>
                    <a:pt x="462" y="1080"/>
                  </a:lnTo>
                  <a:lnTo>
                    <a:pt x="504" y="1074"/>
                  </a:lnTo>
                  <a:lnTo>
                    <a:pt x="504" y="1056"/>
                  </a:lnTo>
                  <a:lnTo>
                    <a:pt x="510" y="1050"/>
                  </a:lnTo>
                  <a:lnTo>
                    <a:pt x="510" y="1044"/>
                  </a:lnTo>
                  <a:lnTo>
                    <a:pt x="522" y="1044"/>
                  </a:lnTo>
                  <a:lnTo>
                    <a:pt x="522" y="1032"/>
                  </a:lnTo>
                  <a:lnTo>
                    <a:pt x="516" y="1020"/>
                  </a:lnTo>
                  <a:lnTo>
                    <a:pt x="510" y="1014"/>
                  </a:lnTo>
                  <a:lnTo>
                    <a:pt x="510" y="1008"/>
                  </a:lnTo>
                  <a:lnTo>
                    <a:pt x="516" y="1002"/>
                  </a:lnTo>
                  <a:lnTo>
                    <a:pt x="564" y="1002"/>
                  </a:lnTo>
                  <a:lnTo>
                    <a:pt x="564" y="996"/>
                  </a:lnTo>
                  <a:lnTo>
                    <a:pt x="576" y="996"/>
                  </a:lnTo>
                  <a:lnTo>
                    <a:pt x="588" y="1002"/>
                  </a:lnTo>
                  <a:lnTo>
                    <a:pt x="588" y="1026"/>
                  </a:lnTo>
                  <a:lnTo>
                    <a:pt x="678" y="1026"/>
                  </a:lnTo>
                  <a:lnTo>
                    <a:pt x="678" y="1050"/>
                  </a:lnTo>
                  <a:lnTo>
                    <a:pt x="666" y="1068"/>
                  </a:lnTo>
                  <a:lnTo>
                    <a:pt x="672" y="1086"/>
                  </a:lnTo>
                  <a:lnTo>
                    <a:pt x="684" y="1098"/>
                  </a:lnTo>
                  <a:lnTo>
                    <a:pt x="690" y="1110"/>
                  </a:lnTo>
                  <a:lnTo>
                    <a:pt x="690" y="1122"/>
                  </a:lnTo>
                  <a:lnTo>
                    <a:pt x="684" y="1134"/>
                  </a:lnTo>
                  <a:lnTo>
                    <a:pt x="678" y="1140"/>
                  </a:lnTo>
                  <a:lnTo>
                    <a:pt x="684" y="1164"/>
                  </a:lnTo>
                  <a:lnTo>
                    <a:pt x="684" y="1176"/>
                  </a:lnTo>
                  <a:lnTo>
                    <a:pt x="678" y="1182"/>
                  </a:lnTo>
                  <a:lnTo>
                    <a:pt x="678" y="1194"/>
                  </a:lnTo>
                  <a:lnTo>
                    <a:pt x="684" y="1212"/>
                  </a:lnTo>
                  <a:lnTo>
                    <a:pt x="696" y="1230"/>
                  </a:lnTo>
                  <a:lnTo>
                    <a:pt x="708" y="1254"/>
                  </a:lnTo>
                  <a:lnTo>
                    <a:pt x="714" y="1260"/>
                  </a:lnTo>
                  <a:lnTo>
                    <a:pt x="714" y="1278"/>
                  </a:lnTo>
                  <a:lnTo>
                    <a:pt x="708" y="1290"/>
                  </a:lnTo>
                  <a:lnTo>
                    <a:pt x="708" y="1302"/>
                  </a:lnTo>
                  <a:lnTo>
                    <a:pt x="702" y="1308"/>
                  </a:lnTo>
                  <a:lnTo>
                    <a:pt x="702" y="1332"/>
                  </a:lnTo>
                  <a:lnTo>
                    <a:pt x="708" y="1338"/>
                  </a:lnTo>
                  <a:lnTo>
                    <a:pt x="714" y="1338"/>
                  </a:lnTo>
                  <a:lnTo>
                    <a:pt x="720" y="1344"/>
                  </a:lnTo>
                  <a:lnTo>
                    <a:pt x="726" y="1326"/>
                  </a:lnTo>
                  <a:lnTo>
                    <a:pt x="756" y="1332"/>
                  </a:lnTo>
                  <a:lnTo>
                    <a:pt x="780" y="1326"/>
                  </a:lnTo>
                  <a:lnTo>
                    <a:pt x="780" y="1314"/>
                  </a:lnTo>
                  <a:lnTo>
                    <a:pt x="792" y="1314"/>
                  </a:lnTo>
                  <a:lnTo>
                    <a:pt x="804" y="1326"/>
                  </a:lnTo>
                  <a:lnTo>
                    <a:pt x="828" y="1326"/>
                  </a:lnTo>
                  <a:lnTo>
                    <a:pt x="834" y="1308"/>
                  </a:lnTo>
                  <a:lnTo>
                    <a:pt x="840" y="1320"/>
                  </a:lnTo>
                  <a:lnTo>
                    <a:pt x="858" y="1320"/>
                  </a:lnTo>
                  <a:lnTo>
                    <a:pt x="858" y="1350"/>
                  </a:lnTo>
                  <a:lnTo>
                    <a:pt x="864" y="1356"/>
                  </a:lnTo>
                  <a:lnTo>
                    <a:pt x="882" y="1356"/>
                  </a:lnTo>
                  <a:lnTo>
                    <a:pt x="882" y="1350"/>
                  </a:lnTo>
                  <a:lnTo>
                    <a:pt x="876" y="1344"/>
                  </a:lnTo>
                  <a:lnTo>
                    <a:pt x="918" y="1338"/>
                  </a:lnTo>
                  <a:lnTo>
                    <a:pt x="918" y="1356"/>
                  </a:lnTo>
                  <a:lnTo>
                    <a:pt x="924" y="1368"/>
                  </a:lnTo>
                  <a:lnTo>
                    <a:pt x="930" y="1374"/>
                  </a:lnTo>
                  <a:lnTo>
                    <a:pt x="948" y="1386"/>
                  </a:lnTo>
                  <a:lnTo>
                    <a:pt x="984" y="1392"/>
                  </a:lnTo>
                  <a:lnTo>
                    <a:pt x="1014" y="1398"/>
                  </a:lnTo>
                  <a:lnTo>
                    <a:pt x="1032" y="1398"/>
                  </a:lnTo>
                  <a:lnTo>
                    <a:pt x="1032" y="1392"/>
                  </a:lnTo>
                  <a:lnTo>
                    <a:pt x="1038" y="1386"/>
                  </a:lnTo>
                  <a:lnTo>
                    <a:pt x="1038" y="1368"/>
                  </a:lnTo>
                  <a:lnTo>
                    <a:pt x="1044" y="1362"/>
                  </a:lnTo>
                  <a:lnTo>
                    <a:pt x="1050" y="1362"/>
                  </a:lnTo>
                  <a:lnTo>
                    <a:pt x="1062" y="1374"/>
                  </a:lnTo>
                  <a:lnTo>
                    <a:pt x="1062" y="1386"/>
                  </a:lnTo>
                  <a:lnTo>
                    <a:pt x="1068" y="1392"/>
                  </a:lnTo>
                  <a:lnTo>
                    <a:pt x="1080" y="1392"/>
                  </a:lnTo>
                  <a:lnTo>
                    <a:pt x="1080" y="1404"/>
                  </a:lnTo>
                  <a:lnTo>
                    <a:pt x="1074" y="1404"/>
                  </a:lnTo>
                  <a:lnTo>
                    <a:pt x="1074" y="1416"/>
                  </a:lnTo>
                  <a:lnTo>
                    <a:pt x="1104" y="1416"/>
                  </a:lnTo>
                  <a:lnTo>
                    <a:pt x="1110" y="1422"/>
                  </a:lnTo>
                  <a:lnTo>
                    <a:pt x="1110" y="1434"/>
                  </a:lnTo>
                  <a:lnTo>
                    <a:pt x="1122" y="1434"/>
                  </a:lnTo>
                  <a:lnTo>
                    <a:pt x="1128" y="1428"/>
                  </a:lnTo>
                  <a:lnTo>
                    <a:pt x="1134" y="1428"/>
                  </a:lnTo>
                  <a:lnTo>
                    <a:pt x="1140" y="1434"/>
                  </a:lnTo>
                  <a:lnTo>
                    <a:pt x="1146" y="1446"/>
                  </a:lnTo>
                  <a:lnTo>
                    <a:pt x="1146" y="1452"/>
                  </a:lnTo>
                  <a:lnTo>
                    <a:pt x="1152" y="1464"/>
                  </a:lnTo>
                  <a:lnTo>
                    <a:pt x="1164" y="1464"/>
                  </a:lnTo>
                  <a:lnTo>
                    <a:pt x="1176" y="1476"/>
                  </a:lnTo>
                  <a:lnTo>
                    <a:pt x="1176" y="1488"/>
                  </a:lnTo>
                  <a:lnTo>
                    <a:pt x="1182" y="1500"/>
                  </a:lnTo>
                  <a:lnTo>
                    <a:pt x="1182" y="1512"/>
                  </a:lnTo>
                  <a:lnTo>
                    <a:pt x="1200" y="1512"/>
                  </a:lnTo>
                  <a:lnTo>
                    <a:pt x="1218" y="1500"/>
                  </a:lnTo>
                  <a:lnTo>
                    <a:pt x="1224" y="1512"/>
                  </a:lnTo>
                  <a:lnTo>
                    <a:pt x="1224" y="1518"/>
                  </a:lnTo>
                  <a:lnTo>
                    <a:pt x="1230" y="1518"/>
                  </a:lnTo>
                  <a:lnTo>
                    <a:pt x="1236" y="1500"/>
                  </a:lnTo>
                  <a:lnTo>
                    <a:pt x="1242" y="1464"/>
                  </a:lnTo>
                  <a:lnTo>
                    <a:pt x="1242" y="1416"/>
                  </a:lnTo>
                  <a:lnTo>
                    <a:pt x="1218" y="1416"/>
                  </a:lnTo>
                  <a:lnTo>
                    <a:pt x="1218" y="1434"/>
                  </a:lnTo>
                  <a:lnTo>
                    <a:pt x="1212" y="1440"/>
                  </a:lnTo>
                  <a:lnTo>
                    <a:pt x="1206" y="1440"/>
                  </a:lnTo>
                  <a:lnTo>
                    <a:pt x="1194" y="1434"/>
                  </a:lnTo>
                  <a:lnTo>
                    <a:pt x="1164" y="1404"/>
                  </a:lnTo>
                  <a:lnTo>
                    <a:pt x="1158" y="1404"/>
                  </a:lnTo>
                  <a:lnTo>
                    <a:pt x="1158" y="1398"/>
                  </a:lnTo>
                  <a:lnTo>
                    <a:pt x="1152" y="1398"/>
                  </a:lnTo>
                  <a:lnTo>
                    <a:pt x="1140" y="1386"/>
                  </a:lnTo>
                  <a:lnTo>
                    <a:pt x="1140" y="1362"/>
                  </a:lnTo>
                  <a:lnTo>
                    <a:pt x="1146" y="1350"/>
                  </a:lnTo>
                  <a:lnTo>
                    <a:pt x="1152" y="1332"/>
                  </a:lnTo>
                  <a:lnTo>
                    <a:pt x="1158" y="1320"/>
                  </a:lnTo>
                  <a:lnTo>
                    <a:pt x="1170" y="1308"/>
                  </a:lnTo>
                  <a:lnTo>
                    <a:pt x="1170" y="1254"/>
                  </a:lnTo>
                  <a:lnTo>
                    <a:pt x="1164" y="1236"/>
                  </a:lnTo>
                  <a:lnTo>
                    <a:pt x="1164" y="1212"/>
                  </a:lnTo>
                  <a:lnTo>
                    <a:pt x="1158" y="1206"/>
                  </a:lnTo>
                  <a:lnTo>
                    <a:pt x="1158" y="1200"/>
                  </a:lnTo>
                  <a:lnTo>
                    <a:pt x="1152" y="1194"/>
                  </a:lnTo>
                  <a:lnTo>
                    <a:pt x="1152" y="1188"/>
                  </a:lnTo>
                  <a:lnTo>
                    <a:pt x="1140" y="1176"/>
                  </a:lnTo>
                  <a:lnTo>
                    <a:pt x="1146" y="1176"/>
                  </a:lnTo>
                  <a:lnTo>
                    <a:pt x="1152" y="1170"/>
                  </a:lnTo>
                  <a:lnTo>
                    <a:pt x="1164" y="1164"/>
                  </a:lnTo>
                  <a:lnTo>
                    <a:pt x="1182" y="1146"/>
                  </a:lnTo>
                  <a:lnTo>
                    <a:pt x="1182" y="1116"/>
                  </a:lnTo>
                  <a:lnTo>
                    <a:pt x="1194" y="1116"/>
                  </a:lnTo>
                  <a:lnTo>
                    <a:pt x="1212" y="1110"/>
                  </a:lnTo>
                  <a:lnTo>
                    <a:pt x="1230" y="1110"/>
                  </a:lnTo>
                  <a:lnTo>
                    <a:pt x="1242" y="1104"/>
                  </a:lnTo>
                  <a:lnTo>
                    <a:pt x="1260" y="1104"/>
                  </a:lnTo>
                  <a:lnTo>
                    <a:pt x="1284" y="1092"/>
                  </a:lnTo>
                  <a:lnTo>
                    <a:pt x="1290" y="1092"/>
                  </a:lnTo>
                  <a:lnTo>
                    <a:pt x="1290" y="1086"/>
                  </a:lnTo>
                  <a:lnTo>
                    <a:pt x="1284" y="1074"/>
                  </a:lnTo>
                  <a:lnTo>
                    <a:pt x="1272" y="1062"/>
                  </a:lnTo>
                  <a:lnTo>
                    <a:pt x="1272" y="1014"/>
                  </a:lnTo>
                  <a:lnTo>
                    <a:pt x="1248" y="1014"/>
                  </a:lnTo>
                  <a:lnTo>
                    <a:pt x="1248" y="1008"/>
                  </a:lnTo>
                  <a:lnTo>
                    <a:pt x="1242" y="996"/>
                  </a:lnTo>
                  <a:lnTo>
                    <a:pt x="1242" y="978"/>
                  </a:lnTo>
                  <a:lnTo>
                    <a:pt x="1236" y="972"/>
                  </a:lnTo>
                  <a:lnTo>
                    <a:pt x="1224" y="966"/>
                  </a:lnTo>
                  <a:lnTo>
                    <a:pt x="1218" y="960"/>
                  </a:lnTo>
                  <a:lnTo>
                    <a:pt x="1206" y="936"/>
                  </a:lnTo>
                  <a:lnTo>
                    <a:pt x="1206" y="906"/>
                  </a:lnTo>
                  <a:lnTo>
                    <a:pt x="1212" y="900"/>
                  </a:lnTo>
                  <a:lnTo>
                    <a:pt x="1212" y="876"/>
                  </a:lnTo>
                  <a:lnTo>
                    <a:pt x="1200" y="864"/>
                  </a:lnTo>
                  <a:lnTo>
                    <a:pt x="1194" y="852"/>
                  </a:lnTo>
                  <a:lnTo>
                    <a:pt x="1194" y="804"/>
                  </a:lnTo>
                  <a:lnTo>
                    <a:pt x="1200" y="780"/>
                  </a:lnTo>
                  <a:lnTo>
                    <a:pt x="1200" y="750"/>
                  </a:lnTo>
                  <a:lnTo>
                    <a:pt x="1212" y="738"/>
                  </a:lnTo>
                  <a:lnTo>
                    <a:pt x="1218" y="744"/>
                  </a:lnTo>
                  <a:lnTo>
                    <a:pt x="1218" y="732"/>
                  </a:lnTo>
                  <a:lnTo>
                    <a:pt x="1224" y="726"/>
                  </a:lnTo>
                  <a:lnTo>
                    <a:pt x="1224" y="696"/>
                  </a:lnTo>
                  <a:lnTo>
                    <a:pt x="1218" y="690"/>
                  </a:lnTo>
                  <a:lnTo>
                    <a:pt x="1206" y="684"/>
                  </a:lnTo>
                  <a:lnTo>
                    <a:pt x="1200" y="678"/>
                  </a:lnTo>
                  <a:lnTo>
                    <a:pt x="1188" y="648"/>
                  </a:lnTo>
                  <a:lnTo>
                    <a:pt x="1182" y="642"/>
                  </a:lnTo>
                  <a:lnTo>
                    <a:pt x="1176" y="642"/>
                  </a:lnTo>
                  <a:lnTo>
                    <a:pt x="1176" y="636"/>
                  </a:lnTo>
                  <a:lnTo>
                    <a:pt x="1182" y="624"/>
                  </a:lnTo>
                  <a:lnTo>
                    <a:pt x="1194" y="618"/>
                  </a:lnTo>
                  <a:lnTo>
                    <a:pt x="1206" y="606"/>
                  </a:lnTo>
                  <a:lnTo>
                    <a:pt x="1206" y="594"/>
                  </a:lnTo>
                  <a:lnTo>
                    <a:pt x="1200" y="588"/>
                  </a:lnTo>
                  <a:lnTo>
                    <a:pt x="1194" y="576"/>
                  </a:lnTo>
                  <a:lnTo>
                    <a:pt x="1194" y="570"/>
                  </a:lnTo>
                  <a:lnTo>
                    <a:pt x="1200" y="564"/>
                  </a:lnTo>
                  <a:lnTo>
                    <a:pt x="1224" y="552"/>
                  </a:lnTo>
                  <a:lnTo>
                    <a:pt x="1230" y="546"/>
                  </a:lnTo>
                  <a:lnTo>
                    <a:pt x="1236" y="546"/>
                  </a:lnTo>
                  <a:lnTo>
                    <a:pt x="1242" y="4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7" name="Congo (Brazzaville)" descr="© INSCALE GmbH, 05.05.2010&#10;http://www.presentationload.com/">
              <a:extLst>
                <a:ext uri="{FF2B5EF4-FFF2-40B4-BE49-F238E27FC236}">
                  <a16:creationId xmlns:a16="http://schemas.microsoft.com/office/drawing/2014/main" id="{A5D93D1D-90EA-4F05-A70B-7151AA429B95}"/>
                </a:ext>
              </a:extLst>
            </p:cNvPr>
            <p:cNvSpPr>
              <a:spLocks/>
            </p:cNvSpPr>
            <p:nvPr>
              <p:custDataLst>
                <p:tags r:id="rId146"/>
              </p:custDataLst>
            </p:nvPr>
          </p:nvSpPr>
          <p:spPr bwMode="gray">
            <a:xfrm>
              <a:off x="4533349" y="3104336"/>
              <a:ext cx="203086" cy="265347"/>
            </a:xfrm>
            <a:custGeom>
              <a:avLst/>
              <a:gdLst>
                <a:gd name="T0" fmla="*/ 2147483647 w 534"/>
                <a:gd name="T1" fmla="*/ 2147483647 h 702"/>
                <a:gd name="T2" fmla="*/ 2147483647 w 534"/>
                <a:gd name="T3" fmla="*/ 2147483647 h 702"/>
                <a:gd name="T4" fmla="*/ 2147483647 w 534"/>
                <a:gd name="T5" fmla="*/ 2147483647 h 702"/>
                <a:gd name="T6" fmla="*/ 2147483647 w 534"/>
                <a:gd name="T7" fmla="*/ 2147483647 h 702"/>
                <a:gd name="T8" fmla="*/ 2147483647 w 534"/>
                <a:gd name="T9" fmla="*/ 2147483647 h 702"/>
                <a:gd name="T10" fmla="*/ 2147483647 w 534"/>
                <a:gd name="T11" fmla="*/ 2147483647 h 702"/>
                <a:gd name="T12" fmla="*/ 2147483647 w 534"/>
                <a:gd name="T13" fmla="*/ 2147483647 h 702"/>
                <a:gd name="T14" fmla="*/ 2147483647 w 534"/>
                <a:gd name="T15" fmla="*/ 2147483647 h 702"/>
                <a:gd name="T16" fmla="*/ 2147483647 w 534"/>
                <a:gd name="T17" fmla="*/ 2147483647 h 702"/>
                <a:gd name="T18" fmla="*/ 2147483647 w 534"/>
                <a:gd name="T19" fmla="*/ 2147483647 h 702"/>
                <a:gd name="T20" fmla="*/ 2147483647 w 534"/>
                <a:gd name="T21" fmla="*/ 2147483647 h 702"/>
                <a:gd name="T22" fmla="*/ 2147483647 w 534"/>
                <a:gd name="T23" fmla="*/ 2147483647 h 702"/>
                <a:gd name="T24" fmla="*/ 2147483647 w 534"/>
                <a:gd name="T25" fmla="*/ 2147483647 h 702"/>
                <a:gd name="T26" fmla="*/ 2147483647 w 534"/>
                <a:gd name="T27" fmla="*/ 2147483647 h 702"/>
                <a:gd name="T28" fmla="*/ 2147483647 w 534"/>
                <a:gd name="T29" fmla="*/ 2147483647 h 702"/>
                <a:gd name="T30" fmla="*/ 2147483647 w 534"/>
                <a:gd name="T31" fmla="*/ 2147483647 h 702"/>
                <a:gd name="T32" fmla="*/ 2147483647 w 534"/>
                <a:gd name="T33" fmla="*/ 2147483647 h 702"/>
                <a:gd name="T34" fmla="*/ 2147483647 w 534"/>
                <a:gd name="T35" fmla="*/ 2147483647 h 702"/>
                <a:gd name="T36" fmla="*/ 2147483647 w 534"/>
                <a:gd name="T37" fmla="*/ 2147483647 h 702"/>
                <a:gd name="T38" fmla="*/ 2147483647 w 534"/>
                <a:gd name="T39" fmla="*/ 2147483647 h 702"/>
                <a:gd name="T40" fmla="*/ 2147483647 w 534"/>
                <a:gd name="T41" fmla="*/ 2147483647 h 702"/>
                <a:gd name="T42" fmla="*/ 2147483647 w 534"/>
                <a:gd name="T43" fmla="*/ 2147483647 h 702"/>
                <a:gd name="T44" fmla="*/ 2147483647 w 534"/>
                <a:gd name="T45" fmla="*/ 2147483647 h 702"/>
                <a:gd name="T46" fmla="*/ 2147483647 w 534"/>
                <a:gd name="T47" fmla="*/ 2147483647 h 702"/>
                <a:gd name="T48" fmla="*/ 2147483647 w 534"/>
                <a:gd name="T49" fmla="*/ 2147483647 h 702"/>
                <a:gd name="T50" fmla="*/ 0 w 534"/>
                <a:gd name="T51" fmla="*/ 2147483647 h 702"/>
                <a:gd name="T52" fmla="*/ 2147483647 w 534"/>
                <a:gd name="T53" fmla="*/ 2147483647 h 702"/>
                <a:gd name="T54" fmla="*/ 2147483647 w 534"/>
                <a:gd name="T55" fmla="*/ 2147483647 h 702"/>
                <a:gd name="T56" fmla="*/ 2147483647 w 534"/>
                <a:gd name="T57" fmla="*/ 2147483647 h 702"/>
                <a:gd name="T58" fmla="*/ 2147483647 w 534"/>
                <a:gd name="T59" fmla="*/ 2147483647 h 702"/>
                <a:gd name="T60" fmla="*/ 2147483647 w 534"/>
                <a:gd name="T61" fmla="*/ 2147483647 h 702"/>
                <a:gd name="T62" fmla="*/ 2147483647 w 534"/>
                <a:gd name="T63" fmla="*/ 2147483647 h 702"/>
                <a:gd name="T64" fmla="*/ 2147483647 w 534"/>
                <a:gd name="T65" fmla="*/ 2147483647 h 702"/>
                <a:gd name="T66" fmla="*/ 2147483647 w 534"/>
                <a:gd name="T67" fmla="*/ 2147483647 h 702"/>
                <a:gd name="T68" fmla="*/ 2147483647 w 534"/>
                <a:gd name="T69" fmla="*/ 2147483647 h 702"/>
                <a:gd name="T70" fmla="*/ 2147483647 w 534"/>
                <a:gd name="T71" fmla="*/ 2147483647 h 702"/>
                <a:gd name="T72" fmla="*/ 2147483647 w 534"/>
                <a:gd name="T73" fmla="*/ 2147483647 h 702"/>
                <a:gd name="T74" fmla="*/ 2147483647 w 534"/>
                <a:gd name="T75" fmla="*/ 2147483647 h 702"/>
                <a:gd name="T76" fmla="*/ 2147483647 w 534"/>
                <a:gd name="T77" fmla="*/ 2147483647 h 702"/>
                <a:gd name="T78" fmla="*/ 2147483647 w 534"/>
                <a:gd name="T79" fmla="*/ 2147483647 h 702"/>
                <a:gd name="T80" fmla="*/ 2147483647 w 534"/>
                <a:gd name="T81" fmla="*/ 2147483647 h 702"/>
                <a:gd name="T82" fmla="*/ 2147483647 w 534"/>
                <a:gd name="T83" fmla="*/ 2147483647 h 702"/>
                <a:gd name="T84" fmla="*/ 2147483647 w 534"/>
                <a:gd name="T85" fmla="*/ 2147483647 h 702"/>
                <a:gd name="T86" fmla="*/ 2147483647 w 534"/>
                <a:gd name="T87" fmla="*/ 2147483647 h 702"/>
                <a:gd name="T88" fmla="*/ 2147483647 w 534"/>
                <a:gd name="T89" fmla="*/ 2147483647 h 702"/>
                <a:gd name="T90" fmla="*/ 2147483647 w 534"/>
                <a:gd name="T91" fmla="*/ 2147483647 h 702"/>
                <a:gd name="T92" fmla="*/ 2147483647 w 534"/>
                <a:gd name="T93" fmla="*/ 2147483647 h 702"/>
                <a:gd name="T94" fmla="*/ 2147483647 w 534"/>
                <a:gd name="T95" fmla="*/ 2147483647 h 702"/>
                <a:gd name="T96" fmla="*/ 2147483647 w 534"/>
                <a:gd name="T97" fmla="*/ 2147483647 h 702"/>
                <a:gd name="T98" fmla="*/ 2147483647 w 534"/>
                <a:gd name="T99" fmla="*/ 2147483647 h 702"/>
                <a:gd name="T100" fmla="*/ 2147483647 w 534"/>
                <a:gd name="T101" fmla="*/ 2147483647 h 702"/>
                <a:gd name="T102" fmla="*/ 2147483647 w 534"/>
                <a:gd name="T103" fmla="*/ 2147483647 h 7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4"/>
                <a:gd name="T157" fmla="*/ 0 h 702"/>
                <a:gd name="T158" fmla="*/ 534 w 534"/>
                <a:gd name="T159" fmla="*/ 702 h 7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4" h="702">
                  <a:moveTo>
                    <a:pt x="366" y="120"/>
                  </a:moveTo>
                  <a:lnTo>
                    <a:pt x="360" y="126"/>
                  </a:lnTo>
                  <a:lnTo>
                    <a:pt x="354" y="168"/>
                  </a:lnTo>
                  <a:lnTo>
                    <a:pt x="330" y="144"/>
                  </a:lnTo>
                  <a:lnTo>
                    <a:pt x="294" y="144"/>
                  </a:lnTo>
                  <a:lnTo>
                    <a:pt x="288" y="138"/>
                  </a:lnTo>
                  <a:lnTo>
                    <a:pt x="276" y="138"/>
                  </a:lnTo>
                  <a:lnTo>
                    <a:pt x="270" y="132"/>
                  </a:lnTo>
                  <a:lnTo>
                    <a:pt x="258" y="126"/>
                  </a:lnTo>
                  <a:lnTo>
                    <a:pt x="210" y="126"/>
                  </a:lnTo>
                  <a:lnTo>
                    <a:pt x="192" y="132"/>
                  </a:lnTo>
                  <a:lnTo>
                    <a:pt x="162" y="132"/>
                  </a:lnTo>
                  <a:lnTo>
                    <a:pt x="144" y="162"/>
                  </a:lnTo>
                  <a:lnTo>
                    <a:pt x="150" y="198"/>
                  </a:lnTo>
                  <a:lnTo>
                    <a:pt x="156" y="204"/>
                  </a:lnTo>
                  <a:lnTo>
                    <a:pt x="180" y="204"/>
                  </a:lnTo>
                  <a:lnTo>
                    <a:pt x="186" y="198"/>
                  </a:lnTo>
                  <a:lnTo>
                    <a:pt x="186" y="180"/>
                  </a:lnTo>
                  <a:lnTo>
                    <a:pt x="204" y="180"/>
                  </a:lnTo>
                  <a:lnTo>
                    <a:pt x="210" y="186"/>
                  </a:lnTo>
                  <a:lnTo>
                    <a:pt x="222" y="186"/>
                  </a:lnTo>
                  <a:lnTo>
                    <a:pt x="222" y="192"/>
                  </a:lnTo>
                  <a:lnTo>
                    <a:pt x="228" y="198"/>
                  </a:lnTo>
                  <a:lnTo>
                    <a:pt x="228" y="216"/>
                  </a:lnTo>
                  <a:lnTo>
                    <a:pt x="240" y="222"/>
                  </a:lnTo>
                  <a:lnTo>
                    <a:pt x="240" y="234"/>
                  </a:lnTo>
                  <a:lnTo>
                    <a:pt x="234" y="240"/>
                  </a:lnTo>
                  <a:lnTo>
                    <a:pt x="228" y="252"/>
                  </a:lnTo>
                  <a:lnTo>
                    <a:pt x="222" y="258"/>
                  </a:lnTo>
                  <a:lnTo>
                    <a:pt x="210" y="258"/>
                  </a:lnTo>
                  <a:lnTo>
                    <a:pt x="198" y="282"/>
                  </a:lnTo>
                  <a:lnTo>
                    <a:pt x="198" y="318"/>
                  </a:lnTo>
                  <a:lnTo>
                    <a:pt x="216" y="324"/>
                  </a:lnTo>
                  <a:lnTo>
                    <a:pt x="222" y="342"/>
                  </a:lnTo>
                  <a:lnTo>
                    <a:pt x="240" y="342"/>
                  </a:lnTo>
                  <a:lnTo>
                    <a:pt x="246" y="348"/>
                  </a:lnTo>
                  <a:lnTo>
                    <a:pt x="246" y="360"/>
                  </a:lnTo>
                  <a:lnTo>
                    <a:pt x="240" y="366"/>
                  </a:lnTo>
                  <a:lnTo>
                    <a:pt x="240" y="414"/>
                  </a:lnTo>
                  <a:lnTo>
                    <a:pt x="234" y="426"/>
                  </a:lnTo>
                  <a:lnTo>
                    <a:pt x="240" y="450"/>
                  </a:lnTo>
                  <a:lnTo>
                    <a:pt x="234" y="456"/>
                  </a:lnTo>
                  <a:lnTo>
                    <a:pt x="222" y="462"/>
                  </a:lnTo>
                  <a:lnTo>
                    <a:pt x="222" y="486"/>
                  </a:lnTo>
                  <a:lnTo>
                    <a:pt x="216" y="498"/>
                  </a:lnTo>
                  <a:lnTo>
                    <a:pt x="210" y="504"/>
                  </a:lnTo>
                  <a:lnTo>
                    <a:pt x="198" y="504"/>
                  </a:lnTo>
                  <a:lnTo>
                    <a:pt x="192" y="498"/>
                  </a:lnTo>
                  <a:lnTo>
                    <a:pt x="192" y="468"/>
                  </a:lnTo>
                  <a:lnTo>
                    <a:pt x="186" y="468"/>
                  </a:lnTo>
                  <a:lnTo>
                    <a:pt x="180" y="474"/>
                  </a:lnTo>
                  <a:lnTo>
                    <a:pt x="174" y="486"/>
                  </a:lnTo>
                  <a:lnTo>
                    <a:pt x="168" y="492"/>
                  </a:lnTo>
                  <a:lnTo>
                    <a:pt x="138" y="492"/>
                  </a:lnTo>
                  <a:lnTo>
                    <a:pt x="120" y="450"/>
                  </a:lnTo>
                  <a:lnTo>
                    <a:pt x="90" y="450"/>
                  </a:lnTo>
                  <a:lnTo>
                    <a:pt x="90" y="456"/>
                  </a:lnTo>
                  <a:lnTo>
                    <a:pt x="108" y="474"/>
                  </a:lnTo>
                  <a:lnTo>
                    <a:pt x="96" y="480"/>
                  </a:lnTo>
                  <a:lnTo>
                    <a:pt x="90" y="492"/>
                  </a:lnTo>
                  <a:lnTo>
                    <a:pt x="84" y="498"/>
                  </a:lnTo>
                  <a:lnTo>
                    <a:pt x="66" y="498"/>
                  </a:lnTo>
                  <a:lnTo>
                    <a:pt x="54" y="492"/>
                  </a:lnTo>
                  <a:lnTo>
                    <a:pt x="42" y="492"/>
                  </a:lnTo>
                  <a:lnTo>
                    <a:pt x="36" y="486"/>
                  </a:lnTo>
                  <a:lnTo>
                    <a:pt x="30" y="486"/>
                  </a:lnTo>
                  <a:lnTo>
                    <a:pt x="30" y="504"/>
                  </a:lnTo>
                  <a:lnTo>
                    <a:pt x="36" y="510"/>
                  </a:lnTo>
                  <a:lnTo>
                    <a:pt x="36" y="522"/>
                  </a:lnTo>
                  <a:lnTo>
                    <a:pt x="24" y="522"/>
                  </a:lnTo>
                  <a:lnTo>
                    <a:pt x="54" y="540"/>
                  </a:lnTo>
                  <a:lnTo>
                    <a:pt x="36" y="552"/>
                  </a:lnTo>
                  <a:lnTo>
                    <a:pt x="54" y="564"/>
                  </a:lnTo>
                  <a:lnTo>
                    <a:pt x="54" y="600"/>
                  </a:lnTo>
                  <a:lnTo>
                    <a:pt x="48" y="606"/>
                  </a:lnTo>
                  <a:lnTo>
                    <a:pt x="30" y="588"/>
                  </a:lnTo>
                  <a:lnTo>
                    <a:pt x="6" y="600"/>
                  </a:lnTo>
                  <a:lnTo>
                    <a:pt x="0" y="618"/>
                  </a:lnTo>
                  <a:lnTo>
                    <a:pt x="54" y="666"/>
                  </a:lnTo>
                  <a:lnTo>
                    <a:pt x="54" y="684"/>
                  </a:lnTo>
                  <a:lnTo>
                    <a:pt x="72" y="702"/>
                  </a:lnTo>
                  <a:lnTo>
                    <a:pt x="72" y="690"/>
                  </a:lnTo>
                  <a:lnTo>
                    <a:pt x="90" y="690"/>
                  </a:lnTo>
                  <a:lnTo>
                    <a:pt x="90" y="672"/>
                  </a:lnTo>
                  <a:lnTo>
                    <a:pt x="102" y="666"/>
                  </a:lnTo>
                  <a:lnTo>
                    <a:pt x="108" y="660"/>
                  </a:lnTo>
                  <a:lnTo>
                    <a:pt x="120" y="654"/>
                  </a:lnTo>
                  <a:lnTo>
                    <a:pt x="126" y="648"/>
                  </a:lnTo>
                  <a:lnTo>
                    <a:pt x="132" y="654"/>
                  </a:lnTo>
                  <a:lnTo>
                    <a:pt x="132" y="660"/>
                  </a:lnTo>
                  <a:lnTo>
                    <a:pt x="138" y="666"/>
                  </a:lnTo>
                  <a:lnTo>
                    <a:pt x="138" y="672"/>
                  </a:lnTo>
                  <a:lnTo>
                    <a:pt x="150" y="672"/>
                  </a:lnTo>
                  <a:lnTo>
                    <a:pt x="150" y="678"/>
                  </a:lnTo>
                  <a:lnTo>
                    <a:pt x="156" y="684"/>
                  </a:lnTo>
                  <a:lnTo>
                    <a:pt x="156" y="690"/>
                  </a:lnTo>
                  <a:lnTo>
                    <a:pt x="162" y="696"/>
                  </a:lnTo>
                  <a:lnTo>
                    <a:pt x="174" y="696"/>
                  </a:lnTo>
                  <a:lnTo>
                    <a:pt x="180" y="690"/>
                  </a:lnTo>
                  <a:lnTo>
                    <a:pt x="186" y="678"/>
                  </a:lnTo>
                  <a:lnTo>
                    <a:pt x="186" y="660"/>
                  </a:lnTo>
                  <a:lnTo>
                    <a:pt x="210" y="666"/>
                  </a:lnTo>
                  <a:lnTo>
                    <a:pt x="228" y="648"/>
                  </a:lnTo>
                  <a:lnTo>
                    <a:pt x="234" y="648"/>
                  </a:lnTo>
                  <a:lnTo>
                    <a:pt x="234" y="678"/>
                  </a:lnTo>
                  <a:lnTo>
                    <a:pt x="228" y="690"/>
                  </a:lnTo>
                  <a:lnTo>
                    <a:pt x="234" y="696"/>
                  </a:lnTo>
                  <a:lnTo>
                    <a:pt x="252" y="696"/>
                  </a:lnTo>
                  <a:lnTo>
                    <a:pt x="264" y="690"/>
                  </a:lnTo>
                  <a:lnTo>
                    <a:pt x="270" y="684"/>
                  </a:lnTo>
                  <a:lnTo>
                    <a:pt x="276" y="672"/>
                  </a:lnTo>
                  <a:lnTo>
                    <a:pt x="294" y="654"/>
                  </a:lnTo>
                  <a:lnTo>
                    <a:pt x="300" y="642"/>
                  </a:lnTo>
                  <a:lnTo>
                    <a:pt x="312" y="630"/>
                  </a:lnTo>
                  <a:lnTo>
                    <a:pt x="330" y="630"/>
                  </a:lnTo>
                  <a:lnTo>
                    <a:pt x="336" y="624"/>
                  </a:lnTo>
                  <a:lnTo>
                    <a:pt x="366" y="582"/>
                  </a:lnTo>
                  <a:lnTo>
                    <a:pt x="360" y="480"/>
                  </a:lnTo>
                  <a:lnTo>
                    <a:pt x="366" y="480"/>
                  </a:lnTo>
                  <a:lnTo>
                    <a:pt x="390" y="456"/>
                  </a:lnTo>
                  <a:lnTo>
                    <a:pt x="390" y="420"/>
                  </a:lnTo>
                  <a:lnTo>
                    <a:pt x="396" y="408"/>
                  </a:lnTo>
                  <a:lnTo>
                    <a:pt x="402" y="402"/>
                  </a:lnTo>
                  <a:lnTo>
                    <a:pt x="450" y="378"/>
                  </a:lnTo>
                  <a:lnTo>
                    <a:pt x="456" y="366"/>
                  </a:lnTo>
                  <a:lnTo>
                    <a:pt x="468" y="360"/>
                  </a:lnTo>
                  <a:lnTo>
                    <a:pt x="474" y="354"/>
                  </a:lnTo>
                  <a:lnTo>
                    <a:pt x="474" y="300"/>
                  </a:lnTo>
                  <a:lnTo>
                    <a:pt x="486" y="294"/>
                  </a:lnTo>
                  <a:lnTo>
                    <a:pt x="492" y="282"/>
                  </a:lnTo>
                  <a:lnTo>
                    <a:pt x="492" y="258"/>
                  </a:lnTo>
                  <a:lnTo>
                    <a:pt x="486" y="246"/>
                  </a:lnTo>
                  <a:lnTo>
                    <a:pt x="480" y="240"/>
                  </a:lnTo>
                  <a:lnTo>
                    <a:pt x="480" y="228"/>
                  </a:lnTo>
                  <a:lnTo>
                    <a:pt x="498" y="192"/>
                  </a:lnTo>
                  <a:lnTo>
                    <a:pt x="498" y="168"/>
                  </a:lnTo>
                  <a:lnTo>
                    <a:pt x="492" y="156"/>
                  </a:lnTo>
                  <a:lnTo>
                    <a:pt x="492" y="126"/>
                  </a:lnTo>
                  <a:lnTo>
                    <a:pt x="498" y="120"/>
                  </a:lnTo>
                  <a:lnTo>
                    <a:pt x="510" y="96"/>
                  </a:lnTo>
                  <a:lnTo>
                    <a:pt x="522" y="84"/>
                  </a:lnTo>
                  <a:lnTo>
                    <a:pt x="528" y="66"/>
                  </a:lnTo>
                  <a:lnTo>
                    <a:pt x="534" y="54"/>
                  </a:lnTo>
                  <a:lnTo>
                    <a:pt x="534" y="18"/>
                  </a:lnTo>
                  <a:lnTo>
                    <a:pt x="522" y="6"/>
                  </a:lnTo>
                  <a:lnTo>
                    <a:pt x="510" y="18"/>
                  </a:lnTo>
                  <a:lnTo>
                    <a:pt x="498" y="18"/>
                  </a:lnTo>
                  <a:lnTo>
                    <a:pt x="462" y="0"/>
                  </a:lnTo>
                  <a:lnTo>
                    <a:pt x="444" y="0"/>
                  </a:lnTo>
                  <a:lnTo>
                    <a:pt x="426" y="18"/>
                  </a:lnTo>
                  <a:lnTo>
                    <a:pt x="396" y="18"/>
                  </a:lnTo>
                  <a:lnTo>
                    <a:pt x="378" y="48"/>
                  </a:lnTo>
                  <a:lnTo>
                    <a:pt x="390" y="60"/>
                  </a:lnTo>
                  <a:lnTo>
                    <a:pt x="390" y="84"/>
                  </a:lnTo>
                  <a:lnTo>
                    <a:pt x="384" y="96"/>
                  </a:lnTo>
                  <a:lnTo>
                    <a:pt x="378" y="102"/>
                  </a:lnTo>
                  <a:lnTo>
                    <a:pt x="372" y="114"/>
                  </a:lnTo>
                  <a:lnTo>
                    <a:pt x="366"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8" name="Colombia" descr="© INSCALE GmbH, 05.05.2010&#10;http://www.presentationload.com/">
              <a:extLst>
                <a:ext uri="{FF2B5EF4-FFF2-40B4-BE49-F238E27FC236}">
                  <a16:creationId xmlns:a16="http://schemas.microsoft.com/office/drawing/2014/main" id="{9E0911A9-D4E8-4340-AE17-ED665ABC300D}"/>
                </a:ext>
              </a:extLst>
            </p:cNvPr>
            <p:cNvSpPr>
              <a:spLocks/>
            </p:cNvSpPr>
            <p:nvPr>
              <p:custDataLst>
                <p:tags r:id="rId147"/>
              </p:custDataLst>
            </p:nvPr>
          </p:nvSpPr>
          <p:spPr bwMode="gray">
            <a:xfrm>
              <a:off x="2100775" y="2837508"/>
              <a:ext cx="329086" cy="509938"/>
            </a:xfrm>
            <a:custGeom>
              <a:avLst/>
              <a:gdLst>
                <a:gd name="T0" fmla="*/ 2147483647 w 870"/>
                <a:gd name="T1" fmla="*/ 2147483647 h 1344"/>
                <a:gd name="T2" fmla="*/ 2147483647 w 870"/>
                <a:gd name="T3" fmla="*/ 2147483647 h 1344"/>
                <a:gd name="T4" fmla="*/ 2147483647 w 870"/>
                <a:gd name="T5" fmla="*/ 2147483647 h 1344"/>
                <a:gd name="T6" fmla="*/ 2147483647 w 870"/>
                <a:gd name="T7" fmla="*/ 2147483647 h 1344"/>
                <a:gd name="T8" fmla="*/ 2147483647 w 870"/>
                <a:gd name="T9" fmla="*/ 2147483647 h 1344"/>
                <a:gd name="T10" fmla="*/ 2147483647 w 870"/>
                <a:gd name="T11" fmla="*/ 2147483647 h 1344"/>
                <a:gd name="T12" fmla="*/ 2147483647 w 870"/>
                <a:gd name="T13" fmla="*/ 2147483647 h 1344"/>
                <a:gd name="T14" fmla="*/ 2147483647 w 870"/>
                <a:gd name="T15" fmla="*/ 2147483647 h 1344"/>
                <a:gd name="T16" fmla="*/ 2147483647 w 870"/>
                <a:gd name="T17" fmla="*/ 2147483647 h 1344"/>
                <a:gd name="T18" fmla="*/ 2147483647 w 870"/>
                <a:gd name="T19" fmla="*/ 2147483647 h 1344"/>
                <a:gd name="T20" fmla="*/ 2147483647 w 870"/>
                <a:gd name="T21" fmla="*/ 2147483647 h 1344"/>
                <a:gd name="T22" fmla="*/ 2147483647 w 870"/>
                <a:gd name="T23" fmla="*/ 2147483647 h 1344"/>
                <a:gd name="T24" fmla="*/ 2147483647 w 870"/>
                <a:gd name="T25" fmla="*/ 2147483647 h 1344"/>
                <a:gd name="T26" fmla="*/ 2147483647 w 870"/>
                <a:gd name="T27" fmla="*/ 2147483647 h 1344"/>
                <a:gd name="T28" fmla="*/ 2147483647 w 870"/>
                <a:gd name="T29" fmla="*/ 2147483647 h 1344"/>
                <a:gd name="T30" fmla="*/ 2147483647 w 870"/>
                <a:gd name="T31" fmla="*/ 2147483647 h 1344"/>
                <a:gd name="T32" fmla="*/ 2147483647 w 870"/>
                <a:gd name="T33" fmla="*/ 2147483647 h 1344"/>
                <a:gd name="T34" fmla="*/ 2147483647 w 870"/>
                <a:gd name="T35" fmla="*/ 2147483647 h 1344"/>
                <a:gd name="T36" fmla="*/ 2147483647 w 870"/>
                <a:gd name="T37" fmla="*/ 2147483647 h 1344"/>
                <a:gd name="T38" fmla="*/ 2147483647 w 870"/>
                <a:gd name="T39" fmla="*/ 2147483647 h 1344"/>
                <a:gd name="T40" fmla="*/ 2147483647 w 870"/>
                <a:gd name="T41" fmla="*/ 2147483647 h 1344"/>
                <a:gd name="T42" fmla="*/ 2147483647 w 870"/>
                <a:gd name="T43" fmla="*/ 2147483647 h 1344"/>
                <a:gd name="T44" fmla="*/ 2147483647 w 870"/>
                <a:gd name="T45" fmla="*/ 2147483647 h 1344"/>
                <a:gd name="T46" fmla="*/ 2147483647 w 870"/>
                <a:gd name="T47" fmla="*/ 2147483647 h 1344"/>
                <a:gd name="T48" fmla="*/ 2147483647 w 870"/>
                <a:gd name="T49" fmla="*/ 2147483647 h 1344"/>
                <a:gd name="T50" fmla="*/ 2147483647 w 870"/>
                <a:gd name="T51" fmla="*/ 2147483647 h 1344"/>
                <a:gd name="T52" fmla="*/ 2147483647 w 870"/>
                <a:gd name="T53" fmla="*/ 2147483647 h 1344"/>
                <a:gd name="T54" fmla="*/ 2147483647 w 870"/>
                <a:gd name="T55" fmla="*/ 2147483647 h 1344"/>
                <a:gd name="T56" fmla="*/ 2147483647 w 870"/>
                <a:gd name="T57" fmla="*/ 2147483647 h 1344"/>
                <a:gd name="T58" fmla="*/ 2147483647 w 870"/>
                <a:gd name="T59" fmla="*/ 2147483647 h 1344"/>
                <a:gd name="T60" fmla="*/ 2147483647 w 870"/>
                <a:gd name="T61" fmla="*/ 2147483647 h 1344"/>
                <a:gd name="T62" fmla="*/ 2147483647 w 870"/>
                <a:gd name="T63" fmla="*/ 2147483647 h 1344"/>
                <a:gd name="T64" fmla="*/ 2147483647 w 870"/>
                <a:gd name="T65" fmla="*/ 2147483647 h 1344"/>
                <a:gd name="T66" fmla="*/ 2147483647 w 870"/>
                <a:gd name="T67" fmla="*/ 2147483647 h 1344"/>
                <a:gd name="T68" fmla="*/ 2147483647 w 870"/>
                <a:gd name="T69" fmla="*/ 2147483647 h 1344"/>
                <a:gd name="T70" fmla="*/ 2147483647 w 870"/>
                <a:gd name="T71" fmla="*/ 2147483647 h 1344"/>
                <a:gd name="T72" fmla="*/ 2147483647 w 870"/>
                <a:gd name="T73" fmla="*/ 0 h 1344"/>
                <a:gd name="T74" fmla="*/ 2147483647 w 870"/>
                <a:gd name="T75" fmla="*/ 2147483647 h 1344"/>
                <a:gd name="T76" fmla="*/ 2147483647 w 870"/>
                <a:gd name="T77" fmla="*/ 2147483647 h 1344"/>
                <a:gd name="T78" fmla="*/ 2147483647 w 870"/>
                <a:gd name="T79" fmla="*/ 2147483647 h 1344"/>
                <a:gd name="T80" fmla="*/ 2147483647 w 870"/>
                <a:gd name="T81" fmla="*/ 2147483647 h 1344"/>
                <a:gd name="T82" fmla="*/ 2147483647 w 870"/>
                <a:gd name="T83" fmla="*/ 2147483647 h 1344"/>
                <a:gd name="T84" fmla="*/ 2147483647 w 870"/>
                <a:gd name="T85" fmla="*/ 2147483647 h 1344"/>
                <a:gd name="T86" fmla="*/ 2147483647 w 870"/>
                <a:gd name="T87" fmla="*/ 2147483647 h 1344"/>
                <a:gd name="T88" fmla="*/ 2147483647 w 870"/>
                <a:gd name="T89" fmla="*/ 2147483647 h 1344"/>
                <a:gd name="T90" fmla="*/ 2147483647 w 870"/>
                <a:gd name="T91" fmla="*/ 2147483647 h 1344"/>
                <a:gd name="T92" fmla="*/ 2147483647 w 870"/>
                <a:gd name="T93" fmla="*/ 2147483647 h 1344"/>
                <a:gd name="T94" fmla="*/ 2147483647 w 870"/>
                <a:gd name="T95" fmla="*/ 2147483647 h 1344"/>
                <a:gd name="T96" fmla="*/ 2147483647 w 870"/>
                <a:gd name="T97" fmla="*/ 2147483647 h 1344"/>
                <a:gd name="T98" fmla="*/ 2147483647 w 870"/>
                <a:gd name="T99" fmla="*/ 2147483647 h 1344"/>
                <a:gd name="T100" fmla="*/ 2147483647 w 870"/>
                <a:gd name="T101" fmla="*/ 2147483647 h 1344"/>
                <a:gd name="T102" fmla="*/ 2147483647 w 870"/>
                <a:gd name="T103" fmla="*/ 2147483647 h 1344"/>
                <a:gd name="T104" fmla="*/ 2147483647 w 870"/>
                <a:gd name="T105" fmla="*/ 2147483647 h 1344"/>
                <a:gd name="T106" fmla="*/ 2147483647 w 870"/>
                <a:gd name="T107" fmla="*/ 2147483647 h 13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70"/>
                <a:gd name="T163" fmla="*/ 0 h 1344"/>
                <a:gd name="T164" fmla="*/ 870 w 870"/>
                <a:gd name="T165" fmla="*/ 1344 h 134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70" h="1344">
                  <a:moveTo>
                    <a:pt x="36" y="912"/>
                  </a:moveTo>
                  <a:lnTo>
                    <a:pt x="60" y="924"/>
                  </a:lnTo>
                  <a:lnTo>
                    <a:pt x="66" y="936"/>
                  </a:lnTo>
                  <a:lnTo>
                    <a:pt x="84" y="936"/>
                  </a:lnTo>
                  <a:lnTo>
                    <a:pt x="96" y="942"/>
                  </a:lnTo>
                  <a:lnTo>
                    <a:pt x="102" y="948"/>
                  </a:lnTo>
                  <a:lnTo>
                    <a:pt x="108" y="960"/>
                  </a:lnTo>
                  <a:lnTo>
                    <a:pt x="108" y="966"/>
                  </a:lnTo>
                  <a:lnTo>
                    <a:pt x="114" y="972"/>
                  </a:lnTo>
                  <a:lnTo>
                    <a:pt x="126" y="978"/>
                  </a:lnTo>
                  <a:lnTo>
                    <a:pt x="138" y="978"/>
                  </a:lnTo>
                  <a:lnTo>
                    <a:pt x="144" y="972"/>
                  </a:lnTo>
                  <a:lnTo>
                    <a:pt x="156" y="978"/>
                  </a:lnTo>
                  <a:lnTo>
                    <a:pt x="162" y="984"/>
                  </a:lnTo>
                  <a:lnTo>
                    <a:pt x="186" y="984"/>
                  </a:lnTo>
                  <a:lnTo>
                    <a:pt x="186" y="972"/>
                  </a:lnTo>
                  <a:lnTo>
                    <a:pt x="192" y="966"/>
                  </a:lnTo>
                  <a:lnTo>
                    <a:pt x="198" y="966"/>
                  </a:lnTo>
                  <a:lnTo>
                    <a:pt x="210" y="972"/>
                  </a:lnTo>
                  <a:lnTo>
                    <a:pt x="210" y="978"/>
                  </a:lnTo>
                  <a:lnTo>
                    <a:pt x="216" y="984"/>
                  </a:lnTo>
                  <a:lnTo>
                    <a:pt x="216" y="990"/>
                  </a:lnTo>
                  <a:lnTo>
                    <a:pt x="228" y="1002"/>
                  </a:lnTo>
                  <a:lnTo>
                    <a:pt x="264" y="1002"/>
                  </a:lnTo>
                  <a:lnTo>
                    <a:pt x="276" y="1008"/>
                  </a:lnTo>
                  <a:lnTo>
                    <a:pt x="282" y="1014"/>
                  </a:lnTo>
                  <a:lnTo>
                    <a:pt x="294" y="1020"/>
                  </a:lnTo>
                  <a:lnTo>
                    <a:pt x="312" y="1038"/>
                  </a:lnTo>
                  <a:lnTo>
                    <a:pt x="324" y="1044"/>
                  </a:lnTo>
                  <a:lnTo>
                    <a:pt x="330" y="1050"/>
                  </a:lnTo>
                  <a:lnTo>
                    <a:pt x="342" y="1086"/>
                  </a:lnTo>
                  <a:lnTo>
                    <a:pt x="360" y="1086"/>
                  </a:lnTo>
                  <a:lnTo>
                    <a:pt x="372" y="1104"/>
                  </a:lnTo>
                  <a:lnTo>
                    <a:pt x="384" y="1104"/>
                  </a:lnTo>
                  <a:lnTo>
                    <a:pt x="390" y="1110"/>
                  </a:lnTo>
                  <a:lnTo>
                    <a:pt x="390" y="1134"/>
                  </a:lnTo>
                  <a:lnTo>
                    <a:pt x="396" y="1140"/>
                  </a:lnTo>
                  <a:lnTo>
                    <a:pt x="396" y="1146"/>
                  </a:lnTo>
                  <a:lnTo>
                    <a:pt x="408" y="1146"/>
                  </a:lnTo>
                  <a:lnTo>
                    <a:pt x="420" y="1152"/>
                  </a:lnTo>
                  <a:lnTo>
                    <a:pt x="426" y="1158"/>
                  </a:lnTo>
                  <a:lnTo>
                    <a:pt x="426" y="1164"/>
                  </a:lnTo>
                  <a:lnTo>
                    <a:pt x="420" y="1170"/>
                  </a:lnTo>
                  <a:lnTo>
                    <a:pt x="420" y="1194"/>
                  </a:lnTo>
                  <a:lnTo>
                    <a:pt x="432" y="1200"/>
                  </a:lnTo>
                  <a:lnTo>
                    <a:pt x="456" y="1206"/>
                  </a:lnTo>
                  <a:lnTo>
                    <a:pt x="492" y="1206"/>
                  </a:lnTo>
                  <a:lnTo>
                    <a:pt x="492" y="1194"/>
                  </a:lnTo>
                  <a:lnTo>
                    <a:pt x="504" y="1182"/>
                  </a:lnTo>
                  <a:lnTo>
                    <a:pt x="528" y="1182"/>
                  </a:lnTo>
                  <a:lnTo>
                    <a:pt x="534" y="1188"/>
                  </a:lnTo>
                  <a:lnTo>
                    <a:pt x="540" y="1188"/>
                  </a:lnTo>
                  <a:lnTo>
                    <a:pt x="546" y="1194"/>
                  </a:lnTo>
                  <a:lnTo>
                    <a:pt x="558" y="1194"/>
                  </a:lnTo>
                  <a:lnTo>
                    <a:pt x="570" y="1188"/>
                  </a:lnTo>
                  <a:lnTo>
                    <a:pt x="576" y="1182"/>
                  </a:lnTo>
                  <a:lnTo>
                    <a:pt x="588" y="1182"/>
                  </a:lnTo>
                  <a:lnTo>
                    <a:pt x="588" y="1188"/>
                  </a:lnTo>
                  <a:lnTo>
                    <a:pt x="594" y="1200"/>
                  </a:lnTo>
                  <a:lnTo>
                    <a:pt x="600" y="1206"/>
                  </a:lnTo>
                  <a:lnTo>
                    <a:pt x="624" y="1206"/>
                  </a:lnTo>
                  <a:lnTo>
                    <a:pt x="636" y="1212"/>
                  </a:lnTo>
                  <a:lnTo>
                    <a:pt x="642" y="1218"/>
                  </a:lnTo>
                  <a:lnTo>
                    <a:pt x="642" y="1236"/>
                  </a:lnTo>
                  <a:lnTo>
                    <a:pt x="636" y="1248"/>
                  </a:lnTo>
                  <a:lnTo>
                    <a:pt x="630" y="1254"/>
                  </a:lnTo>
                  <a:lnTo>
                    <a:pt x="624" y="1254"/>
                  </a:lnTo>
                  <a:lnTo>
                    <a:pt x="618" y="1260"/>
                  </a:lnTo>
                  <a:lnTo>
                    <a:pt x="618" y="1266"/>
                  </a:lnTo>
                  <a:lnTo>
                    <a:pt x="606" y="1290"/>
                  </a:lnTo>
                  <a:lnTo>
                    <a:pt x="606" y="1308"/>
                  </a:lnTo>
                  <a:lnTo>
                    <a:pt x="612" y="1314"/>
                  </a:lnTo>
                  <a:lnTo>
                    <a:pt x="630" y="1314"/>
                  </a:lnTo>
                  <a:lnTo>
                    <a:pt x="642" y="1332"/>
                  </a:lnTo>
                  <a:lnTo>
                    <a:pt x="660" y="1344"/>
                  </a:lnTo>
                  <a:lnTo>
                    <a:pt x="660" y="1308"/>
                  </a:lnTo>
                  <a:lnTo>
                    <a:pt x="666" y="1236"/>
                  </a:lnTo>
                  <a:lnTo>
                    <a:pt x="684" y="1188"/>
                  </a:lnTo>
                  <a:lnTo>
                    <a:pt x="678" y="1140"/>
                  </a:lnTo>
                  <a:lnTo>
                    <a:pt x="690" y="1128"/>
                  </a:lnTo>
                  <a:lnTo>
                    <a:pt x="696" y="1116"/>
                  </a:lnTo>
                  <a:lnTo>
                    <a:pt x="696" y="1104"/>
                  </a:lnTo>
                  <a:lnTo>
                    <a:pt x="690" y="1092"/>
                  </a:lnTo>
                  <a:lnTo>
                    <a:pt x="678" y="1080"/>
                  </a:lnTo>
                  <a:lnTo>
                    <a:pt x="678" y="1074"/>
                  </a:lnTo>
                  <a:lnTo>
                    <a:pt x="672" y="1068"/>
                  </a:lnTo>
                  <a:lnTo>
                    <a:pt x="672" y="1044"/>
                  </a:lnTo>
                  <a:lnTo>
                    <a:pt x="666" y="1038"/>
                  </a:lnTo>
                  <a:lnTo>
                    <a:pt x="654" y="1032"/>
                  </a:lnTo>
                  <a:lnTo>
                    <a:pt x="642" y="1020"/>
                  </a:lnTo>
                  <a:lnTo>
                    <a:pt x="636" y="1020"/>
                  </a:lnTo>
                  <a:lnTo>
                    <a:pt x="642" y="954"/>
                  </a:lnTo>
                  <a:lnTo>
                    <a:pt x="672" y="948"/>
                  </a:lnTo>
                  <a:lnTo>
                    <a:pt x="678" y="954"/>
                  </a:lnTo>
                  <a:lnTo>
                    <a:pt x="708" y="954"/>
                  </a:lnTo>
                  <a:lnTo>
                    <a:pt x="714" y="948"/>
                  </a:lnTo>
                  <a:lnTo>
                    <a:pt x="714" y="942"/>
                  </a:lnTo>
                  <a:lnTo>
                    <a:pt x="708" y="936"/>
                  </a:lnTo>
                  <a:lnTo>
                    <a:pt x="708" y="930"/>
                  </a:lnTo>
                  <a:lnTo>
                    <a:pt x="696" y="918"/>
                  </a:lnTo>
                  <a:lnTo>
                    <a:pt x="684" y="924"/>
                  </a:lnTo>
                  <a:lnTo>
                    <a:pt x="660" y="912"/>
                  </a:lnTo>
                  <a:lnTo>
                    <a:pt x="660" y="900"/>
                  </a:lnTo>
                  <a:lnTo>
                    <a:pt x="654" y="888"/>
                  </a:lnTo>
                  <a:lnTo>
                    <a:pt x="654" y="876"/>
                  </a:lnTo>
                  <a:lnTo>
                    <a:pt x="660" y="864"/>
                  </a:lnTo>
                  <a:lnTo>
                    <a:pt x="666" y="858"/>
                  </a:lnTo>
                  <a:lnTo>
                    <a:pt x="684" y="858"/>
                  </a:lnTo>
                  <a:lnTo>
                    <a:pt x="696" y="870"/>
                  </a:lnTo>
                  <a:lnTo>
                    <a:pt x="762" y="864"/>
                  </a:lnTo>
                  <a:lnTo>
                    <a:pt x="762" y="846"/>
                  </a:lnTo>
                  <a:lnTo>
                    <a:pt x="768" y="840"/>
                  </a:lnTo>
                  <a:lnTo>
                    <a:pt x="774" y="840"/>
                  </a:lnTo>
                  <a:lnTo>
                    <a:pt x="798" y="864"/>
                  </a:lnTo>
                  <a:lnTo>
                    <a:pt x="828" y="834"/>
                  </a:lnTo>
                  <a:lnTo>
                    <a:pt x="834" y="834"/>
                  </a:lnTo>
                  <a:lnTo>
                    <a:pt x="834" y="846"/>
                  </a:lnTo>
                  <a:lnTo>
                    <a:pt x="840" y="852"/>
                  </a:lnTo>
                  <a:lnTo>
                    <a:pt x="840" y="864"/>
                  </a:lnTo>
                  <a:lnTo>
                    <a:pt x="846" y="876"/>
                  </a:lnTo>
                  <a:lnTo>
                    <a:pt x="846" y="906"/>
                  </a:lnTo>
                  <a:lnTo>
                    <a:pt x="870" y="906"/>
                  </a:lnTo>
                  <a:lnTo>
                    <a:pt x="864" y="900"/>
                  </a:lnTo>
                  <a:lnTo>
                    <a:pt x="864" y="882"/>
                  </a:lnTo>
                  <a:lnTo>
                    <a:pt x="858" y="870"/>
                  </a:lnTo>
                  <a:lnTo>
                    <a:pt x="858" y="852"/>
                  </a:lnTo>
                  <a:lnTo>
                    <a:pt x="852" y="846"/>
                  </a:lnTo>
                  <a:lnTo>
                    <a:pt x="852" y="828"/>
                  </a:lnTo>
                  <a:lnTo>
                    <a:pt x="846" y="822"/>
                  </a:lnTo>
                  <a:lnTo>
                    <a:pt x="846" y="798"/>
                  </a:lnTo>
                  <a:lnTo>
                    <a:pt x="834" y="798"/>
                  </a:lnTo>
                  <a:lnTo>
                    <a:pt x="822" y="786"/>
                  </a:lnTo>
                  <a:lnTo>
                    <a:pt x="798" y="774"/>
                  </a:lnTo>
                  <a:lnTo>
                    <a:pt x="804" y="774"/>
                  </a:lnTo>
                  <a:lnTo>
                    <a:pt x="834" y="744"/>
                  </a:lnTo>
                  <a:lnTo>
                    <a:pt x="840" y="732"/>
                  </a:lnTo>
                  <a:lnTo>
                    <a:pt x="840" y="726"/>
                  </a:lnTo>
                  <a:lnTo>
                    <a:pt x="834" y="714"/>
                  </a:lnTo>
                  <a:lnTo>
                    <a:pt x="822" y="708"/>
                  </a:lnTo>
                  <a:lnTo>
                    <a:pt x="816" y="696"/>
                  </a:lnTo>
                  <a:lnTo>
                    <a:pt x="816" y="672"/>
                  </a:lnTo>
                  <a:lnTo>
                    <a:pt x="804" y="672"/>
                  </a:lnTo>
                  <a:lnTo>
                    <a:pt x="798" y="666"/>
                  </a:lnTo>
                  <a:lnTo>
                    <a:pt x="798" y="654"/>
                  </a:lnTo>
                  <a:lnTo>
                    <a:pt x="804" y="642"/>
                  </a:lnTo>
                  <a:lnTo>
                    <a:pt x="804" y="612"/>
                  </a:lnTo>
                  <a:lnTo>
                    <a:pt x="798" y="600"/>
                  </a:lnTo>
                  <a:lnTo>
                    <a:pt x="798" y="576"/>
                  </a:lnTo>
                  <a:lnTo>
                    <a:pt x="810" y="564"/>
                  </a:lnTo>
                  <a:lnTo>
                    <a:pt x="816" y="564"/>
                  </a:lnTo>
                  <a:lnTo>
                    <a:pt x="822" y="558"/>
                  </a:lnTo>
                  <a:lnTo>
                    <a:pt x="822" y="534"/>
                  </a:lnTo>
                  <a:lnTo>
                    <a:pt x="840" y="516"/>
                  </a:lnTo>
                  <a:lnTo>
                    <a:pt x="840" y="504"/>
                  </a:lnTo>
                  <a:lnTo>
                    <a:pt x="834" y="498"/>
                  </a:lnTo>
                  <a:lnTo>
                    <a:pt x="816" y="498"/>
                  </a:lnTo>
                  <a:lnTo>
                    <a:pt x="804" y="504"/>
                  </a:lnTo>
                  <a:lnTo>
                    <a:pt x="798" y="510"/>
                  </a:lnTo>
                  <a:lnTo>
                    <a:pt x="774" y="504"/>
                  </a:lnTo>
                  <a:lnTo>
                    <a:pt x="768" y="510"/>
                  </a:lnTo>
                  <a:lnTo>
                    <a:pt x="744" y="510"/>
                  </a:lnTo>
                  <a:lnTo>
                    <a:pt x="738" y="504"/>
                  </a:lnTo>
                  <a:lnTo>
                    <a:pt x="720" y="504"/>
                  </a:lnTo>
                  <a:lnTo>
                    <a:pt x="720" y="510"/>
                  </a:lnTo>
                  <a:lnTo>
                    <a:pt x="696" y="510"/>
                  </a:lnTo>
                  <a:lnTo>
                    <a:pt x="672" y="486"/>
                  </a:lnTo>
                  <a:lnTo>
                    <a:pt x="666" y="468"/>
                  </a:lnTo>
                  <a:lnTo>
                    <a:pt x="660" y="456"/>
                  </a:lnTo>
                  <a:lnTo>
                    <a:pt x="654" y="450"/>
                  </a:lnTo>
                  <a:lnTo>
                    <a:pt x="654" y="444"/>
                  </a:lnTo>
                  <a:lnTo>
                    <a:pt x="630" y="444"/>
                  </a:lnTo>
                  <a:lnTo>
                    <a:pt x="618" y="438"/>
                  </a:lnTo>
                  <a:lnTo>
                    <a:pt x="612" y="432"/>
                  </a:lnTo>
                  <a:lnTo>
                    <a:pt x="600" y="432"/>
                  </a:lnTo>
                  <a:lnTo>
                    <a:pt x="600" y="438"/>
                  </a:lnTo>
                  <a:lnTo>
                    <a:pt x="594" y="444"/>
                  </a:lnTo>
                  <a:lnTo>
                    <a:pt x="582" y="444"/>
                  </a:lnTo>
                  <a:lnTo>
                    <a:pt x="570" y="438"/>
                  </a:lnTo>
                  <a:lnTo>
                    <a:pt x="564" y="438"/>
                  </a:lnTo>
                  <a:lnTo>
                    <a:pt x="552" y="432"/>
                  </a:lnTo>
                  <a:lnTo>
                    <a:pt x="540" y="432"/>
                  </a:lnTo>
                  <a:lnTo>
                    <a:pt x="534" y="438"/>
                  </a:lnTo>
                  <a:lnTo>
                    <a:pt x="510" y="438"/>
                  </a:lnTo>
                  <a:lnTo>
                    <a:pt x="504" y="432"/>
                  </a:lnTo>
                  <a:lnTo>
                    <a:pt x="498" y="420"/>
                  </a:lnTo>
                  <a:lnTo>
                    <a:pt x="498" y="408"/>
                  </a:lnTo>
                  <a:lnTo>
                    <a:pt x="486" y="408"/>
                  </a:lnTo>
                  <a:lnTo>
                    <a:pt x="486" y="366"/>
                  </a:lnTo>
                  <a:lnTo>
                    <a:pt x="498" y="342"/>
                  </a:lnTo>
                  <a:lnTo>
                    <a:pt x="498" y="330"/>
                  </a:lnTo>
                  <a:lnTo>
                    <a:pt x="492" y="324"/>
                  </a:lnTo>
                  <a:lnTo>
                    <a:pt x="480" y="318"/>
                  </a:lnTo>
                  <a:lnTo>
                    <a:pt x="474" y="312"/>
                  </a:lnTo>
                  <a:lnTo>
                    <a:pt x="474" y="276"/>
                  </a:lnTo>
                  <a:lnTo>
                    <a:pt x="468" y="264"/>
                  </a:lnTo>
                  <a:lnTo>
                    <a:pt x="456" y="252"/>
                  </a:lnTo>
                  <a:lnTo>
                    <a:pt x="450" y="252"/>
                  </a:lnTo>
                  <a:lnTo>
                    <a:pt x="438" y="264"/>
                  </a:lnTo>
                  <a:lnTo>
                    <a:pt x="438" y="270"/>
                  </a:lnTo>
                  <a:lnTo>
                    <a:pt x="432" y="264"/>
                  </a:lnTo>
                  <a:lnTo>
                    <a:pt x="432" y="252"/>
                  </a:lnTo>
                  <a:lnTo>
                    <a:pt x="438" y="240"/>
                  </a:lnTo>
                  <a:lnTo>
                    <a:pt x="462" y="216"/>
                  </a:lnTo>
                  <a:lnTo>
                    <a:pt x="462" y="192"/>
                  </a:lnTo>
                  <a:lnTo>
                    <a:pt x="468" y="186"/>
                  </a:lnTo>
                  <a:lnTo>
                    <a:pt x="468" y="168"/>
                  </a:lnTo>
                  <a:lnTo>
                    <a:pt x="480" y="132"/>
                  </a:lnTo>
                  <a:lnTo>
                    <a:pt x="504" y="108"/>
                  </a:lnTo>
                  <a:lnTo>
                    <a:pt x="522" y="102"/>
                  </a:lnTo>
                  <a:lnTo>
                    <a:pt x="534" y="90"/>
                  </a:lnTo>
                  <a:lnTo>
                    <a:pt x="540" y="78"/>
                  </a:lnTo>
                  <a:lnTo>
                    <a:pt x="540" y="72"/>
                  </a:lnTo>
                  <a:lnTo>
                    <a:pt x="546" y="66"/>
                  </a:lnTo>
                  <a:lnTo>
                    <a:pt x="558" y="66"/>
                  </a:lnTo>
                  <a:lnTo>
                    <a:pt x="564" y="60"/>
                  </a:lnTo>
                  <a:lnTo>
                    <a:pt x="570" y="60"/>
                  </a:lnTo>
                  <a:lnTo>
                    <a:pt x="576" y="54"/>
                  </a:lnTo>
                  <a:lnTo>
                    <a:pt x="582" y="54"/>
                  </a:lnTo>
                  <a:lnTo>
                    <a:pt x="600" y="36"/>
                  </a:lnTo>
                  <a:lnTo>
                    <a:pt x="600" y="12"/>
                  </a:lnTo>
                  <a:lnTo>
                    <a:pt x="594" y="6"/>
                  </a:lnTo>
                  <a:lnTo>
                    <a:pt x="582" y="0"/>
                  </a:lnTo>
                  <a:lnTo>
                    <a:pt x="570" y="6"/>
                  </a:lnTo>
                  <a:lnTo>
                    <a:pt x="546" y="6"/>
                  </a:lnTo>
                  <a:lnTo>
                    <a:pt x="540" y="12"/>
                  </a:lnTo>
                  <a:lnTo>
                    <a:pt x="534" y="12"/>
                  </a:lnTo>
                  <a:lnTo>
                    <a:pt x="522" y="24"/>
                  </a:lnTo>
                  <a:lnTo>
                    <a:pt x="522" y="36"/>
                  </a:lnTo>
                  <a:lnTo>
                    <a:pt x="516" y="48"/>
                  </a:lnTo>
                  <a:lnTo>
                    <a:pt x="504" y="60"/>
                  </a:lnTo>
                  <a:lnTo>
                    <a:pt x="492" y="60"/>
                  </a:lnTo>
                  <a:lnTo>
                    <a:pt x="480" y="54"/>
                  </a:lnTo>
                  <a:lnTo>
                    <a:pt x="474" y="54"/>
                  </a:lnTo>
                  <a:lnTo>
                    <a:pt x="444" y="84"/>
                  </a:lnTo>
                  <a:lnTo>
                    <a:pt x="444" y="90"/>
                  </a:lnTo>
                  <a:lnTo>
                    <a:pt x="408" y="102"/>
                  </a:lnTo>
                  <a:lnTo>
                    <a:pt x="402" y="96"/>
                  </a:lnTo>
                  <a:lnTo>
                    <a:pt x="390" y="90"/>
                  </a:lnTo>
                  <a:lnTo>
                    <a:pt x="384" y="90"/>
                  </a:lnTo>
                  <a:lnTo>
                    <a:pt x="378" y="102"/>
                  </a:lnTo>
                  <a:lnTo>
                    <a:pt x="378" y="120"/>
                  </a:lnTo>
                  <a:lnTo>
                    <a:pt x="372" y="132"/>
                  </a:lnTo>
                  <a:lnTo>
                    <a:pt x="366" y="138"/>
                  </a:lnTo>
                  <a:lnTo>
                    <a:pt x="354" y="138"/>
                  </a:lnTo>
                  <a:lnTo>
                    <a:pt x="354" y="132"/>
                  </a:lnTo>
                  <a:lnTo>
                    <a:pt x="360" y="126"/>
                  </a:lnTo>
                  <a:lnTo>
                    <a:pt x="354" y="120"/>
                  </a:lnTo>
                  <a:lnTo>
                    <a:pt x="342" y="120"/>
                  </a:lnTo>
                  <a:lnTo>
                    <a:pt x="330" y="126"/>
                  </a:lnTo>
                  <a:lnTo>
                    <a:pt x="318" y="126"/>
                  </a:lnTo>
                  <a:lnTo>
                    <a:pt x="312" y="132"/>
                  </a:lnTo>
                  <a:lnTo>
                    <a:pt x="306" y="132"/>
                  </a:lnTo>
                  <a:lnTo>
                    <a:pt x="300" y="144"/>
                  </a:lnTo>
                  <a:lnTo>
                    <a:pt x="288" y="150"/>
                  </a:lnTo>
                  <a:lnTo>
                    <a:pt x="282" y="162"/>
                  </a:lnTo>
                  <a:lnTo>
                    <a:pt x="276" y="168"/>
                  </a:lnTo>
                  <a:lnTo>
                    <a:pt x="276" y="186"/>
                  </a:lnTo>
                  <a:lnTo>
                    <a:pt x="282" y="192"/>
                  </a:lnTo>
                  <a:lnTo>
                    <a:pt x="264" y="222"/>
                  </a:lnTo>
                  <a:lnTo>
                    <a:pt x="276" y="246"/>
                  </a:lnTo>
                  <a:lnTo>
                    <a:pt x="252" y="246"/>
                  </a:lnTo>
                  <a:lnTo>
                    <a:pt x="240" y="252"/>
                  </a:lnTo>
                  <a:lnTo>
                    <a:pt x="228" y="264"/>
                  </a:lnTo>
                  <a:lnTo>
                    <a:pt x="228" y="276"/>
                  </a:lnTo>
                  <a:lnTo>
                    <a:pt x="222" y="288"/>
                  </a:lnTo>
                  <a:lnTo>
                    <a:pt x="216" y="294"/>
                  </a:lnTo>
                  <a:lnTo>
                    <a:pt x="204" y="294"/>
                  </a:lnTo>
                  <a:lnTo>
                    <a:pt x="198" y="300"/>
                  </a:lnTo>
                  <a:lnTo>
                    <a:pt x="192" y="300"/>
                  </a:lnTo>
                  <a:lnTo>
                    <a:pt x="174" y="306"/>
                  </a:lnTo>
                  <a:lnTo>
                    <a:pt x="186" y="330"/>
                  </a:lnTo>
                  <a:lnTo>
                    <a:pt x="186" y="366"/>
                  </a:lnTo>
                  <a:lnTo>
                    <a:pt x="168" y="366"/>
                  </a:lnTo>
                  <a:lnTo>
                    <a:pt x="168" y="360"/>
                  </a:lnTo>
                  <a:lnTo>
                    <a:pt x="174" y="354"/>
                  </a:lnTo>
                  <a:lnTo>
                    <a:pt x="174" y="342"/>
                  </a:lnTo>
                  <a:lnTo>
                    <a:pt x="144" y="312"/>
                  </a:lnTo>
                  <a:lnTo>
                    <a:pt x="138" y="312"/>
                  </a:lnTo>
                  <a:lnTo>
                    <a:pt x="132" y="318"/>
                  </a:lnTo>
                  <a:lnTo>
                    <a:pt x="132" y="336"/>
                  </a:lnTo>
                  <a:lnTo>
                    <a:pt x="138" y="348"/>
                  </a:lnTo>
                  <a:lnTo>
                    <a:pt x="150" y="354"/>
                  </a:lnTo>
                  <a:lnTo>
                    <a:pt x="150" y="366"/>
                  </a:lnTo>
                  <a:lnTo>
                    <a:pt x="138" y="390"/>
                  </a:lnTo>
                  <a:lnTo>
                    <a:pt x="132" y="396"/>
                  </a:lnTo>
                  <a:lnTo>
                    <a:pt x="120" y="390"/>
                  </a:lnTo>
                  <a:lnTo>
                    <a:pt x="114" y="384"/>
                  </a:lnTo>
                  <a:lnTo>
                    <a:pt x="102" y="414"/>
                  </a:lnTo>
                  <a:lnTo>
                    <a:pt x="114" y="438"/>
                  </a:lnTo>
                  <a:lnTo>
                    <a:pt x="114" y="450"/>
                  </a:lnTo>
                  <a:lnTo>
                    <a:pt x="126" y="462"/>
                  </a:lnTo>
                  <a:lnTo>
                    <a:pt x="132" y="474"/>
                  </a:lnTo>
                  <a:lnTo>
                    <a:pt x="132" y="480"/>
                  </a:lnTo>
                  <a:lnTo>
                    <a:pt x="120" y="492"/>
                  </a:lnTo>
                  <a:lnTo>
                    <a:pt x="114" y="492"/>
                  </a:lnTo>
                  <a:lnTo>
                    <a:pt x="132" y="516"/>
                  </a:lnTo>
                  <a:lnTo>
                    <a:pt x="138" y="552"/>
                  </a:lnTo>
                  <a:lnTo>
                    <a:pt x="114" y="558"/>
                  </a:lnTo>
                  <a:lnTo>
                    <a:pt x="132" y="576"/>
                  </a:lnTo>
                  <a:lnTo>
                    <a:pt x="132" y="636"/>
                  </a:lnTo>
                  <a:lnTo>
                    <a:pt x="120" y="642"/>
                  </a:lnTo>
                  <a:lnTo>
                    <a:pt x="114" y="654"/>
                  </a:lnTo>
                  <a:lnTo>
                    <a:pt x="114" y="678"/>
                  </a:lnTo>
                  <a:lnTo>
                    <a:pt x="138" y="702"/>
                  </a:lnTo>
                  <a:lnTo>
                    <a:pt x="138" y="720"/>
                  </a:lnTo>
                  <a:lnTo>
                    <a:pt x="132" y="732"/>
                  </a:lnTo>
                  <a:lnTo>
                    <a:pt x="120" y="738"/>
                  </a:lnTo>
                  <a:lnTo>
                    <a:pt x="114" y="750"/>
                  </a:lnTo>
                  <a:lnTo>
                    <a:pt x="102" y="756"/>
                  </a:lnTo>
                  <a:lnTo>
                    <a:pt x="96" y="762"/>
                  </a:lnTo>
                  <a:lnTo>
                    <a:pt x="114" y="774"/>
                  </a:lnTo>
                  <a:lnTo>
                    <a:pt x="84" y="798"/>
                  </a:lnTo>
                  <a:lnTo>
                    <a:pt x="66" y="798"/>
                  </a:lnTo>
                  <a:lnTo>
                    <a:pt x="54" y="804"/>
                  </a:lnTo>
                  <a:lnTo>
                    <a:pt x="36" y="810"/>
                  </a:lnTo>
                  <a:lnTo>
                    <a:pt x="30" y="822"/>
                  </a:lnTo>
                  <a:lnTo>
                    <a:pt x="30" y="846"/>
                  </a:lnTo>
                  <a:lnTo>
                    <a:pt x="36" y="852"/>
                  </a:lnTo>
                  <a:lnTo>
                    <a:pt x="36" y="858"/>
                  </a:lnTo>
                  <a:lnTo>
                    <a:pt x="6" y="858"/>
                  </a:lnTo>
                  <a:lnTo>
                    <a:pt x="0" y="864"/>
                  </a:lnTo>
                  <a:lnTo>
                    <a:pt x="0" y="876"/>
                  </a:lnTo>
                  <a:lnTo>
                    <a:pt x="6" y="888"/>
                  </a:lnTo>
                  <a:lnTo>
                    <a:pt x="18" y="894"/>
                  </a:lnTo>
                  <a:lnTo>
                    <a:pt x="24" y="906"/>
                  </a:lnTo>
                  <a:lnTo>
                    <a:pt x="36" y="9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9" name="Chile" descr="© INSCALE GmbH, 05.05.2010&#10;http://www.presentationload.com/">
              <a:extLst>
                <a:ext uri="{FF2B5EF4-FFF2-40B4-BE49-F238E27FC236}">
                  <a16:creationId xmlns:a16="http://schemas.microsoft.com/office/drawing/2014/main" id="{1C1F4956-7739-42F5-84A5-23461B677615}"/>
                </a:ext>
              </a:extLst>
            </p:cNvPr>
            <p:cNvSpPr>
              <a:spLocks noEditPoints="1"/>
            </p:cNvSpPr>
            <p:nvPr>
              <p:custDataLst>
                <p:tags r:id="rId148"/>
              </p:custDataLst>
            </p:nvPr>
          </p:nvSpPr>
          <p:spPr bwMode="gray">
            <a:xfrm>
              <a:off x="2366120" y="3756582"/>
              <a:ext cx="438782" cy="1148843"/>
            </a:xfrm>
            <a:custGeom>
              <a:avLst/>
              <a:gdLst>
                <a:gd name="T0" fmla="*/ 2147483647 w 1158"/>
                <a:gd name="T1" fmla="*/ 2147483647 h 3030"/>
                <a:gd name="T2" fmla="*/ 2147483647 w 1158"/>
                <a:gd name="T3" fmla="*/ 2147483647 h 3030"/>
                <a:gd name="T4" fmla="*/ 2147483647 w 1158"/>
                <a:gd name="T5" fmla="*/ 2147483647 h 3030"/>
                <a:gd name="T6" fmla="*/ 2147483647 w 1158"/>
                <a:gd name="T7" fmla="*/ 2147483647 h 3030"/>
                <a:gd name="T8" fmla="*/ 2147483647 w 1158"/>
                <a:gd name="T9" fmla="*/ 2147483647 h 3030"/>
                <a:gd name="T10" fmla="*/ 2147483647 w 1158"/>
                <a:gd name="T11" fmla="*/ 2147483647 h 3030"/>
                <a:gd name="T12" fmla="*/ 2147483647 w 1158"/>
                <a:gd name="T13" fmla="*/ 2147483647 h 3030"/>
                <a:gd name="T14" fmla="*/ 2147483647 w 1158"/>
                <a:gd name="T15" fmla="*/ 2147483647 h 3030"/>
                <a:gd name="T16" fmla="*/ 2147483647 w 1158"/>
                <a:gd name="T17" fmla="*/ 2147483647 h 3030"/>
                <a:gd name="T18" fmla="*/ 2147483647 w 1158"/>
                <a:gd name="T19" fmla="*/ 2147483647 h 3030"/>
                <a:gd name="T20" fmla="*/ 2147483647 w 1158"/>
                <a:gd name="T21" fmla="*/ 2147483647 h 3030"/>
                <a:gd name="T22" fmla="*/ 2147483647 w 1158"/>
                <a:gd name="T23" fmla="*/ 2147483647 h 3030"/>
                <a:gd name="T24" fmla="*/ 2147483647 w 1158"/>
                <a:gd name="T25" fmla="*/ 2147483647 h 3030"/>
                <a:gd name="T26" fmla="*/ 2147483647 w 1158"/>
                <a:gd name="T27" fmla="*/ 2147483647 h 3030"/>
                <a:gd name="T28" fmla="*/ 2147483647 w 1158"/>
                <a:gd name="T29" fmla="*/ 2147483647 h 3030"/>
                <a:gd name="T30" fmla="*/ 2147483647 w 1158"/>
                <a:gd name="T31" fmla="*/ 2147483647 h 3030"/>
                <a:gd name="T32" fmla="*/ 2147483647 w 1158"/>
                <a:gd name="T33" fmla="*/ 2147483647 h 3030"/>
                <a:gd name="T34" fmla="*/ 2147483647 w 1158"/>
                <a:gd name="T35" fmla="*/ 2147483647 h 3030"/>
                <a:gd name="T36" fmla="*/ 2147483647 w 1158"/>
                <a:gd name="T37" fmla="*/ 2147483647 h 3030"/>
                <a:gd name="T38" fmla="*/ 2147483647 w 1158"/>
                <a:gd name="T39" fmla="*/ 2147483647 h 3030"/>
                <a:gd name="T40" fmla="*/ 2147483647 w 1158"/>
                <a:gd name="T41" fmla="*/ 2147483647 h 3030"/>
                <a:gd name="T42" fmla="*/ 2147483647 w 1158"/>
                <a:gd name="T43" fmla="*/ 2147483647 h 3030"/>
                <a:gd name="T44" fmla="*/ 2147483647 w 1158"/>
                <a:gd name="T45" fmla="*/ 2147483647 h 3030"/>
                <a:gd name="T46" fmla="*/ 2147483647 w 1158"/>
                <a:gd name="T47" fmla="*/ 2147483647 h 3030"/>
                <a:gd name="T48" fmla="*/ 2147483647 w 1158"/>
                <a:gd name="T49" fmla="*/ 2147483647 h 3030"/>
                <a:gd name="T50" fmla="*/ 2147483647 w 1158"/>
                <a:gd name="T51" fmla="*/ 2147483647 h 3030"/>
                <a:gd name="T52" fmla="*/ 2147483647 w 1158"/>
                <a:gd name="T53" fmla="*/ 2147483647 h 3030"/>
                <a:gd name="T54" fmla="*/ 2147483647 w 1158"/>
                <a:gd name="T55" fmla="*/ 2147483647 h 3030"/>
                <a:gd name="T56" fmla="*/ 2147483647 w 1158"/>
                <a:gd name="T57" fmla="*/ 2147483647 h 3030"/>
                <a:gd name="T58" fmla="*/ 2147483647 w 1158"/>
                <a:gd name="T59" fmla="*/ 2147483647 h 3030"/>
                <a:gd name="T60" fmla="*/ 2147483647 w 1158"/>
                <a:gd name="T61" fmla="*/ 2147483647 h 3030"/>
                <a:gd name="T62" fmla="*/ 2147483647 w 1158"/>
                <a:gd name="T63" fmla="*/ 2147483647 h 3030"/>
                <a:gd name="T64" fmla="*/ 2147483647 w 1158"/>
                <a:gd name="T65" fmla="*/ 2147483647 h 3030"/>
                <a:gd name="T66" fmla="*/ 2147483647 w 1158"/>
                <a:gd name="T67" fmla="*/ 2147483647 h 3030"/>
                <a:gd name="T68" fmla="*/ 2147483647 w 1158"/>
                <a:gd name="T69" fmla="*/ 2147483647 h 3030"/>
                <a:gd name="T70" fmla="*/ 2147483647 w 1158"/>
                <a:gd name="T71" fmla="*/ 2147483647 h 3030"/>
                <a:gd name="T72" fmla="*/ 2147483647 w 1158"/>
                <a:gd name="T73" fmla="*/ 2147483647 h 3030"/>
                <a:gd name="T74" fmla="*/ 2147483647 w 1158"/>
                <a:gd name="T75" fmla="*/ 2147483647 h 3030"/>
                <a:gd name="T76" fmla="*/ 2147483647 w 1158"/>
                <a:gd name="T77" fmla="*/ 2147483647 h 3030"/>
                <a:gd name="T78" fmla="*/ 0 w 1158"/>
                <a:gd name="T79" fmla="*/ 2147483647 h 3030"/>
                <a:gd name="T80" fmla="*/ 2147483647 w 1158"/>
                <a:gd name="T81" fmla="*/ 2147483647 h 3030"/>
                <a:gd name="T82" fmla="*/ 2147483647 w 1158"/>
                <a:gd name="T83" fmla="*/ 2147483647 h 3030"/>
                <a:gd name="T84" fmla="*/ 2147483647 w 1158"/>
                <a:gd name="T85" fmla="*/ 2147483647 h 3030"/>
                <a:gd name="T86" fmla="*/ 2147483647 w 1158"/>
                <a:gd name="T87" fmla="*/ 2147483647 h 3030"/>
                <a:gd name="T88" fmla="*/ 2147483647 w 1158"/>
                <a:gd name="T89" fmla="*/ 2147483647 h 3030"/>
                <a:gd name="T90" fmla="*/ 2147483647 w 1158"/>
                <a:gd name="T91" fmla="*/ 2147483647 h 3030"/>
                <a:gd name="T92" fmla="*/ 2147483647 w 1158"/>
                <a:gd name="T93" fmla="*/ 2147483647 h 3030"/>
                <a:gd name="T94" fmla="*/ 2147483647 w 1158"/>
                <a:gd name="T95" fmla="*/ 2147483647 h 3030"/>
                <a:gd name="T96" fmla="*/ 2147483647 w 1158"/>
                <a:gd name="T97" fmla="*/ 2147483647 h 3030"/>
                <a:gd name="T98" fmla="*/ 2147483647 w 1158"/>
                <a:gd name="T99" fmla="*/ 2147483647 h 3030"/>
                <a:gd name="T100" fmla="*/ 2147483647 w 1158"/>
                <a:gd name="T101" fmla="*/ 2147483647 h 3030"/>
                <a:gd name="T102" fmla="*/ 2147483647 w 1158"/>
                <a:gd name="T103" fmla="*/ 2147483647 h 3030"/>
                <a:gd name="T104" fmla="*/ 2147483647 w 1158"/>
                <a:gd name="T105" fmla="*/ 2147483647 h 3030"/>
                <a:gd name="T106" fmla="*/ 2147483647 w 1158"/>
                <a:gd name="T107" fmla="*/ 2147483647 h 3030"/>
                <a:gd name="T108" fmla="*/ 2147483647 w 1158"/>
                <a:gd name="T109" fmla="*/ 2147483647 h 3030"/>
                <a:gd name="T110" fmla="*/ 2147483647 w 1158"/>
                <a:gd name="T111" fmla="*/ 2147483647 h 3030"/>
                <a:gd name="T112" fmla="*/ 2147483647 w 1158"/>
                <a:gd name="T113" fmla="*/ 2147483647 h 3030"/>
                <a:gd name="T114" fmla="*/ 2147483647 w 1158"/>
                <a:gd name="T115" fmla="*/ 2147483647 h 3030"/>
                <a:gd name="T116" fmla="*/ 2147483647 w 1158"/>
                <a:gd name="T117" fmla="*/ 2147483647 h 3030"/>
                <a:gd name="T118" fmla="*/ 2147483647 w 1158"/>
                <a:gd name="T119" fmla="*/ 2147483647 h 3030"/>
                <a:gd name="T120" fmla="*/ 2147483647 w 1158"/>
                <a:gd name="T121" fmla="*/ 2147483647 h 3030"/>
                <a:gd name="T122" fmla="*/ 2147483647 w 1158"/>
                <a:gd name="T123" fmla="*/ 2147483647 h 30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58"/>
                <a:gd name="T187" fmla="*/ 0 h 3030"/>
                <a:gd name="T188" fmla="*/ 1158 w 1158"/>
                <a:gd name="T189" fmla="*/ 3030 h 30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58" h="3030">
                  <a:moveTo>
                    <a:pt x="1014" y="2910"/>
                  </a:moveTo>
                  <a:lnTo>
                    <a:pt x="984" y="2898"/>
                  </a:lnTo>
                  <a:lnTo>
                    <a:pt x="966" y="2880"/>
                  </a:lnTo>
                  <a:lnTo>
                    <a:pt x="948" y="2874"/>
                  </a:lnTo>
                  <a:lnTo>
                    <a:pt x="942" y="2862"/>
                  </a:lnTo>
                  <a:lnTo>
                    <a:pt x="936" y="2856"/>
                  </a:lnTo>
                  <a:lnTo>
                    <a:pt x="936" y="2850"/>
                  </a:lnTo>
                  <a:lnTo>
                    <a:pt x="906" y="2850"/>
                  </a:lnTo>
                  <a:lnTo>
                    <a:pt x="912" y="2832"/>
                  </a:lnTo>
                  <a:lnTo>
                    <a:pt x="870" y="2796"/>
                  </a:lnTo>
                  <a:lnTo>
                    <a:pt x="840" y="2802"/>
                  </a:lnTo>
                  <a:lnTo>
                    <a:pt x="828" y="2796"/>
                  </a:lnTo>
                  <a:lnTo>
                    <a:pt x="816" y="2808"/>
                  </a:lnTo>
                  <a:lnTo>
                    <a:pt x="792" y="2814"/>
                  </a:lnTo>
                  <a:lnTo>
                    <a:pt x="798" y="2832"/>
                  </a:lnTo>
                  <a:lnTo>
                    <a:pt x="780" y="2832"/>
                  </a:lnTo>
                  <a:lnTo>
                    <a:pt x="780" y="2862"/>
                  </a:lnTo>
                  <a:lnTo>
                    <a:pt x="786" y="2868"/>
                  </a:lnTo>
                  <a:lnTo>
                    <a:pt x="798" y="2868"/>
                  </a:lnTo>
                  <a:lnTo>
                    <a:pt x="810" y="2862"/>
                  </a:lnTo>
                  <a:lnTo>
                    <a:pt x="816" y="2856"/>
                  </a:lnTo>
                  <a:lnTo>
                    <a:pt x="828" y="2850"/>
                  </a:lnTo>
                  <a:lnTo>
                    <a:pt x="834" y="2844"/>
                  </a:lnTo>
                  <a:lnTo>
                    <a:pt x="858" y="2856"/>
                  </a:lnTo>
                  <a:lnTo>
                    <a:pt x="858" y="2874"/>
                  </a:lnTo>
                  <a:lnTo>
                    <a:pt x="846" y="2880"/>
                  </a:lnTo>
                  <a:lnTo>
                    <a:pt x="828" y="2898"/>
                  </a:lnTo>
                  <a:lnTo>
                    <a:pt x="822" y="2898"/>
                  </a:lnTo>
                  <a:lnTo>
                    <a:pt x="828" y="2904"/>
                  </a:lnTo>
                  <a:lnTo>
                    <a:pt x="882" y="2922"/>
                  </a:lnTo>
                  <a:lnTo>
                    <a:pt x="912" y="2928"/>
                  </a:lnTo>
                  <a:lnTo>
                    <a:pt x="924" y="2934"/>
                  </a:lnTo>
                  <a:lnTo>
                    <a:pt x="906" y="2958"/>
                  </a:lnTo>
                  <a:lnTo>
                    <a:pt x="906" y="2952"/>
                  </a:lnTo>
                  <a:lnTo>
                    <a:pt x="894" y="2940"/>
                  </a:lnTo>
                  <a:lnTo>
                    <a:pt x="876" y="2940"/>
                  </a:lnTo>
                  <a:lnTo>
                    <a:pt x="870" y="2946"/>
                  </a:lnTo>
                  <a:lnTo>
                    <a:pt x="870" y="2952"/>
                  </a:lnTo>
                  <a:lnTo>
                    <a:pt x="852" y="2928"/>
                  </a:lnTo>
                  <a:lnTo>
                    <a:pt x="834" y="2934"/>
                  </a:lnTo>
                  <a:lnTo>
                    <a:pt x="846" y="2946"/>
                  </a:lnTo>
                  <a:lnTo>
                    <a:pt x="816" y="2940"/>
                  </a:lnTo>
                  <a:lnTo>
                    <a:pt x="822" y="2946"/>
                  </a:lnTo>
                  <a:lnTo>
                    <a:pt x="828" y="2958"/>
                  </a:lnTo>
                  <a:lnTo>
                    <a:pt x="834" y="2964"/>
                  </a:lnTo>
                  <a:lnTo>
                    <a:pt x="894" y="2964"/>
                  </a:lnTo>
                  <a:lnTo>
                    <a:pt x="906" y="2970"/>
                  </a:lnTo>
                  <a:lnTo>
                    <a:pt x="1050" y="2970"/>
                  </a:lnTo>
                  <a:lnTo>
                    <a:pt x="1074" y="2982"/>
                  </a:lnTo>
                  <a:lnTo>
                    <a:pt x="1080" y="2988"/>
                  </a:lnTo>
                  <a:lnTo>
                    <a:pt x="1086" y="2988"/>
                  </a:lnTo>
                  <a:lnTo>
                    <a:pt x="1122" y="2970"/>
                  </a:lnTo>
                  <a:lnTo>
                    <a:pt x="1140" y="2976"/>
                  </a:lnTo>
                  <a:lnTo>
                    <a:pt x="1152" y="2976"/>
                  </a:lnTo>
                  <a:lnTo>
                    <a:pt x="1158" y="2952"/>
                  </a:lnTo>
                  <a:lnTo>
                    <a:pt x="1140" y="2952"/>
                  </a:lnTo>
                  <a:lnTo>
                    <a:pt x="1086" y="2940"/>
                  </a:lnTo>
                  <a:lnTo>
                    <a:pt x="1014" y="2910"/>
                  </a:lnTo>
                  <a:close/>
                  <a:moveTo>
                    <a:pt x="990" y="2988"/>
                  </a:moveTo>
                  <a:lnTo>
                    <a:pt x="1014" y="3000"/>
                  </a:lnTo>
                  <a:lnTo>
                    <a:pt x="1068" y="3006"/>
                  </a:lnTo>
                  <a:lnTo>
                    <a:pt x="1038" y="2982"/>
                  </a:lnTo>
                  <a:lnTo>
                    <a:pt x="990" y="2988"/>
                  </a:lnTo>
                  <a:close/>
                  <a:moveTo>
                    <a:pt x="960" y="2994"/>
                  </a:moveTo>
                  <a:lnTo>
                    <a:pt x="966" y="2982"/>
                  </a:lnTo>
                  <a:lnTo>
                    <a:pt x="888" y="2982"/>
                  </a:lnTo>
                  <a:lnTo>
                    <a:pt x="906" y="3012"/>
                  </a:lnTo>
                  <a:lnTo>
                    <a:pt x="936" y="3018"/>
                  </a:lnTo>
                  <a:lnTo>
                    <a:pt x="930" y="3006"/>
                  </a:lnTo>
                  <a:lnTo>
                    <a:pt x="936" y="3000"/>
                  </a:lnTo>
                  <a:lnTo>
                    <a:pt x="948" y="3012"/>
                  </a:lnTo>
                  <a:lnTo>
                    <a:pt x="996" y="3012"/>
                  </a:lnTo>
                  <a:lnTo>
                    <a:pt x="1008" y="3030"/>
                  </a:lnTo>
                  <a:lnTo>
                    <a:pt x="1026" y="3030"/>
                  </a:lnTo>
                  <a:lnTo>
                    <a:pt x="996" y="3000"/>
                  </a:lnTo>
                  <a:lnTo>
                    <a:pt x="960" y="2994"/>
                  </a:lnTo>
                  <a:close/>
                  <a:moveTo>
                    <a:pt x="804" y="2946"/>
                  </a:moveTo>
                  <a:lnTo>
                    <a:pt x="744" y="2940"/>
                  </a:lnTo>
                  <a:lnTo>
                    <a:pt x="750" y="2958"/>
                  </a:lnTo>
                  <a:lnTo>
                    <a:pt x="792" y="2958"/>
                  </a:lnTo>
                  <a:lnTo>
                    <a:pt x="804" y="2976"/>
                  </a:lnTo>
                  <a:lnTo>
                    <a:pt x="864" y="3000"/>
                  </a:lnTo>
                  <a:lnTo>
                    <a:pt x="828" y="2970"/>
                  </a:lnTo>
                  <a:lnTo>
                    <a:pt x="804" y="2946"/>
                  </a:lnTo>
                  <a:close/>
                  <a:moveTo>
                    <a:pt x="804" y="2880"/>
                  </a:moveTo>
                  <a:lnTo>
                    <a:pt x="786" y="2898"/>
                  </a:lnTo>
                  <a:lnTo>
                    <a:pt x="792" y="2928"/>
                  </a:lnTo>
                  <a:lnTo>
                    <a:pt x="816" y="2922"/>
                  </a:lnTo>
                  <a:lnTo>
                    <a:pt x="804" y="2880"/>
                  </a:lnTo>
                  <a:close/>
                  <a:moveTo>
                    <a:pt x="774" y="2928"/>
                  </a:moveTo>
                  <a:lnTo>
                    <a:pt x="768" y="2910"/>
                  </a:lnTo>
                  <a:lnTo>
                    <a:pt x="720" y="2898"/>
                  </a:lnTo>
                  <a:lnTo>
                    <a:pt x="708" y="2916"/>
                  </a:lnTo>
                  <a:lnTo>
                    <a:pt x="708" y="2934"/>
                  </a:lnTo>
                  <a:lnTo>
                    <a:pt x="744" y="2922"/>
                  </a:lnTo>
                  <a:lnTo>
                    <a:pt x="774" y="2928"/>
                  </a:lnTo>
                  <a:close/>
                  <a:moveTo>
                    <a:pt x="612" y="2772"/>
                  </a:moveTo>
                  <a:lnTo>
                    <a:pt x="606" y="2766"/>
                  </a:lnTo>
                  <a:lnTo>
                    <a:pt x="594" y="2766"/>
                  </a:lnTo>
                  <a:lnTo>
                    <a:pt x="588" y="2760"/>
                  </a:lnTo>
                  <a:lnTo>
                    <a:pt x="570" y="2760"/>
                  </a:lnTo>
                  <a:lnTo>
                    <a:pt x="570" y="2766"/>
                  </a:lnTo>
                  <a:lnTo>
                    <a:pt x="564" y="2778"/>
                  </a:lnTo>
                  <a:lnTo>
                    <a:pt x="564" y="2808"/>
                  </a:lnTo>
                  <a:lnTo>
                    <a:pt x="570" y="2808"/>
                  </a:lnTo>
                  <a:lnTo>
                    <a:pt x="576" y="2802"/>
                  </a:lnTo>
                  <a:lnTo>
                    <a:pt x="588" y="2802"/>
                  </a:lnTo>
                  <a:lnTo>
                    <a:pt x="594" y="2796"/>
                  </a:lnTo>
                  <a:lnTo>
                    <a:pt x="600" y="2820"/>
                  </a:lnTo>
                  <a:lnTo>
                    <a:pt x="630" y="2808"/>
                  </a:lnTo>
                  <a:lnTo>
                    <a:pt x="612" y="2790"/>
                  </a:lnTo>
                  <a:lnTo>
                    <a:pt x="618" y="2772"/>
                  </a:lnTo>
                  <a:lnTo>
                    <a:pt x="612" y="2772"/>
                  </a:lnTo>
                  <a:close/>
                  <a:moveTo>
                    <a:pt x="552" y="2826"/>
                  </a:moveTo>
                  <a:lnTo>
                    <a:pt x="516" y="2808"/>
                  </a:lnTo>
                  <a:lnTo>
                    <a:pt x="546" y="2832"/>
                  </a:lnTo>
                  <a:lnTo>
                    <a:pt x="588" y="2844"/>
                  </a:lnTo>
                  <a:lnTo>
                    <a:pt x="606" y="2850"/>
                  </a:lnTo>
                  <a:lnTo>
                    <a:pt x="588" y="2832"/>
                  </a:lnTo>
                  <a:lnTo>
                    <a:pt x="552" y="2826"/>
                  </a:lnTo>
                  <a:close/>
                  <a:moveTo>
                    <a:pt x="552" y="2748"/>
                  </a:moveTo>
                  <a:lnTo>
                    <a:pt x="534" y="2730"/>
                  </a:lnTo>
                  <a:lnTo>
                    <a:pt x="528" y="2766"/>
                  </a:lnTo>
                  <a:lnTo>
                    <a:pt x="504" y="2772"/>
                  </a:lnTo>
                  <a:lnTo>
                    <a:pt x="546" y="2784"/>
                  </a:lnTo>
                  <a:lnTo>
                    <a:pt x="552" y="2748"/>
                  </a:lnTo>
                  <a:close/>
                  <a:moveTo>
                    <a:pt x="444" y="2736"/>
                  </a:moveTo>
                  <a:lnTo>
                    <a:pt x="480" y="2772"/>
                  </a:lnTo>
                  <a:lnTo>
                    <a:pt x="492" y="2760"/>
                  </a:lnTo>
                  <a:lnTo>
                    <a:pt x="462" y="2724"/>
                  </a:lnTo>
                  <a:lnTo>
                    <a:pt x="444" y="2736"/>
                  </a:lnTo>
                  <a:close/>
                  <a:moveTo>
                    <a:pt x="516" y="2724"/>
                  </a:moveTo>
                  <a:lnTo>
                    <a:pt x="504" y="2718"/>
                  </a:lnTo>
                  <a:lnTo>
                    <a:pt x="492" y="2730"/>
                  </a:lnTo>
                  <a:lnTo>
                    <a:pt x="504" y="2748"/>
                  </a:lnTo>
                  <a:lnTo>
                    <a:pt x="516" y="2724"/>
                  </a:lnTo>
                  <a:close/>
                  <a:moveTo>
                    <a:pt x="456" y="2706"/>
                  </a:moveTo>
                  <a:lnTo>
                    <a:pt x="462" y="2676"/>
                  </a:lnTo>
                  <a:lnTo>
                    <a:pt x="456" y="2640"/>
                  </a:lnTo>
                  <a:lnTo>
                    <a:pt x="438" y="2634"/>
                  </a:lnTo>
                  <a:lnTo>
                    <a:pt x="438" y="2652"/>
                  </a:lnTo>
                  <a:lnTo>
                    <a:pt x="408" y="2646"/>
                  </a:lnTo>
                  <a:lnTo>
                    <a:pt x="432" y="2682"/>
                  </a:lnTo>
                  <a:lnTo>
                    <a:pt x="426" y="2724"/>
                  </a:lnTo>
                  <a:lnTo>
                    <a:pt x="456" y="2706"/>
                  </a:lnTo>
                  <a:close/>
                  <a:moveTo>
                    <a:pt x="366" y="2622"/>
                  </a:moveTo>
                  <a:lnTo>
                    <a:pt x="384" y="2628"/>
                  </a:lnTo>
                  <a:lnTo>
                    <a:pt x="390" y="2658"/>
                  </a:lnTo>
                  <a:lnTo>
                    <a:pt x="396" y="2628"/>
                  </a:lnTo>
                  <a:lnTo>
                    <a:pt x="402" y="2604"/>
                  </a:lnTo>
                  <a:lnTo>
                    <a:pt x="372" y="2598"/>
                  </a:lnTo>
                  <a:lnTo>
                    <a:pt x="366" y="2622"/>
                  </a:lnTo>
                  <a:close/>
                  <a:moveTo>
                    <a:pt x="372" y="2586"/>
                  </a:moveTo>
                  <a:lnTo>
                    <a:pt x="378" y="2586"/>
                  </a:lnTo>
                  <a:lnTo>
                    <a:pt x="378" y="2580"/>
                  </a:lnTo>
                  <a:lnTo>
                    <a:pt x="384" y="2574"/>
                  </a:lnTo>
                  <a:lnTo>
                    <a:pt x="414" y="2598"/>
                  </a:lnTo>
                  <a:lnTo>
                    <a:pt x="414" y="2574"/>
                  </a:lnTo>
                  <a:lnTo>
                    <a:pt x="384" y="2544"/>
                  </a:lnTo>
                  <a:lnTo>
                    <a:pt x="378" y="2532"/>
                  </a:lnTo>
                  <a:lnTo>
                    <a:pt x="372" y="2526"/>
                  </a:lnTo>
                  <a:lnTo>
                    <a:pt x="360" y="2502"/>
                  </a:lnTo>
                  <a:lnTo>
                    <a:pt x="360" y="2490"/>
                  </a:lnTo>
                  <a:lnTo>
                    <a:pt x="342" y="2454"/>
                  </a:lnTo>
                  <a:lnTo>
                    <a:pt x="330" y="2448"/>
                  </a:lnTo>
                  <a:lnTo>
                    <a:pt x="324" y="2442"/>
                  </a:lnTo>
                  <a:lnTo>
                    <a:pt x="318" y="2442"/>
                  </a:lnTo>
                  <a:lnTo>
                    <a:pt x="312" y="2448"/>
                  </a:lnTo>
                  <a:lnTo>
                    <a:pt x="312" y="2454"/>
                  </a:lnTo>
                  <a:lnTo>
                    <a:pt x="294" y="2448"/>
                  </a:lnTo>
                  <a:lnTo>
                    <a:pt x="288" y="2454"/>
                  </a:lnTo>
                  <a:lnTo>
                    <a:pt x="288" y="2466"/>
                  </a:lnTo>
                  <a:lnTo>
                    <a:pt x="282" y="2472"/>
                  </a:lnTo>
                  <a:lnTo>
                    <a:pt x="282" y="2490"/>
                  </a:lnTo>
                  <a:lnTo>
                    <a:pt x="330" y="2490"/>
                  </a:lnTo>
                  <a:lnTo>
                    <a:pt x="312" y="2532"/>
                  </a:lnTo>
                  <a:lnTo>
                    <a:pt x="324" y="2532"/>
                  </a:lnTo>
                  <a:lnTo>
                    <a:pt x="348" y="2508"/>
                  </a:lnTo>
                  <a:lnTo>
                    <a:pt x="342" y="2532"/>
                  </a:lnTo>
                  <a:lnTo>
                    <a:pt x="342" y="2538"/>
                  </a:lnTo>
                  <a:lnTo>
                    <a:pt x="348" y="2544"/>
                  </a:lnTo>
                  <a:lnTo>
                    <a:pt x="366" y="2580"/>
                  </a:lnTo>
                  <a:lnTo>
                    <a:pt x="366" y="2586"/>
                  </a:lnTo>
                  <a:lnTo>
                    <a:pt x="372" y="2586"/>
                  </a:lnTo>
                  <a:close/>
                  <a:moveTo>
                    <a:pt x="246" y="2082"/>
                  </a:moveTo>
                  <a:lnTo>
                    <a:pt x="246" y="2034"/>
                  </a:lnTo>
                  <a:lnTo>
                    <a:pt x="216" y="2004"/>
                  </a:lnTo>
                  <a:lnTo>
                    <a:pt x="234" y="1992"/>
                  </a:lnTo>
                  <a:lnTo>
                    <a:pt x="210" y="1968"/>
                  </a:lnTo>
                  <a:lnTo>
                    <a:pt x="174" y="1956"/>
                  </a:lnTo>
                  <a:lnTo>
                    <a:pt x="174" y="1986"/>
                  </a:lnTo>
                  <a:lnTo>
                    <a:pt x="180" y="1998"/>
                  </a:lnTo>
                  <a:lnTo>
                    <a:pt x="180" y="2004"/>
                  </a:lnTo>
                  <a:lnTo>
                    <a:pt x="192" y="2016"/>
                  </a:lnTo>
                  <a:lnTo>
                    <a:pt x="198" y="2028"/>
                  </a:lnTo>
                  <a:lnTo>
                    <a:pt x="204" y="2034"/>
                  </a:lnTo>
                  <a:lnTo>
                    <a:pt x="204" y="2046"/>
                  </a:lnTo>
                  <a:lnTo>
                    <a:pt x="198" y="2064"/>
                  </a:lnTo>
                  <a:lnTo>
                    <a:pt x="246" y="2082"/>
                  </a:lnTo>
                  <a:close/>
                  <a:moveTo>
                    <a:pt x="246" y="2178"/>
                  </a:moveTo>
                  <a:lnTo>
                    <a:pt x="258" y="2190"/>
                  </a:lnTo>
                  <a:lnTo>
                    <a:pt x="282" y="2190"/>
                  </a:lnTo>
                  <a:lnTo>
                    <a:pt x="294" y="2172"/>
                  </a:lnTo>
                  <a:lnTo>
                    <a:pt x="264" y="2178"/>
                  </a:lnTo>
                  <a:lnTo>
                    <a:pt x="246" y="2178"/>
                  </a:lnTo>
                  <a:close/>
                  <a:moveTo>
                    <a:pt x="282" y="2220"/>
                  </a:moveTo>
                  <a:lnTo>
                    <a:pt x="282" y="2238"/>
                  </a:lnTo>
                  <a:lnTo>
                    <a:pt x="306" y="2256"/>
                  </a:lnTo>
                  <a:lnTo>
                    <a:pt x="306" y="2232"/>
                  </a:lnTo>
                  <a:lnTo>
                    <a:pt x="294" y="2208"/>
                  </a:lnTo>
                  <a:lnTo>
                    <a:pt x="258" y="2208"/>
                  </a:lnTo>
                  <a:lnTo>
                    <a:pt x="282" y="2220"/>
                  </a:lnTo>
                  <a:close/>
                  <a:moveTo>
                    <a:pt x="318" y="2190"/>
                  </a:moveTo>
                  <a:lnTo>
                    <a:pt x="324" y="2184"/>
                  </a:lnTo>
                  <a:lnTo>
                    <a:pt x="336" y="2178"/>
                  </a:lnTo>
                  <a:lnTo>
                    <a:pt x="348" y="2166"/>
                  </a:lnTo>
                  <a:lnTo>
                    <a:pt x="336" y="2154"/>
                  </a:lnTo>
                  <a:lnTo>
                    <a:pt x="324" y="2154"/>
                  </a:lnTo>
                  <a:lnTo>
                    <a:pt x="312" y="2160"/>
                  </a:lnTo>
                  <a:lnTo>
                    <a:pt x="306" y="2166"/>
                  </a:lnTo>
                  <a:lnTo>
                    <a:pt x="306" y="2184"/>
                  </a:lnTo>
                  <a:lnTo>
                    <a:pt x="312" y="2190"/>
                  </a:lnTo>
                  <a:lnTo>
                    <a:pt x="318" y="2190"/>
                  </a:lnTo>
                  <a:close/>
                  <a:moveTo>
                    <a:pt x="252" y="2112"/>
                  </a:moveTo>
                  <a:lnTo>
                    <a:pt x="240" y="2118"/>
                  </a:lnTo>
                  <a:lnTo>
                    <a:pt x="240" y="2136"/>
                  </a:lnTo>
                  <a:lnTo>
                    <a:pt x="252" y="2136"/>
                  </a:lnTo>
                  <a:lnTo>
                    <a:pt x="264" y="2124"/>
                  </a:lnTo>
                  <a:lnTo>
                    <a:pt x="264" y="2106"/>
                  </a:lnTo>
                  <a:lnTo>
                    <a:pt x="258" y="2106"/>
                  </a:lnTo>
                  <a:lnTo>
                    <a:pt x="252" y="2112"/>
                  </a:lnTo>
                  <a:close/>
                  <a:moveTo>
                    <a:pt x="234" y="2154"/>
                  </a:moveTo>
                  <a:lnTo>
                    <a:pt x="216" y="2154"/>
                  </a:lnTo>
                  <a:lnTo>
                    <a:pt x="228" y="2178"/>
                  </a:lnTo>
                  <a:lnTo>
                    <a:pt x="234" y="2154"/>
                  </a:lnTo>
                  <a:close/>
                  <a:moveTo>
                    <a:pt x="714" y="2874"/>
                  </a:moveTo>
                  <a:lnTo>
                    <a:pt x="726" y="2874"/>
                  </a:lnTo>
                  <a:lnTo>
                    <a:pt x="726" y="2886"/>
                  </a:lnTo>
                  <a:lnTo>
                    <a:pt x="768" y="2886"/>
                  </a:lnTo>
                  <a:lnTo>
                    <a:pt x="774" y="2880"/>
                  </a:lnTo>
                  <a:lnTo>
                    <a:pt x="774" y="2874"/>
                  </a:lnTo>
                  <a:lnTo>
                    <a:pt x="744" y="2844"/>
                  </a:lnTo>
                  <a:lnTo>
                    <a:pt x="744" y="2808"/>
                  </a:lnTo>
                  <a:lnTo>
                    <a:pt x="786" y="2802"/>
                  </a:lnTo>
                  <a:lnTo>
                    <a:pt x="780" y="2790"/>
                  </a:lnTo>
                  <a:lnTo>
                    <a:pt x="804" y="2790"/>
                  </a:lnTo>
                  <a:lnTo>
                    <a:pt x="816" y="2772"/>
                  </a:lnTo>
                  <a:lnTo>
                    <a:pt x="792" y="2754"/>
                  </a:lnTo>
                  <a:lnTo>
                    <a:pt x="696" y="2754"/>
                  </a:lnTo>
                  <a:lnTo>
                    <a:pt x="684" y="2760"/>
                  </a:lnTo>
                  <a:lnTo>
                    <a:pt x="672" y="2760"/>
                  </a:lnTo>
                  <a:lnTo>
                    <a:pt x="654" y="2742"/>
                  </a:lnTo>
                  <a:lnTo>
                    <a:pt x="618" y="2724"/>
                  </a:lnTo>
                  <a:lnTo>
                    <a:pt x="606" y="2706"/>
                  </a:lnTo>
                  <a:lnTo>
                    <a:pt x="588" y="2682"/>
                  </a:lnTo>
                  <a:lnTo>
                    <a:pt x="588" y="2658"/>
                  </a:lnTo>
                  <a:lnTo>
                    <a:pt x="576" y="2646"/>
                  </a:lnTo>
                  <a:lnTo>
                    <a:pt x="564" y="2640"/>
                  </a:lnTo>
                  <a:lnTo>
                    <a:pt x="546" y="2640"/>
                  </a:lnTo>
                  <a:lnTo>
                    <a:pt x="534" y="2652"/>
                  </a:lnTo>
                  <a:lnTo>
                    <a:pt x="528" y="2652"/>
                  </a:lnTo>
                  <a:lnTo>
                    <a:pt x="516" y="2646"/>
                  </a:lnTo>
                  <a:lnTo>
                    <a:pt x="510" y="2640"/>
                  </a:lnTo>
                  <a:lnTo>
                    <a:pt x="510" y="2628"/>
                  </a:lnTo>
                  <a:lnTo>
                    <a:pt x="504" y="2622"/>
                  </a:lnTo>
                  <a:lnTo>
                    <a:pt x="504" y="2616"/>
                  </a:lnTo>
                  <a:lnTo>
                    <a:pt x="474" y="2610"/>
                  </a:lnTo>
                  <a:lnTo>
                    <a:pt x="474" y="2574"/>
                  </a:lnTo>
                  <a:lnTo>
                    <a:pt x="468" y="2568"/>
                  </a:lnTo>
                  <a:lnTo>
                    <a:pt x="462" y="2556"/>
                  </a:lnTo>
                  <a:lnTo>
                    <a:pt x="462" y="2544"/>
                  </a:lnTo>
                  <a:lnTo>
                    <a:pt x="474" y="2538"/>
                  </a:lnTo>
                  <a:lnTo>
                    <a:pt x="474" y="2514"/>
                  </a:lnTo>
                  <a:lnTo>
                    <a:pt x="480" y="2514"/>
                  </a:lnTo>
                  <a:lnTo>
                    <a:pt x="486" y="2508"/>
                  </a:lnTo>
                  <a:lnTo>
                    <a:pt x="492" y="2508"/>
                  </a:lnTo>
                  <a:lnTo>
                    <a:pt x="498" y="2502"/>
                  </a:lnTo>
                  <a:lnTo>
                    <a:pt x="498" y="2496"/>
                  </a:lnTo>
                  <a:lnTo>
                    <a:pt x="474" y="2472"/>
                  </a:lnTo>
                  <a:lnTo>
                    <a:pt x="480" y="2466"/>
                  </a:lnTo>
                  <a:lnTo>
                    <a:pt x="492" y="2460"/>
                  </a:lnTo>
                  <a:lnTo>
                    <a:pt x="498" y="2460"/>
                  </a:lnTo>
                  <a:lnTo>
                    <a:pt x="498" y="2454"/>
                  </a:lnTo>
                  <a:lnTo>
                    <a:pt x="474" y="2430"/>
                  </a:lnTo>
                  <a:lnTo>
                    <a:pt x="468" y="2430"/>
                  </a:lnTo>
                  <a:lnTo>
                    <a:pt x="474" y="2388"/>
                  </a:lnTo>
                  <a:lnTo>
                    <a:pt x="486" y="2382"/>
                  </a:lnTo>
                  <a:lnTo>
                    <a:pt x="474" y="2358"/>
                  </a:lnTo>
                  <a:lnTo>
                    <a:pt x="480" y="2322"/>
                  </a:lnTo>
                  <a:lnTo>
                    <a:pt x="456" y="2298"/>
                  </a:lnTo>
                  <a:lnTo>
                    <a:pt x="462" y="2274"/>
                  </a:lnTo>
                  <a:lnTo>
                    <a:pt x="438" y="2256"/>
                  </a:lnTo>
                  <a:lnTo>
                    <a:pt x="450" y="2244"/>
                  </a:lnTo>
                  <a:lnTo>
                    <a:pt x="456" y="2232"/>
                  </a:lnTo>
                  <a:lnTo>
                    <a:pt x="462" y="2226"/>
                  </a:lnTo>
                  <a:lnTo>
                    <a:pt x="438" y="2202"/>
                  </a:lnTo>
                  <a:lnTo>
                    <a:pt x="426" y="2202"/>
                  </a:lnTo>
                  <a:lnTo>
                    <a:pt x="420" y="2196"/>
                  </a:lnTo>
                  <a:lnTo>
                    <a:pt x="408" y="2190"/>
                  </a:lnTo>
                  <a:lnTo>
                    <a:pt x="402" y="2190"/>
                  </a:lnTo>
                  <a:lnTo>
                    <a:pt x="396" y="2184"/>
                  </a:lnTo>
                  <a:lnTo>
                    <a:pt x="414" y="2184"/>
                  </a:lnTo>
                  <a:lnTo>
                    <a:pt x="426" y="2178"/>
                  </a:lnTo>
                  <a:lnTo>
                    <a:pt x="438" y="2178"/>
                  </a:lnTo>
                  <a:lnTo>
                    <a:pt x="444" y="2172"/>
                  </a:lnTo>
                  <a:lnTo>
                    <a:pt x="444" y="2166"/>
                  </a:lnTo>
                  <a:lnTo>
                    <a:pt x="432" y="2160"/>
                  </a:lnTo>
                  <a:lnTo>
                    <a:pt x="402" y="2160"/>
                  </a:lnTo>
                  <a:lnTo>
                    <a:pt x="390" y="2148"/>
                  </a:lnTo>
                  <a:lnTo>
                    <a:pt x="390" y="2118"/>
                  </a:lnTo>
                  <a:lnTo>
                    <a:pt x="384" y="2106"/>
                  </a:lnTo>
                  <a:lnTo>
                    <a:pt x="384" y="2100"/>
                  </a:lnTo>
                  <a:lnTo>
                    <a:pt x="378" y="2094"/>
                  </a:lnTo>
                  <a:lnTo>
                    <a:pt x="366" y="2088"/>
                  </a:lnTo>
                  <a:lnTo>
                    <a:pt x="360" y="2088"/>
                  </a:lnTo>
                  <a:lnTo>
                    <a:pt x="366" y="2058"/>
                  </a:lnTo>
                  <a:lnTo>
                    <a:pt x="342" y="2046"/>
                  </a:lnTo>
                  <a:lnTo>
                    <a:pt x="336" y="2040"/>
                  </a:lnTo>
                  <a:lnTo>
                    <a:pt x="336" y="2028"/>
                  </a:lnTo>
                  <a:lnTo>
                    <a:pt x="330" y="2016"/>
                  </a:lnTo>
                  <a:lnTo>
                    <a:pt x="330" y="1998"/>
                  </a:lnTo>
                  <a:lnTo>
                    <a:pt x="324" y="1986"/>
                  </a:lnTo>
                  <a:lnTo>
                    <a:pt x="324" y="1974"/>
                  </a:lnTo>
                  <a:lnTo>
                    <a:pt x="330" y="1968"/>
                  </a:lnTo>
                  <a:lnTo>
                    <a:pt x="342" y="1962"/>
                  </a:lnTo>
                  <a:lnTo>
                    <a:pt x="348" y="1962"/>
                  </a:lnTo>
                  <a:lnTo>
                    <a:pt x="336" y="1950"/>
                  </a:lnTo>
                  <a:lnTo>
                    <a:pt x="324" y="1944"/>
                  </a:lnTo>
                  <a:lnTo>
                    <a:pt x="306" y="1926"/>
                  </a:lnTo>
                  <a:lnTo>
                    <a:pt x="300" y="1914"/>
                  </a:lnTo>
                  <a:lnTo>
                    <a:pt x="300" y="1890"/>
                  </a:lnTo>
                  <a:lnTo>
                    <a:pt x="294" y="1878"/>
                  </a:lnTo>
                  <a:lnTo>
                    <a:pt x="288" y="1872"/>
                  </a:lnTo>
                  <a:lnTo>
                    <a:pt x="288" y="1842"/>
                  </a:lnTo>
                  <a:lnTo>
                    <a:pt x="294" y="1836"/>
                  </a:lnTo>
                  <a:lnTo>
                    <a:pt x="294" y="1824"/>
                  </a:lnTo>
                  <a:lnTo>
                    <a:pt x="276" y="1812"/>
                  </a:lnTo>
                  <a:lnTo>
                    <a:pt x="276" y="1806"/>
                  </a:lnTo>
                  <a:lnTo>
                    <a:pt x="282" y="1794"/>
                  </a:lnTo>
                  <a:lnTo>
                    <a:pt x="282" y="1788"/>
                  </a:lnTo>
                  <a:lnTo>
                    <a:pt x="264" y="1770"/>
                  </a:lnTo>
                  <a:lnTo>
                    <a:pt x="282" y="1758"/>
                  </a:lnTo>
                  <a:lnTo>
                    <a:pt x="270" y="1716"/>
                  </a:lnTo>
                  <a:lnTo>
                    <a:pt x="276" y="1716"/>
                  </a:lnTo>
                  <a:lnTo>
                    <a:pt x="282" y="1710"/>
                  </a:lnTo>
                  <a:lnTo>
                    <a:pt x="294" y="1704"/>
                  </a:lnTo>
                  <a:lnTo>
                    <a:pt x="300" y="1692"/>
                  </a:lnTo>
                  <a:lnTo>
                    <a:pt x="300" y="1686"/>
                  </a:lnTo>
                  <a:lnTo>
                    <a:pt x="282" y="1668"/>
                  </a:lnTo>
                  <a:lnTo>
                    <a:pt x="276" y="1668"/>
                  </a:lnTo>
                  <a:lnTo>
                    <a:pt x="276" y="1650"/>
                  </a:lnTo>
                  <a:lnTo>
                    <a:pt x="246" y="1626"/>
                  </a:lnTo>
                  <a:lnTo>
                    <a:pt x="246" y="1578"/>
                  </a:lnTo>
                  <a:lnTo>
                    <a:pt x="240" y="1566"/>
                  </a:lnTo>
                  <a:lnTo>
                    <a:pt x="234" y="1548"/>
                  </a:lnTo>
                  <a:lnTo>
                    <a:pt x="234" y="1536"/>
                  </a:lnTo>
                  <a:lnTo>
                    <a:pt x="228" y="1530"/>
                  </a:lnTo>
                  <a:lnTo>
                    <a:pt x="228" y="1524"/>
                  </a:lnTo>
                  <a:lnTo>
                    <a:pt x="252" y="1518"/>
                  </a:lnTo>
                  <a:lnTo>
                    <a:pt x="258" y="1500"/>
                  </a:lnTo>
                  <a:lnTo>
                    <a:pt x="258" y="1494"/>
                  </a:lnTo>
                  <a:lnTo>
                    <a:pt x="264" y="1482"/>
                  </a:lnTo>
                  <a:lnTo>
                    <a:pt x="264" y="1470"/>
                  </a:lnTo>
                  <a:lnTo>
                    <a:pt x="258" y="1464"/>
                  </a:lnTo>
                  <a:lnTo>
                    <a:pt x="252" y="1452"/>
                  </a:lnTo>
                  <a:lnTo>
                    <a:pt x="246" y="1446"/>
                  </a:lnTo>
                  <a:lnTo>
                    <a:pt x="240" y="1434"/>
                  </a:lnTo>
                  <a:lnTo>
                    <a:pt x="234" y="1428"/>
                  </a:lnTo>
                  <a:lnTo>
                    <a:pt x="246" y="1428"/>
                  </a:lnTo>
                  <a:lnTo>
                    <a:pt x="246" y="1398"/>
                  </a:lnTo>
                  <a:lnTo>
                    <a:pt x="252" y="1380"/>
                  </a:lnTo>
                  <a:lnTo>
                    <a:pt x="252" y="1356"/>
                  </a:lnTo>
                  <a:lnTo>
                    <a:pt x="270" y="1338"/>
                  </a:lnTo>
                  <a:lnTo>
                    <a:pt x="270" y="1332"/>
                  </a:lnTo>
                  <a:lnTo>
                    <a:pt x="264" y="1320"/>
                  </a:lnTo>
                  <a:lnTo>
                    <a:pt x="258" y="1314"/>
                  </a:lnTo>
                  <a:lnTo>
                    <a:pt x="252" y="1302"/>
                  </a:lnTo>
                  <a:lnTo>
                    <a:pt x="246" y="1260"/>
                  </a:lnTo>
                  <a:lnTo>
                    <a:pt x="222" y="1260"/>
                  </a:lnTo>
                  <a:lnTo>
                    <a:pt x="210" y="1248"/>
                  </a:lnTo>
                  <a:lnTo>
                    <a:pt x="210" y="1236"/>
                  </a:lnTo>
                  <a:lnTo>
                    <a:pt x="216" y="1230"/>
                  </a:lnTo>
                  <a:lnTo>
                    <a:pt x="210" y="1218"/>
                  </a:lnTo>
                  <a:lnTo>
                    <a:pt x="198" y="1188"/>
                  </a:lnTo>
                  <a:lnTo>
                    <a:pt x="180" y="1170"/>
                  </a:lnTo>
                  <a:lnTo>
                    <a:pt x="180" y="1164"/>
                  </a:lnTo>
                  <a:lnTo>
                    <a:pt x="186" y="1158"/>
                  </a:lnTo>
                  <a:lnTo>
                    <a:pt x="186" y="1146"/>
                  </a:lnTo>
                  <a:lnTo>
                    <a:pt x="168" y="1128"/>
                  </a:lnTo>
                  <a:lnTo>
                    <a:pt x="156" y="1122"/>
                  </a:lnTo>
                  <a:lnTo>
                    <a:pt x="156" y="1116"/>
                  </a:lnTo>
                  <a:lnTo>
                    <a:pt x="150" y="1110"/>
                  </a:lnTo>
                  <a:lnTo>
                    <a:pt x="150" y="1086"/>
                  </a:lnTo>
                  <a:lnTo>
                    <a:pt x="156" y="1086"/>
                  </a:lnTo>
                  <a:lnTo>
                    <a:pt x="168" y="1080"/>
                  </a:lnTo>
                  <a:lnTo>
                    <a:pt x="162" y="1026"/>
                  </a:lnTo>
                  <a:lnTo>
                    <a:pt x="186" y="1026"/>
                  </a:lnTo>
                  <a:lnTo>
                    <a:pt x="186" y="1020"/>
                  </a:lnTo>
                  <a:lnTo>
                    <a:pt x="180" y="1008"/>
                  </a:lnTo>
                  <a:lnTo>
                    <a:pt x="168" y="972"/>
                  </a:lnTo>
                  <a:lnTo>
                    <a:pt x="156" y="948"/>
                  </a:lnTo>
                  <a:lnTo>
                    <a:pt x="156" y="936"/>
                  </a:lnTo>
                  <a:lnTo>
                    <a:pt x="168" y="924"/>
                  </a:lnTo>
                  <a:lnTo>
                    <a:pt x="168" y="858"/>
                  </a:lnTo>
                  <a:lnTo>
                    <a:pt x="174" y="852"/>
                  </a:lnTo>
                  <a:lnTo>
                    <a:pt x="180" y="840"/>
                  </a:lnTo>
                  <a:lnTo>
                    <a:pt x="192" y="828"/>
                  </a:lnTo>
                  <a:lnTo>
                    <a:pt x="192" y="816"/>
                  </a:lnTo>
                  <a:lnTo>
                    <a:pt x="198" y="804"/>
                  </a:lnTo>
                  <a:lnTo>
                    <a:pt x="198" y="792"/>
                  </a:lnTo>
                  <a:lnTo>
                    <a:pt x="204" y="774"/>
                  </a:lnTo>
                  <a:lnTo>
                    <a:pt x="204" y="762"/>
                  </a:lnTo>
                  <a:lnTo>
                    <a:pt x="222" y="762"/>
                  </a:lnTo>
                  <a:lnTo>
                    <a:pt x="228" y="756"/>
                  </a:lnTo>
                  <a:lnTo>
                    <a:pt x="240" y="750"/>
                  </a:lnTo>
                  <a:lnTo>
                    <a:pt x="240" y="738"/>
                  </a:lnTo>
                  <a:lnTo>
                    <a:pt x="234" y="726"/>
                  </a:lnTo>
                  <a:lnTo>
                    <a:pt x="210" y="714"/>
                  </a:lnTo>
                  <a:lnTo>
                    <a:pt x="204" y="708"/>
                  </a:lnTo>
                  <a:lnTo>
                    <a:pt x="198" y="708"/>
                  </a:lnTo>
                  <a:lnTo>
                    <a:pt x="204" y="708"/>
                  </a:lnTo>
                  <a:lnTo>
                    <a:pt x="216" y="696"/>
                  </a:lnTo>
                  <a:lnTo>
                    <a:pt x="222" y="684"/>
                  </a:lnTo>
                  <a:lnTo>
                    <a:pt x="228" y="678"/>
                  </a:lnTo>
                  <a:lnTo>
                    <a:pt x="222" y="666"/>
                  </a:lnTo>
                  <a:lnTo>
                    <a:pt x="210" y="654"/>
                  </a:lnTo>
                  <a:lnTo>
                    <a:pt x="198" y="648"/>
                  </a:lnTo>
                  <a:lnTo>
                    <a:pt x="192" y="642"/>
                  </a:lnTo>
                  <a:lnTo>
                    <a:pt x="192" y="624"/>
                  </a:lnTo>
                  <a:lnTo>
                    <a:pt x="216" y="600"/>
                  </a:lnTo>
                  <a:lnTo>
                    <a:pt x="216" y="594"/>
                  </a:lnTo>
                  <a:lnTo>
                    <a:pt x="204" y="594"/>
                  </a:lnTo>
                  <a:lnTo>
                    <a:pt x="192" y="588"/>
                  </a:lnTo>
                  <a:lnTo>
                    <a:pt x="186" y="582"/>
                  </a:lnTo>
                  <a:lnTo>
                    <a:pt x="186" y="576"/>
                  </a:lnTo>
                  <a:lnTo>
                    <a:pt x="192" y="570"/>
                  </a:lnTo>
                  <a:lnTo>
                    <a:pt x="198" y="558"/>
                  </a:lnTo>
                  <a:lnTo>
                    <a:pt x="210" y="552"/>
                  </a:lnTo>
                  <a:lnTo>
                    <a:pt x="222" y="540"/>
                  </a:lnTo>
                  <a:lnTo>
                    <a:pt x="240" y="534"/>
                  </a:lnTo>
                  <a:lnTo>
                    <a:pt x="252" y="528"/>
                  </a:lnTo>
                  <a:lnTo>
                    <a:pt x="258" y="522"/>
                  </a:lnTo>
                  <a:lnTo>
                    <a:pt x="264" y="522"/>
                  </a:lnTo>
                  <a:lnTo>
                    <a:pt x="276" y="438"/>
                  </a:lnTo>
                  <a:lnTo>
                    <a:pt x="264" y="420"/>
                  </a:lnTo>
                  <a:lnTo>
                    <a:pt x="222" y="420"/>
                  </a:lnTo>
                  <a:lnTo>
                    <a:pt x="216" y="408"/>
                  </a:lnTo>
                  <a:lnTo>
                    <a:pt x="216" y="384"/>
                  </a:lnTo>
                  <a:lnTo>
                    <a:pt x="192" y="360"/>
                  </a:lnTo>
                  <a:lnTo>
                    <a:pt x="192" y="294"/>
                  </a:lnTo>
                  <a:lnTo>
                    <a:pt x="186" y="288"/>
                  </a:lnTo>
                  <a:lnTo>
                    <a:pt x="174" y="282"/>
                  </a:lnTo>
                  <a:lnTo>
                    <a:pt x="168" y="276"/>
                  </a:lnTo>
                  <a:lnTo>
                    <a:pt x="156" y="270"/>
                  </a:lnTo>
                  <a:lnTo>
                    <a:pt x="150" y="264"/>
                  </a:lnTo>
                  <a:lnTo>
                    <a:pt x="144" y="264"/>
                  </a:lnTo>
                  <a:lnTo>
                    <a:pt x="144" y="240"/>
                  </a:lnTo>
                  <a:lnTo>
                    <a:pt x="138" y="234"/>
                  </a:lnTo>
                  <a:lnTo>
                    <a:pt x="132" y="222"/>
                  </a:lnTo>
                  <a:lnTo>
                    <a:pt x="132" y="210"/>
                  </a:lnTo>
                  <a:lnTo>
                    <a:pt x="138" y="204"/>
                  </a:lnTo>
                  <a:lnTo>
                    <a:pt x="144" y="192"/>
                  </a:lnTo>
                  <a:lnTo>
                    <a:pt x="150" y="186"/>
                  </a:lnTo>
                  <a:lnTo>
                    <a:pt x="132" y="168"/>
                  </a:lnTo>
                  <a:lnTo>
                    <a:pt x="144" y="156"/>
                  </a:lnTo>
                  <a:lnTo>
                    <a:pt x="150" y="144"/>
                  </a:lnTo>
                  <a:lnTo>
                    <a:pt x="150" y="138"/>
                  </a:lnTo>
                  <a:lnTo>
                    <a:pt x="144" y="126"/>
                  </a:lnTo>
                  <a:lnTo>
                    <a:pt x="120" y="114"/>
                  </a:lnTo>
                  <a:lnTo>
                    <a:pt x="114" y="114"/>
                  </a:lnTo>
                  <a:lnTo>
                    <a:pt x="102" y="108"/>
                  </a:lnTo>
                  <a:lnTo>
                    <a:pt x="90" y="30"/>
                  </a:lnTo>
                  <a:lnTo>
                    <a:pt x="66" y="30"/>
                  </a:lnTo>
                  <a:lnTo>
                    <a:pt x="48" y="0"/>
                  </a:lnTo>
                  <a:lnTo>
                    <a:pt x="36" y="6"/>
                  </a:lnTo>
                  <a:lnTo>
                    <a:pt x="42" y="18"/>
                  </a:lnTo>
                  <a:lnTo>
                    <a:pt x="42" y="36"/>
                  </a:lnTo>
                  <a:lnTo>
                    <a:pt x="36" y="42"/>
                  </a:lnTo>
                  <a:lnTo>
                    <a:pt x="0" y="66"/>
                  </a:lnTo>
                  <a:lnTo>
                    <a:pt x="0" y="108"/>
                  </a:lnTo>
                  <a:lnTo>
                    <a:pt x="24" y="156"/>
                  </a:lnTo>
                  <a:lnTo>
                    <a:pt x="30" y="174"/>
                  </a:lnTo>
                  <a:lnTo>
                    <a:pt x="36" y="228"/>
                  </a:lnTo>
                  <a:lnTo>
                    <a:pt x="36" y="282"/>
                  </a:lnTo>
                  <a:lnTo>
                    <a:pt x="48" y="318"/>
                  </a:lnTo>
                  <a:lnTo>
                    <a:pt x="48" y="360"/>
                  </a:lnTo>
                  <a:lnTo>
                    <a:pt x="54" y="384"/>
                  </a:lnTo>
                  <a:lnTo>
                    <a:pt x="54" y="432"/>
                  </a:lnTo>
                  <a:lnTo>
                    <a:pt x="30" y="444"/>
                  </a:lnTo>
                  <a:lnTo>
                    <a:pt x="36" y="474"/>
                  </a:lnTo>
                  <a:lnTo>
                    <a:pt x="54" y="486"/>
                  </a:lnTo>
                  <a:lnTo>
                    <a:pt x="48" y="582"/>
                  </a:lnTo>
                  <a:lnTo>
                    <a:pt x="72" y="624"/>
                  </a:lnTo>
                  <a:lnTo>
                    <a:pt x="54" y="642"/>
                  </a:lnTo>
                  <a:lnTo>
                    <a:pt x="60" y="702"/>
                  </a:lnTo>
                  <a:lnTo>
                    <a:pt x="66" y="708"/>
                  </a:lnTo>
                  <a:lnTo>
                    <a:pt x="78" y="732"/>
                  </a:lnTo>
                  <a:lnTo>
                    <a:pt x="78" y="744"/>
                  </a:lnTo>
                  <a:lnTo>
                    <a:pt x="72" y="756"/>
                  </a:lnTo>
                  <a:lnTo>
                    <a:pt x="66" y="762"/>
                  </a:lnTo>
                  <a:lnTo>
                    <a:pt x="60" y="762"/>
                  </a:lnTo>
                  <a:lnTo>
                    <a:pt x="60" y="792"/>
                  </a:lnTo>
                  <a:lnTo>
                    <a:pt x="72" y="810"/>
                  </a:lnTo>
                  <a:lnTo>
                    <a:pt x="60" y="822"/>
                  </a:lnTo>
                  <a:lnTo>
                    <a:pt x="48" y="846"/>
                  </a:lnTo>
                  <a:lnTo>
                    <a:pt x="48" y="852"/>
                  </a:lnTo>
                  <a:lnTo>
                    <a:pt x="60" y="852"/>
                  </a:lnTo>
                  <a:lnTo>
                    <a:pt x="60" y="864"/>
                  </a:lnTo>
                  <a:lnTo>
                    <a:pt x="66" y="870"/>
                  </a:lnTo>
                  <a:lnTo>
                    <a:pt x="66" y="888"/>
                  </a:lnTo>
                  <a:lnTo>
                    <a:pt x="54" y="900"/>
                  </a:lnTo>
                  <a:lnTo>
                    <a:pt x="54" y="906"/>
                  </a:lnTo>
                  <a:lnTo>
                    <a:pt x="48" y="912"/>
                  </a:lnTo>
                  <a:lnTo>
                    <a:pt x="48" y="936"/>
                  </a:lnTo>
                  <a:lnTo>
                    <a:pt x="54" y="948"/>
                  </a:lnTo>
                  <a:lnTo>
                    <a:pt x="60" y="954"/>
                  </a:lnTo>
                  <a:lnTo>
                    <a:pt x="66" y="954"/>
                  </a:lnTo>
                  <a:lnTo>
                    <a:pt x="78" y="966"/>
                  </a:lnTo>
                  <a:lnTo>
                    <a:pt x="78" y="1020"/>
                  </a:lnTo>
                  <a:lnTo>
                    <a:pt x="60" y="1020"/>
                  </a:lnTo>
                  <a:lnTo>
                    <a:pt x="60" y="1044"/>
                  </a:lnTo>
                  <a:lnTo>
                    <a:pt x="66" y="1056"/>
                  </a:lnTo>
                  <a:lnTo>
                    <a:pt x="90" y="1128"/>
                  </a:lnTo>
                  <a:lnTo>
                    <a:pt x="96" y="1140"/>
                  </a:lnTo>
                  <a:lnTo>
                    <a:pt x="102" y="1146"/>
                  </a:lnTo>
                  <a:lnTo>
                    <a:pt x="102" y="1164"/>
                  </a:lnTo>
                  <a:lnTo>
                    <a:pt x="108" y="1170"/>
                  </a:lnTo>
                  <a:lnTo>
                    <a:pt x="114" y="1182"/>
                  </a:lnTo>
                  <a:lnTo>
                    <a:pt x="120" y="1188"/>
                  </a:lnTo>
                  <a:lnTo>
                    <a:pt x="120" y="1236"/>
                  </a:lnTo>
                  <a:lnTo>
                    <a:pt x="114" y="1266"/>
                  </a:lnTo>
                  <a:lnTo>
                    <a:pt x="138" y="1290"/>
                  </a:lnTo>
                  <a:lnTo>
                    <a:pt x="138" y="1296"/>
                  </a:lnTo>
                  <a:lnTo>
                    <a:pt x="132" y="1302"/>
                  </a:lnTo>
                  <a:lnTo>
                    <a:pt x="126" y="1314"/>
                  </a:lnTo>
                  <a:lnTo>
                    <a:pt x="126" y="1326"/>
                  </a:lnTo>
                  <a:lnTo>
                    <a:pt x="120" y="1338"/>
                  </a:lnTo>
                  <a:lnTo>
                    <a:pt x="120" y="1416"/>
                  </a:lnTo>
                  <a:lnTo>
                    <a:pt x="102" y="1452"/>
                  </a:lnTo>
                  <a:lnTo>
                    <a:pt x="114" y="1464"/>
                  </a:lnTo>
                  <a:lnTo>
                    <a:pt x="114" y="1470"/>
                  </a:lnTo>
                  <a:lnTo>
                    <a:pt x="108" y="1476"/>
                  </a:lnTo>
                  <a:lnTo>
                    <a:pt x="108" y="1536"/>
                  </a:lnTo>
                  <a:lnTo>
                    <a:pt x="102" y="1554"/>
                  </a:lnTo>
                  <a:lnTo>
                    <a:pt x="102" y="1578"/>
                  </a:lnTo>
                  <a:lnTo>
                    <a:pt x="84" y="1584"/>
                  </a:lnTo>
                  <a:lnTo>
                    <a:pt x="84" y="1608"/>
                  </a:lnTo>
                  <a:lnTo>
                    <a:pt x="108" y="1650"/>
                  </a:lnTo>
                  <a:lnTo>
                    <a:pt x="108" y="1692"/>
                  </a:lnTo>
                  <a:lnTo>
                    <a:pt x="114" y="1704"/>
                  </a:lnTo>
                  <a:lnTo>
                    <a:pt x="144" y="1734"/>
                  </a:lnTo>
                  <a:lnTo>
                    <a:pt x="156" y="1758"/>
                  </a:lnTo>
                  <a:lnTo>
                    <a:pt x="156" y="1800"/>
                  </a:lnTo>
                  <a:lnTo>
                    <a:pt x="150" y="1812"/>
                  </a:lnTo>
                  <a:lnTo>
                    <a:pt x="150" y="1824"/>
                  </a:lnTo>
                  <a:lnTo>
                    <a:pt x="162" y="1836"/>
                  </a:lnTo>
                  <a:lnTo>
                    <a:pt x="162" y="1896"/>
                  </a:lnTo>
                  <a:lnTo>
                    <a:pt x="168" y="1908"/>
                  </a:lnTo>
                  <a:lnTo>
                    <a:pt x="174" y="1914"/>
                  </a:lnTo>
                  <a:lnTo>
                    <a:pt x="186" y="1920"/>
                  </a:lnTo>
                  <a:lnTo>
                    <a:pt x="192" y="1926"/>
                  </a:lnTo>
                  <a:lnTo>
                    <a:pt x="198" y="1926"/>
                  </a:lnTo>
                  <a:lnTo>
                    <a:pt x="192" y="1944"/>
                  </a:lnTo>
                  <a:lnTo>
                    <a:pt x="234" y="1944"/>
                  </a:lnTo>
                  <a:lnTo>
                    <a:pt x="234" y="1914"/>
                  </a:lnTo>
                  <a:lnTo>
                    <a:pt x="246" y="1926"/>
                  </a:lnTo>
                  <a:lnTo>
                    <a:pt x="258" y="1932"/>
                  </a:lnTo>
                  <a:lnTo>
                    <a:pt x="270" y="1932"/>
                  </a:lnTo>
                  <a:lnTo>
                    <a:pt x="276" y="1926"/>
                  </a:lnTo>
                  <a:lnTo>
                    <a:pt x="276" y="1914"/>
                  </a:lnTo>
                  <a:lnTo>
                    <a:pt x="288" y="1932"/>
                  </a:lnTo>
                  <a:lnTo>
                    <a:pt x="282" y="1938"/>
                  </a:lnTo>
                  <a:lnTo>
                    <a:pt x="270" y="1944"/>
                  </a:lnTo>
                  <a:lnTo>
                    <a:pt x="264" y="1956"/>
                  </a:lnTo>
                  <a:lnTo>
                    <a:pt x="258" y="1962"/>
                  </a:lnTo>
                  <a:lnTo>
                    <a:pt x="258" y="1968"/>
                  </a:lnTo>
                  <a:lnTo>
                    <a:pt x="288" y="1968"/>
                  </a:lnTo>
                  <a:lnTo>
                    <a:pt x="294" y="1974"/>
                  </a:lnTo>
                  <a:lnTo>
                    <a:pt x="294" y="1992"/>
                  </a:lnTo>
                  <a:lnTo>
                    <a:pt x="270" y="1986"/>
                  </a:lnTo>
                  <a:lnTo>
                    <a:pt x="288" y="2010"/>
                  </a:lnTo>
                  <a:lnTo>
                    <a:pt x="276" y="2022"/>
                  </a:lnTo>
                  <a:lnTo>
                    <a:pt x="294" y="2046"/>
                  </a:lnTo>
                  <a:lnTo>
                    <a:pt x="276" y="2064"/>
                  </a:lnTo>
                  <a:lnTo>
                    <a:pt x="270" y="2076"/>
                  </a:lnTo>
                  <a:lnTo>
                    <a:pt x="270" y="2082"/>
                  </a:lnTo>
                  <a:lnTo>
                    <a:pt x="276" y="2088"/>
                  </a:lnTo>
                  <a:lnTo>
                    <a:pt x="282" y="2088"/>
                  </a:lnTo>
                  <a:lnTo>
                    <a:pt x="306" y="2100"/>
                  </a:lnTo>
                  <a:lnTo>
                    <a:pt x="318" y="2100"/>
                  </a:lnTo>
                  <a:lnTo>
                    <a:pt x="300" y="2118"/>
                  </a:lnTo>
                  <a:lnTo>
                    <a:pt x="300" y="2130"/>
                  </a:lnTo>
                  <a:lnTo>
                    <a:pt x="312" y="2136"/>
                  </a:lnTo>
                  <a:lnTo>
                    <a:pt x="318" y="2142"/>
                  </a:lnTo>
                  <a:lnTo>
                    <a:pt x="330" y="2148"/>
                  </a:lnTo>
                  <a:lnTo>
                    <a:pt x="354" y="2148"/>
                  </a:lnTo>
                  <a:lnTo>
                    <a:pt x="360" y="2184"/>
                  </a:lnTo>
                  <a:lnTo>
                    <a:pt x="354" y="2184"/>
                  </a:lnTo>
                  <a:lnTo>
                    <a:pt x="324" y="2214"/>
                  </a:lnTo>
                  <a:lnTo>
                    <a:pt x="324" y="2220"/>
                  </a:lnTo>
                  <a:lnTo>
                    <a:pt x="330" y="2226"/>
                  </a:lnTo>
                  <a:lnTo>
                    <a:pt x="354" y="2226"/>
                  </a:lnTo>
                  <a:lnTo>
                    <a:pt x="366" y="2232"/>
                  </a:lnTo>
                  <a:lnTo>
                    <a:pt x="378" y="2244"/>
                  </a:lnTo>
                  <a:lnTo>
                    <a:pt x="348" y="2244"/>
                  </a:lnTo>
                  <a:lnTo>
                    <a:pt x="342" y="2238"/>
                  </a:lnTo>
                  <a:lnTo>
                    <a:pt x="330" y="2238"/>
                  </a:lnTo>
                  <a:lnTo>
                    <a:pt x="324" y="2244"/>
                  </a:lnTo>
                  <a:lnTo>
                    <a:pt x="324" y="2250"/>
                  </a:lnTo>
                  <a:lnTo>
                    <a:pt x="354" y="2256"/>
                  </a:lnTo>
                  <a:lnTo>
                    <a:pt x="330" y="2268"/>
                  </a:lnTo>
                  <a:lnTo>
                    <a:pt x="336" y="2292"/>
                  </a:lnTo>
                  <a:lnTo>
                    <a:pt x="348" y="2292"/>
                  </a:lnTo>
                  <a:lnTo>
                    <a:pt x="348" y="2316"/>
                  </a:lnTo>
                  <a:lnTo>
                    <a:pt x="336" y="2328"/>
                  </a:lnTo>
                  <a:lnTo>
                    <a:pt x="336" y="2322"/>
                  </a:lnTo>
                  <a:lnTo>
                    <a:pt x="330" y="2316"/>
                  </a:lnTo>
                  <a:lnTo>
                    <a:pt x="324" y="2304"/>
                  </a:lnTo>
                  <a:lnTo>
                    <a:pt x="324" y="2298"/>
                  </a:lnTo>
                  <a:lnTo>
                    <a:pt x="288" y="2298"/>
                  </a:lnTo>
                  <a:lnTo>
                    <a:pt x="306" y="2292"/>
                  </a:lnTo>
                  <a:lnTo>
                    <a:pt x="282" y="2268"/>
                  </a:lnTo>
                  <a:lnTo>
                    <a:pt x="276" y="2268"/>
                  </a:lnTo>
                  <a:lnTo>
                    <a:pt x="276" y="2280"/>
                  </a:lnTo>
                  <a:lnTo>
                    <a:pt x="270" y="2268"/>
                  </a:lnTo>
                  <a:lnTo>
                    <a:pt x="228" y="2280"/>
                  </a:lnTo>
                  <a:lnTo>
                    <a:pt x="264" y="2286"/>
                  </a:lnTo>
                  <a:lnTo>
                    <a:pt x="258" y="2292"/>
                  </a:lnTo>
                  <a:lnTo>
                    <a:pt x="252" y="2304"/>
                  </a:lnTo>
                  <a:lnTo>
                    <a:pt x="246" y="2310"/>
                  </a:lnTo>
                  <a:lnTo>
                    <a:pt x="234" y="2316"/>
                  </a:lnTo>
                  <a:lnTo>
                    <a:pt x="228" y="2328"/>
                  </a:lnTo>
                  <a:lnTo>
                    <a:pt x="222" y="2334"/>
                  </a:lnTo>
                  <a:lnTo>
                    <a:pt x="222" y="2340"/>
                  </a:lnTo>
                  <a:lnTo>
                    <a:pt x="228" y="2346"/>
                  </a:lnTo>
                  <a:lnTo>
                    <a:pt x="240" y="2352"/>
                  </a:lnTo>
                  <a:lnTo>
                    <a:pt x="252" y="2352"/>
                  </a:lnTo>
                  <a:lnTo>
                    <a:pt x="252" y="2346"/>
                  </a:lnTo>
                  <a:lnTo>
                    <a:pt x="240" y="2334"/>
                  </a:lnTo>
                  <a:lnTo>
                    <a:pt x="264" y="2328"/>
                  </a:lnTo>
                  <a:lnTo>
                    <a:pt x="282" y="2346"/>
                  </a:lnTo>
                  <a:lnTo>
                    <a:pt x="324" y="2346"/>
                  </a:lnTo>
                  <a:lnTo>
                    <a:pt x="336" y="2352"/>
                  </a:lnTo>
                  <a:lnTo>
                    <a:pt x="342" y="2364"/>
                  </a:lnTo>
                  <a:lnTo>
                    <a:pt x="354" y="2370"/>
                  </a:lnTo>
                  <a:lnTo>
                    <a:pt x="354" y="2376"/>
                  </a:lnTo>
                  <a:lnTo>
                    <a:pt x="336" y="2394"/>
                  </a:lnTo>
                  <a:lnTo>
                    <a:pt x="342" y="2406"/>
                  </a:lnTo>
                  <a:lnTo>
                    <a:pt x="360" y="2406"/>
                  </a:lnTo>
                  <a:lnTo>
                    <a:pt x="360" y="2418"/>
                  </a:lnTo>
                  <a:lnTo>
                    <a:pt x="378" y="2424"/>
                  </a:lnTo>
                  <a:lnTo>
                    <a:pt x="384" y="2406"/>
                  </a:lnTo>
                  <a:lnTo>
                    <a:pt x="402" y="2424"/>
                  </a:lnTo>
                  <a:lnTo>
                    <a:pt x="408" y="2424"/>
                  </a:lnTo>
                  <a:lnTo>
                    <a:pt x="420" y="2430"/>
                  </a:lnTo>
                  <a:lnTo>
                    <a:pt x="426" y="2436"/>
                  </a:lnTo>
                  <a:lnTo>
                    <a:pt x="426" y="2448"/>
                  </a:lnTo>
                  <a:lnTo>
                    <a:pt x="414" y="2460"/>
                  </a:lnTo>
                  <a:lnTo>
                    <a:pt x="408" y="2454"/>
                  </a:lnTo>
                  <a:lnTo>
                    <a:pt x="396" y="2454"/>
                  </a:lnTo>
                  <a:lnTo>
                    <a:pt x="384" y="2448"/>
                  </a:lnTo>
                  <a:lnTo>
                    <a:pt x="378" y="2442"/>
                  </a:lnTo>
                  <a:lnTo>
                    <a:pt x="366" y="2442"/>
                  </a:lnTo>
                  <a:lnTo>
                    <a:pt x="366" y="2454"/>
                  </a:lnTo>
                  <a:lnTo>
                    <a:pt x="372" y="2460"/>
                  </a:lnTo>
                  <a:lnTo>
                    <a:pt x="378" y="2460"/>
                  </a:lnTo>
                  <a:lnTo>
                    <a:pt x="390" y="2472"/>
                  </a:lnTo>
                  <a:lnTo>
                    <a:pt x="402" y="2496"/>
                  </a:lnTo>
                  <a:lnTo>
                    <a:pt x="402" y="2508"/>
                  </a:lnTo>
                  <a:lnTo>
                    <a:pt x="384" y="2508"/>
                  </a:lnTo>
                  <a:lnTo>
                    <a:pt x="396" y="2526"/>
                  </a:lnTo>
                  <a:lnTo>
                    <a:pt x="414" y="2562"/>
                  </a:lnTo>
                  <a:lnTo>
                    <a:pt x="426" y="2520"/>
                  </a:lnTo>
                  <a:lnTo>
                    <a:pt x="426" y="2550"/>
                  </a:lnTo>
                  <a:lnTo>
                    <a:pt x="444" y="2574"/>
                  </a:lnTo>
                  <a:lnTo>
                    <a:pt x="420" y="2574"/>
                  </a:lnTo>
                  <a:lnTo>
                    <a:pt x="426" y="2592"/>
                  </a:lnTo>
                  <a:lnTo>
                    <a:pt x="450" y="2592"/>
                  </a:lnTo>
                  <a:lnTo>
                    <a:pt x="432" y="2604"/>
                  </a:lnTo>
                  <a:lnTo>
                    <a:pt x="462" y="2616"/>
                  </a:lnTo>
                  <a:lnTo>
                    <a:pt x="444" y="2628"/>
                  </a:lnTo>
                  <a:lnTo>
                    <a:pt x="474" y="2640"/>
                  </a:lnTo>
                  <a:lnTo>
                    <a:pt x="462" y="2652"/>
                  </a:lnTo>
                  <a:lnTo>
                    <a:pt x="480" y="2658"/>
                  </a:lnTo>
                  <a:lnTo>
                    <a:pt x="480" y="2652"/>
                  </a:lnTo>
                  <a:lnTo>
                    <a:pt x="486" y="2640"/>
                  </a:lnTo>
                  <a:lnTo>
                    <a:pt x="486" y="2634"/>
                  </a:lnTo>
                  <a:lnTo>
                    <a:pt x="492" y="2634"/>
                  </a:lnTo>
                  <a:lnTo>
                    <a:pt x="498" y="2640"/>
                  </a:lnTo>
                  <a:lnTo>
                    <a:pt x="504" y="2652"/>
                  </a:lnTo>
                  <a:lnTo>
                    <a:pt x="498" y="2658"/>
                  </a:lnTo>
                  <a:lnTo>
                    <a:pt x="498" y="2664"/>
                  </a:lnTo>
                  <a:lnTo>
                    <a:pt x="492" y="2664"/>
                  </a:lnTo>
                  <a:lnTo>
                    <a:pt x="480" y="2676"/>
                  </a:lnTo>
                  <a:lnTo>
                    <a:pt x="480" y="2682"/>
                  </a:lnTo>
                  <a:lnTo>
                    <a:pt x="486" y="2688"/>
                  </a:lnTo>
                  <a:lnTo>
                    <a:pt x="516" y="2688"/>
                  </a:lnTo>
                  <a:lnTo>
                    <a:pt x="516" y="2700"/>
                  </a:lnTo>
                  <a:lnTo>
                    <a:pt x="540" y="2724"/>
                  </a:lnTo>
                  <a:lnTo>
                    <a:pt x="552" y="2730"/>
                  </a:lnTo>
                  <a:lnTo>
                    <a:pt x="558" y="2736"/>
                  </a:lnTo>
                  <a:lnTo>
                    <a:pt x="558" y="2700"/>
                  </a:lnTo>
                  <a:lnTo>
                    <a:pt x="564" y="2700"/>
                  </a:lnTo>
                  <a:lnTo>
                    <a:pt x="570" y="2706"/>
                  </a:lnTo>
                  <a:lnTo>
                    <a:pt x="582" y="2712"/>
                  </a:lnTo>
                  <a:lnTo>
                    <a:pt x="600" y="2718"/>
                  </a:lnTo>
                  <a:lnTo>
                    <a:pt x="624" y="2742"/>
                  </a:lnTo>
                  <a:lnTo>
                    <a:pt x="618" y="2748"/>
                  </a:lnTo>
                  <a:lnTo>
                    <a:pt x="618" y="2754"/>
                  </a:lnTo>
                  <a:lnTo>
                    <a:pt x="612" y="2760"/>
                  </a:lnTo>
                  <a:lnTo>
                    <a:pt x="630" y="2766"/>
                  </a:lnTo>
                  <a:lnTo>
                    <a:pt x="630" y="2790"/>
                  </a:lnTo>
                  <a:lnTo>
                    <a:pt x="684" y="2790"/>
                  </a:lnTo>
                  <a:lnTo>
                    <a:pt x="696" y="2802"/>
                  </a:lnTo>
                  <a:lnTo>
                    <a:pt x="666" y="2802"/>
                  </a:lnTo>
                  <a:lnTo>
                    <a:pt x="654" y="2814"/>
                  </a:lnTo>
                  <a:lnTo>
                    <a:pt x="630" y="2814"/>
                  </a:lnTo>
                  <a:lnTo>
                    <a:pt x="618" y="2832"/>
                  </a:lnTo>
                  <a:lnTo>
                    <a:pt x="648" y="2832"/>
                  </a:lnTo>
                  <a:lnTo>
                    <a:pt x="636" y="2850"/>
                  </a:lnTo>
                  <a:lnTo>
                    <a:pt x="666" y="2844"/>
                  </a:lnTo>
                  <a:lnTo>
                    <a:pt x="666" y="2826"/>
                  </a:lnTo>
                  <a:lnTo>
                    <a:pt x="690" y="2838"/>
                  </a:lnTo>
                  <a:lnTo>
                    <a:pt x="696" y="2826"/>
                  </a:lnTo>
                  <a:lnTo>
                    <a:pt x="702" y="2820"/>
                  </a:lnTo>
                  <a:lnTo>
                    <a:pt x="714" y="2814"/>
                  </a:lnTo>
                  <a:lnTo>
                    <a:pt x="720" y="2808"/>
                  </a:lnTo>
                  <a:lnTo>
                    <a:pt x="732" y="2808"/>
                  </a:lnTo>
                  <a:lnTo>
                    <a:pt x="732" y="2820"/>
                  </a:lnTo>
                  <a:lnTo>
                    <a:pt x="726" y="2832"/>
                  </a:lnTo>
                  <a:lnTo>
                    <a:pt x="702" y="2856"/>
                  </a:lnTo>
                  <a:lnTo>
                    <a:pt x="696" y="2850"/>
                  </a:lnTo>
                  <a:lnTo>
                    <a:pt x="678" y="2850"/>
                  </a:lnTo>
                  <a:lnTo>
                    <a:pt x="678" y="2868"/>
                  </a:lnTo>
                  <a:lnTo>
                    <a:pt x="642" y="2868"/>
                  </a:lnTo>
                  <a:lnTo>
                    <a:pt x="630" y="2880"/>
                  </a:lnTo>
                  <a:lnTo>
                    <a:pt x="642" y="2886"/>
                  </a:lnTo>
                  <a:lnTo>
                    <a:pt x="648" y="2916"/>
                  </a:lnTo>
                  <a:lnTo>
                    <a:pt x="678" y="2898"/>
                  </a:lnTo>
                  <a:lnTo>
                    <a:pt x="684" y="2910"/>
                  </a:lnTo>
                  <a:lnTo>
                    <a:pt x="684" y="2916"/>
                  </a:lnTo>
                  <a:lnTo>
                    <a:pt x="690" y="2916"/>
                  </a:lnTo>
                  <a:lnTo>
                    <a:pt x="696" y="2910"/>
                  </a:lnTo>
                  <a:lnTo>
                    <a:pt x="702" y="2898"/>
                  </a:lnTo>
                  <a:lnTo>
                    <a:pt x="702" y="2892"/>
                  </a:lnTo>
                  <a:lnTo>
                    <a:pt x="708" y="2880"/>
                  </a:lnTo>
                  <a:lnTo>
                    <a:pt x="714" y="287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0" name="China" descr="© INSCALE GmbH, 05.05.2010&#10;http://www.presentationload.com/">
              <a:extLst>
                <a:ext uri="{FF2B5EF4-FFF2-40B4-BE49-F238E27FC236}">
                  <a16:creationId xmlns:a16="http://schemas.microsoft.com/office/drawing/2014/main" id="{245C2920-A64F-4D37-B562-EEDB9364093F}"/>
                </a:ext>
              </a:extLst>
            </p:cNvPr>
            <p:cNvSpPr>
              <a:spLocks noEditPoints="1"/>
            </p:cNvSpPr>
            <p:nvPr>
              <p:custDataLst>
                <p:tags r:id="rId149"/>
              </p:custDataLst>
            </p:nvPr>
          </p:nvSpPr>
          <p:spPr bwMode="gray">
            <a:xfrm>
              <a:off x="6094286" y="1589345"/>
              <a:ext cx="1387500" cy="1071759"/>
            </a:xfrm>
            <a:custGeom>
              <a:avLst/>
              <a:gdLst>
                <a:gd name="T0" fmla="*/ 2147483647 w 3660"/>
                <a:gd name="T1" fmla="*/ 2147483647 h 2826"/>
                <a:gd name="T2" fmla="*/ 2147483647 w 3660"/>
                <a:gd name="T3" fmla="*/ 2147483647 h 2826"/>
                <a:gd name="T4" fmla="*/ 2147483647 w 3660"/>
                <a:gd name="T5" fmla="*/ 2147483647 h 2826"/>
                <a:gd name="T6" fmla="*/ 2147483647 w 3660"/>
                <a:gd name="T7" fmla="*/ 2147483647 h 2826"/>
                <a:gd name="T8" fmla="*/ 2147483647 w 3660"/>
                <a:gd name="T9" fmla="*/ 2147483647 h 2826"/>
                <a:gd name="T10" fmla="*/ 2147483647 w 3660"/>
                <a:gd name="T11" fmla="*/ 2147483647 h 2826"/>
                <a:gd name="T12" fmla="*/ 2147483647 w 3660"/>
                <a:gd name="T13" fmla="*/ 2147483647 h 2826"/>
                <a:gd name="T14" fmla="*/ 2147483647 w 3660"/>
                <a:gd name="T15" fmla="*/ 2147483647 h 2826"/>
                <a:gd name="T16" fmla="*/ 2147483647 w 3660"/>
                <a:gd name="T17" fmla="*/ 2147483647 h 2826"/>
                <a:gd name="T18" fmla="*/ 2147483647 w 3660"/>
                <a:gd name="T19" fmla="*/ 2147483647 h 2826"/>
                <a:gd name="T20" fmla="*/ 2147483647 w 3660"/>
                <a:gd name="T21" fmla="*/ 2147483647 h 2826"/>
                <a:gd name="T22" fmla="*/ 2147483647 w 3660"/>
                <a:gd name="T23" fmla="*/ 2147483647 h 2826"/>
                <a:gd name="T24" fmla="*/ 2147483647 w 3660"/>
                <a:gd name="T25" fmla="*/ 2147483647 h 2826"/>
                <a:gd name="T26" fmla="*/ 2147483647 w 3660"/>
                <a:gd name="T27" fmla="*/ 2147483647 h 2826"/>
                <a:gd name="T28" fmla="*/ 2147483647 w 3660"/>
                <a:gd name="T29" fmla="*/ 2147483647 h 2826"/>
                <a:gd name="T30" fmla="*/ 2147483647 w 3660"/>
                <a:gd name="T31" fmla="*/ 2147483647 h 2826"/>
                <a:gd name="T32" fmla="*/ 2147483647 w 3660"/>
                <a:gd name="T33" fmla="*/ 2147483647 h 2826"/>
                <a:gd name="T34" fmla="*/ 2147483647 w 3660"/>
                <a:gd name="T35" fmla="*/ 2147483647 h 2826"/>
                <a:gd name="T36" fmla="*/ 2147483647 w 3660"/>
                <a:gd name="T37" fmla="*/ 2147483647 h 2826"/>
                <a:gd name="T38" fmla="*/ 2147483647 w 3660"/>
                <a:gd name="T39" fmla="*/ 2147483647 h 2826"/>
                <a:gd name="T40" fmla="*/ 2147483647 w 3660"/>
                <a:gd name="T41" fmla="*/ 2147483647 h 2826"/>
                <a:gd name="T42" fmla="*/ 2147483647 w 3660"/>
                <a:gd name="T43" fmla="*/ 2147483647 h 2826"/>
                <a:gd name="T44" fmla="*/ 2147483647 w 3660"/>
                <a:gd name="T45" fmla="*/ 2147483647 h 2826"/>
                <a:gd name="T46" fmla="*/ 0 w 3660"/>
                <a:gd name="T47" fmla="*/ 2147483647 h 2826"/>
                <a:gd name="T48" fmla="*/ 2147483647 w 3660"/>
                <a:gd name="T49" fmla="*/ 2147483647 h 2826"/>
                <a:gd name="T50" fmla="*/ 2147483647 w 3660"/>
                <a:gd name="T51" fmla="*/ 2147483647 h 2826"/>
                <a:gd name="T52" fmla="*/ 2147483647 w 3660"/>
                <a:gd name="T53" fmla="*/ 2147483647 h 2826"/>
                <a:gd name="T54" fmla="*/ 2147483647 w 3660"/>
                <a:gd name="T55" fmla="*/ 2147483647 h 2826"/>
                <a:gd name="T56" fmla="*/ 2147483647 w 3660"/>
                <a:gd name="T57" fmla="*/ 2147483647 h 2826"/>
                <a:gd name="T58" fmla="*/ 2147483647 w 3660"/>
                <a:gd name="T59" fmla="*/ 2147483647 h 2826"/>
                <a:gd name="T60" fmla="*/ 2147483647 w 3660"/>
                <a:gd name="T61" fmla="*/ 2147483647 h 2826"/>
                <a:gd name="T62" fmla="*/ 2147483647 w 3660"/>
                <a:gd name="T63" fmla="*/ 2147483647 h 2826"/>
                <a:gd name="T64" fmla="*/ 2147483647 w 3660"/>
                <a:gd name="T65" fmla="*/ 2147483647 h 2826"/>
                <a:gd name="T66" fmla="*/ 2147483647 w 3660"/>
                <a:gd name="T67" fmla="*/ 2147483647 h 2826"/>
                <a:gd name="T68" fmla="*/ 2147483647 w 3660"/>
                <a:gd name="T69" fmla="*/ 2147483647 h 2826"/>
                <a:gd name="T70" fmla="*/ 2147483647 w 3660"/>
                <a:gd name="T71" fmla="*/ 2147483647 h 2826"/>
                <a:gd name="T72" fmla="*/ 2147483647 w 3660"/>
                <a:gd name="T73" fmla="*/ 2147483647 h 2826"/>
                <a:gd name="T74" fmla="*/ 2147483647 w 3660"/>
                <a:gd name="T75" fmla="*/ 2147483647 h 2826"/>
                <a:gd name="T76" fmla="*/ 2147483647 w 3660"/>
                <a:gd name="T77" fmla="*/ 2147483647 h 2826"/>
                <a:gd name="T78" fmla="*/ 2147483647 w 3660"/>
                <a:gd name="T79" fmla="*/ 2147483647 h 2826"/>
                <a:gd name="T80" fmla="*/ 2147483647 w 3660"/>
                <a:gd name="T81" fmla="*/ 2147483647 h 2826"/>
                <a:gd name="T82" fmla="*/ 2147483647 w 3660"/>
                <a:gd name="T83" fmla="*/ 2147483647 h 2826"/>
                <a:gd name="T84" fmla="*/ 2147483647 w 3660"/>
                <a:gd name="T85" fmla="*/ 2147483647 h 2826"/>
                <a:gd name="T86" fmla="*/ 2147483647 w 3660"/>
                <a:gd name="T87" fmla="*/ 2147483647 h 2826"/>
                <a:gd name="T88" fmla="*/ 2147483647 w 3660"/>
                <a:gd name="T89" fmla="*/ 2147483647 h 2826"/>
                <a:gd name="T90" fmla="*/ 2147483647 w 3660"/>
                <a:gd name="T91" fmla="*/ 2147483647 h 2826"/>
                <a:gd name="T92" fmla="*/ 2147483647 w 3660"/>
                <a:gd name="T93" fmla="*/ 2147483647 h 2826"/>
                <a:gd name="T94" fmla="*/ 2147483647 w 3660"/>
                <a:gd name="T95" fmla="*/ 2147483647 h 2826"/>
                <a:gd name="T96" fmla="*/ 2147483647 w 3660"/>
                <a:gd name="T97" fmla="*/ 2147483647 h 2826"/>
                <a:gd name="T98" fmla="*/ 2147483647 w 3660"/>
                <a:gd name="T99" fmla="*/ 2147483647 h 2826"/>
                <a:gd name="T100" fmla="*/ 2147483647 w 3660"/>
                <a:gd name="T101" fmla="*/ 2147483647 h 2826"/>
                <a:gd name="T102" fmla="*/ 2147483647 w 3660"/>
                <a:gd name="T103" fmla="*/ 2147483647 h 2826"/>
                <a:gd name="T104" fmla="*/ 2147483647 w 3660"/>
                <a:gd name="T105" fmla="*/ 2147483647 h 2826"/>
                <a:gd name="T106" fmla="*/ 2147483647 w 3660"/>
                <a:gd name="T107" fmla="*/ 2147483647 h 2826"/>
                <a:gd name="T108" fmla="*/ 2147483647 w 3660"/>
                <a:gd name="T109" fmla="*/ 2147483647 h 2826"/>
                <a:gd name="T110" fmla="*/ 2147483647 w 3660"/>
                <a:gd name="T111" fmla="*/ 2147483647 h 2826"/>
                <a:gd name="T112" fmla="*/ 2147483647 w 3660"/>
                <a:gd name="T113" fmla="*/ 2147483647 h 2826"/>
                <a:gd name="T114" fmla="*/ 2147483647 w 3660"/>
                <a:gd name="T115" fmla="*/ 2147483647 h 2826"/>
                <a:gd name="T116" fmla="*/ 2147483647 w 3660"/>
                <a:gd name="T117" fmla="*/ 2147483647 h 2826"/>
                <a:gd name="T118" fmla="*/ 2147483647 w 3660"/>
                <a:gd name="T119" fmla="*/ 2147483647 h 2826"/>
                <a:gd name="T120" fmla="*/ 2147483647 w 3660"/>
                <a:gd name="T121" fmla="*/ 2147483647 h 2826"/>
                <a:gd name="T122" fmla="*/ 2147483647 w 3660"/>
                <a:gd name="T123" fmla="*/ 2147483647 h 2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60"/>
                <a:gd name="T187" fmla="*/ 0 h 2826"/>
                <a:gd name="T188" fmla="*/ 3660 w 3660"/>
                <a:gd name="T189" fmla="*/ 2826 h 2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60" h="2826">
                  <a:moveTo>
                    <a:pt x="2862" y="2688"/>
                  </a:moveTo>
                  <a:lnTo>
                    <a:pt x="2850" y="2682"/>
                  </a:lnTo>
                  <a:lnTo>
                    <a:pt x="2772" y="2682"/>
                  </a:lnTo>
                  <a:lnTo>
                    <a:pt x="2766" y="2700"/>
                  </a:lnTo>
                  <a:lnTo>
                    <a:pt x="2748" y="2694"/>
                  </a:lnTo>
                  <a:lnTo>
                    <a:pt x="2736" y="2718"/>
                  </a:lnTo>
                  <a:lnTo>
                    <a:pt x="2730" y="2724"/>
                  </a:lnTo>
                  <a:lnTo>
                    <a:pt x="2712" y="2760"/>
                  </a:lnTo>
                  <a:lnTo>
                    <a:pt x="2718" y="2772"/>
                  </a:lnTo>
                  <a:lnTo>
                    <a:pt x="2724" y="2790"/>
                  </a:lnTo>
                  <a:lnTo>
                    <a:pt x="2754" y="2820"/>
                  </a:lnTo>
                  <a:lnTo>
                    <a:pt x="2766" y="2826"/>
                  </a:lnTo>
                  <a:lnTo>
                    <a:pt x="2772" y="2826"/>
                  </a:lnTo>
                  <a:lnTo>
                    <a:pt x="2802" y="2820"/>
                  </a:lnTo>
                  <a:lnTo>
                    <a:pt x="2820" y="2820"/>
                  </a:lnTo>
                  <a:lnTo>
                    <a:pt x="2844" y="2808"/>
                  </a:lnTo>
                  <a:lnTo>
                    <a:pt x="2850" y="2802"/>
                  </a:lnTo>
                  <a:lnTo>
                    <a:pt x="2850" y="2754"/>
                  </a:lnTo>
                  <a:lnTo>
                    <a:pt x="2856" y="2742"/>
                  </a:lnTo>
                  <a:lnTo>
                    <a:pt x="2862" y="2736"/>
                  </a:lnTo>
                  <a:lnTo>
                    <a:pt x="2868" y="2724"/>
                  </a:lnTo>
                  <a:lnTo>
                    <a:pt x="2868" y="2700"/>
                  </a:lnTo>
                  <a:lnTo>
                    <a:pt x="2862" y="2688"/>
                  </a:lnTo>
                  <a:close/>
                  <a:moveTo>
                    <a:pt x="3660" y="624"/>
                  </a:moveTo>
                  <a:lnTo>
                    <a:pt x="3654" y="600"/>
                  </a:lnTo>
                  <a:lnTo>
                    <a:pt x="3660" y="570"/>
                  </a:lnTo>
                  <a:lnTo>
                    <a:pt x="3642" y="564"/>
                  </a:lnTo>
                  <a:lnTo>
                    <a:pt x="3642" y="540"/>
                  </a:lnTo>
                  <a:lnTo>
                    <a:pt x="3630" y="528"/>
                  </a:lnTo>
                  <a:lnTo>
                    <a:pt x="3630" y="510"/>
                  </a:lnTo>
                  <a:lnTo>
                    <a:pt x="3618" y="492"/>
                  </a:lnTo>
                  <a:lnTo>
                    <a:pt x="3636" y="486"/>
                  </a:lnTo>
                  <a:lnTo>
                    <a:pt x="3636" y="456"/>
                  </a:lnTo>
                  <a:lnTo>
                    <a:pt x="3612" y="444"/>
                  </a:lnTo>
                  <a:lnTo>
                    <a:pt x="3612" y="426"/>
                  </a:lnTo>
                  <a:lnTo>
                    <a:pt x="3606" y="414"/>
                  </a:lnTo>
                  <a:lnTo>
                    <a:pt x="3594" y="408"/>
                  </a:lnTo>
                  <a:lnTo>
                    <a:pt x="3552" y="408"/>
                  </a:lnTo>
                  <a:lnTo>
                    <a:pt x="3546" y="432"/>
                  </a:lnTo>
                  <a:lnTo>
                    <a:pt x="3516" y="432"/>
                  </a:lnTo>
                  <a:lnTo>
                    <a:pt x="3504" y="438"/>
                  </a:lnTo>
                  <a:lnTo>
                    <a:pt x="3498" y="438"/>
                  </a:lnTo>
                  <a:lnTo>
                    <a:pt x="3492" y="444"/>
                  </a:lnTo>
                  <a:lnTo>
                    <a:pt x="3492" y="462"/>
                  </a:lnTo>
                  <a:lnTo>
                    <a:pt x="3462" y="456"/>
                  </a:lnTo>
                  <a:lnTo>
                    <a:pt x="3462" y="468"/>
                  </a:lnTo>
                  <a:lnTo>
                    <a:pt x="3444" y="468"/>
                  </a:lnTo>
                  <a:lnTo>
                    <a:pt x="3432" y="456"/>
                  </a:lnTo>
                  <a:lnTo>
                    <a:pt x="3408" y="462"/>
                  </a:lnTo>
                  <a:lnTo>
                    <a:pt x="3366" y="432"/>
                  </a:lnTo>
                  <a:lnTo>
                    <a:pt x="3366" y="420"/>
                  </a:lnTo>
                  <a:lnTo>
                    <a:pt x="3360" y="408"/>
                  </a:lnTo>
                  <a:lnTo>
                    <a:pt x="3360" y="402"/>
                  </a:lnTo>
                  <a:lnTo>
                    <a:pt x="3354" y="396"/>
                  </a:lnTo>
                  <a:lnTo>
                    <a:pt x="3336" y="396"/>
                  </a:lnTo>
                  <a:lnTo>
                    <a:pt x="3318" y="366"/>
                  </a:lnTo>
                  <a:lnTo>
                    <a:pt x="3276" y="366"/>
                  </a:lnTo>
                  <a:lnTo>
                    <a:pt x="3258" y="348"/>
                  </a:lnTo>
                  <a:lnTo>
                    <a:pt x="3246" y="342"/>
                  </a:lnTo>
                  <a:lnTo>
                    <a:pt x="3228" y="324"/>
                  </a:lnTo>
                  <a:lnTo>
                    <a:pt x="3216" y="324"/>
                  </a:lnTo>
                  <a:lnTo>
                    <a:pt x="3204" y="336"/>
                  </a:lnTo>
                  <a:lnTo>
                    <a:pt x="3192" y="330"/>
                  </a:lnTo>
                  <a:lnTo>
                    <a:pt x="3186" y="324"/>
                  </a:lnTo>
                  <a:lnTo>
                    <a:pt x="3174" y="318"/>
                  </a:lnTo>
                  <a:lnTo>
                    <a:pt x="3126" y="318"/>
                  </a:lnTo>
                  <a:lnTo>
                    <a:pt x="3114" y="312"/>
                  </a:lnTo>
                  <a:lnTo>
                    <a:pt x="3108" y="306"/>
                  </a:lnTo>
                  <a:lnTo>
                    <a:pt x="3084" y="294"/>
                  </a:lnTo>
                  <a:lnTo>
                    <a:pt x="3078" y="288"/>
                  </a:lnTo>
                  <a:lnTo>
                    <a:pt x="3072" y="288"/>
                  </a:lnTo>
                  <a:lnTo>
                    <a:pt x="3066" y="264"/>
                  </a:lnTo>
                  <a:lnTo>
                    <a:pt x="3054" y="264"/>
                  </a:lnTo>
                  <a:lnTo>
                    <a:pt x="3048" y="252"/>
                  </a:lnTo>
                  <a:lnTo>
                    <a:pt x="3030" y="234"/>
                  </a:lnTo>
                  <a:lnTo>
                    <a:pt x="3024" y="222"/>
                  </a:lnTo>
                  <a:lnTo>
                    <a:pt x="2976" y="198"/>
                  </a:lnTo>
                  <a:lnTo>
                    <a:pt x="2964" y="198"/>
                  </a:lnTo>
                  <a:lnTo>
                    <a:pt x="2952" y="168"/>
                  </a:lnTo>
                  <a:lnTo>
                    <a:pt x="2904" y="144"/>
                  </a:lnTo>
                  <a:lnTo>
                    <a:pt x="2898" y="114"/>
                  </a:lnTo>
                  <a:lnTo>
                    <a:pt x="2892" y="114"/>
                  </a:lnTo>
                  <a:lnTo>
                    <a:pt x="2886" y="108"/>
                  </a:lnTo>
                  <a:lnTo>
                    <a:pt x="2874" y="108"/>
                  </a:lnTo>
                  <a:lnTo>
                    <a:pt x="2862" y="96"/>
                  </a:lnTo>
                  <a:lnTo>
                    <a:pt x="2850" y="90"/>
                  </a:lnTo>
                  <a:lnTo>
                    <a:pt x="2838" y="78"/>
                  </a:lnTo>
                  <a:lnTo>
                    <a:pt x="2832" y="78"/>
                  </a:lnTo>
                  <a:lnTo>
                    <a:pt x="2832" y="66"/>
                  </a:lnTo>
                  <a:lnTo>
                    <a:pt x="2820" y="60"/>
                  </a:lnTo>
                  <a:lnTo>
                    <a:pt x="2814" y="54"/>
                  </a:lnTo>
                  <a:lnTo>
                    <a:pt x="2802" y="48"/>
                  </a:lnTo>
                  <a:lnTo>
                    <a:pt x="2796" y="42"/>
                  </a:lnTo>
                  <a:lnTo>
                    <a:pt x="2724" y="42"/>
                  </a:lnTo>
                  <a:lnTo>
                    <a:pt x="2688" y="18"/>
                  </a:lnTo>
                  <a:lnTo>
                    <a:pt x="2652" y="0"/>
                  </a:lnTo>
                  <a:lnTo>
                    <a:pt x="2598" y="12"/>
                  </a:lnTo>
                  <a:lnTo>
                    <a:pt x="2556" y="6"/>
                  </a:lnTo>
                  <a:lnTo>
                    <a:pt x="2550" y="18"/>
                  </a:lnTo>
                  <a:lnTo>
                    <a:pt x="2514" y="24"/>
                  </a:lnTo>
                  <a:lnTo>
                    <a:pt x="2472" y="66"/>
                  </a:lnTo>
                  <a:lnTo>
                    <a:pt x="2466" y="66"/>
                  </a:lnTo>
                  <a:lnTo>
                    <a:pt x="2466" y="78"/>
                  </a:lnTo>
                  <a:lnTo>
                    <a:pt x="2472" y="78"/>
                  </a:lnTo>
                  <a:lnTo>
                    <a:pt x="2490" y="84"/>
                  </a:lnTo>
                  <a:lnTo>
                    <a:pt x="2502" y="84"/>
                  </a:lnTo>
                  <a:lnTo>
                    <a:pt x="2508" y="90"/>
                  </a:lnTo>
                  <a:lnTo>
                    <a:pt x="2520" y="90"/>
                  </a:lnTo>
                  <a:lnTo>
                    <a:pt x="2532" y="102"/>
                  </a:lnTo>
                  <a:lnTo>
                    <a:pt x="2544" y="108"/>
                  </a:lnTo>
                  <a:lnTo>
                    <a:pt x="2550" y="114"/>
                  </a:lnTo>
                  <a:lnTo>
                    <a:pt x="2550" y="126"/>
                  </a:lnTo>
                  <a:lnTo>
                    <a:pt x="2532" y="144"/>
                  </a:lnTo>
                  <a:lnTo>
                    <a:pt x="2532" y="216"/>
                  </a:lnTo>
                  <a:lnTo>
                    <a:pt x="2538" y="258"/>
                  </a:lnTo>
                  <a:lnTo>
                    <a:pt x="2544" y="264"/>
                  </a:lnTo>
                  <a:lnTo>
                    <a:pt x="2556" y="264"/>
                  </a:lnTo>
                  <a:lnTo>
                    <a:pt x="2556" y="276"/>
                  </a:lnTo>
                  <a:lnTo>
                    <a:pt x="2550" y="282"/>
                  </a:lnTo>
                  <a:lnTo>
                    <a:pt x="2538" y="288"/>
                  </a:lnTo>
                  <a:lnTo>
                    <a:pt x="2514" y="288"/>
                  </a:lnTo>
                  <a:lnTo>
                    <a:pt x="2514" y="300"/>
                  </a:lnTo>
                  <a:lnTo>
                    <a:pt x="2496" y="318"/>
                  </a:lnTo>
                  <a:lnTo>
                    <a:pt x="2484" y="318"/>
                  </a:lnTo>
                  <a:lnTo>
                    <a:pt x="2478" y="312"/>
                  </a:lnTo>
                  <a:lnTo>
                    <a:pt x="2442" y="312"/>
                  </a:lnTo>
                  <a:lnTo>
                    <a:pt x="2406" y="288"/>
                  </a:lnTo>
                  <a:lnTo>
                    <a:pt x="2406" y="372"/>
                  </a:lnTo>
                  <a:lnTo>
                    <a:pt x="2412" y="384"/>
                  </a:lnTo>
                  <a:lnTo>
                    <a:pt x="2418" y="408"/>
                  </a:lnTo>
                  <a:lnTo>
                    <a:pt x="2424" y="420"/>
                  </a:lnTo>
                  <a:lnTo>
                    <a:pt x="2418" y="420"/>
                  </a:lnTo>
                  <a:lnTo>
                    <a:pt x="2418" y="438"/>
                  </a:lnTo>
                  <a:lnTo>
                    <a:pt x="2424" y="450"/>
                  </a:lnTo>
                  <a:lnTo>
                    <a:pt x="2436" y="456"/>
                  </a:lnTo>
                  <a:lnTo>
                    <a:pt x="2442" y="462"/>
                  </a:lnTo>
                  <a:lnTo>
                    <a:pt x="2460" y="462"/>
                  </a:lnTo>
                  <a:lnTo>
                    <a:pt x="2460" y="456"/>
                  </a:lnTo>
                  <a:lnTo>
                    <a:pt x="2454" y="456"/>
                  </a:lnTo>
                  <a:lnTo>
                    <a:pt x="2460" y="450"/>
                  </a:lnTo>
                  <a:lnTo>
                    <a:pt x="2514" y="450"/>
                  </a:lnTo>
                  <a:lnTo>
                    <a:pt x="2526" y="462"/>
                  </a:lnTo>
                  <a:lnTo>
                    <a:pt x="2538" y="468"/>
                  </a:lnTo>
                  <a:lnTo>
                    <a:pt x="2544" y="468"/>
                  </a:lnTo>
                  <a:lnTo>
                    <a:pt x="2550" y="462"/>
                  </a:lnTo>
                  <a:lnTo>
                    <a:pt x="2550" y="438"/>
                  </a:lnTo>
                  <a:lnTo>
                    <a:pt x="2616" y="438"/>
                  </a:lnTo>
                  <a:lnTo>
                    <a:pt x="2616" y="450"/>
                  </a:lnTo>
                  <a:lnTo>
                    <a:pt x="2622" y="456"/>
                  </a:lnTo>
                  <a:lnTo>
                    <a:pt x="2634" y="462"/>
                  </a:lnTo>
                  <a:lnTo>
                    <a:pt x="2652" y="462"/>
                  </a:lnTo>
                  <a:lnTo>
                    <a:pt x="2658" y="468"/>
                  </a:lnTo>
                  <a:lnTo>
                    <a:pt x="2670" y="474"/>
                  </a:lnTo>
                  <a:lnTo>
                    <a:pt x="2682" y="486"/>
                  </a:lnTo>
                  <a:lnTo>
                    <a:pt x="2706" y="498"/>
                  </a:lnTo>
                  <a:lnTo>
                    <a:pt x="2718" y="498"/>
                  </a:lnTo>
                  <a:lnTo>
                    <a:pt x="2724" y="510"/>
                  </a:lnTo>
                  <a:lnTo>
                    <a:pt x="2748" y="534"/>
                  </a:lnTo>
                  <a:lnTo>
                    <a:pt x="2748" y="540"/>
                  </a:lnTo>
                  <a:lnTo>
                    <a:pt x="2742" y="546"/>
                  </a:lnTo>
                  <a:lnTo>
                    <a:pt x="2706" y="546"/>
                  </a:lnTo>
                  <a:lnTo>
                    <a:pt x="2700" y="540"/>
                  </a:lnTo>
                  <a:lnTo>
                    <a:pt x="2688" y="534"/>
                  </a:lnTo>
                  <a:lnTo>
                    <a:pt x="2658" y="534"/>
                  </a:lnTo>
                  <a:lnTo>
                    <a:pt x="2652" y="540"/>
                  </a:lnTo>
                  <a:lnTo>
                    <a:pt x="2646" y="540"/>
                  </a:lnTo>
                  <a:lnTo>
                    <a:pt x="2628" y="558"/>
                  </a:lnTo>
                  <a:lnTo>
                    <a:pt x="2598" y="552"/>
                  </a:lnTo>
                  <a:lnTo>
                    <a:pt x="2598" y="570"/>
                  </a:lnTo>
                  <a:lnTo>
                    <a:pt x="2586" y="570"/>
                  </a:lnTo>
                  <a:lnTo>
                    <a:pt x="2550" y="588"/>
                  </a:lnTo>
                  <a:lnTo>
                    <a:pt x="2544" y="594"/>
                  </a:lnTo>
                  <a:lnTo>
                    <a:pt x="2550" y="606"/>
                  </a:lnTo>
                  <a:lnTo>
                    <a:pt x="2562" y="618"/>
                  </a:lnTo>
                  <a:lnTo>
                    <a:pt x="2538" y="642"/>
                  </a:lnTo>
                  <a:lnTo>
                    <a:pt x="2466" y="642"/>
                  </a:lnTo>
                  <a:lnTo>
                    <a:pt x="2466" y="666"/>
                  </a:lnTo>
                  <a:lnTo>
                    <a:pt x="2460" y="672"/>
                  </a:lnTo>
                  <a:lnTo>
                    <a:pt x="2454" y="684"/>
                  </a:lnTo>
                  <a:lnTo>
                    <a:pt x="2442" y="690"/>
                  </a:lnTo>
                  <a:lnTo>
                    <a:pt x="2424" y="690"/>
                  </a:lnTo>
                  <a:lnTo>
                    <a:pt x="2412" y="696"/>
                  </a:lnTo>
                  <a:lnTo>
                    <a:pt x="2388" y="696"/>
                  </a:lnTo>
                  <a:lnTo>
                    <a:pt x="2376" y="690"/>
                  </a:lnTo>
                  <a:lnTo>
                    <a:pt x="2370" y="684"/>
                  </a:lnTo>
                  <a:lnTo>
                    <a:pt x="2358" y="678"/>
                  </a:lnTo>
                  <a:lnTo>
                    <a:pt x="2352" y="672"/>
                  </a:lnTo>
                  <a:lnTo>
                    <a:pt x="2346" y="672"/>
                  </a:lnTo>
                  <a:lnTo>
                    <a:pt x="2340" y="666"/>
                  </a:lnTo>
                  <a:lnTo>
                    <a:pt x="2316" y="666"/>
                  </a:lnTo>
                  <a:lnTo>
                    <a:pt x="2304" y="672"/>
                  </a:lnTo>
                  <a:lnTo>
                    <a:pt x="2304" y="684"/>
                  </a:lnTo>
                  <a:lnTo>
                    <a:pt x="2298" y="696"/>
                  </a:lnTo>
                  <a:lnTo>
                    <a:pt x="2298" y="708"/>
                  </a:lnTo>
                  <a:lnTo>
                    <a:pt x="2304" y="720"/>
                  </a:lnTo>
                  <a:lnTo>
                    <a:pt x="2322" y="738"/>
                  </a:lnTo>
                  <a:lnTo>
                    <a:pt x="2334" y="744"/>
                  </a:lnTo>
                  <a:lnTo>
                    <a:pt x="2352" y="762"/>
                  </a:lnTo>
                  <a:lnTo>
                    <a:pt x="2364" y="768"/>
                  </a:lnTo>
                  <a:lnTo>
                    <a:pt x="2364" y="774"/>
                  </a:lnTo>
                  <a:lnTo>
                    <a:pt x="2358" y="780"/>
                  </a:lnTo>
                  <a:lnTo>
                    <a:pt x="2352" y="792"/>
                  </a:lnTo>
                  <a:lnTo>
                    <a:pt x="2340" y="804"/>
                  </a:lnTo>
                  <a:lnTo>
                    <a:pt x="2316" y="804"/>
                  </a:lnTo>
                  <a:lnTo>
                    <a:pt x="2316" y="810"/>
                  </a:lnTo>
                  <a:lnTo>
                    <a:pt x="2310" y="822"/>
                  </a:lnTo>
                  <a:lnTo>
                    <a:pt x="2310" y="828"/>
                  </a:lnTo>
                  <a:lnTo>
                    <a:pt x="2298" y="852"/>
                  </a:lnTo>
                  <a:lnTo>
                    <a:pt x="2286" y="858"/>
                  </a:lnTo>
                  <a:lnTo>
                    <a:pt x="2262" y="858"/>
                  </a:lnTo>
                  <a:lnTo>
                    <a:pt x="2244" y="882"/>
                  </a:lnTo>
                  <a:lnTo>
                    <a:pt x="2088" y="882"/>
                  </a:lnTo>
                  <a:lnTo>
                    <a:pt x="2070" y="894"/>
                  </a:lnTo>
                  <a:lnTo>
                    <a:pt x="2010" y="930"/>
                  </a:lnTo>
                  <a:lnTo>
                    <a:pt x="1992" y="942"/>
                  </a:lnTo>
                  <a:lnTo>
                    <a:pt x="1986" y="948"/>
                  </a:lnTo>
                  <a:lnTo>
                    <a:pt x="1968" y="948"/>
                  </a:lnTo>
                  <a:lnTo>
                    <a:pt x="1962" y="942"/>
                  </a:lnTo>
                  <a:lnTo>
                    <a:pt x="1956" y="942"/>
                  </a:lnTo>
                  <a:lnTo>
                    <a:pt x="1950" y="930"/>
                  </a:lnTo>
                  <a:lnTo>
                    <a:pt x="1950" y="924"/>
                  </a:lnTo>
                  <a:lnTo>
                    <a:pt x="1938" y="924"/>
                  </a:lnTo>
                  <a:lnTo>
                    <a:pt x="1926" y="930"/>
                  </a:lnTo>
                  <a:lnTo>
                    <a:pt x="1914" y="930"/>
                  </a:lnTo>
                  <a:lnTo>
                    <a:pt x="1908" y="936"/>
                  </a:lnTo>
                  <a:lnTo>
                    <a:pt x="1896" y="936"/>
                  </a:lnTo>
                  <a:lnTo>
                    <a:pt x="1890" y="930"/>
                  </a:lnTo>
                  <a:lnTo>
                    <a:pt x="1866" y="918"/>
                  </a:lnTo>
                  <a:lnTo>
                    <a:pt x="1848" y="912"/>
                  </a:lnTo>
                  <a:lnTo>
                    <a:pt x="1800" y="912"/>
                  </a:lnTo>
                  <a:lnTo>
                    <a:pt x="1776" y="906"/>
                  </a:lnTo>
                  <a:lnTo>
                    <a:pt x="1764" y="900"/>
                  </a:lnTo>
                  <a:lnTo>
                    <a:pt x="1758" y="888"/>
                  </a:lnTo>
                  <a:lnTo>
                    <a:pt x="1740" y="870"/>
                  </a:lnTo>
                  <a:lnTo>
                    <a:pt x="1728" y="870"/>
                  </a:lnTo>
                  <a:lnTo>
                    <a:pt x="1710" y="864"/>
                  </a:lnTo>
                  <a:lnTo>
                    <a:pt x="1656" y="864"/>
                  </a:lnTo>
                  <a:lnTo>
                    <a:pt x="1650" y="858"/>
                  </a:lnTo>
                  <a:lnTo>
                    <a:pt x="1644" y="858"/>
                  </a:lnTo>
                  <a:lnTo>
                    <a:pt x="1632" y="852"/>
                  </a:lnTo>
                  <a:lnTo>
                    <a:pt x="1620" y="852"/>
                  </a:lnTo>
                  <a:lnTo>
                    <a:pt x="1614" y="858"/>
                  </a:lnTo>
                  <a:lnTo>
                    <a:pt x="1602" y="864"/>
                  </a:lnTo>
                  <a:lnTo>
                    <a:pt x="1596" y="870"/>
                  </a:lnTo>
                  <a:lnTo>
                    <a:pt x="1560" y="864"/>
                  </a:lnTo>
                  <a:lnTo>
                    <a:pt x="1512" y="864"/>
                  </a:lnTo>
                  <a:lnTo>
                    <a:pt x="1458" y="858"/>
                  </a:lnTo>
                  <a:lnTo>
                    <a:pt x="1398" y="864"/>
                  </a:lnTo>
                  <a:lnTo>
                    <a:pt x="1386" y="858"/>
                  </a:lnTo>
                  <a:lnTo>
                    <a:pt x="1380" y="846"/>
                  </a:lnTo>
                  <a:lnTo>
                    <a:pt x="1368" y="840"/>
                  </a:lnTo>
                  <a:lnTo>
                    <a:pt x="1338" y="810"/>
                  </a:lnTo>
                  <a:lnTo>
                    <a:pt x="1332" y="798"/>
                  </a:lnTo>
                  <a:lnTo>
                    <a:pt x="1290" y="756"/>
                  </a:lnTo>
                  <a:lnTo>
                    <a:pt x="1278" y="732"/>
                  </a:lnTo>
                  <a:lnTo>
                    <a:pt x="1242" y="732"/>
                  </a:lnTo>
                  <a:lnTo>
                    <a:pt x="1236" y="726"/>
                  </a:lnTo>
                  <a:lnTo>
                    <a:pt x="1224" y="726"/>
                  </a:lnTo>
                  <a:lnTo>
                    <a:pt x="1200" y="714"/>
                  </a:lnTo>
                  <a:lnTo>
                    <a:pt x="1194" y="714"/>
                  </a:lnTo>
                  <a:lnTo>
                    <a:pt x="1188" y="708"/>
                  </a:lnTo>
                  <a:lnTo>
                    <a:pt x="1182" y="708"/>
                  </a:lnTo>
                  <a:lnTo>
                    <a:pt x="1176" y="696"/>
                  </a:lnTo>
                  <a:lnTo>
                    <a:pt x="1164" y="690"/>
                  </a:lnTo>
                  <a:lnTo>
                    <a:pt x="1158" y="690"/>
                  </a:lnTo>
                  <a:lnTo>
                    <a:pt x="1146" y="684"/>
                  </a:lnTo>
                  <a:lnTo>
                    <a:pt x="1140" y="684"/>
                  </a:lnTo>
                  <a:lnTo>
                    <a:pt x="1134" y="678"/>
                  </a:lnTo>
                  <a:lnTo>
                    <a:pt x="1038" y="678"/>
                  </a:lnTo>
                  <a:lnTo>
                    <a:pt x="1014" y="672"/>
                  </a:lnTo>
                  <a:lnTo>
                    <a:pt x="996" y="666"/>
                  </a:lnTo>
                  <a:lnTo>
                    <a:pt x="990" y="666"/>
                  </a:lnTo>
                  <a:lnTo>
                    <a:pt x="978" y="660"/>
                  </a:lnTo>
                  <a:lnTo>
                    <a:pt x="966" y="660"/>
                  </a:lnTo>
                  <a:lnTo>
                    <a:pt x="954" y="654"/>
                  </a:lnTo>
                  <a:lnTo>
                    <a:pt x="948" y="648"/>
                  </a:lnTo>
                  <a:lnTo>
                    <a:pt x="942" y="636"/>
                  </a:lnTo>
                  <a:lnTo>
                    <a:pt x="936" y="618"/>
                  </a:lnTo>
                  <a:lnTo>
                    <a:pt x="936" y="606"/>
                  </a:lnTo>
                  <a:lnTo>
                    <a:pt x="948" y="594"/>
                  </a:lnTo>
                  <a:lnTo>
                    <a:pt x="948" y="588"/>
                  </a:lnTo>
                  <a:lnTo>
                    <a:pt x="942" y="582"/>
                  </a:lnTo>
                  <a:lnTo>
                    <a:pt x="936" y="570"/>
                  </a:lnTo>
                  <a:lnTo>
                    <a:pt x="930" y="564"/>
                  </a:lnTo>
                  <a:lnTo>
                    <a:pt x="930" y="552"/>
                  </a:lnTo>
                  <a:lnTo>
                    <a:pt x="924" y="540"/>
                  </a:lnTo>
                  <a:lnTo>
                    <a:pt x="912" y="528"/>
                  </a:lnTo>
                  <a:lnTo>
                    <a:pt x="888" y="510"/>
                  </a:lnTo>
                  <a:lnTo>
                    <a:pt x="876" y="492"/>
                  </a:lnTo>
                  <a:lnTo>
                    <a:pt x="870" y="480"/>
                  </a:lnTo>
                  <a:lnTo>
                    <a:pt x="852" y="462"/>
                  </a:lnTo>
                  <a:lnTo>
                    <a:pt x="834" y="456"/>
                  </a:lnTo>
                  <a:lnTo>
                    <a:pt x="822" y="450"/>
                  </a:lnTo>
                  <a:lnTo>
                    <a:pt x="810" y="450"/>
                  </a:lnTo>
                  <a:lnTo>
                    <a:pt x="804" y="444"/>
                  </a:lnTo>
                  <a:lnTo>
                    <a:pt x="786" y="432"/>
                  </a:lnTo>
                  <a:lnTo>
                    <a:pt x="750" y="444"/>
                  </a:lnTo>
                  <a:lnTo>
                    <a:pt x="726" y="420"/>
                  </a:lnTo>
                  <a:lnTo>
                    <a:pt x="720" y="408"/>
                  </a:lnTo>
                  <a:lnTo>
                    <a:pt x="708" y="408"/>
                  </a:lnTo>
                  <a:lnTo>
                    <a:pt x="696" y="402"/>
                  </a:lnTo>
                  <a:lnTo>
                    <a:pt x="684" y="402"/>
                  </a:lnTo>
                  <a:lnTo>
                    <a:pt x="672" y="396"/>
                  </a:lnTo>
                  <a:lnTo>
                    <a:pt x="672" y="378"/>
                  </a:lnTo>
                  <a:lnTo>
                    <a:pt x="648" y="378"/>
                  </a:lnTo>
                  <a:lnTo>
                    <a:pt x="654" y="372"/>
                  </a:lnTo>
                  <a:lnTo>
                    <a:pt x="654" y="360"/>
                  </a:lnTo>
                  <a:lnTo>
                    <a:pt x="648" y="354"/>
                  </a:lnTo>
                  <a:lnTo>
                    <a:pt x="612" y="354"/>
                  </a:lnTo>
                  <a:lnTo>
                    <a:pt x="600" y="348"/>
                  </a:lnTo>
                  <a:lnTo>
                    <a:pt x="582" y="348"/>
                  </a:lnTo>
                  <a:lnTo>
                    <a:pt x="576" y="354"/>
                  </a:lnTo>
                  <a:lnTo>
                    <a:pt x="576" y="360"/>
                  </a:lnTo>
                  <a:lnTo>
                    <a:pt x="594" y="378"/>
                  </a:lnTo>
                  <a:lnTo>
                    <a:pt x="594" y="390"/>
                  </a:lnTo>
                  <a:lnTo>
                    <a:pt x="588" y="396"/>
                  </a:lnTo>
                  <a:lnTo>
                    <a:pt x="546" y="396"/>
                  </a:lnTo>
                  <a:lnTo>
                    <a:pt x="534" y="408"/>
                  </a:lnTo>
                  <a:lnTo>
                    <a:pt x="534" y="426"/>
                  </a:lnTo>
                  <a:lnTo>
                    <a:pt x="546" y="450"/>
                  </a:lnTo>
                  <a:lnTo>
                    <a:pt x="558" y="462"/>
                  </a:lnTo>
                  <a:lnTo>
                    <a:pt x="570" y="486"/>
                  </a:lnTo>
                  <a:lnTo>
                    <a:pt x="570" y="504"/>
                  </a:lnTo>
                  <a:lnTo>
                    <a:pt x="564" y="510"/>
                  </a:lnTo>
                  <a:lnTo>
                    <a:pt x="546" y="510"/>
                  </a:lnTo>
                  <a:lnTo>
                    <a:pt x="528" y="528"/>
                  </a:lnTo>
                  <a:lnTo>
                    <a:pt x="516" y="516"/>
                  </a:lnTo>
                  <a:lnTo>
                    <a:pt x="468" y="516"/>
                  </a:lnTo>
                  <a:lnTo>
                    <a:pt x="444" y="504"/>
                  </a:lnTo>
                  <a:lnTo>
                    <a:pt x="432" y="504"/>
                  </a:lnTo>
                  <a:lnTo>
                    <a:pt x="420" y="498"/>
                  </a:lnTo>
                  <a:lnTo>
                    <a:pt x="408" y="498"/>
                  </a:lnTo>
                  <a:lnTo>
                    <a:pt x="408" y="636"/>
                  </a:lnTo>
                  <a:lnTo>
                    <a:pt x="414" y="636"/>
                  </a:lnTo>
                  <a:lnTo>
                    <a:pt x="420" y="642"/>
                  </a:lnTo>
                  <a:lnTo>
                    <a:pt x="426" y="642"/>
                  </a:lnTo>
                  <a:lnTo>
                    <a:pt x="432" y="648"/>
                  </a:lnTo>
                  <a:lnTo>
                    <a:pt x="432" y="660"/>
                  </a:lnTo>
                  <a:lnTo>
                    <a:pt x="426" y="666"/>
                  </a:lnTo>
                  <a:lnTo>
                    <a:pt x="420" y="666"/>
                  </a:lnTo>
                  <a:lnTo>
                    <a:pt x="408" y="654"/>
                  </a:lnTo>
                  <a:lnTo>
                    <a:pt x="390" y="666"/>
                  </a:lnTo>
                  <a:lnTo>
                    <a:pt x="384" y="660"/>
                  </a:lnTo>
                  <a:lnTo>
                    <a:pt x="378" y="648"/>
                  </a:lnTo>
                  <a:lnTo>
                    <a:pt x="372" y="642"/>
                  </a:lnTo>
                  <a:lnTo>
                    <a:pt x="360" y="642"/>
                  </a:lnTo>
                  <a:lnTo>
                    <a:pt x="324" y="660"/>
                  </a:lnTo>
                  <a:lnTo>
                    <a:pt x="312" y="660"/>
                  </a:lnTo>
                  <a:lnTo>
                    <a:pt x="300" y="666"/>
                  </a:lnTo>
                  <a:lnTo>
                    <a:pt x="288" y="666"/>
                  </a:lnTo>
                  <a:lnTo>
                    <a:pt x="276" y="672"/>
                  </a:lnTo>
                  <a:lnTo>
                    <a:pt x="270" y="678"/>
                  </a:lnTo>
                  <a:lnTo>
                    <a:pt x="270" y="684"/>
                  </a:lnTo>
                  <a:lnTo>
                    <a:pt x="276" y="690"/>
                  </a:lnTo>
                  <a:lnTo>
                    <a:pt x="288" y="696"/>
                  </a:lnTo>
                  <a:lnTo>
                    <a:pt x="306" y="696"/>
                  </a:lnTo>
                  <a:lnTo>
                    <a:pt x="306" y="726"/>
                  </a:lnTo>
                  <a:lnTo>
                    <a:pt x="318" y="750"/>
                  </a:lnTo>
                  <a:lnTo>
                    <a:pt x="360" y="792"/>
                  </a:lnTo>
                  <a:lnTo>
                    <a:pt x="366" y="804"/>
                  </a:lnTo>
                  <a:lnTo>
                    <a:pt x="378" y="810"/>
                  </a:lnTo>
                  <a:lnTo>
                    <a:pt x="378" y="822"/>
                  </a:lnTo>
                  <a:lnTo>
                    <a:pt x="360" y="822"/>
                  </a:lnTo>
                  <a:lnTo>
                    <a:pt x="354" y="828"/>
                  </a:lnTo>
                  <a:lnTo>
                    <a:pt x="354" y="834"/>
                  </a:lnTo>
                  <a:lnTo>
                    <a:pt x="372" y="852"/>
                  </a:lnTo>
                  <a:lnTo>
                    <a:pt x="348" y="852"/>
                  </a:lnTo>
                  <a:lnTo>
                    <a:pt x="348" y="864"/>
                  </a:lnTo>
                  <a:lnTo>
                    <a:pt x="354" y="870"/>
                  </a:lnTo>
                  <a:lnTo>
                    <a:pt x="354" y="882"/>
                  </a:lnTo>
                  <a:lnTo>
                    <a:pt x="372" y="900"/>
                  </a:lnTo>
                  <a:lnTo>
                    <a:pt x="372" y="912"/>
                  </a:lnTo>
                  <a:lnTo>
                    <a:pt x="366" y="918"/>
                  </a:lnTo>
                  <a:lnTo>
                    <a:pt x="342" y="918"/>
                  </a:lnTo>
                  <a:lnTo>
                    <a:pt x="294" y="936"/>
                  </a:lnTo>
                  <a:lnTo>
                    <a:pt x="282" y="948"/>
                  </a:lnTo>
                  <a:lnTo>
                    <a:pt x="270" y="954"/>
                  </a:lnTo>
                  <a:lnTo>
                    <a:pt x="264" y="960"/>
                  </a:lnTo>
                  <a:lnTo>
                    <a:pt x="264" y="978"/>
                  </a:lnTo>
                  <a:lnTo>
                    <a:pt x="258" y="990"/>
                  </a:lnTo>
                  <a:lnTo>
                    <a:pt x="252" y="996"/>
                  </a:lnTo>
                  <a:lnTo>
                    <a:pt x="234" y="996"/>
                  </a:lnTo>
                  <a:lnTo>
                    <a:pt x="216" y="990"/>
                  </a:lnTo>
                  <a:lnTo>
                    <a:pt x="186" y="990"/>
                  </a:lnTo>
                  <a:lnTo>
                    <a:pt x="168" y="1008"/>
                  </a:lnTo>
                  <a:lnTo>
                    <a:pt x="162" y="1020"/>
                  </a:lnTo>
                  <a:lnTo>
                    <a:pt x="162" y="1044"/>
                  </a:lnTo>
                  <a:lnTo>
                    <a:pt x="156" y="1050"/>
                  </a:lnTo>
                  <a:lnTo>
                    <a:pt x="126" y="1044"/>
                  </a:lnTo>
                  <a:lnTo>
                    <a:pt x="114" y="1050"/>
                  </a:lnTo>
                  <a:lnTo>
                    <a:pt x="108" y="1044"/>
                  </a:lnTo>
                  <a:lnTo>
                    <a:pt x="102" y="1032"/>
                  </a:lnTo>
                  <a:lnTo>
                    <a:pt x="96" y="1026"/>
                  </a:lnTo>
                  <a:lnTo>
                    <a:pt x="84" y="1026"/>
                  </a:lnTo>
                  <a:lnTo>
                    <a:pt x="72" y="1038"/>
                  </a:lnTo>
                  <a:lnTo>
                    <a:pt x="48" y="1038"/>
                  </a:lnTo>
                  <a:lnTo>
                    <a:pt x="48" y="1056"/>
                  </a:lnTo>
                  <a:lnTo>
                    <a:pt x="36" y="1062"/>
                  </a:lnTo>
                  <a:lnTo>
                    <a:pt x="30" y="1068"/>
                  </a:lnTo>
                  <a:lnTo>
                    <a:pt x="18" y="1068"/>
                  </a:lnTo>
                  <a:lnTo>
                    <a:pt x="6" y="1074"/>
                  </a:lnTo>
                  <a:lnTo>
                    <a:pt x="0" y="1080"/>
                  </a:lnTo>
                  <a:lnTo>
                    <a:pt x="0" y="1086"/>
                  </a:lnTo>
                  <a:lnTo>
                    <a:pt x="12" y="1092"/>
                  </a:lnTo>
                  <a:lnTo>
                    <a:pt x="18" y="1104"/>
                  </a:lnTo>
                  <a:lnTo>
                    <a:pt x="18" y="1116"/>
                  </a:lnTo>
                  <a:lnTo>
                    <a:pt x="0" y="1116"/>
                  </a:lnTo>
                  <a:lnTo>
                    <a:pt x="0" y="1140"/>
                  </a:lnTo>
                  <a:lnTo>
                    <a:pt x="18" y="1140"/>
                  </a:lnTo>
                  <a:lnTo>
                    <a:pt x="18" y="1152"/>
                  </a:lnTo>
                  <a:lnTo>
                    <a:pt x="12" y="1164"/>
                  </a:lnTo>
                  <a:lnTo>
                    <a:pt x="12" y="1176"/>
                  </a:lnTo>
                  <a:lnTo>
                    <a:pt x="24" y="1188"/>
                  </a:lnTo>
                  <a:lnTo>
                    <a:pt x="36" y="1188"/>
                  </a:lnTo>
                  <a:lnTo>
                    <a:pt x="42" y="1182"/>
                  </a:lnTo>
                  <a:lnTo>
                    <a:pt x="66" y="1182"/>
                  </a:lnTo>
                  <a:lnTo>
                    <a:pt x="78" y="1188"/>
                  </a:lnTo>
                  <a:lnTo>
                    <a:pt x="84" y="1188"/>
                  </a:lnTo>
                  <a:lnTo>
                    <a:pt x="96" y="1194"/>
                  </a:lnTo>
                  <a:lnTo>
                    <a:pt x="102" y="1200"/>
                  </a:lnTo>
                  <a:lnTo>
                    <a:pt x="102" y="1242"/>
                  </a:lnTo>
                  <a:lnTo>
                    <a:pt x="114" y="1266"/>
                  </a:lnTo>
                  <a:lnTo>
                    <a:pt x="120" y="1272"/>
                  </a:lnTo>
                  <a:lnTo>
                    <a:pt x="126" y="1272"/>
                  </a:lnTo>
                  <a:lnTo>
                    <a:pt x="138" y="1284"/>
                  </a:lnTo>
                  <a:lnTo>
                    <a:pt x="132" y="1290"/>
                  </a:lnTo>
                  <a:lnTo>
                    <a:pt x="102" y="1290"/>
                  </a:lnTo>
                  <a:lnTo>
                    <a:pt x="96" y="1296"/>
                  </a:lnTo>
                  <a:lnTo>
                    <a:pt x="96" y="1308"/>
                  </a:lnTo>
                  <a:lnTo>
                    <a:pt x="108" y="1314"/>
                  </a:lnTo>
                  <a:lnTo>
                    <a:pt x="114" y="1320"/>
                  </a:lnTo>
                  <a:lnTo>
                    <a:pt x="162" y="1320"/>
                  </a:lnTo>
                  <a:lnTo>
                    <a:pt x="168" y="1332"/>
                  </a:lnTo>
                  <a:lnTo>
                    <a:pt x="180" y="1332"/>
                  </a:lnTo>
                  <a:lnTo>
                    <a:pt x="192" y="1338"/>
                  </a:lnTo>
                  <a:lnTo>
                    <a:pt x="204" y="1350"/>
                  </a:lnTo>
                  <a:lnTo>
                    <a:pt x="216" y="1374"/>
                  </a:lnTo>
                  <a:lnTo>
                    <a:pt x="216" y="1398"/>
                  </a:lnTo>
                  <a:lnTo>
                    <a:pt x="252" y="1410"/>
                  </a:lnTo>
                  <a:lnTo>
                    <a:pt x="264" y="1404"/>
                  </a:lnTo>
                  <a:lnTo>
                    <a:pt x="264" y="1410"/>
                  </a:lnTo>
                  <a:lnTo>
                    <a:pt x="270" y="1416"/>
                  </a:lnTo>
                  <a:lnTo>
                    <a:pt x="276" y="1428"/>
                  </a:lnTo>
                  <a:lnTo>
                    <a:pt x="288" y="1434"/>
                  </a:lnTo>
                  <a:lnTo>
                    <a:pt x="366" y="1434"/>
                  </a:lnTo>
                  <a:lnTo>
                    <a:pt x="378" y="1428"/>
                  </a:lnTo>
                  <a:lnTo>
                    <a:pt x="384" y="1416"/>
                  </a:lnTo>
                  <a:lnTo>
                    <a:pt x="402" y="1410"/>
                  </a:lnTo>
                  <a:lnTo>
                    <a:pt x="426" y="1398"/>
                  </a:lnTo>
                  <a:lnTo>
                    <a:pt x="438" y="1398"/>
                  </a:lnTo>
                  <a:lnTo>
                    <a:pt x="456" y="1410"/>
                  </a:lnTo>
                  <a:lnTo>
                    <a:pt x="480" y="1434"/>
                  </a:lnTo>
                  <a:lnTo>
                    <a:pt x="522" y="1434"/>
                  </a:lnTo>
                  <a:lnTo>
                    <a:pt x="522" y="1494"/>
                  </a:lnTo>
                  <a:lnTo>
                    <a:pt x="516" y="1500"/>
                  </a:lnTo>
                  <a:lnTo>
                    <a:pt x="498" y="1500"/>
                  </a:lnTo>
                  <a:lnTo>
                    <a:pt x="498" y="1506"/>
                  </a:lnTo>
                  <a:lnTo>
                    <a:pt x="504" y="1512"/>
                  </a:lnTo>
                  <a:lnTo>
                    <a:pt x="504" y="1536"/>
                  </a:lnTo>
                  <a:lnTo>
                    <a:pt x="498" y="1548"/>
                  </a:lnTo>
                  <a:lnTo>
                    <a:pt x="486" y="1554"/>
                  </a:lnTo>
                  <a:lnTo>
                    <a:pt x="456" y="1554"/>
                  </a:lnTo>
                  <a:lnTo>
                    <a:pt x="474" y="1578"/>
                  </a:lnTo>
                  <a:lnTo>
                    <a:pt x="456" y="1584"/>
                  </a:lnTo>
                  <a:lnTo>
                    <a:pt x="456" y="1608"/>
                  </a:lnTo>
                  <a:lnTo>
                    <a:pt x="480" y="1620"/>
                  </a:lnTo>
                  <a:lnTo>
                    <a:pt x="492" y="1620"/>
                  </a:lnTo>
                  <a:lnTo>
                    <a:pt x="498" y="1626"/>
                  </a:lnTo>
                  <a:lnTo>
                    <a:pt x="504" y="1638"/>
                  </a:lnTo>
                  <a:lnTo>
                    <a:pt x="522" y="1656"/>
                  </a:lnTo>
                  <a:lnTo>
                    <a:pt x="522" y="1668"/>
                  </a:lnTo>
                  <a:lnTo>
                    <a:pt x="510" y="1674"/>
                  </a:lnTo>
                  <a:lnTo>
                    <a:pt x="504" y="1680"/>
                  </a:lnTo>
                  <a:lnTo>
                    <a:pt x="498" y="1680"/>
                  </a:lnTo>
                  <a:lnTo>
                    <a:pt x="486" y="1698"/>
                  </a:lnTo>
                  <a:lnTo>
                    <a:pt x="474" y="1686"/>
                  </a:lnTo>
                  <a:lnTo>
                    <a:pt x="474" y="1668"/>
                  </a:lnTo>
                  <a:lnTo>
                    <a:pt x="462" y="1668"/>
                  </a:lnTo>
                  <a:lnTo>
                    <a:pt x="456" y="1674"/>
                  </a:lnTo>
                  <a:lnTo>
                    <a:pt x="450" y="1674"/>
                  </a:lnTo>
                  <a:lnTo>
                    <a:pt x="450" y="1692"/>
                  </a:lnTo>
                  <a:lnTo>
                    <a:pt x="456" y="1698"/>
                  </a:lnTo>
                  <a:lnTo>
                    <a:pt x="462" y="1710"/>
                  </a:lnTo>
                  <a:lnTo>
                    <a:pt x="474" y="1722"/>
                  </a:lnTo>
                  <a:lnTo>
                    <a:pt x="480" y="1722"/>
                  </a:lnTo>
                  <a:lnTo>
                    <a:pt x="480" y="1734"/>
                  </a:lnTo>
                  <a:lnTo>
                    <a:pt x="474" y="1740"/>
                  </a:lnTo>
                  <a:lnTo>
                    <a:pt x="474" y="1758"/>
                  </a:lnTo>
                  <a:lnTo>
                    <a:pt x="480" y="1764"/>
                  </a:lnTo>
                  <a:lnTo>
                    <a:pt x="510" y="1764"/>
                  </a:lnTo>
                  <a:lnTo>
                    <a:pt x="516" y="1776"/>
                  </a:lnTo>
                  <a:lnTo>
                    <a:pt x="528" y="1788"/>
                  </a:lnTo>
                  <a:lnTo>
                    <a:pt x="540" y="1794"/>
                  </a:lnTo>
                  <a:lnTo>
                    <a:pt x="552" y="1794"/>
                  </a:lnTo>
                  <a:lnTo>
                    <a:pt x="558" y="1800"/>
                  </a:lnTo>
                  <a:lnTo>
                    <a:pt x="564" y="1800"/>
                  </a:lnTo>
                  <a:lnTo>
                    <a:pt x="582" y="1818"/>
                  </a:lnTo>
                  <a:lnTo>
                    <a:pt x="600" y="1812"/>
                  </a:lnTo>
                  <a:lnTo>
                    <a:pt x="600" y="1830"/>
                  </a:lnTo>
                  <a:lnTo>
                    <a:pt x="612" y="1836"/>
                  </a:lnTo>
                  <a:lnTo>
                    <a:pt x="624" y="1836"/>
                  </a:lnTo>
                  <a:lnTo>
                    <a:pt x="666" y="1872"/>
                  </a:lnTo>
                  <a:lnTo>
                    <a:pt x="690" y="1854"/>
                  </a:lnTo>
                  <a:lnTo>
                    <a:pt x="696" y="1848"/>
                  </a:lnTo>
                  <a:lnTo>
                    <a:pt x="708" y="1842"/>
                  </a:lnTo>
                  <a:lnTo>
                    <a:pt x="720" y="1842"/>
                  </a:lnTo>
                  <a:lnTo>
                    <a:pt x="732" y="1848"/>
                  </a:lnTo>
                  <a:lnTo>
                    <a:pt x="744" y="1860"/>
                  </a:lnTo>
                  <a:lnTo>
                    <a:pt x="750" y="1872"/>
                  </a:lnTo>
                  <a:lnTo>
                    <a:pt x="762" y="1878"/>
                  </a:lnTo>
                  <a:lnTo>
                    <a:pt x="780" y="1896"/>
                  </a:lnTo>
                  <a:lnTo>
                    <a:pt x="822" y="1902"/>
                  </a:lnTo>
                  <a:lnTo>
                    <a:pt x="828" y="1914"/>
                  </a:lnTo>
                  <a:lnTo>
                    <a:pt x="834" y="1920"/>
                  </a:lnTo>
                  <a:lnTo>
                    <a:pt x="840" y="1932"/>
                  </a:lnTo>
                  <a:lnTo>
                    <a:pt x="846" y="1938"/>
                  </a:lnTo>
                  <a:lnTo>
                    <a:pt x="846" y="1950"/>
                  </a:lnTo>
                  <a:lnTo>
                    <a:pt x="858" y="1950"/>
                  </a:lnTo>
                  <a:lnTo>
                    <a:pt x="858" y="1944"/>
                  </a:lnTo>
                  <a:lnTo>
                    <a:pt x="864" y="1938"/>
                  </a:lnTo>
                  <a:lnTo>
                    <a:pt x="870" y="1926"/>
                  </a:lnTo>
                  <a:lnTo>
                    <a:pt x="882" y="1926"/>
                  </a:lnTo>
                  <a:lnTo>
                    <a:pt x="888" y="1932"/>
                  </a:lnTo>
                  <a:lnTo>
                    <a:pt x="894" y="1944"/>
                  </a:lnTo>
                  <a:lnTo>
                    <a:pt x="894" y="1962"/>
                  </a:lnTo>
                  <a:lnTo>
                    <a:pt x="924" y="1992"/>
                  </a:lnTo>
                  <a:lnTo>
                    <a:pt x="936" y="1998"/>
                  </a:lnTo>
                  <a:lnTo>
                    <a:pt x="942" y="1992"/>
                  </a:lnTo>
                  <a:lnTo>
                    <a:pt x="954" y="1986"/>
                  </a:lnTo>
                  <a:lnTo>
                    <a:pt x="960" y="1986"/>
                  </a:lnTo>
                  <a:lnTo>
                    <a:pt x="966" y="1992"/>
                  </a:lnTo>
                  <a:lnTo>
                    <a:pt x="966" y="1998"/>
                  </a:lnTo>
                  <a:lnTo>
                    <a:pt x="960" y="2004"/>
                  </a:lnTo>
                  <a:lnTo>
                    <a:pt x="960" y="2010"/>
                  </a:lnTo>
                  <a:lnTo>
                    <a:pt x="966" y="2010"/>
                  </a:lnTo>
                  <a:lnTo>
                    <a:pt x="972" y="2016"/>
                  </a:lnTo>
                  <a:lnTo>
                    <a:pt x="990" y="2022"/>
                  </a:lnTo>
                  <a:lnTo>
                    <a:pt x="1002" y="2022"/>
                  </a:lnTo>
                  <a:lnTo>
                    <a:pt x="1008" y="2016"/>
                  </a:lnTo>
                  <a:lnTo>
                    <a:pt x="1014" y="2016"/>
                  </a:lnTo>
                  <a:lnTo>
                    <a:pt x="1014" y="2034"/>
                  </a:lnTo>
                  <a:lnTo>
                    <a:pt x="1020" y="2040"/>
                  </a:lnTo>
                  <a:lnTo>
                    <a:pt x="1032" y="2040"/>
                  </a:lnTo>
                  <a:lnTo>
                    <a:pt x="1044" y="2028"/>
                  </a:lnTo>
                  <a:lnTo>
                    <a:pt x="1044" y="2022"/>
                  </a:lnTo>
                  <a:lnTo>
                    <a:pt x="1044" y="2034"/>
                  </a:lnTo>
                  <a:lnTo>
                    <a:pt x="1050" y="2040"/>
                  </a:lnTo>
                  <a:lnTo>
                    <a:pt x="1068" y="2040"/>
                  </a:lnTo>
                  <a:lnTo>
                    <a:pt x="1074" y="2034"/>
                  </a:lnTo>
                  <a:lnTo>
                    <a:pt x="1074" y="2028"/>
                  </a:lnTo>
                  <a:lnTo>
                    <a:pt x="1086" y="2034"/>
                  </a:lnTo>
                  <a:lnTo>
                    <a:pt x="1092" y="2040"/>
                  </a:lnTo>
                  <a:lnTo>
                    <a:pt x="1110" y="2046"/>
                  </a:lnTo>
                  <a:lnTo>
                    <a:pt x="1134" y="2058"/>
                  </a:lnTo>
                  <a:lnTo>
                    <a:pt x="1158" y="2058"/>
                  </a:lnTo>
                  <a:lnTo>
                    <a:pt x="1176" y="2040"/>
                  </a:lnTo>
                  <a:lnTo>
                    <a:pt x="1194" y="2034"/>
                  </a:lnTo>
                  <a:lnTo>
                    <a:pt x="1206" y="2028"/>
                  </a:lnTo>
                  <a:lnTo>
                    <a:pt x="1212" y="2028"/>
                  </a:lnTo>
                  <a:lnTo>
                    <a:pt x="1224" y="2034"/>
                  </a:lnTo>
                  <a:lnTo>
                    <a:pt x="1230" y="2040"/>
                  </a:lnTo>
                  <a:lnTo>
                    <a:pt x="1230" y="2088"/>
                  </a:lnTo>
                  <a:lnTo>
                    <a:pt x="1236" y="2094"/>
                  </a:lnTo>
                  <a:lnTo>
                    <a:pt x="1242" y="2094"/>
                  </a:lnTo>
                  <a:lnTo>
                    <a:pt x="1242" y="2088"/>
                  </a:lnTo>
                  <a:lnTo>
                    <a:pt x="1248" y="2082"/>
                  </a:lnTo>
                  <a:lnTo>
                    <a:pt x="1254" y="2070"/>
                  </a:lnTo>
                  <a:lnTo>
                    <a:pt x="1266" y="2052"/>
                  </a:lnTo>
                  <a:lnTo>
                    <a:pt x="1272" y="2040"/>
                  </a:lnTo>
                  <a:lnTo>
                    <a:pt x="1284" y="2028"/>
                  </a:lnTo>
                  <a:lnTo>
                    <a:pt x="1290" y="2016"/>
                  </a:lnTo>
                  <a:lnTo>
                    <a:pt x="1302" y="2016"/>
                  </a:lnTo>
                  <a:lnTo>
                    <a:pt x="1314" y="2022"/>
                  </a:lnTo>
                  <a:lnTo>
                    <a:pt x="1338" y="2022"/>
                  </a:lnTo>
                  <a:lnTo>
                    <a:pt x="1338" y="2046"/>
                  </a:lnTo>
                  <a:lnTo>
                    <a:pt x="1344" y="2046"/>
                  </a:lnTo>
                  <a:lnTo>
                    <a:pt x="1350" y="2040"/>
                  </a:lnTo>
                  <a:lnTo>
                    <a:pt x="1362" y="2034"/>
                  </a:lnTo>
                  <a:lnTo>
                    <a:pt x="1374" y="2034"/>
                  </a:lnTo>
                  <a:lnTo>
                    <a:pt x="1386" y="2028"/>
                  </a:lnTo>
                  <a:lnTo>
                    <a:pt x="1398" y="2028"/>
                  </a:lnTo>
                  <a:lnTo>
                    <a:pt x="1410" y="2034"/>
                  </a:lnTo>
                  <a:lnTo>
                    <a:pt x="1422" y="2046"/>
                  </a:lnTo>
                  <a:lnTo>
                    <a:pt x="1428" y="2058"/>
                  </a:lnTo>
                  <a:lnTo>
                    <a:pt x="1428" y="2064"/>
                  </a:lnTo>
                  <a:lnTo>
                    <a:pt x="1482" y="2064"/>
                  </a:lnTo>
                  <a:lnTo>
                    <a:pt x="1494" y="2052"/>
                  </a:lnTo>
                  <a:lnTo>
                    <a:pt x="1494" y="2034"/>
                  </a:lnTo>
                  <a:lnTo>
                    <a:pt x="1488" y="2022"/>
                  </a:lnTo>
                  <a:lnTo>
                    <a:pt x="1518" y="2022"/>
                  </a:lnTo>
                  <a:lnTo>
                    <a:pt x="1524" y="2016"/>
                  </a:lnTo>
                  <a:lnTo>
                    <a:pt x="1524" y="1992"/>
                  </a:lnTo>
                  <a:lnTo>
                    <a:pt x="1518" y="1986"/>
                  </a:lnTo>
                  <a:lnTo>
                    <a:pt x="1518" y="1980"/>
                  </a:lnTo>
                  <a:lnTo>
                    <a:pt x="1554" y="1980"/>
                  </a:lnTo>
                  <a:lnTo>
                    <a:pt x="1578" y="1956"/>
                  </a:lnTo>
                  <a:lnTo>
                    <a:pt x="1590" y="1950"/>
                  </a:lnTo>
                  <a:lnTo>
                    <a:pt x="1602" y="1938"/>
                  </a:lnTo>
                  <a:lnTo>
                    <a:pt x="1620" y="1938"/>
                  </a:lnTo>
                  <a:lnTo>
                    <a:pt x="1632" y="1944"/>
                  </a:lnTo>
                  <a:lnTo>
                    <a:pt x="1650" y="1956"/>
                  </a:lnTo>
                  <a:lnTo>
                    <a:pt x="1668" y="1956"/>
                  </a:lnTo>
                  <a:lnTo>
                    <a:pt x="1668" y="1932"/>
                  </a:lnTo>
                  <a:lnTo>
                    <a:pt x="1680" y="1920"/>
                  </a:lnTo>
                  <a:lnTo>
                    <a:pt x="1716" y="1938"/>
                  </a:lnTo>
                  <a:lnTo>
                    <a:pt x="1722" y="1944"/>
                  </a:lnTo>
                  <a:lnTo>
                    <a:pt x="1710" y="1956"/>
                  </a:lnTo>
                  <a:lnTo>
                    <a:pt x="1704" y="1956"/>
                  </a:lnTo>
                  <a:lnTo>
                    <a:pt x="1710" y="1962"/>
                  </a:lnTo>
                  <a:lnTo>
                    <a:pt x="1740" y="1962"/>
                  </a:lnTo>
                  <a:lnTo>
                    <a:pt x="1758" y="1992"/>
                  </a:lnTo>
                  <a:lnTo>
                    <a:pt x="1752" y="1992"/>
                  </a:lnTo>
                  <a:lnTo>
                    <a:pt x="1740" y="2004"/>
                  </a:lnTo>
                  <a:lnTo>
                    <a:pt x="1740" y="2010"/>
                  </a:lnTo>
                  <a:lnTo>
                    <a:pt x="1806" y="2010"/>
                  </a:lnTo>
                  <a:lnTo>
                    <a:pt x="1812" y="2016"/>
                  </a:lnTo>
                  <a:lnTo>
                    <a:pt x="1818" y="2016"/>
                  </a:lnTo>
                  <a:lnTo>
                    <a:pt x="1824" y="1998"/>
                  </a:lnTo>
                  <a:lnTo>
                    <a:pt x="1830" y="1998"/>
                  </a:lnTo>
                  <a:lnTo>
                    <a:pt x="1836" y="2004"/>
                  </a:lnTo>
                  <a:lnTo>
                    <a:pt x="1842" y="2016"/>
                  </a:lnTo>
                  <a:lnTo>
                    <a:pt x="1854" y="2022"/>
                  </a:lnTo>
                  <a:lnTo>
                    <a:pt x="1872" y="2058"/>
                  </a:lnTo>
                  <a:lnTo>
                    <a:pt x="1878" y="2064"/>
                  </a:lnTo>
                  <a:lnTo>
                    <a:pt x="1878" y="2070"/>
                  </a:lnTo>
                  <a:lnTo>
                    <a:pt x="1914" y="2070"/>
                  </a:lnTo>
                  <a:lnTo>
                    <a:pt x="1920" y="2076"/>
                  </a:lnTo>
                  <a:lnTo>
                    <a:pt x="1920" y="2106"/>
                  </a:lnTo>
                  <a:lnTo>
                    <a:pt x="1932" y="2130"/>
                  </a:lnTo>
                  <a:lnTo>
                    <a:pt x="1944" y="2190"/>
                  </a:lnTo>
                  <a:lnTo>
                    <a:pt x="1932" y="2190"/>
                  </a:lnTo>
                  <a:lnTo>
                    <a:pt x="1926" y="2196"/>
                  </a:lnTo>
                  <a:lnTo>
                    <a:pt x="1914" y="2196"/>
                  </a:lnTo>
                  <a:lnTo>
                    <a:pt x="1932" y="2214"/>
                  </a:lnTo>
                  <a:lnTo>
                    <a:pt x="1932" y="2220"/>
                  </a:lnTo>
                  <a:lnTo>
                    <a:pt x="1926" y="2232"/>
                  </a:lnTo>
                  <a:lnTo>
                    <a:pt x="1920" y="2238"/>
                  </a:lnTo>
                  <a:lnTo>
                    <a:pt x="1908" y="2238"/>
                  </a:lnTo>
                  <a:lnTo>
                    <a:pt x="1902" y="2232"/>
                  </a:lnTo>
                  <a:lnTo>
                    <a:pt x="1902" y="2268"/>
                  </a:lnTo>
                  <a:lnTo>
                    <a:pt x="1896" y="2274"/>
                  </a:lnTo>
                  <a:lnTo>
                    <a:pt x="1884" y="2274"/>
                  </a:lnTo>
                  <a:lnTo>
                    <a:pt x="1890" y="2304"/>
                  </a:lnTo>
                  <a:lnTo>
                    <a:pt x="1878" y="2304"/>
                  </a:lnTo>
                  <a:lnTo>
                    <a:pt x="1878" y="2322"/>
                  </a:lnTo>
                  <a:lnTo>
                    <a:pt x="1896" y="2340"/>
                  </a:lnTo>
                  <a:lnTo>
                    <a:pt x="1902" y="2352"/>
                  </a:lnTo>
                  <a:lnTo>
                    <a:pt x="1890" y="2370"/>
                  </a:lnTo>
                  <a:lnTo>
                    <a:pt x="1902" y="2364"/>
                  </a:lnTo>
                  <a:lnTo>
                    <a:pt x="1908" y="2358"/>
                  </a:lnTo>
                  <a:lnTo>
                    <a:pt x="1920" y="2358"/>
                  </a:lnTo>
                  <a:lnTo>
                    <a:pt x="1926" y="2352"/>
                  </a:lnTo>
                  <a:lnTo>
                    <a:pt x="1986" y="2352"/>
                  </a:lnTo>
                  <a:lnTo>
                    <a:pt x="1956" y="2376"/>
                  </a:lnTo>
                  <a:lnTo>
                    <a:pt x="1980" y="2394"/>
                  </a:lnTo>
                  <a:lnTo>
                    <a:pt x="1992" y="2436"/>
                  </a:lnTo>
                  <a:lnTo>
                    <a:pt x="2022" y="2436"/>
                  </a:lnTo>
                  <a:lnTo>
                    <a:pt x="2034" y="2442"/>
                  </a:lnTo>
                  <a:lnTo>
                    <a:pt x="2040" y="2448"/>
                  </a:lnTo>
                  <a:lnTo>
                    <a:pt x="2040" y="2454"/>
                  </a:lnTo>
                  <a:lnTo>
                    <a:pt x="2034" y="2460"/>
                  </a:lnTo>
                  <a:lnTo>
                    <a:pt x="2022" y="2460"/>
                  </a:lnTo>
                  <a:lnTo>
                    <a:pt x="2016" y="2466"/>
                  </a:lnTo>
                  <a:lnTo>
                    <a:pt x="2028" y="2478"/>
                  </a:lnTo>
                  <a:lnTo>
                    <a:pt x="2028" y="2490"/>
                  </a:lnTo>
                  <a:lnTo>
                    <a:pt x="2022" y="2496"/>
                  </a:lnTo>
                  <a:lnTo>
                    <a:pt x="2022" y="2502"/>
                  </a:lnTo>
                  <a:lnTo>
                    <a:pt x="2016" y="2514"/>
                  </a:lnTo>
                  <a:lnTo>
                    <a:pt x="2070" y="2520"/>
                  </a:lnTo>
                  <a:lnTo>
                    <a:pt x="2082" y="2550"/>
                  </a:lnTo>
                  <a:lnTo>
                    <a:pt x="2094" y="2550"/>
                  </a:lnTo>
                  <a:lnTo>
                    <a:pt x="2094" y="2568"/>
                  </a:lnTo>
                  <a:lnTo>
                    <a:pt x="2136" y="2568"/>
                  </a:lnTo>
                  <a:lnTo>
                    <a:pt x="2136" y="2562"/>
                  </a:lnTo>
                  <a:lnTo>
                    <a:pt x="2154" y="2544"/>
                  </a:lnTo>
                  <a:lnTo>
                    <a:pt x="2166" y="2544"/>
                  </a:lnTo>
                  <a:lnTo>
                    <a:pt x="2172" y="2550"/>
                  </a:lnTo>
                  <a:lnTo>
                    <a:pt x="2172" y="2592"/>
                  </a:lnTo>
                  <a:lnTo>
                    <a:pt x="2214" y="2592"/>
                  </a:lnTo>
                  <a:lnTo>
                    <a:pt x="2214" y="2556"/>
                  </a:lnTo>
                  <a:lnTo>
                    <a:pt x="2190" y="2532"/>
                  </a:lnTo>
                  <a:lnTo>
                    <a:pt x="2190" y="2490"/>
                  </a:lnTo>
                  <a:lnTo>
                    <a:pt x="2196" y="2484"/>
                  </a:lnTo>
                  <a:lnTo>
                    <a:pt x="2232" y="2490"/>
                  </a:lnTo>
                  <a:lnTo>
                    <a:pt x="2232" y="2472"/>
                  </a:lnTo>
                  <a:lnTo>
                    <a:pt x="2238" y="2460"/>
                  </a:lnTo>
                  <a:lnTo>
                    <a:pt x="2250" y="2460"/>
                  </a:lnTo>
                  <a:lnTo>
                    <a:pt x="2274" y="2484"/>
                  </a:lnTo>
                  <a:lnTo>
                    <a:pt x="2286" y="2484"/>
                  </a:lnTo>
                  <a:lnTo>
                    <a:pt x="2292" y="2478"/>
                  </a:lnTo>
                  <a:lnTo>
                    <a:pt x="2298" y="2466"/>
                  </a:lnTo>
                  <a:lnTo>
                    <a:pt x="2304" y="2460"/>
                  </a:lnTo>
                  <a:lnTo>
                    <a:pt x="2322" y="2478"/>
                  </a:lnTo>
                  <a:lnTo>
                    <a:pt x="2322" y="2460"/>
                  </a:lnTo>
                  <a:lnTo>
                    <a:pt x="2328" y="2460"/>
                  </a:lnTo>
                  <a:lnTo>
                    <a:pt x="2340" y="2478"/>
                  </a:lnTo>
                  <a:lnTo>
                    <a:pt x="2346" y="2484"/>
                  </a:lnTo>
                  <a:lnTo>
                    <a:pt x="2364" y="2484"/>
                  </a:lnTo>
                  <a:lnTo>
                    <a:pt x="2364" y="2472"/>
                  </a:lnTo>
                  <a:lnTo>
                    <a:pt x="2352" y="2460"/>
                  </a:lnTo>
                  <a:lnTo>
                    <a:pt x="2370" y="2460"/>
                  </a:lnTo>
                  <a:lnTo>
                    <a:pt x="2376" y="2466"/>
                  </a:lnTo>
                  <a:lnTo>
                    <a:pt x="2382" y="2460"/>
                  </a:lnTo>
                  <a:lnTo>
                    <a:pt x="2400" y="2460"/>
                  </a:lnTo>
                  <a:lnTo>
                    <a:pt x="2400" y="2454"/>
                  </a:lnTo>
                  <a:lnTo>
                    <a:pt x="2406" y="2442"/>
                  </a:lnTo>
                  <a:lnTo>
                    <a:pt x="2406" y="2430"/>
                  </a:lnTo>
                  <a:lnTo>
                    <a:pt x="2412" y="2424"/>
                  </a:lnTo>
                  <a:lnTo>
                    <a:pt x="2424" y="2418"/>
                  </a:lnTo>
                  <a:lnTo>
                    <a:pt x="2430" y="2412"/>
                  </a:lnTo>
                  <a:lnTo>
                    <a:pt x="2436" y="2412"/>
                  </a:lnTo>
                  <a:lnTo>
                    <a:pt x="2466" y="2448"/>
                  </a:lnTo>
                  <a:lnTo>
                    <a:pt x="2496" y="2442"/>
                  </a:lnTo>
                  <a:lnTo>
                    <a:pt x="2508" y="2454"/>
                  </a:lnTo>
                  <a:lnTo>
                    <a:pt x="2538" y="2454"/>
                  </a:lnTo>
                  <a:lnTo>
                    <a:pt x="2544" y="2460"/>
                  </a:lnTo>
                  <a:lnTo>
                    <a:pt x="2544" y="2466"/>
                  </a:lnTo>
                  <a:lnTo>
                    <a:pt x="2526" y="2484"/>
                  </a:lnTo>
                  <a:lnTo>
                    <a:pt x="2532" y="2502"/>
                  </a:lnTo>
                  <a:lnTo>
                    <a:pt x="2544" y="2508"/>
                  </a:lnTo>
                  <a:lnTo>
                    <a:pt x="2544" y="2526"/>
                  </a:lnTo>
                  <a:lnTo>
                    <a:pt x="2562" y="2526"/>
                  </a:lnTo>
                  <a:lnTo>
                    <a:pt x="2568" y="2532"/>
                  </a:lnTo>
                  <a:lnTo>
                    <a:pt x="2574" y="2544"/>
                  </a:lnTo>
                  <a:lnTo>
                    <a:pt x="2586" y="2550"/>
                  </a:lnTo>
                  <a:lnTo>
                    <a:pt x="2616" y="2550"/>
                  </a:lnTo>
                  <a:lnTo>
                    <a:pt x="2622" y="2556"/>
                  </a:lnTo>
                  <a:lnTo>
                    <a:pt x="2628" y="2556"/>
                  </a:lnTo>
                  <a:lnTo>
                    <a:pt x="2676" y="2526"/>
                  </a:lnTo>
                  <a:lnTo>
                    <a:pt x="2694" y="2538"/>
                  </a:lnTo>
                  <a:lnTo>
                    <a:pt x="2718" y="2538"/>
                  </a:lnTo>
                  <a:lnTo>
                    <a:pt x="2736" y="2544"/>
                  </a:lnTo>
                  <a:lnTo>
                    <a:pt x="2748" y="2544"/>
                  </a:lnTo>
                  <a:lnTo>
                    <a:pt x="2760" y="2550"/>
                  </a:lnTo>
                  <a:lnTo>
                    <a:pt x="2766" y="2556"/>
                  </a:lnTo>
                  <a:lnTo>
                    <a:pt x="2772" y="2568"/>
                  </a:lnTo>
                  <a:lnTo>
                    <a:pt x="2766" y="2580"/>
                  </a:lnTo>
                  <a:lnTo>
                    <a:pt x="2766" y="2604"/>
                  </a:lnTo>
                  <a:lnTo>
                    <a:pt x="2760" y="2616"/>
                  </a:lnTo>
                  <a:lnTo>
                    <a:pt x="2766" y="2628"/>
                  </a:lnTo>
                  <a:lnTo>
                    <a:pt x="2772" y="2634"/>
                  </a:lnTo>
                  <a:lnTo>
                    <a:pt x="2784" y="2640"/>
                  </a:lnTo>
                  <a:lnTo>
                    <a:pt x="2790" y="2652"/>
                  </a:lnTo>
                  <a:lnTo>
                    <a:pt x="2802" y="2658"/>
                  </a:lnTo>
                  <a:lnTo>
                    <a:pt x="2808" y="2664"/>
                  </a:lnTo>
                  <a:lnTo>
                    <a:pt x="2826" y="2664"/>
                  </a:lnTo>
                  <a:lnTo>
                    <a:pt x="2832" y="2640"/>
                  </a:lnTo>
                  <a:lnTo>
                    <a:pt x="2832" y="2634"/>
                  </a:lnTo>
                  <a:lnTo>
                    <a:pt x="2826" y="2628"/>
                  </a:lnTo>
                  <a:lnTo>
                    <a:pt x="2826" y="2586"/>
                  </a:lnTo>
                  <a:lnTo>
                    <a:pt x="2832" y="2568"/>
                  </a:lnTo>
                  <a:lnTo>
                    <a:pt x="2844" y="2556"/>
                  </a:lnTo>
                  <a:lnTo>
                    <a:pt x="2856" y="2550"/>
                  </a:lnTo>
                  <a:lnTo>
                    <a:pt x="2886" y="2550"/>
                  </a:lnTo>
                  <a:lnTo>
                    <a:pt x="2898" y="2544"/>
                  </a:lnTo>
                  <a:lnTo>
                    <a:pt x="2910" y="2544"/>
                  </a:lnTo>
                  <a:lnTo>
                    <a:pt x="2922" y="2538"/>
                  </a:lnTo>
                  <a:lnTo>
                    <a:pt x="2940" y="2538"/>
                  </a:lnTo>
                  <a:lnTo>
                    <a:pt x="2964" y="2532"/>
                  </a:lnTo>
                  <a:lnTo>
                    <a:pt x="2982" y="2526"/>
                  </a:lnTo>
                  <a:lnTo>
                    <a:pt x="3000" y="2508"/>
                  </a:lnTo>
                  <a:lnTo>
                    <a:pt x="3000" y="2466"/>
                  </a:lnTo>
                  <a:lnTo>
                    <a:pt x="3006" y="2454"/>
                  </a:lnTo>
                  <a:lnTo>
                    <a:pt x="3012" y="2448"/>
                  </a:lnTo>
                  <a:lnTo>
                    <a:pt x="3024" y="2460"/>
                  </a:lnTo>
                  <a:lnTo>
                    <a:pt x="3036" y="2484"/>
                  </a:lnTo>
                  <a:lnTo>
                    <a:pt x="3042" y="2490"/>
                  </a:lnTo>
                  <a:lnTo>
                    <a:pt x="3048" y="2490"/>
                  </a:lnTo>
                  <a:lnTo>
                    <a:pt x="3054" y="2484"/>
                  </a:lnTo>
                  <a:lnTo>
                    <a:pt x="3066" y="2478"/>
                  </a:lnTo>
                  <a:lnTo>
                    <a:pt x="3072" y="2466"/>
                  </a:lnTo>
                  <a:lnTo>
                    <a:pt x="3090" y="2448"/>
                  </a:lnTo>
                  <a:lnTo>
                    <a:pt x="3096" y="2436"/>
                  </a:lnTo>
                  <a:lnTo>
                    <a:pt x="3114" y="2454"/>
                  </a:lnTo>
                  <a:lnTo>
                    <a:pt x="3144" y="2442"/>
                  </a:lnTo>
                  <a:lnTo>
                    <a:pt x="3150" y="2442"/>
                  </a:lnTo>
                  <a:lnTo>
                    <a:pt x="3156" y="2448"/>
                  </a:lnTo>
                  <a:lnTo>
                    <a:pt x="3186" y="2448"/>
                  </a:lnTo>
                  <a:lnTo>
                    <a:pt x="3234" y="2424"/>
                  </a:lnTo>
                  <a:lnTo>
                    <a:pt x="3288" y="2370"/>
                  </a:lnTo>
                  <a:lnTo>
                    <a:pt x="3294" y="2358"/>
                  </a:lnTo>
                  <a:lnTo>
                    <a:pt x="3300" y="2352"/>
                  </a:lnTo>
                  <a:lnTo>
                    <a:pt x="3294" y="2340"/>
                  </a:lnTo>
                  <a:lnTo>
                    <a:pt x="3294" y="2334"/>
                  </a:lnTo>
                  <a:lnTo>
                    <a:pt x="3288" y="2322"/>
                  </a:lnTo>
                  <a:lnTo>
                    <a:pt x="3282" y="2316"/>
                  </a:lnTo>
                  <a:lnTo>
                    <a:pt x="3300" y="2316"/>
                  </a:lnTo>
                  <a:lnTo>
                    <a:pt x="3312" y="2286"/>
                  </a:lnTo>
                  <a:lnTo>
                    <a:pt x="3336" y="2286"/>
                  </a:lnTo>
                  <a:lnTo>
                    <a:pt x="3348" y="2250"/>
                  </a:lnTo>
                  <a:lnTo>
                    <a:pt x="3360" y="2250"/>
                  </a:lnTo>
                  <a:lnTo>
                    <a:pt x="3360" y="2208"/>
                  </a:lnTo>
                  <a:lnTo>
                    <a:pt x="3372" y="2208"/>
                  </a:lnTo>
                  <a:lnTo>
                    <a:pt x="3384" y="2196"/>
                  </a:lnTo>
                  <a:lnTo>
                    <a:pt x="3384" y="2172"/>
                  </a:lnTo>
                  <a:lnTo>
                    <a:pt x="3378" y="2160"/>
                  </a:lnTo>
                  <a:lnTo>
                    <a:pt x="3372" y="2154"/>
                  </a:lnTo>
                  <a:lnTo>
                    <a:pt x="3372" y="2142"/>
                  </a:lnTo>
                  <a:lnTo>
                    <a:pt x="3378" y="2136"/>
                  </a:lnTo>
                  <a:lnTo>
                    <a:pt x="3384" y="2136"/>
                  </a:lnTo>
                  <a:lnTo>
                    <a:pt x="3390" y="2130"/>
                  </a:lnTo>
                  <a:lnTo>
                    <a:pt x="3402" y="2124"/>
                  </a:lnTo>
                  <a:lnTo>
                    <a:pt x="3408" y="2118"/>
                  </a:lnTo>
                  <a:lnTo>
                    <a:pt x="3408" y="2094"/>
                  </a:lnTo>
                  <a:lnTo>
                    <a:pt x="3390" y="2076"/>
                  </a:lnTo>
                  <a:lnTo>
                    <a:pt x="3390" y="2064"/>
                  </a:lnTo>
                  <a:lnTo>
                    <a:pt x="3402" y="2058"/>
                  </a:lnTo>
                  <a:lnTo>
                    <a:pt x="3408" y="2052"/>
                  </a:lnTo>
                  <a:lnTo>
                    <a:pt x="3408" y="2016"/>
                  </a:lnTo>
                  <a:lnTo>
                    <a:pt x="3414" y="2016"/>
                  </a:lnTo>
                  <a:lnTo>
                    <a:pt x="3420" y="2010"/>
                  </a:lnTo>
                  <a:lnTo>
                    <a:pt x="3456" y="1992"/>
                  </a:lnTo>
                  <a:lnTo>
                    <a:pt x="3462" y="1980"/>
                  </a:lnTo>
                  <a:lnTo>
                    <a:pt x="3462" y="1962"/>
                  </a:lnTo>
                  <a:lnTo>
                    <a:pt x="3456" y="1956"/>
                  </a:lnTo>
                  <a:lnTo>
                    <a:pt x="3444" y="1956"/>
                  </a:lnTo>
                  <a:lnTo>
                    <a:pt x="3450" y="1956"/>
                  </a:lnTo>
                  <a:lnTo>
                    <a:pt x="3456" y="1950"/>
                  </a:lnTo>
                  <a:lnTo>
                    <a:pt x="3468" y="1950"/>
                  </a:lnTo>
                  <a:lnTo>
                    <a:pt x="3480" y="1944"/>
                  </a:lnTo>
                  <a:lnTo>
                    <a:pt x="3492" y="1932"/>
                  </a:lnTo>
                  <a:lnTo>
                    <a:pt x="3474" y="1914"/>
                  </a:lnTo>
                  <a:lnTo>
                    <a:pt x="3468" y="1914"/>
                  </a:lnTo>
                  <a:lnTo>
                    <a:pt x="3486" y="1896"/>
                  </a:lnTo>
                  <a:lnTo>
                    <a:pt x="3498" y="1872"/>
                  </a:lnTo>
                  <a:lnTo>
                    <a:pt x="3504" y="1866"/>
                  </a:lnTo>
                  <a:lnTo>
                    <a:pt x="3504" y="1854"/>
                  </a:lnTo>
                  <a:lnTo>
                    <a:pt x="3498" y="1848"/>
                  </a:lnTo>
                  <a:lnTo>
                    <a:pt x="3474" y="1842"/>
                  </a:lnTo>
                  <a:lnTo>
                    <a:pt x="3438" y="1848"/>
                  </a:lnTo>
                  <a:lnTo>
                    <a:pt x="3396" y="1854"/>
                  </a:lnTo>
                  <a:lnTo>
                    <a:pt x="3366" y="1860"/>
                  </a:lnTo>
                  <a:lnTo>
                    <a:pt x="3354" y="1866"/>
                  </a:lnTo>
                  <a:lnTo>
                    <a:pt x="3336" y="1848"/>
                  </a:lnTo>
                  <a:lnTo>
                    <a:pt x="3378" y="1848"/>
                  </a:lnTo>
                  <a:lnTo>
                    <a:pt x="3378" y="1836"/>
                  </a:lnTo>
                  <a:lnTo>
                    <a:pt x="3384" y="1824"/>
                  </a:lnTo>
                  <a:lnTo>
                    <a:pt x="3390" y="1818"/>
                  </a:lnTo>
                  <a:lnTo>
                    <a:pt x="3402" y="1812"/>
                  </a:lnTo>
                  <a:lnTo>
                    <a:pt x="3432" y="1812"/>
                  </a:lnTo>
                  <a:lnTo>
                    <a:pt x="3426" y="1800"/>
                  </a:lnTo>
                  <a:lnTo>
                    <a:pt x="3420" y="1794"/>
                  </a:lnTo>
                  <a:lnTo>
                    <a:pt x="3414" y="1782"/>
                  </a:lnTo>
                  <a:lnTo>
                    <a:pt x="3414" y="1776"/>
                  </a:lnTo>
                  <a:lnTo>
                    <a:pt x="3408" y="1770"/>
                  </a:lnTo>
                  <a:lnTo>
                    <a:pt x="3390" y="1770"/>
                  </a:lnTo>
                  <a:lnTo>
                    <a:pt x="3378" y="1764"/>
                  </a:lnTo>
                  <a:lnTo>
                    <a:pt x="3366" y="1764"/>
                  </a:lnTo>
                  <a:lnTo>
                    <a:pt x="3354" y="1746"/>
                  </a:lnTo>
                  <a:lnTo>
                    <a:pt x="3342" y="1746"/>
                  </a:lnTo>
                  <a:lnTo>
                    <a:pt x="3336" y="1734"/>
                  </a:lnTo>
                  <a:lnTo>
                    <a:pt x="3324" y="1728"/>
                  </a:lnTo>
                  <a:lnTo>
                    <a:pt x="3294" y="1728"/>
                  </a:lnTo>
                  <a:lnTo>
                    <a:pt x="3288" y="1734"/>
                  </a:lnTo>
                  <a:lnTo>
                    <a:pt x="3282" y="1734"/>
                  </a:lnTo>
                  <a:lnTo>
                    <a:pt x="3246" y="1686"/>
                  </a:lnTo>
                  <a:lnTo>
                    <a:pt x="3252" y="1698"/>
                  </a:lnTo>
                  <a:lnTo>
                    <a:pt x="3264" y="1704"/>
                  </a:lnTo>
                  <a:lnTo>
                    <a:pt x="3270" y="1710"/>
                  </a:lnTo>
                  <a:lnTo>
                    <a:pt x="3282" y="1716"/>
                  </a:lnTo>
                  <a:lnTo>
                    <a:pt x="3294" y="1716"/>
                  </a:lnTo>
                  <a:lnTo>
                    <a:pt x="3300" y="1710"/>
                  </a:lnTo>
                  <a:lnTo>
                    <a:pt x="3306" y="1710"/>
                  </a:lnTo>
                  <a:lnTo>
                    <a:pt x="3336" y="1716"/>
                  </a:lnTo>
                  <a:lnTo>
                    <a:pt x="3348" y="1734"/>
                  </a:lnTo>
                  <a:lnTo>
                    <a:pt x="3366" y="1728"/>
                  </a:lnTo>
                  <a:lnTo>
                    <a:pt x="3408" y="1740"/>
                  </a:lnTo>
                  <a:lnTo>
                    <a:pt x="3390" y="1716"/>
                  </a:lnTo>
                  <a:lnTo>
                    <a:pt x="3372" y="1710"/>
                  </a:lnTo>
                  <a:lnTo>
                    <a:pt x="3372" y="1692"/>
                  </a:lnTo>
                  <a:lnTo>
                    <a:pt x="3360" y="1680"/>
                  </a:lnTo>
                  <a:lnTo>
                    <a:pt x="3348" y="1674"/>
                  </a:lnTo>
                  <a:lnTo>
                    <a:pt x="3330" y="1674"/>
                  </a:lnTo>
                  <a:lnTo>
                    <a:pt x="3318" y="1662"/>
                  </a:lnTo>
                  <a:lnTo>
                    <a:pt x="3318" y="1650"/>
                  </a:lnTo>
                  <a:lnTo>
                    <a:pt x="3312" y="1644"/>
                  </a:lnTo>
                  <a:lnTo>
                    <a:pt x="3312" y="1632"/>
                  </a:lnTo>
                  <a:lnTo>
                    <a:pt x="3234" y="1530"/>
                  </a:lnTo>
                  <a:lnTo>
                    <a:pt x="3198" y="1524"/>
                  </a:lnTo>
                  <a:lnTo>
                    <a:pt x="3162" y="1494"/>
                  </a:lnTo>
                  <a:lnTo>
                    <a:pt x="3144" y="1500"/>
                  </a:lnTo>
                  <a:lnTo>
                    <a:pt x="3138" y="1488"/>
                  </a:lnTo>
                  <a:lnTo>
                    <a:pt x="3132" y="1482"/>
                  </a:lnTo>
                  <a:lnTo>
                    <a:pt x="3132" y="1470"/>
                  </a:lnTo>
                  <a:lnTo>
                    <a:pt x="3126" y="1464"/>
                  </a:lnTo>
                  <a:lnTo>
                    <a:pt x="3138" y="1452"/>
                  </a:lnTo>
                  <a:lnTo>
                    <a:pt x="3150" y="1446"/>
                  </a:lnTo>
                  <a:lnTo>
                    <a:pt x="3156" y="1434"/>
                  </a:lnTo>
                  <a:lnTo>
                    <a:pt x="3162" y="1428"/>
                  </a:lnTo>
                  <a:lnTo>
                    <a:pt x="3168" y="1416"/>
                  </a:lnTo>
                  <a:lnTo>
                    <a:pt x="3168" y="1410"/>
                  </a:lnTo>
                  <a:lnTo>
                    <a:pt x="3162" y="1398"/>
                  </a:lnTo>
                  <a:lnTo>
                    <a:pt x="3162" y="1392"/>
                  </a:lnTo>
                  <a:lnTo>
                    <a:pt x="3156" y="1380"/>
                  </a:lnTo>
                  <a:lnTo>
                    <a:pt x="3168" y="1386"/>
                  </a:lnTo>
                  <a:lnTo>
                    <a:pt x="3174" y="1392"/>
                  </a:lnTo>
                  <a:lnTo>
                    <a:pt x="3186" y="1398"/>
                  </a:lnTo>
                  <a:lnTo>
                    <a:pt x="3198" y="1386"/>
                  </a:lnTo>
                  <a:lnTo>
                    <a:pt x="3198" y="1368"/>
                  </a:lnTo>
                  <a:lnTo>
                    <a:pt x="3192" y="1356"/>
                  </a:lnTo>
                  <a:lnTo>
                    <a:pt x="3192" y="1344"/>
                  </a:lnTo>
                  <a:lnTo>
                    <a:pt x="3216" y="1344"/>
                  </a:lnTo>
                  <a:lnTo>
                    <a:pt x="3252" y="1320"/>
                  </a:lnTo>
                  <a:lnTo>
                    <a:pt x="3264" y="1320"/>
                  </a:lnTo>
                  <a:lnTo>
                    <a:pt x="3270" y="1326"/>
                  </a:lnTo>
                  <a:lnTo>
                    <a:pt x="3294" y="1326"/>
                  </a:lnTo>
                  <a:lnTo>
                    <a:pt x="3294" y="1320"/>
                  </a:lnTo>
                  <a:lnTo>
                    <a:pt x="3288" y="1314"/>
                  </a:lnTo>
                  <a:lnTo>
                    <a:pt x="3288" y="1308"/>
                  </a:lnTo>
                  <a:lnTo>
                    <a:pt x="3282" y="1302"/>
                  </a:lnTo>
                  <a:lnTo>
                    <a:pt x="3288" y="1278"/>
                  </a:lnTo>
                  <a:lnTo>
                    <a:pt x="3258" y="1278"/>
                  </a:lnTo>
                  <a:lnTo>
                    <a:pt x="3246" y="1266"/>
                  </a:lnTo>
                  <a:lnTo>
                    <a:pt x="3240" y="1278"/>
                  </a:lnTo>
                  <a:lnTo>
                    <a:pt x="3204" y="1278"/>
                  </a:lnTo>
                  <a:lnTo>
                    <a:pt x="3198" y="1272"/>
                  </a:lnTo>
                  <a:lnTo>
                    <a:pt x="3192" y="1260"/>
                  </a:lnTo>
                  <a:lnTo>
                    <a:pt x="3180" y="1254"/>
                  </a:lnTo>
                  <a:lnTo>
                    <a:pt x="3174" y="1248"/>
                  </a:lnTo>
                  <a:lnTo>
                    <a:pt x="3150" y="1248"/>
                  </a:lnTo>
                  <a:lnTo>
                    <a:pt x="3144" y="1260"/>
                  </a:lnTo>
                  <a:lnTo>
                    <a:pt x="3132" y="1266"/>
                  </a:lnTo>
                  <a:lnTo>
                    <a:pt x="3114" y="1284"/>
                  </a:lnTo>
                  <a:lnTo>
                    <a:pt x="3114" y="1296"/>
                  </a:lnTo>
                  <a:lnTo>
                    <a:pt x="3108" y="1302"/>
                  </a:lnTo>
                  <a:lnTo>
                    <a:pt x="3108" y="1308"/>
                  </a:lnTo>
                  <a:lnTo>
                    <a:pt x="3078" y="1308"/>
                  </a:lnTo>
                  <a:lnTo>
                    <a:pt x="3054" y="1296"/>
                  </a:lnTo>
                  <a:lnTo>
                    <a:pt x="3048" y="1290"/>
                  </a:lnTo>
                  <a:lnTo>
                    <a:pt x="3042" y="1278"/>
                  </a:lnTo>
                  <a:lnTo>
                    <a:pt x="3030" y="1242"/>
                  </a:lnTo>
                  <a:lnTo>
                    <a:pt x="3024" y="1230"/>
                  </a:lnTo>
                  <a:lnTo>
                    <a:pt x="3018" y="1224"/>
                  </a:lnTo>
                  <a:lnTo>
                    <a:pt x="3006" y="1224"/>
                  </a:lnTo>
                  <a:lnTo>
                    <a:pt x="3000" y="1230"/>
                  </a:lnTo>
                  <a:lnTo>
                    <a:pt x="3000" y="1242"/>
                  </a:lnTo>
                  <a:lnTo>
                    <a:pt x="2988" y="1224"/>
                  </a:lnTo>
                  <a:lnTo>
                    <a:pt x="2952" y="1224"/>
                  </a:lnTo>
                  <a:lnTo>
                    <a:pt x="2940" y="1218"/>
                  </a:lnTo>
                  <a:lnTo>
                    <a:pt x="2934" y="1212"/>
                  </a:lnTo>
                  <a:lnTo>
                    <a:pt x="2928" y="1200"/>
                  </a:lnTo>
                  <a:lnTo>
                    <a:pt x="2916" y="1194"/>
                  </a:lnTo>
                  <a:lnTo>
                    <a:pt x="2910" y="1182"/>
                  </a:lnTo>
                  <a:lnTo>
                    <a:pt x="2910" y="1140"/>
                  </a:lnTo>
                  <a:lnTo>
                    <a:pt x="2928" y="1140"/>
                  </a:lnTo>
                  <a:lnTo>
                    <a:pt x="2940" y="1152"/>
                  </a:lnTo>
                  <a:lnTo>
                    <a:pt x="2946" y="1152"/>
                  </a:lnTo>
                  <a:lnTo>
                    <a:pt x="2952" y="1146"/>
                  </a:lnTo>
                  <a:lnTo>
                    <a:pt x="2952" y="1140"/>
                  </a:lnTo>
                  <a:lnTo>
                    <a:pt x="2958" y="1134"/>
                  </a:lnTo>
                  <a:lnTo>
                    <a:pt x="2964" y="1134"/>
                  </a:lnTo>
                  <a:lnTo>
                    <a:pt x="2970" y="1140"/>
                  </a:lnTo>
                  <a:lnTo>
                    <a:pt x="2982" y="1140"/>
                  </a:lnTo>
                  <a:lnTo>
                    <a:pt x="2994" y="1134"/>
                  </a:lnTo>
                  <a:lnTo>
                    <a:pt x="3000" y="1128"/>
                  </a:lnTo>
                  <a:lnTo>
                    <a:pt x="3000" y="1116"/>
                  </a:lnTo>
                  <a:lnTo>
                    <a:pt x="2994" y="1110"/>
                  </a:lnTo>
                  <a:lnTo>
                    <a:pt x="2994" y="1086"/>
                  </a:lnTo>
                  <a:lnTo>
                    <a:pt x="3000" y="1074"/>
                  </a:lnTo>
                  <a:lnTo>
                    <a:pt x="3000" y="1068"/>
                  </a:lnTo>
                  <a:lnTo>
                    <a:pt x="3036" y="1068"/>
                  </a:lnTo>
                  <a:lnTo>
                    <a:pt x="3042" y="1062"/>
                  </a:lnTo>
                  <a:lnTo>
                    <a:pt x="3048" y="1050"/>
                  </a:lnTo>
                  <a:lnTo>
                    <a:pt x="3048" y="1038"/>
                  </a:lnTo>
                  <a:lnTo>
                    <a:pt x="3054" y="1032"/>
                  </a:lnTo>
                  <a:lnTo>
                    <a:pt x="3054" y="1026"/>
                  </a:lnTo>
                  <a:lnTo>
                    <a:pt x="3072" y="1014"/>
                  </a:lnTo>
                  <a:lnTo>
                    <a:pt x="3060" y="1002"/>
                  </a:lnTo>
                  <a:lnTo>
                    <a:pt x="3096" y="1014"/>
                  </a:lnTo>
                  <a:lnTo>
                    <a:pt x="3114" y="996"/>
                  </a:lnTo>
                  <a:lnTo>
                    <a:pt x="3126" y="1002"/>
                  </a:lnTo>
                  <a:lnTo>
                    <a:pt x="3132" y="1014"/>
                  </a:lnTo>
                  <a:lnTo>
                    <a:pt x="3144" y="1020"/>
                  </a:lnTo>
                  <a:lnTo>
                    <a:pt x="3156" y="1044"/>
                  </a:lnTo>
                  <a:lnTo>
                    <a:pt x="3156" y="1050"/>
                  </a:lnTo>
                  <a:lnTo>
                    <a:pt x="3144" y="1074"/>
                  </a:lnTo>
                  <a:lnTo>
                    <a:pt x="3126" y="1092"/>
                  </a:lnTo>
                  <a:lnTo>
                    <a:pt x="3126" y="1104"/>
                  </a:lnTo>
                  <a:lnTo>
                    <a:pt x="3132" y="1116"/>
                  </a:lnTo>
                  <a:lnTo>
                    <a:pt x="3144" y="1128"/>
                  </a:lnTo>
                  <a:lnTo>
                    <a:pt x="3150" y="1128"/>
                  </a:lnTo>
                  <a:lnTo>
                    <a:pt x="3162" y="1122"/>
                  </a:lnTo>
                  <a:lnTo>
                    <a:pt x="3168" y="1122"/>
                  </a:lnTo>
                  <a:lnTo>
                    <a:pt x="3162" y="1152"/>
                  </a:lnTo>
                  <a:lnTo>
                    <a:pt x="3144" y="1170"/>
                  </a:lnTo>
                  <a:lnTo>
                    <a:pt x="3144" y="1176"/>
                  </a:lnTo>
                  <a:lnTo>
                    <a:pt x="3150" y="1176"/>
                  </a:lnTo>
                  <a:lnTo>
                    <a:pt x="3162" y="1170"/>
                  </a:lnTo>
                  <a:lnTo>
                    <a:pt x="3168" y="1164"/>
                  </a:lnTo>
                  <a:lnTo>
                    <a:pt x="3180" y="1158"/>
                  </a:lnTo>
                  <a:lnTo>
                    <a:pt x="3186" y="1158"/>
                  </a:lnTo>
                  <a:lnTo>
                    <a:pt x="3198" y="1146"/>
                  </a:lnTo>
                  <a:lnTo>
                    <a:pt x="3198" y="1122"/>
                  </a:lnTo>
                  <a:lnTo>
                    <a:pt x="3204" y="1122"/>
                  </a:lnTo>
                  <a:lnTo>
                    <a:pt x="3210" y="1116"/>
                  </a:lnTo>
                  <a:lnTo>
                    <a:pt x="3258" y="1092"/>
                  </a:lnTo>
                  <a:lnTo>
                    <a:pt x="3264" y="1086"/>
                  </a:lnTo>
                  <a:lnTo>
                    <a:pt x="3306" y="1086"/>
                  </a:lnTo>
                  <a:lnTo>
                    <a:pt x="3312" y="1074"/>
                  </a:lnTo>
                  <a:lnTo>
                    <a:pt x="3312" y="1062"/>
                  </a:lnTo>
                  <a:lnTo>
                    <a:pt x="3318" y="1056"/>
                  </a:lnTo>
                  <a:lnTo>
                    <a:pt x="3324" y="1044"/>
                  </a:lnTo>
                  <a:lnTo>
                    <a:pt x="3360" y="1026"/>
                  </a:lnTo>
                  <a:lnTo>
                    <a:pt x="3372" y="1014"/>
                  </a:lnTo>
                  <a:lnTo>
                    <a:pt x="3390" y="978"/>
                  </a:lnTo>
                  <a:lnTo>
                    <a:pt x="3390" y="948"/>
                  </a:lnTo>
                  <a:lnTo>
                    <a:pt x="3396" y="942"/>
                  </a:lnTo>
                  <a:lnTo>
                    <a:pt x="3396" y="936"/>
                  </a:lnTo>
                  <a:lnTo>
                    <a:pt x="3408" y="936"/>
                  </a:lnTo>
                  <a:lnTo>
                    <a:pt x="3420" y="942"/>
                  </a:lnTo>
                  <a:lnTo>
                    <a:pt x="3432" y="954"/>
                  </a:lnTo>
                  <a:lnTo>
                    <a:pt x="3444" y="954"/>
                  </a:lnTo>
                  <a:lnTo>
                    <a:pt x="3456" y="960"/>
                  </a:lnTo>
                  <a:lnTo>
                    <a:pt x="3504" y="960"/>
                  </a:lnTo>
                  <a:lnTo>
                    <a:pt x="3504" y="948"/>
                  </a:lnTo>
                  <a:lnTo>
                    <a:pt x="3498" y="948"/>
                  </a:lnTo>
                  <a:lnTo>
                    <a:pt x="3474" y="924"/>
                  </a:lnTo>
                  <a:lnTo>
                    <a:pt x="3474" y="912"/>
                  </a:lnTo>
                  <a:lnTo>
                    <a:pt x="3480" y="906"/>
                  </a:lnTo>
                  <a:lnTo>
                    <a:pt x="3486" y="912"/>
                  </a:lnTo>
                  <a:lnTo>
                    <a:pt x="3510" y="912"/>
                  </a:lnTo>
                  <a:lnTo>
                    <a:pt x="3522" y="918"/>
                  </a:lnTo>
                  <a:lnTo>
                    <a:pt x="3534" y="912"/>
                  </a:lnTo>
                  <a:lnTo>
                    <a:pt x="3540" y="900"/>
                  </a:lnTo>
                  <a:lnTo>
                    <a:pt x="3540" y="894"/>
                  </a:lnTo>
                  <a:lnTo>
                    <a:pt x="3534" y="882"/>
                  </a:lnTo>
                  <a:lnTo>
                    <a:pt x="3558" y="882"/>
                  </a:lnTo>
                  <a:lnTo>
                    <a:pt x="3558" y="864"/>
                  </a:lnTo>
                  <a:lnTo>
                    <a:pt x="3552" y="852"/>
                  </a:lnTo>
                  <a:lnTo>
                    <a:pt x="3546" y="846"/>
                  </a:lnTo>
                  <a:lnTo>
                    <a:pt x="3546" y="840"/>
                  </a:lnTo>
                  <a:lnTo>
                    <a:pt x="3576" y="840"/>
                  </a:lnTo>
                  <a:lnTo>
                    <a:pt x="3594" y="864"/>
                  </a:lnTo>
                  <a:lnTo>
                    <a:pt x="3600" y="840"/>
                  </a:lnTo>
                  <a:lnTo>
                    <a:pt x="3630" y="846"/>
                  </a:lnTo>
                  <a:lnTo>
                    <a:pt x="3624" y="810"/>
                  </a:lnTo>
                  <a:lnTo>
                    <a:pt x="3618" y="798"/>
                  </a:lnTo>
                  <a:lnTo>
                    <a:pt x="3606" y="786"/>
                  </a:lnTo>
                  <a:lnTo>
                    <a:pt x="3606" y="774"/>
                  </a:lnTo>
                  <a:lnTo>
                    <a:pt x="3600" y="756"/>
                  </a:lnTo>
                  <a:lnTo>
                    <a:pt x="3588" y="744"/>
                  </a:lnTo>
                  <a:lnTo>
                    <a:pt x="3576" y="726"/>
                  </a:lnTo>
                  <a:lnTo>
                    <a:pt x="3564" y="720"/>
                  </a:lnTo>
                  <a:lnTo>
                    <a:pt x="3552" y="708"/>
                  </a:lnTo>
                  <a:lnTo>
                    <a:pt x="3546" y="708"/>
                  </a:lnTo>
                  <a:lnTo>
                    <a:pt x="3540" y="696"/>
                  </a:lnTo>
                  <a:lnTo>
                    <a:pt x="3540" y="684"/>
                  </a:lnTo>
                  <a:lnTo>
                    <a:pt x="3564" y="684"/>
                  </a:lnTo>
                  <a:lnTo>
                    <a:pt x="3564" y="672"/>
                  </a:lnTo>
                  <a:lnTo>
                    <a:pt x="3558" y="666"/>
                  </a:lnTo>
                  <a:lnTo>
                    <a:pt x="3564" y="660"/>
                  </a:lnTo>
                  <a:lnTo>
                    <a:pt x="3588" y="660"/>
                  </a:lnTo>
                  <a:lnTo>
                    <a:pt x="3600" y="666"/>
                  </a:lnTo>
                  <a:lnTo>
                    <a:pt x="3618" y="672"/>
                  </a:lnTo>
                  <a:lnTo>
                    <a:pt x="3630" y="672"/>
                  </a:lnTo>
                  <a:lnTo>
                    <a:pt x="3642" y="678"/>
                  </a:lnTo>
                  <a:lnTo>
                    <a:pt x="3648" y="678"/>
                  </a:lnTo>
                  <a:lnTo>
                    <a:pt x="3654" y="672"/>
                  </a:lnTo>
                  <a:lnTo>
                    <a:pt x="3654" y="660"/>
                  </a:lnTo>
                  <a:lnTo>
                    <a:pt x="3648" y="648"/>
                  </a:lnTo>
                  <a:lnTo>
                    <a:pt x="3648" y="630"/>
                  </a:lnTo>
                  <a:lnTo>
                    <a:pt x="3654" y="630"/>
                  </a:lnTo>
                  <a:lnTo>
                    <a:pt x="3660" y="6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1" name="Chad" descr="© INSCALE GmbH, 05.05.2010&#10;http://www.presentationload.com/">
              <a:extLst>
                <a:ext uri="{FF2B5EF4-FFF2-40B4-BE49-F238E27FC236}">
                  <a16:creationId xmlns:a16="http://schemas.microsoft.com/office/drawing/2014/main" id="{A5B5E92E-1C49-4EEF-B877-B714034174C9}"/>
                </a:ext>
              </a:extLst>
            </p:cNvPr>
            <p:cNvSpPr>
              <a:spLocks/>
            </p:cNvSpPr>
            <p:nvPr>
              <p:custDataLst>
                <p:tags r:id="rId150"/>
              </p:custDataLst>
            </p:nvPr>
          </p:nvSpPr>
          <p:spPr bwMode="gray">
            <a:xfrm>
              <a:off x="4595608" y="2501007"/>
              <a:ext cx="281650" cy="489185"/>
            </a:xfrm>
            <a:custGeom>
              <a:avLst/>
              <a:gdLst>
                <a:gd name="T0" fmla="*/ 2147483647 w 744"/>
                <a:gd name="T1" fmla="*/ 2147483647 h 1290"/>
                <a:gd name="T2" fmla="*/ 2147483647 w 744"/>
                <a:gd name="T3" fmla="*/ 0 h 1290"/>
                <a:gd name="T4" fmla="*/ 2147483647 w 744"/>
                <a:gd name="T5" fmla="*/ 2147483647 h 1290"/>
                <a:gd name="T6" fmla="*/ 2147483647 w 744"/>
                <a:gd name="T7" fmla="*/ 2147483647 h 1290"/>
                <a:gd name="T8" fmla="*/ 2147483647 w 744"/>
                <a:gd name="T9" fmla="*/ 2147483647 h 1290"/>
                <a:gd name="T10" fmla="*/ 2147483647 w 744"/>
                <a:gd name="T11" fmla="*/ 2147483647 h 1290"/>
                <a:gd name="T12" fmla="*/ 2147483647 w 744"/>
                <a:gd name="T13" fmla="*/ 2147483647 h 1290"/>
                <a:gd name="T14" fmla="*/ 2147483647 w 744"/>
                <a:gd name="T15" fmla="*/ 2147483647 h 1290"/>
                <a:gd name="T16" fmla="*/ 2147483647 w 744"/>
                <a:gd name="T17" fmla="*/ 2147483647 h 1290"/>
                <a:gd name="T18" fmla="*/ 0 w 744"/>
                <a:gd name="T19" fmla="*/ 2147483647 h 1290"/>
                <a:gd name="T20" fmla="*/ 2147483647 w 744"/>
                <a:gd name="T21" fmla="*/ 2147483647 h 1290"/>
                <a:gd name="T22" fmla="*/ 2147483647 w 744"/>
                <a:gd name="T23" fmla="*/ 2147483647 h 1290"/>
                <a:gd name="T24" fmla="*/ 2147483647 w 744"/>
                <a:gd name="T25" fmla="*/ 2147483647 h 1290"/>
                <a:gd name="T26" fmla="*/ 2147483647 w 744"/>
                <a:gd name="T27" fmla="*/ 2147483647 h 1290"/>
                <a:gd name="T28" fmla="*/ 2147483647 w 744"/>
                <a:gd name="T29" fmla="*/ 2147483647 h 1290"/>
                <a:gd name="T30" fmla="*/ 2147483647 w 744"/>
                <a:gd name="T31" fmla="*/ 2147483647 h 1290"/>
                <a:gd name="T32" fmla="*/ 2147483647 w 744"/>
                <a:gd name="T33" fmla="*/ 2147483647 h 1290"/>
                <a:gd name="T34" fmla="*/ 2147483647 w 744"/>
                <a:gd name="T35" fmla="*/ 2147483647 h 1290"/>
                <a:gd name="T36" fmla="*/ 2147483647 w 744"/>
                <a:gd name="T37" fmla="*/ 2147483647 h 1290"/>
                <a:gd name="T38" fmla="*/ 2147483647 w 744"/>
                <a:gd name="T39" fmla="*/ 2147483647 h 1290"/>
                <a:gd name="T40" fmla="*/ 2147483647 w 744"/>
                <a:gd name="T41" fmla="*/ 2147483647 h 1290"/>
                <a:gd name="T42" fmla="*/ 2147483647 w 744"/>
                <a:gd name="T43" fmla="*/ 2147483647 h 1290"/>
                <a:gd name="T44" fmla="*/ 2147483647 w 744"/>
                <a:gd name="T45" fmla="*/ 2147483647 h 1290"/>
                <a:gd name="T46" fmla="*/ 2147483647 w 744"/>
                <a:gd name="T47" fmla="*/ 2147483647 h 1290"/>
                <a:gd name="T48" fmla="*/ 2147483647 w 744"/>
                <a:gd name="T49" fmla="*/ 2147483647 h 1290"/>
                <a:gd name="T50" fmla="*/ 2147483647 w 744"/>
                <a:gd name="T51" fmla="*/ 2147483647 h 1290"/>
                <a:gd name="T52" fmla="*/ 2147483647 w 744"/>
                <a:gd name="T53" fmla="*/ 2147483647 h 1290"/>
                <a:gd name="T54" fmla="*/ 2147483647 w 744"/>
                <a:gd name="T55" fmla="*/ 2147483647 h 1290"/>
                <a:gd name="T56" fmla="*/ 2147483647 w 744"/>
                <a:gd name="T57" fmla="*/ 2147483647 h 1290"/>
                <a:gd name="T58" fmla="*/ 2147483647 w 744"/>
                <a:gd name="T59" fmla="*/ 2147483647 h 1290"/>
                <a:gd name="T60" fmla="*/ 2147483647 w 744"/>
                <a:gd name="T61" fmla="*/ 2147483647 h 1290"/>
                <a:gd name="T62" fmla="*/ 2147483647 w 744"/>
                <a:gd name="T63" fmla="*/ 2147483647 h 1290"/>
                <a:gd name="T64" fmla="*/ 2147483647 w 744"/>
                <a:gd name="T65" fmla="*/ 2147483647 h 1290"/>
                <a:gd name="T66" fmla="*/ 2147483647 w 744"/>
                <a:gd name="T67" fmla="*/ 2147483647 h 1290"/>
                <a:gd name="T68" fmla="*/ 2147483647 w 744"/>
                <a:gd name="T69" fmla="*/ 2147483647 h 1290"/>
                <a:gd name="T70" fmla="*/ 2147483647 w 744"/>
                <a:gd name="T71" fmla="*/ 2147483647 h 1290"/>
                <a:gd name="T72" fmla="*/ 2147483647 w 744"/>
                <a:gd name="T73" fmla="*/ 2147483647 h 1290"/>
                <a:gd name="T74" fmla="*/ 2147483647 w 744"/>
                <a:gd name="T75" fmla="*/ 2147483647 h 1290"/>
                <a:gd name="T76" fmla="*/ 2147483647 w 744"/>
                <a:gd name="T77" fmla="*/ 2147483647 h 1290"/>
                <a:gd name="T78" fmla="*/ 2147483647 w 744"/>
                <a:gd name="T79" fmla="*/ 2147483647 h 1290"/>
                <a:gd name="T80" fmla="*/ 2147483647 w 744"/>
                <a:gd name="T81" fmla="*/ 2147483647 h 1290"/>
                <a:gd name="T82" fmla="*/ 2147483647 w 744"/>
                <a:gd name="T83" fmla="*/ 2147483647 h 1290"/>
                <a:gd name="T84" fmla="*/ 2147483647 w 744"/>
                <a:gd name="T85" fmla="*/ 2147483647 h 1290"/>
                <a:gd name="T86" fmla="*/ 2147483647 w 744"/>
                <a:gd name="T87" fmla="*/ 2147483647 h 1290"/>
                <a:gd name="T88" fmla="*/ 2147483647 w 744"/>
                <a:gd name="T89" fmla="*/ 2147483647 h 1290"/>
                <a:gd name="T90" fmla="*/ 2147483647 w 744"/>
                <a:gd name="T91" fmla="*/ 2147483647 h 1290"/>
                <a:gd name="T92" fmla="*/ 2147483647 w 744"/>
                <a:gd name="T93" fmla="*/ 2147483647 h 129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4"/>
                <a:gd name="T142" fmla="*/ 0 h 1290"/>
                <a:gd name="T143" fmla="*/ 744 w 744"/>
                <a:gd name="T144" fmla="*/ 1290 h 129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4" h="1290">
                  <a:moveTo>
                    <a:pt x="678" y="624"/>
                  </a:moveTo>
                  <a:lnTo>
                    <a:pt x="720" y="624"/>
                  </a:lnTo>
                  <a:lnTo>
                    <a:pt x="732" y="630"/>
                  </a:lnTo>
                  <a:lnTo>
                    <a:pt x="744" y="630"/>
                  </a:lnTo>
                  <a:lnTo>
                    <a:pt x="738" y="324"/>
                  </a:lnTo>
                  <a:lnTo>
                    <a:pt x="180" y="0"/>
                  </a:lnTo>
                  <a:lnTo>
                    <a:pt x="156" y="12"/>
                  </a:lnTo>
                  <a:lnTo>
                    <a:pt x="144" y="24"/>
                  </a:lnTo>
                  <a:lnTo>
                    <a:pt x="126" y="30"/>
                  </a:lnTo>
                  <a:lnTo>
                    <a:pt x="108" y="42"/>
                  </a:lnTo>
                  <a:lnTo>
                    <a:pt x="126" y="108"/>
                  </a:lnTo>
                  <a:lnTo>
                    <a:pt x="114" y="156"/>
                  </a:lnTo>
                  <a:lnTo>
                    <a:pt x="144" y="192"/>
                  </a:lnTo>
                  <a:lnTo>
                    <a:pt x="150" y="216"/>
                  </a:lnTo>
                  <a:lnTo>
                    <a:pt x="180" y="252"/>
                  </a:lnTo>
                  <a:lnTo>
                    <a:pt x="162" y="288"/>
                  </a:lnTo>
                  <a:lnTo>
                    <a:pt x="144" y="534"/>
                  </a:lnTo>
                  <a:lnTo>
                    <a:pt x="138" y="540"/>
                  </a:lnTo>
                  <a:lnTo>
                    <a:pt x="120" y="564"/>
                  </a:lnTo>
                  <a:lnTo>
                    <a:pt x="96" y="588"/>
                  </a:lnTo>
                  <a:lnTo>
                    <a:pt x="72" y="618"/>
                  </a:lnTo>
                  <a:lnTo>
                    <a:pt x="54" y="636"/>
                  </a:lnTo>
                  <a:lnTo>
                    <a:pt x="48" y="648"/>
                  </a:lnTo>
                  <a:lnTo>
                    <a:pt x="36" y="666"/>
                  </a:lnTo>
                  <a:lnTo>
                    <a:pt x="30" y="678"/>
                  </a:lnTo>
                  <a:lnTo>
                    <a:pt x="24" y="696"/>
                  </a:lnTo>
                  <a:lnTo>
                    <a:pt x="24" y="708"/>
                  </a:lnTo>
                  <a:lnTo>
                    <a:pt x="18" y="714"/>
                  </a:lnTo>
                  <a:lnTo>
                    <a:pt x="18" y="720"/>
                  </a:lnTo>
                  <a:lnTo>
                    <a:pt x="0" y="726"/>
                  </a:lnTo>
                  <a:lnTo>
                    <a:pt x="6" y="786"/>
                  </a:lnTo>
                  <a:lnTo>
                    <a:pt x="18" y="786"/>
                  </a:lnTo>
                  <a:lnTo>
                    <a:pt x="48" y="834"/>
                  </a:lnTo>
                  <a:lnTo>
                    <a:pt x="48" y="846"/>
                  </a:lnTo>
                  <a:lnTo>
                    <a:pt x="48" y="840"/>
                  </a:lnTo>
                  <a:lnTo>
                    <a:pt x="72" y="834"/>
                  </a:lnTo>
                  <a:lnTo>
                    <a:pt x="72" y="852"/>
                  </a:lnTo>
                  <a:lnTo>
                    <a:pt x="78" y="864"/>
                  </a:lnTo>
                  <a:lnTo>
                    <a:pt x="84" y="870"/>
                  </a:lnTo>
                  <a:lnTo>
                    <a:pt x="96" y="870"/>
                  </a:lnTo>
                  <a:lnTo>
                    <a:pt x="102" y="876"/>
                  </a:lnTo>
                  <a:lnTo>
                    <a:pt x="108" y="876"/>
                  </a:lnTo>
                  <a:lnTo>
                    <a:pt x="102" y="912"/>
                  </a:lnTo>
                  <a:lnTo>
                    <a:pt x="114" y="918"/>
                  </a:lnTo>
                  <a:lnTo>
                    <a:pt x="120" y="930"/>
                  </a:lnTo>
                  <a:lnTo>
                    <a:pt x="120" y="966"/>
                  </a:lnTo>
                  <a:lnTo>
                    <a:pt x="114" y="966"/>
                  </a:lnTo>
                  <a:lnTo>
                    <a:pt x="114" y="1002"/>
                  </a:lnTo>
                  <a:lnTo>
                    <a:pt x="120" y="1020"/>
                  </a:lnTo>
                  <a:lnTo>
                    <a:pt x="120" y="1038"/>
                  </a:lnTo>
                  <a:lnTo>
                    <a:pt x="126" y="1050"/>
                  </a:lnTo>
                  <a:lnTo>
                    <a:pt x="138" y="1056"/>
                  </a:lnTo>
                  <a:lnTo>
                    <a:pt x="144" y="1068"/>
                  </a:lnTo>
                  <a:lnTo>
                    <a:pt x="162" y="1086"/>
                  </a:lnTo>
                  <a:lnTo>
                    <a:pt x="66" y="1086"/>
                  </a:lnTo>
                  <a:lnTo>
                    <a:pt x="54" y="1092"/>
                  </a:lnTo>
                  <a:lnTo>
                    <a:pt x="48" y="1098"/>
                  </a:lnTo>
                  <a:lnTo>
                    <a:pt x="48" y="1110"/>
                  </a:lnTo>
                  <a:lnTo>
                    <a:pt x="60" y="1134"/>
                  </a:lnTo>
                  <a:lnTo>
                    <a:pt x="72" y="1146"/>
                  </a:lnTo>
                  <a:lnTo>
                    <a:pt x="78" y="1158"/>
                  </a:lnTo>
                  <a:lnTo>
                    <a:pt x="90" y="1170"/>
                  </a:lnTo>
                  <a:lnTo>
                    <a:pt x="108" y="1182"/>
                  </a:lnTo>
                  <a:lnTo>
                    <a:pt x="120" y="1188"/>
                  </a:lnTo>
                  <a:lnTo>
                    <a:pt x="132" y="1200"/>
                  </a:lnTo>
                  <a:lnTo>
                    <a:pt x="144" y="1224"/>
                  </a:lnTo>
                  <a:lnTo>
                    <a:pt x="144" y="1242"/>
                  </a:lnTo>
                  <a:lnTo>
                    <a:pt x="150" y="1254"/>
                  </a:lnTo>
                  <a:lnTo>
                    <a:pt x="156" y="1272"/>
                  </a:lnTo>
                  <a:lnTo>
                    <a:pt x="156" y="1284"/>
                  </a:lnTo>
                  <a:lnTo>
                    <a:pt x="162" y="1284"/>
                  </a:lnTo>
                  <a:lnTo>
                    <a:pt x="168" y="1290"/>
                  </a:lnTo>
                  <a:lnTo>
                    <a:pt x="186" y="1290"/>
                  </a:lnTo>
                  <a:lnTo>
                    <a:pt x="198" y="1284"/>
                  </a:lnTo>
                  <a:lnTo>
                    <a:pt x="216" y="1266"/>
                  </a:lnTo>
                  <a:lnTo>
                    <a:pt x="228" y="1260"/>
                  </a:lnTo>
                  <a:lnTo>
                    <a:pt x="234" y="1254"/>
                  </a:lnTo>
                  <a:lnTo>
                    <a:pt x="234" y="1278"/>
                  </a:lnTo>
                  <a:lnTo>
                    <a:pt x="240" y="1284"/>
                  </a:lnTo>
                  <a:lnTo>
                    <a:pt x="246" y="1284"/>
                  </a:lnTo>
                  <a:lnTo>
                    <a:pt x="258" y="1278"/>
                  </a:lnTo>
                  <a:lnTo>
                    <a:pt x="270" y="1266"/>
                  </a:lnTo>
                  <a:lnTo>
                    <a:pt x="276" y="1254"/>
                  </a:lnTo>
                  <a:lnTo>
                    <a:pt x="282" y="1248"/>
                  </a:lnTo>
                  <a:lnTo>
                    <a:pt x="372" y="1248"/>
                  </a:lnTo>
                  <a:lnTo>
                    <a:pt x="378" y="1242"/>
                  </a:lnTo>
                  <a:lnTo>
                    <a:pt x="384" y="1230"/>
                  </a:lnTo>
                  <a:lnTo>
                    <a:pt x="390" y="1224"/>
                  </a:lnTo>
                  <a:lnTo>
                    <a:pt x="396" y="1212"/>
                  </a:lnTo>
                  <a:lnTo>
                    <a:pt x="402" y="1206"/>
                  </a:lnTo>
                  <a:lnTo>
                    <a:pt x="402" y="1194"/>
                  </a:lnTo>
                  <a:lnTo>
                    <a:pt x="390" y="1182"/>
                  </a:lnTo>
                  <a:lnTo>
                    <a:pt x="384" y="1182"/>
                  </a:lnTo>
                  <a:lnTo>
                    <a:pt x="402" y="1170"/>
                  </a:lnTo>
                  <a:lnTo>
                    <a:pt x="420" y="1170"/>
                  </a:lnTo>
                  <a:lnTo>
                    <a:pt x="462" y="1164"/>
                  </a:lnTo>
                  <a:lnTo>
                    <a:pt x="510" y="1146"/>
                  </a:lnTo>
                  <a:lnTo>
                    <a:pt x="528" y="1134"/>
                  </a:lnTo>
                  <a:lnTo>
                    <a:pt x="552" y="1110"/>
                  </a:lnTo>
                  <a:lnTo>
                    <a:pt x="552" y="1092"/>
                  </a:lnTo>
                  <a:lnTo>
                    <a:pt x="588" y="1068"/>
                  </a:lnTo>
                  <a:lnTo>
                    <a:pt x="594" y="1038"/>
                  </a:lnTo>
                  <a:lnTo>
                    <a:pt x="648" y="1008"/>
                  </a:lnTo>
                  <a:lnTo>
                    <a:pt x="672" y="1008"/>
                  </a:lnTo>
                  <a:lnTo>
                    <a:pt x="672" y="996"/>
                  </a:lnTo>
                  <a:lnTo>
                    <a:pt x="684" y="996"/>
                  </a:lnTo>
                  <a:lnTo>
                    <a:pt x="684" y="990"/>
                  </a:lnTo>
                  <a:lnTo>
                    <a:pt x="678" y="984"/>
                  </a:lnTo>
                  <a:lnTo>
                    <a:pt x="666" y="966"/>
                  </a:lnTo>
                  <a:lnTo>
                    <a:pt x="654" y="960"/>
                  </a:lnTo>
                  <a:lnTo>
                    <a:pt x="648" y="960"/>
                  </a:lnTo>
                  <a:lnTo>
                    <a:pt x="642" y="936"/>
                  </a:lnTo>
                  <a:lnTo>
                    <a:pt x="660" y="930"/>
                  </a:lnTo>
                  <a:lnTo>
                    <a:pt x="642" y="918"/>
                  </a:lnTo>
                  <a:lnTo>
                    <a:pt x="642" y="876"/>
                  </a:lnTo>
                  <a:lnTo>
                    <a:pt x="636" y="870"/>
                  </a:lnTo>
                  <a:lnTo>
                    <a:pt x="624" y="870"/>
                  </a:lnTo>
                  <a:lnTo>
                    <a:pt x="618" y="876"/>
                  </a:lnTo>
                  <a:lnTo>
                    <a:pt x="606" y="876"/>
                  </a:lnTo>
                  <a:lnTo>
                    <a:pt x="600" y="870"/>
                  </a:lnTo>
                  <a:lnTo>
                    <a:pt x="600" y="852"/>
                  </a:lnTo>
                  <a:lnTo>
                    <a:pt x="606" y="840"/>
                  </a:lnTo>
                  <a:lnTo>
                    <a:pt x="618" y="834"/>
                  </a:lnTo>
                  <a:lnTo>
                    <a:pt x="630" y="822"/>
                  </a:lnTo>
                  <a:lnTo>
                    <a:pt x="630" y="810"/>
                  </a:lnTo>
                  <a:lnTo>
                    <a:pt x="618" y="786"/>
                  </a:lnTo>
                  <a:lnTo>
                    <a:pt x="612" y="780"/>
                  </a:lnTo>
                  <a:lnTo>
                    <a:pt x="630" y="762"/>
                  </a:lnTo>
                  <a:lnTo>
                    <a:pt x="648" y="750"/>
                  </a:lnTo>
                  <a:lnTo>
                    <a:pt x="642" y="732"/>
                  </a:lnTo>
                  <a:lnTo>
                    <a:pt x="636" y="708"/>
                  </a:lnTo>
                  <a:lnTo>
                    <a:pt x="648" y="708"/>
                  </a:lnTo>
                  <a:lnTo>
                    <a:pt x="648" y="690"/>
                  </a:lnTo>
                  <a:lnTo>
                    <a:pt x="660" y="678"/>
                  </a:lnTo>
                  <a:lnTo>
                    <a:pt x="672" y="672"/>
                  </a:lnTo>
                  <a:lnTo>
                    <a:pt x="678" y="666"/>
                  </a:lnTo>
                  <a:lnTo>
                    <a:pt x="678" y="660"/>
                  </a:lnTo>
                  <a:lnTo>
                    <a:pt x="672" y="654"/>
                  </a:lnTo>
                  <a:lnTo>
                    <a:pt x="672" y="642"/>
                  </a:lnTo>
                  <a:lnTo>
                    <a:pt x="666" y="636"/>
                  </a:lnTo>
                  <a:lnTo>
                    <a:pt x="678" y="6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2" name="Central African Republic" descr="© INSCALE GmbH, 05.05.2010&#10;http://www.presentationload.com/">
              <a:extLst>
                <a:ext uri="{FF2B5EF4-FFF2-40B4-BE49-F238E27FC236}">
                  <a16:creationId xmlns:a16="http://schemas.microsoft.com/office/drawing/2014/main" id="{9AB89B2A-7A52-4251-B6FD-C3C026A8AF22}"/>
                </a:ext>
              </a:extLst>
            </p:cNvPr>
            <p:cNvSpPr>
              <a:spLocks/>
            </p:cNvSpPr>
            <p:nvPr>
              <p:custDataLst>
                <p:tags r:id="rId151"/>
              </p:custDataLst>
            </p:nvPr>
          </p:nvSpPr>
          <p:spPr bwMode="gray">
            <a:xfrm>
              <a:off x="4622291" y="2883461"/>
              <a:ext cx="346876" cy="265347"/>
            </a:xfrm>
            <a:custGeom>
              <a:avLst/>
              <a:gdLst>
                <a:gd name="T0" fmla="*/ 2147483647 w 912"/>
                <a:gd name="T1" fmla="*/ 2147483647 h 702"/>
                <a:gd name="T2" fmla="*/ 2147483647 w 912"/>
                <a:gd name="T3" fmla="*/ 2147483647 h 702"/>
                <a:gd name="T4" fmla="*/ 2147483647 w 912"/>
                <a:gd name="T5" fmla="*/ 2147483647 h 702"/>
                <a:gd name="T6" fmla="*/ 2147483647 w 912"/>
                <a:gd name="T7" fmla="*/ 2147483647 h 702"/>
                <a:gd name="T8" fmla="*/ 2147483647 w 912"/>
                <a:gd name="T9" fmla="*/ 2147483647 h 702"/>
                <a:gd name="T10" fmla="*/ 2147483647 w 912"/>
                <a:gd name="T11" fmla="*/ 2147483647 h 702"/>
                <a:gd name="T12" fmla="*/ 2147483647 w 912"/>
                <a:gd name="T13" fmla="*/ 2147483647 h 702"/>
                <a:gd name="T14" fmla="*/ 2147483647 w 912"/>
                <a:gd name="T15" fmla="*/ 2147483647 h 702"/>
                <a:gd name="T16" fmla="*/ 2147483647 w 912"/>
                <a:gd name="T17" fmla="*/ 2147483647 h 702"/>
                <a:gd name="T18" fmla="*/ 2147483647 w 912"/>
                <a:gd name="T19" fmla="*/ 2147483647 h 702"/>
                <a:gd name="T20" fmla="*/ 2147483647 w 912"/>
                <a:gd name="T21" fmla="*/ 2147483647 h 702"/>
                <a:gd name="T22" fmla="*/ 2147483647 w 912"/>
                <a:gd name="T23" fmla="*/ 2147483647 h 702"/>
                <a:gd name="T24" fmla="*/ 2147483647 w 912"/>
                <a:gd name="T25" fmla="*/ 2147483647 h 702"/>
                <a:gd name="T26" fmla="*/ 2147483647 w 912"/>
                <a:gd name="T27" fmla="*/ 2147483647 h 702"/>
                <a:gd name="T28" fmla="*/ 2147483647 w 912"/>
                <a:gd name="T29" fmla="*/ 2147483647 h 702"/>
                <a:gd name="T30" fmla="*/ 2147483647 w 912"/>
                <a:gd name="T31" fmla="*/ 0 h 702"/>
                <a:gd name="T32" fmla="*/ 2147483647 w 912"/>
                <a:gd name="T33" fmla="*/ 2147483647 h 702"/>
                <a:gd name="T34" fmla="*/ 2147483647 w 912"/>
                <a:gd name="T35" fmla="*/ 2147483647 h 702"/>
                <a:gd name="T36" fmla="*/ 2147483647 w 912"/>
                <a:gd name="T37" fmla="*/ 2147483647 h 702"/>
                <a:gd name="T38" fmla="*/ 2147483647 w 912"/>
                <a:gd name="T39" fmla="*/ 2147483647 h 702"/>
                <a:gd name="T40" fmla="*/ 2147483647 w 912"/>
                <a:gd name="T41" fmla="*/ 2147483647 h 702"/>
                <a:gd name="T42" fmla="*/ 2147483647 w 912"/>
                <a:gd name="T43" fmla="*/ 2147483647 h 702"/>
                <a:gd name="T44" fmla="*/ 2147483647 w 912"/>
                <a:gd name="T45" fmla="*/ 2147483647 h 702"/>
                <a:gd name="T46" fmla="*/ 2147483647 w 912"/>
                <a:gd name="T47" fmla="*/ 2147483647 h 702"/>
                <a:gd name="T48" fmla="*/ 2147483647 w 912"/>
                <a:gd name="T49" fmla="*/ 2147483647 h 702"/>
                <a:gd name="T50" fmla="*/ 2147483647 w 912"/>
                <a:gd name="T51" fmla="*/ 2147483647 h 702"/>
                <a:gd name="T52" fmla="*/ 2147483647 w 912"/>
                <a:gd name="T53" fmla="*/ 2147483647 h 702"/>
                <a:gd name="T54" fmla="*/ 2147483647 w 912"/>
                <a:gd name="T55" fmla="*/ 2147483647 h 702"/>
                <a:gd name="T56" fmla="*/ 2147483647 w 912"/>
                <a:gd name="T57" fmla="*/ 2147483647 h 702"/>
                <a:gd name="T58" fmla="*/ 2147483647 w 912"/>
                <a:gd name="T59" fmla="*/ 2147483647 h 702"/>
                <a:gd name="T60" fmla="*/ 0 w 912"/>
                <a:gd name="T61" fmla="*/ 2147483647 h 702"/>
                <a:gd name="T62" fmla="*/ 2147483647 w 912"/>
                <a:gd name="T63" fmla="*/ 2147483647 h 702"/>
                <a:gd name="T64" fmla="*/ 2147483647 w 912"/>
                <a:gd name="T65" fmla="*/ 2147483647 h 702"/>
                <a:gd name="T66" fmla="*/ 2147483647 w 912"/>
                <a:gd name="T67" fmla="*/ 2147483647 h 702"/>
                <a:gd name="T68" fmla="*/ 2147483647 w 912"/>
                <a:gd name="T69" fmla="*/ 2147483647 h 702"/>
                <a:gd name="T70" fmla="*/ 2147483647 w 912"/>
                <a:gd name="T71" fmla="*/ 2147483647 h 702"/>
                <a:gd name="T72" fmla="*/ 2147483647 w 912"/>
                <a:gd name="T73" fmla="*/ 2147483647 h 702"/>
                <a:gd name="T74" fmla="*/ 2147483647 w 912"/>
                <a:gd name="T75" fmla="*/ 2147483647 h 702"/>
                <a:gd name="T76" fmla="*/ 2147483647 w 912"/>
                <a:gd name="T77" fmla="*/ 2147483647 h 702"/>
                <a:gd name="T78" fmla="*/ 2147483647 w 912"/>
                <a:gd name="T79" fmla="*/ 2147483647 h 702"/>
                <a:gd name="T80" fmla="*/ 2147483647 w 912"/>
                <a:gd name="T81" fmla="*/ 2147483647 h 702"/>
                <a:gd name="T82" fmla="*/ 2147483647 w 912"/>
                <a:gd name="T83" fmla="*/ 2147483647 h 702"/>
                <a:gd name="T84" fmla="*/ 2147483647 w 912"/>
                <a:gd name="T85" fmla="*/ 2147483647 h 702"/>
                <a:gd name="T86" fmla="*/ 2147483647 w 912"/>
                <a:gd name="T87" fmla="*/ 2147483647 h 702"/>
                <a:gd name="T88" fmla="*/ 2147483647 w 912"/>
                <a:gd name="T89" fmla="*/ 2147483647 h 702"/>
                <a:gd name="T90" fmla="*/ 2147483647 w 912"/>
                <a:gd name="T91" fmla="*/ 2147483647 h 702"/>
                <a:gd name="T92" fmla="*/ 2147483647 w 912"/>
                <a:gd name="T93" fmla="*/ 2147483647 h 702"/>
                <a:gd name="T94" fmla="*/ 2147483647 w 912"/>
                <a:gd name="T95" fmla="*/ 2147483647 h 702"/>
                <a:gd name="T96" fmla="*/ 2147483647 w 912"/>
                <a:gd name="T97" fmla="*/ 2147483647 h 702"/>
                <a:gd name="T98" fmla="*/ 2147483647 w 912"/>
                <a:gd name="T99" fmla="*/ 2147483647 h 702"/>
                <a:gd name="T100" fmla="*/ 2147483647 w 912"/>
                <a:gd name="T101" fmla="*/ 2147483647 h 702"/>
                <a:gd name="T102" fmla="*/ 2147483647 w 912"/>
                <a:gd name="T103" fmla="*/ 2147483647 h 702"/>
                <a:gd name="T104" fmla="*/ 2147483647 w 912"/>
                <a:gd name="T105" fmla="*/ 2147483647 h 702"/>
                <a:gd name="T106" fmla="*/ 2147483647 w 912"/>
                <a:gd name="T107" fmla="*/ 2147483647 h 702"/>
                <a:gd name="T108" fmla="*/ 2147483647 w 912"/>
                <a:gd name="T109" fmla="*/ 2147483647 h 702"/>
                <a:gd name="T110" fmla="*/ 2147483647 w 912"/>
                <a:gd name="T111" fmla="*/ 2147483647 h 702"/>
                <a:gd name="T112" fmla="*/ 2147483647 w 912"/>
                <a:gd name="T113" fmla="*/ 2147483647 h 702"/>
                <a:gd name="T114" fmla="*/ 2147483647 w 912"/>
                <a:gd name="T115" fmla="*/ 2147483647 h 702"/>
                <a:gd name="T116" fmla="*/ 2147483647 w 912"/>
                <a:gd name="T117" fmla="*/ 2147483647 h 702"/>
                <a:gd name="T118" fmla="*/ 2147483647 w 912"/>
                <a:gd name="T119" fmla="*/ 2147483647 h 702"/>
                <a:gd name="T120" fmla="*/ 2147483647 w 912"/>
                <a:gd name="T121" fmla="*/ 2147483647 h 7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12"/>
                <a:gd name="T184" fmla="*/ 0 h 702"/>
                <a:gd name="T185" fmla="*/ 912 w 912"/>
                <a:gd name="T186" fmla="*/ 702 h 7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12" h="702">
                  <a:moveTo>
                    <a:pt x="906" y="420"/>
                  </a:moveTo>
                  <a:lnTo>
                    <a:pt x="900" y="414"/>
                  </a:lnTo>
                  <a:lnTo>
                    <a:pt x="888" y="408"/>
                  </a:lnTo>
                  <a:lnTo>
                    <a:pt x="882" y="402"/>
                  </a:lnTo>
                  <a:lnTo>
                    <a:pt x="858" y="396"/>
                  </a:lnTo>
                  <a:lnTo>
                    <a:pt x="858" y="378"/>
                  </a:lnTo>
                  <a:lnTo>
                    <a:pt x="846" y="366"/>
                  </a:lnTo>
                  <a:lnTo>
                    <a:pt x="846" y="360"/>
                  </a:lnTo>
                  <a:lnTo>
                    <a:pt x="858" y="360"/>
                  </a:lnTo>
                  <a:lnTo>
                    <a:pt x="858" y="348"/>
                  </a:lnTo>
                  <a:lnTo>
                    <a:pt x="852" y="342"/>
                  </a:lnTo>
                  <a:lnTo>
                    <a:pt x="834" y="342"/>
                  </a:lnTo>
                  <a:lnTo>
                    <a:pt x="834" y="336"/>
                  </a:lnTo>
                  <a:lnTo>
                    <a:pt x="828" y="330"/>
                  </a:lnTo>
                  <a:lnTo>
                    <a:pt x="822" y="318"/>
                  </a:lnTo>
                  <a:lnTo>
                    <a:pt x="810" y="306"/>
                  </a:lnTo>
                  <a:lnTo>
                    <a:pt x="798" y="300"/>
                  </a:lnTo>
                  <a:lnTo>
                    <a:pt x="792" y="300"/>
                  </a:lnTo>
                  <a:lnTo>
                    <a:pt x="780" y="294"/>
                  </a:lnTo>
                  <a:lnTo>
                    <a:pt x="768" y="282"/>
                  </a:lnTo>
                  <a:lnTo>
                    <a:pt x="768" y="276"/>
                  </a:lnTo>
                  <a:lnTo>
                    <a:pt x="774" y="276"/>
                  </a:lnTo>
                  <a:lnTo>
                    <a:pt x="774" y="270"/>
                  </a:lnTo>
                  <a:lnTo>
                    <a:pt x="780" y="270"/>
                  </a:lnTo>
                  <a:lnTo>
                    <a:pt x="780" y="264"/>
                  </a:lnTo>
                  <a:lnTo>
                    <a:pt x="768" y="252"/>
                  </a:lnTo>
                  <a:lnTo>
                    <a:pt x="756" y="246"/>
                  </a:lnTo>
                  <a:lnTo>
                    <a:pt x="750" y="246"/>
                  </a:lnTo>
                  <a:lnTo>
                    <a:pt x="750" y="228"/>
                  </a:lnTo>
                  <a:lnTo>
                    <a:pt x="720" y="228"/>
                  </a:lnTo>
                  <a:lnTo>
                    <a:pt x="696" y="216"/>
                  </a:lnTo>
                  <a:lnTo>
                    <a:pt x="696" y="186"/>
                  </a:lnTo>
                  <a:lnTo>
                    <a:pt x="648" y="180"/>
                  </a:lnTo>
                  <a:lnTo>
                    <a:pt x="654" y="162"/>
                  </a:lnTo>
                  <a:lnTo>
                    <a:pt x="648" y="162"/>
                  </a:lnTo>
                  <a:lnTo>
                    <a:pt x="642" y="156"/>
                  </a:lnTo>
                  <a:lnTo>
                    <a:pt x="642" y="150"/>
                  </a:lnTo>
                  <a:lnTo>
                    <a:pt x="648" y="144"/>
                  </a:lnTo>
                  <a:lnTo>
                    <a:pt x="654" y="132"/>
                  </a:lnTo>
                  <a:lnTo>
                    <a:pt x="660" y="126"/>
                  </a:lnTo>
                  <a:lnTo>
                    <a:pt x="660" y="96"/>
                  </a:lnTo>
                  <a:lnTo>
                    <a:pt x="654" y="84"/>
                  </a:lnTo>
                  <a:lnTo>
                    <a:pt x="648" y="66"/>
                  </a:lnTo>
                  <a:lnTo>
                    <a:pt x="636" y="54"/>
                  </a:lnTo>
                  <a:lnTo>
                    <a:pt x="630" y="42"/>
                  </a:lnTo>
                  <a:lnTo>
                    <a:pt x="600" y="12"/>
                  </a:lnTo>
                  <a:lnTo>
                    <a:pt x="600" y="0"/>
                  </a:lnTo>
                  <a:lnTo>
                    <a:pt x="576" y="0"/>
                  </a:lnTo>
                  <a:lnTo>
                    <a:pt x="522" y="30"/>
                  </a:lnTo>
                  <a:lnTo>
                    <a:pt x="516" y="60"/>
                  </a:lnTo>
                  <a:lnTo>
                    <a:pt x="480" y="84"/>
                  </a:lnTo>
                  <a:lnTo>
                    <a:pt x="480" y="102"/>
                  </a:lnTo>
                  <a:lnTo>
                    <a:pt x="456" y="126"/>
                  </a:lnTo>
                  <a:lnTo>
                    <a:pt x="438" y="138"/>
                  </a:lnTo>
                  <a:lnTo>
                    <a:pt x="390" y="156"/>
                  </a:lnTo>
                  <a:lnTo>
                    <a:pt x="348" y="162"/>
                  </a:lnTo>
                  <a:lnTo>
                    <a:pt x="330" y="162"/>
                  </a:lnTo>
                  <a:lnTo>
                    <a:pt x="312" y="174"/>
                  </a:lnTo>
                  <a:lnTo>
                    <a:pt x="318" y="174"/>
                  </a:lnTo>
                  <a:lnTo>
                    <a:pt x="330" y="186"/>
                  </a:lnTo>
                  <a:lnTo>
                    <a:pt x="330" y="198"/>
                  </a:lnTo>
                  <a:lnTo>
                    <a:pt x="324" y="204"/>
                  </a:lnTo>
                  <a:lnTo>
                    <a:pt x="318" y="216"/>
                  </a:lnTo>
                  <a:lnTo>
                    <a:pt x="312" y="222"/>
                  </a:lnTo>
                  <a:lnTo>
                    <a:pt x="306" y="234"/>
                  </a:lnTo>
                  <a:lnTo>
                    <a:pt x="300" y="240"/>
                  </a:lnTo>
                  <a:lnTo>
                    <a:pt x="210" y="240"/>
                  </a:lnTo>
                  <a:lnTo>
                    <a:pt x="204" y="246"/>
                  </a:lnTo>
                  <a:lnTo>
                    <a:pt x="198" y="258"/>
                  </a:lnTo>
                  <a:lnTo>
                    <a:pt x="186" y="270"/>
                  </a:lnTo>
                  <a:lnTo>
                    <a:pt x="174" y="276"/>
                  </a:lnTo>
                  <a:lnTo>
                    <a:pt x="168" y="276"/>
                  </a:lnTo>
                  <a:lnTo>
                    <a:pt x="162" y="270"/>
                  </a:lnTo>
                  <a:lnTo>
                    <a:pt x="162" y="246"/>
                  </a:lnTo>
                  <a:lnTo>
                    <a:pt x="156" y="252"/>
                  </a:lnTo>
                  <a:lnTo>
                    <a:pt x="144" y="258"/>
                  </a:lnTo>
                  <a:lnTo>
                    <a:pt x="126" y="276"/>
                  </a:lnTo>
                  <a:lnTo>
                    <a:pt x="114" y="282"/>
                  </a:lnTo>
                  <a:lnTo>
                    <a:pt x="96" y="282"/>
                  </a:lnTo>
                  <a:lnTo>
                    <a:pt x="90" y="276"/>
                  </a:lnTo>
                  <a:lnTo>
                    <a:pt x="78" y="276"/>
                  </a:lnTo>
                  <a:lnTo>
                    <a:pt x="66" y="288"/>
                  </a:lnTo>
                  <a:lnTo>
                    <a:pt x="60" y="300"/>
                  </a:lnTo>
                  <a:lnTo>
                    <a:pt x="54" y="306"/>
                  </a:lnTo>
                  <a:lnTo>
                    <a:pt x="54" y="324"/>
                  </a:lnTo>
                  <a:lnTo>
                    <a:pt x="48" y="336"/>
                  </a:lnTo>
                  <a:lnTo>
                    <a:pt x="42" y="336"/>
                  </a:lnTo>
                  <a:lnTo>
                    <a:pt x="36" y="372"/>
                  </a:lnTo>
                  <a:lnTo>
                    <a:pt x="30" y="372"/>
                  </a:lnTo>
                  <a:lnTo>
                    <a:pt x="24" y="378"/>
                  </a:lnTo>
                  <a:lnTo>
                    <a:pt x="12" y="384"/>
                  </a:lnTo>
                  <a:lnTo>
                    <a:pt x="0" y="396"/>
                  </a:lnTo>
                  <a:lnTo>
                    <a:pt x="0" y="402"/>
                  </a:lnTo>
                  <a:lnTo>
                    <a:pt x="12" y="408"/>
                  </a:lnTo>
                  <a:lnTo>
                    <a:pt x="18" y="408"/>
                  </a:lnTo>
                  <a:lnTo>
                    <a:pt x="18" y="444"/>
                  </a:lnTo>
                  <a:lnTo>
                    <a:pt x="6" y="456"/>
                  </a:lnTo>
                  <a:lnTo>
                    <a:pt x="24" y="468"/>
                  </a:lnTo>
                  <a:lnTo>
                    <a:pt x="24" y="516"/>
                  </a:lnTo>
                  <a:lnTo>
                    <a:pt x="30" y="516"/>
                  </a:lnTo>
                  <a:lnTo>
                    <a:pt x="48" y="534"/>
                  </a:lnTo>
                  <a:lnTo>
                    <a:pt x="54" y="534"/>
                  </a:lnTo>
                  <a:lnTo>
                    <a:pt x="54" y="576"/>
                  </a:lnTo>
                  <a:lnTo>
                    <a:pt x="60" y="582"/>
                  </a:lnTo>
                  <a:lnTo>
                    <a:pt x="72" y="606"/>
                  </a:lnTo>
                  <a:lnTo>
                    <a:pt x="84" y="618"/>
                  </a:lnTo>
                  <a:lnTo>
                    <a:pt x="96" y="624"/>
                  </a:lnTo>
                  <a:lnTo>
                    <a:pt x="102" y="636"/>
                  </a:lnTo>
                  <a:lnTo>
                    <a:pt x="114" y="642"/>
                  </a:lnTo>
                  <a:lnTo>
                    <a:pt x="120" y="660"/>
                  </a:lnTo>
                  <a:lnTo>
                    <a:pt x="120" y="690"/>
                  </a:lnTo>
                  <a:lnTo>
                    <a:pt x="132" y="702"/>
                  </a:lnTo>
                  <a:lnTo>
                    <a:pt x="138" y="696"/>
                  </a:lnTo>
                  <a:lnTo>
                    <a:pt x="144" y="684"/>
                  </a:lnTo>
                  <a:lnTo>
                    <a:pt x="150" y="678"/>
                  </a:lnTo>
                  <a:lnTo>
                    <a:pt x="156" y="666"/>
                  </a:lnTo>
                  <a:lnTo>
                    <a:pt x="156" y="642"/>
                  </a:lnTo>
                  <a:lnTo>
                    <a:pt x="144" y="630"/>
                  </a:lnTo>
                  <a:lnTo>
                    <a:pt x="162" y="600"/>
                  </a:lnTo>
                  <a:lnTo>
                    <a:pt x="192" y="600"/>
                  </a:lnTo>
                  <a:lnTo>
                    <a:pt x="210" y="582"/>
                  </a:lnTo>
                  <a:lnTo>
                    <a:pt x="228" y="582"/>
                  </a:lnTo>
                  <a:lnTo>
                    <a:pt x="264" y="600"/>
                  </a:lnTo>
                  <a:lnTo>
                    <a:pt x="276" y="600"/>
                  </a:lnTo>
                  <a:lnTo>
                    <a:pt x="288" y="588"/>
                  </a:lnTo>
                  <a:lnTo>
                    <a:pt x="300" y="570"/>
                  </a:lnTo>
                  <a:lnTo>
                    <a:pt x="300" y="552"/>
                  </a:lnTo>
                  <a:lnTo>
                    <a:pt x="294" y="552"/>
                  </a:lnTo>
                  <a:lnTo>
                    <a:pt x="294" y="540"/>
                  </a:lnTo>
                  <a:lnTo>
                    <a:pt x="306" y="528"/>
                  </a:lnTo>
                  <a:lnTo>
                    <a:pt x="312" y="528"/>
                  </a:lnTo>
                  <a:lnTo>
                    <a:pt x="324" y="516"/>
                  </a:lnTo>
                  <a:lnTo>
                    <a:pt x="330" y="504"/>
                  </a:lnTo>
                  <a:lnTo>
                    <a:pt x="330" y="498"/>
                  </a:lnTo>
                  <a:lnTo>
                    <a:pt x="336" y="486"/>
                  </a:lnTo>
                  <a:lnTo>
                    <a:pt x="336" y="480"/>
                  </a:lnTo>
                  <a:lnTo>
                    <a:pt x="342" y="474"/>
                  </a:lnTo>
                  <a:lnTo>
                    <a:pt x="354" y="468"/>
                  </a:lnTo>
                  <a:lnTo>
                    <a:pt x="366" y="468"/>
                  </a:lnTo>
                  <a:lnTo>
                    <a:pt x="384" y="474"/>
                  </a:lnTo>
                  <a:lnTo>
                    <a:pt x="396" y="474"/>
                  </a:lnTo>
                  <a:lnTo>
                    <a:pt x="408" y="480"/>
                  </a:lnTo>
                  <a:lnTo>
                    <a:pt x="408" y="492"/>
                  </a:lnTo>
                  <a:lnTo>
                    <a:pt x="426" y="492"/>
                  </a:lnTo>
                  <a:lnTo>
                    <a:pt x="432" y="498"/>
                  </a:lnTo>
                  <a:lnTo>
                    <a:pt x="432" y="528"/>
                  </a:lnTo>
                  <a:lnTo>
                    <a:pt x="474" y="528"/>
                  </a:lnTo>
                  <a:lnTo>
                    <a:pt x="480" y="534"/>
                  </a:lnTo>
                  <a:lnTo>
                    <a:pt x="492" y="540"/>
                  </a:lnTo>
                  <a:lnTo>
                    <a:pt x="540" y="540"/>
                  </a:lnTo>
                  <a:lnTo>
                    <a:pt x="552" y="546"/>
                  </a:lnTo>
                  <a:lnTo>
                    <a:pt x="558" y="552"/>
                  </a:lnTo>
                  <a:lnTo>
                    <a:pt x="570" y="558"/>
                  </a:lnTo>
                  <a:lnTo>
                    <a:pt x="576" y="552"/>
                  </a:lnTo>
                  <a:lnTo>
                    <a:pt x="582" y="540"/>
                  </a:lnTo>
                  <a:lnTo>
                    <a:pt x="588" y="534"/>
                  </a:lnTo>
                  <a:lnTo>
                    <a:pt x="588" y="522"/>
                  </a:lnTo>
                  <a:lnTo>
                    <a:pt x="606" y="504"/>
                  </a:lnTo>
                  <a:lnTo>
                    <a:pt x="612" y="492"/>
                  </a:lnTo>
                  <a:lnTo>
                    <a:pt x="636" y="516"/>
                  </a:lnTo>
                  <a:lnTo>
                    <a:pt x="642" y="516"/>
                  </a:lnTo>
                  <a:lnTo>
                    <a:pt x="648" y="510"/>
                  </a:lnTo>
                  <a:lnTo>
                    <a:pt x="660" y="504"/>
                  </a:lnTo>
                  <a:lnTo>
                    <a:pt x="672" y="492"/>
                  </a:lnTo>
                  <a:lnTo>
                    <a:pt x="690" y="492"/>
                  </a:lnTo>
                  <a:lnTo>
                    <a:pt x="714" y="474"/>
                  </a:lnTo>
                  <a:lnTo>
                    <a:pt x="726" y="486"/>
                  </a:lnTo>
                  <a:lnTo>
                    <a:pt x="750" y="486"/>
                  </a:lnTo>
                  <a:lnTo>
                    <a:pt x="756" y="480"/>
                  </a:lnTo>
                  <a:lnTo>
                    <a:pt x="768" y="480"/>
                  </a:lnTo>
                  <a:lnTo>
                    <a:pt x="768" y="468"/>
                  </a:lnTo>
                  <a:lnTo>
                    <a:pt x="786" y="450"/>
                  </a:lnTo>
                  <a:lnTo>
                    <a:pt x="792" y="450"/>
                  </a:lnTo>
                  <a:lnTo>
                    <a:pt x="792" y="456"/>
                  </a:lnTo>
                  <a:lnTo>
                    <a:pt x="804" y="468"/>
                  </a:lnTo>
                  <a:lnTo>
                    <a:pt x="840" y="462"/>
                  </a:lnTo>
                  <a:lnTo>
                    <a:pt x="840" y="468"/>
                  </a:lnTo>
                  <a:lnTo>
                    <a:pt x="852" y="480"/>
                  </a:lnTo>
                  <a:lnTo>
                    <a:pt x="876" y="480"/>
                  </a:lnTo>
                  <a:lnTo>
                    <a:pt x="894" y="474"/>
                  </a:lnTo>
                  <a:lnTo>
                    <a:pt x="912" y="456"/>
                  </a:lnTo>
                  <a:lnTo>
                    <a:pt x="912" y="432"/>
                  </a:lnTo>
                  <a:lnTo>
                    <a:pt x="906" y="4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3" name="Canada" descr="© INSCALE GmbH, 05.05.2010&#10;http://www.presentationload.com/">
              <a:extLst>
                <a:ext uri="{FF2B5EF4-FFF2-40B4-BE49-F238E27FC236}">
                  <a16:creationId xmlns:a16="http://schemas.microsoft.com/office/drawing/2014/main" id="{6F6065DA-832F-4C91-9678-92D3D85EF5E7}"/>
                </a:ext>
              </a:extLst>
            </p:cNvPr>
            <p:cNvSpPr>
              <a:spLocks noEditPoints="1"/>
            </p:cNvSpPr>
            <p:nvPr>
              <p:custDataLst>
                <p:tags r:id="rId152"/>
              </p:custDataLst>
            </p:nvPr>
          </p:nvSpPr>
          <p:spPr bwMode="gray">
            <a:xfrm>
              <a:off x="1241000" y="843708"/>
              <a:ext cx="2112381" cy="1093995"/>
            </a:xfrm>
            <a:custGeom>
              <a:avLst/>
              <a:gdLst>
                <a:gd name="T0" fmla="*/ 2147483647 w 5574"/>
                <a:gd name="T1" fmla="*/ 2147483647 h 2886"/>
                <a:gd name="T2" fmla="*/ 2147483647 w 5574"/>
                <a:gd name="T3" fmla="*/ 2147483647 h 2886"/>
                <a:gd name="T4" fmla="*/ 2147483647 w 5574"/>
                <a:gd name="T5" fmla="*/ 2147483647 h 2886"/>
                <a:gd name="T6" fmla="*/ 2147483647 w 5574"/>
                <a:gd name="T7" fmla="*/ 2147483647 h 2886"/>
                <a:gd name="T8" fmla="*/ 2147483647 w 5574"/>
                <a:gd name="T9" fmla="*/ 2147483647 h 2886"/>
                <a:gd name="T10" fmla="*/ 2147483647 w 5574"/>
                <a:gd name="T11" fmla="*/ 2147483647 h 2886"/>
                <a:gd name="T12" fmla="*/ 2147483647 w 5574"/>
                <a:gd name="T13" fmla="*/ 2147483647 h 2886"/>
                <a:gd name="T14" fmla="*/ 2147483647 w 5574"/>
                <a:gd name="T15" fmla="*/ 2147483647 h 2886"/>
                <a:gd name="T16" fmla="*/ 2147483647 w 5574"/>
                <a:gd name="T17" fmla="*/ 2147483647 h 2886"/>
                <a:gd name="T18" fmla="*/ 2147483647 w 5574"/>
                <a:gd name="T19" fmla="*/ 2147483647 h 2886"/>
                <a:gd name="T20" fmla="*/ 2147483647 w 5574"/>
                <a:gd name="T21" fmla="*/ 2147483647 h 2886"/>
                <a:gd name="T22" fmla="*/ 2147483647 w 5574"/>
                <a:gd name="T23" fmla="*/ 2147483647 h 2886"/>
                <a:gd name="T24" fmla="*/ 2147483647 w 5574"/>
                <a:gd name="T25" fmla="*/ 2147483647 h 2886"/>
                <a:gd name="T26" fmla="*/ 2147483647 w 5574"/>
                <a:gd name="T27" fmla="*/ 2147483647 h 2886"/>
                <a:gd name="T28" fmla="*/ 2147483647 w 5574"/>
                <a:gd name="T29" fmla="*/ 2147483647 h 2886"/>
                <a:gd name="T30" fmla="*/ 2147483647 w 5574"/>
                <a:gd name="T31" fmla="*/ 2147483647 h 2886"/>
                <a:gd name="T32" fmla="*/ 2147483647 w 5574"/>
                <a:gd name="T33" fmla="*/ 2147483647 h 2886"/>
                <a:gd name="T34" fmla="*/ 2147483647 w 5574"/>
                <a:gd name="T35" fmla="*/ 2147483647 h 2886"/>
                <a:gd name="T36" fmla="*/ 2147483647 w 5574"/>
                <a:gd name="T37" fmla="*/ 2147483647 h 2886"/>
                <a:gd name="T38" fmla="*/ 2147483647 w 5574"/>
                <a:gd name="T39" fmla="*/ 2147483647 h 2886"/>
                <a:gd name="T40" fmla="*/ 2147483647 w 5574"/>
                <a:gd name="T41" fmla="*/ 2147483647 h 2886"/>
                <a:gd name="T42" fmla="*/ 2147483647 w 5574"/>
                <a:gd name="T43" fmla="*/ 2147483647 h 2886"/>
                <a:gd name="T44" fmla="*/ 2147483647 w 5574"/>
                <a:gd name="T45" fmla="*/ 2147483647 h 2886"/>
                <a:gd name="T46" fmla="*/ 2147483647 w 5574"/>
                <a:gd name="T47" fmla="*/ 2147483647 h 2886"/>
                <a:gd name="T48" fmla="*/ 2147483647 w 5574"/>
                <a:gd name="T49" fmla="*/ 2147483647 h 2886"/>
                <a:gd name="T50" fmla="*/ 2147483647 w 5574"/>
                <a:gd name="T51" fmla="*/ 2147483647 h 2886"/>
                <a:gd name="T52" fmla="*/ 2147483647 w 5574"/>
                <a:gd name="T53" fmla="*/ 2147483647 h 2886"/>
                <a:gd name="T54" fmla="*/ 2147483647 w 5574"/>
                <a:gd name="T55" fmla="*/ 2147483647 h 2886"/>
                <a:gd name="T56" fmla="*/ 2147483647 w 5574"/>
                <a:gd name="T57" fmla="*/ 2147483647 h 2886"/>
                <a:gd name="T58" fmla="*/ 2147483647 w 5574"/>
                <a:gd name="T59" fmla="*/ 2147483647 h 2886"/>
                <a:gd name="T60" fmla="*/ 2147483647 w 5574"/>
                <a:gd name="T61" fmla="*/ 2147483647 h 2886"/>
                <a:gd name="T62" fmla="*/ 2147483647 w 5574"/>
                <a:gd name="T63" fmla="*/ 2147483647 h 2886"/>
                <a:gd name="T64" fmla="*/ 2147483647 w 5574"/>
                <a:gd name="T65" fmla="*/ 2147483647 h 2886"/>
                <a:gd name="T66" fmla="*/ 2147483647 w 5574"/>
                <a:gd name="T67" fmla="*/ 2147483647 h 2886"/>
                <a:gd name="T68" fmla="*/ 2147483647 w 5574"/>
                <a:gd name="T69" fmla="*/ 2147483647 h 2886"/>
                <a:gd name="T70" fmla="*/ 2147483647 w 5574"/>
                <a:gd name="T71" fmla="*/ 2147483647 h 2886"/>
                <a:gd name="T72" fmla="*/ 2147483647 w 5574"/>
                <a:gd name="T73" fmla="*/ 2147483647 h 2886"/>
                <a:gd name="T74" fmla="*/ 2147483647 w 5574"/>
                <a:gd name="T75" fmla="*/ 2147483647 h 2886"/>
                <a:gd name="T76" fmla="*/ 2147483647 w 5574"/>
                <a:gd name="T77" fmla="*/ 2147483647 h 2886"/>
                <a:gd name="T78" fmla="*/ 2147483647 w 5574"/>
                <a:gd name="T79" fmla="*/ 2147483647 h 2886"/>
                <a:gd name="T80" fmla="*/ 2147483647 w 5574"/>
                <a:gd name="T81" fmla="*/ 2147483647 h 2886"/>
                <a:gd name="T82" fmla="*/ 2147483647 w 5574"/>
                <a:gd name="T83" fmla="*/ 2147483647 h 2886"/>
                <a:gd name="T84" fmla="*/ 2147483647 w 5574"/>
                <a:gd name="T85" fmla="*/ 2147483647 h 2886"/>
                <a:gd name="T86" fmla="*/ 2147483647 w 5574"/>
                <a:gd name="T87" fmla="*/ 2147483647 h 2886"/>
                <a:gd name="T88" fmla="*/ 2147483647 w 5574"/>
                <a:gd name="T89" fmla="*/ 2147483647 h 2886"/>
                <a:gd name="T90" fmla="*/ 2147483647 w 5574"/>
                <a:gd name="T91" fmla="*/ 2147483647 h 2886"/>
                <a:gd name="T92" fmla="*/ 2147483647 w 5574"/>
                <a:gd name="T93" fmla="*/ 2147483647 h 2886"/>
                <a:gd name="T94" fmla="*/ 2147483647 w 5574"/>
                <a:gd name="T95" fmla="*/ 2147483647 h 2886"/>
                <a:gd name="T96" fmla="*/ 2147483647 w 5574"/>
                <a:gd name="T97" fmla="*/ 2147483647 h 2886"/>
                <a:gd name="T98" fmla="*/ 2147483647 w 5574"/>
                <a:gd name="T99" fmla="*/ 2147483647 h 2886"/>
                <a:gd name="T100" fmla="*/ 2147483647 w 5574"/>
                <a:gd name="T101" fmla="*/ 2147483647 h 2886"/>
                <a:gd name="T102" fmla="*/ 2147483647 w 5574"/>
                <a:gd name="T103" fmla="*/ 2147483647 h 2886"/>
                <a:gd name="T104" fmla="*/ 2147483647 w 5574"/>
                <a:gd name="T105" fmla="*/ 2147483647 h 2886"/>
                <a:gd name="T106" fmla="*/ 2147483647 w 5574"/>
                <a:gd name="T107" fmla="*/ 2147483647 h 2886"/>
                <a:gd name="T108" fmla="*/ 2147483647 w 5574"/>
                <a:gd name="T109" fmla="*/ 2147483647 h 2886"/>
                <a:gd name="T110" fmla="*/ 2147483647 w 5574"/>
                <a:gd name="T111" fmla="*/ 2147483647 h 2886"/>
                <a:gd name="T112" fmla="*/ 2147483647 w 5574"/>
                <a:gd name="T113" fmla="*/ 2147483647 h 2886"/>
                <a:gd name="T114" fmla="*/ 2147483647 w 5574"/>
                <a:gd name="T115" fmla="*/ 2147483647 h 2886"/>
                <a:gd name="T116" fmla="*/ 2147483647 w 5574"/>
                <a:gd name="T117" fmla="*/ 2147483647 h 2886"/>
                <a:gd name="T118" fmla="*/ 2147483647 w 5574"/>
                <a:gd name="T119" fmla="*/ 2147483647 h 2886"/>
                <a:gd name="T120" fmla="*/ 2147483647 w 5574"/>
                <a:gd name="T121" fmla="*/ 2147483647 h 2886"/>
                <a:gd name="T122" fmla="*/ 2147483647 w 5574"/>
                <a:gd name="T123" fmla="*/ 2147483647 h 2886"/>
                <a:gd name="T124" fmla="*/ 2147483647 w 5574"/>
                <a:gd name="T125" fmla="*/ 2147483647 h 28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574"/>
                <a:gd name="T190" fmla="*/ 0 h 2886"/>
                <a:gd name="T191" fmla="*/ 5574 w 5574"/>
                <a:gd name="T192" fmla="*/ 2886 h 28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574" h="2886">
                  <a:moveTo>
                    <a:pt x="3114" y="252"/>
                  </a:moveTo>
                  <a:lnTo>
                    <a:pt x="3138" y="252"/>
                  </a:lnTo>
                  <a:lnTo>
                    <a:pt x="3150" y="258"/>
                  </a:lnTo>
                  <a:lnTo>
                    <a:pt x="3168" y="258"/>
                  </a:lnTo>
                  <a:lnTo>
                    <a:pt x="3174" y="252"/>
                  </a:lnTo>
                  <a:lnTo>
                    <a:pt x="3174" y="246"/>
                  </a:lnTo>
                  <a:lnTo>
                    <a:pt x="3168" y="234"/>
                  </a:lnTo>
                  <a:lnTo>
                    <a:pt x="3156" y="228"/>
                  </a:lnTo>
                  <a:lnTo>
                    <a:pt x="3108" y="228"/>
                  </a:lnTo>
                  <a:lnTo>
                    <a:pt x="3066" y="234"/>
                  </a:lnTo>
                  <a:lnTo>
                    <a:pt x="3036" y="246"/>
                  </a:lnTo>
                  <a:lnTo>
                    <a:pt x="3018" y="246"/>
                  </a:lnTo>
                  <a:lnTo>
                    <a:pt x="3060" y="246"/>
                  </a:lnTo>
                  <a:lnTo>
                    <a:pt x="3096" y="252"/>
                  </a:lnTo>
                  <a:lnTo>
                    <a:pt x="3114" y="252"/>
                  </a:lnTo>
                  <a:close/>
                  <a:moveTo>
                    <a:pt x="2988" y="318"/>
                  </a:moveTo>
                  <a:lnTo>
                    <a:pt x="3036" y="318"/>
                  </a:lnTo>
                  <a:lnTo>
                    <a:pt x="3048" y="312"/>
                  </a:lnTo>
                  <a:lnTo>
                    <a:pt x="3060" y="312"/>
                  </a:lnTo>
                  <a:lnTo>
                    <a:pt x="3072" y="300"/>
                  </a:lnTo>
                  <a:lnTo>
                    <a:pt x="3072" y="294"/>
                  </a:lnTo>
                  <a:lnTo>
                    <a:pt x="3066" y="282"/>
                  </a:lnTo>
                  <a:lnTo>
                    <a:pt x="3138" y="270"/>
                  </a:lnTo>
                  <a:lnTo>
                    <a:pt x="3120" y="264"/>
                  </a:lnTo>
                  <a:lnTo>
                    <a:pt x="3054" y="264"/>
                  </a:lnTo>
                  <a:lnTo>
                    <a:pt x="3042" y="276"/>
                  </a:lnTo>
                  <a:lnTo>
                    <a:pt x="3030" y="276"/>
                  </a:lnTo>
                  <a:lnTo>
                    <a:pt x="2994" y="270"/>
                  </a:lnTo>
                  <a:lnTo>
                    <a:pt x="2958" y="270"/>
                  </a:lnTo>
                  <a:lnTo>
                    <a:pt x="2940" y="282"/>
                  </a:lnTo>
                  <a:lnTo>
                    <a:pt x="2940" y="294"/>
                  </a:lnTo>
                  <a:lnTo>
                    <a:pt x="2946" y="300"/>
                  </a:lnTo>
                  <a:lnTo>
                    <a:pt x="2970" y="312"/>
                  </a:lnTo>
                  <a:lnTo>
                    <a:pt x="2976" y="318"/>
                  </a:lnTo>
                  <a:lnTo>
                    <a:pt x="2988" y="318"/>
                  </a:lnTo>
                  <a:close/>
                  <a:moveTo>
                    <a:pt x="2682" y="384"/>
                  </a:moveTo>
                  <a:lnTo>
                    <a:pt x="2628" y="408"/>
                  </a:lnTo>
                  <a:lnTo>
                    <a:pt x="2634" y="408"/>
                  </a:lnTo>
                  <a:lnTo>
                    <a:pt x="2646" y="414"/>
                  </a:lnTo>
                  <a:lnTo>
                    <a:pt x="2652" y="414"/>
                  </a:lnTo>
                  <a:lnTo>
                    <a:pt x="2658" y="420"/>
                  </a:lnTo>
                  <a:lnTo>
                    <a:pt x="2658" y="426"/>
                  </a:lnTo>
                  <a:lnTo>
                    <a:pt x="2622" y="426"/>
                  </a:lnTo>
                  <a:lnTo>
                    <a:pt x="2586" y="432"/>
                  </a:lnTo>
                  <a:lnTo>
                    <a:pt x="2556" y="438"/>
                  </a:lnTo>
                  <a:lnTo>
                    <a:pt x="2544" y="438"/>
                  </a:lnTo>
                  <a:lnTo>
                    <a:pt x="2520" y="456"/>
                  </a:lnTo>
                  <a:lnTo>
                    <a:pt x="2580" y="450"/>
                  </a:lnTo>
                  <a:lnTo>
                    <a:pt x="2586" y="450"/>
                  </a:lnTo>
                  <a:lnTo>
                    <a:pt x="2592" y="456"/>
                  </a:lnTo>
                  <a:lnTo>
                    <a:pt x="2610" y="456"/>
                  </a:lnTo>
                  <a:lnTo>
                    <a:pt x="2628" y="462"/>
                  </a:lnTo>
                  <a:lnTo>
                    <a:pt x="2658" y="462"/>
                  </a:lnTo>
                  <a:lnTo>
                    <a:pt x="2694" y="450"/>
                  </a:lnTo>
                  <a:lnTo>
                    <a:pt x="2730" y="444"/>
                  </a:lnTo>
                  <a:lnTo>
                    <a:pt x="2742" y="438"/>
                  </a:lnTo>
                  <a:lnTo>
                    <a:pt x="2742" y="450"/>
                  </a:lnTo>
                  <a:lnTo>
                    <a:pt x="2760" y="450"/>
                  </a:lnTo>
                  <a:lnTo>
                    <a:pt x="2796" y="444"/>
                  </a:lnTo>
                  <a:lnTo>
                    <a:pt x="2856" y="444"/>
                  </a:lnTo>
                  <a:lnTo>
                    <a:pt x="2850" y="444"/>
                  </a:lnTo>
                  <a:lnTo>
                    <a:pt x="2844" y="450"/>
                  </a:lnTo>
                  <a:lnTo>
                    <a:pt x="2832" y="450"/>
                  </a:lnTo>
                  <a:lnTo>
                    <a:pt x="2790" y="456"/>
                  </a:lnTo>
                  <a:lnTo>
                    <a:pt x="2730" y="468"/>
                  </a:lnTo>
                  <a:lnTo>
                    <a:pt x="2706" y="468"/>
                  </a:lnTo>
                  <a:lnTo>
                    <a:pt x="2688" y="474"/>
                  </a:lnTo>
                  <a:lnTo>
                    <a:pt x="2670" y="474"/>
                  </a:lnTo>
                  <a:lnTo>
                    <a:pt x="2652" y="480"/>
                  </a:lnTo>
                  <a:lnTo>
                    <a:pt x="2646" y="486"/>
                  </a:lnTo>
                  <a:lnTo>
                    <a:pt x="2640" y="486"/>
                  </a:lnTo>
                  <a:lnTo>
                    <a:pt x="2658" y="486"/>
                  </a:lnTo>
                  <a:lnTo>
                    <a:pt x="2694" y="492"/>
                  </a:lnTo>
                  <a:lnTo>
                    <a:pt x="2760" y="498"/>
                  </a:lnTo>
                  <a:lnTo>
                    <a:pt x="2808" y="492"/>
                  </a:lnTo>
                  <a:lnTo>
                    <a:pt x="2850" y="480"/>
                  </a:lnTo>
                  <a:lnTo>
                    <a:pt x="2874" y="474"/>
                  </a:lnTo>
                  <a:lnTo>
                    <a:pt x="2886" y="468"/>
                  </a:lnTo>
                  <a:lnTo>
                    <a:pt x="2958" y="450"/>
                  </a:lnTo>
                  <a:lnTo>
                    <a:pt x="3000" y="450"/>
                  </a:lnTo>
                  <a:lnTo>
                    <a:pt x="3054" y="444"/>
                  </a:lnTo>
                  <a:lnTo>
                    <a:pt x="3096" y="438"/>
                  </a:lnTo>
                  <a:lnTo>
                    <a:pt x="3120" y="432"/>
                  </a:lnTo>
                  <a:lnTo>
                    <a:pt x="3138" y="420"/>
                  </a:lnTo>
                  <a:lnTo>
                    <a:pt x="3156" y="414"/>
                  </a:lnTo>
                  <a:lnTo>
                    <a:pt x="3168" y="408"/>
                  </a:lnTo>
                  <a:lnTo>
                    <a:pt x="3168" y="396"/>
                  </a:lnTo>
                  <a:lnTo>
                    <a:pt x="3156" y="384"/>
                  </a:lnTo>
                  <a:lnTo>
                    <a:pt x="3144" y="378"/>
                  </a:lnTo>
                  <a:lnTo>
                    <a:pt x="3120" y="378"/>
                  </a:lnTo>
                  <a:lnTo>
                    <a:pt x="3114" y="384"/>
                  </a:lnTo>
                  <a:lnTo>
                    <a:pt x="3108" y="384"/>
                  </a:lnTo>
                  <a:lnTo>
                    <a:pt x="3108" y="396"/>
                  </a:lnTo>
                  <a:lnTo>
                    <a:pt x="3072" y="396"/>
                  </a:lnTo>
                  <a:lnTo>
                    <a:pt x="3078" y="390"/>
                  </a:lnTo>
                  <a:lnTo>
                    <a:pt x="3078" y="378"/>
                  </a:lnTo>
                  <a:lnTo>
                    <a:pt x="3102" y="354"/>
                  </a:lnTo>
                  <a:lnTo>
                    <a:pt x="3102" y="342"/>
                  </a:lnTo>
                  <a:lnTo>
                    <a:pt x="3096" y="342"/>
                  </a:lnTo>
                  <a:lnTo>
                    <a:pt x="3054" y="348"/>
                  </a:lnTo>
                  <a:lnTo>
                    <a:pt x="2988" y="372"/>
                  </a:lnTo>
                  <a:lnTo>
                    <a:pt x="2976" y="378"/>
                  </a:lnTo>
                  <a:lnTo>
                    <a:pt x="3024" y="378"/>
                  </a:lnTo>
                  <a:lnTo>
                    <a:pt x="3018" y="408"/>
                  </a:lnTo>
                  <a:lnTo>
                    <a:pt x="2898" y="420"/>
                  </a:lnTo>
                  <a:lnTo>
                    <a:pt x="2898" y="414"/>
                  </a:lnTo>
                  <a:lnTo>
                    <a:pt x="2892" y="408"/>
                  </a:lnTo>
                  <a:lnTo>
                    <a:pt x="2892" y="372"/>
                  </a:lnTo>
                  <a:lnTo>
                    <a:pt x="2886" y="366"/>
                  </a:lnTo>
                  <a:lnTo>
                    <a:pt x="2874" y="366"/>
                  </a:lnTo>
                  <a:lnTo>
                    <a:pt x="2856" y="360"/>
                  </a:lnTo>
                  <a:lnTo>
                    <a:pt x="2814" y="360"/>
                  </a:lnTo>
                  <a:lnTo>
                    <a:pt x="2682" y="384"/>
                  </a:lnTo>
                  <a:close/>
                  <a:moveTo>
                    <a:pt x="2832" y="342"/>
                  </a:moveTo>
                  <a:lnTo>
                    <a:pt x="2844" y="330"/>
                  </a:lnTo>
                  <a:lnTo>
                    <a:pt x="2844" y="318"/>
                  </a:lnTo>
                  <a:lnTo>
                    <a:pt x="2838" y="312"/>
                  </a:lnTo>
                  <a:lnTo>
                    <a:pt x="2814" y="312"/>
                  </a:lnTo>
                  <a:lnTo>
                    <a:pt x="2802" y="318"/>
                  </a:lnTo>
                  <a:lnTo>
                    <a:pt x="2796" y="324"/>
                  </a:lnTo>
                  <a:lnTo>
                    <a:pt x="2796" y="330"/>
                  </a:lnTo>
                  <a:lnTo>
                    <a:pt x="2802" y="336"/>
                  </a:lnTo>
                  <a:lnTo>
                    <a:pt x="2814" y="336"/>
                  </a:lnTo>
                  <a:lnTo>
                    <a:pt x="2820" y="342"/>
                  </a:lnTo>
                  <a:lnTo>
                    <a:pt x="2832" y="342"/>
                  </a:lnTo>
                  <a:close/>
                  <a:moveTo>
                    <a:pt x="3012" y="564"/>
                  </a:moveTo>
                  <a:lnTo>
                    <a:pt x="2988" y="540"/>
                  </a:lnTo>
                  <a:lnTo>
                    <a:pt x="2958" y="540"/>
                  </a:lnTo>
                  <a:lnTo>
                    <a:pt x="2952" y="534"/>
                  </a:lnTo>
                  <a:lnTo>
                    <a:pt x="2946" y="534"/>
                  </a:lnTo>
                  <a:lnTo>
                    <a:pt x="2934" y="528"/>
                  </a:lnTo>
                  <a:lnTo>
                    <a:pt x="2916" y="528"/>
                  </a:lnTo>
                  <a:lnTo>
                    <a:pt x="2898" y="534"/>
                  </a:lnTo>
                  <a:lnTo>
                    <a:pt x="2892" y="540"/>
                  </a:lnTo>
                  <a:lnTo>
                    <a:pt x="2892" y="552"/>
                  </a:lnTo>
                  <a:lnTo>
                    <a:pt x="2928" y="570"/>
                  </a:lnTo>
                  <a:lnTo>
                    <a:pt x="2934" y="576"/>
                  </a:lnTo>
                  <a:lnTo>
                    <a:pt x="2946" y="582"/>
                  </a:lnTo>
                  <a:lnTo>
                    <a:pt x="3012" y="564"/>
                  </a:lnTo>
                  <a:close/>
                  <a:moveTo>
                    <a:pt x="2460" y="414"/>
                  </a:moveTo>
                  <a:lnTo>
                    <a:pt x="2442" y="420"/>
                  </a:lnTo>
                  <a:lnTo>
                    <a:pt x="2430" y="426"/>
                  </a:lnTo>
                  <a:lnTo>
                    <a:pt x="2430" y="438"/>
                  </a:lnTo>
                  <a:lnTo>
                    <a:pt x="2442" y="438"/>
                  </a:lnTo>
                  <a:lnTo>
                    <a:pt x="2472" y="432"/>
                  </a:lnTo>
                  <a:lnTo>
                    <a:pt x="2490" y="426"/>
                  </a:lnTo>
                  <a:lnTo>
                    <a:pt x="2502" y="420"/>
                  </a:lnTo>
                  <a:lnTo>
                    <a:pt x="2502" y="414"/>
                  </a:lnTo>
                  <a:lnTo>
                    <a:pt x="2496" y="408"/>
                  </a:lnTo>
                  <a:lnTo>
                    <a:pt x="2484" y="408"/>
                  </a:lnTo>
                  <a:lnTo>
                    <a:pt x="2460" y="414"/>
                  </a:lnTo>
                  <a:close/>
                  <a:moveTo>
                    <a:pt x="2970" y="858"/>
                  </a:moveTo>
                  <a:lnTo>
                    <a:pt x="2988" y="858"/>
                  </a:lnTo>
                  <a:lnTo>
                    <a:pt x="3006" y="864"/>
                  </a:lnTo>
                  <a:lnTo>
                    <a:pt x="3018" y="870"/>
                  </a:lnTo>
                  <a:lnTo>
                    <a:pt x="3036" y="876"/>
                  </a:lnTo>
                  <a:lnTo>
                    <a:pt x="3060" y="882"/>
                  </a:lnTo>
                  <a:lnTo>
                    <a:pt x="3096" y="882"/>
                  </a:lnTo>
                  <a:lnTo>
                    <a:pt x="3126" y="876"/>
                  </a:lnTo>
                  <a:lnTo>
                    <a:pt x="3138" y="876"/>
                  </a:lnTo>
                  <a:lnTo>
                    <a:pt x="3120" y="810"/>
                  </a:lnTo>
                  <a:lnTo>
                    <a:pt x="3018" y="792"/>
                  </a:lnTo>
                  <a:lnTo>
                    <a:pt x="2988" y="828"/>
                  </a:lnTo>
                  <a:lnTo>
                    <a:pt x="2958" y="828"/>
                  </a:lnTo>
                  <a:lnTo>
                    <a:pt x="2952" y="834"/>
                  </a:lnTo>
                  <a:lnTo>
                    <a:pt x="2952" y="846"/>
                  </a:lnTo>
                  <a:lnTo>
                    <a:pt x="2958" y="852"/>
                  </a:lnTo>
                  <a:lnTo>
                    <a:pt x="2970" y="858"/>
                  </a:lnTo>
                  <a:close/>
                  <a:moveTo>
                    <a:pt x="168" y="2034"/>
                  </a:moveTo>
                  <a:lnTo>
                    <a:pt x="168" y="2040"/>
                  </a:lnTo>
                  <a:lnTo>
                    <a:pt x="174" y="2046"/>
                  </a:lnTo>
                  <a:lnTo>
                    <a:pt x="192" y="2046"/>
                  </a:lnTo>
                  <a:lnTo>
                    <a:pt x="186" y="2070"/>
                  </a:lnTo>
                  <a:lnTo>
                    <a:pt x="216" y="2052"/>
                  </a:lnTo>
                  <a:lnTo>
                    <a:pt x="216" y="2028"/>
                  </a:lnTo>
                  <a:lnTo>
                    <a:pt x="174" y="2028"/>
                  </a:lnTo>
                  <a:lnTo>
                    <a:pt x="168" y="2034"/>
                  </a:lnTo>
                  <a:close/>
                  <a:moveTo>
                    <a:pt x="252" y="2298"/>
                  </a:moveTo>
                  <a:lnTo>
                    <a:pt x="252" y="2292"/>
                  </a:lnTo>
                  <a:lnTo>
                    <a:pt x="246" y="2286"/>
                  </a:lnTo>
                  <a:lnTo>
                    <a:pt x="246" y="2268"/>
                  </a:lnTo>
                  <a:lnTo>
                    <a:pt x="252" y="2256"/>
                  </a:lnTo>
                  <a:lnTo>
                    <a:pt x="252" y="2238"/>
                  </a:lnTo>
                  <a:lnTo>
                    <a:pt x="246" y="2226"/>
                  </a:lnTo>
                  <a:lnTo>
                    <a:pt x="228" y="2226"/>
                  </a:lnTo>
                  <a:lnTo>
                    <a:pt x="216" y="2220"/>
                  </a:lnTo>
                  <a:lnTo>
                    <a:pt x="204" y="2220"/>
                  </a:lnTo>
                  <a:lnTo>
                    <a:pt x="192" y="2214"/>
                  </a:lnTo>
                  <a:lnTo>
                    <a:pt x="186" y="2208"/>
                  </a:lnTo>
                  <a:lnTo>
                    <a:pt x="174" y="2202"/>
                  </a:lnTo>
                  <a:lnTo>
                    <a:pt x="150" y="2178"/>
                  </a:lnTo>
                  <a:lnTo>
                    <a:pt x="138" y="2172"/>
                  </a:lnTo>
                  <a:lnTo>
                    <a:pt x="126" y="2172"/>
                  </a:lnTo>
                  <a:lnTo>
                    <a:pt x="102" y="2184"/>
                  </a:lnTo>
                  <a:lnTo>
                    <a:pt x="96" y="2196"/>
                  </a:lnTo>
                  <a:lnTo>
                    <a:pt x="96" y="2202"/>
                  </a:lnTo>
                  <a:lnTo>
                    <a:pt x="108" y="2208"/>
                  </a:lnTo>
                  <a:lnTo>
                    <a:pt x="114" y="2214"/>
                  </a:lnTo>
                  <a:lnTo>
                    <a:pt x="120" y="2214"/>
                  </a:lnTo>
                  <a:lnTo>
                    <a:pt x="132" y="2202"/>
                  </a:lnTo>
                  <a:lnTo>
                    <a:pt x="144" y="2208"/>
                  </a:lnTo>
                  <a:lnTo>
                    <a:pt x="132" y="2220"/>
                  </a:lnTo>
                  <a:lnTo>
                    <a:pt x="120" y="2220"/>
                  </a:lnTo>
                  <a:lnTo>
                    <a:pt x="114" y="2226"/>
                  </a:lnTo>
                  <a:lnTo>
                    <a:pt x="102" y="2232"/>
                  </a:lnTo>
                  <a:lnTo>
                    <a:pt x="102" y="2244"/>
                  </a:lnTo>
                  <a:lnTo>
                    <a:pt x="108" y="2250"/>
                  </a:lnTo>
                  <a:lnTo>
                    <a:pt x="126" y="2250"/>
                  </a:lnTo>
                  <a:lnTo>
                    <a:pt x="138" y="2244"/>
                  </a:lnTo>
                  <a:lnTo>
                    <a:pt x="132" y="2262"/>
                  </a:lnTo>
                  <a:lnTo>
                    <a:pt x="150" y="2262"/>
                  </a:lnTo>
                  <a:lnTo>
                    <a:pt x="132" y="2280"/>
                  </a:lnTo>
                  <a:lnTo>
                    <a:pt x="168" y="2274"/>
                  </a:lnTo>
                  <a:lnTo>
                    <a:pt x="156" y="2280"/>
                  </a:lnTo>
                  <a:lnTo>
                    <a:pt x="144" y="2292"/>
                  </a:lnTo>
                  <a:lnTo>
                    <a:pt x="138" y="2292"/>
                  </a:lnTo>
                  <a:lnTo>
                    <a:pt x="138" y="2298"/>
                  </a:lnTo>
                  <a:lnTo>
                    <a:pt x="150" y="2298"/>
                  </a:lnTo>
                  <a:lnTo>
                    <a:pt x="162" y="2286"/>
                  </a:lnTo>
                  <a:lnTo>
                    <a:pt x="168" y="2286"/>
                  </a:lnTo>
                  <a:lnTo>
                    <a:pt x="174" y="2292"/>
                  </a:lnTo>
                  <a:lnTo>
                    <a:pt x="174" y="2304"/>
                  </a:lnTo>
                  <a:lnTo>
                    <a:pt x="162" y="2316"/>
                  </a:lnTo>
                  <a:lnTo>
                    <a:pt x="162" y="2328"/>
                  </a:lnTo>
                  <a:lnTo>
                    <a:pt x="210" y="2328"/>
                  </a:lnTo>
                  <a:lnTo>
                    <a:pt x="228" y="2316"/>
                  </a:lnTo>
                  <a:lnTo>
                    <a:pt x="210" y="2340"/>
                  </a:lnTo>
                  <a:lnTo>
                    <a:pt x="192" y="2340"/>
                  </a:lnTo>
                  <a:lnTo>
                    <a:pt x="186" y="2346"/>
                  </a:lnTo>
                  <a:lnTo>
                    <a:pt x="186" y="2352"/>
                  </a:lnTo>
                  <a:lnTo>
                    <a:pt x="210" y="2364"/>
                  </a:lnTo>
                  <a:lnTo>
                    <a:pt x="216" y="2364"/>
                  </a:lnTo>
                  <a:lnTo>
                    <a:pt x="228" y="2370"/>
                  </a:lnTo>
                  <a:lnTo>
                    <a:pt x="234" y="2376"/>
                  </a:lnTo>
                  <a:lnTo>
                    <a:pt x="246" y="2376"/>
                  </a:lnTo>
                  <a:lnTo>
                    <a:pt x="258" y="2382"/>
                  </a:lnTo>
                  <a:lnTo>
                    <a:pt x="270" y="2376"/>
                  </a:lnTo>
                  <a:lnTo>
                    <a:pt x="288" y="2358"/>
                  </a:lnTo>
                  <a:lnTo>
                    <a:pt x="294" y="2346"/>
                  </a:lnTo>
                  <a:lnTo>
                    <a:pt x="294" y="2340"/>
                  </a:lnTo>
                  <a:lnTo>
                    <a:pt x="288" y="2334"/>
                  </a:lnTo>
                  <a:lnTo>
                    <a:pt x="282" y="2322"/>
                  </a:lnTo>
                  <a:lnTo>
                    <a:pt x="270" y="2316"/>
                  </a:lnTo>
                  <a:lnTo>
                    <a:pt x="264" y="2304"/>
                  </a:lnTo>
                  <a:lnTo>
                    <a:pt x="252" y="2298"/>
                  </a:lnTo>
                  <a:close/>
                  <a:moveTo>
                    <a:pt x="2304" y="372"/>
                  </a:moveTo>
                  <a:lnTo>
                    <a:pt x="2316" y="372"/>
                  </a:lnTo>
                  <a:lnTo>
                    <a:pt x="2328" y="366"/>
                  </a:lnTo>
                  <a:lnTo>
                    <a:pt x="2376" y="366"/>
                  </a:lnTo>
                  <a:lnTo>
                    <a:pt x="2388" y="378"/>
                  </a:lnTo>
                  <a:lnTo>
                    <a:pt x="2388" y="390"/>
                  </a:lnTo>
                  <a:lnTo>
                    <a:pt x="2424" y="390"/>
                  </a:lnTo>
                  <a:lnTo>
                    <a:pt x="2442" y="384"/>
                  </a:lnTo>
                  <a:lnTo>
                    <a:pt x="2454" y="384"/>
                  </a:lnTo>
                  <a:lnTo>
                    <a:pt x="2466" y="390"/>
                  </a:lnTo>
                  <a:lnTo>
                    <a:pt x="2472" y="396"/>
                  </a:lnTo>
                  <a:lnTo>
                    <a:pt x="2490" y="396"/>
                  </a:lnTo>
                  <a:lnTo>
                    <a:pt x="2514" y="384"/>
                  </a:lnTo>
                  <a:lnTo>
                    <a:pt x="2520" y="372"/>
                  </a:lnTo>
                  <a:lnTo>
                    <a:pt x="2520" y="354"/>
                  </a:lnTo>
                  <a:lnTo>
                    <a:pt x="2550" y="354"/>
                  </a:lnTo>
                  <a:lnTo>
                    <a:pt x="2616" y="336"/>
                  </a:lnTo>
                  <a:lnTo>
                    <a:pt x="2580" y="366"/>
                  </a:lnTo>
                  <a:lnTo>
                    <a:pt x="2634" y="378"/>
                  </a:lnTo>
                  <a:lnTo>
                    <a:pt x="2688" y="354"/>
                  </a:lnTo>
                  <a:lnTo>
                    <a:pt x="2784" y="312"/>
                  </a:lnTo>
                  <a:lnTo>
                    <a:pt x="2778" y="312"/>
                  </a:lnTo>
                  <a:lnTo>
                    <a:pt x="2772" y="306"/>
                  </a:lnTo>
                  <a:lnTo>
                    <a:pt x="2754" y="300"/>
                  </a:lnTo>
                  <a:lnTo>
                    <a:pt x="2736" y="300"/>
                  </a:lnTo>
                  <a:lnTo>
                    <a:pt x="2724" y="294"/>
                  </a:lnTo>
                  <a:lnTo>
                    <a:pt x="2706" y="288"/>
                  </a:lnTo>
                  <a:lnTo>
                    <a:pt x="2676" y="288"/>
                  </a:lnTo>
                  <a:lnTo>
                    <a:pt x="2646" y="282"/>
                  </a:lnTo>
                  <a:lnTo>
                    <a:pt x="2604" y="282"/>
                  </a:lnTo>
                  <a:lnTo>
                    <a:pt x="2526" y="294"/>
                  </a:lnTo>
                  <a:lnTo>
                    <a:pt x="2526" y="318"/>
                  </a:lnTo>
                  <a:lnTo>
                    <a:pt x="2406" y="324"/>
                  </a:lnTo>
                  <a:lnTo>
                    <a:pt x="2400" y="324"/>
                  </a:lnTo>
                  <a:lnTo>
                    <a:pt x="2394" y="318"/>
                  </a:lnTo>
                  <a:lnTo>
                    <a:pt x="2334" y="318"/>
                  </a:lnTo>
                  <a:lnTo>
                    <a:pt x="2322" y="324"/>
                  </a:lnTo>
                  <a:lnTo>
                    <a:pt x="2310" y="324"/>
                  </a:lnTo>
                  <a:lnTo>
                    <a:pt x="2304" y="330"/>
                  </a:lnTo>
                  <a:lnTo>
                    <a:pt x="2304" y="372"/>
                  </a:lnTo>
                  <a:close/>
                  <a:moveTo>
                    <a:pt x="150" y="1980"/>
                  </a:moveTo>
                  <a:lnTo>
                    <a:pt x="162" y="2004"/>
                  </a:lnTo>
                  <a:lnTo>
                    <a:pt x="174" y="2010"/>
                  </a:lnTo>
                  <a:lnTo>
                    <a:pt x="186" y="1980"/>
                  </a:lnTo>
                  <a:lnTo>
                    <a:pt x="180" y="1974"/>
                  </a:lnTo>
                  <a:lnTo>
                    <a:pt x="174" y="1974"/>
                  </a:lnTo>
                  <a:lnTo>
                    <a:pt x="162" y="1968"/>
                  </a:lnTo>
                  <a:lnTo>
                    <a:pt x="156" y="1968"/>
                  </a:lnTo>
                  <a:lnTo>
                    <a:pt x="150" y="1974"/>
                  </a:lnTo>
                  <a:lnTo>
                    <a:pt x="150" y="1980"/>
                  </a:lnTo>
                  <a:close/>
                  <a:moveTo>
                    <a:pt x="126" y="1932"/>
                  </a:moveTo>
                  <a:lnTo>
                    <a:pt x="120" y="1932"/>
                  </a:lnTo>
                  <a:lnTo>
                    <a:pt x="108" y="1938"/>
                  </a:lnTo>
                  <a:lnTo>
                    <a:pt x="96" y="1938"/>
                  </a:lnTo>
                  <a:lnTo>
                    <a:pt x="84" y="1944"/>
                  </a:lnTo>
                  <a:lnTo>
                    <a:pt x="78" y="1944"/>
                  </a:lnTo>
                  <a:lnTo>
                    <a:pt x="78" y="1950"/>
                  </a:lnTo>
                  <a:lnTo>
                    <a:pt x="72" y="1962"/>
                  </a:lnTo>
                  <a:lnTo>
                    <a:pt x="66" y="1968"/>
                  </a:lnTo>
                  <a:lnTo>
                    <a:pt x="48" y="1968"/>
                  </a:lnTo>
                  <a:lnTo>
                    <a:pt x="42" y="1962"/>
                  </a:lnTo>
                  <a:lnTo>
                    <a:pt x="48" y="1956"/>
                  </a:lnTo>
                  <a:lnTo>
                    <a:pt x="60" y="1956"/>
                  </a:lnTo>
                  <a:lnTo>
                    <a:pt x="66" y="1950"/>
                  </a:lnTo>
                  <a:lnTo>
                    <a:pt x="72" y="1950"/>
                  </a:lnTo>
                  <a:lnTo>
                    <a:pt x="78" y="1944"/>
                  </a:lnTo>
                  <a:lnTo>
                    <a:pt x="84" y="1944"/>
                  </a:lnTo>
                  <a:lnTo>
                    <a:pt x="78" y="1938"/>
                  </a:lnTo>
                  <a:lnTo>
                    <a:pt x="54" y="1938"/>
                  </a:lnTo>
                  <a:lnTo>
                    <a:pt x="48" y="1944"/>
                  </a:lnTo>
                  <a:lnTo>
                    <a:pt x="48" y="1932"/>
                  </a:lnTo>
                  <a:lnTo>
                    <a:pt x="36" y="1932"/>
                  </a:lnTo>
                  <a:lnTo>
                    <a:pt x="24" y="1944"/>
                  </a:lnTo>
                  <a:lnTo>
                    <a:pt x="6" y="1980"/>
                  </a:lnTo>
                  <a:lnTo>
                    <a:pt x="6" y="2004"/>
                  </a:lnTo>
                  <a:lnTo>
                    <a:pt x="12" y="2004"/>
                  </a:lnTo>
                  <a:lnTo>
                    <a:pt x="12" y="2010"/>
                  </a:lnTo>
                  <a:lnTo>
                    <a:pt x="18" y="2016"/>
                  </a:lnTo>
                  <a:lnTo>
                    <a:pt x="0" y="2022"/>
                  </a:lnTo>
                  <a:lnTo>
                    <a:pt x="12" y="2076"/>
                  </a:lnTo>
                  <a:lnTo>
                    <a:pt x="12" y="2082"/>
                  </a:lnTo>
                  <a:lnTo>
                    <a:pt x="6" y="2082"/>
                  </a:lnTo>
                  <a:lnTo>
                    <a:pt x="12" y="2088"/>
                  </a:lnTo>
                  <a:lnTo>
                    <a:pt x="12" y="2094"/>
                  </a:lnTo>
                  <a:lnTo>
                    <a:pt x="30" y="2094"/>
                  </a:lnTo>
                  <a:lnTo>
                    <a:pt x="30" y="2070"/>
                  </a:lnTo>
                  <a:lnTo>
                    <a:pt x="24" y="2058"/>
                  </a:lnTo>
                  <a:lnTo>
                    <a:pt x="24" y="2040"/>
                  </a:lnTo>
                  <a:lnTo>
                    <a:pt x="36" y="2028"/>
                  </a:lnTo>
                  <a:lnTo>
                    <a:pt x="42" y="2028"/>
                  </a:lnTo>
                  <a:lnTo>
                    <a:pt x="48" y="2016"/>
                  </a:lnTo>
                  <a:lnTo>
                    <a:pt x="54" y="2010"/>
                  </a:lnTo>
                  <a:lnTo>
                    <a:pt x="54" y="1986"/>
                  </a:lnTo>
                  <a:lnTo>
                    <a:pt x="84" y="1956"/>
                  </a:lnTo>
                  <a:lnTo>
                    <a:pt x="108" y="1944"/>
                  </a:lnTo>
                  <a:lnTo>
                    <a:pt x="114" y="1944"/>
                  </a:lnTo>
                  <a:lnTo>
                    <a:pt x="126" y="1938"/>
                  </a:lnTo>
                  <a:lnTo>
                    <a:pt x="126" y="1932"/>
                  </a:lnTo>
                  <a:close/>
                  <a:moveTo>
                    <a:pt x="1896" y="678"/>
                  </a:moveTo>
                  <a:lnTo>
                    <a:pt x="1896" y="690"/>
                  </a:lnTo>
                  <a:lnTo>
                    <a:pt x="1884" y="702"/>
                  </a:lnTo>
                  <a:lnTo>
                    <a:pt x="1884" y="714"/>
                  </a:lnTo>
                  <a:lnTo>
                    <a:pt x="1902" y="714"/>
                  </a:lnTo>
                  <a:lnTo>
                    <a:pt x="1926" y="708"/>
                  </a:lnTo>
                  <a:lnTo>
                    <a:pt x="1944" y="708"/>
                  </a:lnTo>
                  <a:lnTo>
                    <a:pt x="1980" y="696"/>
                  </a:lnTo>
                  <a:lnTo>
                    <a:pt x="1986" y="690"/>
                  </a:lnTo>
                  <a:lnTo>
                    <a:pt x="1992" y="690"/>
                  </a:lnTo>
                  <a:lnTo>
                    <a:pt x="2034" y="702"/>
                  </a:lnTo>
                  <a:lnTo>
                    <a:pt x="2112" y="642"/>
                  </a:lnTo>
                  <a:lnTo>
                    <a:pt x="2244" y="600"/>
                  </a:lnTo>
                  <a:lnTo>
                    <a:pt x="2370" y="564"/>
                  </a:lnTo>
                  <a:lnTo>
                    <a:pt x="2466" y="546"/>
                  </a:lnTo>
                  <a:lnTo>
                    <a:pt x="2454" y="540"/>
                  </a:lnTo>
                  <a:lnTo>
                    <a:pt x="2448" y="528"/>
                  </a:lnTo>
                  <a:lnTo>
                    <a:pt x="2436" y="522"/>
                  </a:lnTo>
                  <a:lnTo>
                    <a:pt x="2424" y="510"/>
                  </a:lnTo>
                  <a:lnTo>
                    <a:pt x="2412" y="504"/>
                  </a:lnTo>
                  <a:lnTo>
                    <a:pt x="2400" y="492"/>
                  </a:lnTo>
                  <a:lnTo>
                    <a:pt x="2352" y="492"/>
                  </a:lnTo>
                  <a:lnTo>
                    <a:pt x="2340" y="498"/>
                  </a:lnTo>
                  <a:lnTo>
                    <a:pt x="2328" y="498"/>
                  </a:lnTo>
                  <a:lnTo>
                    <a:pt x="2262" y="504"/>
                  </a:lnTo>
                  <a:lnTo>
                    <a:pt x="2226" y="480"/>
                  </a:lnTo>
                  <a:lnTo>
                    <a:pt x="2142" y="486"/>
                  </a:lnTo>
                  <a:lnTo>
                    <a:pt x="2094" y="504"/>
                  </a:lnTo>
                  <a:lnTo>
                    <a:pt x="2076" y="522"/>
                  </a:lnTo>
                  <a:lnTo>
                    <a:pt x="2064" y="552"/>
                  </a:lnTo>
                  <a:lnTo>
                    <a:pt x="2010" y="564"/>
                  </a:lnTo>
                  <a:lnTo>
                    <a:pt x="1944" y="588"/>
                  </a:lnTo>
                  <a:lnTo>
                    <a:pt x="1962" y="600"/>
                  </a:lnTo>
                  <a:lnTo>
                    <a:pt x="1842" y="654"/>
                  </a:lnTo>
                  <a:lnTo>
                    <a:pt x="1854" y="654"/>
                  </a:lnTo>
                  <a:lnTo>
                    <a:pt x="1890" y="672"/>
                  </a:lnTo>
                  <a:lnTo>
                    <a:pt x="1896" y="678"/>
                  </a:lnTo>
                  <a:close/>
                  <a:moveTo>
                    <a:pt x="198" y="1968"/>
                  </a:moveTo>
                  <a:lnTo>
                    <a:pt x="192" y="1992"/>
                  </a:lnTo>
                  <a:lnTo>
                    <a:pt x="192" y="2010"/>
                  </a:lnTo>
                  <a:lnTo>
                    <a:pt x="216" y="1998"/>
                  </a:lnTo>
                  <a:lnTo>
                    <a:pt x="198" y="1968"/>
                  </a:lnTo>
                  <a:close/>
                  <a:moveTo>
                    <a:pt x="4182" y="600"/>
                  </a:moveTo>
                  <a:lnTo>
                    <a:pt x="4194" y="606"/>
                  </a:lnTo>
                  <a:lnTo>
                    <a:pt x="4206" y="600"/>
                  </a:lnTo>
                  <a:lnTo>
                    <a:pt x="4218" y="600"/>
                  </a:lnTo>
                  <a:lnTo>
                    <a:pt x="4242" y="588"/>
                  </a:lnTo>
                  <a:lnTo>
                    <a:pt x="4308" y="588"/>
                  </a:lnTo>
                  <a:lnTo>
                    <a:pt x="4314" y="594"/>
                  </a:lnTo>
                  <a:lnTo>
                    <a:pt x="4350" y="594"/>
                  </a:lnTo>
                  <a:lnTo>
                    <a:pt x="4356" y="588"/>
                  </a:lnTo>
                  <a:lnTo>
                    <a:pt x="4356" y="582"/>
                  </a:lnTo>
                  <a:lnTo>
                    <a:pt x="4344" y="558"/>
                  </a:lnTo>
                  <a:lnTo>
                    <a:pt x="4338" y="552"/>
                  </a:lnTo>
                  <a:lnTo>
                    <a:pt x="4326" y="546"/>
                  </a:lnTo>
                  <a:lnTo>
                    <a:pt x="4230" y="546"/>
                  </a:lnTo>
                  <a:lnTo>
                    <a:pt x="4224" y="540"/>
                  </a:lnTo>
                  <a:lnTo>
                    <a:pt x="4212" y="540"/>
                  </a:lnTo>
                  <a:lnTo>
                    <a:pt x="4200" y="534"/>
                  </a:lnTo>
                  <a:lnTo>
                    <a:pt x="4188" y="534"/>
                  </a:lnTo>
                  <a:lnTo>
                    <a:pt x="4176" y="540"/>
                  </a:lnTo>
                  <a:lnTo>
                    <a:pt x="4158" y="558"/>
                  </a:lnTo>
                  <a:lnTo>
                    <a:pt x="4158" y="564"/>
                  </a:lnTo>
                  <a:lnTo>
                    <a:pt x="4176" y="576"/>
                  </a:lnTo>
                  <a:lnTo>
                    <a:pt x="4170" y="582"/>
                  </a:lnTo>
                  <a:lnTo>
                    <a:pt x="4170" y="594"/>
                  </a:lnTo>
                  <a:lnTo>
                    <a:pt x="4176" y="594"/>
                  </a:lnTo>
                  <a:lnTo>
                    <a:pt x="4182" y="600"/>
                  </a:lnTo>
                  <a:close/>
                  <a:moveTo>
                    <a:pt x="3708" y="516"/>
                  </a:moveTo>
                  <a:lnTo>
                    <a:pt x="3678" y="516"/>
                  </a:lnTo>
                  <a:lnTo>
                    <a:pt x="3624" y="510"/>
                  </a:lnTo>
                  <a:lnTo>
                    <a:pt x="3564" y="504"/>
                  </a:lnTo>
                  <a:lnTo>
                    <a:pt x="3468" y="504"/>
                  </a:lnTo>
                  <a:lnTo>
                    <a:pt x="3468" y="516"/>
                  </a:lnTo>
                  <a:lnTo>
                    <a:pt x="3462" y="522"/>
                  </a:lnTo>
                  <a:lnTo>
                    <a:pt x="3426" y="540"/>
                  </a:lnTo>
                  <a:lnTo>
                    <a:pt x="3396" y="546"/>
                  </a:lnTo>
                  <a:lnTo>
                    <a:pt x="3378" y="552"/>
                  </a:lnTo>
                  <a:lnTo>
                    <a:pt x="3372" y="552"/>
                  </a:lnTo>
                  <a:lnTo>
                    <a:pt x="3372" y="558"/>
                  </a:lnTo>
                  <a:lnTo>
                    <a:pt x="3384" y="570"/>
                  </a:lnTo>
                  <a:lnTo>
                    <a:pt x="3390" y="582"/>
                  </a:lnTo>
                  <a:lnTo>
                    <a:pt x="3390" y="594"/>
                  </a:lnTo>
                  <a:lnTo>
                    <a:pt x="3372" y="618"/>
                  </a:lnTo>
                  <a:lnTo>
                    <a:pt x="3402" y="636"/>
                  </a:lnTo>
                  <a:lnTo>
                    <a:pt x="3480" y="606"/>
                  </a:lnTo>
                  <a:lnTo>
                    <a:pt x="3474" y="600"/>
                  </a:lnTo>
                  <a:lnTo>
                    <a:pt x="3468" y="600"/>
                  </a:lnTo>
                  <a:lnTo>
                    <a:pt x="3468" y="594"/>
                  </a:lnTo>
                  <a:lnTo>
                    <a:pt x="3474" y="588"/>
                  </a:lnTo>
                  <a:lnTo>
                    <a:pt x="3486" y="582"/>
                  </a:lnTo>
                  <a:lnTo>
                    <a:pt x="3522" y="582"/>
                  </a:lnTo>
                  <a:lnTo>
                    <a:pt x="3546" y="594"/>
                  </a:lnTo>
                  <a:lnTo>
                    <a:pt x="3552" y="600"/>
                  </a:lnTo>
                  <a:lnTo>
                    <a:pt x="3606" y="594"/>
                  </a:lnTo>
                  <a:lnTo>
                    <a:pt x="3600" y="570"/>
                  </a:lnTo>
                  <a:lnTo>
                    <a:pt x="3630" y="570"/>
                  </a:lnTo>
                  <a:lnTo>
                    <a:pt x="3648" y="564"/>
                  </a:lnTo>
                  <a:lnTo>
                    <a:pt x="3666" y="564"/>
                  </a:lnTo>
                  <a:lnTo>
                    <a:pt x="3690" y="552"/>
                  </a:lnTo>
                  <a:lnTo>
                    <a:pt x="3696" y="546"/>
                  </a:lnTo>
                  <a:lnTo>
                    <a:pt x="3702" y="534"/>
                  </a:lnTo>
                  <a:lnTo>
                    <a:pt x="3714" y="522"/>
                  </a:lnTo>
                  <a:lnTo>
                    <a:pt x="3720" y="522"/>
                  </a:lnTo>
                  <a:lnTo>
                    <a:pt x="3714" y="516"/>
                  </a:lnTo>
                  <a:lnTo>
                    <a:pt x="3708" y="516"/>
                  </a:lnTo>
                  <a:close/>
                  <a:moveTo>
                    <a:pt x="3792" y="150"/>
                  </a:moveTo>
                  <a:lnTo>
                    <a:pt x="3738" y="156"/>
                  </a:lnTo>
                  <a:lnTo>
                    <a:pt x="3756" y="180"/>
                  </a:lnTo>
                  <a:lnTo>
                    <a:pt x="3792" y="150"/>
                  </a:lnTo>
                  <a:close/>
                  <a:moveTo>
                    <a:pt x="3612" y="480"/>
                  </a:moveTo>
                  <a:lnTo>
                    <a:pt x="3636" y="468"/>
                  </a:lnTo>
                  <a:lnTo>
                    <a:pt x="3642" y="456"/>
                  </a:lnTo>
                  <a:lnTo>
                    <a:pt x="3654" y="450"/>
                  </a:lnTo>
                  <a:lnTo>
                    <a:pt x="3660" y="438"/>
                  </a:lnTo>
                  <a:lnTo>
                    <a:pt x="3660" y="432"/>
                  </a:lnTo>
                  <a:lnTo>
                    <a:pt x="3654" y="426"/>
                  </a:lnTo>
                  <a:lnTo>
                    <a:pt x="3642" y="426"/>
                  </a:lnTo>
                  <a:lnTo>
                    <a:pt x="3630" y="420"/>
                  </a:lnTo>
                  <a:lnTo>
                    <a:pt x="3588" y="420"/>
                  </a:lnTo>
                  <a:lnTo>
                    <a:pt x="3570" y="426"/>
                  </a:lnTo>
                  <a:lnTo>
                    <a:pt x="3552" y="426"/>
                  </a:lnTo>
                  <a:lnTo>
                    <a:pt x="3534" y="438"/>
                  </a:lnTo>
                  <a:lnTo>
                    <a:pt x="3516" y="444"/>
                  </a:lnTo>
                  <a:lnTo>
                    <a:pt x="3504" y="450"/>
                  </a:lnTo>
                  <a:lnTo>
                    <a:pt x="3504" y="462"/>
                  </a:lnTo>
                  <a:lnTo>
                    <a:pt x="3528" y="468"/>
                  </a:lnTo>
                  <a:lnTo>
                    <a:pt x="3600" y="480"/>
                  </a:lnTo>
                  <a:lnTo>
                    <a:pt x="3612" y="480"/>
                  </a:lnTo>
                  <a:close/>
                  <a:moveTo>
                    <a:pt x="3954" y="180"/>
                  </a:moveTo>
                  <a:lnTo>
                    <a:pt x="3900" y="192"/>
                  </a:lnTo>
                  <a:lnTo>
                    <a:pt x="3936" y="210"/>
                  </a:lnTo>
                  <a:lnTo>
                    <a:pt x="3924" y="216"/>
                  </a:lnTo>
                  <a:lnTo>
                    <a:pt x="3918" y="222"/>
                  </a:lnTo>
                  <a:lnTo>
                    <a:pt x="3918" y="228"/>
                  </a:lnTo>
                  <a:lnTo>
                    <a:pt x="3924" y="234"/>
                  </a:lnTo>
                  <a:lnTo>
                    <a:pt x="3936" y="240"/>
                  </a:lnTo>
                  <a:lnTo>
                    <a:pt x="3966" y="240"/>
                  </a:lnTo>
                  <a:lnTo>
                    <a:pt x="3942" y="252"/>
                  </a:lnTo>
                  <a:lnTo>
                    <a:pt x="3954" y="252"/>
                  </a:lnTo>
                  <a:lnTo>
                    <a:pt x="4002" y="276"/>
                  </a:lnTo>
                  <a:lnTo>
                    <a:pt x="4014" y="276"/>
                  </a:lnTo>
                  <a:lnTo>
                    <a:pt x="4026" y="270"/>
                  </a:lnTo>
                  <a:lnTo>
                    <a:pt x="4032" y="264"/>
                  </a:lnTo>
                  <a:lnTo>
                    <a:pt x="4044" y="258"/>
                  </a:lnTo>
                  <a:lnTo>
                    <a:pt x="4050" y="252"/>
                  </a:lnTo>
                  <a:lnTo>
                    <a:pt x="4074" y="246"/>
                  </a:lnTo>
                  <a:lnTo>
                    <a:pt x="4086" y="258"/>
                  </a:lnTo>
                  <a:lnTo>
                    <a:pt x="4092" y="270"/>
                  </a:lnTo>
                  <a:lnTo>
                    <a:pt x="4098" y="276"/>
                  </a:lnTo>
                  <a:lnTo>
                    <a:pt x="4104" y="270"/>
                  </a:lnTo>
                  <a:lnTo>
                    <a:pt x="4116" y="270"/>
                  </a:lnTo>
                  <a:lnTo>
                    <a:pt x="4128" y="264"/>
                  </a:lnTo>
                  <a:lnTo>
                    <a:pt x="4134" y="258"/>
                  </a:lnTo>
                  <a:lnTo>
                    <a:pt x="4146" y="258"/>
                  </a:lnTo>
                  <a:lnTo>
                    <a:pt x="4152" y="252"/>
                  </a:lnTo>
                  <a:lnTo>
                    <a:pt x="4158" y="252"/>
                  </a:lnTo>
                  <a:lnTo>
                    <a:pt x="4170" y="246"/>
                  </a:lnTo>
                  <a:lnTo>
                    <a:pt x="4176" y="234"/>
                  </a:lnTo>
                  <a:lnTo>
                    <a:pt x="4182" y="228"/>
                  </a:lnTo>
                  <a:lnTo>
                    <a:pt x="4194" y="246"/>
                  </a:lnTo>
                  <a:lnTo>
                    <a:pt x="4218" y="222"/>
                  </a:lnTo>
                  <a:lnTo>
                    <a:pt x="4218" y="216"/>
                  </a:lnTo>
                  <a:lnTo>
                    <a:pt x="4236" y="210"/>
                  </a:lnTo>
                  <a:lnTo>
                    <a:pt x="4326" y="210"/>
                  </a:lnTo>
                  <a:lnTo>
                    <a:pt x="4332" y="204"/>
                  </a:lnTo>
                  <a:lnTo>
                    <a:pt x="4332" y="192"/>
                  </a:lnTo>
                  <a:lnTo>
                    <a:pt x="4266" y="186"/>
                  </a:lnTo>
                  <a:lnTo>
                    <a:pt x="4302" y="174"/>
                  </a:lnTo>
                  <a:lnTo>
                    <a:pt x="4302" y="132"/>
                  </a:lnTo>
                  <a:lnTo>
                    <a:pt x="4278" y="132"/>
                  </a:lnTo>
                  <a:lnTo>
                    <a:pt x="4266" y="138"/>
                  </a:lnTo>
                  <a:lnTo>
                    <a:pt x="4260" y="144"/>
                  </a:lnTo>
                  <a:lnTo>
                    <a:pt x="4248" y="150"/>
                  </a:lnTo>
                  <a:lnTo>
                    <a:pt x="4242" y="126"/>
                  </a:lnTo>
                  <a:lnTo>
                    <a:pt x="4194" y="132"/>
                  </a:lnTo>
                  <a:lnTo>
                    <a:pt x="4194" y="120"/>
                  </a:lnTo>
                  <a:lnTo>
                    <a:pt x="4176" y="84"/>
                  </a:lnTo>
                  <a:lnTo>
                    <a:pt x="4140" y="84"/>
                  </a:lnTo>
                  <a:lnTo>
                    <a:pt x="4122" y="90"/>
                  </a:lnTo>
                  <a:lnTo>
                    <a:pt x="4110" y="96"/>
                  </a:lnTo>
                  <a:lnTo>
                    <a:pt x="4104" y="102"/>
                  </a:lnTo>
                  <a:lnTo>
                    <a:pt x="4098" y="102"/>
                  </a:lnTo>
                  <a:lnTo>
                    <a:pt x="4020" y="108"/>
                  </a:lnTo>
                  <a:lnTo>
                    <a:pt x="4044" y="126"/>
                  </a:lnTo>
                  <a:lnTo>
                    <a:pt x="3996" y="126"/>
                  </a:lnTo>
                  <a:lnTo>
                    <a:pt x="3984" y="132"/>
                  </a:lnTo>
                  <a:lnTo>
                    <a:pt x="3972" y="132"/>
                  </a:lnTo>
                  <a:lnTo>
                    <a:pt x="3966" y="138"/>
                  </a:lnTo>
                  <a:lnTo>
                    <a:pt x="3984" y="156"/>
                  </a:lnTo>
                  <a:lnTo>
                    <a:pt x="3972" y="156"/>
                  </a:lnTo>
                  <a:lnTo>
                    <a:pt x="3936" y="150"/>
                  </a:lnTo>
                  <a:lnTo>
                    <a:pt x="3906" y="156"/>
                  </a:lnTo>
                  <a:lnTo>
                    <a:pt x="3888" y="168"/>
                  </a:lnTo>
                  <a:lnTo>
                    <a:pt x="3888" y="174"/>
                  </a:lnTo>
                  <a:lnTo>
                    <a:pt x="3894" y="180"/>
                  </a:lnTo>
                  <a:lnTo>
                    <a:pt x="3954" y="180"/>
                  </a:lnTo>
                  <a:close/>
                  <a:moveTo>
                    <a:pt x="3972" y="294"/>
                  </a:moveTo>
                  <a:lnTo>
                    <a:pt x="3954" y="300"/>
                  </a:lnTo>
                  <a:lnTo>
                    <a:pt x="3942" y="306"/>
                  </a:lnTo>
                  <a:lnTo>
                    <a:pt x="3936" y="312"/>
                  </a:lnTo>
                  <a:lnTo>
                    <a:pt x="3936" y="318"/>
                  </a:lnTo>
                  <a:lnTo>
                    <a:pt x="3966" y="324"/>
                  </a:lnTo>
                  <a:lnTo>
                    <a:pt x="3972" y="324"/>
                  </a:lnTo>
                  <a:lnTo>
                    <a:pt x="3990" y="306"/>
                  </a:lnTo>
                  <a:lnTo>
                    <a:pt x="3990" y="300"/>
                  </a:lnTo>
                  <a:lnTo>
                    <a:pt x="3984" y="294"/>
                  </a:lnTo>
                  <a:lnTo>
                    <a:pt x="3972" y="294"/>
                  </a:lnTo>
                  <a:close/>
                  <a:moveTo>
                    <a:pt x="3738" y="336"/>
                  </a:moveTo>
                  <a:lnTo>
                    <a:pt x="3726" y="336"/>
                  </a:lnTo>
                  <a:lnTo>
                    <a:pt x="3720" y="330"/>
                  </a:lnTo>
                  <a:lnTo>
                    <a:pt x="3672" y="330"/>
                  </a:lnTo>
                  <a:lnTo>
                    <a:pt x="3636" y="336"/>
                  </a:lnTo>
                  <a:lnTo>
                    <a:pt x="3624" y="342"/>
                  </a:lnTo>
                  <a:lnTo>
                    <a:pt x="3642" y="360"/>
                  </a:lnTo>
                  <a:lnTo>
                    <a:pt x="3654" y="360"/>
                  </a:lnTo>
                  <a:lnTo>
                    <a:pt x="3660" y="378"/>
                  </a:lnTo>
                  <a:lnTo>
                    <a:pt x="3768" y="378"/>
                  </a:lnTo>
                  <a:lnTo>
                    <a:pt x="3768" y="390"/>
                  </a:lnTo>
                  <a:lnTo>
                    <a:pt x="3762" y="396"/>
                  </a:lnTo>
                  <a:lnTo>
                    <a:pt x="3762" y="408"/>
                  </a:lnTo>
                  <a:lnTo>
                    <a:pt x="3708" y="450"/>
                  </a:lnTo>
                  <a:lnTo>
                    <a:pt x="3732" y="456"/>
                  </a:lnTo>
                  <a:lnTo>
                    <a:pt x="3720" y="468"/>
                  </a:lnTo>
                  <a:lnTo>
                    <a:pt x="3714" y="468"/>
                  </a:lnTo>
                  <a:lnTo>
                    <a:pt x="3708" y="474"/>
                  </a:lnTo>
                  <a:lnTo>
                    <a:pt x="3708" y="480"/>
                  </a:lnTo>
                  <a:lnTo>
                    <a:pt x="3726" y="480"/>
                  </a:lnTo>
                  <a:lnTo>
                    <a:pt x="3738" y="474"/>
                  </a:lnTo>
                  <a:lnTo>
                    <a:pt x="3744" y="474"/>
                  </a:lnTo>
                  <a:lnTo>
                    <a:pt x="3756" y="468"/>
                  </a:lnTo>
                  <a:lnTo>
                    <a:pt x="3756" y="480"/>
                  </a:lnTo>
                  <a:lnTo>
                    <a:pt x="3792" y="480"/>
                  </a:lnTo>
                  <a:lnTo>
                    <a:pt x="3810" y="474"/>
                  </a:lnTo>
                  <a:lnTo>
                    <a:pt x="3822" y="468"/>
                  </a:lnTo>
                  <a:lnTo>
                    <a:pt x="3840" y="468"/>
                  </a:lnTo>
                  <a:lnTo>
                    <a:pt x="3846" y="462"/>
                  </a:lnTo>
                  <a:lnTo>
                    <a:pt x="3852" y="462"/>
                  </a:lnTo>
                  <a:lnTo>
                    <a:pt x="3858" y="486"/>
                  </a:lnTo>
                  <a:lnTo>
                    <a:pt x="3924" y="480"/>
                  </a:lnTo>
                  <a:lnTo>
                    <a:pt x="4002" y="498"/>
                  </a:lnTo>
                  <a:lnTo>
                    <a:pt x="4098" y="486"/>
                  </a:lnTo>
                  <a:lnTo>
                    <a:pt x="4128" y="468"/>
                  </a:lnTo>
                  <a:lnTo>
                    <a:pt x="4122" y="474"/>
                  </a:lnTo>
                  <a:lnTo>
                    <a:pt x="4122" y="486"/>
                  </a:lnTo>
                  <a:lnTo>
                    <a:pt x="4260" y="486"/>
                  </a:lnTo>
                  <a:lnTo>
                    <a:pt x="4272" y="468"/>
                  </a:lnTo>
                  <a:lnTo>
                    <a:pt x="4338" y="438"/>
                  </a:lnTo>
                  <a:lnTo>
                    <a:pt x="4320" y="432"/>
                  </a:lnTo>
                  <a:lnTo>
                    <a:pt x="4320" y="420"/>
                  </a:lnTo>
                  <a:lnTo>
                    <a:pt x="4314" y="420"/>
                  </a:lnTo>
                  <a:lnTo>
                    <a:pt x="4308" y="414"/>
                  </a:lnTo>
                  <a:lnTo>
                    <a:pt x="4290" y="414"/>
                  </a:lnTo>
                  <a:lnTo>
                    <a:pt x="4278" y="408"/>
                  </a:lnTo>
                  <a:lnTo>
                    <a:pt x="4260" y="408"/>
                  </a:lnTo>
                  <a:lnTo>
                    <a:pt x="4242" y="402"/>
                  </a:lnTo>
                  <a:lnTo>
                    <a:pt x="4206" y="402"/>
                  </a:lnTo>
                  <a:lnTo>
                    <a:pt x="4164" y="414"/>
                  </a:lnTo>
                  <a:lnTo>
                    <a:pt x="4116" y="420"/>
                  </a:lnTo>
                  <a:lnTo>
                    <a:pt x="4074" y="426"/>
                  </a:lnTo>
                  <a:lnTo>
                    <a:pt x="4038" y="438"/>
                  </a:lnTo>
                  <a:lnTo>
                    <a:pt x="4026" y="438"/>
                  </a:lnTo>
                  <a:lnTo>
                    <a:pt x="4014" y="432"/>
                  </a:lnTo>
                  <a:lnTo>
                    <a:pt x="4008" y="426"/>
                  </a:lnTo>
                  <a:lnTo>
                    <a:pt x="3996" y="420"/>
                  </a:lnTo>
                  <a:lnTo>
                    <a:pt x="3984" y="420"/>
                  </a:lnTo>
                  <a:lnTo>
                    <a:pt x="3972" y="426"/>
                  </a:lnTo>
                  <a:lnTo>
                    <a:pt x="3960" y="426"/>
                  </a:lnTo>
                  <a:lnTo>
                    <a:pt x="3948" y="432"/>
                  </a:lnTo>
                  <a:lnTo>
                    <a:pt x="3942" y="438"/>
                  </a:lnTo>
                  <a:lnTo>
                    <a:pt x="3936" y="438"/>
                  </a:lnTo>
                  <a:lnTo>
                    <a:pt x="3912" y="414"/>
                  </a:lnTo>
                  <a:lnTo>
                    <a:pt x="3894" y="426"/>
                  </a:lnTo>
                  <a:lnTo>
                    <a:pt x="3864" y="420"/>
                  </a:lnTo>
                  <a:lnTo>
                    <a:pt x="3894" y="408"/>
                  </a:lnTo>
                  <a:lnTo>
                    <a:pt x="3876" y="396"/>
                  </a:lnTo>
                  <a:lnTo>
                    <a:pt x="3822" y="408"/>
                  </a:lnTo>
                  <a:lnTo>
                    <a:pt x="3858" y="396"/>
                  </a:lnTo>
                  <a:lnTo>
                    <a:pt x="3858" y="390"/>
                  </a:lnTo>
                  <a:lnTo>
                    <a:pt x="3924" y="384"/>
                  </a:lnTo>
                  <a:lnTo>
                    <a:pt x="3888" y="372"/>
                  </a:lnTo>
                  <a:lnTo>
                    <a:pt x="3870" y="372"/>
                  </a:lnTo>
                  <a:lnTo>
                    <a:pt x="3876" y="366"/>
                  </a:lnTo>
                  <a:lnTo>
                    <a:pt x="3876" y="360"/>
                  </a:lnTo>
                  <a:lnTo>
                    <a:pt x="3870" y="354"/>
                  </a:lnTo>
                  <a:lnTo>
                    <a:pt x="3840" y="354"/>
                  </a:lnTo>
                  <a:lnTo>
                    <a:pt x="3822" y="360"/>
                  </a:lnTo>
                  <a:lnTo>
                    <a:pt x="3804" y="360"/>
                  </a:lnTo>
                  <a:lnTo>
                    <a:pt x="3786" y="366"/>
                  </a:lnTo>
                  <a:lnTo>
                    <a:pt x="3774" y="354"/>
                  </a:lnTo>
                  <a:lnTo>
                    <a:pt x="3762" y="348"/>
                  </a:lnTo>
                  <a:lnTo>
                    <a:pt x="3756" y="342"/>
                  </a:lnTo>
                  <a:lnTo>
                    <a:pt x="3744" y="336"/>
                  </a:lnTo>
                  <a:lnTo>
                    <a:pt x="3738" y="336"/>
                  </a:lnTo>
                  <a:close/>
                  <a:moveTo>
                    <a:pt x="3264" y="420"/>
                  </a:moveTo>
                  <a:lnTo>
                    <a:pt x="3282" y="420"/>
                  </a:lnTo>
                  <a:lnTo>
                    <a:pt x="3300" y="426"/>
                  </a:lnTo>
                  <a:lnTo>
                    <a:pt x="3318" y="426"/>
                  </a:lnTo>
                  <a:lnTo>
                    <a:pt x="3330" y="432"/>
                  </a:lnTo>
                  <a:lnTo>
                    <a:pt x="3342" y="432"/>
                  </a:lnTo>
                  <a:lnTo>
                    <a:pt x="3330" y="444"/>
                  </a:lnTo>
                  <a:lnTo>
                    <a:pt x="3324" y="444"/>
                  </a:lnTo>
                  <a:lnTo>
                    <a:pt x="3324" y="456"/>
                  </a:lnTo>
                  <a:lnTo>
                    <a:pt x="3438" y="456"/>
                  </a:lnTo>
                  <a:lnTo>
                    <a:pt x="3462" y="444"/>
                  </a:lnTo>
                  <a:lnTo>
                    <a:pt x="3462" y="432"/>
                  </a:lnTo>
                  <a:lnTo>
                    <a:pt x="3468" y="426"/>
                  </a:lnTo>
                  <a:lnTo>
                    <a:pt x="3480" y="426"/>
                  </a:lnTo>
                  <a:lnTo>
                    <a:pt x="3492" y="420"/>
                  </a:lnTo>
                  <a:lnTo>
                    <a:pt x="3504" y="420"/>
                  </a:lnTo>
                  <a:lnTo>
                    <a:pt x="3510" y="414"/>
                  </a:lnTo>
                  <a:lnTo>
                    <a:pt x="3510" y="408"/>
                  </a:lnTo>
                  <a:lnTo>
                    <a:pt x="3522" y="396"/>
                  </a:lnTo>
                  <a:lnTo>
                    <a:pt x="3534" y="390"/>
                  </a:lnTo>
                  <a:lnTo>
                    <a:pt x="3540" y="384"/>
                  </a:lnTo>
                  <a:lnTo>
                    <a:pt x="3552" y="378"/>
                  </a:lnTo>
                  <a:lnTo>
                    <a:pt x="3552" y="372"/>
                  </a:lnTo>
                  <a:lnTo>
                    <a:pt x="3546" y="366"/>
                  </a:lnTo>
                  <a:lnTo>
                    <a:pt x="3534" y="360"/>
                  </a:lnTo>
                  <a:lnTo>
                    <a:pt x="3510" y="360"/>
                  </a:lnTo>
                  <a:lnTo>
                    <a:pt x="3504" y="366"/>
                  </a:lnTo>
                  <a:lnTo>
                    <a:pt x="3492" y="366"/>
                  </a:lnTo>
                  <a:lnTo>
                    <a:pt x="3486" y="360"/>
                  </a:lnTo>
                  <a:lnTo>
                    <a:pt x="3474" y="360"/>
                  </a:lnTo>
                  <a:lnTo>
                    <a:pt x="3462" y="354"/>
                  </a:lnTo>
                  <a:lnTo>
                    <a:pt x="3450" y="354"/>
                  </a:lnTo>
                  <a:lnTo>
                    <a:pt x="3432" y="348"/>
                  </a:lnTo>
                  <a:lnTo>
                    <a:pt x="3426" y="354"/>
                  </a:lnTo>
                  <a:lnTo>
                    <a:pt x="3420" y="354"/>
                  </a:lnTo>
                  <a:lnTo>
                    <a:pt x="3414" y="366"/>
                  </a:lnTo>
                  <a:lnTo>
                    <a:pt x="3414" y="396"/>
                  </a:lnTo>
                  <a:lnTo>
                    <a:pt x="3396" y="378"/>
                  </a:lnTo>
                  <a:lnTo>
                    <a:pt x="3384" y="372"/>
                  </a:lnTo>
                  <a:lnTo>
                    <a:pt x="3366" y="372"/>
                  </a:lnTo>
                  <a:lnTo>
                    <a:pt x="3354" y="384"/>
                  </a:lnTo>
                  <a:lnTo>
                    <a:pt x="3348" y="396"/>
                  </a:lnTo>
                  <a:lnTo>
                    <a:pt x="3330" y="414"/>
                  </a:lnTo>
                  <a:lnTo>
                    <a:pt x="3324" y="414"/>
                  </a:lnTo>
                  <a:lnTo>
                    <a:pt x="3300" y="366"/>
                  </a:lnTo>
                  <a:lnTo>
                    <a:pt x="3288" y="360"/>
                  </a:lnTo>
                  <a:lnTo>
                    <a:pt x="3258" y="360"/>
                  </a:lnTo>
                  <a:lnTo>
                    <a:pt x="3246" y="366"/>
                  </a:lnTo>
                  <a:lnTo>
                    <a:pt x="3240" y="372"/>
                  </a:lnTo>
                  <a:lnTo>
                    <a:pt x="3240" y="396"/>
                  </a:lnTo>
                  <a:lnTo>
                    <a:pt x="3246" y="408"/>
                  </a:lnTo>
                  <a:lnTo>
                    <a:pt x="3258" y="414"/>
                  </a:lnTo>
                  <a:lnTo>
                    <a:pt x="3264" y="420"/>
                  </a:lnTo>
                  <a:close/>
                  <a:moveTo>
                    <a:pt x="3720" y="288"/>
                  </a:moveTo>
                  <a:lnTo>
                    <a:pt x="3726" y="288"/>
                  </a:lnTo>
                  <a:lnTo>
                    <a:pt x="3732" y="294"/>
                  </a:lnTo>
                  <a:lnTo>
                    <a:pt x="3738" y="306"/>
                  </a:lnTo>
                  <a:lnTo>
                    <a:pt x="3768" y="306"/>
                  </a:lnTo>
                  <a:lnTo>
                    <a:pt x="3780" y="300"/>
                  </a:lnTo>
                  <a:lnTo>
                    <a:pt x="3834" y="300"/>
                  </a:lnTo>
                  <a:lnTo>
                    <a:pt x="3834" y="294"/>
                  </a:lnTo>
                  <a:lnTo>
                    <a:pt x="3828" y="294"/>
                  </a:lnTo>
                  <a:lnTo>
                    <a:pt x="3822" y="288"/>
                  </a:lnTo>
                  <a:lnTo>
                    <a:pt x="3810" y="288"/>
                  </a:lnTo>
                  <a:lnTo>
                    <a:pt x="3804" y="282"/>
                  </a:lnTo>
                  <a:lnTo>
                    <a:pt x="3792" y="282"/>
                  </a:lnTo>
                  <a:lnTo>
                    <a:pt x="3804" y="270"/>
                  </a:lnTo>
                  <a:lnTo>
                    <a:pt x="3816" y="264"/>
                  </a:lnTo>
                  <a:lnTo>
                    <a:pt x="3822" y="264"/>
                  </a:lnTo>
                  <a:lnTo>
                    <a:pt x="3828" y="258"/>
                  </a:lnTo>
                  <a:lnTo>
                    <a:pt x="3822" y="258"/>
                  </a:lnTo>
                  <a:lnTo>
                    <a:pt x="3810" y="252"/>
                  </a:lnTo>
                  <a:lnTo>
                    <a:pt x="3738" y="228"/>
                  </a:lnTo>
                  <a:lnTo>
                    <a:pt x="3732" y="228"/>
                  </a:lnTo>
                  <a:lnTo>
                    <a:pt x="3726" y="234"/>
                  </a:lnTo>
                  <a:lnTo>
                    <a:pt x="3714" y="240"/>
                  </a:lnTo>
                  <a:lnTo>
                    <a:pt x="3702" y="240"/>
                  </a:lnTo>
                  <a:lnTo>
                    <a:pt x="3690" y="252"/>
                  </a:lnTo>
                  <a:lnTo>
                    <a:pt x="3690" y="258"/>
                  </a:lnTo>
                  <a:lnTo>
                    <a:pt x="3696" y="264"/>
                  </a:lnTo>
                  <a:lnTo>
                    <a:pt x="3702" y="276"/>
                  </a:lnTo>
                  <a:lnTo>
                    <a:pt x="3714" y="282"/>
                  </a:lnTo>
                  <a:lnTo>
                    <a:pt x="3720" y="288"/>
                  </a:lnTo>
                  <a:close/>
                  <a:moveTo>
                    <a:pt x="3288" y="504"/>
                  </a:moveTo>
                  <a:lnTo>
                    <a:pt x="3270" y="504"/>
                  </a:lnTo>
                  <a:lnTo>
                    <a:pt x="3234" y="510"/>
                  </a:lnTo>
                  <a:lnTo>
                    <a:pt x="3186" y="516"/>
                  </a:lnTo>
                  <a:lnTo>
                    <a:pt x="3144" y="528"/>
                  </a:lnTo>
                  <a:lnTo>
                    <a:pt x="3132" y="534"/>
                  </a:lnTo>
                  <a:lnTo>
                    <a:pt x="3126" y="540"/>
                  </a:lnTo>
                  <a:lnTo>
                    <a:pt x="3132" y="540"/>
                  </a:lnTo>
                  <a:lnTo>
                    <a:pt x="3150" y="558"/>
                  </a:lnTo>
                  <a:lnTo>
                    <a:pt x="3156" y="570"/>
                  </a:lnTo>
                  <a:lnTo>
                    <a:pt x="3156" y="576"/>
                  </a:lnTo>
                  <a:lnTo>
                    <a:pt x="3138" y="582"/>
                  </a:lnTo>
                  <a:lnTo>
                    <a:pt x="3120" y="570"/>
                  </a:lnTo>
                  <a:lnTo>
                    <a:pt x="3090" y="564"/>
                  </a:lnTo>
                  <a:lnTo>
                    <a:pt x="3048" y="570"/>
                  </a:lnTo>
                  <a:lnTo>
                    <a:pt x="3066" y="606"/>
                  </a:lnTo>
                  <a:lnTo>
                    <a:pt x="3072" y="612"/>
                  </a:lnTo>
                  <a:lnTo>
                    <a:pt x="3084" y="618"/>
                  </a:lnTo>
                  <a:lnTo>
                    <a:pt x="3102" y="624"/>
                  </a:lnTo>
                  <a:lnTo>
                    <a:pt x="3114" y="630"/>
                  </a:lnTo>
                  <a:lnTo>
                    <a:pt x="3120" y="642"/>
                  </a:lnTo>
                  <a:lnTo>
                    <a:pt x="3120" y="654"/>
                  </a:lnTo>
                  <a:lnTo>
                    <a:pt x="3126" y="666"/>
                  </a:lnTo>
                  <a:lnTo>
                    <a:pt x="3126" y="678"/>
                  </a:lnTo>
                  <a:lnTo>
                    <a:pt x="3144" y="678"/>
                  </a:lnTo>
                  <a:lnTo>
                    <a:pt x="3228" y="666"/>
                  </a:lnTo>
                  <a:lnTo>
                    <a:pt x="3264" y="660"/>
                  </a:lnTo>
                  <a:lnTo>
                    <a:pt x="3276" y="654"/>
                  </a:lnTo>
                  <a:lnTo>
                    <a:pt x="3282" y="642"/>
                  </a:lnTo>
                  <a:lnTo>
                    <a:pt x="3288" y="624"/>
                  </a:lnTo>
                  <a:lnTo>
                    <a:pt x="3300" y="600"/>
                  </a:lnTo>
                  <a:lnTo>
                    <a:pt x="3300" y="588"/>
                  </a:lnTo>
                  <a:lnTo>
                    <a:pt x="3228" y="576"/>
                  </a:lnTo>
                  <a:lnTo>
                    <a:pt x="3240" y="570"/>
                  </a:lnTo>
                  <a:lnTo>
                    <a:pt x="3348" y="534"/>
                  </a:lnTo>
                  <a:lnTo>
                    <a:pt x="3360" y="528"/>
                  </a:lnTo>
                  <a:lnTo>
                    <a:pt x="3354" y="522"/>
                  </a:lnTo>
                  <a:lnTo>
                    <a:pt x="3342" y="516"/>
                  </a:lnTo>
                  <a:lnTo>
                    <a:pt x="3324" y="510"/>
                  </a:lnTo>
                  <a:lnTo>
                    <a:pt x="3312" y="510"/>
                  </a:lnTo>
                  <a:lnTo>
                    <a:pt x="3300" y="504"/>
                  </a:lnTo>
                  <a:lnTo>
                    <a:pt x="3288" y="504"/>
                  </a:lnTo>
                  <a:close/>
                  <a:moveTo>
                    <a:pt x="2898" y="744"/>
                  </a:moveTo>
                  <a:lnTo>
                    <a:pt x="2880" y="738"/>
                  </a:lnTo>
                  <a:lnTo>
                    <a:pt x="2796" y="738"/>
                  </a:lnTo>
                  <a:lnTo>
                    <a:pt x="2874" y="696"/>
                  </a:lnTo>
                  <a:lnTo>
                    <a:pt x="2880" y="684"/>
                  </a:lnTo>
                  <a:lnTo>
                    <a:pt x="2886" y="654"/>
                  </a:lnTo>
                  <a:lnTo>
                    <a:pt x="2898" y="624"/>
                  </a:lnTo>
                  <a:lnTo>
                    <a:pt x="2898" y="588"/>
                  </a:lnTo>
                  <a:lnTo>
                    <a:pt x="2880" y="570"/>
                  </a:lnTo>
                  <a:lnTo>
                    <a:pt x="2850" y="570"/>
                  </a:lnTo>
                  <a:lnTo>
                    <a:pt x="2814" y="576"/>
                  </a:lnTo>
                  <a:lnTo>
                    <a:pt x="2796" y="582"/>
                  </a:lnTo>
                  <a:lnTo>
                    <a:pt x="2784" y="588"/>
                  </a:lnTo>
                  <a:lnTo>
                    <a:pt x="2784" y="594"/>
                  </a:lnTo>
                  <a:lnTo>
                    <a:pt x="2766" y="612"/>
                  </a:lnTo>
                  <a:lnTo>
                    <a:pt x="2760" y="630"/>
                  </a:lnTo>
                  <a:lnTo>
                    <a:pt x="2736" y="654"/>
                  </a:lnTo>
                  <a:lnTo>
                    <a:pt x="2718" y="666"/>
                  </a:lnTo>
                  <a:lnTo>
                    <a:pt x="2706" y="672"/>
                  </a:lnTo>
                  <a:lnTo>
                    <a:pt x="2700" y="672"/>
                  </a:lnTo>
                  <a:lnTo>
                    <a:pt x="2694" y="666"/>
                  </a:lnTo>
                  <a:lnTo>
                    <a:pt x="2694" y="660"/>
                  </a:lnTo>
                  <a:lnTo>
                    <a:pt x="2700" y="654"/>
                  </a:lnTo>
                  <a:lnTo>
                    <a:pt x="2706" y="642"/>
                  </a:lnTo>
                  <a:lnTo>
                    <a:pt x="2712" y="636"/>
                  </a:lnTo>
                  <a:lnTo>
                    <a:pt x="2718" y="624"/>
                  </a:lnTo>
                  <a:lnTo>
                    <a:pt x="2718" y="612"/>
                  </a:lnTo>
                  <a:lnTo>
                    <a:pt x="2724" y="606"/>
                  </a:lnTo>
                  <a:lnTo>
                    <a:pt x="2724" y="600"/>
                  </a:lnTo>
                  <a:lnTo>
                    <a:pt x="2706" y="594"/>
                  </a:lnTo>
                  <a:lnTo>
                    <a:pt x="2676" y="588"/>
                  </a:lnTo>
                  <a:lnTo>
                    <a:pt x="2628" y="588"/>
                  </a:lnTo>
                  <a:lnTo>
                    <a:pt x="2622" y="606"/>
                  </a:lnTo>
                  <a:lnTo>
                    <a:pt x="2610" y="612"/>
                  </a:lnTo>
                  <a:lnTo>
                    <a:pt x="2586" y="618"/>
                  </a:lnTo>
                  <a:lnTo>
                    <a:pt x="2550" y="624"/>
                  </a:lnTo>
                  <a:lnTo>
                    <a:pt x="2508" y="630"/>
                  </a:lnTo>
                  <a:lnTo>
                    <a:pt x="2490" y="630"/>
                  </a:lnTo>
                  <a:lnTo>
                    <a:pt x="2496" y="624"/>
                  </a:lnTo>
                  <a:lnTo>
                    <a:pt x="2508" y="618"/>
                  </a:lnTo>
                  <a:lnTo>
                    <a:pt x="2520" y="618"/>
                  </a:lnTo>
                  <a:lnTo>
                    <a:pt x="2538" y="612"/>
                  </a:lnTo>
                  <a:lnTo>
                    <a:pt x="2550" y="606"/>
                  </a:lnTo>
                  <a:lnTo>
                    <a:pt x="2586" y="594"/>
                  </a:lnTo>
                  <a:lnTo>
                    <a:pt x="2598" y="588"/>
                  </a:lnTo>
                  <a:lnTo>
                    <a:pt x="2604" y="588"/>
                  </a:lnTo>
                  <a:lnTo>
                    <a:pt x="2604" y="582"/>
                  </a:lnTo>
                  <a:lnTo>
                    <a:pt x="2592" y="576"/>
                  </a:lnTo>
                  <a:lnTo>
                    <a:pt x="2556" y="576"/>
                  </a:lnTo>
                  <a:lnTo>
                    <a:pt x="2496" y="594"/>
                  </a:lnTo>
                  <a:lnTo>
                    <a:pt x="2460" y="600"/>
                  </a:lnTo>
                  <a:lnTo>
                    <a:pt x="2466" y="594"/>
                  </a:lnTo>
                  <a:lnTo>
                    <a:pt x="2478" y="588"/>
                  </a:lnTo>
                  <a:lnTo>
                    <a:pt x="2490" y="576"/>
                  </a:lnTo>
                  <a:lnTo>
                    <a:pt x="2502" y="570"/>
                  </a:lnTo>
                  <a:lnTo>
                    <a:pt x="2514" y="558"/>
                  </a:lnTo>
                  <a:lnTo>
                    <a:pt x="2508" y="558"/>
                  </a:lnTo>
                  <a:lnTo>
                    <a:pt x="2508" y="552"/>
                  </a:lnTo>
                  <a:lnTo>
                    <a:pt x="2496" y="552"/>
                  </a:lnTo>
                  <a:lnTo>
                    <a:pt x="2346" y="600"/>
                  </a:lnTo>
                  <a:lnTo>
                    <a:pt x="2328" y="600"/>
                  </a:lnTo>
                  <a:lnTo>
                    <a:pt x="2244" y="624"/>
                  </a:lnTo>
                  <a:lnTo>
                    <a:pt x="2250" y="642"/>
                  </a:lnTo>
                  <a:lnTo>
                    <a:pt x="2190" y="660"/>
                  </a:lnTo>
                  <a:lnTo>
                    <a:pt x="2172" y="678"/>
                  </a:lnTo>
                  <a:lnTo>
                    <a:pt x="2202" y="690"/>
                  </a:lnTo>
                  <a:lnTo>
                    <a:pt x="2208" y="684"/>
                  </a:lnTo>
                  <a:lnTo>
                    <a:pt x="2220" y="678"/>
                  </a:lnTo>
                  <a:lnTo>
                    <a:pt x="2238" y="678"/>
                  </a:lnTo>
                  <a:lnTo>
                    <a:pt x="2244" y="684"/>
                  </a:lnTo>
                  <a:lnTo>
                    <a:pt x="2244" y="690"/>
                  </a:lnTo>
                  <a:lnTo>
                    <a:pt x="2238" y="696"/>
                  </a:lnTo>
                  <a:lnTo>
                    <a:pt x="2226" y="696"/>
                  </a:lnTo>
                  <a:lnTo>
                    <a:pt x="2208" y="702"/>
                  </a:lnTo>
                  <a:lnTo>
                    <a:pt x="2196" y="702"/>
                  </a:lnTo>
                  <a:lnTo>
                    <a:pt x="2160" y="720"/>
                  </a:lnTo>
                  <a:lnTo>
                    <a:pt x="2166" y="732"/>
                  </a:lnTo>
                  <a:lnTo>
                    <a:pt x="2196" y="732"/>
                  </a:lnTo>
                  <a:lnTo>
                    <a:pt x="2238" y="738"/>
                  </a:lnTo>
                  <a:lnTo>
                    <a:pt x="2322" y="738"/>
                  </a:lnTo>
                  <a:lnTo>
                    <a:pt x="2352" y="744"/>
                  </a:lnTo>
                  <a:lnTo>
                    <a:pt x="2352" y="750"/>
                  </a:lnTo>
                  <a:lnTo>
                    <a:pt x="2322" y="762"/>
                  </a:lnTo>
                  <a:lnTo>
                    <a:pt x="2280" y="762"/>
                  </a:lnTo>
                  <a:lnTo>
                    <a:pt x="2172" y="774"/>
                  </a:lnTo>
                  <a:lnTo>
                    <a:pt x="2136" y="774"/>
                  </a:lnTo>
                  <a:lnTo>
                    <a:pt x="2112" y="786"/>
                  </a:lnTo>
                  <a:lnTo>
                    <a:pt x="2106" y="792"/>
                  </a:lnTo>
                  <a:lnTo>
                    <a:pt x="2118" y="804"/>
                  </a:lnTo>
                  <a:lnTo>
                    <a:pt x="2130" y="810"/>
                  </a:lnTo>
                  <a:lnTo>
                    <a:pt x="2148" y="810"/>
                  </a:lnTo>
                  <a:lnTo>
                    <a:pt x="2160" y="816"/>
                  </a:lnTo>
                  <a:lnTo>
                    <a:pt x="2178" y="822"/>
                  </a:lnTo>
                  <a:lnTo>
                    <a:pt x="2190" y="828"/>
                  </a:lnTo>
                  <a:lnTo>
                    <a:pt x="2190" y="834"/>
                  </a:lnTo>
                  <a:lnTo>
                    <a:pt x="2184" y="840"/>
                  </a:lnTo>
                  <a:lnTo>
                    <a:pt x="2172" y="840"/>
                  </a:lnTo>
                  <a:lnTo>
                    <a:pt x="2154" y="858"/>
                  </a:lnTo>
                  <a:lnTo>
                    <a:pt x="2166" y="870"/>
                  </a:lnTo>
                  <a:lnTo>
                    <a:pt x="2322" y="870"/>
                  </a:lnTo>
                  <a:lnTo>
                    <a:pt x="2370" y="864"/>
                  </a:lnTo>
                  <a:lnTo>
                    <a:pt x="2436" y="858"/>
                  </a:lnTo>
                  <a:lnTo>
                    <a:pt x="2508" y="846"/>
                  </a:lnTo>
                  <a:lnTo>
                    <a:pt x="2574" y="840"/>
                  </a:lnTo>
                  <a:lnTo>
                    <a:pt x="2616" y="828"/>
                  </a:lnTo>
                  <a:lnTo>
                    <a:pt x="2652" y="828"/>
                  </a:lnTo>
                  <a:lnTo>
                    <a:pt x="2736" y="864"/>
                  </a:lnTo>
                  <a:lnTo>
                    <a:pt x="2778" y="876"/>
                  </a:lnTo>
                  <a:lnTo>
                    <a:pt x="2796" y="876"/>
                  </a:lnTo>
                  <a:lnTo>
                    <a:pt x="2814" y="870"/>
                  </a:lnTo>
                  <a:lnTo>
                    <a:pt x="2832" y="852"/>
                  </a:lnTo>
                  <a:lnTo>
                    <a:pt x="2838" y="840"/>
                  </a:lnTo>
                  <a:lnTo>
                    <a:pt x="2844" y="834"/>
                  </a:lnTo>
                  <a:lnTo>
                    <a:pt x="2844" y="822"/>
                  </a:lnTo>
                  <a:lnTo>
                    <a:pt x="2766" y="822"/>
                  </a:lnTo>
                  <a:lnTo>
                    <a:pt x="2802" y="798"/>
                  </a:lnTo>
                  <a:lnTo>
                    <a:pt x="2850" y="798"/>
                  </a:lnTo>
                  <a:lnTo>
                    <a:pt x="2898" y="792"/>
                  </a:lnTo>
                  <a:lnTo>
                    <a:pt x="2910" y="786"/>
                  </a:lnTo>
                  <a:lnTo>
                    <a:pt x="2916" y="786"/>
                  </a:lnTo>
                  <a:lnTo>
                    <a:pt x="2922" y="780"/>
                  </a:lnTo>
                  <a:lnTo>
                    <a:pt x="2916" y="768"/>
                  </a:lnTo>
                  <a:lnTo>
                    <a:pt x="2898" y="750"/>
                  </a:lnTo>
                  <a:lnTo>
                    <a:pt x="2898" y="744"/>
                  </a:lnTo>
                  <a:close/>
                  <a:moveTo>
                    <a:pt x="2868" y="882"/>
                  </a:moveTo>
                  <a:lnTo>
                    <a:pt x="2886" y="882"/>
                  </a:lnTo>
                  <a:lnTo>
                    <a:pt x="2904" y="876"/>
                  </a:lnTo>
                  <a:lnTo>
                    <a:pt x="2910" y="870"/>
                  </a:lnTo>
                  <a:lnTo>
                    <a:pt x="2910" y="864"/>
                  </a:lnTo>
                  <a:lnTo>
                    <a:pt x="2904" y="858"/>
                  </a:lnTo>
                  <a:lnTo>
                    <a:pt x="2880" y="858"/>
                  </a:lnTo>
                  <a:lnTo>
                    <a:pt x="2868" y="870"/>
                  </a:lnTo>
                  <a:lnTo>
                    <a:pt x="2868" y="882"/>
                  </a:lnTo>
                  <a:close/>
                  <a:moveTo>
                    <a:pt x="3276" y="330"/>
                  </a:moveTo>
                  <a:lnTo>
                    <a:pt x="3288" y="330"/>
                  </a:lnTo>
                  <a:lnTo>
                    <a:pt x="3294" y="324"/>
                  </a:lnTo>
                  <a:lnTo>
                    <a:pt x="3300" y="312"/>
                  </a:lnTo>
                  <a:lnTo>
                    <a:pt x="3300" y="306"/>
                  </a:lnTo>
                  <a:lnTo>
                    <a:pt x="3294" y="294"/>
                  </a:lnTo>
                  <a:lnTo>
                    <a:pt x="3288" y="288"/>
                  </a:lnTo>
                  <a:lnTo>
                    <a:pt x="3276" y="288"/>
                  </a:lnTo>
                  <a:lnTo>
                    <a:pt x="3270" y="300"/>
                  </a:lnTo>
                  <a:lnTo>
                    <a:pt x="3264" y="306"/>
                  </a:lnTo>
                  <a:lnTo>
                    <a:pt x="3264" y="324"/>
                  </a:lnTo>
                  <a:lnTo>
                    <a:pt x="3270" y="330"/>
                  </a:lnTo>
                  <a:lnTo>
                    <a:pt x="3276" y="330"/>
                  </a:lnTo>
                  <a:close/>
                  <a:moveTo>
                    <a:pt x="3462" y="228"/>
                  </a:moveTo>
                  <a:lnTo>
                    <a:pt x="3450" y="240"/>
                  </a:lnTo>
                  <a:lnTo>
                    <a:pt x="3450" y="252"/>
                  </a:lnTo>
                  <a:lnTo>
                    <a:pt x="3456" y="258"/>
                  </a:lnTo>
                  <a:lnTo>
                    <a:pt x="3528" y="258"/>
                  </a:lnTo>
                  <a:lnTo>
                    <a:pt x="3546" y="276"/>
                  </a:lnTo>
                  <a:lnTo>
                    <a:pt x="3558" y="282"/>
                  </a:lnTo>
                  <a:lnTo>
                    <a:pt x="3588" y="282"/>
                  </a:lnTo>
                  <a:lnTo>
                    <a:pt x="3612" y="270"/>
                  </a:lnTo>
                  <a:lnTo>
                    <a:pt x="3618" y="264"/>
                  </a:lnTo>
                  <a:lnTo>
                    <a:pt x="3606" y="252"/>
                  </a:lnTo>
                  <a:lnTo>
                    <a:pt x="3636" y="246"/>
                  </a:lnTo>
                  <a:lnTo>
                    <a:pt x="3594" y="210"/>
                  </a:lnTo>
                  <a:lnTo>
                    <a:pt x="3552" y="216"/>
                  </a:lnTo>
                  <a:lnTo>
                    <a:pt x="3534" y="198"/>
                  </a:lnTo>
                  <a:lnTo>
                    <a:pt x="3450" y="198"/>
                  </a:lnTo>
                  <a:lnTo>
                    <a:pt x="3438" y="204"/>
                  </a:lnTo>
                  <a:lnTo>
                    <a:pt x="3426" y="204"/>
                  </a:lnTo>
                  <a:lnTo>
                    <a:pt x="3420" y="210"/>
                  </a:lnTo>
                  <a:lnTo>
                    <a:pt x="3438" y="228"/>
                  </a:lnTo>
                  <a:lnTo>
                    <a:pt x="3462" y="228"/>
                  </a:lnTo>
                  <a:close/>
                  <a:moveTo>
                    <a:pt x="3432" y="1302"/>
                  </a:moveTo>
                  <a:lnTo>
                    <a:pt x="3408" y="1326"/>
                  </a:lnTo>
                  <a:lnTo>
                    <a:pt x="3408" y="1344"/>
                  </a:lnTo>
                  <a:lnTo>
                    <a:pt x="3438" y="1344"/>
                  </a:lnTo>
                  <a:lnTo>
                    <a:pt x="3462" y="1332"/>
                  </a:lnTo>
                  <a:lnTo>
                    <a:pt x="3468" y="1332"/>
                  </a:lnTo>
                  <a:lnTo>
                    <a:pt x="3480" y="1326"/>
                  </a:lnTo>
                  <a:lnTo>
                    <a:pt x="3486" y="1326"/>
                  </a:lnTo>
                  <a:lnTo>
                    <a:pt x="3504" y="1308"/>
                  </a:lnTo>
                  <a:lnTo>
                    <a:pt x="3516" y="1290"/>
                  </a:lnTo>
                  <a:lnTo>
                    <a:pt x="3516" y="1266"/>
                  </a:lnTo>
                  <a:lnTo>
                    <a:pt x="3510" y="1260"/>
                  </a:lnTo>
                  <a:lnTo>
                    <a:pt x="3498" y="1260"/>
                  </a:lnTo>
                  <a:lnTo>
                    <a:pt x="3480" y="1266"/>
                  </a:lnTo>
                  <a:lnTo>
                    <a:pt x="3432" y="1302"/>
                  </a:lnTo>
                  <a:close/>
                  <a:moveTo>
                    <a:pt x="4416" y="1392"/>
                  </a:moveTo>
                  <a:lnTo>
                    <a:pt x="4428" y="1380"/>
                  </a:lnTo>
                  <a:lnTo>
                    <a:pt x="4428" y="1374"/>
                  </a:lnTo>
                  <a:lnTo>
                    <a:pt x="4386" y="1374"/>
                  </a:lnTo>
                  <a:lnTo>
                    <a:pt x="4386" y="1380"/>
                  </a:lnTo>
                  <a:lnTo>
                    <a:pt x="4404" y="1398"/>
                  </a:lnTo>
                  <a:lnTo>
                    <a:pt x="4416" y="1392"/>
                  </a:lnTo>
                  <a:close/>
                  <a:moveTo>
                    <a:pt x="3120" y="2034"/>
                  </a:moveTo>
                  <a:lnTo>
                    <a:pt x="3132" y="2034"/>
                  </a:lnTo>
                  <a:lnTo>
                    <a:pt x="3138" y="2028"/>
                  </a:lnTo>
                  <a:lnTo>
                    <a:pt x="3132" y="2022"/>
                  </a:lnTo>
                  <a:lnTo>
                    <a:pt x="3120" y="2016"/>
                  </a:lnTo>
                  <a:lnTo>
                    <a:pt x="3114" y="2010"/>
                  </a:lnTo>
                  <a:lnTo>
                    <a:pt x="3108" y="2010"/>
                  </a:lnTo>
                  <a:lnTo>
                    <a:pt x="3090" y="2016"/>
                  </a:lnTo>
                  <a:lnTo>
                    <a:pt x="3078" y="2022"/>
                  </a:lnTo>
                  <a:lnTo>
                    <a:pt x="3072" y="2022"/>
                  </a:lnTo>
                  <a:lnTo>
                    <a:pt x="3072" y="2028"/>
                  </a:lnTo>
                  <a:lnTo>
                    <a:pt x="3078" y="2034"/>
                  </a:lnTo>
                  <a:lnTo>
                    <a:pt x="3120" y="2034"/>
                  </a:lnTo>
                  <a:close/>
                  <a:moveTo>
                    <a:pt x="4758" y="996"/>
                  </a:moveTo>
                  <a:lnTo>
                    <a:pt x="4746" y="996"/>
                  </a:lnTo>
                  <a:lnTo>
                    <a:pt x="4734" y="984"/>
                  </a:lnTo>
                  <a:lnTo>
                    <a:pt x="4704" y="1008"/>
                  </a:lnTo>
                  <a:lnTo>
                    <a:pt x="4704" y="978"/>
                  </a:lnTo>
                  <a:lnTo>
                    <a:pt x="4662" y="978"/>
                  </a:lnTo>
                  <a:lnTo>
                    <a:pt x="4668" y="978"/>
                  </a:lnTo>
                  <a:lnTo>
                    <a:pt x="4674" y="972"/>
                  </a:lnTo>
                  <a:lnTo>
                    <a:pt x="4686" y="972"/>
                  </a:lnTo>
                  <a:lnTo>
                    <a:pt x="4698" y="966"/>
                  </a:lnTo>
                  <a:lnTo>
                    <a:pt x="4704" y="954"/>
                  </a:lnTo>
                  <a:lnTo>
                    <a:pt x="4704" y="948"/>
                  </a:lnTo>
                  <a:lnTo>
                    <a:pt x="4698" y="942"/>
                  </a:lnTo>
                  <a:lnTo>
                    <a:pt x="4680" y="942"/>
                  </a:lnTo>
                  <a:lnTo>
                    <a:pt x="4668" y="936"/>
                  </a:lnTo>
                  <a:lnTo>
                    <a:pt x="4650" y="936"/>
                  </a:lnTo>
                  <a:lnTo>
                    <a:pt x="4632" y="930"/>
                  </a:lnTo>
                  <a:lnTo>
                    <a:pt x="4620" y="930"/>
                  </a:lnTo>
                  <a:lnTo>
                    <a:pt x="4614" y="918"/>
                  </a:lnTo>
                  <a:lnTo>
                    <a:pt x="4566" y="912"/>
                  </a:lnTo>
                  <a:lnTo>
                    <a:pt x="4500" y="870"/>
                  </a:lnTo>
                  <a:lnTo>
                    <a:pt x="4566" y="864"/>
                  </a:lnTo>
                  <a:lnTo>
                    <a:pt x="4536" y="840"/>
                  </a:lnTo>
                  <a:lnTo>
                    <a:pt x="4542" y="840"/>
                  </a:lnTo>
                  <a:lnTo>
                    <a:pt x="4548" y="834"/>
                  </a:lnTo>
                  <a:lnTo>
                    <a:pt x="4584" y="834"/>
                  </a:lnTo>
                  <a:lnTo>
                    <a:pt x="4596" y="840"/>
                  </a:lnTo>
                  <a:lnTo>
                    <a:pt x="4638" y="840"/>
                  </a:lnTo>
                  <a:lnTo>
                    <a:pt x="4638" y="834"/>
                  </a:lnTo>
                  <a:lnTo>
                    <a:pt x="4632" y="828"/>
                  </a:lnTo>
                  <a:lnTo>
                    <a:pt x="4614" y="822"/>
                  </a:lnTo>
                  <a:lnTo>
                    <a:pt x="4596" y="822"/>
                  </a:lnTo>
                  <a:lnTo>
                    <a:pt x="4578" y="816"/>
                  </a:lnTo>
                  <a:lnTo>
                    <a:pt x="4518" y="816"/>
                  </a:lnTo>
                  <a:lnTo>
                    <a:pt x="4536" y="816"/>
                  </a:lnTo>
                  <a:lnTo>
                    <a:pt x="4620" y="804"/>
                  </a:lnTo>
                  <a:lnTo>
                    <a:pt x="4638" y="798"/>
                  </a:lnTo>
                  <a:lnTo>
                    <a:pt x="4638" y="792"/>
                  </a:lnTo>
                  <a:lnTo>
                    <a:pt x="4632" y="792"/>
                  </a:lnTo>
                  <a:lnTo>
                    <a:pt x="4626" y="786"/>
                  </a:lnTo>
                  <a:lnTo>
                    <a:pt x="4608" y="786"/>
                  </a:lnTo>
                  <a:lnTo>
                    <a:pt x="4500" y="798"/>
                  </a:lnTo>
                  <a:lnTo>
                    <a:pt x="4560" y="762"/>
                  </a:lnTo>
                  <a:lnTo>
                    <a:pt x="4620" y="762"/>
                  </a:lnTo>
                  <a:lnTo>
                    <a:pt x="4626" y="756"/>
                  </a:lnTo>
                  <a:lnTo>
                    <a:pt x="4620" y="750"/>
                  </a:lnTo>
                  <a:lnTo>
                    <a:pt x="4584" y="738"/>
                  </a:lnTo>
                  <a:lnTo>
                    <a:pt x="4572" y="732"/>
                  </a:lnTo>
                  <a:lnTo>
                    <a:pt x="4554" y="732"/>
                  </a:lnTo>
                  <a:lnTo>
                    <a:pt x="4518" y="750"/>
                  </a:lnTo>
                  <a:lnTo>
                    <a:pt x="4500" y="744"/>
                  </a:lnTo>
                  <a:lnTo>
                    <a:pt x="4458" y="774"/>
                  </a:lnTo>
                  <a:lnTo>
                    <a:pt x="4464" y="756"/>
                  </a:lnTo>
                  <a:lnTo>
                    <a:pt x="4440" y="774"/>
                  </a:lnTo>
                  <a:lnTo>
                    <a:pt x="4464" y="744"/>
                  </a:lnTo>
                  <a:lnTo>
                    <a:pt x="4500" y="744"/>
                  </a:lnTo>
                  <a:lnTo>
                    <a:pt x="4506" y="738"/>
                  </a:lnTo>
                  <a:lnTo>
                    <a:pt x="4518" y="714"/>
                  </a:lnTo>
                  <a:lnTo>
                    <a:pt x="4518" y="708"/>
                  </a:lnTo>
                  <a:lnTo>
                    <a:pt x="4512" y="702"/>
                  </a:lnTo>
                  <a:lnTo>
                    <a:pt x="4506" y="708"/>
                  </a:lnTo>
                  <a:lnTo>
                    <a:pt x="4494" y="714"/>
                  </a:lnTo>
                  <a:lnTo>
                    <a:pt x="4488" y="726"/>
                  </a:lnTo>
                  <a:lnTo>
                    <a:pt x="4452" y="726"/>
                  </a:lnTo>
                  <a:lnTo>
                    <a:pt x="4428" y="738"/>
                  </a:lnTo>
                  <a:lnTo>
                    <a:pt x="4452" y="708"/>
                  </a:lnTo>
                  <a:lnTo>
                    <a:pt x="4482" y="708"/>
                  </a:lnTo>
                  <a:lnTo>
                    <a:pt x="4494" y="702"/>
                  </a:lnTo>
                  <a:lnTo>
                    <a:pt x="4500" y="702"/>
                  </a:lnTo>
                  <a:lnTo>
                    <a:pt x="4506" y="696"/>
                  </a:lnTo>
                  <a:lnTo>
                    <a:pt x="4506" y="690"/>
                  </a:lnTo>
                  <a:lnTo>
                    <a:pt x="4500" y="684"/>
                  </a:lnTo>
                  <a:lnTo>
                    <a:pt x="4458" y="684"/>
                  </a:lnTo>
                  <a:lnTo>
                    <a:pt x="4446" y="690"/>
                  </a:lnTo>
                  <a:lnTo>
                    <a:pt x="4428" y="696"/>
                  </a:lnTo>
                  <a:lnTo>
                    <a:pt x="4422" y="702"/>
                  </a:lnTo>
                  <a:lnTo>
                    <a:pt x="4416" y="702"/>
                  </a:lnTo>
                  <a:lnTo>
                    <a:pt x="4404" y="684"/>
                  </a:lnTo>
                  <a:lnTo>
                    <a:pt x="4380" y="702"/>
                  </a:lnTo>
                  <a:lnTo>
                    <a:pt x="4398" y="672"/>
                  </a:lnTo>
                  <a:lnTo>
                    <a:pt x="4344" y="696"/>
                  </a:lnTo>
                  <a:lnTo>
                    <a:pt x="4344" y="672"/>
                  </a:lnTo>
                  <a:lnTo>
                    <a:pt x="4350" y="672"/>
                  </a:lnTo>
                  <a:lnTo>
                    <a:pt x="4356" y="666"/>
                  </a:lnTo>
                  <a:lnTo>
                    <a:pt x="4368" y="666"/>
                  </a:lnTo>
                  <a:lnTo>
                    <a:pt x="4386" y="660"/>
                  </a:lnTo>
                  <a:lnTo>
                    <a:pt x="4392" y="660"/>
                  </a:lnTo>
                  <a:lnTo>
                    <a:pt x="4398" y="654"/>
                  </a:lnTo>
                  <a:lnTo>
                    <a:pt x="4356" y="654"/>
                  </a:lnTo>
                  <a:lnTo>
                    <a:pt x="4338" y="660"/>
                  </a:lnTo>
                  <a:lnTo>
                    <a:pt x="4326" y="660"/>
                  </a:lnTo>
                  <a:lnTo>
                    <a:pt x="4320" y="648"/>
                  </a:lnTo>
                  <a:lnTo>
                    <a:pt x="4332" y="648"/>
                  </a:lnTo>
                  <a:lnTo>
                    <a:pt x="4356" y="636"/>
                  </a:lnTo>
                  <a:lnTo>
                    <a:pt x="4368" y="636"/>
                  </a:lnTo>
                  <a:lnTo>
                    <a:pt x="4380" y="630"/>
                  </a:lnTo>
                  <a:lnTo>
                    <a:pt x="4386" y="624"/>
                  </a:lnTo>
                  <a:lnTo>
                    <a:pt x="4368" y="618"/>
                  </a:lnTo>
                  <a:lnTo>
                    <a:pt x="4326" y="612"/>
                  </a:lnTo>
                  <a:lnTo>
                    <a:pt x="4290" y="612"/>
                  </a:lnTo>
                  <a:lnTo>
                    <a:pt x="4266" y="606"/>
                  </a:lnTo>
                  <a:lnTo>
                    <a:pt x="4236" y="606"/>
                  </a:lnTo>
                  <a:lnTo>
                    <a:pt x="4230" y="612"/>
                  </a:lnTo>
                  <a:lnTo>
                    <a:pt x="4230" y="618"/>
                  </a:lnTo>
                  <a:lnTo>
                    <a:pt x="4236" y="624"/>
                  </a:lnTo>
                  <a:lnTo>
                    <a:pt x="4242" y="636"/>
                  </a:lnTo>
                  <a:lnTo>
                    <a:pt x="4206" y="630"/>
                  </a:lnTo>
                  <a:lnTo>
                    <a:pt x="4212" y="660"/>
                  </a:lnTo>
                  <a:lnTo>
                    <a:pt x="4194" y="636"/>
                  </a:lnTo>
                  <a:lnTo>
                    <a:pt x="4152" y="660"/>
                  </a:lnTo>
                  <a:lnTo>
                    <a:pt x="4158" y="654"/>
                  </a:lnTo>
                  <a:lnTo>
                    <a:pt x="4158" y="636"/>
                  </a:lnTo>
                  <a:lnTo>
                    <a:pt x="4152" y="630"/>
                  </a:lnTo>
                  <a:lnTo>
                    <a:pt x="4140" y="630"/>
                  </a:lnTo>
                  <a:lnTo>
                    <a:pt x="4122" y="636"/>
                  </a:lnTo>
                  <a:lnTo>
                    <a:pt x="4110" y="642"/>
                  </a:lnTo>
                  <a:lnTo>
                    <a:pt x="4098" y="642"/>
                  </a:lnTo>
                  <a:lnTo>
                    <a:pt x="4086" y="648"/>
                  </a:lnTo>
                  <a:lnTo>
                    <a:pt x="4080" y="654"/>
                  </a:lnTo>
                  <a:lnTo>
                    <a:pt x="4074" y="654"/>
                  </a:lnTo>
                  <a:lnTo>
                    <a:pt x="4092" y="618"/>
                  </a:lnTo>
                  <a:lnTo>
                    <a:pt x="4110" y="618"/>
                  </a:lnTo>
                  <a:lnTo>
                    <a:pt x="4122" y="612"/>
                  </a:lnTo>
                  <a:lnTo>
                    <a:pt x="4134" y="612"/>
                  </a:lnTo>
                  <a:lnTo>
                    <a:pt x="4146" y="606"/>
                  </a:lnTo>
                  <a:lnTo>
                    <a:pt x="4152" y="600"/>
                  </a:lnTo>
                  <a:lnTo>
                    <a:pt x="4152" y="594"/>
                  </a:lnTo>
                  <a:lnTo>
                    <a:pt x="4146" y="582"/>
                  </a:lnTo>
                  <a:lnTo>
                    <a:pt x="4134" y="570"/>
                  </a:lnTo>
                  <a:lnTo>
                    <a:pt x="4152" y="552"/>
                  </a:lnTo>
                  <a:lnTo>
                    <a:pt x="4152" y="540"/>
                  </a:lnTo>
                  <a:lnTo>
                    <a:pt x="4050" y="540"/>
                  </a:lnTo>
                  <a:lnTo>
                    <a:pt x="4026" y="558"/>
                  </a:lnTo>
                  <a:lnTo>
                    <a:pt x="3942" y="558"/>
                  </a:lnTo>
                  <a:lnTo>
                    <a:pt x="3948" y="576"/>
                  </a:lnTo>
                  <a:lnTo>
                    <a:pt x="3978" y="588"/>
                  </a:lnTo>
                  <a:lnTo>
                    <a:pt x="3936" y="576"/>
                  </a:lnTo>
                  <a:lnTo>
                    <a:pt x="3948" y="600"/>
                  </a:lnTo>
                  <a:lnTo>
                    <a:pt x="3936" y="594"/>
                  </a:lnTo>
                  <a:lnTo>
                    <a:pt x="3930" y="594"/>
                  </a:lnTo>
                  <a:lnTo>
                    <a:pt x="3918" y="588"/>
                  </a:lnTo>
                  <a:lnTo>
                    <a:pt x="3894" y="588"/>
                  </a:lnTo>
                  <a:lnTo>
                    <a:pt x="3882" y="594"/>
                  </a:lnTo>
                  <a:lnTo>
                    <a:pt x="3876" y="606"/>
                  </a:lnTo>
                  <a:lnTo>
                    <a:pt x="3882" y="612"/>
                  </a:lnTo>
                  <a:lnTo>
                    <a:pt x="3888" y="624"/>
                  </a:lnTo>
                  <a:lnTo>
                    <a:pt x="3894" y="630"/>
                  </a:lnTo>
                  <a:lnTo>
                    <a:pt x="3900" y="660"/>
                  </a:lnTo>
                  <a:lnTo>
                    <a:pt x="3894" y="660"/>
                  </a:lnTo>
                  <a:lnTo>
                    <a:pt x="3888" y="654"/>
                  </a:lnTo>
                  <a:lnTo>
                    <a:pt x="3864" y="642"/>
                  </a:lnTo>
                  <a:lnTo>
                    <a:pt x="3852" y="642"/>
                  </a:lnTo>
                  <a:lnTo>
                    <a:pt x="3828" y="666"/>
                  </a:lnTo>
                  <a:lnTo>
                    <a:pt x="3828" y="678"/>
                  </a:lnTo>
                  <a:lnTo>
                    <a:pt x="3846" y="678"/>
                  </a:lnTo>
                  <a:lnTo>
                    <a:pt x="3858" y="690"/>
                  </a:lnTo>
                  <a:lnTo>
                    <a:pt x="3810" y="714"/>
                  </a:lnTo>
                  <a:lnTo>
                    <a:pt x="3750" y="720"/>
                  </a:lnTo>
                  <a:lnTo>
                    <a:pt x="3762" y="720"/>
                  </a:lnTo>
                  <a:lnTo>
                    <a:pt x="3798" y="702"/>
                  </a:lnTo>
                  <a:lnTo>
                    <a:pt x="3810" y="690"/>
                  </a:lnTo>
                  <a:lnTo>
                    <a:pt x="3810" y="684"/>
                  </a:lnTo>
                  <a:lnTo>
                    <a:pt x="3804" y="684"/>
                  </a:lnTo>
                  <a:lnTo>
                    <a:pt x="3792" y="672"/>
                  </a:lnTo>
                  <a:lnTo>
                    <a:pt x="3786" y="672"/>
                  </a:lnTo>
                  <a:lnTo>
                    <a:pt x="3786" y="660"/>
                  </a:lnTo>
                  <a:lnTo>
                    <a:pt x="3804" y="642"/>
                  </a:lnTo>
                  <a:lnTo>
                    <a:pt x="3816" y="636"/>
                  </a:lnTo>
                  <a:lnTo>
                    <a:pt x="3828" y="636"/>
                  </a:lnTo>
                  <a:lnTo>
                    <a:pt x="3828" y="606"/>
                  </a:lnTo>
                  <a:lnTo>
                    <a:pt x="3840" y="600"/>
                  </a:lnTo>
                  <a:lnTo>
                    <a:pt x="3858" y="582"/>
                  </a:lnTo>
                  <a:lnTo>
                    <a:pt x="3876" y="576"/>
                  </a:lnTo>
                  <a:lnTo>
                    <a:pt x="3882" y="570"/>
                  </a:lnTo>
                  <a:lnTo>
                    <a:pt x="3894" y="564"/>
                  </a:lnTo>
                  <a:lnTo>
                    <a:pt x="3906" y="564"/>
                  </a:lnTo>
                  <a:lnTo>
                    <a:pt x="3918" y="558"/>
                  </a:lnTo>
                  <a:lnTo>
                    <a:pt x="3936" y="552"/>
                  </a:lnTo>
                  <a:lnTo>
                    <a:pt x="3954" y="552"/>
                  </a:lnTo>
                  <a:lnTo>
                    <a:pt x="3966" y="546"/>
                  </a:lnTo>
                  <a:lnTo>
                    <a:pt x="3972" y="540"/>
                  </a:lnTo>
                  <a:lnTo>
                    <a:pt x="3942" y="534"/>
                  </a:lnTo>
                  <a:lnTo>
                    <a:pt x="3852" y="534"/>
                  </a:lnTo>
                  <a:lnTo>
                    <a:pt x="3822" y="540"/>
                  </a:lnTo>
                  <a:lnTo>
                    <a:pt x="3786" y="558"/>
                  </a:lnTo>
                  <a:lnTo>
                    <a:pt x="3744" y="576"/>
                  </a:lnTo>
                  <a:lnTo>
                    <a:pt x="3720" y="594"/>
                  </a:lnTo>
                  <a:lnTo>
                    <a:pt x="3708" y="600"/>
                  </a:lnTo>
                  <a:lnTo>
                    <a:pt x="3702" y="600"/>
                  </a:lnTo>
                  <a:lnTo>
                    <a:pt x="3696" y="606"/>
                  </a:lnTo>
                  <a:lnTo>
                    <a:pt x="3684" y="606"/>
                  </a:lnTo>
                  <a:lnTo>
                    <a:pt x="3660" y="618"/>
                  </a:lnTo>
                  <a:lnTo>
                    <a:pt x="3654" y="618"/>
                  </a:lnTo>
                  <a:lnTo>
                    <a:pt x="3642" y="624"/>
                  </a:lnTo>
                  <a:lnTo>
                    <a:pt x="3630" y="636"/>
                  </a:lnTo>
                  <a:lnTo>
                    <a:pt x="3618" y="642"/>
                  </a:lnTo>
                  <a:lnTo>
                    <a:pt x="3600" y="660"/>
                  </a:lnTo>
                  <a:lnTo>
                    <a:pt x="3588" y="666"/>
                  </a:lnTo>
                  <a:lnTo>
                    <a:pt x="3582" y="678"/>
                  </a:lnTo>
                  <a:lnTo>
                    <a:pt x="3582" y="684"/>
                  </a:lnTo>
                  <a:lnTo>
                    <a:pt x="3588" y="690"/>
                  </a:lnTo>
                  <a:lnTo>
                    <a:pt x="3612" y="690"/>
                  </a:lnTo>
                  <a:lnTo>
                    <a:pt x="3648" y="696"/>
                  </a:lnTo>
                  <a:lnTo>
                    <a:pt x="3672" y="696"/>
                  </a:lnTo>
                  <a:lnTo>
                    <a:pt x="3684" y="708"/>
                  </a:lnTo>
                  <a:lnTo>
                    <a:pt x="3666" y="714"/>
                  </a:lnTo>
                  <a:lnTo>
                    <a:pt x="3594" y="726"/>
                  </a:lnTo>
                  <a:lnTo>
                    <a:pt x="3570" y="732"/>
                  </a:lnTo>
                  <a:lnTo>
                    <a:pt x="3576" y="738"/>
                  </a:lnTo>
                  <a:lnTo>
                    <a:pt x="3594" y="750"/>
                  </a:lnTo>
                  <a:lnTo>
                    <a:pt x="3630" y="762"/>
                  </a:lnTo>
                  <a:lnTo>
                    <a:pt x="3642" y="768"/>
                  </a:lnTo>
                  <a:lnTo>
                    <a:pt x="3648" y="768"/>
                  </a:lnTo>
                  <a:lnTo>
                    <a:pt x="3690" y="750"/>
                  </a:lnTo>
                  <a:lnTo>
                    <a:pt x="3690" y="762"/>
                  </a:lnTo>
                  <a:lnTo>
                    <a:pt x="3702" y="774"/>
                  </a:lnTo>
                  <a:lnTo>
                    <a:pt x="3744" y="774"/>
                  </a:lnTo>
                  <a:lnTo>
                    <a:pt x="3786" y="780"/>
                  </a:lnTo>
                  <a:lnTo>
                    <a:pt x="3834" y="786"/>
                  </a:lnTo>
                  <a:lnTo>
                    <a:pt x="3876" y="792"/>
                  </a:lnTo>
                  <a:lnTo>
                    <a:pt x="3894" y="792"/>
                  </a:lnTo>
                  <a:lnTo>
                    <a:pt x="3900" y="786"/>
                  </a:lnTo>
                  <a:lnTo>
                    <a:pt x="3894" y="780"/>
                  </a:lnTo>
                  <a:lnTo>
                    <a:pt x="3882" y="774"/>
                  </a:lnTo>
                  <a:lnTo>
                    <a:pt x="3876" y="768"/>
                  </a:lnTo>
                  <a:lnTo>
                    <a:pt x="3894" y="768"/>
                  </a:lnTo>
                  <a:lnTo>
                    <a:pt x="3930" y="774"/>
                  </a:lnTo>
                  <a:lnTo>
                    <a:pt x="3966" y="774"/>
                  </a:lnTo>
                  <a:lnTo>
                    <a:pt x="3990" y="780"/>
                  </a:lnTo>
                  <a:lnTo>
                    <a:pt x="4002" y="780"/>
                  </a:lnTo>
                  <a:lnTo>
                    <a:pt x="4020" y="786"/>
                  </a:lnTo>
                  <a:lnTo>
                    <a:pt x="4032" y="792"/>
                  </a:lnTo>
                  <a:lnTo>
                    <a:pt x="4050" y="792"/>
                  </a:lnTo>
                  <a:lnTo>
                    <a:pt x="4062" y="786"/>
                  </a:lnTo>
                  <a:lnTo>
                    <a:pt x="4062" y="774"/>
                  </a:lnTo>
                  <a:lnTo>
                    <a:pt x="4056" y="768"/>
                  </a:lnTo>
                  <a:lnTo>
                    <a:pt x="4050" y="756"/>
                  </a:lnTo>
                  <a:lnTo>
                    <a:pt x="4044" y="750"/>
                  </a:lnTo>
                  <a:lnTo>
                    <a:pt x="4092" y="738"/>
                  </a:lnTo>
                  <a:lnTo>
                    <a:pt x="4092" y="744"/>
                  </a:lnTo>
                  <a:lnTo>
                    <a:pt x="4098" y="750"/>
                  </a:lnTo>
                  <a:lnTo>
                    <a:pt x="4104" y="762"/>
                  </a:lnTo>
                  <a:lnTo>
                    <a:pt x="4104" y="768"/>
                  </a:lnTo>
                  <a:lnTo>
                    <a:pt x="4110" y="774"/>
                  </a:lnTo>
                  <a:lnTo>
                    <a:pt x="4116" y="774"/>
                  </a:lnTo>
                  <a:lnTo>
                    <a:pt x="4122" y="780"/>
                  </a:lnTo>
                  <a:lnTo>
                    <a:pt x="4134" y="786"/>
                  </a:lnTo>
                  <a:lnTo>
                    <a:pt x="4140" y="792"/>
                  </a:lnTo>
                  <a:lnTo>
                    <a:pt x="4170" y="786"/>
                  </a:lnTo>
                  <a:lnTo>
                    <a:pt x="4170" y="792"/>
                  </a:lnTo>
                  <a:lnTo>
                    <a:pt x="4164" y="798"/>
                  </a:lnTo>
                  <a:lnTo>
                    <a:pt x="4164" y="816"/>
                  </a:lnTo>
                  <a:lnTo>
                    <a:pt x="4170" y="816"/>
                  </a:lnTo>
                  <a:lnTo>
                    <a:pt x="4182" y="822"/>
                  </a:lnTo>
                  <a:lnTo>
                    <a:pt x="4200" y="822"/>
                  </a:lnTo>
                  <a:lnTo>
                    <a:pt x="4206" y="828"/>
                  </a:lnTo>
                  <a:lnTo>
                    <a:pt x="4212" y="828"/>
                  </a:lnTo>
                  <a:lnTo>
                    <a:pt x="4194" y="846"/>
                  </a:lnTo>
                  <a:lnTo>
                    <a:pt x="4194" y="858"/>
                  </a:lnTo>
                  <a:lnTo>
                    <a:pt x="4230" y="858"/>
                  </a:lnTo>
                  <a:lnTo>
                    <a:pt x="4224" y="882"/>
                  </a:lnTo>
                  <a:lnTo>
                    <a:pt x="4236" y="882"/>
                  </a:lnTo>
                  <a:lnTo>
                    <a:pt x="4248" y="888"/>
                  </a:lnTo>
                  <a:lnTo>
                    <a:pt x="4254" y="888"/>
                  </a:lnTo>
                  <a:lnTo>
                    <a:pt x="4278" y="900"/>
                  </a:lnTo>
                  <a:lnTo>
                    <a:pt x="4278" y="924"/>
                  </a:lnTo>
                  <a:lnTo>
                    <a:pt x="4266" y="948"/>
                  </a:lnTo>
                  <a:lnTo>
                    <a:pt x="4254" y="966"/>
                  </a:lnTo>
                  <a:lnTo>
                    <a:pt x="4248" y="978"/>
                  </a:lnTo>
                  <a:lnTo>
                    <a:pt x="4236" y="990"/>
                  </a:lnTo>
                  <a:lnTo>
                    <a:pt x="4218" y="996"/>
                  </a:lnTo>
                  <a:lnTo>
                    <a:pt x="4182" y="1014"/>
                  </a:lnTo>
                  <a:lnTo>
                    <a:pt x="4140" y="1026"/>
                  </a:lnTo>
                  <a:lnTo>
                    <a:pt x="4092" y="1050"/>
                  </a:lnTo>
                  <a:lnTo>
                    <a:pt x="4098" y="1056"/>
                  </a:lnTo>
                  <a:lnTo>
                    <a:pt x="4110" y="1062"/>
                  </a:lnTo>
                  <a:lnTo>
                    <a:pt x="4122" y="1074"/>
                  </a:lnTo>
                  <a:lnTo>
                    <a:pt x="4122" y="1080"/>
                  </a:lnTo>
                  <a:lnTo>
                    <a:pt x="4116" y="1086"/>
                  </a:lnTo>
                  <a:lnTo>
                    <a:pt x="4080" y="1098"/>
                  </a:lnTo>
                  <a:lnTo>
                    <a:pt x="4062" y="1098"/>
                  </a:lnTo>
                  <a:lnTo>
                    <a:pt x="3984" y="1110"/>
                  </a:lnTo>
                  <a:lnTo>
                    <a:pt x="3978" y="1128"/>
                  </a:lnTo>
                  <a:lnTo>
                    <a:pt x="3960" y="1110"/>
                  </a:lnTo>
                  <a:lnTo>
                    <a:pt x="3954" y="1110"/>
                  </a:lnTo>
                  <a:lnTo>
                    <a:pt x="3948" y="1104"/>
                  </a:lnTo>
                  <a:lnTo>
                    <a:pt x="3930" y="1104"/>
                  </a:lnTo>
                  <a:lnTo>
                    <a:pt x="3918" y="1098"/>
                  </a:lnTo>
                  <a:lnTo>
                    <a:pt x="3900" y="1098"/>
                  </a:lnTo>
                  <a:lnTo>
                    <a:pt x="3888" y="1104"/>
                  </a:lnTo>
                  <a:lnTo>
                    <a:pt x="3882" y="1110"/>
                  </a:lnTo>
                  <a:lnTo>
                    <a:pt x="3882" y="1122"/>
                  </a:lnTo>
                  <a:lnTo>
                    <a:pt x="3870" y="1122"/>
                  </a:lnTo>
                  <a:lnTo>
                    <a:pt x="3858" y="1128"/>
                  </a:lnTo>
                  <a:lnTo>
                    <a:pt x="3840" y="1134"/>
                  </a:lnTo>
                  <a:lnTo>
                    <a:pt x="3828" y="1140"/>
                  </a:lnTo>
                  <a:lnTo>
                    <a:pt x="3822" y="1146"/>
                  </a:lnTo>
                  <a:lnTo>
                    <a:pt x="3816" y="1158"/>
                  </a:lnTo>
                  <a:lnTo>
                    <a:pt x="3816" y="1170"/>
                  </a:lnTo>
                  <a:lnTo>
                    <a:pt x="3822" y="1182"/>
                  </a:lnTo>
                  <a:lnTo>
                    <a:pt x="3834" y="1188"/>
                  </a:lnTo>
                  <a:lnTo>
                    <a:pt x="3864" y="1188"/>
                  </a:lnTo>
                  <a:lnTo>
                    <a:pt x="3876" y="1182"/>
                  </a:lnTo>
                  <a:lnTo>
                    <a:pt x="3894" y="1182"/>
                  </a:lnTo>
                  <a:lnTo>
                    <a:pt x="3906" y="1176"/>
                  </a:lnTo>
                  <a:lnTo>
                    <a:pt x="3924" y="1170"/>
                  </a:lnTo>
                  <a:lnTo>
                    <a:pt x="3936" y="1164"/>
                  </a:lnTo>
                  <a:lnTo>
                    <a:pt x="3966" y="1164"/>
                  </a:lnTo>
                  <a:lnTo>
                    <a:pt x="3978" y="1176"/>
                  </a:lnTo>
                  <a:lnTo>
                    <a:pt x="3996" y="1176"/>
                  </a:lnTo>
                  <a:lnTo>
                    <a:pt x="4002" y="1170"/>
                  </a:lnTo>
                  <a:lnTo>
                    <a:pt x="4002" y="1152"/>
                  </a:lnTo>
                  <a:lnTo>
                    <a:pt x="4026" y="1128"/>
                  </a:lnTo>
                  <a:lnTo>
                    <a:pt x="4014" y="1140"/>
                  </a:lnTo>
                  <a:lnTo>
                    <a:pt x="4014" y="1146"/>
                  </a:lnTo>
                  <a:lnTo>
                    <a:pt x="4020" y="1152"/>
                  </a:lnTo>
                  <a:lnTo>
                    <a:pt x="4086" y="1152"/>
                  </a:lnTo>
                  <a:lnTo>
                    <a:pt x="4080" y="1158"/>
                  </a:lnTo>
                  <a:lnTo>
                    <a:pt x="4068" y="1164"/>
                  </a:lnTo>
                  <a:lnTo>
                    <a:pt x="4062" y="1170"/>
                  </a:lnTo>
                  <a:lnTo>
                    <a:pt x="4062" y="1176"/>
                  </a:lnTo>
                  <a:lnTo>
                    <a:pt x="4068" y="1182"/>
                  </a:lnTo>
                  <a:lnTo>
                    <a:pt x="4080" y="1182"/>
                  </a:lnTo>
                  <a:lnTo>
                    <a:pt x="4086" y="1188"/>
                  </a:lnTo>
                  <a:lnTo>
                    <a:pt x="4098" y="1188"/>
                  </a:lnTo>
                  <a:lnTo>
                    <a:pt x="4086" y="1200"/>
                  </a:lnTo>
                  <a:lnTo>
                    <a:pt x="4086" y="1206"/>
                  </a:lnTo>
                  <a:lnTo>
                    <a:pt x="4092" y="1212"/>
                  </a:lnTo>
                  <a:lnTo>
                    <a:pt x="4116" y="1224"/>
                  </a:lnTo>
                  <a:lnTo>
                    <a:pt x="4146" y="1224"/>
                  </a:lnTo>
                  <a:lnTo>
                    <a:pt x="4098" y="1242"/>
                  </a:lnTo>
                  <a:lnTo>
                    <a:pt x="4098" y="1248"/>
                  </a:lnTo>
                  <a:lnTo>
                    <a:pt x="4110" y="1260"/>
                  </a:lnTo>
                  <a:lnTo>
                    <a:pt x="4110" y="1266"/>
                  </a:lnTo>
                  <a:lnTo>
                    <a:pt x="4116" y="1272"/>
                  </a:lnTo>
                  <a:lnTo>
                    <a:pt x="4122" y="1266"/>
                  </a:lnTo>
                  <a:lnTo>
                    <a:pt x="4128" y="1266"/>
                  </a:lnTo>
                  <a:lnTo>
                    <a:pt x="4140" y="1260"/>
                  </a:lnTo>
                  <a:lnTo>
                    <a:pt x="4146" y="1272"/>
                  </a:lnTo>
                  <a:lnTo>
                    <a:pt x="4158" y="1284"/>
                  </a:lnTo>
                  <a:lnTo>
                    <a:pt x="4182" y="1284"/>
                  </a:lnTo>
                  <a:lnTo>
                    <a:pt x="4194" y="1290"/>
                  </a:lnTo>
                  <a:lnTo>
                    <a:pt x="4206" y="1290"/>
                  </a:lnTo>
                  <a:lnTo>
                    <a:pt x="4206" y="1308"/>
                  </a:lnTo>
                  <a:lnTo>
                    <a:pt x="4212" y="1314"/>
                  </a:lnTo>
                  <a:lnTo>
                    <a:pt x="4224" y="1320"/>
                  </a:lnTo>
                  <a:lnTo>
                    <a:pt x="4272" y="1320"/>
                  </a:lnTo>
                  <a:lnTo>
                    <a:pt x="4290" y="1326"/>
                  </a:lnTo>
                  <a:lnTo>
                    <a:pt x="4350" y="1356"/>
                  </a:lnTo>
                  <a:lnTo>
                    <a:pt x="4356" y="1362"/>
                  </a:lnTo>
                  <a:lnTo>
                    <a:pt x="4362" y="1362"/>
                  </a:lnTo>
                  <a:lnTo>
                    <a:pt x="4362" y="1356"/>
                  </a:lnTo>
                  <a:lnTo>
                    <a:pt x="4368" y="1350"/>
                  </a:lnTo>
                  <a:lnTo>
                    <a:pt x="4368" y="1320"/>
                  </a:lnTo>
                  <a:lnTo>
                    <a:pt x="4362" y="1308"/>
                  </a:lnTo>
                  <a:lnTo>
                    <a:pt x="4350" y="1296"/>
                  </a:lnTo>
                  <a:lnTo>
                    <a:pt x="4338" y="1290"/>
                  </a:lnTo>
                  <a:lnTo>
                    <a:pt x="4320" y="1272"/>
                  </a:lnTo>
                  <a:lnTo>
                    <a:pt x="4314" y="1272"/>
                  </a:lnTo>
                  <a:lnTo>
                    <a:pt x="4308" y="1260"/>
                  </a:lnTo>
                  <a:lnTo>
                    <a:pt x="4302" y="1254"/>
                  </a:lnTo>
                  <a:lnTo>
                    <a:pt x="4290" y="1230"/>
                  </a:lnTo>
                  <a:lnTo>
                    <a:pt x="4290" y="1224"/>
                  </a:lnTo>
                  <a:lnTo>
                    <a:pt x="4308" y="1224"/>
                  </a:lnTo>
                  <a:lnTo>
                    <a:pt x="4314" y="1230"/>
                  </a:lnTo>
                  <a:lnTo>
                    <a:pt x="4326" y="1236"/>
                  </a:lnTo>
                  <a:lnTo>
                    <a:pt x="4332" y="1242"/>
                  </a:lnTo>
                  <a:lnTo>
                    <a:pt x="4332" y="1212"/>
                  </a:lnTo>
                  <a:lnTo>
                    <a:pt x="4332" y="1218"/>
                  </a:lnTo>
                  <a:lnTo>
                    <a:pt x="4344" y="1230"/>
                  </a:lnTo>
                  <a:lnTo>
                    <a:pt x="4350" y="1242"/>
                  </a:lnTo>
                  <a:lnTo>
                    <a:pt x="4362" y="1254"/>
                  </a:lnTo>
                  <a:lnTo>
                    <a:pt x="4374" y="1254"/>
                  </a:lnTo>
                  <a:lnTo>
                    <a:pt x="4386" y="1248"/>
                  </a:lnTo>
                  <a:lnTo>
                    <a:pt x="4398" y="1248"/>
                  </a:lnTo>
                  <a:lnTo>
                    <a:pt x="4398" y="1272"/>
                  </a:lnTo>
                  <a:lnTo>
                    <a:pt x="4404" y="1278"/>
                  </a:lnTo>
                  <a:lnTo>
                    <a:pt x="4416" y="1278"/>
                  </a:lnTo>
                  <a:lnTo>
                    <a:pt x="4428" y="1290"/>
                  </a:lnTo>
                  <a:lnTo>
                    <a:pt x="4452" y="1272"/>
                  </a:lnTo>
                  <a:lnTo>
                    <a:pt x="4464" y="1284"/>
                  </a:lnTo>
                  <a:lnTo>
                    <a:pt x="4470" y="1284"/>
                  </a:lnTo>
                  <a:lnTo>
                    <a:pt x="4476" y="1278"/>
                  </a:lnTo>
                  <a:lnTo>
                    <a:pt x="4476" y="1260"/>
                  </a:lnTo>
                  <a:lnTo>
                    <a:pt x="4470" y="1254"/>
                  </a:lnTo>
                  <a:lnTo>
                    <a:pt x="4488" y="1212"/>
                  </a:lnTo>
                  <a:lnTo>
                    <a:pt x="4488" y="1236"/>
                  </a:lnTo>
                  <a:lnTo>
                    <a:pt x="4500" y="1248"/>
                  </a:lnTo>
                  <a:lnTo>
                    <a:pt x="4512" y="1236"/>
                  </a:lnTo>
                  <a:lnTo>
                    <a:pt x="4518" y="1218"/>
                  </a:lnTo>
                  <a:lnTo>
                    <a:pt x="4518" y="1206"/>
                  </a:lnTo>
                  <a:lnTo>
                    <a:pt x="4494" y="1182"/>
                  </a:lnTo>
                  <a:lnTo>
                    <a:pt x="4518" y="1176"/>
                  </a:lnTo>
                  <a:lnTo>
                    <a:pt x="4500" y="1164"/>
                  </a:lnTo>
                  <a:lnTo>
                    <a:pt x="4500" y="1146"/>
                  </a:lnTo>
                  <a:lnTo>
                    <a:pt x="4470" y="1146"/>
                  </a:lnTo>
                  <a:lnTo>
                    <a:pt x="4470" y="1134"/>
                  </a:lnTo>
                  <a:lnTo>
                    <a:pt x="4446" y="1134"/>
                  </a:lnTo>
                  <a:lnTo>
                    <a:pt x="4446" y="1080"/>
                  </a:lnTo>
                  <a:lnTo>
                    <a:pt x="4416" y="1086"/>
                  </a:lnTo>
                  <a:lnTo>
                    <a:pt x="4410" y="1080"/>
                  </a:lnTo>
                  <a:lnTo>
                    <a:pt x="4410" y="1056"/>
                  </a:lnTo>
                  <a:lnTo>
                    <a:pt x="4416" y="1050"/>
                  </a:lnTo>
                  <a:lnTo>
                    <a:pt x="4428" y="1050"/>
                  </a:lnTo>
                  <a:lnTo>
                    <a:pt x="4434" y="1056"/>
                  </a:lnTo>
                  <a:lnTo>
                    <a:pt x="4446" y="1062"/>
                  </a:lnTo>
                  <a:lnTo>
                    <a:pt x="4452" y="1068"/>
                  </a:lnTo>
                  <a:lnTo>
                    <a:pt x="4458" y="1068"/>
                  </a:lnTo>
                  <a:lnTo>
                    <a:pt x="4464" y="1062"/>
                  </a:lnTo>
                  <a:lnTo>
                    <a:pt x="4464" y="1026"/>
                  </a:lnTo>
                  <a:lnTo>
                    <a:pt x="4488" y="1032"/>
                  </a:lnTo>
                  <a:lnTo>
                    <a:pt x="4524" y="1014"/>
                  </a:lnTo>
                  <a:lnTo>
                    <a:pt x="4524" y="1026"/>
                  </a:lnTo>
                  <a:lnTo>
                    <a:pt x="4530" y="1038"/>
                  </a:lnTo>
                  <a:lnTo>
                    <a:pt x="4530" y="1044"/>
                  </a:lnTo>
                  <a:lnTo>
                    <a:pt x="4536" y="1050"/>
                  </a:lnTo>
                  <a:lnTo>
                    <a:pt x="4548" y="1044"/>
                  </a:lnTo>
                  <a:lnTo>
                    <a:pt x="4566" y="1044"/>
                  </a:lnTo>
                  <a:lnTo>
                    <a:pt x="4554" y="1062"/>
                  </a:lnTo>
                  <a:lnTo>
                    <a:pt x="4578" y="1062"/>
                  </a:lnTo>
                  <a:lnTo>
                    <a:pt x="4566" y="1092"/>
                  </a:lnTo>
                  <a:lnTo>
                    <a:pt x="4566" y="1098"/>
                  </a:lnTo>
                  <a:lnTo>
                    <a:pt x="4584" y="1116"/>
                  </a:lnTo>
                  <a:lnTo>
                    <a:pt x="4590" y="1128"/>
                  </a:lnTo>
                  <a:lnTo>
                    <a:pt x="4614" y="1140"/>
                  </a:lnTo>
                  <a:lnTo>
                    <a:pt x="4626" y="1134"/>
                  </a:lnTo>
                  <a:lnTo>
                    <a:pt x="4638" y="1122"/>
                  </a:lnTo>
                  <a:lnTo>
                    <a:pt x="4656" y="1086"/>
                  </a:lnTo>
                  <a:lnTo>
                    <a:pt x="4656" y="1080"/>
                  </a:lnTo>
                  <a:lnTo>
                    <a:pt x="4662" y="1068"/>
                  </a:lnTo>
                  <a:lnTo>
                    <a:pt x="4668" y="1074"/>
                  </a:lnTo>
                  <a:lnTo>
                    <a:pt x="4680" y="1080"/>
                  </a:lnTo>
                  <a:lnTo>
                    <a:pt x="4692" y="1080"/>
                  </a:lnTo>
                  <a:lnTo>
                    <a:pt x="4698" y="1086"/>
                  </a:lnTo>
                  <a:lnTo>
                    <a:pt x="4710" y="1080"/>
                  </a:lnTo>
                  <a:lnTo>
                    <a:pt x="4722" y="1068"/>
                  </a:lnTo>
                  <a:lnTo>
                    <a:pt x="4728" y="1056"/>
                  </a:lnTo>
                  <a:lnTo>
                    <a:pt x="4728" y="1038"/>
                  </a:lnTo>
                  <a:lnTo>
                    <a:pt x="4794" y="1038"/>
                  </a:lnTo>
                  <a:lnTo>
                    <a:pt x="4806" y="1026"/>
                  </a:lnTo>
                  <a:lnTo>
                    <a:pt x="4812" y="1014"/>
                  </a:lnTo>
                  <a:lnTo>
                    <a:pt x="4800" y="1002"/>
                  </a:lnTo>
                  <a:lnTo>
                    <a:pt x="4788" y="996"/>
                  </a:lnTo>
                  <a:lnTo>
                    <a:pt x="4758" y="996"/>
                  </a:lnTo>
                  <a:close/>
                  <a:moveTo>
                    <a:pt x="4476" y="1308"/>
                  </a:moveTo>
                  <a:lnTo>
                    <a:pt x="4446" y="1308"/>
                  </a:lnTo>
                  <a:lnTo>
                    <a:pt x="4440" y="1326"/>
                  </a:lnTo>
                  <a:lnTo>
                    <a:pt x="4476" y="1320"/>
                  </a:lnTo>
                  <a:lnTo>
                    <a:pt x="4476" y="1308"/>
                  </a:lnTo>
                  <a:close/>
                  <a:moveTo>
                    <a:pt x="4140" y="1290"/>
                  </a:moveTo>
                  <a:lnTo>
                    <a:pt x="4134" y="1290"/>
                  </a:lnTo>
                  <a:lnTo>
                    <a:pt x="4128" y="1296"/>
                  </a:lnTo>
                  <a:lnTo>
                    <a:pt x="4128" y="1308"/>
                  </a:lnTo>
                  <a:lnTo>
                    <a:pt x="4134" y="1314"/>
                  </a:lnTo>
                  <a:lnTo>
                    <a:pt x="4158" y="1314"/>
                  </a:lnTo>
                  <a:lnTo>
                    <a:pt x="4164" y="1308"/>
                  </a:lnTo>
                  <a:lnTo>
                    <a:pt x="4164" y="1296"/>
                  </a:lnTo>
                  <a:lnTo>
                    <a:pt x="4158" y="1290"/>
                  </a:lnTo>
                  <a:lnTo>
                    <a:pt x="4140" y="1290"/>
                  </a:lnTo>
                  <a:close/>
                  <a:moveTo>
                    <a:pt x="3834" y="1242"/>
                  </a:moveTo>
                  <a:lnTo>
                    <a:pt x="3840" y="1236"/>
                  </a:lnTo>
                  <a:lnTo>
                    <a:pt x="3834" y="1230"/>
                  </a:lnTo>
                  <a:lnTo>
                    <a:pt x="3828" y="1230"/>
                  </a:lnTo>
                  <a:lnTo>
                    <a:pt x="3822" y="1224"/>
                  </a:lnTo>
                  <a:lnTo>
                    <a:pt x="3810" y="1224"/>
                  </a:lnTo>
                  <a:lnTo>
                    <a:pt x="3810" y="1236"/>
                  </a:lnTo>
                  <a:lnTo>
                    <a:pt x="3816" y="1242"/>
                  </a:lnTo>
                  <a:lnTo>
                    <a:pt x="3816" y="1248"/>
                  </a:lnTo>
                  <a:lnTo>
                    <a:pt x="3828" y="1248"/>
                  </a:lnTo>
                  <a:lnTo>
                    <a:pt x="3834" y="1242"/>
                  </a:lnTo>
                  <a:close/>
                  <a:moveTo>
                    <a:pt x="4206" y="1452"/>
                  </a:moveTo>
                  <a:lnTo>
                    <a:pt x="4170" y="1452"/>
                  </a:lnTo>
                  <a:lnTo>
                    <a:pt x="4206" y="1476"/>
                  </a:lnTo>
                  <a:lnTo>
                    <a:pt x="4218" y="1470"/>
                  </a:lnTo>
                  <a:lnTo>
                    <a:pt x="4218" y="1458"/>
                  </a:lnTo>
                  <a:lnTo>
                    <a:pt x="4212" y="1458"/>
                  </a:lnTo>
                  <a:lnTo>
                    <a:pt x="4206" y="1452"/>
                  </a:lnTo>
                  <a:close/>
                  <a:moveTo>
                    <a:pt x="4170" y="870"/>
                  </a:moveTo>
                  <a:lnTo>
                    <a:pt x="4152" y="870"/>
                  </a:lnTo>
                  <a:lnTo>
                    <a:pt x="4152" y="876"/>
                  </a:lnTo>
                  <a:lnTo>
                    <a:pt x="4158" y="882"/>
                  </a:lnTo>
                  <a:lnTo>
                    <a:pt x="4164" y="882"/>
                  </a:lnTo>
                  <a:lnTo>
                    <a:pt x="4170" y="888"/>
                  </a:lnTo>
                  <a:lnTo>
                    <a:pt x="4182" y="882"/>
                  </a:lnTo>
                  <a:lnTo>
                    <a:pt x="4188" y="882"/>
                  </a:lnTo>
                  <a:lnTo>
                    <a:pt x="4194" y="876"/>
                  </a:lnTo>
                  <a:lnTo>
                    <a:pt x="4188" y="870"/>
                  </a:lnTo>
                  <a:lnTo>
                    <a:pt x="4170" y="870"/>
                  </a:lnTo>
                  <a:close/>
                  <a:moveTo>
                    <a:pt x="4170" y="936"/>
                  </a:moveTo>
                  <a:lnTo>
                    <a:pt x="4236" y="936"/>
                  </a:lnTo>
                  <a:lnTo>
                    <a:pt x="4236" y="918"/>
                  </a:lnTo>
                  <a:lnTo>
                    <a:pt x="4188" y="918"/>
                  </a:lnTo>
                  <a:lnTo>
                    <a:pt x="4170" y="936"/>
                  </a:lnTo>
                  <a:close/>
                  <a:moveTo>
                    <a:pt x="5574" y="36"/>
                  </a:moveTo>
                  <a:lnTo>
                    <a:pt x="5490" y="36"/>
                  </a:lnTo>
                  <a:lnTo>
                    <a:pt x="5496" y="24"/>
                  </a:lnTo>
                  <a:lnTo>
                    <a:pt x="5490" y="24"/>
                  </a:lnTo>
                  <a:lnTo>
                    <a:pt x="5484" y="18"/>
                  </a:lnTo>
                  <a:lnTo>
                    <a:pt x="5448" y="18"/>
                  </a:lnTo>
                  <a:lnTo>
                    <a:pt x="5430" y="12"/>
                  </a:lnTo>
                  <a:lnTo>
                    <a:pt x="5400" y="12"/>
                  </a:lnTo>
                  <a:lnTo>
                    <a:pt x="5364" y="18"/>
                  </a:lnTo>
                  <a:lnTo>
                    <a:pt x="5334" y="30"/>
                  </a:lnTo>
                  <a:lnTo>
                    <a:pt x="5304" y="36"/>
                  </a:lnTo>
                  <a:lnTo>
                    <a:pt x="5292" y="36"/>
                  </a:lnTo>
                  <a:lnTo>
                    <a:pt x="5346" y="12"/>
                  </a:lnTo>
                  <a:lnTo>
                    <a:pt x="5274" y="18"/>
                  </a:lnTo>
                  <a:lnTo>
                    <a:pt x="5268" y="18"/>
                  </a:lnTo>
                  <a:lnTo>
                    <a:pt x="5262" y="12"/>
                  </a:lnTo>
                  <a:lnTo>
                    <a:pt x="5250" y="12"/>
                  </a:lnTo>
                  <a:lnTo>
                    <a:pt x="5226" y="0"/>
                  </a:lnTo>
                  <a:lnTo>
                    <a:pt x="5196" y="0"/>
                  </a:lnTo>
                  <a:lnTo>
                    <a:pt x="5190" y="6"/>
                  </a:lnTo>
                  <a:lnTo>
                    <a:pt x="5184" y="18"/>
                  </a:lnTo>
                  <a:lnTo>
                    <a:pt x="5178" y="18"/>
                  </a:lnTo>
                  <a:lnTo>
                    <a:pt x="5172" y="12"/>
                  </a:lnTo>
                  <a:lnTo>
                    <a:pt x="5160" y="6"/>
                  </a:lnTo>
                  <a:lnTo>
                    <a:pt x="5148" y="6"/>
                  </a:lnTo>
                  <a:lnTo>
                    <a:pt x="5136" y="0"/>
                  </a:lnTo>
                  <a:lnTo>
                    <a:pt x="5124" y="0"/>
                  </a:lnTo>
                  <a:lnTo>
                    <a:pt x="5112" y="6"/>
                  </a:lnTo>
                  <a:lnTo>
                    <a:pt x="5106" y="12"/>
                  </a:lnTo>
                  <a:lnTo>
                    <a:pt x="5094" y="18"/>
                  </a:lnTo>
                  <a:lnTo>
                    <a:pt x="5088" y="24"/>
                  </a:lnTo>
                  <a:lnTo>
                    <a:pt x="5046" y="12"/>
                  </a:lnTo>
                  <a:lnTo>
                    <a:pt x="4938" y="6"/>
                  </a:lnTo>
                  <a:lnTo>
                    <a:pt x="4968" y="36"/>
                  </a:lnTo>
                  <a:lnTo>
                    <a:pt x="4902" y="12"/>
                  </a:lnTo>
                  <a:lnTo>
                    <a:pt x="4842" y="24"/>
                  </a:lnTo>
                  <a:lnTo>
                    <a:pt x="4830" y="24"/>
                  </a:lnTo>
                  <a:lnTo>
                    <a:pt x="4812" y="18"/>
                  </a:lnTo>
                  <a:lnTo>
                    <a:pt x="4746" y="18"/>
                  </a:lnTo>
                  <a:lnTo>
                    <a:pt x="4710" y="24"/>
                  </a:lnTo>
                  <a:lnTo>
                    <a:pt x="4686" y="36"/>
                  </a:lnTo>
                  <a:lnTo>
                    <a:pt x="4674" y="36"/>
                  </a:lnTo>
                  <a:lnTo>
                    <a:pt x="4764" y="60"/>
                  </a:lnTo>
                  <a:lnTo>
                    <a:pt x="4674" y="48"/>
                  </a:lnTo>
                  <a:lnTo>
                    <a:pt x="4662" y="48"/>
                  </a:lnTo>
                  <a:lnTo>
                    <a:pt x="4590" y="36"/>
                  </a:lnTo>
                  <a:lnTo>
                    <a:pt x="4542" y="36"/>
                  </a:lnTo>
                  <a:lnTo>
                    <a:pt x="4530" y="48"/>
                  </a:lnTo>
                  <a:lnTo>
                    <a:pt x="4530" y="60"/>
                  </a:lnTo>
                  <a:lnTo>
                    <a:pt x="4512" y="60"/>
                  </a:lnTo>
                  <a:lnTo>
                    <a:pt x="4482" y="54"/>
                  </a:lnTo>
                  <a:lnTo>
                    <a:pt x="4392" y="54"/>
                  </a:lnTo>
                  <a:lnTo>
                    <a:pt x="4350" y="60"/>
                  </a:lnTo>
                  <a:lnTo>
                    <a:pt x="4302" y="66"/>
                  </a:lnTo>
                  <a:lnTo>
                    <a:pt x="4260" y="66"/>
                  </a:lnTo>
                  <a:lnTo>
                    <a:pt x="4242" y="72"/>
                  </a:lnTo>
                  <a:lnTo>
                    <a:pt x="4260" y="72"/>
                  </a:lnTo>
                  <a:lnTo>
                    <a:pt x="4266" y="78"/>
                  </a:lnTo>
                  <a:lnTo>
                    <a:pt x="4278" y="78"/>
                  </a:lnTo>
                  <a:lnTo>
                    <a:pt x="4362" y="84"/>
                  </a:lnTo>
                  <a:lnTo>
                    <a:pt x="4278" y="96"/>
                  </a:lnTo>
                  <a:lnTo>
                    <a:pt x="4284" y="96"/>
                  </a:lnTo>
                  <a:lnTo>
                    <a:pt x="4290" y="102"/>
                  </a:lnTo>
                  <a:lnTo>
                    <a:pt x="4314" y="114"/>
                  </a:lnTo>
                  <a:lnTo>
                    <a:pt x="4338" y="114"/>
                  </a:lnTo>
                  <a:lnTo>
                    <a:pt x="4356" y="108"/>
                  </a:lnTo>
                  <a:lnTo>
                    <a:pt x="4392" y="108"/>
                  </a:lnTo>
                  <a:lnTo>
                    <a:pt x="4398" y="102"/>
                  </a:lnTo>
                  <a:lnTo>
                    <a:pt x="4410" y="102"/>
                  </a:lnTo>
                  <a:lnTo>
                    <a:pt x="4416" y="96"/>
                  </a:lnTo>
                  <a:lnTo>
                    <a:pt x="4440" y="96"/>
                  </a:lnTo>
                  <a:lnTo>
                    <a:pt x="4458" y="90"/>
                  </a:lnTo>
                  <a:lnTo>
                    <a:pt x="4500" y="90"/>
                  </a:lnTo>
                  <a:lnTo>
                    <a:pt x="4518" y="96"/>
                  </a:lnTo>
                  <a:lnTo>
                    <a:pt x="4536" y="96"/>
                  </a:lnTo>
                  <a:lnTo>
                    <a:pt x="4548" y="102"/>
                  </a:lnTo>
                  <a:lnTo>
                    <a:pt x="4560" y="102"/>
                  </a:lnTo>
                  <a:lnTo>
                    <a:pt x="4494" y="102"/>
                  </a:lnTo>
                  <a:lnTo>
                    <a:pt x="4482" y="108"/>
                  </a:lnTo>
                  <a:lnTo>
                    <a:pt x="4458" y="108"/>
                  </a:lnTo>
                  <a:lnTo>
                    <a:pt x="4446" y="114"/>
                  </a:lnTo>
                  <a:lnTo>
                    <a:pt x="4434" y="114"/>
                  </a:lnTo>
                  <a:lnTo>
                    <a:pt x="4422" y="120"/>
                  </a:lnTo>
                  <a:lnTo>
                    <a:pt x="4410" y="120"/>
                  </a:lnTo>
                  <a:lnTo>
                    <a:pt x="4404" y="126"/>
                  </a:lnTo>
                  <a:lnTo>
                    <a:pt x="4398" y="126"/>
                  </a:lnTo>
                  <a:lnTo>
                    <a:pt x="4434" y="126"/>
                  </a:lnTo>
                  <a:lnTo>
                    <a:pt x="4452" y="132"/>
                  </a:lnTo>
                  <a:lnTo>
                    <a:pt x="4488" y="132"/>
                  </a:lnTo>
                  <a:lnTo>
                    <a:pt x="4500" y="126"/>
                  </a:lnTo>
                  <a:lnTo>
                    <a:pt x="4506" y="126"/>
                  </a:lnTo>
                  <a:lnTo>
                    <a:pt x="4512" y="120"/>
                  </a:lnTo>
                  <a:lnTo>
                    <a:pt x="4638" y="120"/>
                  </a:lnTo>
                  <a:lnTo>
                    <a:pt x="4656" y="114"/>
                  </a:lnTo>
                  <a:lnTo>
                    <a:pt x="4680" y="114"/>
                  </a:lnTo>
                  <a:lnTo>
                    <a:pt x="4698" y="108"/>
                  </a:lnTo>
                  <a:lnTo>
                    <a:pt x="4710" y="108"/>
                  </a:lnTo>
                  <a:lnTo>
                    <a:pt x="4722" y="96"/>
                  </a:lnTo>
                  <a:lnTo>
                    <a:pt x="4734" y="96"/>
                  </a:lnTo>
                  <a:lnTo>
                    <a:pt x="4752" y="90"/>
                  </a:lnTo>
                  <a:lnTo>
                    <a:pt x="4770" y="90"/>
                  </a:lnTo>
                  <a:lnTo>
                    <a:pt x="4782" y="84"/>
                  </a:lnTo>
                  <a:lnTo>
                    <a:pt x="4830" y="84"/>
                  </a:lnTo>
                  <a:lnTo>
                    <a:pt x="4746" y="114"/>
                  </a:lnTo>
                  <a:lnTo>
                    <a:pt x="4782" y="114"/>
                  </a:lnTo>
                  <a:lnTo>
                    <a:pt x="4734" y="126"/>
                  </a:lnTo>
                  <a:lnTo>
                    <a:pt x="4716" y="126"/>
                  </a:lnTo>
                  <a:lnTo>
                    <a:pt x="4674" y="132"/>
                  </a:lnTo>
                  <a:lnTo>
                    <a:pt x="4620" y="132"/>
                  </a:lnTo>
                  <a:lnTo>
                    <a:pt x="4566" y="138"/>
                  </a:lnTo>
                  <a:lnTo>
                    <a:pt x="4536" y="138"/>
                  </a:lnTo>
                  <a:lnTo>
                    <a:pt x="4524" y="150"/>
                  </a:lnTo>
                  <a:lnTo>
                    <a:pt x="4524" y="156"/>
                  </a:lnTo>
                  <a:lnTo>
                    <a:pt x="4602" y="174"/>
                  </a:lnTo>
                  <a:lnTo>
                    <a:pt x="4596" y="174"/>
                  </a:lnTo>
                  <a:lnTo>
                    <a:pt x="4590" y="180"/>
                  </a:lnTo>
                  <a:lnTo>
                    <a:pt x="4578" y="180"/>
                  </a:lnTo>
                  <a:lnTo>
                    <a:pt x="4566" y="186"/>
                  </a:lnTo>
                  <a:lnTo>
                    <a:pt x="4542" y="186"/>
                  </a:lnTo>
                  <a:lnTo>
                    <a:pt x="4518" y="174"/>
                  </a:lnTo>
                  <a:lnTo>
                    <a:pt x="4500" y="162"/>
                  </a:lnTo>
                  <a:lnTo>
                    <a:pt x="4476" y="150"/>
                  </a:lnTo>
                  <a:lnTo>
                    <a:pt x="4470" y="144"/>
                  </a:lnTo>
                  <a:lnTo>
                    <a:pt x="4356" y="144"/>
                  </a:lnTo>
                  <a:lnTo>
                    <a:pt x="4350" y="150"/>
                  </a:lnTo>
                  <a:lnTo>
                    <a:pt x="4344" y="162"/>
                  </a:lnTo>
                  <a:lnTo>
                    <a:pt x="4338" y="168"/>
                  </a:lnTo>
                  <a:lnTo>
                    <a:pt x="4368" y="186"/>
                  </a:lnTo>
                  <a:lnTo>
                    <a:pt x="4386" y="204"/>
                  </a:lnTo>
                  <a:lnTo>
                    <a:pt x="4410" y="216"/>
                  </a:lnTo>
                  <a:lnTo>
                    <a:pt x="4458" y="216"/>
                  </a:lnTo>
                  <a:lnTo>
                    <a:pt x="4476" y="210"/>
                  </a:lnTo>
                  <a:lnTo>
                    <a:pt x="4488" y="210"/>
                  </a:lnTo>
                  <a:lnTo>
                    <a:pt x="4476" y="216"/>
                  </a:lnTo>
                  <a:lnTo>
                    <a:pt x="4470" y="228"/>
                  </a:lnTo>
                  <a:lnTo>
                    <a:pt x="4398" y="228"/>
                  </a:lnTo>
                  <a:lnTo>
                    <a:pt x="4380" y="222"/>
                  </a:lnTo>
                  <a:lnTo>
                    <a:pt x="4350" y="222"/>
                  </a:lnTo>
                  <a:lnTo>
                    <a:pt x="4314" y="228"/>
                  </a:lnTo>
                  <a:lnTo>
                    <a:pt x="4272" y="234"/>
                  </a:lnTo>
                  <a:lnTo>
                    <a:pt x="4230" y="234"/>
                  </a:lnTo>
                  <a:lnTo>
                    <a:pt x="4218" y="240"/>
                  </a:lnTo>
                  <a:lnTo>
                    <a:pt x="4200" y="246"/>
                  </a:lnTo>
                  <a:lnTo>
                    <a:pt x="4188" y="258"/>
                  </a:lnTo>
                  <a:lnTo>
                    <a:pt x="4176" y="264"/>
                  </a:lnTo>
                  <a:lnTo>
                    <a:pt x="4170" y="270"/>
                  </a:lnTo>
                  <a:lnTo>
                    <a:pt x="4164" y="270"/>
                  </a:lnTo>
                  <a:lnTo>
                    <a:pt x="4236" y="258"/>
                  </a:lnTo>
                  <a:lnTo>
                    <a:pt x="4236" y="276"/>
                  </a:lnTo>
                  <a:lnTo>
                    <a:pt x="4296" y="258"/>
                  </a:lnTo>
                  <a:lnTo>
                    <a:pt x="4224" y="288"/>
                  </a:lnTo>
                  <a:lnTo>
                    <a:pt x="4230" y="288"/>
                  </a:lnTo>
                  <a:lnTo>
                    <a:pt x="4236" y="294"/>
                  </a:lnTo>
                  <a:lnTo>
                    <a:pt x="4248" y="300"/>
                  </a:lnTo>
                  <a:lnTo>
                    <a:pt x="4278" y="300"/>
                  </a:lnTo>
                  <a:lnTo>
                    <a:pt x="4314" y="288"/>
                  </a:lnTo>
                  <a:lnTo>
                    <a:pt x="4326" y="288"/>
                  </a:lnTo>
                  <a:lnTo>
                    <a:pt x="4344" y="282"/>
                  </a:lnTo>
                  <a:lnTo>
                    <a:pt x="4350" y="276"/>
                  </a:lnTo>
                  <a:lnTo>
                    <a:pt x="4356" y="276"/>
                  </a:lnTo>
                  <a:lnTo>
                    <a:pt x="4254" y="312"/>
                  </a:lnTo>
                  <a:lnTo>
                    <a:pt x="4188" y="312"/>
                  </a:lnTo>
                  <a:lnTo>
                    <a:pt x="4176" y="288"/>
                  </a:lnTo>
                  <a:lnTo>
                    <a:pt x="4164" y="288"/>
                  </a:lnTo>
                  <a:lnTo>
                    <a:pt x="4146" y="282"/>
                  </a:lnTo>
                  <a:lnTo>
                    <a:pt x="4110" y="282"/>
                  </a:lnTo>
                  <a:lnTo>
                    <a:pt x="4104" y="288"/>
                  </a:lnTo>
                  <a:lnTo>
                    <a:pt x="4104" y="300"/>
                  </a:lnTo>
                  <a:lnTo>
                    <a:pt x="4110" y="312"/>
                  </a:lnTo>
                  <a:lnTo>
                    <a:pt x="4110" y="318"/>
                  </a:lnTo>
                  <a:lnTo>
                    <a:pt x="4116" y="324"/>
                  </a:lnTo>
                  <a:lnTo>
                    <a:pt x="4092" y="324"/>
                  </a:lnTo>
                  <a:lnTo>
                    <a:pt x="4074" y="330"/>
                  </a:lnTo>
                  <a:lnTo>
                    <a:pt x="4032" y="330"/>
                  </a:lnTo>
                  <a:lnTo>
                    <a:pt x="4020" y="336"/>
                  </a:lnTo>
                  <a:lnTo>
                    <a:pt x="4002" y="342"/>
                  </a:lnTo>
                  <a:lnTo>
                    <a:pt x="3990" y="348"/>
                  </a:lnTo>
                  <a:lnTo>
                    <a:pt x="3972" y="354"/>
                  </a:lnTo>
                  <a:lnTo>
                    <a:pt x="3936" y="354"/>
                  </a:lnTo>
                  <a:lnTo>
                    <a:pt x="3924" y="360"/>
                  </a:lnTo>
                  <a:lnTo>
                    <a:pt x="3918" y="360"/>
                  </a:lnTo>
                  <a:lnTo>
                    <a:pt x="3924" y="360"/>
                  </a:lnTo>
                  <a:lnTo>
                    <a:pt x="3936" y="366"/>
                  </a:lnTo>
                  <a:lnTo>
                    <a:pt x="3978" y="366"/>
                  </a:lnTo>
                  <a:lnTo>
                    <a:pt x="3990" y="360"/>
                  </a:lnTo>
                  <a:lnTo>
                    <a:pt x="3996" y="354"/>
                  </a:lnTo>
                  <a:lnTo>
                    <a:pt x="3984" y="372"/>
                  </a:lnTo>
                  <a:lnTo>
                    <a:pt x="4020" y="366"/>
                  </a:lnTo>
                  <a:lnTo>
                    <a:pt x="4044" y="354"/>
                  </a:lnTo>
                  <a:lnTo>
                    <a:pt x="4044" y="372"/>
                  </a:lnTo>
                  <a:lnTo>
                    <a:pt x="4074" y="366"/>
                  </a:lnTo>
                  <a:lnTo>
                    <a:pt x="4098" y="366"/>
                  </a:lnTo>
                  <a:lnTo>
                    <a:pt x="4098" y="372"/>
                  </a:lnTo>
                  <a:lnTo>
                    <a:pt x="4104" y="378"/>
                  </a:lnTo>
                  <a:lnTo>
                    <a:pt x="4122" y="378"/>
                  </a:lnTo>
                  <a:lnTo>
                    <a:pt x="4146" y="366"/>
                  </a:lnTo>
                  <a:lnTo>
                    <a:pt x="4152" y="366"/>
                  </a:lnTo>
                  <a:lnTo>
                    <a:pt x="4164" y="360"/>
                  </a:lnTo>
                  <a:lnTo>
                    <a:pt x="4170" y="372"/>
                  </a:lnTo>
                  <a:lnTo>
                    <a:pt x="4200" y="354"/>
                  </a:lnTo>
                  <a:lnTo>
                    <a:pt x="4206" y="360"/>
                  </a:lnTo>
                  <a:lnTo>
                    <a:pt x="4212" y="372"/>
                  </a:lnTo>
                  <a:lnTo>
                    <a:pt x="4224" y="372"/>
                  </a:lnTo>
                  <a:lnTo>
                    <a:pt x="4236" y="366"/>
                  </a:lnTo>
                  <a:lnTo>
                    <a:pt x="4242" y="360"/>
                  </a:lnTo>
                  <a:lnTo>
                    <a:pt x="4248" y="360"/>
                  </a:lnTo>
                  <a:lnTo>
                    <a:pt x="4254" y="366"/>
                  </a:lnTo>
                  <a:lnTo>
                    <a:pt x="4266" y="372"/>
                  </a:lnTo>
                  <a:lnTo>
                    <a:pt x="4284" y="372"/>
                  </a:lnTo>
                  <a:lnTo>
                    <a:pt x="4290" y="366"/>
                  </a:lnTo>
                  <a:lnTo>
                    <a:pt x="4290" y="360"/>
                  </a:lnTo>
                  <a:lnTo>
                    <a:pt x="4284" y="354"/>
                  </a:lnTo>
                  <a:lnTo>
                    <a:pt x="4338" y="372"/>
                  </a:lnTo>
                  <a:lnTo>
                    <a:pt x="4344" y="378"/>
                  </a:lnTo>
                  <a:lnTo>
                    <a:pt x="4350" y="390"/>
                  </a:lnTo>
                  <a:lnTo>
                    <a:pt x="4374" y="390"/>
                  </a:lnTo>
                  <a:lnTo>
                    <a:pt x="4410" y="378"/>
                  </a:lnTo>
                  <a:lnTo>
                    <a:pt x="4440" y="372"/>
                  </a:lnTo>
                  <a:lnTo>
                    <a:pt x="4476" y="372"/>
                  </a:lnTo>
                  <a:lnTo>
                    <a:pt x="4494" y="366"/>
                  </a:lnTo>
                  <a:lnTo>
                    <a:pt x="4506" y="360"/>
                  </a:lnTo>
                  <a:lnTo>
                    <a:pt x="4524" y="342"/>
                  </a:lnTo>
                  <a:lnTo>
                    <a:pt x="4464" y="342"/>
                  </a:lnTo>
                  <a:lnTo>
                    <a:pt x="4470" y="336"/>
                  </a:lnTo>
                  <a:lnTo>
                    <a:pt x="4470" y="330"/>
                  </a:lnTo>
                  <a:lnTo>
                    <a:pt x="4416" y="330"/>
                  </a:lnTo>
                  <a:lnTo>
                    <a:pt x="4362" y="318"/>
                  </a:lnTo>
                  <a:lnTo>
                    <a:pt x="4380" y="300"/>
                  </a:lnTo>
                  <a:lnTo>
                    <a:pt x="4440" y="318"/>
                  </a:lnTo>
                  <a:lnTo>
                    <a:pt x="4452" y="318"/>
                  </a:lnTo>
                  <a:lnTo>
                    <a:pt x="4488" y="312"/>
                  </a:lnTo>
                  <a:lnTo>
                    <a:pt x="4566" y="312"/>
                  </a:lnTo>
                  <a:lnTo>
                    <a:pt x="4578" y="300"/>
                  </a:lnTo>
                  <a:lnTo>
                    <a:pt x="4578" y="288"/>
                  </a:lnTo>
                  <a:lnTo>
                    <a:pt x="4584" y="288"/>
                  </a:lnTo>
                  <a:lnTo>
                    <a:pt x="4590" y="282"/>
                  </a:lnTo>
                  <a:lnTo>
                    <a:pt x="4608" y="282"/>
                  </a:lnTo>
                  <a:lnTo>
                    <a:pt x="4626" y="276"/>
                  </a:lnTo>
                  <a:lnTo>
                    <a:pt x="4662" y="276"/>
                  </a:lnTo>
                  <a:lnTo>
                    <a:pt x="4680" y="270"/>
                  </a:lnTo>
                  <a:lnTo>
                    <a:pt x="4710" y="270"/>
                  </a:lnTo>
                  <a:lnTo>
                    <a:pt x="4722" y="264"/>
                  </a:lnTo>
                  <a:lnTo>
                    <a:pt x="4728" y="264"/>
                  </a:lnTo>
                  <a:lnTo>
                    <a:pt x="4704" y="246"/>
                  </a:lnTo>
                  <a:lnTo>
                    <a:pt x="4746" y="246"/>
                  </a:lnTo>
                  <a:lnTo>
                    <a:pt x="4770" y="240"/>
                  </a:lnTo>
                  <a:lnTo>
                    <a:pt x="4782" y="234"/>
                  </a:lnTo>
                  <a:lnTo>
                    <a:pt x="4776" y="228"/>
                  </a:lnTo>
                  <a:lnTo>
                    <a:pt x="4770" y="228"/>
                  </a:lnTo>
                  <a:lnTo>
                    <a:pt x="4758" y="222"/>
                  </a:lnTo>
                  <a:lnTo>
                    <a:pt x="4746" y="222"/>
                  </a:lnTo>
                  <a:lnTo>
                    <a:pt x="4734" y="216"/>
                  </a:lnTo>
                  <a:lnTo>
                    <a:pt x="4686" y="216"/>
                  </a:lnTo>
                  <a:lnTo>
                    <a:pt x="4674" y="210"/>
                  </a:lnTo>
                  <a:lnTo>
                    <a:pt x="4662" y="210"/>
                  </a:lnTo>
                  <a:lnTo>
                    <a:pt x="4662" y="204"/>
                  </a:lnTo>
                  <a:lnTo>
                    <a:pt x="4674" y="198"/>
                  </a:lnTo>
                  <a:lnTo>
                    <a:pt x="4686" y="198"/>
                  </a:lnTo>
                  <a:lnTo>
                    <a:pt x="4704" y="192"/>
                  </a:lnTo>
                  <a:lnTo>
                    <a:pt x="4716" y="186"/>
                  </a:lnTo>
                  <a:lnTo>
                    <a:pt x="4764" y="186"/>
                  </a:lnTo>
                  <a:lnTo>
                    <a:pt x="4782" y="192"/>
                  </a:lnTo>
                  <a:lnTo>
                    <a:pt x="4860" y="192"/>
                  </a:lnTo>
                  <a:lnTo>
                    <a:pt x="4878" y="186"/>
                  </a:lnTo>
                  <a:lnTo>
                    <a:pt x="4902" y="186"/>
                  </a:lnTo>
                  <a:lnTo>
                    <a:pt x="4896" y="180"/>
                  </a:lnTo>
                  <a:lnTo>
                    <a:pt x="4878" y="180"/>
                  </a:lnTo>
                  <a:lnTo>
                    <a:pt x="4866" y="174"/>
                  </a:lnTo>
                  <a:lnTo>
                    <a:pt x="4872" y="168"/>
                  </a:lnTo>
                  <a:lnTo>
                    <a:pt x="4902" y="162"/>
                  </a:lnTo>
                  <a:lnTo>
                    <a:pt x="4944" y="168"/>
                  </a:lnTo>
                  <a:lnTo>
                    <a:pt x="4974" y="174"/>
                  </a:lnTo>
                  <a:lnTo>
                    <a:pt x="4986" y="174"/>
                  </a:lnTo>
                  <a:lnTo>
                    <a:pt x="4992" y="168"/>
                  </a:lnTo>
                  <a:lnTo>
                    <a:pt x="4992" y="150"/>
                  </a:lnTo>
                  <a:lnTo>
                    <a:pt x="5070" y="156"/>
                  </a:lnTo>
                  <a:lnTo>
                    <a:pt x="5070" y="132"/>
                  </a:lnTo>
                  <a:lnTo>
                    <a:pt x="5082" y="132"/>
                  </a:lnTo>
                  <a:lnTo>
                    <a:pt x="5094" y="138"/>
                  </a:lnTo>
                  <a:lnTo>
                    <a:pt x="5112" y="138"/>
                  </a:lnTo>
                  <a:lnTo>
                    <a:pt x="5136" y="126"/>
                  </a:lnTo>
                  <a:lnTo>
                    <a:pt x="5148" y="126"/>
                  </a:lnTo>
                  <a:lnTo>
                    <a:pt x="5154" y="120"/>
                  </a:lnTo>
                  <a:lnTo>
                    <a:pt x="5172" y="120"/>
                  </a:lnTo>
                  <a:lnTo>
                    <a:pt x="5208" y="114"/>
                  </a:lnTo>
                  <a:lnTo>
                    <a:pt x="5256" y="102"/>
                  </a:lnTo>
                  <a:lnTo>
                    <a:pt x="5298" y="96"/>
                  </a:lnTo>
                  <a:lnTo>
                    <a:pt x="5322" y="90"/>
                  </a:lnTo>
                  <a:lnTo>
                    <a:pt x="5340" y="90"/>
                  </a:lnTo>
                  <a:lnTo>
                    <a:pt x="5346" y="84"/>
                  </a:lnTo>
                  <a:lnTo>
                    <a:pt x="5238" y="84"/>
                  </a:lnTo>
                  <a:lnTo>
                    <a:pt x="5214" y="96"/>
                  </a:lnTo>
                  <a:lnTo>
                    <a:pt x="5142" y="96"/>
                  </a:lnTo>
                  <a:lnTo>
                    <a:pt x="5226" y="90"/>
                  </a:lnTo>
                  <a:lnTo>
                    <a:pt x="5220" y="78"/>
                  </a:lnTo>
                  <a:lnTo>
                    <a:pt x="5268" y="84"/>
                  </a:lnTo>
                  <a:lnTo>
                    <a:pt x="5274" y="78"/>
                  </a:lnTo>
                  <a:lnTo>
                    <a:pt x="5286" y="72"/>
                  </a:lnTo>
                  <a:lnTo>
                    <a:pt x="5358" y="72"/>
                  </a:lnTo>
                  <a:lnTo>
                    <a:pt x="5406" y="66"/>
                  </a:lnTo>
                  <a:lnTo>
                    <a:pt x="5454" y="66"/>
                  </a:lnTo>
                  <a:lnTo>
                    <a:pt x="5484" y="60"/>
                  </a:lnTo>
                  <a:lnTo>
                    <a:pt x="5496" y="60"/>
                  </a:lnTo>
                  <a:lnTo>
                    <a:pt x="5514" y="54"/>
                  </a:lnTo>
                  <a:lnTo>
                    <a:pt x="5532" y="54"/>
                  </a:lnTo>
                  <a:lnTo>
                    <a:pt x="5550" y="48"/>
                  </a:lnTo>
                  <a:lnTo>
                    <a:pt x="5562" y="42"/>
                  </a:lnTo>
                  <a:lnTo>
                    <a:pt x="5574" y="42"/>
                  </a:lnTo>
                  <a:lnTo>
                    <a:pt x="5574" y="36"/>
                  </a:lnTo>
                  <a:close/>
                  <a:moveTo>
                    <a:pt x="4032" y="966"/>
                  </a:moveTo>
                  <a:lnTo>
                    <a:pt x="4086" y="966"/>
                  </a:lnTo>
                  <a:lnTo>
                    <a:pt x="4134" y="942"/>
                  </a:lnTo>
                  <a:lnTo>
                    <a:pt x="4140" y="930"/>
                  </a:lnTo>
                  <a:lnTo>
                    <a:pt x="4134" y="918"/>
                  </a:lnTo>
                  <a:lnTo>
                    <a:pt x="4134" y="912"/>
                  </a:lnTo>
                  <a:lnTo>
                    <a:pt x="4122" y="906"/>
                  </a:lnTo>
                  <a:lnTo>
                    <a:pt x="4074" y="906"/>
                  </a:lnTo>
                  <a:lnTo>
                    <a:pt x="4062" y="912"/>
                  </a:lnTo>
                  <a:lnTo>
                    <a:pt x="4050" y="912"/>
                  </a:lnTo>
                  <a:lnTo>
                    <a:pt x="4026" y="924"/>
                  </a:lnTo>
                  <a:lnTo>
                    <a:pt x="4014" y="936"/>
                  </a:lnTo>
                  <a:lnTo>
                    <a:pt x="4002" y="942"/>
                  </a:lnTo>
                  <a:lnTo>
                    <a:pt x="4002" y="954"/>
                  </a:lnTo>
                  <a:lnTo>
                    <a:pt x="4014" y="960"/>
                  </a:lnTo>
                  <a:lnTo>
                    <a:pt x="4032" y="966"/>
                  </a:lnTo>
                  <a:close/>
                  <a:moveTo>
                    <a:pt x="4014" y="840"/>
                  </a:moveTo>
                  <a:lnTo>
                    <a:pt x="4002" y="840"/>
                  </a:lnTo>
                  <a:lnTo>
                    <a:pt x="3990" y="846"/>
                  </a:lnTo>
                  <a:lnTo>
                    <a:pt x="3984" y="852"/>
                  </a:lnTo>
                  <a:lnTo>
                    <a:pt x="3972" y="852"/>
                  </a:lnTo>
                  <a:lnTo>
                    <a:pt x="3990" y="852"/>
                  </a:lnTo>
                  <a:lnTo>
                    <a:pt x="4008" y="846"/>
                  </a:lnTo>
                  <a:lnTo>
                    <a:pt x="4026" y="846"/>
                  </a:lnTo>
                  <a:lnTo>
                    <a:pt x="4044" y="840"/>
                  </a:lnTo>
                  <a:lnTo>
                    <a:pt x="4050" y="834"/>
                  </a:lnTo>
                  <a:lnTo>
                    <a:pt x="4056" y="834"/>
                  </a:lnTo>
                  <a:lnTo>
                    <a:pt x="4068" y="822"/>
                  </a:lnTo>
                  <a:lnTo>
                    <a:pt x="4050" y="822"/>
                  </a:lnTo>
                  <a:lnTo>
                    <a:pt x="4044" y="828"/>
                  </a:lnTo>
                  <a:lnTo>
                    <a:pt x="4032" y="828"/>
                  </a:lnTo>
                  <a:lnTo>
                    <a:pt x="4020" y="834"/>
                  </a:lnTo>
                  <a:lnTo>
                    <a:pt x="4014" y="840"/>
                  </a:lnTo>
                  <a:close/>
                  <a:moveTo>
                    <a:pt x="4122" y="822"/>
                  </a:moveTo>
                  <a:lnTo>
                    <a:pt x="4104" y="822"/>
                  </a:lnTo>
                  <a:lnTo>
                    <a:pt x="4098" y="828"/>
                  </a:lnTo>
                  <a:lnTo>
                    <a:pt x="4098" y="840"/>
                  </a:lnTo>
                  <a:lnTo>
                    <a:pt x="4104" y="846"/>
                  </a:lnTo>
                  <a:lnTo>
                    <a:pt x="4110" y="840"/>
                  </a:lnTo>
                  <a:lnTo>
                    <a:pt x="4116" y="840"/>
                  </a:lnTo>
                  <a:lnTo>
                    <a:pt x="4128" y="828"/>
                  </a:lnTo>
                  <a:lnTo>
                    <a:pt x="4122" y="822"/>
                  </a:lnTo>
                  <a:close/>
                  <a:moveTo>
                    <a:pt x="3528" y="1062"/>
                  </a:moveTo>
                  <a:lnTo>
                    <a:pt x="3522" y="1062"/>
                  </a:lnTo>
                  <a:lnTo>
                    <a:pt x="3504" y="1080"/>
                  </a:lnTo>
                  <a:lnTo>
                    <a:pt x="3504" y="1086"/>
                  </a:lnTo>
                  <a:lnTo>
                    <a:pt x="3510" y="1092"/>
                  </a:lnTo>
                  <a:lnTo>
                    <a:pt x="3528" y="1092"/>
                  </a:lnTo>
                  <a:lnTo>
                    <a:pt x="3534" y="1086"/>
                  </a:lnTo>
                  <a:lnTo>
                    <a:pt x="3540" y="1074"/>
                  </a:lnTo>
                  <a:lnTo>
                    <a:pt x="3540" y="1068"/>
                  </a:lnTo>
                  <a:lnTo>
                    <a:pt x="3534" y="1062"/>
                  </a:lnTo>
                  <a:lnTo>
                    <a:pt x="3528" y="1062"/>
                  </a:lnTo>
                  <a:close/>
                  <a:moveTo>
                    <a:pt x="3588" y="1062"/>
                  </a:moveTo>
                  <a:lnTo>
                    <a:pt x="3582" y="1062"/>
                  </a:lnTo>
                  <a:lnTo>
                    <a:pt x="3576" y="1068"/>
                  </a:lnTo>
                  <a:lnTo>
                    <a:pt x="3576" y="1080"/>
                  </a:lnTo>
                  <a:lnTo>
                    <a:pt x="3582" y="1086"/>
                  </a:lnTo>
                  <a:lnTo>
                    <a:pt x="3594" y="1086"/>
                  </a:lnTo>
                  <a:lnTo>
                    <a:pt x="3600" y="1080"/>
                  </a:lnTo>
                  <a:lnTo>
                    <a:pt x="3600" y="1068"/>
                  </a:lnTo>
                  <a:lnTo>
                    <a:pt x="3588" y="1062"/>
                  </a:lnTo>
                  <a:close/>
                  <a:moveTo>
                    <a:pt x="3756" y="1242"/>
                  </a:moveTo>
                  <a:lnTo>
                    <a:pt x="3744" y="1248"/>
                  </a:lnTo>
                  <a:lnTo>
                    <a:pt x="3744" y="1260"/>
                  </a:lnTo>
                  <a:lnTo>
                    <a:pt x="3750" y="1266"/>
                  </a:lnTo>
                  <a:lnTo>
                    <a:pt x="3762" y="1272"/>
                  </a:lnTo>
                  <a:lnTo>
                    <a:pt x="3768" y="1272"/>
                  </a:lnTo>
                  <a:lnTo>
                    <a:pt x="3786" y="1254"/>
                  </a:lnTo>
                  <a:lnTo>
                    <a:pt x="3786" y="1242"/>
                  </a:lnTo>
                  <a:lnTo>
                    <a:pt x="3780" y="1236"/>
                  </a:lnTo>
                  <a:lnTo>
                    <a:pt x="3768" y="1236"/>
                  </a:lnTo>
                  <a:lnTo>
                    <a:pt x="3756" y="1242"/>
                  </a:lnTo>
                  <a:close/>
                  <a:moveTo>
                    <a:pt x="3984" y="2532"/>
                  </a:moveTo>
                  <a:lnTo>
                    <a:pt x="3948" y="2520"/>
                  </a:lnTo>
                  <a:lnTo>
                    <a:pt x="3942" y="2514"/>
                  </a:lnTo>
                  <a:lnTo>
                    <a:pt x="3936" y="2514"/>
                  </a:lnTo>
                  <a:lnTo>
                    <a:pt x="3924" y="2526"/>
                  </a:lnTo>
                  <a:lnTo>
                    <a:pt x="3930" y="2532"/>
                  </a:lnTo>
                  <a:lnTo>
                    <a:pt x="3942" y="2538"/>
                  </a:lnTo>
                  <a:lnTo>
                    <a:pt x="3948" y="2544"/>
                  </a:lnTo>
                  <a:lnTo>
                    <a:pt x="3954" y="2544"/>
                  </a:lnTo>
                  <a:lnTo>
                    <a:pt x="3960" y="2550"/>
                  </a:lnTo>
                  <a:lnTo>
                    <a:pt x="3996" y="2550"/>
                  </a:lnTo>
                  <a:lnTo>
                    <a:pt x="4008" y="2556"/>
                  </a:lnTo>
                  <a:lnTo>
                    <a:pt x="4020" y="2556"/>
                  </a:lnTo>
                  <a:lnTo>
                    <a:pt x="4038" y="2538"/>
                  </a:lnTo>
                  <a:lnTo>
                    <a:pt x="4008" y="2538"/>
                  </a:lnTo>
                  <a:lnTo>
                    <a:pt x="3984" y="2532"/>
                  </a:lnTo>
                  <a:close/>
                  <a:moveTo>
                    <a:pt x="4098" y="2280"/>
                  </a:moveTo>
                  <a:lnTo>
                    <a:pt x="4092" y="2280"/>
                  </a:lnTo>
                  <a:lnTo>
                    <a:pt x="4086" y="2274"/>
                  </a:lnTo>
                  <a:lnTo>
                    <a:pt x="4050" y="2274"/>
                  </a:lnTo>
                  <a:lnTo>
                    <a:pt x="4032" y="2268"/>
                  </a:lnTo>
                  <a:lnTo>
                    <a:pt x="3996" y="2268"/>
                  </a:lnTo>
                  <a:lnTo>
                    <a:pt x="4002" y="2274"/>
                  </a:lnTo>
                  <a:lnTo>
                    <a:pt x="4008" y="2274"/>
                  </a:lnTo>
                  <a:lnTo>
                    <a:pt x="4014" y="2280"/>
                  </a:lnTo>
                  <a:lnTo>
                    <a:pt x="4026" y="2286"/>
                  </a:lnTo>
                  <a:lnTo>
                    <a:pt x="4032" y="2286"/>
                  </a:lnTo>
                  <a:lnTo>
                    <a:pt x="4032" y="2304"/>
                  </a:lnTo>
                  <a:lnTo>
                    <a:pt x="4044" y="2304"/>
                  </a:lnTo>
                  <a:lnTo>
                    <a:pt x="4080" y="2310"/>
                  </a:lnTo>
                  <a:lnTo>
                    <a:pt x="4128" y="2316"/>
                  </a:lnTo>
                  <a:lnTo>
                    <a:pt x="4164" y="2316"/>
                  </a:lnTo>
                  <a:lnTo>
                    <a:pt x="4170" y="2310"/>
                  </a:lnTo>
                  <a:lnTo>
                    <a:pt x="4170" y="2304"/>
                  </a:lnTo>
                  <a:lnTo>
                    <a:pt x="4164" y="2304"/>
                  </a:lnTo>
                  <a:lnTo>
                    <a:pt x="4152" y="2292"/>
                  </a:lnTo>
                  <a:lnTo>
                    <a:pt x="4128" y="2286"/>
                  </a:lnTo>
                  <a:lnTo>
                    <a:pt x="4098" y="2280"/>
                  </a:lnTo>
                  <a:close/>
                  <a:moveTo>
                    <a:pt x="4194" y="2550"/>
                  </a:moveTo>
                  <a:lnTo>
                    <a:pt x="4164" y="2550"/>
                  </a:lnTo>
                  <a:lnTo>
                    <a:pt x="4152" y="2556"/>
                  </a:lnTo>
                  <a:lnTo>
                    <a:pt x="4146" y="2562"/>
                  </a:lnTo>
                  <a:lnTo>
                    <a:pt x="4182" y="2526"/>
                  </a:lnTo>
                  <a:lnTo>
                    <a:pt x="4176" y="2520"/>
                  </a:lnTo>
                  <a:lnTo>
                    <a:pt x="4152" y="2520"/>
                  </a:lnTo>
                  <a:lnTo>
                    <a:pt x="4140" y="2526"/>
                  </a:lnTo>
                  <a:lnTo>
                    <a:pt x="4128" y="2538"/>
                  </a:lnTo>
                  <a:lnTo>
                    <a:pt x="4104" y="2574"/>
                  </a:lnTo>
                  <a:lnTo>
                    <a:pt x="4164" y="2568"/>
                  </a:lnTo>
                  <a:lnTo>
                    <a:pt x="4176" y="2568"/>
                  </a:lnTo>
                  <a:lnTo>
                    <a:pt x="4182" y="2562"/>
                  </a:lnTo>
                  <a:lnTo>
                    <a:pt x="4194" y="2562"/>
                  </a:lnTo>
                  <a:lnTo>
                    <a:pt x="4200" y="2556"/>
                  </a:lnTo>
                  <a:lnTo>
                    <a:pt x="4200" y="2550"/>
                  </a:lnTo>
                  <a:lnTo>
                    <a:pt x="4194" y="2550"/>
                  </a:lnTo>
                  <a:close/>
                  <a:moveTo>
                    <a:pt x="4590" y="1962"/>
                  </a:moveTo>
                  <a:lnTo>
                    <a:pt x="4578" y="1974"/>
                  </a:lnTo>
                  <a:lnTo>
                    <a:pt x="4578" y="1980"/>
                  </a:lnTo>
                  <a:lnTo>
                    <a:pt x="4572" y="1986"/>
                  </a:lnTo>
                  <a:lnTo>
                    <a:pt x="4566" y="1986"/>
                  </a:lnTo>
                  <a:lnTo>
                    <a:pt x="4554" y="1974"/>
                  </a:lnTo>
                  <a:lnTo>
                    <a:pt x="4554" y="1962"/>
                  </a:lnTo>
                  <a:lnTo>
                    <a:pt x="4566" y="1962"/>
                  </a:lnTo>
                  <a:lnTo>
                    <a:pt x="4572" y="1956"/>
                  </a:lnTo>
                  <a:lnTo>
                    <a:pt x="4566" y="1932"/>
                  </a:lnTo>
                  <a:lnTo>
                    <a:pt x="4536" y="1926"/>
                  </a:lnTo>
                  <a:lnTo>
                    <a:pt x="4530" y="1926"/>
                  </a:lnTo>
                  <a:lnTo>
                    <a:pt x="4524" y="1932"/>
                  </a:lnTo>
                  <a:lnTo>
                    <a:pt x="4512" y="1938"/>
                  </a:lnTo>
                  <a:lnTo>
                    <a:pt x="4494" y="1944"/>
                  </a:lnTo>
                  <a:lnTo>
                    <a:pt x="4470" y="1956"/>
                  </a:lnTo>
                  <a:lnTo>
                    <a:pt x="4464" y="1962"/>
                  </a:lnTo>
                  <a:lnTo>
                    <a:pt x="4458" y="1962"/>
                  </a:lnTo>
                  <a:lnTo>
                    <a:pt x="4446" y="1968"/>
                  </a:lnTo>
                  <a:lnTo>
                    <a:pt x="4434" y="1968"/>
                  </a:lnTo>
                  <a:lnTo>
                    <a:pt x="4416" y="1974"/>
                  </a:lnTo>
                  <a:lnTo>
                    <a:pt x="4404" y="1974"/>
                  </a:lnTo>
                  <a:lnTo>
                    <a:pt x="4374" y="1998"/>
                  </a:lnTo>
                  <a:lnTo>
                    <a:pt x="4386" y="1974"/>
                  </a:lnTo>
                  <a:lnTo>
                    <a:pt x="4362" y="1956"/>
                  </a:lnTo>
                  <a:lnTo>
                    <a:pt x="4398" y="1968"/>
                  </a:lnTo>
                  <a:lnTo>
                    <a:pt x="4410" y="1956"/>
                  </a:lnTo>
                  <a:lnTo>
                    <a:pt x="4440" y="1950"/>
                  </a:lnTo>
                  <a:lnTo>
                    <a:pt x="4440" y="1932"/>
                  </a:lnTo>
                  <a:lnTo>
                    <a:pt x="4494" y="1932"/>
                  </a:lnTo>
                  <a:lnTo>
                    <a:pt x="4518" y="1920"/>
                  </a:lnTo>
                  <a:lnTo>
                    <a:pt x="4524" y="1914"/>
                  </a:lnTo>
                  <a:lnTo>
                    <a:pt x="4536" y="1908"/>
                  </a:lnTo>
                  <a:lnTo>
                    <a:pt x="4608" y="1908"/>
                  </a:lnTo>
                  <a:lnTo>
                    <a:pt x="4602" y="1902"/>
                  </a:lnTo>
                  <a:lnTo>
                    <a:pt x="4596" y="1902"/>
                  </a:lnTo>
                  <a:lnTo>
                    <a:pt x="4584" y="1896"/>
                  </a:lnTo>
                  <a:lnTo>
                    <a:pt x="4578" y="1890"/>
                  </a:lnTo>
                  <a:lnTo>
                    <a:pt x="4578" y="1866"/>
                  </a:lnTo>
                  <a:lnTo>
                    <a:pt x="4572" y="1866"/>
                  </a:lnTo>
                  <a:lnTo>
                    <a:pt x="4566" y="1872"/>
                  </a:lnTo>
                  <a:lnTo>
                    <a:pt x="4542" y="1872"/>
                  </a:lnTo>
                  <a:lnTo>
                    <a:pt x="4530" y="1878"/>
                  </a:lnTo>
                  <a:lnTo>
                    <a:pt x="4518" y="1878"/>
                  </a:lnTo>
                  <a:lnTo>
                    <a:pt x="4518" y="1866"/>
                  </a:lnTo>
                  <a:lnTo>
                    <a:pt x="4512" y="1860"/>
                  </a:lnTo>
                  <a:lnTo>
                    <a:pt x="4452" y="1878"/>
                  </a:lnTo>
                  <a:lnTo>
                    <a:pt x="4458" y="1848"/>
                  </a:lnTo>
                  <a:lnTo>
                    <a:pt x="4410" y="1860"/>
                  </a:lnTo>
                  <a:lnTo>
                    <a:pt x="4416" y="1854"/>
                  </a:lnTo>
                  <a:lnTo>
                    <a:pt x="4422" y="1842"/>
                  </a:lnTo>
                  <a:lnTo>
                    <a:pt x="4440" y="1824"/>
                  </a:lnTo>
                  <a:lnTo>
                    <a:pt x="4446" y="1812"/>
                  </a:lnTo>
                  <a:lnTo>
                    <a:pt x="4446" y="1800"/>
                  </a:lnTo>
                  <a:lnTo>
                    <a:pt x="4434" y="1800"/>
                  </a:lnTo>
                  <a:lnTo>
                    <a:pt x="4422" y="1794"/>
                  </a:lnTo>
                  <a:lnTo>
                    <a:pt x="4398" y="1794"/>
                  </a:lnTo>
                  <a:lnTo>
                    <a:pt x="4404" y="1770"/>
                  </a:lnTo>
                  <a:lnTo>
                    <a:pt x="4368" y="1770"/>
                  </a:lnTo>
                  <a:lnTo>
                    <a:pt x="4380" y="1752"/>
                  </a:lnTo>
                  <a:lnTo>
                    <a:pt x="4356" y="1728"/>
                  </a:lnTo>
                  <a:lnTo>
                    <a:pt x="4368" y="1728"/>
                  </a:lnTo>
                  <a:lnTo>
                    <a:pt x="4380" y="1734"/>
                  </a:lnTo>
                  <a:lnTo>
                    <a:pt x="4404" y="1734"/>
                  </a:lnTo>
                  <a:lnTo>
                    <a:pt x="4410" y="1728"/>
                  </a:lnTo>
                  <a:lnTo>
                    <a:pt x="4422" y="1722"/>
                  </a:lnTo>
                  <a:lnTo>
                    <a:pt x="4434" y="1710"/>
                  </a:lnTo>
                  <a:lnTo>
                    <a:pt x="4440" y="1710"/>
                  </a:lnTo>
                  <a:lnTo>
                    <a:pt x="4398" y="1686"/>
                  </a:lnTo>
                  <a:lnTo>
                    <a:pt x="4446" y="1656"/>
                  </a:lnTo>
                  <a:lnTo>
                    <a:pt x="4398" y="1632"/>
                  </a:lnTo>
                  <a:lnTo>
                    <a:pt x="4350" y="1638"/>
                  </a:lnTo>
                  <a:lnTo>
                    <a:pt x="4404" y="1614"/>
                  </a:lnTo>
                  <a:lnTo>
                    <a:pt x="4368" y="1608"/>
                  </a:lnTo>
                  <a:lnTo>
                    <a:pt x="4410" y="1584"/>
                  </a:lnTo>
                  <a:lnTo>
                    <a:pt x="4404" y="1560"/>
                  </a:lnTo>
                  <a:lnTo>
                    <a:pt x="4374" y="1560"/>
                  </a:lnTo>
                  <a:lnTo>
                    <a:pt x="4380" y="1554"/>
                  </a:lnTo>
                  <a:lnTo>
                    <a:pt x="4392" y="1530"/>
                  </a:lnTo>
                  <a:lnTo>
                    <a:pt x="4374" y="1494"/>
                  </a:lnTo>
                  <a:lnTo>
                    <a:pt x="4362" y="1494"/>
                  </a:lnTo>
                  <a:lnTo>
                    <a:pt x="4374" y="1470"/>
                  </a:lnTo>
                  <a:lnTo>
                    <a:pt x="4362" y="1476"/>
                  </a:lnTo>
                  <a:lnTo>
                    <a:pt x="4356" y="1482"/>
                  </a:lnTo>
                  <a:lnTo>
                    <a:pt x="4344" y="1488"/>
                  </a:lnTo>
                  <a:lnTo>
                    <a:pt x="4332" y="1500"/>
                  </a:lnTo>
                  <a:lnTo>
                    <a:pt x="4332" y="1518"/>
                  </a:lnTo>
                  <a:lnTo>
                    <a:pt x="4302" y="1506"/>
                  </a:lnTo>
                  <a:lnTo>
                    <a:pt x="4308" y="1542"/>
                  </a:lnTo>
                  <a:lnTo>
                    <a:pt x="4284" y="1542"/>
                  </a:lnTo>
                  <a:lnTo>
                    <a:pt x="4272" y="1560"/>
                  </a:lnTo>
                  <a:lnTo>
                    <a:pt x="4278" y="1572"/>
                  </a:lnTo>
                  <a:lnTo>
                    <a:pt x="4254" y="1572"/>
                  </a:lnTo>
                  <a:lnTo>
                    <a:pt x="4230" y="1614"/>
                  </a:lnTo>
                  <a:lnTo>
                    <a:pt x="4218" y="1614"/>
                  </a:lnTo>
                  <a:lnTo>
                    <a:pt x="4236" y="1578"/>
                  </a:lnTo>
                  <a:lnTo>
                    <a:pt x="4224" y="1566"/>
                  </a:lnTo>
                  <a:lnTo>
                    <a:pt x="4212" y="1566"/>
                  </a:lnTo>
                  <a:lnTo>
                    <a:pt x="4194" y="1584"/>
                  </a:lnTo>
                  <a:lnTo>
                    <a:pt x="4182" y="1590"/>
                  </a:lnTo>
                  <a:lnTo>
                    <a:pt x="4176" y="1596"/>
                  </a:lnTo>
                  <a:lnTo>
                    <a:pt x="4164" y="1602"/>
                  </a:lnTo>
                  <a:lnTo>
                    <a:pt x="4158" y="1608"/>
                  </a:lnTo>
                  <a:lnTo>
                    <a:pt x="4146" y="1614"/>
                  </a:lnTo>
                  <a:lnTo>
                    <a:pt x="4140" y="1620"/>
                  </a:lnTo>
                  <a:lnTo>
                    <a:pt x="4116" y="1632"/>
                  </a:lnTo>
                  <a:lnTo>
                    <a:pt x="4110" y="1638"/>
                  </a:lnTo>
                  <a:lnTo>
                    <a:pt x="4116" y="1614"/>
                  </a:lnTo>
                  <a:lnTo>
                    <a:pt x="4116" y="1596"/>
                  </a:lnTo>
                  <a:lnTo>
                    <a:pt x="4080" y="1632"/>
                  </a:lnTo>
                  <a:lnTo>
                    <a:pt x="4014" y="1644"/>
                  </a:lnTo>
                  <a:lnTo>
                    <a:pt x="4074" y="1626"/>
                  </a:lnTo>
                  <a:lnTo>
                    <a:pt x="4080" y="1620"/>
                  </a:lnTo>
                  <a:lnTo>
                    <a:pt x="4092" y="1596"/>
                  </a:lnTo>
                  <a:lnTo>
                    <a:pt x="4098" y="1590"/>
                  </a:lnTo>
                  <a:lnTo>
                    <a:pt x="4098" y="1578"/>
                  </a:lnTo>
                  <a:lnTo>
                    <a:pt x="4092" y="1572"/>
                  </a:lnTo>
                  <a:lnTo>
                    <a:pt x="4050" y="1572"/>
                  </a:lnTo>
                  <a:lnTo>
                    <a:pt x="4038" y="1578"/>
                  </a:lnTo>
                  <a:lnTo>
                    <a:pt x="4032" y="1578"/>
                  </a:lnTo>
                  <a:lnTo>
                    <a:pt x="4020" y="1584"/>
                  </a:lnTo>
                  <a:lnTo>
                    <a:pt x="4002" y="1584"/>
                  </a:lnTo>
                  <a:lnTo>
                    <a:pt x="4002" y="1578"/>
                  </a:lnTo>
                  <a:lnTo>
                    <a:pt x="4008" y="1572"/>
                  </a:lnTo>
                  <a:lnTo>
                    <a:pt x="4020" y="1566"/>
                  </a:lnTo>
                  <a:lnTo>
                    <a:pt x="4026" y="1560"/>
                  </a:lnTo>
                  <a:lnTo>
                    <a:pt x="4032" y="1560"/>
                  </a:lnTo>
                  <a:lnTo>
                    <a:pt x="4032" y="1572"/>
                  </a:lnTo>
                  <a:lnTo>
                    <a:pt x="4050" y="1560"/>
                  </a:lnTo>
                  <a:lnTo>
                    <a:pt x="4044" y="1536"/>
                  </a:lnTo>
                  <a:lnTo>
                    <a:pt x="4050" y="1530"/>
                  </a:lnTo>
                  <a:lnTo>
                    <a:pt x="4062" y="1524"/>
                  </a:lnTo>
                  <a:lnTo>
                    <a:pt x="4074" y="1512"/>
                  </a:lnTo>
                  <a:lnTo>
                    <a:pt x="4074" y="1506"/>
                  </a:lnTo>
                  <a:lnTo>
                    <a:pt x="4068" y="1500"/>
                  </a:lnTo>
                  <a:lnTo>
                    <a:pt x="4056" y="1494"/>
                  </a:lnTo>
                  <a:lnTo>
                    <a:pt x="4044" y="1494"/>
                  </a:lnTo>
                  <a:lnTo>
                    <a:pt x="4032" y="1488"/>
                  </a:lnTo>
                  <a:lnTo>
                    <a:pt x="4014" y="1488"/>
                  </a:lnTo>
                  <a:lnTo>
                    <a:pt x="4044" y="1488"/>
                  </a:lnTo>
                  <a:lnTo>
                    <a:pt x="4056" y="1482"/>
                  </a:lnTo>
                  <a:lnTo>
                    <a:pt x="4074" y="1482"/>
                  </a:lnTo>
                  <a:lnTo>
                    <a:pt x="4086" y="1470"/>
                  </a:lnTo>
                  <a:lnTo>
                    <a:pt x="4098" y="1446"/>
                  </a:lnTo>
                  <a:lnTo>
                    <a:pt x="4104" y="1440"/>
                  </a:lnTo>
                  <a:lnTo>
                    <a:pt x="4110" y="1440"/>
                  </a:lnTo>
                  <a:lnTo>
                    <a:pt x="4122" y="1434"/>
                  </a:lnTo>
                  <a:lnTo>
                    <a:pt x="4128" y="1434"/>
                  </a:lnTo>
                  <a:lnTo>
                    <a:pt x="4134" y="1428"/>
                  </a:lnTo>
                  <a:lnTo>
                    <a:pt x="4122" y="1416"/>
                  </a:lnTo>
                  <a:lnTo>
                    <a:pt x="4110" y="1422"/>
                  </a:lnTo>
                  <a:lnTo>
                    <a:pt x="4098" y="1434"/>
                  </a:lnTo>
                  <a:lnTo>
                    <a:pt x="4092" y="1404"/>
                  </a:lnTo>
                  <a:lnTo>
                    <a:pt x="4068" y="1404"/>
                  </a:lnTo>
                  <a:lnTo>
                    <a:pt x="4050" y="1410"/>
                  </a:lnTo>
                  <a:lnTo>
                    <a:pt x="4026" y="1410"/>
                  </a:lnTo>
                  <a:lnTo>
                    <a:pt x="4020" y="1404"/>
                  </a:lnTo>
                  <a:lnTo>
                    <a:pt x="4020" y="1386"/>
                  </a:lnTo>
                  <a:lnTo>
                    <a:pt x="4038" y="1368"/>
                  </a:lnTo>
                  <a:lnTo>
                    <a:pt x="4032" y="1362"/>
                  </a:lnTo>
                  <a:lnTo>
                    <a:pt x="4014" y="1362"/>
                  </a:lnTo>
                  <a:lnTo>
                    <a:pt x="4008" y="1368"/>
                  </a:lnTo>
                  <a:lnTo>
                    <a:pt x="4020" y="1344"/>
                  </a:lnTo>
                  <a:lnTo>
                    <a:pt x="3984" y="1350"/>
                  </a:lnTo>
                  <a:lnTo>
                    <a:pt x="3984" y="1326"/>
                  </a:lnTo>
                  <a:lnTo>
                    <a:pt x="3978" y="1314"/>
                  </a:lnTo>
                  <a:lnTo>
                    <a:pt x="3972" y="1308"/>
                  </a:lnTo>
                  <a:lnTo>
                    <a:pt x="3948" y="1308"/>
                  </a:lnTo>
                  <a:lnTo>
                    <a:pt x="3930" y="1314"/>
                  </a:lnTo>
                  <a:lnTo>
                    <a:pt x="3906" y="1326"/>
                  </a:lnTo>
                  <a:lnTo>
                    <a:pt x="3900" y="1332"/>
                  </a:lnTo>
                  <a:lnTo>
                    <a:pt x="3894" y="1332"/>
                  </a:lnTo>
                  <a:lnTo>
                    <a:pt x="3888" y="1326"/>
                  </a:lnTo>
                  <a:lnTo>
                    <a:pt x="3876" y="1320"/>
                  </a:lnTo>
                  <a:lnTo>
                    <a:pt x="3864" y="1320"/>
                  </a:lnTo>
                  <a:lnTo>
                    <a:pt x="3852" y="1326"/>
                  </a:lnTo>
                  <a:lnTo>
                    <a:pt x="3846" y="1326"/>
                  </a:lnTo>
                  <a:lnTo>
                    <a:pt x="3834" y="1332"/>
                  </a:lnTo>
                  <a:lnTo>
                    <a:pt x="3822" y="1326"/>
                  </a:lnTo>
                  <a:lnTo>
                    <a:pt x="3762" y="1302"/>
                  </a:lnTo>
                  <a:lnTo>
                    <a:pt x="3738" y="1302"/>
                  </a:lnTo>
                  <a:lnTo>
                    <a:pt x="3714" y="1314"/>
                  </a:lnTo>
                  <a:lnTo>
                    <a:pt x="3708" y="1326"/>
                  </a:lnTo>
                  <a:lnTo>
                    <a:pt x="3702" y="1326"/>
                  </a:lnTo>
                  <a:lnTo>
                    <a:pt x="3684" y="1344"/>
                  </a:lnTo>
                  <a:lnTo>
                    <a:pt x="3684" y="1350"/>
                  </a:lnTo>
                  <a:lnTo>
                    <a:pt x="3696" y="1356"/>
                  </a:lnTo>
                  <a:lnTo>
                    <a:pt x="3702" y="1362"/>
                  </a:lnTo>
                  <a:lnTo>
                    <a:pt x="3708" y="1374"/>
                  </a:lnTo>
                  <a:lnTo>
                    <a:pt x="3708" y="1380"/>
                  </a:lnTo>
                  <a:lnTo>
                    <a:pt x="3702" y="1386"/>
                  </a:lnTo>
                  <a:lnTo>
                    <a:pt x="3690" y="1392"/>
                  </a:lnTo>
                  <a:lnTo>
                    <a:pt x="3672" y="1410"/>
                  </a:lnTo>
                  <a:lnTo>
                    <a:pt x="3660" y="1416"/>
                  </a:lnTo>
                  <a:lnTo>
                    <a:pt x="3636" y="1422"/>
                  </a:lnTo>
                  <a:lnTo>
                    <a:pt x="3660" y="1440"/>
                  </a:lnTo>
                  <a:lnTo>
                    <a:pt x="3654" y="1446"/>
                  </a:lnTo>
                  <a:lnTo>
                    <a:pt x="3642" y="1446"/>
                  </a:lnTo>
                  <a:lnTo>
                    <a:pt x="3636" y="1452"/>
                  </a:lnTo>
                  <a:lnTo>
                    <a:pt x="3636" y="1470"/>
                  </a:lnTo>
                  <a:lnTo>
                    <a:pt x="3642" y="1482"/>
                  </a:lnTo>
                  <a:lnTo>
                    <a:pt x="3642" y="1488"/>
                  </a:lnTo>
                  <a:lnTo>
                    <a:pt x="3636" y="1500"/>
                  </a:lnTo>
                  <a:lnTo>
                    <a:pt x="3624" y="1506"/>
                  </a:lnTo>
                  <a:lnTo>
                    <a:pt x="3618" y="1512"/>
                  </a:lnTo>
                  <a:lnTo>
                    <a:pt x="3606" y="1512"/>
                  </a:lnTo>
                  <a:lnTo>
                    <a:pt x="3582" y="1524"/>
                  </a:lnTo>
                  <a:lnTo>
                    <a:pt x="3576" y="1536"/>
                  </a:lnTo>
                  <a:lnTo>
                    <a:pt x="3576" y="1548"/>
                  </a:lnTo>
                  <a:lnTo>
                    <a:pt x="3570" y="1548"/>
                  </a:lnTo>
                  <a:lnTo>
                    <a:pt x="3564" y="1554"/>
                  </a:lnTo>
                  <a:lnTo>
                    <a:pt x="3552" y="1554"/>
                  </a:lnTo>
                  <a:lnTo>
                    <a:pt x="3540" y="1560"/>
                  </a:lnTo>
                  <a:lnTo>
                    <a:pt x="3534" y="1566"/>
                  </a:lnTo>
                  <a:lnTo>
                    <a:pt x="3522" y="1572"/>
                  </a:lnTo>
                  <a:lnTo>
                    <a:pt x="3504" y="1590"/>
                  </a:lnTo>
                  <a:lnTo>
                    <a:pt x="3510" y="1596"/>
                  </a:lnTo>
                  <a:lnTo>
                    <a:pt x="3522" y="1602"/>
                  </a:lnTo>
                  <a:lnTo>
                    <a:pt x="3534" y="1614"/>
                  </a:lnTo>
                  <a:lnTo>
                    <a:pt x="3552" y="1620"/>
                  </a:lnTo>
                  <a:lnTo>
                    <a:pt x="3558" y="1632"/>
                  </a:lnTo>
                  <a:lnTo>
                    <a:pt x="3564" y="1638"/>
                  </a:lnTo>
                  <a:lnTo>
                    <a:pt x="3564" y="1662"/>
                  </a:lnTo>
                  <a:lnTo>
                    <a:pt x="3558" y="1698"/>
                  </a:lnTo>
                  <a:lnTo>
                    <a:pt x="3540" y="1746"/>
                  </a:lnTo>
                  <a:lnTo>
                    <a:pt x="3510" y="1776"/>
                  </a:lnTo>
                  <a:lnTo>
                    <a:pt x="3468" y="1800"/>
                  </a:lnTo>
                  <a:lnTo>
                    <a:pt x="3426" y="1830"/>
                  </a:lnTo>
                  <a:lnTo>
                    <a:pt x="3390" y="1854"/>
                  </a:lnTo>
                  <a:lnTo>
                    <a:pt x="3366" y="1860"/>
                  </a:lnTo>
                  <a:lnTo>
                    <a:pt x="3336" y="1860"/>
                  </a:lnTo>
                  <a:lnTo>
                    <a:pt x="3300" y="1866"/>
                  </a:lnTo>
                  <a:lnTo>
                    <a:pt x="3276" y="1872"/>
                  </a:lnTo>
                  <a:lnTo>
                    <a:pt x="3258" y="1878"/>
                  </a:lnTo>
                  <a:lnTo>
                    <a:pt x="3258" y="1902"/>
                  </a:lnTo>
                  <a:lnTo>
                    <a:pt x="3264" y="1914"/>
                  </a:lnTo>
                  <a:lnTo>
                    <a:pt x="3264" y="1926"/>
                  </a:lnTo>
                  <a:lnTo>
                    <a:pt x="3270" y="1938"/>
                  </a:lnTo>
                  <a:lnTo>
                    <a:pt x="3270" y="1950"/>
                  </a:lnTo>
                  <a:lnTo>
                    <a:pt x="3252" y="1968"/>
                  </a:lnTo>
                  <a:lnTo>
                    <a:pt x="3234" y="2004"/>
                  </a:lnTo>
                  <a:lnTo>
                    <a:pt x="3234" y="2076"/>
                  </a:lnTo>
                  <a:lnTo>
                    <a:pt x="3210" y="2088"/>
                  </a:lnTo>
                  <a:lnTo>
                    <a:pt x="3204" y="2094"/>
                  </a:lnTo>
                  <a:lnTo>
                    <a:pt x="3180" y="2106"/>
                  </a:lnTo>
                  <a:lnTo>
                    <a:pt x="3180" y="2142"/>
                  </a:lnTo>
                  <a:lnTo>
                    <a:pt x="3156" y="2166"/>
                  </a:lnTo>
                  <a:lnTo>
                    <a:pt x="3156" y="2154"/>
                  </a:lnTo>
                  <a:lnTo>
                    <a:pt x="3162" y="2148"/>
                  </a:lnTo>
                  <a:lnTo>
                    <a:pt x="3162" y="2142"/>
                  </a:lnTo>
                  <a:lnTo>
                    <a:pt x="3156" y="2130"/>
                  </a:lnTo>
                  <a:lnTo>
                    <a:pt x="3138" y="2130"/>
                  </a:lnTo>
                  <a:lnTo>
                    <a:pt x="3126" y="2136"/>
                  </a:lnTo>
                  <a:lnTo>
                    <a:pt x="3108" y="2154"/>
                  </a:lnTo>
                  <a:lnTo>
                    <a:pt x="3108" y="2166"/>
                  </a:lnTo>
                  <a:lnTo>
                    <a:pt x="3114" y="2178"/>
                  </a:lnTo>
                  <a:lnTo>
                    <a:pt x="3114" y="2190"/>
                  </a:lnTo>
                  <a:lnTo>
                    <a:pt x="3108" y="2196"/>
                  </a:lnTo>
                  <a:lnTo>
                    <a:pt x="3108" y="2178"/>
                  </a:lnTo>
                  <a:lnTo>
                    <a:pt x="3102" y="2166"/>
                  </a:lnTo>
                  <a:lnTo>
                    <a:pt x="3090" y="2154"/>
                  </a:lnTo>
                  <a:lnTo>
                    <a:pt x="3078" y="2154"/>
                  </a:lnTo>
                  <a:lnTo>
                    <a:pt x="3066" y="2160"/>
                  </a:lnTo>
                  <a:lnTo>
                    <a:pt x="3042" y="2160"/>
                  </a:lnTo>
                  <a:lnTo>
                    <a:pt x="3036" y="2166"/>
                  </a:lnTo>
                  <a:lnTo>
                    <a:pt x="3030" y="2166"/>
                  </a:lnTo>
                  <a:lnTo>
                    <a:pt x="3042" y="2160"/>
                  </a:lnTo>
                  <a:lnTo>
                    <a:pt x="3060" y="2142"/>
                  </a:lnTo>
                  <a:lnTo>
                    <a:pt x="3072" y="2136"/>
                  </a:lnTo>
                  <a:lnTo>
                    <a:pt x="3078" y="2124"/>
                  </a:lnTo>
                  <a:lnTo>
                    <a:pt x="3078" y="2118"/>
                  </a:lnTo>
                  <a:lnTo>
                    <a:pt x="3072" y="2106"/>
                  </a:lnTo>
                  <a:lnTo>
                    <a:pt x="3060" y="2100"/>
                  </a:lnTo>
                  <a:lnTo>
                    <a:pt x="3048" y="2088"/>
                  </a:lnTo>
                  <a:lnTo>
                    <a:pt x="3030" y="2088"/>
                  </a:lnTo>
                  <a:lnTo>
                    <a:pt x="3024" y="2082"/>
                  </a:lnTo>
                  <a:lnTo>
                    <a:pt x="3018" y="2082"/>
                  </a:lnTo>
                  <a:lnTo>
                    <a:pt x="3024" y="2082"/>
                  </a:lnTo>
                  <a:lnTo>
                    <a:pt x="3042" y="2064"/>
                  </a:lnTo>
                  <a:lnTo>
                    <a:pt x="3042" y="2058"/>
                  </a:lnTo>
                  <a:lnTo>
                    <a:pt x="3030" y="2034"/>
                  </a:lnTo>
                  <a:lnTo>
                    <a:pt x="3030" y="2028"/>
                  </a:lnTo>
                  <a:lnTo>
                    <a:pt x="3024" y="2016"/>
                  </a:lnTo>
                  <a:lnTo>
                    <a:pt x="3060" y="1992"/>
                  </a:lnTo>
                  <a:lnTo>
                    <a:pt x="3060" y="1968"/>
                  </a:lnTo>
                  <a:lnTo>
                    <a:pt x="3084" y="1956"/>
                  </a:lnTo>
                  <a:lnTo>
                    <a:pt x="3084" y="1914"/>
                  </a:lnTo>
                  <a:lnTo>
                    <a:pt x="3090" y="1914"/>
                  </a:lnTo>
                  <a:lnTo>
                    <a:pt x="3102" y="1902"/>
                  </a:lnTo>
                  <a:lnTo>
                    <a:pt x="3114" y="1896"/>
                  </a:lnTo>
                  <a:lnTo>
                    <a:pt x="3132" y="1878"/>
                  </a:lnTo>
                  <a:lnTo>
                    <a:pt x="3126" y="1866"/>
                  </a:lnTo>
                  <a:lnTo>
                    <a:pt x="3120" y="1860"/>
                  </a:lnTo>
                  <a:lnTo>
                    <a:pt x="3084" y="1848"/>
                  </a:lnTo>
                  <a:lnTo>
                    <a:pt x="2976" y="1848"/>
                  </a:lnTo>
                  <a:lnTo>
                    <a:pt x="2940" y="1860"/>
                  </a:lnTo>
                  <a:lnTo>
                    <a:pt x="2946" y="1848"/>
                  </a:lnTo>
                  <a:lnTo>
                    <a:pt x="2952" y="1842"/>
                  </a:lnTo>
                  <a:lnTo>
                    <a:pt x="2952" y="1830"/>
                  </a:lnTo>
                  <a:lnTo>
                    <a:pt x="2958" y="1824"/>
                  </a:lnTo>
                  <a:lnTo>
                    <a:pt x="2952" y="1818"/>
                  </a:lnTo>
                  <a:lnTo>
                    <a:pt x="2940" y="1812"/>
                  </a:lnTo>
                  <a:lnTo>
                    <a:pt x="2928" y="1812"/>
                  </a:lnTo>
                  <a:lnTo>
                    <a:pt x="2892" y="1800"/>
                  </a:lnTo>
                  <a:lnTo>
                    <a:pt x="2874" y="1800"/>
                  </a:lnTo>
                  <a:lnTo>
                    <a:pt x="2868" y="1794"/>
                  </a:lnTo>
                  <a:lnTo>
                    <a:pt x="2862" y="1794"/>
                  </a:lnTo>
                  <a:lnTo>
                    <a:pt x="2862" y="1770"/>
                  </a:lnTo>
                  <a:lnTo>
                    <a:pt x="2856" y="1752"/>
                  </a:lnTo>
                  <a:lnTo>
                    <a:pt x="2844" y="1740"/>
                  </a:lnTo>
                  <a:lnTo>
                    <a:pt x="2790" y="1722"/>
                  </a:lnTo>
                  <a:lnTo>
                    <a:pt x="2778" y="1722"/>
                  </a:lnTo>
                  <a:lnTo>
                    <a:pt x="2778" y="1716"/>
                  </a:lnTo>
                  <a:lnTo>
                    <a:pt x="2766" y="1704"/>
                  </a:lnTo>
                  <a:lnTo>
                    <a:pt x="2754" y="1704"/>
                  </a:lnTo>
                  <a:lnTo>
                    <a:pt x="2736" y="1698"/>
                  </a:lnTo>
                  <a:lnTo>
                    <a:pt x="2694" y="1698"/>
                  </a:lnTo>
                  <a:lnTo>
                    <a:pt x="2646" y="1704"/>
                  </a:lnTo>
                  <a:lnTo>
                    <a:pt x="2610" y="1716"/>
                  </a:lnTo>
                  <a:lnTo>
                    <a:pt x="2592" y="1716"/>
                  </a:lnTo>
                  <a:lnTo>
                    <a:pt x="2598" y="1716"/>
                  </a:lnTo>
                  <a:lnTo>
                    <a:pt x="2604" y="1710"/>
                  </a:lnTo>
                  <a:lnTo>
                    <a:pt x="2616" y="1710"/>
                  </a:lnTo>
                  <a:lnTo>
                    <a:pt x="2628" y="1704"/>
                  </a:lnTo>
                  <a:lnTo>
                    <a:pt x="2634" y="1692"/>
                  </a:lnTo>
                  <a:lnTo>
                    <a:pt x="2640" y="1686"/>
                  </a:lnTo>
                  <a:lnTo>
                    <a:pt x="2646" y="1662"/>
                  </a:lnTo>
                  <a:lnTo>
                    <a:pt x="2658" y="1632"/>
                  </a:lnTo>
                  <a:lnTo>
                    <a:pt x="2664" y="1602"/>
                  </a:lnTo>
                  <a:lnTo>
                    <a:pt x="2670" y="1590"/>
                  </a:lnTo>
                  <a:lnTo>
                    <a:pt x="2658" y="1590"/>
                  </a:lnTo>
                  <a:lnTo>
                    <a:pt x="2646" y="1584"/>
                  </a:lnTo>
                  <a:lnTo>
                    <a:pt x="2616" y="1584"/>
                  </a:lnTo>
                  <a:lnTo>
                    <a:pt x="2610" y="1590"/>
                  </a:lnTo>
                  <a:lnTo>
                    <a:pt x="2598" y="1596"/>
                  </a:lnTo>
                  <a:lnTo>
                    <a:pt x="2592" y="1602"/>
                  </a:lnTo>
                  <a:lnTo>
                    <a:pt x="2580" y="1608"/>
                  </a:lnTo>
                  <a:lnTo>
                    <a:pt x="2598" y="1578"/>
                  </a:lnTo>
                  <a:lnTo>
                    <a:pt x="2592" y="1560"/>
                  </a:lnTo>
                  <a:lnTo>
                    <a:pt x="2610" y="1542"/>
                  </a:lnTo>
                  <a:lnTo>
                    <a:pt x="2616" y="1530"/>
                  </a:lnTo>
                  <a:lnTo>
                    <a:pt x="2640" y="1506"/>
                  </a:lnTo>
                  <a:lnTo>
                    <a:pt x="2646" y="1494"/>
                  </a:lnTo>
                  <a:lnTo>
                    <a:pt x="2664" y="1476"/>
                  </a:lnTo>
                  <a:lnTo>
                    <a:pt x="2694" y="1452"/>
                  </a:lnTo>
                  <a:lnTo>
                    <a:pt x="2730" y="1428"/>
                  </a:lnTo>
                  <a:lnTo>
                    <a:pt x="2754" y="1410"/>
                  </a:lnTo>
                  <a:lnTo>
                    <a:pt x="2766" y="1404"/>
                  </a:lnTo>
                  <a:lnTo>
                    <a:pt x="2760" y="1392"/>
                  </a:lnTo>
                  <a:lnTo>
                    <a:pt x="2826" y="1368"/>
                  </a:lnTo>
                  <a:lnTo>
                    <a:pt x="2826" y="1350"/>
                  </a:lnTo>
                  <a:lnTo>
                    <a:pt x="2868" y="1344"/>
                  </a:lnTo>
                  <a:lnTo>
                    <a:pt x="2868" y="1326"/>
                  </a:lnTo>
                  <a:lnTo>
                    <a:pt x="2898" y="1320"/>
                  </a:lnTo>
                  <a:lnTo>
                    <a:pt x="2952" y="1284"/>
                  </a:lnTo>
                  <a:lnTo>
                    <a:pt x="3006" y="1284"/>
                  </a:lnTo>
                  <a:lnTo>
                    <a:pt x="3042" y="1278"/>
                  </a:lnTo>
                  <a:lnTo>
                    <a:pt x="3060" y="1266"/>
                  </a:lnTo>
                  <a:lnTo>
                    <a:pt x="3060" y="1254"/>
                  </a:lnTo>
                  <a:lnTo>
                    <a:pt x="3030" y="1224"/>
                  </a:lnTo>
                  <a:lnTo>
                    <a:pt x="2970" y="1230"/>
                  </a:lnTo>
                  <a:lnTo>
                    <a:pt x="2982" y="1218"/>
                  </a:lnTo>
                  <a:lnTo>
                    <a:pt x="2928" y="1194"/>
                  </a:lnTo>
                  <a:lnTo>
                    <a:pt x="2952" y="1188"/>
                  </a:lnTo>
                  <a:lnTo>
                    <a:pt x="3036" y="1212"/>
                  </a:lnTo>
                  <a:lnTo>
                    <a:pt x="3054" y="1230"/>
                  </a:lnTo>
                  <a:lnTo>
                    <a:pt x="3066" y="1236"/>
                  </a:lnTo>
                  <a:lnTo>
                    <a:pt x="3096" y="1236"/>
                  </a:lnTo>
                  <a:lnTo>
                    <a:pt x="3108" y="1230"/>
                  </a:lnTo>
                  <a:lnTo>
                    <a:pt x="3114" y="1218"/>
                  </a:lnTo>
                  <a:lnTo>
                    <a:pt x="3126" y="1206"/>
                  </a:lnTo>
                  <a:lnTo>
                    <a:pt x="3132" y="1194"/>
                  </a:lnTo>
                  <a:lnTo>
                    <a:pt x="3144" y="1188"/>
                  </a:lnTo>
                  <a:lnTo>
                    <a:pt x="3150" y="1182"/>
                  </a:lnTo>
                  <a:lnTo>
                    <a:pt x="3156" y="1182"/>
                  </a:lnTo>
                  <a:lnTo>
                    <a:pt x="3180" y="1194"/>
                  </a:lnTo>
                  <a:lnTo>
                    <a:pt x="3198" y="1200"/>
                  </a:lnTo>
                  <a:lnTo>
                    <a:pt x="3210" y="1200"/>
                  </a:lnTo>
                  <a:lnTo>
                    <a:pt x="3246" y="1182"/>
                  </a:lnTo>
                  <a:lnTo>
                    <a:pt x="3282" y="1170"/>
                  </a:lnTo>
                  <a:lnTo>
                    <a:pt x="3318" y="1152"/>
                  </a:lnTo>
                  <a:lnTo>
                    <a:pt x="3336" y="1146"/>
                  </a:lnTo>
                  <a:lnTo>
                    <a:pt x="3360" y="1134"/>
                  </a:lnTo>
                  <a:lnTo>
                    <a:pt x="3372" y="1122"/>
                  </a:lnTo>
                  <a:lnTo>
                    <a:pt x="3366" y="1116"/>
                  </a:lnTo>
                  <a:lnTo>
                    <a:pt x="3342" y="1110"/>
                  </a:lnTo>
                  <a:lnTo>
                    <a:pt x="3264" y="1110"/>
                  </a:lnTo>
                  <a:lnTo>
                    <a:pt x="3258" y="1086"/>
                  </a:lnTo>
                  <a:lnTo>
                    <a:pt x="3174" y="1056"/>
                  </a:lnTo>
                  <a:lnTo>
                    <a:pt x="3186" y="1056"/>
                  </a:lnTo>
                  <a:lnTo>
                    <a:pt x="3216" y="1050"/>
                  </a:lnTo>
                  <a:lnTo>
                    <a:pt x="3252" y="1050"/>
                  </a:lnTo>
                  <a:lnTo>
                    <a:pt x="3282" y="1056"/>
                  </a:lnTo>
                  <a:lnTo>
                    <a:pt x="3294" y="1062"/>
                  </a:lnTo>
                  <a:lnTo>
                    <a:pt x="3306" y="1074"/>
                  </a:lnTo>
                  <a:lnTo>
                    <a:pt x="3324" y="1086"/>
                  </a:lnTo>
                  <a:lnTo>
                    <a:pt x="3336" y="1098"/>
                  </a:lnTo>
                  <a:lnTo>
                    <a:pt x="3348" y="1104"/>
                  </a:lnTo>
                  <a:lnTo>
                    <a:pt x="3372" y="1098"/>
                  </a:lnTo>
                  <a:lnTo>
                    <a:pt x="3408" y="1080"/>
                  </a:lnTo>
                  <a:lnTo>
                    <a:pt x="3444" y="1068"/>
                  </a:lnTo>
                  <a:lnTo>
                    <a:pt x="3474" y="1050"/>
                  </a:lnTo>
                  <a:lnTo>
                    <a:pt x="3486" y="1044"/>
                  </a:lnTo>
                  <a:lnTo>
                    <a:pt x="3462" y="1032"/>
                  </a:lnTo>
                  <a:lnTo>
                    <a:pt x="3468" y="1026"/>
                  </a:lnTo>
                  <a:lnTo>
                    <a:pt x="3492" y="1014"/>
                  </a:lnTo>
                  <a:lnTo>
                    <a:pt x="3522" y="1014"/>
                  </a:lnTo>
                  <a:lnTo>
                    <a:pt x="3528" y="1020"/>
                  </a:lnTo>
                  <a:lnTo>
                    <a:pt x="3534" y="1032"/>
                  </a:lnTo>
                  <a:lnTo>
                    <a:pt x="3540" y="1038"/>
                  </a:lnTo>
                  <a:lnTo>
                    <a:pt x="3570" y="1050"/>
                  </a:lnTo>
                  <a:lnTo>
                    <a:pt x="3576" y="1026"/>
                  </a:lnTo>
                  <a:lnTo>
                    <a:pt x="3594" y="1044"/>
                  </a:lnTo>
                  <a:lnTo>
                    <a:pt x="3600" y="1038"/>
                  </a:lnTo>
                  <a:lnTo>
                    <a:pt x="3600" y="1026"/>
                  </a:lnTo>
                  <a:lnTo>
                    <a:pt x="3594" y="1014"/>
                  </a:lnTo>
                  <a:lnTo>
                    <a:pt x="3582" y="1002"/>
                  </a:lnTo>
                  <a:lnTo>
                    <a:pt x="3564" y="990"/>
                  </a:lnTo>
                  <a:lnTo>
                    <a:pt x="3606" y="984"/>
                  </a:lnTo>
                  <a:lnTo>
                    <a:pt x="3606" y="990"/>
                  </a:lnTo>
                  <a:lnTo>
                    <a:pt x="3612" y="996"/>
                  </a:lnTo>
                  <a:lnTo>
                    <a:pt x="3612" y="1008"/>
                  </a:lnTo>
                  <a:lnTo>
                    <a:pt x="3624" y="1032"/>
                  </a:lnTo>
                  <a:lnTo>
                    <a:pt x="3630" y="1038"/>
                  </a:lnTo>
                  <a:lnTo>
                    <a:pt x="3636" y="1038"/>
                  </a:lnTo>
                  <a:lnTo>
                    <a:pt x="3654" y="1032"/>
                  </a:lnTo>
                  <a:lnTo>
                    <a:pt x="3690" y="1026"/>
                  </a:lnTo>
                  <a:lnTo>
                    <a:pt x="3732" y="1008"/>
                  </a:lnTo>
                  <a:lnTo>
                    <a:pt x="3768" y="990"/>
                  </a:lnTo>
                  <a:lnTo>
                    <a:pt x="3798" y="972"/>
                  </a:lnTo>
                  <a:lnTo>
                    <a:pt x="3798" y="960"/>
                  </a:lnTo>
                  <a:lnTo>
                    <a:pt x="3786" y="942"/>
                  </a:lnTo>
                  <a:lnTo>
                    <a:pt x="3780" y="930"/>
                  </a:lnTo>
                  <a:lnTo>
                    <a:pt x="3774" y="912"/>
                  </a:lnTo>
                  <a:lnTo>
                    <a:pt x="3774" y="900"/>
                  </a:lnTo>
                  <a:lnTo>
                    <a:pt x="3780" y="894"/>
                  </a:lnTo>
                  <a:lnTo>
                    <a:pt x="3792" y="894"/>
                  </a:lnTo>
                  <a:lnTo>
                    <a:pt x="3804" y="888"/>
                  </a:lnTo>
                  <a:lnTo>
                    <a:pt x="3822" y="888"/>
                  </a:lnTo>
                  <a:lnTo>
                    <a:pt x="3840" y="882"/>
                  </a:lnTo>
                  <a:lnTo>
                    <a:pt x="3858" y="882"/>
                  </a:lnTo>
                  <a:lnTo>
                    <a:pt x="3864" y="876"/>
                  </a:lnTo>
                  <a:lnTo>
                    <a:pt x="3870" y="876"/>
                  </a:lnTo>
                  <a:lnTo>
                    <a:pt x="3870" y="858"/>
                  </a:lnTo>
                  <a:lnTo>
                    <a:pt x="3864" y="846"/>
                  </a:lnTo>
                  <a:lnTo>
                    <a:pt x="3864" y="840"/>
                  </a:lnTo>
                  <a:lnTo>
                    <a:pt x="3858" y="828"/>
                  </a:lnTo>
                  <a:lnTo>
                    <a:pt x="3840" y="804"/>
                  </a:lnTo>
                  <a:lnTo>
                    <a:pt x="3822" y="798"/>
                  </a:lnTo>
                  <a:lnTo>
                    <a:pt x="3786" y="792"/>
                  </a:lnTo>
                  <a:lnTo>
                    <a:pt x="3744" y="792"/>
                  </a:lnTo>
                  <a:lnTo>
                    <a:pt x="3708" y="804"/>
                  </a:lnTo>
                  <a:lnTo>
                    <a:pt x="3690" y="822"/>
                  </a:lnTo>
                  <a:lnTo>
                    <a:pt x="3690" y="840"/>
                  </a:lnTo>
                  <a:lnTo>
                    <a:pt x="3696" y="840"/>
                  </a:lnTo>
                  <a:lnTo>
                    <a:pt x="3702" y="846"/>
                  </a:lnTo>
                  <a:lnTo>
                    <a:pt x="3666" y="870"/>
                  </a:lnTo>
                  <a:lnTo>
                    <a:pt x="3642" y="870"/>
                  </a:lnTo>
                  <a:lnTo>
                    <a:pt x="3576" y="918"/>
                  </a:lnTo>
                  <a:lnTo>
                    <a:pt x="3552" y="930"/>
                  </a:lnTo>
                  <a:lnTo>
                    <a:pt x="3546" y="936"/>
                  </a:lnTo>
                  <a:lnTo>
                    <a:pt x="3540" y="948"/>
                  </a:lnTo>
                  <a:lnTo>
                    <a:pt x="3522" y="966"/>
                  </a:lnTo>
                  <a:lnTo>
                    <a:pt x="3492" y="966"/>
                  </a:lnTo>
                  <a:lnTo>
                    <a:pt x="3456" y="984"/>
                  </a:lnTo>
                  <a:lnTo>
                    <a:pt x="3456" y="972"/>
                  </a:lnTo>
                  <a:lnTo>
                    <a:pt x="3450" y="954"/>
                  </a:lnTo>
                  <a:lnTo>
                    <a:pt x="3450" y="918"/>
                  </a:lnTo>
                  <a:lnTo>
                    <a:pt x="3456" y="912"/>
                  </a:lnTo>
                  <a:lnTo>
                    <a:pt x="3480" y="900"/>
                  </a:lnTo>
                  <a:lnTo>
                    <a:pt x="3498" y="900"/>
                  </a:lnTo>
                  <a:lnTo>
                    <a:pt x="3510" y="894"/>
                  </a:lnTo>
                  <a:lnTo>
                    <a:pt x="3516" y="882"/>
                  </a:lnTo>
                  <a:lnTo>
                    <a:pt x="3516" y="870"/>
                  </a:lnTo>
                  <a:lnTo>
                    <a:pt x="3510" y="852"/>
                  </a:lnTo>
                  <a:lnTo>
                    <a:pt x="3504" y="846"/>
                  </a:lnTo>
                  <a:lnTo>
                    <a:pt x="3498" y="834"/>
                  </a:lnTo>
                  <a:lnTo>
                    <a:pt x="3486" y="834"/>
                  </a:lnTo>
                  <a:lnTo>
                    <a:pt x="3450" y="852"/>
                  </a:lnTo>
                  <a:lnTo>
                    <a:pt x="3432" y="858"/>
                  </a:lnTo>
                  <a:lnTo>
                    <a:pt x="3420" y="864"/>
                  </a:lnTo>
                  <a:lnTo>
                    <a:pt x="3414" y="870"/>
                  </a:lnTo>
                  <a:lnTo>
                    <a:pt x="3408" y="870"/>
                  </a:lnTo>
                  <a:lnTo>
                    <a:pt x="3378" y="900"/>
                  </a:lnTo>
                  <a:lnTo>
                    <a:pt x="3372" y="888"/>
                  </a:lnTo>
                  <a:lnTo>
                    <a:pt x="3396" y="858"/>
                  </a:lnTo>
                  <a:lnTo>
                    <a:pt x="3396" y="840"/>
                  </a:lnTo>
                  <a:lnTo>
                    <a:pt x="3438" y="822"/>
                  </a:lnTo>
                  <a:lnTo>
                    <a:pt x="3402" y="816"/>
                  </a:lnTo>
                  <a:lnTo>
                    <a:pt x="3408" y="804"/>
                  </a:lnTo>
                  <a:lnTo>
                    <a:pt x="3360" y="816"/>
                  </a:lnTo>
                  <a:lnTo>
                    <a:pt x="3336" y="804"/>
                  </a:lnTo>
                  <a:lnTo>
                    <a:pt x="3378" y="792"/>
                  </a:lnTo>
                  <a:lnTo>
                    <a:pt x="3378" y="774"/>
                  </a:lnTo>
                  <a:lnTo>
                    <a:pt x="3390" y="774"/>
                  </a:lnTo>
                  <a:lnTo>
                    <a:pt x="3396" y="780"/>
                  </a:lnTo>
                  <a:lnTo>
                    <a:pt x="3420" y="780"/>
                  </a:lnTo>
                  <a:lnTo>
                    <a:pt x="3426" y="774"/>
                  </a:lnTo>
                  <a:lnTo>
                    <a:pt x="3426" y="762"/>
                  </a:lnTo>
                  <a:lnTo>
                    <a:pt x="3420" y="756"/>
                  </a:lnTo>
                  <a:lnTo>
                    <a:pt x="3408" y="756"/>
                  </a:lnTo>
                  <a:lnTo>
                    <a:pt x="3396" y="744"/>
                  </a:lnTo>
                  <a:lnTo>
                    <a:pt x="3396" y="738"/>
                  </a:lnTo>
                  <a:lnTo>
                    <a:pt x="3420" y="690"/>
                  </a:lnTo>
                  <a:lnTo>
                    <a:pt x="3426" y="684"/>
                  </a:lnTo>
                  <a:lnTo>
                    <a:pt x="3426" y="672"/>
                  </a:lnTo>
                  <a:lnTo>
                    <a:pt x="3420" y="666"/>
                  </a:lnTo>
                  <a:lnTo>
                    <a:pt x="3414" y="666"/>
                  </a:lnTo>
                  <a:lnTo>
                    <a:pt x="3372" y="648"/>
                  </a:lnTo>
                  <a:lnTo>
                    <a:pt x="3348" y="660"/>
                  </a:lnTo>
                  <a:lnTo>
                    <a:pt x="3336" y="660"/>
                  </a:lnTo>
                  <a:lnTo>
                    <a:pt x="3318" y="666"/>
                  </a:lnTo>
                  <a:lnTo>
                    <a:pt x="3312" y="666"/>
                  </a:lnTo>
                  <a:lnTo>
                    <a:pt x="3306" y="672"/>
                  </a:lnTo>
                  <a:lnTo>
                    <a:pt x="3306" y="690"/>
                  </a:lnTo>
                  <a:lnTo>
                    <a:pt x="3240" y="690"/>
                  </a:lnTo>
                  <a:lnTo>
                    <a:pt x="3228" y="696"/>
                  </a:lnTo>
                  <a:lnTo>
                    <a:pt x="3222" y="702"/>
                  </a:lnTo>
                  <a:lnTo>
                    <a:pt x="3210" y="708"/>
                  </a:lnTo>
                  <a:lnTo>
                    <a:pt x="3198" y="720"/>
                  </a:lnTo>
                  <a:lnTo>
                    <a:pt x="3204" y="726"/>
                  </a:lnTo>
                  <a:lnTo>
                    <a:pt x="3216" y="732"/>
                  </a:lnTo>
                  <a:lnTo>
                    <a:pt x="3228" y="732"/>
                  </a:lnTo>
                  <a:lnTo>
                    <a:pt x="3234" y="738"/>
                  </a:lnTo>
                  <a:lnTo>
                    <a:pt x="3228" y="738"/>
                  </a:lnTo>
                  <a:lnTo>
                    <a:pt x="3222" y="744"/>
                  </a:lnTo>
                  <a:lnTo>
                    <a:pt x="3204" y="744"/>
                  </a:lnTo>
                  <a:lnTo>
                    <a:pt x="3180" y="756"/>
                  </a:lnTo>
                  <a:lnTo>
                    <a:pt x="3168" y="768"/>
                  </a:lnTo>
                  <a:lnTo>
                    <a:pt x="3168" y="774"/>
                  </a:lnTo>
                  <a:lnTo>
                    <a:pt x="3174" y="786"/>
                  </a:lnTo>
                  <a:lnTo>
                    <a:pt x="3186" y="798"/>
                  </a:lnTo>
                  <a:lnTo>
                    <a:pt x="3198" y="804"/>
                  </a:lnTo>
                  <a:lnTo>
                    <a:pt x="3204" y="810"/>
                  </a:lnTo>
                  <a:lnTo>
                    <a:pt x="3210" y="810"/>
                  </a:lnTo>
                  <a:lnTo>
                    <a:pt x="3234" y="798"/>
                  </a:lnTo>
                  <a:lnTo>
                    <a:pt x="3234" y="822"/>
                  </a:lnTo>
                  <a:lnTo>
                    <a:pt x="3240" y="828"/>
                  </a:lnTo>
                  <a:lnTo>
                    <a:pt x="3246" y="828"/>
                  </a:lnTo>
                  <a:lnTo>
                    <a:pt x="3258" y="822"/>
                  </a:lnTo>
                  <a:lnTo>
                    <a:pt x="3282" y="822"/>
                  </a:lnTo>
                  <a:lnTo>
                    <a:pt x="3276" y="828"/>
                  </a:lnTo>
                  <a:lnTo>
                    <a:pt x="3252" y="840"/>
                  </a:lnTo>
                  <a:lnTo>
                    <a:pt x="3246" y="840"/>
                  </a:lnTo>
                  <a:lnTo>
                    <a:pt x="3228" y="828"/>
                  </a:lnTo>
                  <a:lnTo>
                    <a:pt x="3222" y="846"/>
                  </a:lnTo>
                  <a:lnTo>
                    <a:pt x="3204" y="846"/>
                  </a:lnTo>
                  <a:lnTo>
                    <a:pt x="3192" y="852"/>
                  </a:lnTo>
                  <a:lnTo>
                    <a:pt x="3186" y="852"/>
                  </a:lnTo>
                  <a:lnTo>
                    <a:pt x="3180" y="858"/>
                  </a:lnTo>
                  <a:lnTo>
                    <a:pt x="3204" y="858"/>
                  </a:lnTo>
                  <a:lnTo>
                    <a:pt x="3228" y="846"/>
                  </a:lnTo>
                  <a:lnTo>
                    <a:pt x="3240" y="846"/>
                  </a:lnTo>
                  <a:lnTo>
                    <a:pt x="3240" y="852"/>
                  </a:lnTo>
                  <a:lnTo>
                    <a:pt x="3228" y="870"/>
                  </a:lnTo>
                  <a:lnTo>
                    <a:pt x="3210" y="882"/>
                  </a:lnTo>
                  <a:lnTo>
                    <a:pt x="3198" y="888"/>
                  </a:lnTo>
                  <a:lnTo>
                    <a:pt x="3180" y="894"/>
                  </a:lnTo>
                  <a:lnTo>
                    <a:pt x="3168" y="900"/>
                  </a:lnTo>
                  <a:lnTo>
                    <a:pt x="3162" y="906"/>
                  </a:lnTo>
                  <a:lnTo>
                    <a:pt x="3138" y="918"/>
                  </a:lnTo>
                  <a:lnTo>
                    <a:pt x="3132" y="924"/>
                  </a:lnTo>
                  <a:lnTo>
                    <a:pt x="3120" y="918"/>
                  </a:lnTo>
                  <a:lnTo>
                    <a:pt x="3114" y="918"/>
                  </a:lnTo>
                  <a:lnTo>
                    <a:pt x="3102" y="912"/>
                  </a:lnTo>
                  <a:lnTo>
                    <a:pt x="3090" y="912"/>
                  </a:lnTo>
                  <a:lnTo>
                    <a:pt x="3072" y="930"/>
                  </a:lnTo>
                  <a:lnTo>
                    <a:pt x="3060" y="936"/>
                  </a:lnTo>
                  <a:lnTo>
                    <a:pt x="3054" y="948"/>
                  </a:lnTo>
                  <a:lnTo>
                    <a:pt x="3054" y="972"/>
                  </a:lnTo>
                  <a:lnTo>
                    <a:pt x="3048" y="978"/>
                  </a:lnTo>
                  <a:lnTo>
                    <a:pt x="3042" y="966"/>
                  </a:lnTo>
                  <a:lnTo>
                    <a:pt x="3030" y="966"/>
                  </a:lnTo>
                  <a:lnTo>
                    <a:pt x="3018" y="960"/>
                  </a:lnTo>
                  <a:lnTo>
                    <a:pt x="3012" y="960"/>
                  </a:lnTo>
                  <a:lnTo>
                    <a:pt x="3006" y="954"/>
                  </a:lnTo>
                  <a:lnTo>
                    <a:pt x="3030" y="930"/>
                  </a:lnTo>
                  <a:lnTo>
                    <a:pt x="3042" y="924"/>
                  </a:lnTo>
                  <a:lnTo>
                    <a:pt x="3060" y="906"/>
                  </a:lnTo>
                  <a:lnTo>
                    <a:pt x="3072" y="900"/>
                  </a:lnTo>
                  <a:lnTo>
                    <a:pt x="3036" y="900"/>
                  </a:lnTo>
                  <a:lnTo>
                    <a:pt x="3030" y="888"/>
                  </a:lnTo>
                  <a:lnTo>
                    <a:pt x="3018" y="882"/>
                  </a:lnTo>
                  <a:lnTo>
                    <a:pt x="2994" y="882"/>
                  </a:lnTo>
                  <a:lnTo>
                    <a:pt x="2988" y="888"/>
                  </a:lnTo>
                  <a:lnTo>
                    <a:pt x="2946" y="888"/>
                  </a:lnTo>
                  <a:lnTo>
                    <a:pt x="2946" y="894"/>
                  </a:lnTo>
                  <a:lnTo>
                    <a:pt x="2940" y="906"/>
                  </a:lnTo>
                  <a:lnTo>
                    <a:pt x="2940" y="918"/>
                  </a:lnTo>
                  <a:lnTo>
                    <a:pt x="2946" y="918"/>
                  </a:lnTo>
                  <a:lnTo>
                    <a:pt x="2952" y="924"/>
                  </a:lnTo>
                  <a:lnTo>
                    <a:pt x="2964" y="924"/>
                  </a:lnTo>
                  <a:lnTo>
                    <a:pt x="2976" y="936"/>
                  </a:lnTo>
                  <a:lnTo>
                    <a:pt x="2982" y="936"/>
                  </a:lnTo>
                  <a:lnTo>
                    <a:pt x="2976" y="942"/>
                  </a:lnTo>
                  <a:lnTo>
                    <a:pt x="2958" y="942"/>
                  </a:lnTo>
                  <a:lnTo>
                    <a:pt x="2952" y="936"/>
                  </a:lnTo>
                  <a:lnTo>
                    <a:pt x="2940" y="930"/>
                  </a:lnTo>
                  <a:lnTo>
                    <a:pt x="2934" y="924"/>
                  </a:lnTo>
                  <a:lnTo>
                    <a:pt x="2916" y="912"/>
                  </a:lnTo>
                  <a:lnTo>
                    <a:pt x="2910" y="942"/>
                  </a:lnTo>
                  <a:lnTo>
                    <a:pt x="2904" y="942"/>
                  </a:lnTo>
                  <a:lnTo>
                    <a:pt x="2898" y="948"/>
                  </a:lnTo>
                  <a:lnTo>
                    <a:pt x="2862" y="948"/>
                  </a:lnTo>
                  <a:lnTo>
                    <a:pt x="2844" y="942"/>
                  </a:lnTo>
                  <a:lnTo>
                    <a:pt x="2826" y="942"/>
                  </a:lnTo>
                  <a:lnTo>
                    <a:pt x="2808" y="936"/>
                  </a:lnTo>
                  <a:lnTo>
                    <a:pt x="2718" y="936"/>
                  </a:lnTo>
                  <a:lnTo>
                    <a:pt x="2706" y="930"/>
                  </a:lnTo>
                  <a:lnTo>
                    <a:pt x="2700" y="918"/>
                  </a:lnTo>
                  <a:lnTo>
                    <a:pt x="2688" y="912"/>
                  </a:lnTo>
                  <a:lnTo>
                    <a:pt x="2628" y="918"/>
                  </a:lnTo>
                  <a:lnTo>
                    <a:pt x="2622" y="912"/>
                  </a:lnTo>
                  <a:lnTo>
                    <a:pt x="2616" y="900"/>
                  </a:lnTo>
                  <a:lnTo>
                    <a:pt x="2604" y="894"/>
                  </a:lnTo>
                  <a:lnTo>
                    <a:pt x="2598" y="894"/>
                  </a:lnTo>
                  <a:lnTo>
                    <a:pt x="2586" y="888"/>
                  </a:lnTo>
                  <a:lnTo>
                    <a:pt x="2568" y="888"/>
                  </a:lnTo>
                  <a:lnTo>
                    <a:pt x="2556" y="894"/>
                  </a:lnTo>
                  <a:lnTo>
                    <a:pt x="2538" y="900"/>
                  </a:lnTo>
                  <a:lnTo>
                    <a:pt x="2532" y="906"/>
                  </a:lnTo>
                  <a:lnTo>
                    <a:pt x="2526" y="906"/>
                  </a:lnTo>
                  <a:lnTo>
                    <a:pt x="2526" y="912"/>
                  </a:lnTo>
                  <a:lnTo>
                    <a:pt x="2484" y="912"/>
                  </a:lnTo>
                  <a:lnTo>
                    <a:pt x="2472" y="906"/>
                  </a:lnTo>
                  <a:lnTo>
                    <a:pt x="2442" y="906"/>
                  </a:lnTo>
                  <a:lnTo>
                    <a:pt x="2430" y="918"/>
                  </a:lnTo>
                  <a:lnTo>
                    <a:pt x="2430" y="930"/>
                  </a:lnTo>
                  <a:lnTo>
                    <a:pt x="2418" y="954"/>
                  </a:lnTo>
                  <a:lnTo>
                    <a:pt x="2412" y="960"/>
                  </a:lnTo>
                  <a:lnTo>
                    <a:pt x="2412" y="966"/>
                  </a:lnTo>
                  <a:lnTo>
                    <a:pt x="2400" y="996"/>
                  </a:lnTo>
                  <a:lnTo>
                    <a:pt x="2364" y="996"/>
                  </a:lnTo>
                  <a:lnTo>
                    <a:pt x="2358" y="1026"/>
                  </a:lnTo>
                  <a:lnTo>
                    <a:pt x="2334" y="978"/>
                  </a:lnTo>
                  <a:lnTo>
                    <a:pt x="2340" y="978"/>
                  </a:lnTo>
                  <a:lnTo>
                    <a:pt x="2352" y="984"/>
                  </a:lnTo>
                  <a:lnTo>
                    <a:pt x="2376" y="984"/>
                  </a:lnTo>
                  <a:lnTo>
                    <a:pt x="2388" y="972"/>
                  </a:lnTo>
                  <a:lnTo>
                    <a:pt x="2358" y="942"/>
                  </a:lnTo>
                  <a:lnTo>
                    <a:pt x="2340" y="942"/>
                  </a:lnTo>
                  <a:lnTo>
                    <a:pt x="2328" y="936"/>
                  </a:lnTo>
                  <a:lnTo>
                    <a:pt x="2316" y="936"/>
                  </a:lnTo>
                  <a:lnTo>
                    <a:pt x="2322" y="918"/>
                  </a:lnTo>
                  <a:lnTo>
                    <a:pt x="2304" y="924"/>
                  </a:lnTo>
                  <a:lnTo>
                    <a:pt x="2262" y="930"/>
                  </a:lnTo>
                  <a:lnTo>
                    <a:pt x="2208" y="936"/>
                  </a:lnTo>
                  <a:lnTo>
                    <a:pt x="2160" y="942"/>
                  </a:lnTo>
                  <a:lnTo>
                    <a:pt x="2112" y="942"/>
                  </a:lnTo>
                  <a:lnTo>
                    <a:pt x="2064" y="936"/>
                  </a:lnTo>
                  <a:lnTo>
                    <a:pt x="2034" y="930"/>
                  </a:lnTo>
                  <a:lnTo>
                    <a:pt x="2028" y="924"/>
                  </a:lnTo>
                  <a:lnTo>
                    <a:pt x="2052" y="918"/>
                  </a:lnTo>
                  <a:lnTo>
                    <a:pt x="2082" y="918"/>
                  </a:lnTo>
                  <a:lnTo>
                    <a:pt x="2118" y="912"/>
                  </a:lnTo>
                  <a:lnTo>
                    <a:pt x="2142" y="900"/>
                  </a:lnTo>
                  <a:lnTo>
                    <a:pt x="2142" y="888"/>
                  </a:lnTo>
                  <a:lnTo>
                    <a:pt x="2112" y="864"/>
                  </a:lnTo>
                  <a:lnTo>
                    <a:pt x="2082" y="852"/>
                  </a:lnTo>
                  <a:lnTo>
                    <a:pt x="2004" y="852"/>
                  </a:lnTo>
                  <a:lnTo>
                    <a:pt x="1968" y="840"/>
                  </a:lnTo>
                  <a:lnTo>
                    <a:pt x="1944" y="834"/>
                  </a:lnTo>
                  <a:lnTo>
                    <a:pt x="1938" y="828"/>
                  </a:lnTo>
                  <a:lnTo>
                    <a:pt x="1908" y="828"/>
                  </a:lnTo>
                  <a:lnTo>
                    <a:pt x="1896" y="822"/>
                  </a:lnTo>
                  <a:lnTo>
                    <a:pt x="1866" y="804"/>
                  </a:lnTo>
                  <a:lnTo>
                    <a:pt x="1836" y="792"/>
                  </a:lnTo>
                  <a:lnTo>
                    <a:pt x="1812" y="786"/>
                  </a:lnTo>
                  <a:lnTo>
                    <a:pt x="1800" y="792"/>
                  </a:lnTo>
                  <a:lnTo>
                    <a:pt x="1782" y="798"/>
                  </a:lnTo>
                  <a:lnTo>
                    <a:pt x="1770" y="804"/>
                  </a:lnTo>
                  <a:lnTo>
                    <a:pt x="1758" y="816"/>
                  </a:lnTo>
                  <a:lnTo>
                    <a:pt x="1734" y="828"/>
                  </a:lnTo>
                  <a:lnTo>
                    <a:pt x="1680" y="828"/>
                  </a:lnTo>
                  <a:lnTo>
                    <a:pt x="1710" y="810"/>
                  </a:lnTo>
                  <a:lnTo>
                    <a:pt x="1710" y="798"/>
                  </a:lnTo>
                  <a:lnTo>
                    <a:pt x="1734" y="768"/>
                  </a:lnTo>
                  <a:lnTo>
                    <a:pt x="1728" y="768"/>
                  </a:lnTo>
                  <a:lnTo>
                    <a:pt x="1722" y="774"/>
                  </a:lnTo>
                  <a:lnTo>
                    <a:pt x="1674" y="798"/>
                  </a:lnTo>
                  <a:lnTo>
                    <a:pt x="1650" y="822"/>
                  </a:lnTo>
                  <a:lnTo>
                    <a:pt x="1638" y="828"/>
                  </a:lnTo>
                  <a:lnTo>
                    <a:pt x="1620" y="834"/>
                  </a:lnTo>
                  <a:lnTo>
                    <a:pt x="1608" y="828"/>
                  </a:lnTo>
                  <a:lnTo>
                    <a:pt x="1602" y="816"/>
                  </a:lnTo>
                  <a:lnTo>
                    <a:pt x="1602" y="798"/>
                  </a:lnTo>
                  <a:lnTo>
                    <a:pt x="1614" y="774"/>
                  </a:lnTo>
                  <a:lnTo>
                    <a:pt x="1614" y="762"/>
                  </a:lnTo>
                  <a:lnTo>
                    <a:pt x="1608" y="750"/>
                  </a:lnTo>
                  <a:lnTo>
                    <a:pt x="1596" y="744"/>
                  </a:lnTo>
                  <a:lnTo>
                    <a:pt x="1590" y="738"/>
                  </a:lnTo>
                  <a:lnTo>
                    <a:pt x="1578" y="738"/>
                  </a:lnTo>
                  <a:lnTo>
                    <a:pt x="1572" y="744"/>
                  </a:lnTo>
                  <a:lnTo>
                    <a:pt x="1572" y="750"/>
                  </a:lnTo>
                  <a:lnTo>
                    <a:pt x="1578" y="762"/>
                  </a:lnTo>
                  <a:lnTo>
                    <a:pt x="1584" y="768"/>
                  </a:lnTo>
                  <a:lnTo>
                    <a:pt x="1542" y="768"/>
                  </a:lnTo>
                  <a:lnTo>
                    <a:pt x="1530" y="774"/>
                  </a:lnTo>
                  <a:lnTo>
                    <a:pt x="1512" y="780"/>
                  </a:lnTo>
                  <a:lnTo>
                    <a:pt x="1494" y="798"/>
                  </a:lnTo>
                  <a:lnTo>
                    <a:pt x="1446" y="798"/>
                  </a:lnTo>
                  <a:lnTo>
                    <a:pt x="1428" y="804"/>
                  </a:lnTo>
                  <a:lnTo>
                    <a:pt x="1416" y="804"/>
                  </a:lnTo>
                  <a:lnTo>
                    <a:pt x="1398" y="810"/>
                  </a:lnTo>
                  <a:lnTo>
                    <a:pt x="1380" y="810"/>
                  </a:lnTo>
                  <a:lnTo>
                    <a:pt x="1374" y="816"/>
                  </a:lnTo>
                  <a:lnTo>
                    <a:pt x="1368" y="816"/>
                  </a:lnTo>
                  <a:lnTo>
                    <a:pt x="1356" y="822"/>
                  </a:lnTo>
                  <a:lnTo>
                    <a:pt x="1350" y="828"/>
                  </a:lnTo>
                  <a:lnTo>
                    <a:pt x="1338" y="834"/>
                  </a:lnTo>
                  <a:lnTo>
                    <a:pt x="1314" y="816"/>
                  </a:lnTo>
                  <a:lnTo>
                    <a:pt x="1302" y="822"/>
                  </a:lnTo>
                  <a:lnTo>
                    <a:pt x="1296" y="828"/>
                  </a:lnTo>
                  <a:lnTo>
                    <a:pt x="1272" y="840"/>
                  </a:lnTo>
                  <a:lnTo>
                    <a:pt x="1260" y="840"/>
                  </a:lnTo>
                  <a:lnTo>
                    <a:pt x="1254" y="846"/>
                  </a:lnTo>
                  <a:lnTo>
                    <a:pt x="1242" y="846"/>
                  </a:lnTo>
                  <a:lnTo>
                    <a:pt x="1230" y="852"/>
                  </a:lnTo>
                  <a:lnTo>
                    <a:pt x="1224" y="858"/>
                  </a:lnTo>
                  <a:lnTo>
                    <a:pt x="1212" y="864"/>
                  </a:lnTo>
                  <a:lnTo>
                    <a:pt x="1176" y="864"/>
                  </a:lnTo>
                  <a:lnTo>
                    <a:pt x="1188" y="858"/>
                  </a:lnTo>
                  <a:lnTo>
                    <a:pt x="1194" y="846"/>
                  </a:lnTo>
                  <a:lnTo>
                    <a:pt x="1212" y="840"/>
                  </a:lnTo>
                  <a:lnTo>
                    <a:pt x="1236" y="828"/>
                  </a:lnTo>
                  <a:lnTo>
                    <a:pt x="1254" y="828"/>
                  </a:lnTo>
                  <a:lnTo>
                    <a:pt x="1266" y="822"/>
                  </a:lnTo>
                  <a:lnTo>
                    <a:pt x="1284" y="816"/>
                  </a:lnTo>
                  <a:lnTo>
                    <a:pt x="1290" y="810"/>
                  </a:lnTo>
                  <a:lnTo>
                    <a:pt x="1362" y="810"/>
                  </a:lnTo>
                  <a:lnTo>
                    <a:pt x="1386" y="798"/>
                  </a:lnTo>
                  <a:lnTo>
                    <a:pt x="1422" y="792"/>
                  </a:lnTo>
                  <a:lnTo>
                    <a:pt x="1458" y="780"/>
                  </a:lnTo>
                  <a:lnTo>
                    <a:pt x="1470" y="780"/>
                  </a:lnTo>
                  <a:lnTo>
                    <a:pt x="1476" y="774"/>
                  </a:lnTo>
                  <a:lnTo>
                    <a:pt x="1482" y="774"/>
                  </a:lnTo>
                  <a:lnTo>
                    <a:pt x="1476" y="768"/>
                  </a:lnTo>
                  <a:lnTo>
                    <a:pt x="1410" y="768"/>
                  </a:lnTo>
                  <a:lnTo>
                    <a:pt x="1398" y="774"/>
                  </a:lnTo>
                  <a:lnTo>
                    <a:pt x="1392" y="774"/>
                  </a:lnTo>
                  <a:lnTo>
                    <a:pt x="1380" y="780"/>
                  </a:lnTo>
                  <a:lnTo>
                    <a:pt x="1374" y="786"/>
                  </a:lnTo>
                  <a:lnTo>
                    <a:pt x="1368" y="786"/>
                  </a:lnTo>
                  <a:lnTo>
                    <a:pt x="1362" y="792"/>
                  </a:lnTo>
                  <a:lnTo>
                    <a:pt x="1278" y="792"/>
                  </a:lnTo>
                  <a:lnTo>
                    <a:pt x="1254" y="804"/>
                  </a:lnTo>
                  <a:lnTo>
                    <a:pt x="1248" y="810"/>
                  </a:lnTo>
                  <a:lnTo>
                    <a:pt x="1236" y="816"/>
                  </a:lnTo>
                  <a:lnTo>
                    <a:pt x="1230" y="822"/>
                  </a:lnTo>
                  <a:lnTo>
                    <a:pt x="1212" y="822"/>
                  </a:lnTo>
                  <a:lnTo>
                    <a:pt x="1158" y="846"/>
                  </a:lnTo>
                  <a:lnTo>
                    <a:pt x="1140" y="846"/>
                  </a:lnTo>
                  <a:lnTo>
                    <a:pt x="1128" y="858"/>
                  </a:lnTo>
                  <a:lnTo>
                    <a:pt x="1122" y="870"/>
                  </a:lnTo>
                  <a:lnTo>
                    <a:pt x="1122" y="876"/>
                  </a:lnTo>
                  <a:lnTo>
                    <a:pt x="1116" y="876"/>
                  </a:lnTo>
                  <a:lnTo>
                    <a:pt x="1110" y="870"/>
                  </a:lnTo>
                  <a:lnTo>
                    <a:pt x="1110" y="846"/>
                  </a:lnTo>
                  <a:lnTo>
                    <a:pt x="1116" y="846"/>
                  </a:lnTo>
                  <a:lnTo>
                    <a:pt x="1152" y="834"/>
                  </a:lnTo>
                  <a:lnTo>
                    <a:pt x="1176" y="822"/>
                  </a:lnTo>
                  <a:lnTo>
                    <a:pt x="1194" y="816"/>
                  </a:lnTo>
                  <a:lnTo>
                    <a:pt x="1188" y="810"/>
                  </a:lnTo>
                  <a:lnTo>
                    <a:pt x="1176" y="810"/>
                  </a:lnTo>
                  <a:lnTo>
                    <a:pt x="1164" y="804"/>
                  </a:lnTo>
                  <a:lnTo>
                    <a:pt x="1140" y="804"/>
                  </a:lnTo>
                  <a:lnTo>
                    <a:pt x="1122" y="822"/>
                  </a:lnTo>
                  <a:lnTo>
                    <a:pt x="1110" y="828"/>
                  </a:lnTo>
                  <a:lnTo>
                    <a:pt x="1092" y="828"/>
                  </a:lnTo>
                  <a:lnTo>
                    <a:pt x="1080" y="834"/>
                  </a:lnTo>
                  <a:lnTo>
                    <a:pt x="1068" y="834"/>
                  </a:lnTo>
                  <a:lnTo>
                    <a:pt x="1068" y="840"/>
                  </a:lnTo>
                  <a:lnTo>
                    <a:pt x="1062" y="846"/>
                  </a:lnTo>
                  <a:lnTo>
                    <a:pt x="1062" y="876"/>
                  </a:lnTo>
                  <a:lnTo>
                    <a:pt x="1038" y="858"/>
                  </a:lnTo>
                  <a:lnTo>
                    <a:pt x="972" y="852"/>
                  </a:lnTo>
                  <a:lnTo>
                    <a:pt x="960" y="846"/>
                  </a:lnTo>
                  <a:lnTo>
                    <a:pt x="948" y="834"/>
                  </a:lnTo>
                  <a:lnTo>
                    <a:pt x="936" y="834"/>
                  </a:lnTo>
                  <a:lnTo>
                    <a:pt x="936" y="828"/>
                  </a:lnTo>
                  <a:lnTo>
                    <a:pt x="942" y="822"/>
                  </a:lnTo>
                  <a:lnTo>
                    <a:pt x="942" y="810"/>
                  </a:lnTo>
                  <a:lnTo>
                    <a:pt x="948" y="804"/>
                  </a:lnTo>
                  <a:lnTo>
                    <a:pt x="834" y="804"/>
                  </a:lnTo>
                  <a:lnTo>
                    <a:pt x="852" y="804"/>
                  </a:lnTo>
                  <a:lnTo>
                    <a:pt x="78" y="1440"/>
                  </a:lnTo>
                  <a:lnTo>
                    <a:pt x="72" y="1446"/>
                  </a:lnTo>
                  <a:lnTo>
                    <a:pt x="60" y="1452"/>
                  </a:lnTo>
                  <a:lnTo>
                    <a:pt x="54" y="1464"/>
                  </a:lnTo>
                  <a:lnTo>
                    <a:pt x="54" y="1476"/>
                  </a:lnTo>
                  <a:lnTo>
                    <a:pt x="108" y="1476"/>
                  </a:lnTo>
                  <a:lnTo>
                    <a:pt x="120" y="1464"/>
                  </a:lnTo>
                  <a:lnTo>
                    <a:pt x="156" y="1464"/>
                  </a:lnTo>
                  <a:lnTo>
                    <a:pt x="132" y="1488"/>
                  </a:lnTo>
                  <a:lnTo>
                    <a:pt x="132" y="1494"/>
                  </a:lnTo>
                  <a:lnTo>
                    <a:pt x="138" y="1506"/>
                  </a:lnTo>
                  <a:lnTo>
                    <a:pt x="138" y="1524"/>
                  </a:lnTo>
                  <a:lnTo>
                    <a:pt x="144" y="1530"/>
                  </a:lnTo>
                  <a:lnTo>
                    <a:pt x="156" y="1536"/>
                  </a:lnTo>
                  <a:lnTo>
                    <a:pt x="162" y="1542"/>
                  </a:lnTo>
                  <a:lnTo>
                    <a:pt x="144" y="1560"/>
                  </a:lnTo>
                  <a:lnTo>
                    <a:pt x="144" y="1572"/>
                  </a:lnTo>
                  <a:lnTo>
                    <a:pt x="150" y="1572"/>
                  </a:lnTo>
                  <a:lnTo>
                    <a:pt x="156" y="1566"/>
                  </a:lnTo>
                  <a:lnTo>
                    <a:pt x="168" y="1560"/>
                  </a:lnTo>
                  <a:lnTo>
                    <a:pt x="174" y="1554"/>
                  </a:lnTo>
                  <a:lnTo>
                    <a:pt x="180" y="1554"/>
                  </a:lnTo>
                  <a:lnTo>
                    <a:pt x="186" y="1548"/>
                  </a:lnTo>
                  <a:lnTo>
                    <a:pt x="198" y="1548"/>
                  </a:lnTo>
                  <a:lnTo>
                    <a:pt x="210" y="1542"/>
                  </a:lnTo>
                  <a:lnTo>
                    <a:pt x="222" y="1542"/>
                  </a:lnTo>
                  <a:lnTo>
                    <a:pt x="234" y="1536"/>
                  </a:lnTo>
                  <a:lnTo>
                    <a:pt x="240" y="1530"/>
                  </a:lnTo>
                  <a:lnTo>
                    <a:pt x="258" y="1530"/>
                  </a:lnTo>
                  <a:lnTo>
                    <a:pt x="258" y="1518"/>
                  </a:lnTo>
                  <a:lnTo>
                    <a:pt x="264" y="1518"/>
                  </a:lnTo>
                  <a:lnTo>
                    <a:pt x="270" y="1512"/>
                  </a:lnTo>
                  <a:lnTo>
                    <a:pt x="282" y="1512"/>
                  </a:lnTo>
                  <a:lnTo>
                    <a:pt x="300" y="1506"/>
                  </a:lnTo>
                  <a:lnTo>
                    <a:pt x="312" y="1506"/>
                  </a:lnTo>
                  <a:lnTo>
                    <a:pt x="330" y="1512"/>
                  </a:lnTo>
                  <a:lnTo>
                    <a:pt x="336" y="1518"/>
                  </a:lnTo>
                  <a:lnTo>
                    <a:pt x="330" y="1524"/>
                  </a:lnTo>
                  <a:lnTo>
                    <a:pt x="324" y="1524"/>
                  </a:lnTo>
                  <a:lnTo>
                    <a:pt x="318" y="1530"/>
                  </a:lnTo>
                  <a:lnTo>
                    <a:pt x="318" y="1560"/>
                  </a:lnTo>
                  <a:lnTo>
                    <a:pt x="306" y="1572"/>
                  </a:lnTo>
                  <a:lnTo>
                    <a:pt x="324" y="1590"/>
                  </a:lnTo>
                  <a:lnTo>
                    <a:pt x="330" y="1602"/>
                  </a:lnTo>
                  <a:lnTo>
                    <a:pt x="330" y="1620"/>
                  </a:lnTo>
                  <a:lnTo>
                    <a:pt x="312" y="1656"/>
                  </a:lnTo>
                  <a:lnTo>
                    <a:pt x="312" y="1698"/>
                  </a:lnTo>
                  <a:lnTo>
                    <a:pt x="306" y="1704"/>
                  </a:lnTo>
                  <a:lnTo>
                    <a:pt x="300" y="1716"/>
                  </a:lnTo>
                  <a:lnTo>
                    <a:pt x="300" y="1728"/>
                  </a:lnTo>
                  <a:lnTo>
                    <a:pt x="294" y="1740"/>
                  </a:lnTo>
                  <a:lnTo>
                    <a:pt x="294" y="1746"/>
                  </a:lnTo>
                  <a:lnTo>
                    <a:pt x="300" y="1752"/>
                  </a:lnTo>
                  <a:lnTo>
                    <a:pt x="312" y="1758"/>
                  </a:lnTo>
                  <a:lnTo>
                    <a:pt x="318" y="1764"/>
                  </a:lnTo>
                  <a:lnTo>
                    <a:pt x="324" y="1764"/>
                  </a:lnTo>
                  <a:lnTo>
                    <a:pt x="330" y="1770"/>
                  </a:lnTo>
                  <a:lnTo>
                    <a:pt x="330" y="1776"/>
                  </a:lnTo>
                  <a:lnTo>
                    <a:pt x="348" y="1776"/>
                  </a:lnTo>
                  <a:lnTo>
                    <a:pt x="354" y="1782"/>
                  </a:lnTo>
                  <a:lnTo>
                    <a:pt x="354" y="1794"/>
                  </a:lnTo>
                  <a:lnTo>
                    <a:pt x="342" y="1800"/>
                  </a:lnTo>
                  <a:lnTo>
                    <a:pt x="330" y="1812"/>
                  </a:lnTo>
                  <a:lnTo>
                    <a:pt x="318" y="1818"/>
                  </a:lnTo>
                  <a:lnTo>
                    <a:pt x="318" y="1830"/>
                  </a:lnTo>
                  <a:lnTo>
                    <a:pt x="312" y="1842"/>
                  </a:lnTo>
                  <a:lnTo>
                    <a:pt x="294" y="1860"/>
                  </a:lnTo>
                  <a:lnTo>
                    <a:pt x="282" y="1866"/>
                  </a:lnTo>
                  <a:lnTo>
                    <a:pt x="270" y="1878"/>
                  </a:lnTo>
                  <a:lnTo>
                    <a:pt x="252" y="1884"/>
                  </a:lnTo>
                  <a:lnTo>
                    <a:pt x="234" y="1896"/>
                  </a:lnTo>
                  <a:lnTo>
                    <a:pt x="228" y="1902"/>
                  </a:lnTo>
                  <a:lnTo>
                    <a:pt x="222" y="1914"/>
                  </a:lnTo>
                  <a:lnTo>
                    <a:pt x="222" y="1926"/>
                  </a:lnTo>
                  <a:lnTo>
                    <a:pt x="216" y="1932"/>
                  </a:lnTo>
                  <a:lnTo>
                    <a:pt x="216" y="1944"/>
                  </a:lnTo>
                  <a:lnTo>
                    <a:pt x="204" y="1956"/>
                  </a:lnTo>
                  <a:lnTo>
                    <a:pt x="210" y="1962"/>
                  </a:lnTo>
                  <a:lnTo>
                    <a:pt x="216" y="1962"/>
                  </a:lnTo>
                  <a:lnTo>
                    <a:pt x="216" y="1974"/>
                  </a:lnTo>
                  <a:lnTo>
                    <a:pt x="228" y="1986"/>
                  </a:lnTo>
                  <a:lnTo>
                    <a:pt x="240" y="1980"/>
                  </a:lnTo>
                  <a:lnTo>
                    <a:pt x="246" y="1968"/>
                  </a:lnTo>
                  <a:lnTo>
                    <a:pt x="258" y="1962"/>
                  </a:lnTo>
                  <a:lnTo>
                    <a:pt x="276" y="1956"/>
                  </a:lnTo>
                  <a:lnTo>
                    <a:pt x="294" y="1938"/>
                  </a:lnTo>
                  <a:lnTo>
                    <a:pt x="306" y="1938"/>
                  </a:lnTo>
                  <a:lnTo>
                    <a:pt x="306" y="1944"/>
                  </a:lnTo>
                  <a:lnTo>
                    <a:pt x="300" y="1950"/>
                  </a:lnTo>
                  <a:lnTo>
                    <a:pt x="288" y="1956"/>
                  </a:lnTo>
                  <a:lnTo>
                    <a:pt x="282" y="1956"/>
                  </a:lnTo>
                  <a:lnTo>
                    <a:pt x="276" y="1962"/>
                  </a:lnTo>
                  <a:lnTo>
                    <a:pt x="276" y="1974"/>
                  </a:lnTo>
                  <a:lnTo>
                    <a:pt x="282" y="1986"/>
                  </a:lnTo>
                  <a:lnTo>
                    <a:pt x="294" y="1998"/>
                  </a:lnTo>
                  <a:lnTo>
                    <a:pt x="252" y="1992"/>
                  </a:lnTo>
                  <a:lnTo>
                    <a:pt x="246" y="1998"/>
                  </a:lnTo>
                  <a:lnTo>
                    <a:pt x="240" y="2010"/>
                  </a:lnTo>
                  <a:lnTo>
                    <a:pt x="234" y="2016"/>
                  </a:lnTo>
                  <a:lnTo>
                    <a:pt x="228" y="2028"/>
                  </a:lnTo>
                  <a:lnTo>
                    <a:pt x="228" y="2034"/>
                  </a:lnTo>
                  <a:lnTo>
                    <a:pt x="234" y="2034"/>
                  </a:lnTo>
                  <a:lnTo>
                    <a:pt x="240" y="2040"/>
                  </a:lnTo>
                  <a:lnTo>
                    <a:pt x="252" y="2040"/>
                  </a:lnTo>
                  <a:lnTo>
                    <a:pt x="258" y="2046"/>
                  </a:lnTo>
                  <a:lnTo>
                    <a:pt x="252" y="2052"/>
                  </a:lnTo>
                  <a:lnTo>
                    <a:pt x="252" y="2058"/>
                  </a:lnTo>
                  <a:lnTo>
                    <a:pt x="246" y="2070"/>
                  </a:lnTo>
                  <a:lnTo>
                    <a:pt x="246" y="2076"/>
                  </a:lnTo>
                  <a:lnTo>
                    <a:pt x="252" y="2070"/>
                  </a:lnTo>
                  <a:lnTo>
                    <a:pt x="288" y="2052"/>
                  </a:lnTo>
                  <a:lnTo>
                    <a:pt x="306" y="2034"/>
                  </a:lnTo>
                  <a:lnTo>
                    <a:pt x="318" y="2028"/>
                  </a:lnTo>
                  <a:lnTo>
                    <a:pt x="318" y="2040"/>
                  </a:lnTo>
                  <a:lnTo>
                    <a:pt x="288" y="2058"/>
                  </a:lnTo>
                  <a:lnTo>
                    <a:pt x="312" y="2064"/>
                  </a:lnTo>
                  <a:lnTo>
                    <a:pt x="312" y="2076"/>
                  </a:lnTo>
                  <a:lnTo>
                    <a:pt x="294" y="2094"/>
                  </a:lnTo>
                  <a:lnTo>
                    <a:pt x="276" y="2076"/>
                  </a:lnTo>
                  <a:lnTo>
                    <a:pt x="270" y="2076"/>
                  </a:lnTo>
                  <a:lnTo>
                    <a:pt x="264" y="2082"/>
                  </a:lnTo>
                  <a:lnTo>
                    <a:pt x="240" y="2094"/>
                  </a:lnTo>
                  <a:lnTo>
                    <a:pt x="228" y="2094"/>
                  </a:lnTo>
                  <a:lnTo>
                    <a:pt x="216" y="2106"/>
                  </a:lnTo>
                  <a:lnTo>
                    <a:pt x="210" y="2118"/>
                  </a:lnTo>
                  <a:lnTo>
                    <a:pt x="204" y="2124"/>
                  </a:lnTo>
                  <a:lnTo>
                    <a:pt x="210" y="2118"/>
                  </a:lnTo>
                  <a:lnTo>
                    <a:pt x="222" y="2118"/>
                  </a:lnTo>
                  <a:lnTo>
                    <a:pt x="228" y="2112"/>
                  </a:lnTo>
                  <a:lnTo>
                    <a:pt x="276" y="2112"/>
                  </a:lnTo>
                  <a:lnTo>
                    <a:pt x="270" y="2112"/>
                  </a:lnTo>
                  <a:lnTo>
                    <a:pt x="264" y="2118"/>
                  </a:lnTo>
                  <a:lnTo>
                    <a:pt x="252" y="2118"/>
                  </a:lnTo>
                  <a:lnTo>
                    <a:pt x="240" y="2124"/>
                  </a:lnTo>
                  <a:lnTo>
                    <a:pt x="228" y="2124"/>
                  </a:lnTo>
                  <a:lnTo>
                    <a:pt x="216" y="2130"/>
                  </a:lnTo>
                  <a:lnTo>
                    <a:pt x="210" y="2130"/>
                  </a:lnTo>
                  <a:lnTo>
                    <a:pt x="210" y="2148"/>
                  </a:lnTo>
                  <a:lnTo>
                    <a:pt x="204" y="2148"/>
                  </a:lnTo>
                  <a:lnTo>
                    <a:pt x="198" y="2142"/>
                  </a:lnTo>
                  <a:lnTo>
                    <a:pt x="174" y="2142"/>
                  </a:lnTo>
                  <a:lnTo>
                    <a:pt x="174" y="2154"/>
                  </a:lnTo>
                  <a:lnTo>
                    <a:pt x="180" y="2166"/>
                  </a:lnTo>
                  <a:lnTo>
                    <a:pt x="192" y="2172"/>
                  </a:lnTo>
                  <a:lnTo>
                    <a:pt x="198" y="2178"/>
                  </a:lnTo>
                  <a:lnTo>
                    <a:pt x="246" y="2160"/>
                  </a:lnTo>
                  <a:lnTo>
                    <a:pt x="264" y="2184"/>
                  </a:lnTo>
                  <a:lnTo>
                    <a:pt x="300" y="2166"/>
                  </a:lnTo>
                  <a:lnTo>
                    <a:pt x="294" y="2172"/>
                  </a:lnTo>
                  <a:lnTo>
                    <a:pt x="288" y="2184"/>
                  </a:lnTo>
                  <a:lnTo>
                    <a:pt x="276" y="2190"/>
                  </a:lnTo>
                  <a:lnTo>
                    <a:pt x="270" y="2196"/>
                  </a:lnTo>
                  <a:lnTo>
                    <a:pt x="264" y="2208"/>
                  </a:lnTo>
                  <a:lnTo>
                    <a:pt x="264" y="2214"/>
                  </a:lnTo>
                  <a:lnTo>
                    <a:pt x="276" y="2214"/>
                  </a:lnTo>
                  <a:lnTo>
                    <a:pt x="282" y="2208"/>
                  </a:lnTo>
                  <a:lnTo>
                    <a:pt x="300" y="2202"/>
                  </a:lnTo>
                  <a:lnTo>
                    <a:pt x="318" y="2184"/>
                  </a:lnTo>
                  <a:lnTo>
                    <a:pt x="330" y="2178"/>
                  </a:lnTo>
                  <a:lnTo>
                    <a:pt x="306" y="2202"/>
                  </a:lnTo>
                  <a:lnTo>
                    <a:pt x="300" y="2214"/>
                  </a:lnTo>
                  <a:lnTo>
                    <a:pt x="294" y="2220"/>
                  </a:lnTo>
                  <a:lnTo>
                    <a:pt x="300" y="2220"/>
                  </a:lnTo>
                  <a:lnTo>
                    <a:pt x="312" y="2214"/>
                  </a:lnTo>
                  <a:lnTo>
                    <a:pt x="324" y="2214"/>
                  </a:lnTo>
                  <a:lnTo>
                    <a:pt x="318" y="2220"/>
                  </a:lnTo>
                  <a:lnTo>
                    <a:pt x="306" y="2226"/>
                  </a:lnTo>
                  <a:lnTo>
                    <a:pt x="300" y="2238"/>
                  </a:lnTo>
                  <a:lnTo>
                    <a:pt x="282" y="2256"/>
                  </a:lnTo>
                  <a:lnTo>
                    <a:pt x="288" y="2262"/>
                  </a:lnTo>
                  <a:lnTo>
                    <a:pt x="294" y="2262"/>
                  </a:lnTo>
                  <a:lnTo>
                    <a:pt x="342" y="2238"/>
                  </a:lnTo>
                  <a:lnTo>
                    <a:pt x="348" y="2232"/>
                  </a:lnTo>
                  <a:lnTo>
                    <a:pt x="324" y="2256"/>
                  </a:lnTo>
                  <a:lnTo>
                    <a:pt x="318" y="2268"/>
                  </a:lnTo>
                  <a:lnTo>
                    <a:pt x="318" y="2274"/>
                  </a:lnTo>
                  <a:lnTo>
                    <a:pt x="330" y="2280"/>
                  </a:lnTo>
                  <a:lnTo>
                    <a:pt x="342" y="2280"/>
                  </a:lnTo>
                  <a:lnTo>
                    <a:pt x="354" y="2292"/>
                  </a:lnTo>
                  <a:lnTo>
                    <a:pt x="354" y="2298"/>
                  </a:lnTo>
                  <a:lnTo>
                    <a:pt x="348" y="2304"/>
                  </a:lnTo>
                  <a:lnTo>
                    <a:pt x="348" y="2340"/>
                  </a:lnTo>
                  <a:lnTo>
                    <a:pt x="2058" y="2340"/>
                  </a:lnTo>
                  <a:lnTo>
                    <a:pt x="2064" y="2328"/>
                  </a:lnTo>
                  <a:lnTo>
                    <a:pt x="2064" y="2322"/>
                  </a:lnTo>
                  <a:lnTo>
                    <a:pt x="2070" y="2310"/>
                  </a:lnTo>
                  <a:lnTo>
                    <a:pt x="2076" y="2304"/>
                  </a:lnTo>
                  <a:lnTo>
                    <a:pt x="2088" y="2298"/>
                  </a:lnTo>
                  <a:lnTo>
                    <a:pt x="2100" y="2310"/>
                  </a:lnTo>
                  <a:lnTo>
                    <a:pt x="2088" y="2322"/>
                  </a:lnTo>
                  <a:lnTo>
                    <a:pt x="2082" y="2334"/>
                  </a:lnTo>
                  <a:lnTo>
                    <a:pt x="2082" y="2346"/>
                  </a:lnTo>
                  <a:lnTo>
                    <a:pt x="2094" y="2352"/>
                  </a:lnTo>
                  <a:lnTo>
                    <a:pt x="2112" y="2358"/>
                  </a:lnTo>
                  <a:lnTo>
                    <a:pt x="2124" y="2358"/>
                  </a:lnTo>
                  <a:lnTo>
                    <a:pt x="2142" y="2376"/>
                  </a:lnTo>
                  <a:lnTo>
                    <a:pt x="2154" y="2376"/>
                  </a:lnTo>
                  <a:lnTo>
                    <a:pt x="2154" y="2370"/>
                  </a:lnTo>
                  <a:lnTo>
                    <a:pt x="2166" y="2358"/>
                  </a:lnTo>
                  <a:lnTo>
                    <a:pt x="2178" y="2358"/>
                  </a:lnTo>
                  <a:lnTo>
                    <a:pt x="2190" y="2364"/>
                  </a:lnTo>
                  <a:lnTo>
                    <a:pt x="2202" y="2376"/>
                  </a:lnTo>
                  <a:lnTo>
                    <a:pt x="2202" y="2382"/>
                  </a:lnTo>
                  <a:lnTo>
                    <a:pt x="2208" y="2388"/>
                  </a:lnTo>
                  <a:lnTo>
                    <a:pt x="2238" y="2388"/>
                  </a:lnTo>
                  <a:lnTo>
                    <a:pt x="2256" y="2406"/>
                  </a:lnTo>
                  <a:lnTo>
                    <a:pt x="2268" y="2406"/>
                  </a:lnTo>
                  <a:lnTo>
                    <a:pt x="2280" y="2394"/>
                  </a:lnTo>
                  <a:lnTo>
                    <a:pt x="2292" y="2388"/>
                  </a:lnTo>
                  <a:lnTo>
                    <a:pt x="2298" y="2382"/>
                  </a:lnTo>
                  <a:lnTo>
                    <a:pt x="2298" y="2400"/>
                  </a:lnTo>
                  <a:lnTo>
                    <a:pt x="2346" y="2394"/>
                  </a:lnTo>
                  <a:lnTo>
                    <a:pt x="2346" y="2400"/>
                  </a:lnTo>
                  <a:lnTo>
                    <a:pt x="2352" y="2400"/>
                  </a:lnTo>
                  <a:lnTo>
                    <a:pt x="2364" y="2406"/>
                  </a:lnTo>
                  <a:lnTo>
                    <a:pt x="2382" y="2406"/>
                  </a:lnTo>
                  <a:lnTo>
                    <a:pt x="2394" y="2394"/>
                  </a:lnTo>
                  <a:lnTo>
                    <a:pt x="2406" y="2388"/>
                  </a:lnTo>
                  <a:lnTo>
                    <a:pt x="2412" y="2376"/>
                  </a:lnTo>
                  <a:lnTo>
                    <a:pt x="2412" y="2370"/>
                  </a:lnTo>
                  <a:lnTo>
                    <a:pt x="2430" y="2370"/>
                  </a:lnTo>
                  <a:lnTo>
                    <a:pt x="2436" y="2376"/>
                  </a:lnTo>
                  <a:lnTo>
                    <a:pt x="2442" y="2376"/>
                  </a:lnTo>
                  <a:lnTo>
                    <a:pt x="2454" y="2364"/>
                  </a:lnTo>
                  <a:lnTo>
                    <a:pt x="2460" y="2352"/>
                  </a:lnTo>
                  <a:lnTo>
                    <a:pt x="2466" y="2346"/>
                  </a:lnTo>
                  <a:lnTo>
                    <a:pt x="2472" y="2346"/>
                  </a:lnTo>
                  <a:lnTo>
                    <a:pt x="2472" y="2352"/>
                  </a:lnTo>
                  <a:lnTo>
                    <a:pt x="2478" y="2358"/>
                  </a:lnTo>
                  <a:lnTo>
                    <a:pt x="2502" y="2352"/>
                  </a:lnTo>
                  <a:lnTo>
                    <a:pt x="2496" y="2346"/>
                  </a:lnTo>
                  <a:lnTo>
                    <a:pt x="2496" y="2334"/>
                  </a:lnTo>
                  <a:lnTo>
                    <a:pt x="2502" y="2328"/>
                  </a:lnTo>
                  <a:lnTo>
                    <a:pt x="2514" y="2322"/>
                  </a:lnTo>
                  <a:lnTo>
                    <a:pt x="2532" y="2340"/>
                  </a:lnTo>
                  <a:lnTo>
                    <a:pt x="2556" y="2340"/>
                  </a:lnTo>
                  <a:lnTo>
                    <a:pt x="2562" y="2346"/>
                  </a:lnTo>
                  <a:lnTo>
                    <a:pt x="2580" y="2346"/>
                  </a:lnTo>
                  <a:lnTo>
                    <a:pt x="2604" y="2358"/>
                  </a:lnTo>
                  <a:lnTo>
                    <a:pt x="2604" y="2370"/>
                  </a:lnTo>
                  <a:lnTo>
                    <a:pt x="2598" y="2382"/>
                  </a:lnTo>
                  <a:lnTo>
                    <a:pt x="2598" y="2388"/>
                  </a:lnTo>
                  <a:lnTo>
                    <a:pt x="2592" y="2400"/>
                  </a:lnTo>
                  <a:lnTo>
                    <a:pt x="2604" y="2412"/>
                  </a:lnTo>
                  <a:lnTo>
                    <a:pt x="2592" y="2436"/>
                  </a:lnTo>
                  <a:lnTo>
                    <a:pt x="2598" y="2436"/>
                  </a:lnTo>
                  <a:lnTo>
                    <a:pt x="2604" y="2430"/>
                  </a:lnTo>
                  <a:lnTo>
                    <a:pt x="2616" y="2424"/>
                  </a:lnTo>
                  <a:lnTo>
                    <a:pt x="2634" y="2418"/>
                  </a:lnTo>
                  <a:lnTo>
                    <a:pt x="2646" y="2412"/>
                  </a:lnTo>
                  <a:lnTo>
                    <a:pt x="2670" y="2412"/>
                  </a:lnTo>
                  <a:lnTo>
                    <a:pt x="2670" y="2424"/>
                  </a:lnTo>
                  <a:lnTo>
                    <a:pt x="2658" y="2430"/>
                  </a:lnTo>
                  <a:lnTo>
                    <a:pt x="2652" y="2436"/>
                  </a:lnTo>
                  <a:lnTo>
                    <a:pt x="2646" y="2436"/>
                  </a:lnTo>
                  <a:lnTo>
                    <a:pt x="2640" y="2442"/>
                  </a:lnTo>
                  <a:lnTo>
                    <a:pt x="2646" y="2448"/>
                  </a:lnTo>
                  <a:lnTo>
                    <a:pt x="2652" y="2448"/>
                  </a:lnTo>
                  <a:lnTo>
                    <a:pt x="2664" y="2460"/>
                  </a:lnTo>
                  <a:lnTo>
                    <a:pt x="2640" y="2484"/>
                  </a:lnTo>
                  <a:lnTo>
                    <a:pt x="2640" y="2490"/>
                  </a:lnTo>
                  <a:lnTo>
                    <a:pt x="2652" y="2490"/>
                  </a:lnTo>
                  <a:lnTo>
                    <a:pt x="2652" y="2502"/>
                  </a:lnTo>
                  <a:lnTo>
                    <a:pt x="2640" y="2514"/>
                  </a:lnTo>
                  <a:lnTo>
                    <a:pt x="2640" y="2526"/>
                  </a:lnTo>
                  <a:lnTo>
                    <a:pt x="2658" y="2526"/>
                  </a:lnTo>
                  <a:lnTo>
                    <a:pt x="2652" y="2544"/>
                  </a:lnTo>
                  <a:lnTo>
                    <a:pt x="2658" y="2544"/>
                  </a:lnTo>
                  <a:lnTo>
                    <a:pt x="2670" y="2550"/>
                  </a:lnTo>
                  <a:lnTo>
                    <a:pt x="2754" y="2550"/>
                  </a:lnTo>
                  <a:lnTo>
                    <a:pt x="2766" y="2556"/>
                  </a:lnTo>
                  <a:lnTo>
                    <a:pt x="2784" y="2568"/>
                  </a:lnTo>
                  <a:lnTo>
                    <a:pt x="2838" y="2568"/>
                  </a:lnTo>
                  <a:lnTo>
                    <a:pt x="2850" y="2574"/>
                  </a:lnTo>
                  <a:lnTo>
                    <a:pt x="2856" y="2580"/>
                  </a:lnTo>
                  <a:lnTo>
                    <a:pt x="2856" y="2610"/>
                  </a:lnTo>
                  <a:lnTo>
                    <a:pt x="2874" y="2610"/>
                  </a:lnTo>
                  <a:lnTo>
                    <a:pt x="2874" y="2628"/>
                  </a:lnTo>
                  <a:lnTo>
                    <a:pt x="2862" y="2640"/>
                  </a:lnTo>
                  <a:lnTo>
                    <a:pt x="2862" y="2652"/>
                  </a:lnTo>
                  <a:lnTo>
                    <a:pt x="2874" y="2664"/>
                  </a:lnTo>
                  <a:lnTo>
                    <a:pt x="2880" y="2664"/>
                  </a:lnTo>
                  <a:lnTo>
                    <a:pt x="2856" y="2658"/>
                  </a:lnTo>
                  <a:lnTo>
                    <a:pt x="2856" y="2670"/>
                  </a:lnTo>
                  <a:lnTo>
                    <a:pt x="2850" y="2676"/>
                  </a:lnTo>
                  <a:lnTo>
                    <a:pt x="2844" y="2688"/>
                  </a:lnTo>
                  <a:lnTo>
                    <a:pt x="2838" y="2694"/>
                  </a:lnTo>
                  <a:lnTo>
                    <a:pt x="2832" y="2688"/>
                  </a:lnTo>
                  <a:lnTo>
                    <a:pt x="2820" y="2682"/>
                  </a:lnTo>
                  <a:lnTo>
                    <a:pt x="2802" y="2670"/>
                  </a:lnTo>
                  <a:lnTo>
                    <a:pt x="2790" y="2664"/>
                  </a:lnTo>
                  <a:lnTo>
                    <a:pt x="2784" y="2652"/>
                  </a:lnTo>
                  <a:lnTo>
                    <a:pt x="2784" y="2628"/>
                  </a:lnTo>
                  <a:lnTo>
                    <a:pt x="2766" y="2622"/>
                  </a:lnTo>
                  <a:lnTo>
                    <a:pt x="2772" y="2640"/>
                  </a:lnTo>
                  <a:lnTo>
                    <a:pt x="2772" y="2646"/>
                  </a:lnTo>
                  <a:lnTo>
                    <a:pt x="2778" y="2652"/>
                  </a:lnTo>
                  <a:lnTo>
                    <a:pt x="2778" y="2664"/>
                  </a:lnTo>
                  <a:lnTo>
                    <a:pt x="2772" y="2676"/>
                  </a:lnTo>
                  <a:lnTo>
                    <a:pt x="2760" y="2688"/>
                  </a:lnTo>
                  <a:lnTo>
                    <a:pt x="2754" y="2700"/>
                  </a:lnTo>
                  <a:lnTo>
                    <a:pt x="2736" y="2706"/>
                  </a:lnTo>
                  <a:lnTo>
                    <a:pt x="2718" y="2724"/>
                  </a:lnTo>
                  <a:lnTo>
                    <a:pt x="2712" y="2742"/>
                  </a:lnTo>
                  <a:lnTo>
                    <a:pt x="2700" y="2760"/>
                  </a:lnTo>
                  <a:lnTo>
                    <a:pt x="2694" y="2778"/>
                  </a:lnTo>
                  <a:lnTo>
                    <a:pt x="2688" y="2784"/>
                  </a:lnTo>
                  <a:lnTo>
                    <a:pt x="2664" y="2796"/>
                  </a:lnTo>
                  <a:lnTo>
                    <a:pt x="2652" y="2796"/>
                  </a:lnTo>
                  <a:lnTo>
                    <a:pt x="2646" y="2790"/>
                  </a:lnTo>
                  <a:lnTo>
                    <a:pt x="2640" y="2802"/>
                  </a:lnTo>
                  <a:lnTo>
                    <a:pt x="2634" y="2808"/>
                  </a:lnTo>
                  <a:lnTo>
                    <a:pt x="2634" y="2832"/>
                  </a:lnTo>
                  <a:lnTo>
                    <a:pt x="2628" y="2838"/>
                  </a:lnTo>
                  <a:lnTo>
                    <a:pt x="2622" y="2838"/>
                  </a:lnTo>
                  <a:lnTo>
                    <a:pt x="2586" y="2856"/>
                  </a:lnTo>
                  <a:lnTo>
                    <a:pt x="2562" y="2880"/>
                  </a:lnTo>
                  <a:lnTo>
                    <a:pt x="2562" y="2886"/>
                  </a:lnTo>
                  <a:lnTo>
                    <a:pt x="2568" y="2886"/>
                  </a:lnTo>
                  <a:lnTo>
                    <a:pt x="2580" y="2880"/>
                  </a:lnTo>
                  <a:lnTo>
                    <a:pt x="2592" y="2880"/>
                  </a:lnTo>
                  <a:lnTo>
                    <a:pt x="2598" y="2886"/>
                  </a:lnTo>
                  <a:lnTo>
                    <a:pt x="2610" y="2880"/>
                  </a:lnTo>
                  <a:lnTo>
                    <a:pt x="2616" y="2868"/>
                  </a:lnTo>
                  <a:lnTo>
                    <a:pt x="2628" y="2862"/>
                  </a:lnTo>
                  <a:lnTo>
                    <a:pt x="2658" y="2862"/>
                  </a:lnTo>
                  <a:lnTo>
                    <a:pt x="2658" y="2856"/>
                  </a:lnTo>
                  <a:lnTo>
                    <a:pt x="2664" y="2844"/>
                  </a:lnTo>
                  <a:lnTo>
                    <a:pt x="2676" y="2838"/>
                  </a:lnTo>
                  <a:lnTo>
                    <a:pt x="2682" y="2832"/>
                  </a:lnTo>
                  <a:lnTo>
                    <a:pt x="2754" y="2832"/>
                  </a:lnTo>
                  <a:lnTo>
                    <a:pt x="2766" y="2838"/>
                  </a:lnTo>
                  <a:lnTo>
                    <a:pt x="2790" y="2820"/>
                  </a:lnTo>
                  <a:lnTo>
                    <a:pt x="2856" y="2820"/>
                  </a:lnTo>
                  <a:lnTo>
                    <a:pt x="2862" y="2814"/>
                  </a:lnTo>
                  <a:lnTo>
                    <a:pt x="2862" y="2790"/>
                  </a:lnTo>
                  <a:lnTo>
                    <a:pt x="2844" y="2796"/>
                  </a:lnTo>
                  <a:lnTo>
                    <a:pt x="2832" y="2796"/>
                  </a:lnTo>
                  <a:lnTo>
                    <a:pt x="2826" y="2790"/>
                  </a:lnTo>
                  <a:lnTo>
                    <a:pt x="2826" y="2784"/>
                  </a:lnTo>
                  <a:lnTo>
                    <a:pt x="2832" y="2772"/>
                  </a:lnTo>
                  <a:lnTo>
                    <a:pt x="2850" y="2754"/>
                  </a:lnTo>
                  <a:lnTo>
                    <a:pt x="2868" y="2742"/>
                  </a:lnTo>
                  <a:lnTo>
                    <a:pt x="2880" y="2736"/>
                  </a:lnTo>
                  <a:lnTo>
                    <a:pt x="2910" y="2736"/>
                  </a:lnTo>
                  <a:lnTo>
                    <a:pt x="2928" y="2730"/>
                  </a:lnTo>
                  <a:lnTo>
                    <a:pt x="2952" y="2730"/>
                  </a:lnTo>
                  <a:lnTo>
                    <a:pt x="2964" y="2724"/>
                  </a:lnTo>
                  <a:lnTo>
                    <a:pt x="2970" y="2724"/>
                  </a:lnTo>
                  <a:lnTo>
                    <a:pt x="2976" y="2718"/>
                  </a:lnTo>
                  <a:lnTo>
                    <a:pt x="2982" y="2718"/>
                  </a:lnTo>
                  <a:lnTo>
                    <a:pt x="2994" y="2724"/>
                  </a:lnTo>
                  <a:lnTo>
                    <a:pt x="3000" y="2724"/>
                  </a:lnTo>
                  <a:lnTo>
                    <a:pt x="3012" y="2730"/>
                  </a:lnTo>
                  <a:lnTo>
                    <a:pt x="3018" y="2736"/>
                  </a:lnTo>
                  <a:lnTo>
                    <a:pt x="3024" y="2736"/>
                  </a:lnTo>
                  <a:lnTo>
                    <a:pt x="3030" y="2730"/>
                  </a:lnTo>
                  <a:lnTo>
                    <a:pt x="3030" y="2712"/>
                  </a:lnTo>
                  <a:lnTo>
                    <a:pt x="3036" y="2706"/>
                  </a:lnTo>
                  <a:lnTo>
                    <a:pt x="3048" y="2700"/>
                  </a:lnTo>
                  <a:lnTo>
                    <a:pt x="3060" y="2700"/>
                  </a:lnTo>
                  <a:lnTo>
                    <a:pt x="3066" y="2706"/>
                  </a:lnTo>
                  <a:lnTo>
                    <a:pt x="3072" y="2706"/>
                  </a:lnTo>
                  <a:lnTo>
                    <a:pt x="3072" y="2700"/>
                  </a:lnTo>
                  <a:lnTo>
                    <a:pt x="3102" y="2700"/>
                  </a:lnTo>
                  <a:lnTo>
                    <a:pt x="3114" y="2688"/>
                  </a:lnTo>
                  <a:lnTo>
                    <a:pt x="3126" y="2682"/>
                  </a:lnTo>
                  <a:lnTo>
                    <a:pt x="3150" y="2658"/>
                  </a:lnTo>
                  <a:lnTo>
                    <a:pt x="3162" y="2652"/>
                  </a:lnTo>
                  <a:lnTo>
                    <a:pt x="3174" y="2640"/>
                  </a:lnTo>
                  <a:lnTo>
                    <a:pt x="3408" y="2640"/>
                  </a:lnTo>
                  <a:lnTo>
                    <a:pt x="3408" y="2634"/>
                  </a:lnTo>
                  <a:lnTo>
                    <a:pt x="3420" y="2622"/>
                  </a:lnTo>
                  <a:lnTo>
                    <a:pt x="3438" y="2622"/>
                  </a:lnTo>
                  <a:lnTo>
                    <a:pt x="3450" y="2616"/>
                  </a:lnTo>
                  <a:lnTo>
                    <a:pt x="3456" y="2616"/>
                  </a:lnTo>
                  <a:lnTo>
                    <a:pt x="3456" y="2610"/>
                  </a:lnTo>
                  <a:lnTo>
                    <a:pt x="3468" y="2598"/>
                  </a:lnTo>
                  <a:lnTo>
                    <a:pt x="3480" y="2592"/>
                  </a:lnTo>
                  <a:lnTo>
                    <a:pt x="3486" y="2586"/>
                  </a:lnTo>
                  <a:lnTo>
                    <a:pt x="3498" y="2586"/>
                  </a:lnTo>
                  <a:lnTo>
                    <a:pt x="3504" y="2592"/>
                  </a:lnTo>
                  <a:lnTo>
                    <a:pt x="3510" y="2592"/>
                  </a:lnTo>
                  <a:lnTo>
                    <a:pt x="3510" y="2568"/>
                  </a:lnTo>
                  <a:lnTo>
                    <a:pt x="3516" y="2556"/>
                  </a:lnTo>
                  <a:lnTo>
                    <a:pt x="3528" y="2544"/>
                  </a:lnTo>
                  <a:lnTo>
                    <a:pt x="3534" y="2544"/>
                  </a:lnTo>
                  <a:lnTo>
                    <a:pt x="3546" y="2532"/>
                  </a:lnTo>
                  <a:lnTo>
                    <a:pt x="3546" y="2508"/>
                  </a:lnTo>
                  <a:lnTo>
                    <a:pt x="3588" y="2484"/>
                  </a:lnTo>
                  <a:lnTo>
                    <a:pt x="3594" y="2472"/>
                  </a:lnTo>
                  <a:lnTo>
                    <a:pt x="3618" y="2448"/>
                  </a:lnTo>
                  <a:lnTo>
                    <a:pt x="3630" y="2448"/>
                  </a:lnTo>
                  <a:lnTo>
                    <a:pt x="3636" y="2454"/>
                  </a:lnTo>
                  <a:lnTo>
                    <a:pt x="3636" y="2460"/>
                  </a:lnTo>
                  <a:lnTo>
                    <a:pt x="3642" y="2466"/>
                  </a:lnTo>
                  <a:lnTo>
                    <a:pt x="3654" y="2466"/>
                  </a:lnTo>
                  <a:lnTo>
                    <a:pt x="3666" y="2460"/>
                  </a:lnTo>
                  <a:lnTo>
                    <a:pt x="3702" y="2460"/>
                  </a:lnTo>
                  <a:lnTo>
                    <a:pt x="3708" y="2466"/>
                  </a:lnTo>
                  <a:lnTo>
                    <a:pt x="3708" y="2472"/>
                  </a:lnTo>
                  <a:lnTo>
                    <a:pt x="3702" y="2496"/>
                  </a:lnTo>
                  <a:lnTo>
                    <a:pt x="3690" y="2520"/>
                  </a:lnTo>
                  <a:lnTo>
                    <a:pt x="3678" y="2550"/>
                  </a:lnTo>
                  <a:lnTo>
                    <a:pt x="3666" y="2574"/>
                  </a:lnTo>
                  <a:lnTo>
                    <a:pt x="3666" y="2586"/>
                  </a:lnTo>
                  <a:lnTo>
                    <a:pt x="3672" y="2592"/>
                  </a:lnTo>
                  <a:lnTo>
                    <a:pt x="3678" y="2592"/>
                  </a:lnTo>
                  <a:lnTo>
                    <a:pt x="3684" y="2598"/>
                  </a:lnTo>
                  <a:lnTo>
                    <a:pt x="3672" y="2610"/>
                  </a:lnTo>
                  <a:lnTo>
                    <a:pt x="3666" y="2622"/>
                  </a:lnTo>
                  <a:lnTo>
                    <a:pt x="3666" y="2628"/>
                  </a:lnTo>
                  <a:lnTo>
                    <a:pt x="3690" y="2628"/>
                  </a:lnTo>
                  <a:lnTo>
                    <a:pt x="3690" y="2634"/>
                  </a:lnTo>
                  <a:lnTo>
                    <a:pt x="3696" y="2640"/>
                  </a:lnTo>
                  <a:lnTo>
                    <a:pt x="3714" y="2640"/>
                  </a:lnTo>
                  <a:lnTo>
                    <a:pt x="3750" y="2622"/>
                  </a:lnTo>
                  <a:lnTo>
                    <a:pt x="3768" y="2604"/>
                  </a:lnTo>
                  <a:lnTo>
                    <a:pt x="3780" y="2622"/>
                  </a:lnTo>
                  <a:lnTo>
                    <a:pt x="3786" y="2622"/>
                  </a:lnTo>
                  <a:lnTo>
                    <a:pt x="3792" y="2616"/>
                  </a:lnTo>
                  <a:lnTo>
                    <a:pt x="3816" y="2604"/>
                  </a:lnTo>
                  <a:lnTo>
                    <a:pt x="3828" y="2604"/>
                  </a:lnTo>
                  <a:lnTo>
                    <a:pt x="3840" y="2592"/>
                  </a:lnTo>
                  <a:lnTo>
                    <a:pt x="3852" y="2592"/>
                  </a:lnTo>
                  <a:lnTo>
                    <a:pt x="3864" y="2580"/>
                  </a:lnTo>
                  <a:lnTo>
                    <a:pt x="3870" y="2580"/>
                  </a:lnTo>
                  <a:lnTo>
                    <a:pt x="3888" y="2586"/>
                  </a:lnTo>
                  <a:lnTo>
                    <a:pt x="3846" y="2616"/>
                  </a:lnTo>
                  <a:lnTo>
                    <a:pt x="3936" y="2610"/>
                  </a:lnTo>
                  <a:lnTo>
                    <a:pt x="3918" y="2610"/>
                  </a:lnTo>
                  <a:lnTo>
                    <a:pt x="3906" y="2616"/>
                  </a:lnTo>
                  <a:lnTo>
                    <a:pt x="3894" y="2616"/>
                  </a:lnTo>
                  <a:lnTo>
                    <a:pt x="3888" y="2622"/>
                  </a:lnTo>
                  <a:lnTo>
                    <a:pt x="3888" y="2634"/>
                  </a:lnTo>
                  <a:lnTo>
                    <a:pt x="3882" y="2640"/>
                  </a:lnTo>
                  <a:lnTo>
                    <a:pt x="3876" y="2640"/>
                  </a:lnTo>
                  <a:lnTo>
                    <a:pt x="3870" y="2634"/>
                  </a:lnTo>
                  <a:lnTo>
                    <a:pt x="3864" y="2634"/>
                  </a:lnTo>
                  <a:lnTo>
                    <a:pt x="3852" y="2628"/>
                  </a:lnTo>
                  <a:lnTo>
                    <a:pt x="3846" y="2628"/>
                  </a:lnTo>
                  <a:lnTo>
                    <a:pt x="3828" y="2634"/>
                  </a:lnTo>
                  <a:lnTo>
                    <a:pt x="3738" y="2688"/>
                  </a:lnTo>
                  <a:lnTo>
                    <a:pt x="3726" y="2700"/>
                  </a:lnTo>
                  <a:lnTo>
                    <a:pt x="3720" y="2712"/>
                  </a:lnTo>
                  <a:lnTo>
                    <a:pt x="3720" y="2748"/>
                  </a:lnTo>
                  <a:lnTo>
                    <a:pt x="3726" y="2748"/>
                  </a:lnTo>
                  <a:lnTo>
                    <a:pt x="3732" y="2742"/>
                  </a:lnTo>
                  <a:lnTo>
                    <a:pt x="3738" y="2742"/>
                  </a:lnTo>
                  <a:lnTo>
                    <a:pt x="3738" y="2754"/>
                  </a:lnTo>
                  <a:lnTo>
                    <a:pt x="3744" y="2760"/>
                  </a:lnTo>
                  <a:lnTo>
                    <a:pt x="3756" y="2760"/>
                  </a:lnTo>
                  <a:lnTo>
                    <a:pt x="3762" y="2754"/>
                  </a:lnTo>
                  <a:lnTo>
                    <a:pt x="3768" y="2742"/>
                  </a:lnTo>
                  <a:lnTo>
                    <a:pt x="3774" y="2736"/>
                  </a:lnTo>
                  <a:lnTo>
                    <a:pt x="3786" y="2736"/>
                  </a:lnTo>
                  <a:lnTo>
                    <a:pt x="3804" y="2730"/>
                  </a:lnTo>
                  <a:lnTo>
                    <a:pt x="3816" y="2724"/>
                  </a:lnTo>
                  <a:lnTo>
                    <a:pt x="3834" y="2718"/>
                  </a:lnTo>
                  <a:lnTo>
                    <a:pt x="3846" y="2706"/>
                  </a:lnTo>
                  <a:lnTo>
                    <a:pt x="3852" y="2694"/>
                  </a:lnTo>
                  <a:lnTo>
                    <a:pt x="3870" y="2676"/>
                  </a:lnTo>
                  <a:lnTo>
                    <a:pt x="3876" y="2664"/>
                  </a:lnTo>
                  <a:lnTo>
                    <a:pt x="3876" y="2670"/>
                  </a:lnTo>
                  <a:lnTo>
                    <a:pt x="3882" y="2682"/>
                  </a:lnTo>
                  <a:lnTo>
                    <a:pt x="3888" y="2688"/>
                  </a:lnTo>
                  <a:lnTo>
                    <a:pt x="3894" y="2688"/>
                  </a:lnTo>
                  <a:lnTo>
                    <a:pt x="3930" y="2676"/>
                  </a:lnTo>
                  <a:lnTo>
                    <a:pt x="3954" y="2664"/>
                  </a:lnTo>
                  <a:lnTo>
                    <a:pt x="3972" y="2658"/>
                  </a:lnTo>
                  <a:lnTo>
                    <a:pt x="3984" y="2652"/>
                  </a:lnTo>
                  <a:lnTo>
                    <a:pt x="4008" y="2646"/>
                  </a:lnTo>
                  <a:lnTo>
                    <a:pt x="4068" y="2634"/>
                  </a:lnTo>
                  <a:lnTo>
                    <a:pt x="4080" y="2628"/>
                  </a:lnTo>
                  <a:lnTo>
                    <a:pt x="4068" y="2616"/>
                  </a:lnTo>
                  <a:lnTo>
                    <a:pt x="4074" y="2598"/>
                  </a:lnTo>
                  <a:lnTo>
                    <a:pt x="4038" y="2604"/>
                  </a:lnTo>
                  <a:lnTo>
                    <a:pt x="4038" y="2580"/>
                  </a:lnTo>
                  <a:lnTo>
                    <a:pt x="4026" y="2586"/>
                  </a:lnTo>
                  <a:lnTo>
                    <a:pt x="4020" y="2586"/>
                  </a:lnTo>
                  <a:lnTo>
                    <a:pt x="4008" y="2592"/>
                  </a:lnTo>
                  <a:lnTo>
                    <a:pt x="4002" y="2598"/>
                  </a:lnTo>
                  <a:lnTo>
                    <a:pt x="3990" y="2598"/>
                  </a:lnTo>
                  <a:lnTo>
                    <a:pt x="3990" y="2580"/>
                  </a:lnTo>
                  <a:lnTo>
                    <a:pt x="3930" y="2580"/>
                  </a:lnTo>
                  <a:lnTo>
                    <a:pt x="3924" y="2574"/>
                  </a:lnTo>
                  <a:lnTo>
                    <a:pt x="3924" y="2568"/>
                  </a:lnTo>
                  <a:lnTo>
                    <a:pt x="3918" y="2562"/>
                  </a:lnTo>
                  <a:lnTo>
                    <a:pt x="3918" y="2556"/>
                  </a:lnTo>
                  <a:lnTo>
                    <a:pt x="3930" y="2556"/>
                  </a:lnTo>
                  <a:lnTo>
                    <a:pt x="3918" y="2544"/>
                  </a:lnTo>
                  <a:lnTo>
                    <a:pt x="3888" y="2544"/>
                  </a:lnTo>
                  <a:lnTo>
                    <a:pt x="3882" y="2532"/>
                  </a:lnTo>
                  <a:lnTo>
                    <a:pt x="3882" y="2526"/>
                  </a:lnTo>
                  <a:lnTo>
                    <a:pt x="3876" y="2514"/>
                  </a:lnTo>
                  <a:lnTo>
                    <a:pt x="3876" y="2502"/>
                  </a:lnTo>
                  <a:lnTo>
                    <a:pt x="3894" y="2484"/>
                  </a:lnTo>
                  <a:lnTo>
                    <a:pt x="3870" y="2484"/>
                  </a:lnTo>
                  <a:lnTo>
                    <a:pt x="3876" y="2478"/>
                  </a:lnTo>
                  <a:lnTo>
                    <a:pt x="3888" y="2472"/>
                  </a:lnTo>
                  <a:lnTo>
                    <a:pt x="3894" y="2460"/>
                  </a:lnTo>
                  <a:lnTo>
                    <a:pt x="3906" y="2454"/>
                  </a:lnTo>
                  <a:lnTo>
                    <a:pt x="3918" y="2442"/>
                  </a:lnTo>
                  <a:lnTo>
                    <a:pt x="3924" y="2430"/>
                  </a:lnTo>
                  <a:lnTo>
                    <a:pt x="3936" y="2424"/>
                  </a:lnTo>
                  <a:lnTo>
                    <a:pt x="3942" y="2412"/>
                  </a:lnTo>
                  <a:lnTo>
                    <a:pt x="3948" y="2406"/>
                  </a:lnTo>
                  <a:lnTo>
                    <a:pt x="3936" y="2400"/>
                  </a:lnTo>
                  <a:lnTo>
                    <a:pt x="3912" y="2430"/>
                  </a:lnTo>
                  <a:lnTo>
                    <a:pt x="3894" y="2418"/>
                  </a:lnTo>
                  <a:lnTo>
                    <a:pt x="3864" y="2436"/>
                  </a:lnTo>
                  <a:lnTo>
                    <a:pt x="3858" y="2418"/>
                  </a:lnTo>
                  <a:lnTo>
                    <a:pt x="3828" y="2406"/>
                  </a:lnTo>
                  <a:lnTo>
                    <a:pt x="3810" y="2412"/>
                  </a:lnTo>
                  <a:lnTo>
                    <a:pt x="3864" y="2394"/>
                  </a:lnTo>
                  <a:lnTo>
                    <a:pt x="3870" y="2400"/>
                  </a:lnTo>
                  <a:lnTo>
                    <a:pt x="3882" y="2406"/>
                  </a:lnTo>
                  <a:lnTo>
                    <a:pt x="3900" y="2406"/>
                  </a:lnTo>
                  <a:lnTo>
                    <a:pt x="3918" y="2388"/>
                  </a:lnTo>
                  <a:lnTo>
                    <a:pt x="3930" y="2382"/>
                  </a:lnTo>
                  <a:lnTo>
                    <a:pt x="3936" y="2376"/>
                  </a:lnTo>
                  <a:lnTo>
                    <a:pt x="3978" y="2376"/>
                  </a:lnTo>
                  <a:lnTo>
                    <a:pt x="3978" y="2364"/>
                  </a:lnTo>
                  <a:lnTo>
                    <a:pt x="3972" y="2358"/>
                  </a:lnTo>
                  <a:lnTo>
                    <a:pt x="3966" y="2346"/>
                  </a:lnTo>
                  <a:lnTo>
                    <a:pt x="3990" y="2346"/>
                  </a:lnTo>
                  <a:lnTo>
                    <a:pt x="3978" y="2334"/>
                  </a:lnTo>
                  <a:lnTo>
                    <a:pt x="3972" y="2322"/>
                  </a:lnTo>
                  <a:lnTo>
                    <a:pt x="3960" y="2316"/>
                  </a:lnTo>
                  <a:lnTo>
                    <a:pt x="3942" y="2310"/>
                  </a:lnTo>
                  <a:lnTo>
                    <a:pt x="3918" y="2310"/>
                  </a:lnTo>
                  <a:lnTo>
                    <a:pt x="3852" y="2316"/>
                  </a:lnTo>
                  <a:lnTo>
                    <a:pt x="3792" y="2334"/>
                  </a:lnTo>
                  <a:lnTo>
                    <a:pt x="3744" y="2352"/>
                  </a:lnTo>
                  <a:lnTo>
                    <a:pt x="3684" y="2376"/>
                  </a:lnTo>
                  <a:lnTo>
                    <a:pt x="3660" y="2388"/>
                  </a:lnTo>
                  <a:lnTo>
                    <a:pt x="3642" y="2400"/>
                  </a:lnTo>
                  <a:lnTo>
                    <a:pt x="3624" y="2418"/>
                  </a:lnTo>
                  <a:lnTo>
                    <a:pt x="3606" y="2430"/>
                  </a:lnTo>
                  <a:lnTo>
                    <a:pt x="3594" y="2442"/>
                  </a:lnTo>
                  <a:lnTo>
                    <a:pt x="3576" y="2454"/>
                  </a:lnTo>
                  <a:lnTo>
                    <a:pt x="3564" y="2466"/>
                  </a:lnTo>
                  <a:lnTo>
                    <a:pt x="3528" y="2484"/>
                  </a:lnTo>
                  <a:lnTo>
                    <a:pt x="3516" y="2484"/>
                  </a:lnTo>
                  <a:lnTo>
                    <a:pt x="3498" y="2490"/>
                  </a:lnTo>
                  <a:lnTo>
                    <a:pt x="3486" y="2490"/>
                  </a:lnTo>
                  <a:lnTo>
                    <a:pt x="3492" y="2490"/>
                  </a:lnTo>
                  <a:lnTo>
                    <a:pt x="3498" y="2484"/>
                  </a:lnTo>
                  <a:lnTo>
                    <a:pt x="3510" y="2478"/>
                  </a:lnTo>
                  <a:lnTo>
                    <a:pt x="3522" y="2466"/>
                  </a:lnTo>
                  <a:lnTo>
                    <a:pt x="3540" y="2460"/>
                  </a:lnTo>
                  <a:lnTo>
                    <a:pt x="3552" y="2448"/>
                  </a:lnTo>
                  <a:lnTo>
                    <a:pt x="3576" y="2436"/>
                  </a:lnTo>
                  <a:lnTo>
                    <a:pt x="3600" y="2412"/>
                  </a:lnTo>
                  <a:lnTo>
                    <a:pt x="3606" y="2400"/>
                  </a:lnTo>
                  <a:lnTo>
                    <a:pt x="3582" y="2388"/>
                  </a:lnTo>
                  <a:lnTo>
                    <a:pt x="3588" y="2388"/>
                  </a:lnTo>
                  <a:lnTo>
                    <a:pt x="3594" y="2394"/>
                  </a:lnTo>
                  <a:lnTo>
                    <a:pt x="3624" y="2394"/>
                  </a:lnTo>
                  <a:lnTo>
                    <a:pt x="3642" y="2382"/>
                  </a:lnTo>
                  <a:lnTo>
                    <a:pt x="3702" y="2334"/>
                  </a:lnTo>
                  <a:lnTo>
                    <a:pt x="3750" y="2310"/>
                  </a:lnTo>
                  <a:lnTo>
                    <a:pt x="3768" y="2304"/>
                  </a:lnTo>
                  <a:lnTo>
                    <a:pt x="3804" y="2304"/>
                  </a:lnTo>
                  <a:lnTo>
                    <a:pt x="3852" y="2256"/>
                  </a:lnTo>
                  <a:lnTo>
                    <a:pt x="3870" y="2244"/>
                  </a:lnTo>
                  <a:lnTo>
                    <a:pt x="3888" y="2238"/>
                  </a:lnTo>
                  <a:lnTo>
                    <a:pt x="3936" y="2232"/>
                  </a:lnTo>
                  <a:lnTo>
                    <a:pt x="3990" y="2232"/>
                  </a:lnTo>
                  <a:lnTo>
                    <a:pt x="4044" y="2226"/>
                  </a:lnTo>
                  <a:lnTo>
                    <a:pt x="4074" y="2226"/>
                  </a:lnTo>
                  <a:lnTo>
                    <a:pt x="4104" y="2232"/>
                  </a:lnTo>
                  <a:lnTo>
                    <a:pt x="4176" y="2244"/>
                  </a:lnTo>
                  <a:lnTo>
                    <a:pt x="4200" y="2250"/>
                  </a:lnTo>
                  <a:lnTo>
                    <a:pt x="4212" y="2244"/>
                  </a:lnTo>
                  <a:lnTo>
                    <a:pt x="4248" y="2232"/>
                  </a:lnTo>
                  <a:lnTo>
                    <a:pt x="4260" y="2226"/>
                  </a:lnTo>
                  <a:lnTo>
                    <a:pt x="4278" y="2226"/>
                  </a:lnTo>
                  <a:lnTo>
                    <a:pt x="4296" y="2220"/>
                  </a:lnTo>
                  <a:lnTo>
                    <a:pt x="4320" y="2214"/>
                  </a:lnTo>
                  <a:lnTo>
                    <a:pt x="4338" y="2208"/>
                  </a:lnTo>
                  <a:lnTo>
                    <a:pt x="4374" y="2172"/>
                  </a:lnTo>
                  <a:lnTo>
                    <a:pt x="4392" y="2166"/>
                  </a:lnTo>
                  <a:lnTo>
                    <a:pt x="4404" y="2154"/>
                  </a:lnTo>
                  <a:lnTo>
                    <a:pt x="4410" y="2154"/>
                  </a:lnTo>
                  <a:lnTo>
                    <a:pt x="4422" y="2148"/>
                  </a:lnTo>
                  <a:lnTo>
                    <a:pt x="4452" y="2148"/>
                  </a:lnTo>
                  <a:lnTo>
                    <a:pt x="4458" y="2142"/>
                  </a:lnTo>
                  <a:lnTo>
                    <a:pt x="4470" y="2136"/>
                  </a:lnTo>
                  <a:lnTo>
                    <a:pt x="4476" y="2130"/>
                  </a:lnTo>
                  <a:lnTo>
                    <a:pt x="4494" y="2130"/>
                  </a:lnTo>
                  <a:lnTo>
                    <a:pt x="4500" y="2136"/>
                  </a:lnTo>
                  <a:lnTo>
                    <a:pt x="4518" y="2136"/>
                  </a:lnTo>
                  <a:lnTo>
                    <a:pt x="4530" y="2130"/>
                  </a:lnTo>
                  <a:lnTo>
                    <a:pt x="4536" y="2130"/>
                  </a:lnTo>
                  <a:lnTo>
                    <a:pt x="4542" y="2124"/>
                  </a:lnTo>
                  <a:lnTo>
                    <a:pt x="4596" y="2106"/>
                  </a:lnTo>
                  <a:lnTo>
                    <a:pt x="4620" y="2094"/>
                  </a:lnTo>
                  <a:lnTo>
                    <a:pt x="4620" y="2088"/>
                  </a:lnTo>
                  <a:lnTo>
                    <a:pt x="4614" y="2076"/>
                  </a:lnTo>
                  <a:lnTo>
                    <a:pt x="4602" y="2070"/>
                  </a:lnTo>
                  <a:lnTo>
                    <a:pt x="4584" y="2052"/>
                  </a:lnTo>
                  <a:lnTo>
                    <a:pt x="4578" y="2052"/>
                  </a:lnTo>
                  <a:lnTo>
                    <a:pt x="4602" y="2052"/>
                  </a:lnTo>
                  <a:lnTo>
                    <a:pt x="4614" y="2046"/>
                  </a:lnTo>
                  <a:lnTo>
                    <a:pt x="4614" y="2028"/>
                  </a:lnTo>
                  <a:lnTo>
                    <a:pt x="4608" y="2022"/>
                  </a:lnTo>
                  <a:lnTo>
                    <a:pt x="4608" y="2010"/>
                  </a:lnTo>
                  <a:lnTo>
                    <a:pt x="4632" y="2010"/>
                  </a:lnTo>
                  <a:lnTo>
                    <a:pt x="4644" y="1998"/>
                  </a:lnTo>
                  <a:lnTo>
                    <a:pt x="4644" y="1992"/>
                  </a:lnTo>
                  <a:lnTo>
                    <a:pt x="4632" y="1980"/>
                  </a:lnTo>
                  <a:lnTo>
                    <a:pt x="4626" y="1968"/>
                  </a:lnTo>
                  <a:lnTo>
                    <a:pt x="4608" y="1962"/>
                  </a:lnTo>
                  <a:lnTo>
                    <a:pt x="4602" y="1956"/>
                  </a:lnTo>
                  <a:lnTo>
                    <a:pt x="4590" y="196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4" name="Cameroon" descr="© INSCALE GmbH, 05.05.2010&#10;http://www.presentationload.com/">
              <a:extLst>
                <a:ext uri="{FF2B5EF4-FFF2-40B4-BE49-F238E27FC236}">
                  <a16:creationId xmlns:a16="http://schemas.microsoft.com/office/drawing/2014/main" id="{9BA20293-0F34-4865-BDAA-D8655FFDD086}"/>
                </a:ext>
              </a:extLst>
            </p:cNvPr>
            <p:cNvSpPr>
              <a:spLocks/>
            </p:cNvSpPr>
            <p:nvPr>
              <p:custDataLst>
                <p:tags r:id="rId153"/>
              </p:custDataLst>
            </p:nvPr>
          </p:nvSpPr>
          <p:spPr bwMode="gray">
            <a:xfrm>
              <a:off x="4465160" y="2816755"/>
              <a:ext cx="207532" cy="351324"/>
            </a:xfrm>
            <a:custGeom>
              <a:avLst/>
              <a:gdLst>
                <a:gd name="T0" fmla="*/ 2147483647 w 546"/>
                <a:gd name="T1" fmla="*/ 0 h 924"/>
                <a:gd name="T2" fmla="*/ 2147483647 w 546"/>
                <a:gd name="T3" fmla="*/ 2147483647 h 924"/>
                <a:gd name="T4" fmla="*/ 2147483647 w 546"/>
                <a:gd name="T5" fmla="*/ 2147483647 h 924"/>
                <a:gd name="T6" fmla="*/ 2147483647 w 546"/>
                <a:gd name="T7" fmla="*/ 2147483647 h 924"/>
                <a:gd name="T8" fmla="*/ 2147483647 w 546"/>
                <a:gd name="T9" fmla="*/ 2147483647 h 924"/>
                <a:gd name="T10" fmla="*/ 2147483647 w 546"/>
                <a:gd name="T11" fmla="*/ 2147483647 h 924"/>
                <a:gd name="T12" fmla="*/ 2147483647 w 546"/>
                <a:gd name="T13" fmla="*/ 2147483647 h 924"/>
                <a:gd name="T14" fmla="*/ 2147483647 w 546"/>
                <a:gd name="T15" fmla="*/ 2147483647 h 924"/>
                <a:gd name="T16" fmla="*/ 2147483647 w 546"/>
                <a:gd name="T17" fmla="*/ 2147483647 h 924"/>
                <a:gd name="T18" fmla="*/ 2147483647 w 546"/>
                <a:gd name="T19" fmla="*/ 2147483647 h 924"/>
                <a:gd name="T20" fmla="*/ 2147483647 w 546"/>
                <a:gd name="T21" fmla="*/ 2147483647 h 924"/>
                <a:gd name="T22" fmla="*/ 2147483647 w 546"/>
                <a:gd name="T23" fmla="*/ 2147483647 h 924"/>
                <a:gd name="T24" fmla="*/ 2147483647 w 546"/>
                <a:gd name="T25" fmla="*/ 2147483647 h 924"/>
                <a:gd name="T26" fmla="*/ 2147483647 w 546"/>
                <a:gd name="T27" fmla="*/ 2147483647 h 924"/>
                <a:gd name="T28" fmla="*/ 2147483647 w 546"/>
                <a:gd name="T29" fmla="*/ 2147483647 h 924"/>
                <a:gd name="T30" fmla="*/ 2147483647 w 546"/>
                <a:gd name="T31" fmla="*/ 2147483647 h 924"/>
                <a:gd name="T32" fmla="*/ 2147483647 w 546"/>
                <a:gd name="T33" fmla="*/ 2147483647 h 924"/>
                <a:gd name="T34" fmla="*/ 2147483647 w 546"/>
                <a:gd name="T35" fmla="*/ 2147483647 h 924"/>
                <a:gd name="T36" fmla="*/ 2147483647 w 546"/>
                <a:gd name="T37" fmla="*/ 2147483647 h 924"/>
                <a:gd name="T38" fmla="*/ 2147483647 w 546"/>
                <a:gd name="T39" fmla="*/ 2147483647 h 924"/>
                <a:gd name="T40" fmla="*/ 2147483647 w 546"/>
                <a:gd name="T41" fmla="*/ 2147483647 h 924"/>
                <a:gd name="T42" fmla="*/ 2147483647 w 546"/>
                <a:gd name="T43" fmla="*/ 2147483647 h 924"/>
                <a:gd name="T44" fmla="*/ 2147483647 w 546"/>
                <a:gd name="T45" fmla="*/ 2147483647 h 924"/>
                <a:gd name="T46" fmla="*/ 2147483647 w 546"/>
                <a:gd name="T47" fmla="*/ 2147483647 h 924"/>
                <a:gd name="T48" fmla="*/ 2147483647 w 546"/>
                <a:gd name="T49" fmla="*/ 2147483647 h 924"/>
                <a:gd name="T50" fmla="*/ 2147483647 w 546"/>
                <a:gd name="T51" fmla="*/ 2147483647 h 924"/>
                <a:gd name="T52" fmla="*/ 2147483647 w 546"/>
                <a:gd name="T53" fmla="*/ 2147483647 h 924"/>
                <a:gd name="T54" fmla="*/ 2147483647 w 546"/>
                <a:gd name="T55" fmla="*/ 2147483647 h 924"/>
                <a:gd name="T56" fmla="*/ 2147483647 w 546"/>
                <a:gd name="T57" fmla="*/ 2147483647 h 924"/>
                <a:gd name="T58" fmla="*/ 2147483647 w 546"/>
                <a:gd name="T59" fmla="*/ 2147483647 h 924"/>
                <a:gd name="T60" fmla="*/ 2147483647 w 546"/>
                <a:gd name="T61" fmla="*/ 2147483647 h 924"/>
                <a:gd name="T62" fmla="*/ 2147483647 w 546"/>
                <a:gd name="T63" fmla="*/ 2147483647 h 924"/>
                <a:gd name="T64" fmla="*/ 2147483647 w 546"/>
                <a:gd name="T65" fmla="*/ 2147483647 h 924"/>
                <a:gd name="T66" fmla="*/ 2147483647 w 546"/>
                <a:gd name="T67" fmla="*/ 2147483647 h 924"/>
                <a:gd name="T68" fmla="*/ 2147483647 w 546"/>
                <a:gd name="T69" fmla="*/ 2147483647 h 924"/>
                <a:gd name="T70" fmla="*/ 2147483647 w 546"/>
                <a:gd name="T71" fmla="*/ 2147483647 h 924"/>
                <a:gd name="T72" fmla="*/ 2147483647 w 546"/>
                <a:gd name="T73" fmla="*/ 2147483647 h 924"/>
                <a:gd name="T74" fmla="*/ 2147483647 w 546"/>
                <a:gd name="T75" fmla="*/ 2147483647 h 924"/>
                <a:gd name="T76" fmla="*/ 2147483647 w 546"/>
                <a:gd name="T77" fmla="*/ 2147483647 h 924"/>
                <a:gd name="T78" fmla="*/ 2147483647 w 546"/>
                <a:gd name="T79" fmla="*/ 2147483647 h 924"/>
                <a:gd name="T80" fmla="*/ 2147483647 w 546"/>
                <a:gd name="T81" fmla="*/ 2147483647 h 924"/>
                <a:gd name="T82" fmla="*/ 2147483647 w 546"/>
                <a:gd name="T83" fmla="*/ 2147483647 h 924"/>
                <a:gd name="T84" fmla="*/ 2147483647 w 546"/>
                <a:gd name="T85" fmla="*/ 2147483647 h 924"/>
                <a:gd name="T86" fmla="*/ 2147483647 w 546"/>
                <a:gd name="T87" fmla="*/ 2147483647 h 924"/>
                <a:gd name="T88" fmla="*/ 2147483647 w 546"/>
                <a:gd name="T89" fmla="*/ 2147483647 h 924"/>
                <a:gd name="T90" fmla="*/ 2147483647 w 546"/>
                <a:gd name="T91" fmla="*/ 2147483647 h 924"/>
                <a:gd name="T92" fmla="*/ 2147483647 w 546"/>
                <a:gd name="T93" fmla="*/ 2147483647 h 924"/>
                <a:gd name="T94" fmla="*/ 2147483647 w 546"/>
                <a:gd name="T95" fmla="*/ 2147483647 h 924"/>
                <a:gd name="T96" fmla="*/ 2147483647 w 546"/>
                <a:gd name="T97" fmla="*/ 2147483647 h 924"/>
                <a:gd name="T98" fmla="*/ 2147483647 w 546"/>
                <a:gd name="T99" fmla="*/ 2147483647 h 924"/>
                <a:gd name="T100" fmla="*/ 2147483647 w 546"/>
                <a:gd name="T101" fmla="*/ 2147483647 h 924"/>
                <a:gd name="T102" fmla="*/ 2147483647 w 546"/>
                <a:gd name="T103" fmla="*/ 2147483647 h 924"/>
                <a:gd name="T104" fmla="*/ 2147483647 w 546"/>
                <a:gd name="T105" fmla="*/ 2147483647 h 924"/>
                <a:gd name="T106" fmla="*/ 2147483647 w 546"/>
                <a:gd name="T107" fmla="*/ 2147483647 h 924"/>
                <a:gd name="T108" fmla="*/ 2147483647 w 546"/>
                <a:gd name="T109" fmla="*/ 2147483647 h 924"/>
                <a:gd name="T110" fmla="*/ 2147483647 w 546"/>
                <a:gd name="T111" fmla="*/ 2147483647 h 9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6"/>
                <a:gd name="T169" fmla="*/ 0 h 924"/>
                <a:gd name="T170" fmla="*/ 546 w 546"/>
                <a:gd name="T171" fmla="*/ 924 h 9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6" h="924">
                  <a:moveTo>
                    <a:pt x="420" y="30"/>
                  </a:moveTo>
                  <a:lnTo>
                    <a:pt x="414" y="18"/>
                  </a:lnTo>
                  <a:lnTo>
                    <a:pt x="414" y="0"/>
                  </a:lnTo>
                  <a:lnTo>
                    <a:pt x="390" y="6"/>
                  </a:lnTo>
                  <a:lnTo>
                    <a:pt x="390" y="54"/>
                  </a:lnTo>
                  <a:lnTo>
                    <a:pt x="396" y="60"/>
                  </a:lnTo>
                  <a:lnTo>
                    <a:pt x="396" y="66"/>
                  </a:lnTo>
                  <a:lnTo>
                    <a:pt x="426" y="66"/>
                  </a:lnTo>
                  <a:lnTo>
                    <a:pt x="426" y="96"/>
                  </a:lnTo>
                  <a:lnTo>
                    <a:pt x="420" y="102"/>
                  </a:lnTo>
                  <a:lnTo>
                    <a:pt x="420" y="108"/>
                  </a:lnTo>
                  <a:lnTo>
                    <a:pt x="426" y="114"/>
                  </a:lnTo>
                  <a:lnTo>
                    <a:pt x="426" y="126"/>
                  </a:lnTo>
                  <a:lnTo>
                    <a:pt x="408" y="144"/>
                  </a:lnTo>
                  <a:lnTo>
                    <a:pt x="396" y="150"/>
                  </a:lnTo>
                  <a:lnTo>
                    <a:pt x="384" y="150"/>
                  </a:lnTo>
                  <a:lnTo>
                    <a:pt x="384" y="156"/>
                  </a:lnTo>
                  <a:lnTo>
                    <a:pt x="378" y="162"/>
                  </a:lnTo>
                  <a:lnTo>
                    <a:pt x="378" y="168"/>
                  </a:lnTo>
                  <a:lnTo>
                    <a:pt x="372" y="174"/>
                  </a:lnTo>
                  <a:lnTo>
                    <a:pt x="372" y="180"/>
                  </a:lnTo>
                  <a:lnTo>
                    <a:pt x="360" y="192"/>
                  </a:lnTo>
                  <a:lnTo>
                    <a:pt x="354" y="204"/>
                  </a:lnTo>
                  <a:lnTo>
                    <a:pt x="348" y="234"/>
                  </a:lnTo>
                  <a:lnTo>
                    <a:pt x="342" y="240"/>
                  </a:lnTo>
                  <a:lnTo>
                    <a:pt x="342" y="270"/>
                  </a:lnTo>
                  <a:lnTo>
                    <a:pt x="336" y="288"/>
                  </a:lnTo>
                  <a:lnTo>
                    <a:pt x="330" y="294"/>
                  </a:lnTo>
                  <a:lnTo>
                    <a:pt x="312" y="294"/>
                  </a:lnTo>
                  <a:lnTo>
                    <a:pt x="312" y="324"/>
                  </a:lnTo>
                  <a:lnTo>
                    <a:pt x="306" y="342"/>
                  </a:lnTo>
                  <a:lnTo>
                    <a:pt x="306" y="354"/>
                  </a:lnTo>
                  <a:lnTo>
                    <a:pt x="300" y="360"/>
                  </a:lnTo>
                  <a:lnTo>
                    <a:pt x="288" y="366"/>
                  </a:lnTo>
                  <a:lnTo>
                    <a:pt x="282" y="372"/>
                  </a:lnTo>
                  <a:lnTo>
                    <a:pt x="270" y="378"/>
                  </a:lnTo>
                  <a:lnTo>
                    <a:pt x="258" y="426"/>
                  </a:lnTo>
                  <a:lnTo>
                    <a:pt x="234" y="456"/>
                  </a:lnTo>
                  <a:lnTo>
                    <a:pt x="234" y="486"/>
                  </a:lnTo>
                  <a:lnTo>
                    <a:pt x="228" y="492"/>
                  </a:lnTo>
                  <a:lnTo>
                    <a:pt x="216" y="498"/>
                  </a:lnTo>
                  <a:lnTo>
                    <a:pt x="210" y="510"/>
                  </a:lnTo>
                  <a:lnTo>
                    <a:pt x="210" y="522"/>
                  </a:lnTo>
                  <a:lnTo>
                    <a:pt x="192" y="540"/>
                  </a:lnTo>
                  <a:lnTo>
                    <a:pt x="186" y="540"/>
                  </a:lnTo>
                  <a:lnTo>
                    <a:pt x="180" y="534"/>
                  </a:lnTo>
                  <a:lnTo>
                    <a:pt x="174" y="522"/>
                  </a:lnTo>
                  <a:lnTo>
                    <a:pt x="174" y="516"/>
                  </a:lnTo>
                  <a:lnTo>
                    <a:pt x="168" y="504"/>
                  </a:lnTo>
                  <a:lnTo>
                    <a:pt x="156" y="492"/>
                  </a:lnTo>
                  <a:lnTo>
                    <a:pt x="150" y="480"/>
                  </a:lnTo>
                  <a:lnTo>
                    <a:pt x="138" y="480"/>
                  </a:lnTo>
                  <a:lnTo>
                    <a:pt x="144" y="486"/>
                  </a:lnTo>
                  <a:lnTo>
                    <a:pt x="144" y="498"/>
                  </a:lnTo>
                  <a:lnTo>
                    <a:pt x="138" y="504"/>
                  </a:lnTo>
                  <a:lnTo>
                    <a:pt x="132" y="504"/>
                  </a:lnTo>
                  <a:lnTo>
                    <a:pt x="120" y="498"/>
                  </a:lnTo>
                  <a:lnTo>
                    <a:pt x="114" y="492"/>
                  </a:lnTo>
                  <a:lnTo>
                    <a:pt x="108" y="492"/>
                  </a:lnTo>
                  <a:lnTo>
                    <a:pt x="102" y="498"/>
                  </a:lnTo>
                  <a:lnTo>
                    <a:pt x="90" y="522"/>
                  </a:lnTo>
                  <a:lnTo>
                    <a:pt x="84" y="528"/>
                  </a:lnTo>
                  <a:lnTo>
                    <a:pt x="84" y="534"/>
                  </a:lnTo>
                  <a:lnTo>
                    <a:pt x="18" y="588"/>
                  </a:lnTo>
                  <a:lnTo>
                    <a:pt x="18" y="642"/>
                  </a:lnTo>
                  <a:lnTo>
                    <a:pt x="12" y="654"/>
                  </a:lnTo>
                  <a:lnTo>
                    <a:pt x="12" y="666"/>
                  </a:lnTo>
                  <a:lnTo>
                    <a:pt x="6" y="672"/>
                  </a:lnTo>
                  <a:lnTo>
                    <a:pt x="6" y="678"/>
                  </a:lnTo>
                  <a:lnTo>
                    <a:pt x="0" y="690"/>
                  </a:lnTo>
                  <a:lnTo>
                    <a:pt x="24" y="684"/>
                  </a:lnTo>
                  <a:lnTo>
                    <a:pt x="24" y="708"/>
                  </a:lnTo>
                  <a:lnTo>
                    <a:pt x="36" y="732"/>
                  </a:lnTo>
                  <a:lnTo>
                    <a:pt x="60" y="744"/>
                  </a:lnTo>
                  <a:lnTo>
                    <a:pt x="66" y="750"/>
                  </a:lnTo>
                  <a:lnTo>
                    <a:pt x="84" y="726"/>
                  </a:lnTo>
                  <a:lnTo>
                    <a:pt x="66" y="756"/>
                  </a:lnTo>
                  <a:lnTo>
                    <a:pt x="84" y="786"/>
                  </a:lnTo>
                  <a:lnTo>
                    <a:pt x="102" y="792"/>
                  </a:lnTo>
                  <a:lnTo>
                    <a:pt x="102" y="840"/>
                  </a:lnTo>
                  <a:lnTo>
                    <a:pt x="90" y="840"/>
                  </a:lnTo>
                  <a:lnTo>
                    <a:pt x="90" y="870"/>
                  </a:lnTo>
                  <a:lnTo>
                    <a:pt x="102" y="882"/>
                  </a:lnTo>
                  <a:lnTo>
                    <a:pt x="198" y="882"/>
                  </a:lnTo>
                  <a:lnTo>
                    <a:pt x="216" y="864"/>
                  </a:lnTo>
                  <a:lnTo>
                    <a:pt x="228" y="882"/>
                  </a:lnTo>
                  <a:lnTo>
                    <a:pt x="258" y="882"/>
                  </a:lnTo>
                  <a:lnTo>
                    <a:pt x="270" y="870"/>
                  </a:lnTo>
                  <a:lnTo>
                    <a:pt x="276" y="870"/>
                  </a:lnTo>
                  <a:lnTo>
                    <a:pt x="288" y="876"/>
                  </a:lnTo>
                  <a:lnTo>
                    <a:pt x="294" y="876"/>
                  </a:lnTo>
                  <a:lnTo>
                    <a:pt x="342" y="870"/>
                  </a:lnTo>
                  <a:lnTo>
                    <a:pt x="342" y="888"/>
                  </a:lnTo>
                  <a:lnTo>
                    <a:pt x="372" y="888"/>
                  </a:lnTo>
                  <a:lnTo>
                    <a:pt x="390" y="882"/>
                  </a:lnTo>
                  <a:lnTo>
                    <a:pt x="438" y="882"/>
                  </a:lnTo>
                  <a:lnTo>
                    <a:pt x="450" y="888"/>
                  </a:lnTo>
                  <a:lnTo>
                    <a:pt x="456" y="894"/>
                  </a:lnTo>
                  <a:lnTo>
                    <a:pt x="468" y="894"/>
                  </a:lnTo>
                  <a:lnTo>
                    <a:pt x="474" y="900"/>
                  </a:lnTo>
                  <a:lnTo>
                    <a:pt x="510" y="900"/>
                  </a:lnTo>
                  <a:lnTo>
                    <a:pt x="534" y="924"/>
                  </a:lnTo>
                  <a:lnTo>
                    <a:pt x="540" y="882"/>
                  </a:lnTo>
                  <a:lnTo>
                    <a:pt x="546" y="876"/>
                  </a:lnTo>
                  <a:lnTo>
                    <a:pt x="534" y="864"/>
                  </a:lnTo>
                  <a:lnTo>
                    <a:pt x="534" y="834"/>
                  </a:lnTo>
                  <a:lnTo>
                    <a:pt x="528" y="816"/>
                  </a:lnTo>
                  <a:lnTo>
                    <a:pt x="516" y="810"/>
                  </a:lnTo>
                  <a:lnTo>
                    <a:pt x="510" y="798"/>
                  </a:lnTo>
                  <a:lnTo>
                    <a:pt x="498" y="792"/>
                  </a:lnTo>
                  <a:lnTo>
                    <a:pt x="486" y="780"/>
                  </a:lnTo>
                  <a:lnTo>
                    <a:pt x="474" y="756"/>
                  </a:lnTo>
                  <a:lnTo>
                    <a:pt x="468" y="750"/>
                  </a:lnTo>
                  <a:lnTo>
                    <a:pt x="468" y="708"/>
                  </a:lnTo>
                  <a:lnTo>
                    <a:pt x="462" y="708"/>
                  </a:lnTo>
                  <a:lnTo>
                    <a:pt x="444" y="690"/>
                  </a:lnTo>
                  <a:lnTo>
                    <a:pt x="438" y="690"/>
                  </a:lnTo>
                  <a:lnTo>
                    <a:pt x="438" y="642"/>
                  </a:lnTo>
                  <a:lnTo>
                    <a:pt x="420" y="630"/>
                  </a:lnTo>
                  <a:lnTo>
                    <a:pt x="432" y="618"/>
                  </a:lnTo>
                  <a:lnTo>
                    <a:pt x="432" y="582"/>
                  </a:lnTo>
                  <a:lnTo>
                    <a:pt x="426" y="582"/>
                  </a:lnTo>
                  <a:lnTo>
                    <a:pt x="414" y="576"/>
                  </a:lnTo>
                  <a:lnTo>
                    <a:pt x="414" y="570"/>
                  </a:lnTo>
                  <a:lnTo>
                    <a:pt x="426" y="558"/>
                  </a:lnTo>
                  <a:lnTo>
                    <a:pt x="438" y="552"/>
                  </a:lnTo>
                  <a:lnTo>
                    <a:pt x="444" y="546"/>
                  </a:lnTo>
                  <a:lnTo>
                    <a:pt x="450" y="546"/>
                  </a:lnTo>
                  <a:lnTo>
                    <a:pt x="456" y="510"/>
                  </a:lnTo>
                  <a:lnTo>
                    <a:pt x="462" y="510"/>
                  </a:lnTo>
                  <a:lnTo>
                    <a:pt x="468" y="498"/>
                  </a:lnTo>
                  <a:lnTo>
                    <a:pt x="468" y="480"/>
                  </a:lnTo>
                  <a:lnTo>
                    <a:pt x="474" y="474"/>
                  </a:lnTo>
                  <a:lnTo>
                    <a:pt x="480" y="462"/>
                  </a:lnTo>
                  <a:lnTo>
                    <a:pt x="492" y="450"/>
                  </a:lnTo>
                  <a:lnTo>
                    <a:pt x="498" y="450"/>
                  </a:lnTo>
                  <a:lnTo>
                    <a:pt x="498" y="438"/>
                  </a:lnTo>
                  <a:lnTo>
                    <a:pt x="492" y="420"/>
                  </a:lnTo>
                  <a:lnTo>
                    <a:pt x="486" y="408"/>
                  </a:lnTo>
                  <a:lnTo>
                    <a:pt x="486" y="390"/>
                  </a:lnTo>
                  <a:lnTo>
                    <a:pt x="474" y="366"/>
                  </a:lnTo>
                  <a:lnTo>
                    <a:pt x="462" y="354"/>
                  </a:lnTo>
                  <a:lnTo>
                    <a:pt x="450" y="348"/>
                  </a:lnTo>
                  <a:lnTo>
                    <a:pt x="432" y="336"/>
                  </a:lnTo>
                  <a:lnTo>
                    <a:pt x="420" y="324"/>
                  </a:lnTo>
                  <a:lnTo>
                    <a:pt x="414" y="312"/>
                  </a:lnTo>
                  <a:lnTo>
                    <a:pt x="402" y="300"/>
                  </a:lnTo>
                  <a:lnTo>
                    <a:pt x="390" y="276"/>
                  </a:lnTo>
                  <a:lnTo>
                    <a:pt x="390" y="264"/>
                  </a:lnTo>
                  <a:lnTo>
                    <a:pt x="396" y="258"/>
                  </a:lnTo>
                  <a:lnTo>
                    <a:pt x="408" y="252"/>
                  </a:lnTo>
                  <a:lnTo>
                    <a:pt x="504" y="252"/>
                  </a:lnTo>
                  <a:lnTo>
                    <a:pt x="486" y="234"/>
                  </a:lnTo>
                  <a:lnTo>
                    <a:pt x="480" y="222"/>
                  </a:lnTo>
                  <a:lnTo>
                    <a:pt x="468" y="216"/>
                  </a:lnTo>
                  <a:lnTo>
                    <a:pt x="462" y="204"/>
                  </a:lnTo>
                  <a:lnTo>
                    <a:pt x="462" y="186"/>
                  </a:lnTo>
                  <a:lnTo>
                    <a:pt x="456" y="168"/>
                  </a:lnTo>
                  <a:lnTo>
                    <a:pt x="456" y="132"/>
                  </a:lnTo>
                  <a:lnTo>
                    <a:pt x="462" y="132"/>
                  </a:lnTo>
                  <a:lnTo>
                    <a:pt x="462" y="96"/>
                  </a:lnTo>
                  <a:lnTo>
                    <a:pt x="456" y="84"/>
                  </a:lnTo>
                  <a:lnTo>
                    <a:pt x="444" y="78"/>
                  </a:lnTo>
                  <a:lnTo>
                    <a:pt x="450" y="42"/>
                  </a:lnTo>
                  <a:lnTo>
                    <a:pt x="444" y="42"/>
                  </a:lnTo>
                  <a:lnTo>
                    <a:pt x="438" y="36"/>
                  </a:lnTo>
                  <a:lnTo>
                    <a:pt x="426" y="36"/>
                  </a:lnTo>
                  <a:lnTo>
                    <a:pt x="420"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5" name="Cambodia" descr="© INSCALE GmbH, 05.05.2010&#10;http://www.presentationload.com/">
              <a:extLst>
                <a:ext uri="{FF2B5EF4-FFF2-40B4-BE49-F238E27FC236}">
                  <a16:creationId xmlns:a16="http://schemas.microsoft.com/office/drawing/2014/main" id="{3326840E-0352-4923-B871-D79961E571B6}"/>
                </a:ext>
              </a:extLst>
            </p:cNvPr>
            <p:cNvSpPr>
              <a:spLocks/>
            </p:cNvSpPr>
            <p:nvPr>
              <p:custDataLst>
                <p:tags r:id="rId154"/>
              </p:custDataLst>
            </p:nvPr>
          </p:nvSpPr>
          <p:spPr bwMode="gray">
            <a:xfrm>
              <a:off x="6979264" y="2773765"/>
              <a:ext cx="143790" cy="127485"/>
            </a:xfrm>
            <a:custGeom>
              <a:avLst/>
              <a:gdLst>
                <a:gd name="T0" fmla="*/ 2147483647 w 378"/>
                <a:gd name="T1" fmla="*/ 2147483647 h 336"/>
                <a:gd name="T2" fmla="*/ 2147483647 w 378"/>
                <a:gd name="T3" fmla="*/ 2147483647 h 336"/>
                <a:gd name="T4" fmla="*/ 2147483647 w 378"/>
                <a:gd name="T5" fmla="*/ 2147483647 h 336"/>
                <a:gd name="T6" fmla="*/ 2147483647 w 378"/>
                <a:gd name="T7" fmla="*/ 2147483647 h 336"/>
                <a:gd name="T8" fmla="*/ 2147483647 w 378"/>
                <a:gd name="T9" fmla="*/ 2147483647 h 336"/>
                <a:gd name="T10" fmla="*/ 2147483647 w 378"/>
                <a:gd name="T11" fmla="*/ 2147483647 h 336"/>
                <a:gd name="T12" fmla="*/ 2147483647 w 378"/>
                <a:gd name="T13" fmla="*/ 2147483647 h 336"/>
                <a:gd name="T14" fmla="*/ 2147483647 w 378"/>
                <a:gd name="T15" fmla="*/ 2147483647 h 336"/>
                <a:gd name="T16" fmla="*/ 2147483647 w 378"/>
                <a:gd name="T17" fmla="*/ 2147483647 h 336"/>
                <a:gd name="T18" fmla="*/ 2147483647 w 378"/>
                <a:gd name="T19" fmla="*/ 2147483647 h 336"/>
                <a:gd name="T20" fmla="*/ 2147483647 w 378"/>
                <a:gd name="T21" fmla="*/ 2147483647 h 336"/>
                <a:gd name="T22" fmla="*/ 2147483647 w 378"/>
                <a:gd name="T23" fmla="*/ 2147483647 h 336"/>
                <a:gd name="T24" fmla="*/ 2147483647 w 378"/>
                <a:gd name="T25" fmla="*/ 2147483647 h 336"/>
                <a:gd name="T26" fmla="*/ 2147483647 w 378"/>
                <a:gd name="T27" fmla="*/ 2147483647 h 336"/>
                <a:gd name="T28" fmla="*/ 0 w 378"/>
                <a:gd name="T29" fmla="*/ 2147483647 h 336"/>
                <a:gd name="T30" fmla="*/ 2147483647 w 378"/>
                <a:gd name="T31" fmla="*/ 2147483647 h 336"/>
                <a:gd name="T32" fmla="*/ 2147483647 w 378"/>
                <a:gd name="T33" fmla="*/ 2147483647 h 336"/>
                <a:gd name="T34" fmla="*/ 2147483647 w 378"/>
                <a:gd name="T35" fmla="*/ 2147483647 h 336"/>
                <a:gd name="T36" fmla="*/ 2147483647 w 378"/>
                <a:gd name="T37" fmla="*/ 2147483647 h 336"/>
                <a:gd name="T38" fmla="*/ 2147483647 w 378"/>
                <a:gd name="T39" fmla="*/ 2147483647 h 336"/>
                <a:gd name="T40" fmla="*/ 2147483647 w 378"/>
                <a:gd name="T41" fmla="*/ 2147483647 h 336"/>
                <a:gd name="T42" fmla="*/ 2147483647 w 378"/>
                <a:gd name="T43" fmla="*/ 2147483647 h 336"/>
                <a:gd name="T44" fmla="*/ 2147483647 w 378"/>
                <a:gd name="T45" fmla="*/ 2147483647 h 336"/>
                <a:gd name="T46" fmla="*/ 2147483647 w 378"/>
                <a:gd name="T47" fmla="*/ 2147483647 h 336"/>
                <a:gd name="T48" fmla="*/ 2147483647 w 378"/>
                <a:gd name="T49" fmla="*/ 2147483647 h 336"/>
                <a:gd name="T50" fmla="*/ 2147483647 w 378"/>
                <a:gd name="T51" fmla="*/ 2147483647 h 336"/>
                <a:gd name="T52" fmla="*/ 2147483647 w 378"/>
                <a:gd name="T53" fmla="*/ 2147483647 h 336"/>
                <a:gd name="T54" fmla="*/ 2147483647 w 378"/>
                <a:gd name="T55" fmla="*/ 2147483647 h 336"/>
                <a:gd name="T56" fmla="*/ 2147483647 w 378"/>
                <a:gd name="T57" fmla="*/ 2147483647 h 336"/>
                <a:gd name="T58" fmla="*/ 2147483647 w 378"/>
                <a:gd name="T59" fmla="*/ 2147483647 h 336"/>
                <a:gd name="T60" fmla="*/ 2147483647 w 378"/>
                <a:gd name="T61" fmla="*/ 2147483647 h 336"/>
                <a:gd name="T62" fmla="*/ 2147483647 w 378"/>
                <a:gd name="T63" fmla="*/ 2147483647 h 336"/>
                <a:gd name="T64" fmla="*/ 2147483647 w 378"/>
                <a:gd name="T65" fmla="*/ 2147483647 h 336"/>
                <a:gd name="T66" fmla="*/ 2147483647 w 378"/>
                <a:gd name="T67" fmla="*/ 2147483647 h 336"/>
                <a:gd name="T68" fmla="*/ 2147483647 w 378"/>
                <a:gd name="T69" fmla="*/ 2147483647 h 336"/>
                <a:gd name="T70" fmla="*/ 2147483647 w 378"/>
                <a:gd name="T71" fmla="*/ 2147483647 h 336"/>
                <a:gd name="T72" fmla="*/ 2147483647 w 378"/>
                <a:gd name="T73" fmla="*/ 2147483647 h 336"/>
                <a:gd name="T74" fmla="*/ 2147483647 w 378"/>
                <a:gd name="T75" fmla="*/ 2147483647 h 336"/>
                <a:gd name="T76" fmla="*/ 2147483647 w 378"/>
                <a:gd name="T77" fmla="*/ 2147483647 h 336"/>
                <a:gd name="T78" fmla="*/ 2147483647 w 378"/>
                <a:gd name="T79" fmla="*/ 2147483647 h 336"/>
                <a:gd name="T80" fmla="*/ 2147483647 w 378"/>
                <a:gd name="T81" fmla="*/ 2147483647 h 336"/>
                <a:gd name="T82" fmla="*/ 2147483647 w 378"/>
                <a:gd name="T83" fmla="*/ 2147483647 h 336"/>
                <a:gd name="T84" fmla="*/ 2147483647 w 378"/>
                <a:gd name="T85" fmla="*/ 2147483647 h 336"/>
                <a:gd name="T86" fmla="*/ 2147483647 w 378"/>
                <a:gd name="T87" fmla="*/ 2147483647 h 336"/>
                <a:gd name="T88" fmla="*/ 2147483647 w 378"/>
                <a:gd name="T89" fmla="*/ 2147483647 h 336"/>
                <a:gd name="T90" fmla="*/ 2147483647 w 378"/>
                <a:gd name="T91" fmla="*/ 2147483647 h 336"/>
                <a:gd name="T92" fmla="*/ 2147483647 w 378"/>
                <a:gd name="T93" fmla="*/ 2147483647 h 336"/>
                <a:gd name="T94" fmla="*/ 2147483647 w 378"/>
                <a:gd name="T95" fmla="*/ 0 h 3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78"/>
                <a:gd name="T145" fmla="*/ 0 h 336"/>
                <a:gd name="T146" fmla="*/ 378 w 378"/>
                <a:gd name="T147" fmla="*/ 336 h 3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78" h="336">
                  <a:moveTo>
                    <a:pt x="324" y="0"/>
                  </a:moveTo>
                  <a:lnTo>
                    <a:pt x="312" y="12"/>
                  </a:lnTo>
                  <a:lnTo>
                    <a:pt x="276" y="0"/>
                  </a:lnTo>
                  <a:lnTo>
                    <a:pt x="264" y="12"/>
                  </a:lnTo>
                  <a:lnTo>
                    <a:pt x="246" y="24"/>
                  </a:lnTo>
                  <a:lnTo>
                    <a:pt x="258" y="36"/>
                  </a:lnTo>
                  <a:lnTo>
                    <a:pt x="258" y="48"/>
                  </a:lnTo>
                  <a:lnTo>
                    <a:pt x="252" y="54"/>
                  </a:lnTo>
                  <a:lnTo>
                    <a:pt x="240" y="54"/>
                  </a:lnTo>
                  <a:lnTo>
                    <a:pt x="228" y="42"/>
                  </a:lnTo>
                  <a:lnTo>
                    <a:pt x="228" y="36"/>
                  </a:lnTo>
                  <a:lnTo>
                    <a:pt x="222" y="36"/>
                  </a:lnTo>
                  <a:lnTo>
                    <a:pt x="216" y="30"/>
                  </a:lnTo>
                  <a:lnTo>
                    <a:pt x="192" y="30"/>
                  </a:lnTo>
                  <a:lnTo>
                    <a:pt x="192" y="18"/>
                  </a:lnTo>
                  <a:lnTo>
                    <a:pt x="186" y="18"/>
                  </a:lnTo>
                  <a:lnTo>
                    <a:pt x="186" y="24"/>
                  </a:lnTo>
                  <a:lnTo>
                    <a:pt x="180" y="18"/>
                  </a:lnTo>
                  <a:lnTo>
                    <a:pt x="168" y="12"/>
                  </a:lnTo>
                  <a:lnTo>
                    <a:pt x="138" y="12"/>
                  </a:lnTo>
                  <a:lnTo>
                    <a:pt x="126" y="18"/>
                  </a:lnTo>
                  <a:lnTo>
                    <a:pt x="114" y="18"/>
                  </a:lnTo>
                  <a:lnTo>
                    <a:pt x="108" y="12"/>
                  </a:lnTo>
                  <a:lnTo>
                    <a:pt x="72" y="12"/>
                  </a:lnTo>
                  <a:lnTo>
                    <a:pt x="54" y="18"/>
                  </a:lnTo>
                  <a:lnTo>
                    <a:pt x="42" y="24"/>
                  </a:lnTo>
                  <a:lnTo>
                    <a:pt x="36" y="30"/>
                  </a:lnTo>
                  <a:lnTo>
                    <a:pt x="30" y="42"/>
                  </a:lnTo>
                  <a:lnTo>
                    <a:pt x="30" y="48"/>
                  </a:lnTo>
                  <a:lnTo>
                    <a:pt x="0" y="78"/>
                  </a:lnTo>
                  <a:lnTo>
                    <a:pt x="6" y="114"/>
                  </a:lnTo>
                  <a:lnTo>
                    <a:pt x="18" y="126"/>
                  </a:lnTo>
                  <a:lnTo>
                    <a:pt x="18" y="156"/>
                  </a:lnTo>
                  <a:lnTo>
                    <a:pt x="30" y="168"/>
                  </a:lnTo>
                  <a:lnTo>
                    <a:pt x="30" y="198"/>
                  </a:lnTo>
                  <a:lnTo>
                    <a:pt x="42" y="210"/>
                  </a:lnTo>
                  <a:lnTo>
                    <a:pt x="48" y="222"/>
                  </a:lnTo>
                  <a:lnTo>
                    <a:pt x="54" y="228"/>
                  </a:lnTo>
                  <a:lnTo>
                    <a:pt x="54" y="234"/>
                  </a:lnTo>
                  <a:lnTo>
                    <a:pt x="42" y="246"/>
                  </a:lnTo>
                  <a:lnTo>
                    <a:pt x="54" y="270"/>
                  </a:lnTo>
                  <a:lnTo>
                    <a:pt x="60" y="276"/>
                  </a:lnTo>
                  <a:lnTo>
                    <a:pt x="72" y="282"/>
                  </a:lnTo>
                  <a:lnTo>
                    <a:pt x="78" y="282"/>
                  </a:lnTo>
                  <a:lnTo>
                    <a:pt x="90" y="270"/>
                  </a:lnTo>
                  <a:lnTo>
                    <a:pt x="90" y="264"/>
                  </a:lnTo>
                  <a:lnTo>
                    <a:pt x="90" y="288"/>
                  </a:lnTo>
                  <a:lnTo>
                    <a:pt x="96" y="300"/>
                  </a:lnTo>
                  <a:lnTo>
                    <a:pt x="102" y="306"/>
                  </a:lnTo>
                  <a:lnTo>
                    <a:pt x="114" y="306"/>
                  </a:lnTo>
                  <a:lnTo>
                    <a:pt x="120" y="300"/>
                  </a:lnTo>
                  <a:lnTo>
                    <a:pt x="132" y="300"/>
                  </a:lnTo>
                  <a:lnTo>
                    <a:pt x="138" y="306"/>
                  </a:lnTo>
                  <a:lnTo>
                    <a:pt x="138" y="312"/>
                  </a:lnTo>
                  <a:lnTo>
                    <a:pt x="150" y="336"/>
                  </a:lnTo>
                  <a:lnTo>
                    <a:pt x="168" y="336"/>
                  </a:lnTo>
                  <a:lnTo>
                    <a:pt x="180" y="324"/>
                  </a:lnTo>
                  <a:lnTo>
                    <a:pt x="192" y="318"/>
                  </a:lnTo>
                  <a:lnTo>
                    <a:pt x="210" y="318"/>
                  </a:lnTo>
                  <a:lnTo>
                    <a:pt x="222" y="312"/>
                  </a:lnTo>
                  <a:lnTo>
                    <a:pt x="222" y="306"/>
                  </a:lnTo>
                  <a:lnTo>
                    <a:pt x="216" y="300"/>
                  </a:lnTo>
                  <a:lnTo>
                    <a:pt x="210" y="300"/>
                  </a:lnTo>
                  <a:lnTo>
                    <a:pt x="204" y="294"/>
                  </a:lnTo>
                  <a:lnTo>
                    <a:pt x="240" y="294"/>
                  </a:lnTo>
                  <a:lnTo>
                    <a:pt x="240" y="288"/>
                  </a:lnTo>
                  <a:lnTo>
                    <a:pt x="246" y="282"/>
                  </a:lnTo>
                  <a:lnTo>
                    <a:pt x="258" y="282"/>
                  </a:lnTo>
                  <a:lnTo>
                    <a:pt x="270" y="288"/>
                  </a:lnTo>
                  <a:lnTo>
                    <a:pt x="276" y="294"/>
                  </a:lnTo>
                  <a:lnTo>
                    <a:pt x="288" y="300"/>
                  </a:lnTo>
                  <a:lnTo>
                    <a:pt x="294" y="306"/>
                  </a:lnTo>
                  <a:lnTo>
                    <a:pt x="294" y="294"/>
                  </a:lnTo>
                  <a:lnTo>
                    <a:pt x="276" y="276"/>
                  </a:lnTo>
                  <a:lnTo>
                    <a:pt x="264" y="252"/>
                  </a:lnTo>
                  <a:lnTo>
                    <a:pt x="264" y="228"/>
                  </a:lnTo>
                  <a:lnTo>
                    <a:pt x="306" y="228"/>
                  </a:lnTo>
                  <a:lnTo>
                    <a:pt x="306" y="204"/>
                  </a:lnTo>
                  <a:lnTo>
                    <a:pt x="336" y="204"/>
                  </a:lnTo>
                  <a:lnTo>
                    <a:pt x="336" y="186"/>
                  </a:lnTo>
                  <a:lnTo>
                    <a:pt x="342" y="180"/>
                  </a:lnTo>
                  <a:lnTo>
                    <a:pt x="360" y="180"/>
                  </a:lnTo>
                  <a:lnTo>
                    <a:pt x="372" y="186"/>
                  </a:lnTo>
                  <a:lnTo>
                    <a:pt x="372" y="156"/>
                  </a:lnTo>
                  <a:lnTo>
                    <a:pt x="366" y="150"/>
                  </a:lnTo>
                  <a:lnTo>
                    <a:pt x="366" y="120"/>
                  </a:lnTo>
                  <a:lnTo>
                    <a:pt x="360" y="114"/>
                  </a:lnTo>
                  <a:lnTo>
                    <a:pt x="360" y="102"/>
                  </a:lnTo>
                  <a:lnTo>
                    <a:pt x="366" y="102"/>
                  </a:lnTo>
                  <a:lnTo>
                    <a:pt x="378" y="90"/>
                  </a:lnTo>
                  <a:lnTo>
                    <a:pt x="378" y="84"/>
                  </a:lnTo>
                  <a:lnTo>
                    <a:pt x="366" y="60"/>
                  </a:lnTo>
                  <a:lnTo>
                    <a:pt x="354" y="48"/>
                  </a:lnTo>
                  <a:lnTo>
                    <a:pt x="348" y="48"/>
                  </a:lnTo>
                  <a:lnTo>
                    <a:pt x="348" y="6"/>
                  </a:lnTo>
                  <a:lnTo>
                    <a:pt x="324"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6" name="Burundi" descr="© INSCALE GmbH, 05.05.2010&#10;http://www.presentationload.com/">
              <a:extLst>
                <a:ext uri="{FF2B5EF4-FFF2-40B4-BE49-F238E27FC236}">
                  <a16:creationId xmlns:a16="http://schemas.microsoft.com/office/drawing/2014/main" id="{C324B80C-EB3C-46BC-B566-6E1C945ABF5E}"/>
                </a:ext>
              </a:extLst>
            </p:cNvPr>
            <p:cNvSpPr>
              <a:spLocks/>
            </p:cNvSpPr>
            <p:nvPr>
              <p:custDataLst>
                <p:tags r:id="rId155"/>
              </p:custDataLst>
            </p:nvPr>
          </p:nvSpPr>
          <p:spPr bwMode="gray">
            <a:xfrm>
              <a:off x="5016603" y="3292597"/>
              <a:ext cx="50401" cy="63743"/>
            </a:xfrm>
            <a:custGeom>
              <a:avLst/>
              <a:gdLst>
                <a:gd name="T0" fmla="*/ 2147483647 w 132"/>
                <a:gd name="T1" fmla="*/ 2147483647 h 168"/>
                <a:gd name="T2" fmla="*/ 2147483647 w 132"/>
                <a:gd name="T3" fmla="*/ 2147483647 h 168"/>
                <a:gd name="T4" fmla="*/ 2147483647 w 132"/>
                <a:gd name="T5" fmla="*/ 2147483647 h 168"/>
                <a:gd name="T6" fmla="*/ 2147483647 w 132"/>
                <a:gd name="T7" fmla="*/ 2147483647 h 168"/>
                <a:gd name="T8" fmla="*/ 2147483647 w 132"/>
                <a:gd name="T9" fmla="*/ 2147483647 h 168"/>
                <a:gd name="T10" fmla="*/ 2147483647 w 132"/>
                <a:gd name="T11" fmla="*/ 2147483647 h 168"/>
                <a:gd name="T12" fmla="*/ 2147483647 w 132"/>
                <a:gd name="T13" fmla="*/ 2147483647 h 168"/>
                <a:gd name="T14" fmla="*/ 2147483647 w 132"/>
                <a:gd name="T15" fmla="*/ 2147483647 h 168"/>
                <a:gd name="T16" fmla="*/ 2147483647 w 132"/>
                <a:gd name="T17" fmla="*/ 2147483647 h 168"/>
                <a:gd name="T18" fmla="*/ 2147483647 w 132"/>
                <a:gd name="T19" fmla="*/ 2147483647 h 168"/>
                <a:gd name="T20" fmla="*/ 2147483647 w 132"/>
                <a:gd name="T21" fmla="*/ 2147483647 h 168"/>
                <a:gd name="T22" fmla="*/ 2147483647 w 132"/>
                <a:gd name="T23" fmla="*/ 2147483647 h 168"/>
                <a:gd name="T24" fmla="*/ 2147483647 w 132"/>
                <a:gd name="T25" fmla="*/ 2147483647 h 168"/>
                <a:gd name="T26" fmla="*/ 2147483647 w 132"/>
                <a:gd name="T27" fmla="*/ 2147483647 h 168"/>
                <a:gd name="T28" fmla="*/ 2147483647 w 132"/>
                <a:gd name="T29" fmla="*/ 2147483647 h 168"/>
                <a:gd name="T30" fmla="*/ 2147483647 w 132"/>
                <a:gd name="T31" fmla="*/ 2147483647 h 168"/>
                <a:gd name="T32" fmla="*/ 2147483647 w 132"/>
                <a:gd name="T33" fmla="*/ 2147483647 h 168"/>
                <a:gd name="T34" fmla="*/ 2147483647 w 132"/>
                <a:gd name="T35" fmla="*/ 2147483647 h 168"/>
                <a:gd name="T36" fmla="*/ 2147483647 w 132"/>
                <a:gd name="T37" fmla="*/ 2147483647 h 168"/>
                <a:gd name="T38" fmla="*/ 2147483647 w 132"/>
                <a:gd name="T39" fmla="*/ 2147483647 h 168"/>
                <a:gd name="T40" fmla="*/ 2147483647 w 132"/>
                <a:gd name="T41" fmla="*/ 2147483647 h 168"/>
                <a:gd name="T42" fmla="*/ 2147483647 w 132"/>
                <a:gd name="T43" fmla="*/ 2147483647 h 168"/>
                <a:gd name="T44" fmla="*/ 2147483647 w 132"/>
                <a:gd name="T45" fmla="*/ 2147483647 h 168"/>
                <a:gd name="T46" fmla="*/ 2147483647 w 132"/>
                <a:gd name="T47" fmla="*/ 0 h 168"/>
                <a:gd name="T48" fmla="*/ 2147483647 w 132"/>
                <a:gd name="T49" fmla="*/ 0 h 168"/>
                <a:gd name="T50" fmla="*/ 2147483647 w 132"/>
                <a:gd name="T51" fmla="*/ 0 h 168"/>
                <a:gd name="T52" fmla="*/ 2147483647 w 132"/>
                <a:gd name="T53" fmla="*/ 2147483647 h 168"/>
                <a:gd name="T54" fmla="*/ 2147483647 w 132"/>
                <a:gd name="T55" fmla="*/ 2147483647 h 168"/>
                <a:gd name="T56" fmla="*/ 2147483647 w 132"/>
                <a:gd name="T57" fmla="*/ 2147483647 h 168"/>
                <a:gd name="T58" fmla="*/ 2147483647 w 132"/>
                <a:gd name="T59" fmla="*/ 2147483647 h 168"/>
                <a:gd name="T60" fmla="*/ 2147483647 w 132"/>
                <a:gd name="T61" fmla="*/ 2147483647 h 168"/>
                <a:gd name="T62" fmla="*/ 2147483647 w 132"/>
                <a:gd name="T63" fmla="*/ 2147483647 h 168"/>
                <a:gd name="T64" fmla="*/ 0 w 132"/>
                <a:gd name="T65" fmla="*/ 2147483647 h 168"/>
                <a:gd name="T66" fmla="*/ 2147483647 w 132"/>
                <a:gd name="T67" fmla="*/ 2147483647 h 168"/>
                <a:gd name="T68" fmla="*/ 2147483647 w 132"/>
                <a:gd name="T69" fmla="*/ 2147483647 h 168"/>
                <a:gd name="T70" fmla="*/ 2147483647 w 132"/>
                <a:gd name="T71" fmla="*/ 2147483647 h 168"/>
                <a:gd name="T72" fmla="*/ 2147483647 w 132"/>
                <a:gd name="T73" fmla="*/ 2147483647 h 168"/>
                <a:gd name="T74" fmla="*/ 2147483647 w 132"/>
                <a:gd name="T75" fmla="*/ 2147483647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2"/>
                <a:gd name="T115" fmla="*/ 0 h 168"/>
                <a:gd name="T116" fmla="*/ 132 w 132"/>
                <a:gd name="T117" fmla="*/ 168 h 1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2" h="168">
                  <a:moveTo>
                    <a:pt x="36" y="72"/>
                  </a:moveTo>
                  <a:lnTo>
                    <a:pt x="36" y="96"/>
                  </a:lnTo>
                  <a:lnTo>
                    <a:pt x="30" y="102"/>
                  </a:lnTo>
                  <a:lnTo>
                    <a:pt x="30" y="138"/>
                  </a:lnTo>
                  <a:lnTo>
                    <a:pt x="36" y="156"/>
                  </a:lnTo>
                  <a:lnTo>
                    <a:pt x="42" y="168"/>
                  </a:lnTo>
                  <a:lnTo>
                    <a:pt x="54" y="168"/>
                  </a:lnTo>
                  <a:lnTo>
                    <a:pt x="60" y="162"/>
                  </a:lnTo>
                  <a:lnTo>
                    <a:pt x="72" y="156"/>
                  </a:lnTo>
                  <a:lnTo>
                    <a:pt x="84" y="144"/>
                  </a:lnTo>
                  <a:lnTo>
                    <a:pt x="90" y="132"/>
                  </a:lnTo>
                  <a:lnTo>
                    <a:pt x="90" y="114"/>
                  </a:lnTo>
                  <a:lnTo>
                    <a:pt x="96" y="102"/>
                  </a:lnTo>
                  <a:lnTo>
                    <a:pt x="114" y="84"/>
                  </a:lnTo>
                  <a:lnTo>
                    <a:pt x="126" y="84"/>
                  </a:lnTo>
                  <a:lnTo>
                    <a:pt x="120" y="72"/>
                  </a:lnTo>
                  <a:lnTo>
                    <a:pt x="132" y="66"/>
                  </a:lnTo>
                  <a:lnTo>
                    <a:pt x="132" y="48"/>
                  </a:lnTo>
                  <a:lnTo>
                    <a:pt x="114" y="48"/>
                  </a:lnTo>
                  <a:lnTo>
                    <a:pt x="108" y="42"/>
                  </a:lnTo>
                  <a:lnTo>
                    <a:pt x="102" y="42"/>
                  </a:lnTo>
                  <a:lnTo>
                    <a:pt x="102" y="24"/>
                  </a:lnTo>
                  <a:lnTo>
                    <a:pt x="108" y="12"/>
                  </a:lnTo>
                  <a:lnTo>
                    <a:pt x="108" y="0"/>
                  </a:lnTo>
                  <a:lnTo>
                    <a:pt x="120" y="0"/>
                  </a:lnTo>
                  <a:lnTo>
                    <a:pt x="66" y="0"/>
                  </a:lnTo>
                  <a:lnTo>
                    <a:pt x="60" y="24"/>
                  </a:lnTo>
                  <a:lnTo>
                    <a:pt x="48" y="30"/>
                  </a:lnTo>
                  <a:lnTo>
                    <a:pt x="42" y="36"/>
                  </a:lnTo>
                  <a:lnTo>
                    <a:pt x="30" y="36"/>
                  </a:lnTo>
                  <a:lnTo>
                    <a:pt x="24" y="30"/>
                  </a:lnTo>
                  <a:lnTo>
                    <a:pt x="18" y="18"/>
                  </a:lnTo>
                  <a:lnTo>
                    <a:pt x="0" y="18"/>
                  </a:lnTo>
                  <a:lnTo>
                    <a:pt x="12" y="48"/>
                  </a:lnTo>
                  <a:lnTo>
                    <a:pt x="18" y="54"/>
                  </a:lnTo>
                  <a:lnTo>
                    <a:pt x="30" y="60"/>
                  </a:lnTo>
                  <a:lnTo>
                    <a:pt x="36" y="66"/>
                  </a:lnTo>
                  <a:lnTo>
                    <a:pt x="36" y="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7" name="Burkina Faso" descr="© INSCALE GmbH, 05.05.2010&#10;http://www.presentationload.com/">
              <a:extLst>
                <a:ext uri="{FF2B5EF4-FFF2-40B4-BE49-F238E27FC236}">
                  <a16:creationId xmlns:a16="http://schemas.microsoft.com/office/drawing/2014/main" id="{C58761FC-59EC-4405-AB00-3AF9A8043F91}"/>
                </a:ext>
              </a:extLst>
            </p:cNvPr>
            <p:cNvSpPr>
              <a:spLocks/>
            </p:cNvSpPr>
            <p:nvPr>
              <p:custDataLst>
                <p:tags r:id="rId156"/>
              </p:custDataLst>
            </p:nvPr>
          </p:nvSpPr>
          <p:spPr bwMode="gray">
            <a:xfrm>
              <a:off x="4085673" y="2758941"/>
              <a:ext cx="216427" cy="170474"/>
            </a:xfrm>
            <a:custGeom>
              <a:avLst/>
              <a:gdLst>
                <a:gd name="T0" fmla="*/ 2147483647 w 570"/>
                <a:gd name="T1" fmla="*/ 2147483647 h 450"/>
                <a:gd name="T2" fmla="*/ 2147483647 w 570"/>
                <a:gd name="T3" fmla="*/ 2147483647 h 450"/>
                <a:gd name="T4" fmla="*/ 2147483647 w 570"/>
                <a:gd name="T5" fmla="*/ 2147483647 h 450"/>
                <a:gd name="T6" fmla="*/ 2147483647 w 570"/>
                <a:gd name="T7" fmla="*/ 2147483647 h 450"/>
                <a:gd name="T8" fmla="*/ 2147483647 w 570"/>
                <a:gd name="T9" fmla="*/ 2147483647 h 450"/>
                <a:gd name="T10" fmla="*/ 2147483647 w 570"/>
                <a:gd name="T11" fmla="*/ 2147483647 h 450"/>
                <a:gd name="T12" fmla="*/ 2147483647 w 570"/>
                <a:gd name="T13" fmla="*/ 2147483647 h 450"/>
                <a:gd name="T14" fmla="*/ 2147483647 w 570"/>
                <a:gd name="T15" fmla="*/ 2147483647 h 450"/>
                <a:gd name="T16" fmla="*/ 2147483647 w 570"/>
                <a:gd name="T17" fmla="*/ 2147483647 h 450"/>
                <a:gd name="T18" fmla="*/ 2147483647 w 570"/>
                <a:gd name="T19" fmla="*/ 2147483647 h 450"/>
                <a:gd name="T20" fmla="*/ 2147483647 w 570"/>
                <a:gd name="T21" fmla="*/ 2147483647 h 450"/>
                <a:gd name="T22" fmla="*/ 2147483647 w 570"/>
                <a:gd name="T23" fmla="*/ 2147483647 h 450"/>
                <a:gd name="T24" fmla="*/ 2147483647 w 570"/>
                <a:gd name="T25" fmla="*/ 2147483647 h 450"/>
                <a:gd name="T26" fmla="*/ 2147483647 w 570"/>
                <a:gd name="T27" fmla="*/ 2147483647 h 450"/>
                <a:gd name="T28" fmla="*/ 2147483647 w 570"/>
                <a:gd name="T29" fmla="*/ 2147483647 h 450"/>
                <a:gd name="T30" fmla="*/ 2147483647 w 570"/>
                <a:gd name="T31" fmla="*/ 2147483647 h 450"/>
                <a:gd name="T32" fmla="*/ 2147483647 w 570"/>
                <a:gd name="T33" fmla="*/ 2147483647 h 450"/>
                <a:gd name="T34" fmla="*/ 2147483647 w 570"/>
                <a:gd name="T35" fmla="*/ 2147483647 h 450"/>
                <a:gd name="T36" fmla="*/ 2147483647 w 570"/>
                <a:gd name="T37" fmla="*/ 2147483647 h 450"/>
                <a:gd name="T38" fmla="*/ 2147483647 w 570"/>
                <a:gd name="T39" fmla="*/ 2147483647 h 450"/>
                <a:gd name="T40" fmla="*/ 2147483647 w 570"/>
                <a:gd name="T41" fmla="*/ 2147483647 h 450"/>
                <a:gd name="T42" fmla="*/ 2147483647 w 570"/>
                <a:gd name="T43" fmla="*/ 2147483647 h 450"/>
                <a:gd name="T44" fmla="*/ 2147483647 w 570"/>
                <a:gd name="T45" fmla="*/ 2147483647 h 450"/>
                <a:gd name="T46" fmla="*/ 2147483647 w 570"/>
                <a:gd name="T47" fmla="*/ 2147483647 h 450"/>
                <a:gd name="T48" fmla="*/ 2147483647 w 570"/>
                <a:gd name="T49" fmla="*/ 2147483647 h 450"/>
                <a:gd name="T50" fmla="*/ 2147483647 w 570"/>
                <a:gd name="T51" fmla="*/ 2147483647 h 450"/>
                <a:gd name="T52" fmla="*/ 2147483647 w 570"/>
                <a:gd name="T53" fmla="*/ 2147483647 h 450"/>
                <a:gd name="T54" fmla="*/ 2147483647 w 570"/>
                <a:gd name="T55" fmla="*/ 2147483647 h 450"/>
                <a:gd name="T56" fmla="*/ 2147483647 w 570"/>
                <a:gd name="T57" fmla="*/ 2147483647 h 450"/>
                <a:gd name="T58" fmla="*/ 2147483647 w 570"/>
                <a:gd name="T59" fmla="*/ 2147483647 h 450"/>
                <a:gd name="T60" fmla="*/ 2147483647 w 570"/>
                <a:gd name="T61" fmla="*/ 2147483647 h 450"/>
                <a:gd name="T62" fmla="*/ 2147483647 w 570"/>
                <a:gd name="T63" fmla="*/ 2147483647 h 450"/>
                <a:gd name="T64" fmla="*/ 2147483647 w 570"/>
                <a:gd name="T65" fmla="*/ 2147483647 h 450"/>
                <a:gd name="T66" fmla="*/ 2147483647 w 570"/>
                <a:gd name="T67" fmla="*/ 0 h 450"/>
                <a:gd name="T68" fmla="*/ 2147483647 w 570"/>
                <a:gd name="T69" fmla="*/ 2147483647 h 450"/>
                <a:gd name="T70" fmla="*/ 2147483647 w 570"/>
                <a:gd name="T71" fmla="*/ 2147483647 h 450"/>
                <a:gd name="T72" fmla="*/ 2147483647 w 570"/>
                <a:gd name="T73" fmla="*/ 2147483647 h 450"/>
                <a:gd name="T74" fmla="*/ 2147483647 w 570"/>
                <a:gd name="T75" fmla="*/ 2147483647 h 450"/>
                <a:gd name="T76" fmla="*/ 2147483647 w 570"/>
                <a:gd name="T77" fmla="*/ 2147483647 h 450"/>
                <a:gd name="T78" fmla="*/ 2147483647 w 570"/>
                <a:gd name="T79" fmla="*/ 2147483647 h 450"/>
                <a:gd name="T80" fmla="*/ 2147483647 w 570"/>
                <a:gd name="T81" fmla="*/ 2147483647 h 450"/>
                <a:gd name="T82" fmla="*/ 2147483647 w 570"/>
                <a:gd name="T83" fmla="*/ 2147483647 h 450"/>
                <a:gd name="T84" fmla="*/ 2147483647 w 570"/>
                <a:gd name="T85" fmla="*/ 2147483647 h 450"/>
                <a:gd name="T86" fmla="*/ 2147483647 w 570"/>
                <a:gd name="T87" fmla="*/ 2147483647 h 450"/>
                <a:gd name="T88" fmla="*/ 2147483647 w 570"/>
                <a:gd name="T89" fmla="*/ 2147483647 h 450"/>
                <a:gd name="T90" fmla="*/ 2147483647 w 570"/>
                <a:gd name="T91" fmla="*/ 2147483647 h 450"/>
                <a:gd name="T92" fmla="*/ 2147483647 w 570"/>
                <a:gd name="T93" fmla="*/ 2147483647 h 450"/>
                <a:gd name="T94" fmla="*/ 2147483647 w 570"/>
                <a:gd name="T95" fmla="*/ 2147483647 h 450"/>
                <a:gd name="T96" fmla="*/ 2147483647 w 570"/>
                <a:gd name="T97" fmla="*/ 2147483647 h 450"/>
                <a:gd name="T98" fmla="*/ 2147483647 w 570"/>
                <a:gd name="T99" fmla="*/ 2147483647 h 450"/>
                <a:gd name="T100" fmla="*/ 2147483647 w 570"/>
                <a:gd name="T101" fmla="*/ 2147483647 h 450"/>
                <a:gd name="T102" fmla="*/ 2147483647 w 570"/>
                <a:gd name="T103" fmla="*/ 2147483647 h 4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0"/>
                <a:gd name="T157" fmla="*/ 0 h 450"/>
                <a:gd name="T158" fmla="*/ 570 w 570"/>
                <a:gd name="T159" fmla="*/ 450 h 4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0" h="450">
                  <a:moveTo>
                    <a:pt x="0" y="312"/>
                  </a:moveTo>
                  <a:lnTo>
                    <a:pt x="6" y="366"/>
                  </a:lnTo>
                  <a:lnTo>
                    <a:pt x="6" y="390"/>
                  </a:lnTo>
                  <a:lnTo>
                    <a:pt x="30" y="384"/>
                  </a:lnTo>
                  <a:lnTo>
                    <a:pt x="30" y="390"/>
                  </a:lnTo>
                  <a:lnTo>
                    <a:pt x="36" y="396"/>
                  </a:lnTo>
                  <a:lnTo>
                    <a:pt x="36" y="408"/>
                  </a:lnTo>
                  <a:lnTo>
                    <a:pt x="42" y="420"/>
                  </a:lnTo>
                  <a:lnTo>
                    <a:pt x="54" y="426"/>
                  </a:lnTo>
                  <a:lnTo>
                    <a:pt x="60" y="432"/>
                  </a:lnTo>
                  <a:lnTo>
                    <a:pt x="72" y="432"/>
                  </a:lnTo>
                  <a:lnTo>
                    <a:pt x="78" y="438"/>
                  </a:lnTo>
                  <a:lnTo>
                    <a:pt x="90" y="438"/>
                  </a:lnTo>
                  <a:lnTo>
                    <a:pt x="96" y="432"/>
                  </a:lnTo>
                  <a:lnTo>
                    <a:pt x="96" y="426"/>
                  </a:lnTo>
                  <a:lnTo>
                    <a:pt x="120" y="414"/>
                  </a:lnTo>
                  <a:lnTo>
                    <a:pt x="150" y="414"/>
                  </a:lnTo>
                  <a:lnTo>
                    <a:pt x="168" y="420"/>
                  </a:lnTo>
                  <a:lnTo>
                    <a:pt x="186" y="438"/>
                  </a:lnTo>
                  <a:lnTo>
                    <a:pt x="186" y="450"/>
                  </a:lnTo>
                  <a:lnTo>
                    <a:pt x="204" y="444"/>
                  </a:lnTo>
                  <a:lnTo>
                    <a:pt x="198" y="450"/>
                  </a:lnTo>
                  <a:lnTo>
                    <a:pt x="198" y="396"/>
                  </a:lnTo>
                  <a:lnTo>
                    <a:pt x="192" y="366"/>
                  </a:lnTo>
                  <a:lnTo>
                    <a:pt x="186" y="366"/>
                  </a:lnTo>
                  <a:lnTo>
                    <a:pt x="186" y="348"/>
                  </a:lnTo>
                  <a:lnTo>
                    <a:pt x="192" y="336"/>
                  </a:lnTo>
                  <a:lnTo>
                    <a:pt x="198" y="330"/>
                  </a:lnTo>
                  <a:lnTo>
                    <a:pt x="354" y="330"/>
                  </a:lnTo>
                  <a:lnTo>
                    <a:pt x="378" y="318"/>
                  </a:lnTo>
                  <a:lnTo>
                    <a:pt x="396" y="324"/>
                  </a:lnTo>
                  <a:lnTo>
                    <a:pt x="414" y="324"/>
                  </a:lnTo>
                  <a:lnTo>
                    <a:pt x="438" y="330"/>
                  </a:lnTo>
                  <a:lnTo>
                    <a:pt x="456" y="330"/>
                  </a:lnTo>
                  <a:lnTo>
                    <a:pt x="462" y="318"/>
                  </a:lnTo>
                  <a:lnTo>
                    <a:pt x="474" y="318"/>
                  </a:lnTo>
                  <a:lnTo>
                    <a:pt x="480" y="306"/>
                  </a:lnTo>
                  <a:lnTo>
                    <a:pt x="498" y="288"/>
                  </a:lnTo>
                  <a:lnTo>
                    <a:pt x="528" y="288"/>
                  </a:lnTo>
                  <a:lnTo>
                    <a:pt x="534" y="294"/>
                  </a:lnTo>
                  <a:lnTo>
                    <a:pt x="534" y="282"/>
                  </a:lnTo>
                  <a:lnTo>
                    <a:pt x="540" y="282"/>
                  </a:lnTo>
                  <a:lnTo>
                    <a:pt x="546" y="276"/>
                  </a:lnTo>
                  <a:lnTo>
                    <a:pt x="558" y="276"/>
                  </a:lnTo>
                  <a:lnTo>
                    <a:pt x="564" y="258"/>
                  </a:lnTo>
                  <a:lnTo>
                    <a:pt x="570" y="252"/>
                  </a:lnTo>
                  <a:lnTo>
                    <a:pt x="564" y="252"/>
                  </a:lnTo>
                  <a:lnTo>
                    <a:pt x="540" y="216"/>
                  </a:lnTo>
                  <a:lnTo>
                    <a:pt x="564" y="210"/>
                  </a:lnTo>
                  <a:lnTo>
                    <a:pt x="558" y="198"/>
                  </a:lnTo>
                  <a:lnTo>
                    <a:pt x="546" y="186"/>
                  </a:lnTo>
                  <a:lnTo>
                    <a:pt x="534" y="186"/>
                  </a:lnTo>
                  <a:lnTo>
                    <a:pt x="522" y="198"/>
                  </a:lnTo>
                  <a:lnTo>
                    <a:pt x="504" y="198"/>
                  </a:lnTo>
                  <a:lnTo>
                    <a:pt x="498" y="186"/>
                  </a:lnTo>
                  <a:lnTo>
                    <a:pt x="486" y="180"/>
                  </a:lnTo>
                  <a:lnTo>
                    <a:pt x="462" y="156"/>
                  </a:lnTo>
                  <a:lnTo>
                    <a:pt x="462" y="150"/>
                  </a:lnTo>
                  <a:lnTo>
                    <a:pt x="480" y="132"/>
                  </a:lnTo>
                  <a:lnTo>
                    <a:pt x="468" y="132"/>
                  </a:lnTo>
                  <a:lnTo>
                    <a:pt x="468" y="114"/>
                  </a:lnTo>
                  <a:lnTo>
                    <a:pt x="444" y="114"/>
                  </a:lnTo>
                  <a:lnTo>
                    <a:pt x="432" y="108"/>
                  </a:lnTo>
                  <a:lnTo>
                    <a:pt x="420" y="84"/>
                  </a:lnTo>
                  <a:lnTo>
                    <a:pt x="420" y="60"/>
                  </a:lnTo>
                  <a:lnTo>
                    <a:pt x="414" y="48"/>
                  </a:lnTo>
                  <a:lnTo>
                    <a:pt x="414" y="12"/>
                  </a:lnTo>
                  <a:lnTo>
                    <a:pt x="390" y="0"/>
                  </a:lnTo>
                  <a:lnTo>
                    <a:pt x="342" y="0"/>
                  </a:lnTo>
                  <a:lnTo>
                    <a:pt x="324" y="18"/>
                  </a:lnTo>
                  <a:lnTo>
                    <a:pt x="300" y="18"/>
                  </a:lnTo>
                  <a:lnTo>
                    <a:pt x="282" y="42"/>
                  </a:lnTo>
                  <a:lnTo>
                    <a:pt x="258" y="42"/>
                  </a:lnTo>
                  <a:lnTo>
                    <a:pt x="258" y="60"/>
                  </a:lnTo>
                  <a:lnTo>
                    <a:pt x="252" y="66"/>
                  </a:lnTo>
                  <a:lnTo>
                    <a:pt x="252" y="72"/>
                  </a:lnTo>
                  <a:lnTo>
                    <a:pt x="240" y="72"/>
                  </a:lnTo>
                  <a:lnTo>
                    <a:pt x="228" y="60"/>
                  </a:lnTo>
                  <a:lnTo>
                    <a:pt x="222" y="60"/>
                  </a:lnTo>
                  <a:lnTo>
                    <a:pt x="216" y="66"/>
                  </a:lnTo>
                  <a:lnTo>
                    <a:pt x="210" y="78"/>
                  </a:lnTo>
                  <a:lnTo>
                    <a:pt x="198" y="84"/>
                  </a:lnTo>
                  <a:lnTo>
                    <a:pt x="192" y="96"/>
                  </a:lnTo>
                  <a:lnTo>
                    <a:pt x="186" y="102"/>
                  </a:lnTo>
                  <a:lnTo>
                    <a:pt x="186" y="108"/>
                  </a:lnTo>
                  <a:lnTo>
                    <a:pt x="168" y="108"/>
                  </a:lnTo>
                  <a:lnTo>
                    <a:pt x="168" y="144"/>
                  </a:lnTo>
                  <a:lnTo>
                    <a:pt x="144" y="150"/>
                  </a:lnTo>
                  <a:lnTo>
                    <a:pt x="114" y="120"/>
                  </a:lnTo>
                  <a:lnTo>
                    <a:pt x="96" y="150"/>
                  </a:lnTo>
                  <a:lnTo>
                    <a:pt x="102" y="156"/>
                  </a:lnTo>
                  <a:lnTo>
                    <a:pt x="102" y="186"/>
                  </a:lnTo>
                  <a:lnTo>
                    <a:pt x="84" y="186"/>
                  </a:lnTo>
                  <a:lnTo>
                    <a:pt x="84" y="216"/>
                  </a:lnTo>
                  <a:lnTo>
                    <a:pt x="78" y="222"/>
                  </a:lnTo>
                  <a:lnTo>
                    <a:pt x="72" y="222"/>
                  </a:lnTo>
                  <a:lnTo>
                    <a:pt x="78" y="228"/>
                  </a:lnTo>
                  <a:lnTo>
                    <a:pt x="78" y="240"/>
                  </a:lnTo>
                  <a:lnTo>
                    <a:pt x="42" y="240"/>
                  </a:lnTo>
                  <a:lnTo>
                    <a:pt x="36" y="246"/>
                  </a:lnTo>
                  <a:lnTo>
                    <a:pt x="30" y="246"/>
                  </a:lnTo>
                  <a:lnTo>
                    <a:pt x="12" y="258"/>
                  </a:lnTo>
                  <a:lnTo>
                    <a:pt x="36" y="288"/>
                  </a:lnTo>
                  <a:lnTo>
                    <a:pt x="24" y="312"/>
                  </a:lnTo>
                  <a:lnTo>
                    <a:pt x="0" y="3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8" name="Bulgaria" descr="© INSCALE GmbH, 05.05.2010&#10;http://www.presentationload.com/">
              <a:extLst>
                <a:ext uri="{FF2B5EF4-FFF2-40B4-BE49-F238E27FC236}">
                  <a16:creationId xmlns:a16="http://schemas.microsoft.com/office/drawing/2014/main" id="{2DE6FBE3-1A84-469D-890C-E90DADFA2514}"/>
                </a:ext>
              </a:extLst>
            </p:cNvPr>
            <p:cNvSpPr>
              <a:spLocks/>
            </p:cNvSpPr>
            <p:nvPr>
              <p:custDataLst>
                <p:tags r:id="rId157"/>
              </p:custDataLst>
            </p:nvPr>
          </p:nvSpPr>
          <p:spPr bwMode="gray">
            <a:xfrm>
              <a:off x="4807587" y="1870997"/>
              <a:ext cx="149720" cy="85978"/>
            </a:xfrm>
            <a:custGeom>
              <a:avLst/>
              <a:gdLst>
                <a:gd name="T0" fmla="*/ 2147483647 w 396"/>
                <a:gd name="T1" fmla="*/ 2147483647 h 228"/>
                <a:gd name="T2" fmla="*/ 2147483647 w 396"/>
                <a:gd name="T3" fmla="*/ 2147483647 h 228"/>
                <a:gd name="T4" fmla="*/ 2147483647 w 396"/>
                <a:gd name="T5" fmla="*/ 2147483647 h 228"/>
                <a:gd name="T6" fmla="*/ 2147483647 w 396"/>
                <a:gd name="T7" fmla="*/ 2147483647 h 228"/>
                <a:gd name="T8" fmla="*/ 2147483647 w 396"/>
                <a:gd name="T9" fmla="*/ 2147483647 h 228"/>
                <a:gd name="T10" fmla="*/ 2147483647 w 396"/>
                <a:gd name="T11" fmla="*/ 2147483647 h 228"/>
                <a:gd name="T12" fmla="*/ 2147483647 w 396"/>
                <a:gd name="T13" fmla="*/ 2147483647 h 228"/>
                <a:gd name="T14" fmla="*/ 2147483647 w 396"/>
                <a:gd name="T15" fmla="*/ 0 h 228"/>
                <a:gd name="T16" fmla="*/ 2147483647 w 396"/>
                <a:gd name="T17" fmla="*/ 2147483647 h 228"/>
                <a:gd name="T18" fmla="*/ 2147483647 w 396"/>
                <a:gd name="T19" fmla="*/ 2147483647 h 228"/>
                <a:gd name="T20" fmla="*/ 2147483647 w 396"/>
                <a:gd name="T21" fmla="*/ 2147483647 h 228"/>
                <a:gd name="T22" fmla="*/ 2147483647 w 396"/>
                <a:gd name="T23" fmla="*/ 2147483647 h 228"/>
                <a:gd name="T24" fmla="*/ 2147483647 w 396"/>
                <a:gd name="T25" fmla="*/ 2147483647 h 228"/>
                <a:gd name="T26" fmla="*/ 2147483647 w 396"/>
                <a:gd name="T27" fmla="*/ 2147483647 h 228"/>
                <a:gd name="T28" fmla="*/ 2147483647 w 396"/>
                <a:gd name="T29" fmla="*/ 2147483647 h 228"/>
                <a:gd name="T30" fmla="*/ 2147483647 w 396"/>
                <a:gd name="T31" fmla="*/ 2147483647 h 228"/>
                <a:gd name="T32" fmla="*/ 2147483647 w 396"/>
                <a:gd name="T33" fmla="*/ 2147483647 h 228"/>
                <a:gd name="T34" fmla="*/ 2147483647 w 396"/>
                <a:gd name="T35" fmla="*/ 2147483647 h 228"/>
                <a:gd name="T36" fmla="*/ 2147483647 w 396"/>
                <a:gd name="T37" fmla="*/ 2147483647 h 228"/>
                <a:gd name="T38" fmla="*/ 2147483647 w 396"/>
                <a:gd name="T39" fmla="*/ 2147483647 h 228"/>
                <a:gd name="T40" fmla="*/ 2147483647 w 396"/>
                <a:gd name="T41" fmla="*/ 2147483647 h 228"/>
                <a:gd name="T42" fmla="*/ 2147483647 w 396"/>
                <a:gd name="T43" fmla="*/ 0 h 228"/>
                <a:gd name="T44" fmla="*/ 0 w 396"/>
                <a:gd name="T45" fmla="*/ 2147483647 h 228"/>
                <a:gd name="T46" fmla="*/ 2147483647 w 396"/>
                <a:gd name="T47" fmla="*/ 2147483647 h 228"/>
                <a:gd name="T48" fmla="*/ 2147483647 w 396"/>
                <a:gd name="T49" fmla="*/ 2147483647 h 228"/>
                <a:gd name="T50" fmla="*/ 2147483647 w 396"/>
                <a:gd name="T51" fmla="*/ 2147483647 h 228"/>
                <a:gd name="T52" fmla="*/ 2147483647 w 396"/>
                <a:gd name="T53" fmla="*/ 2147483647 h 228"/>
                <a:gd name="T54" fmla="*/ 2147483647 w 396"/>
                <a:gd name="T55" fmla="*/ 2147483647 h 228"/>
                <a:gd name="T56" fmla="*/ 0 w 396"/>
                <a:gd name="T57" fmla="*/ 2147483647 h 228"/>
                <a:gd name="T58" fmla="*/ 2147483647 w 396"/>
                <a:gd name="T59" fmla="*/ 2147483647 h 228"/>
                <a:gd name="T60" fmla="*/ 2147483647 w 396"/>
                <a:gd name="T61" fmla="*/ 2147483647 h 228"/>
                <a:gd name="T62" fmla="*/ 2147483647 w 396"/>
                <a:gd name="T63" fmla="*/ 2147483647 h 228"/>
                <a:gd name="T64" fmla="*/ 2147483647 w 396"/>
                <a:gd name="T65" fmla="*/ 2147483647 h 228"/>
                <a:gd name="T66" fmla="*/ 2147483647 w 396"/>
                <a:gd name="T67" fmla="*/ 2147483647 h 228"/>
                <a:gd name="T68" fmla="*/ 2147483647 w 396"/>
                <a:gd name="T69" fmla="*/ 2147483647 h 228"/>
                <a:gd name="T70" fmla="*/ 2147483647 w 396"/>
                <a:gd name="T71" fmla="*/ 2147483647 h 228"/>
                <a:gd name="T72" fmla="*/ 2147483647 w 396"/>
                <a:gd name="T73" fmla="*/ 2147483647 h 228"/>
                <a:gd name="T74" fmla="*/ 2147483647 w 396"/>
                <a:gd name="T75" fmla="*/ 2147483647 h 228"/>
                <a:gd name="T76" fmla="*/ 2147483647 w 396"/>
                <a:gd name="T77" fmla="*/ 2147483647 h 228"/>
                <a:gd name="T78" fmla="*/ 2147483647 w 396"/>
                <a:gd name="T79" fmla="*/ 2147483647 h 228"/>
                <a:gd name="T80" fmla="*/ 2147483647 w 396"/>
                <a:gd name="T81" fmla="*/ 2147483647 h 228"/>
                <a:gd name="T82" fmla="*/ 2147483647 w 396"/>
                <a:gd name="T83" fmla="*/ 2147483647 h 228"/>
                <a:gd name="T84" fmla="*/ 2147483647 w 396"/>
                <a:gd name="T85" fmla="*/ 2147483647 h 228"/>
                <a:gd name="T86" fmla="*/ 2147483647 w 396"/>
                <a:gd name="T87" fmla="*/ 2147483647 h 228"/>
                <a:gd name="T88" fmla="*/ 2147483647 w 396"/>
                <a:gd name="T89" fmla="*/ 2147483647 h 228"/>
                <a:gd name="T90" fmla="*/ 2147483647 w 396"/>
                <a:gd name="T91" fmla="*/ 2147483647 h 228"/>
                <a:gd name="T92" fmla="*/ 2147483647 w 396"/>
                <a:gd name="T93" fmla="*/ 2147483647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96"/>
                <a:gd name="T142" fmla="*/ 0 h 228"/>
                <a:gd name="T143" fmla="*/ 396 w 396"/>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96" h="228">
                  <a:moveTo>
                    <a:pt x="372" y="168"/>
                  </a:moveTo>
                  <a:lnTo>
                    <a:pt x="336" y="126"/>
                  </a:lnTo>
                  <a:lnTo>
                    <a:pt x="354" y="108"/>
                  </a:lnTo>
                  <a:lnTo>
                    <a:pt x="354" y="78"/>
                  </a:lnTo>
                  <a:lnTo>
                    <a:pt x="360" y="72"/>
                  </a:lnTo>
                  <a:lnTo>
                    <a:pt x="372" y="66"/>
                  </a:lnTo>
                  <a:lnTo>
                    <a:pt x="396" y="66"/>
                  </a:lnTo>
                  <a:lnTo>
                    <a:pt x="396" y="48"/>
                  </a:lnTo>
                  <a:lnTo>
                    <a:pt x="390" y="36"/>
                  </a:lnTo>
                  <a:lnTo>
                    <a:pt x="372" y="36"/>
                  </a:lnTo>
                  <a:lnTo>
                    <a:pt x="348" y="12"/>
                  </a:lnTo>
                  <a:lnTo>
                    <a:pt x="324" y="12"/>
                  </a:lnTo>
                  <a:lnTo>
                    <a:pt x="312" y="6"/>
                  </a:lnTo>
                  <a:lnTo>
                    <a:pt x="300" y="6"/>
                  </a:lnTo>
                  <a:lnTo>
                    <a:pt x="288" y="0"/>
                  </a:lnTo>
                  <a:lnTo>
                    <a:pt x="282" y="0"/>
                  </a:lnTo>
                  <a:lnTo>
                    <a:pt x="282" y="12"/>
                  </a:lnTo>
                  <a:lnTo>
                    <a:pt x="252" y="6"/>
                  </a:lnTo>
                  <a:lnTo>
                    <a:pt x="252" y="12"/>
                  </a:lnTo>
                  <a:lnTo>
                    <a:pt x="246" y="12"/>
                  </a:lnTo>
                  <a:lnTo>
                    <a:pt x="234" y="18"/>
                  </a:lnTo>
                  <a:lnTo>
                    <a:pt x="228" y="18"/>
                  </a:lnTo>
                  <a:lnTo>
                    <a:pt x="222" y="24"/>
                  </a:lnTo>
                  <a:lnTo>
                    <a:pt x="222" y="36"/>
                  </a:lnTo>
                  <a:lnTo>
                    <a:pt x="216" y="42"/>
                  </a:lnTo>
                  <a:lnTo>
                    <a:pt x="198" y="42"/>
                  </a:lnTo>
                  <a:lnTo>
                    <a:pt x="186" y="36"/>
                  </a:lnTo>
                  <a:lnTo>
                    <a:pt x="180" y="30"/>
                  </a:lnTo>
                  <a:lnTo>
                    <a:pt x="156" y="30"/>
                  </a:lnTo>
                  <a:lnTo>
                    <a:pt x="138" y="24"/>
                  </a:lnTo>
                  <a:lnTo>
                    <a:pt x="138" y="30"/>
                  </a:lnTo>
                  <a:lnTo>
                    <a:pt x="132" y="36"/>
                  </a:lnTo>
                  <a:lnTo>
                    <a:pt x="108" y="36"/>
                  </a:lnTo>
                  <a:lnTo>
                    <a:pt x="102" y="30"/>
                  </a:lnTo>
                  <a:lnTo>
                    <a:pt x="90" y="30"/>
                  </a:lnTo>
                  <a:lnTo>
                    <a:pt x="66" y="18"/>
                  </a:lnTo>
                  <a:lnTo>
                    <a:pt x="54" y="30"/>
                  </a:lnTo>
                  <a:lnTo>
                    <a:pt x="36" y="30"/>
                  </a:lnTo>
                  <a:lnTo>
                    <a:pt x="30" y="24"/>
                  </a:lnTo>
                  <a:lnTo>
                    <a:pt x="36" y="18"/>
                  </a:lnTo>
                  <a:lnTo>
                    <a:pt x="36" y="12"/>
                  </a:lnTo>
                  <a:lnTo>
                    <a:pt x="42" y="6"/>
                  </a:lnTo>
                  <a:lnTo>
                    <a:pt x="36" y="0"/>
                  </a:lnTo>
                  <a:lnTo>
                    <a:pt x="12" y="0"/>
                  </a:lnTo>
                  <a:lnTo>
                    <a:pt x="12" y="12"/>
                  </a:lnTo>
                  <a:lnTo>
                    <a:pt x="0" y="24"/>
                  </a:lnTo>
                  <a:lnTo>
                    <a:pt x="0" y="42"/>
                  </a:lnTo>
                  <a:lnTo>
                    <a:pt x="18" y="48"/>
                  </a:lnTo>
                  <a:lnTo>
                    <a:pt x="12" y="60"/>
                  </a:lnTo>
                  <a:lnTo>
                    <a:pt x="30" y="66"/>
                  </a:lnTo>
                  <a:lnTo>
                    <a:pt x="36" y="72"/>
                  </a:lnTo>
                  <a:lnTo>
                    <a:pt x="36" y="96"/>
                  </a:lnTo>
                  <a:lnTo>
                    <a:pt x="30" y="102"/>
                  </a:lnTo>
                  <a:lnTo>
                    <a:pt x="6" y="102"/>
                  </a:lnTo>
                  <a:lnTo>
                    <a:pt x="6" y="108"/>
                  </a:lnTo>
                  <a:lnTo>
                    <a:pt x="12" y="114"/>
                  </a:lnTo>
                  <a:lnTo>
                    <a:pt x="12" y="138"/>
                  </a:lnTo>
                  <a:lnTo>
                    <a:pt x="0" y="138"/>
                  </a:lnTo>
                  <a:lnTo>
                    <a:pt x="12" y="156"/>
                  </a:lnTo>
                  <a:lnTo>
                    <a:pt x="18" y="156"/>
                  </a:lnTo>
                  <a:lnTo>
                    <a:pt x="18" y="168"/>
                  </a:lnTo>
                  <a:lnTo>
                    <a:pt x="36" y="180"/>
                  </a:lnTo>
                  <a:lnTo>
                    <a:pt x="42" y="186"/>
                  </a:lnTo>
                  <a:lnTo>
                    <a:pt x="48" y="198"/>
                  </a:lnTo>
                  <a:lnTo>
                    <a:pt x="48" y="210"/>
                  </a:lnTo>
                  <a:lnTo>
                    <a:pt x="42" y="222"/>
                  </a:lnTo>
                  <a:lnTo>
                    <a:pt x="48" y="222"/>
                  </a:lnTo>
                  <a:lnTo>
                    <a:pt x="54" y="228"/>
                  </a:lnTo>
                  <a:lnTo>
                    <a:pt x="66" y="228"/>
                  </a:lnTo>
                  <a:lnTo>
                    <a:pt x="78" y="222"/>
                  </a:lnTo>
                  <a:lnTo>
                    <a:pt x="84" y="216"/>
                  </a:lnTo>
                  <a:lnTo>
                    <a:pt x="108" y="222"/>
                  </a:lnTo>
                  <a:lnTo>
                    <a:pt x="114" y="204"/>
                  </a:lnTo>
                  <a:lnTo>
                    <a:pt x="144" y="198"/>
                  </a:lnTo>
                  <a:lnTo>
                    <a:pt x="144" y="204"/>
                  </a:lnTo>
                  <a:lnTo>
                    <a:pt x="162" y="222"/>
                  </a:lnTo>
                  <a:lnTo>
                    <a:pt x="174" y="222"/>
                  </a:lnTo>
                  <a:lnTo>
                    <a:pt x="180" y="216"/>
                  </a:lnTo>
                  <a:lnTo>
                    <a:pt x="192" y="228"/>
                  </a:lnTo>
                  <a:lnTo>
                    <a:pt x="204" y="228"/>
                  </a:lnTo>
                  <a:lnTo>
                    <a:pt x="216" y="216"/>
                  </a:lnTo>
                  <a:lnTo>
                    <a:pt x="228" y="228"/>
                  </a:lnTo>
                  <a:lnTo>
                    <a:pt x="246" y="228"/>
                  </a:lnTo>
                  <a:lnTo>
                    <a:pt x="252" y="222"/>
                  </a:lnTo>
                  <a:lnTo>
                    <a:pt x="252" y="204"/>
                  </a:lnTo>
                  <a:lnTo>
                    <a:pt x="246" y="198"/>
                  </a:lnTo>
                  <a:lnTo>
                    <a:pt x="264" y="192"/>
                  </a:lnTo>
                  <a:lnTo>
                    <a:pt x="282" y="168"/>
                  </a:lnTo>
                  <a:lnTo>
                    <a:pt x="312" y="174"/>
                  </a:lnTo>
                  <a:lnTo>
                    <a:pt x="324" y="156"/>
                  </a:lnTo>
                  <a:lnTo>
                    <a:pt x="336" y="174"/>
                  </a:lnTo>
                  <a:lnTo>
                    <a:pt x="348" y="174"/>
                  </a:lnTo>
                  <a:lnTo>
                    <a:pt x="360" y="180"/>
                  </a:lnTo>
                  <a:lnTo>
                    <a:pt x="372" y="180"/>
                  </a:lnTo>
                  <a:lnTo>
                    <a:pt x="372" y="1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9" name="Brazil" descr="© INSCALE GmbH, 05.05.2010&#10;http://www.presentationload.com/">
              <a:extLst>
                <a:ext uri="{FF2B5EF4-FFF2-40B4-BE49-F238E27FC236}">
                  <a16:creationId xmlns:a16="http://schemas.microsoft.com/office/drawing/2014/main" id="{024F20AB-2E66-468F-B64A-DC1442C1088E}"/>
                </a:ext>
              </a:extLst>
            </p:cNvPr>
            <p:cNvSpPr>
              <a:spLocks noEditPoints="1"/>
            </p:cNvSpPr>
            <p:nvPr>
              <p:custDataLst>
                <p:tags r:id="rId158"/>
              </p:custDataLst>
            </p:nvPr>
          </p:nvSpPr>
          <p:spPr bwMode="gray">
            <a:xfrm>
              <a:off x="2243083" y="3056900"/>
              <a:ext cx="1055450" cy="1193315"/>
            </a:xfrm>
            <a:custGeom>
              <a:avLst/>
              <a:gdLst>
                <a:gd name="T0" fmla="*/ 2147483647 w 2784"/>
                <a:gd name="T1" fmla="*/ 2147483647 h 3150"/>
                <a:gd name="T2" fmla="*/ 2147483647 w 2784"/>
                <a:gd name="T3" fmla="*/ 2147483647 h 3150"/>
                <a:gd name="T4" fmla="*/ 2147483647 w 2784"/>
                <a:gd name="T5" fmla="*/ 2147483647 h 3150"/>
                <a:gd name="T6" fmla="*/ 2147483647 w 2784"/>
                <a:gd name="T7" fmla="*/ 2147483647 h 3150"/>
                <a:gd name="T8" fmla="*/ 2147483647 w 2784"/>
                <a:gd name="T9" fmla="*/ 2147483647 h 3150"/>
                <a:gd name="T10" fmla="*/ 2147483647 w 2784"/>
                <a:gd name="T11" fmla="*/ 2147483647 h 3150"/>
                <a:gd name="T12" fmla="*/ 2147483647 w 2784"/>
                <a:gd name="T13" fmla="*/ 2147483647 h 3150"/>
                <a:gd name="T14" fmla="*/ 2147483647 w 2784"/>
                <a:gd name="T15" fmla="*/ 2147483647 h 3150"/>
                <a:gd name="T16" fmla="*/ 2147483647 w 2784"/>
                <a:gd name="T17" fmla="*/ 2147483647 h 3150"/>
                <a:gd name="T18" fmla="*/ 2147483647 w 2784"/>
                <a:gd name="T19" fmla="*/ 2147483647 h 3150"/>
                <a:gd name="T20" fmla="*/ 2147483647 w 2784"/>
                <a:gd name="T21" fmla="*/ 2147483647 h 3150"/>
                <a:gd name="T22" fmla="*/ 2147483647 w 2784"/>
                <a:gd name="T23" fmla="*/ 2147483647 h 3150"/>
                <a:gd name="T24" fmla="*/ 2147483647 w 2784"/>
                <a:gd name="T25" fmla="*/ 2147483647 h 3150"/>
                <a:gd name="T26" fmla="*/ 2147483647 w 2784"/>
                <a:gd name="T27" fmla="*/ 2147483647 h 3150"/>
                <a:gd name="T28" fmla="*/ 2147483647 w 2784"/>
                <a:gd name="T29" fmla="*/ 2147483647 h 3150"/>
                <a:gd name="T30" fmla="*/ 2147483647 w 2784"/>
                <a:gd name="T31" fmla="*/ 2147483647 h 3150"/>
                <a:gd name="T32" fmla="*/ 2147483647 w 2784"/>
                <a:gd name="T33" fmla="*/ 2147483647 h 3150"/>
                <a:gd name="T34" fmla="*/ 2147483647 w 2784"/>
                <a:gd name="T35" fmla="*/ 2147483647 h 3150"/>
                <a:gd name="T36" fmla="*/ 2147483647 w 2784"/>
                <a:gd name="T37" fmla="*/ 2147483647 h 3150"/>
                <a:gd name="T38" fmla="*/ 2147483647 w 2784"/>
                <a:gd name="T39" fmla="*/ 2147483647 h 3150"/>
                <a:gd name="T40" fmla="*/ 2147483647 w 2784"/>
                <a:gd name="T41" fmla="*/ 2147483647 h 3150"/>
                <a:gd name="T42" fmla="*/ 2147483647 w 2784"/>
                <a:gd name="T43" fmla="*/ 2147483647 h 3150"/>
                <a:gd name="T44" fmla="*/ 2147483647 w 2784"/>
                <a:gd name="T45" fmla="*/ 2147483647 h 3150"/>
                <a:gd name="T46" fmla="*/ 2147483647 w 2784"/>
                <a:gd name="T47" fmla="*/ 2147483647 h 3150"/>
                <a:gd name="T48" fmla="*/ 2147483647 w 2784"/>
                <a:gd name="T49" fmla="*/ 2147483647 h 3150"/>
                <a:gd name="T50" fmla="*/ 2147483647 w 2784"/>
                <a:gd name="T51" fmla="*/ 2147483647 h 3150"/>
                <a:gd name="T52" fmla="*/ 2147483647 w 2784"/>
                <a:gd name="T53" fmla="*/ 2147483647 h 3150"/>
                <a:gd name="T54" fmla="*/ 2147483647 w 2784"/>
                <a:gd name="T55" fmla="*/ 2147483647 h 3150"/>
                <a:gd name="T56" fmla="*/ 2147483647 w 2784"/>
                <a:gd name="T57" fmla="*/ 2147483647 h 3150"/>
                <a:gd name="T58" fmla="*/ 2147483647 w 2784"/>
                <a:gd name="T59" fmla="*/ 2147483647 h 3150"/>
                <a:gd name="T60" fmla="*/ 2147483647 w 2784"/>
                <a:gd name="T61" fmla="*/ 2147483647 h 3150"/>
                <a:gd name="T62" fmla="*/ 2147483647 w 2784"/>
                <a:gd name="T63" fmla="*/ 2147483647 h 3150"/>
                <a:gd name="T64" fmla="*/ 2147483647 w 2784"/>
                <a:gd name="T65" fmla="*/ 2147483647 h 3150"/>
                <a:gd name="T66" fmla="*/ 2147483647 w 2784"/>
                <a:gd name="T67" fmla="*/ 2147483647 h 3150"/>
                <a:gd name="T68" fmla="*/ 2147483647 w 2784"/>
                <a:gd name="T69" fmla="*/ 2147483647 h 3150"/>
                <a:gd name="T70" fmla="*/ 2147483647 w 2784"/>
                <a:gd name="T71" fmla="*/ 2147483647 h 3150"/>
                <a:gd name="T72" fmla="*/ 2147483647 w 2784"/>
                <a:gd name="T73" fmla="*/ 2147483647 h 3150"/>
                <a:gd name="T74" fmla="*/ 2147483647 w 2784"/>
                <a:gd name="T75" fmla="*/ 2147483647 h 3150"/>
                <a:gd name="T76" fmla="*/ 2147483647 w 2784"/>
                <a:gd name="T77" fmla="*/ 2147483647 h 3150"/>
                <a:gd name="T78" fmla="*/ 2147483647 w 2784"/>
                <a:gd name="T79" fmla="*/ 2147483647 h 3150"/>
                <a:gd name="T80" fmla="*/ 2147483647 w 2784"/>
                <a:gd name="T81" fmla="*/ 2147483647 h 3150"/>
                <a:gd name="T82" fmla="*/ 2147483647 w 2784"/>
                <a:gd name="T83" fmla="*/ 2147483647 h 3150"/>
                <a:gd name="T84" fmla="*/ 2147483647 w 2784"/>
                <a:gd name="T85" fmla="*/ 2147483647 h 3150"/>
                <a:gd name="T86" fmla="*/ 2147483647 w 2784"/>
                <a:gd name="T87" fmla="*/ 2147483647 h 3150"/>
                <a:gd name="T88" fmla="*/ 2147483647 w 2784"/>
                <a:gd name="T89" fmla="*/ 2147483647 h 3150"/>
                <a:gd name="T90" fmla="*/ 2147483647 w 2784"/>
                <a:gd name="T91" fmla="*/ 2147483647 h 3150"/>
                <a:gd name="T92" fmla="*/ 2147483647 w 2784"/>
                <a:gd name="T93" fmla="*/ 2147483647 h 3150"/>
                <a:gd name="T94" fmla="*/ 2147483647 w 2784"/>
                <a:gd name="T95" fmla="*/ 2147483647 h 3150"/>
                <a:gd name="T96" fmla="*/ 2147483647 w 2784"/>
                <a:gd name="T97" fmla="*/ 2147483647 h 3150"/>
                <a:gd name="T98" fmla="*/ 2147483647 w 2784"/>
                <a:gd name="T99" fmla="*/ 2147483647 h 3150"/>
                <a:gd name="T100" fmla="*/ 2147483647 w 2784"/>
                <a:gd name="T101" fmla="*/ 2147483647 h 3150"/>
                <a:gd name="T102" fmla="*/ 2147483647 w 2784"/>
                <a:gd name="T103" fmla="*/ 2147483647 h 3150"/>
                <a:gd name="T104" fmla="*/ 2147483647 w 2784"/>
                <a:gd name="T105" fmla="*/ 2147483647 h 3150"/>
                <a:gd name="T106" fmla="*/ 2147483647 w 2784"/>
                <a:gd name="T107" fmla="*/ 2147483647 h 3150"/>
                <a:gd name="T108" fmla="*/ 2147483647 w 2784"/>
                <a:gd name="T109" fmla="*/ 2147483647 h 3150"/>
                <a:gd name="T110" fmla="*/ 2147483647 w 2784"/>
                <a:gd name="T111" fmla="*/ 2147483647 h 3150"/>
                <a:gd name="T112" fmla="*/ 2147483647 w 2784"/>
                <a:gd name="T113" fmla="*/ 2147483647 h 3150"/>
                <a:gd name="T114" fmla="*/ 2147483647 w 2784"/>
                <a:gd name="T115" fmla="*/ 2147483647 h 3150"/>
                <a:gd name="T116" fmla="*/ 2147483647 w 2784"/>
                <a:gd name="T117" fmla="*/ 2147483647 h 3150"/>
                <a:gd name="T118" fmla="*/ 2147483647 w 2784"/>
                <a:gd name="T119" fmla="*/ 2147483647 h 3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84"/>
                <a:gd name="T181" fmla="*/ 0 h 3150"/>
                <a:gd name="T182" fmla="*/ 2784 w 2784"/>
                <a:gd name="T183" fmla="*/ 3150 h 3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84" h="3150">
                  <a:moveTo>
                    <a:pt x="1716" y="450"/>
                  </a:moveTo>
                  <a:lnTo>
                    <a:pt x="1710" y="450"/>
                  </a:lnTo>
                  <a:lnTo>
                    <a:pt x="1698" y="444"/>
                  </a:lnTo>
                  <a:lnTo>
                    <a:pt x="1680" y="444"/>
                  </a:lnTo>
                  <a:lnTo>
                    <a:pt x="1662" y="438"/>
                  </a:lnTo>
                  <a:lnTo>
                    <a:pt x="1650" y="438"/>
                  </a:lnTo>
                  <a:lnTo>
                    <a:pt x="1644" y="444"/>
                  </a:lnTo>
                  <a:lnTo>
                    <a:pt x="1644" y="450"/>
                  </a:lnTo>
                  <a:lnTo>
                    <a:pt x="1650" y="462"/>
                  </a:lnTo>
                  <a:lnTo>
                    <a:pt x="1650" y="468"/>
                  </a:lnTo>
                  <a:lnTo>
                    <a:pt x="1656" y="480"/>
                  </a:lnTo>
                  <a:lnTo>
                    <a:pt x="1638" y="480"/>
                  </a:lnTo>
                  <a:lnTo>
                    <a:pt x="1638" y="504"/>
                  </a:lnTo>
                  <a:lnTo>
                    <a:pt x="1656" y="516"/>
                  </a:lnTo>
                  <a:lnTo>
                    <a:pt x="1644" y="528"/>
                  </a:lnTo>
                  <a:lnTo>
                    <a:pt x="1644" y="540"/>
                  </a:lnTo>
                  <a:lnTo>
                    <a:pt x="1656" y="564"/>
                  </a:lnTo>
                  <a:lnTo>
                    <a:pt x="1668" y="570"/>
                  </a:lnTo>
                  <a:lnTo>
                    <a:pt x="1674" y="576"/>
                  </a:lnTo>
                  <a:lnTo>
                    <a:pt x="1686" y="576"/>
                  </a:lnTo>
                  <a:lnTo>
                    <a:pt x="1698" y="570"/>
                  </a:lnTo>
                  <a:lnTo>
                    <a:pt x="1710" y="570"/>
                  </a:lnTo>
                  <a:lnTo>
                    <a:pt x="1716" y="564"/>
                  </a:lnTo>
                  <a:lnTo>
                    <a:pt x="1716" y="558"/>
                  </a:lnTo>
                  <a:lnTo>
                    <a:pt x="1728" y="558"/>
                  </a:lnTo>
                  <a:lnTo>
                    <a:pt x="1740" y="552"/>
                  </a:lnTo>
                  <a:lnTo>
                    <a:pt x="1758" y="552"/>
                  </a:lnTo>
                  <a:lnTo>
                    <a:pt x="1770" y="546"/>
                  </a:lnTo>
                  <a:lnTo>
                    <a:pt x="1776" y="534"/>
                  </a:lnTo>
                  <a:lnTo>
                    <a:pt x="1788" y="492"/>
                  </a:lnTo>
                  <a:lnTo>
                    <a:pt x="1794" y="480"/>
                  </a:lnTo>
                  <a:lnTo>
                    <a:pt x="1794" y="474"/>
                  </a:lnTo>
                  <a:lnTo>
                    <a:pt x="1800" y="462"/>
                  </a:lnTo>
                  <a:lnTo>
                    <a:pt x="1800" y="444"/>
                  </a:lnTo>
                  <a:lnTo>
                    <a:pt x="1794" y="438"/>
                  </a:lnTo>
                  <a:lnTo>
                    <a:pt x="1752" y="438"/>
                  </a:lnTo>
                  <a:lnTo>
                    <a:pt x="1740" y="444"/>
                  </a:lnTo>
                  <a:lnTo>
                    <a:pt x="1734" y="444"/>
                  </a:lnTo>
                  <a:lnTo>
                    <a:pt x="1722" y="450"/>
                  </a:lnTo>
                  <a:lnTo>
                    <a:pt x="1716" y="450"/>
                  </a:lnTo>
                  <a:close/>
                  <a:moveTo>
                    <a:pt x="1716" y="438"/>
                  </a:moveTo>
                  <a:lnTo>
                    <a:pt x="1740" y="432"/>
                  </a:lnTo>
                  <a:lnTo>
                    <a:pt x="1722" y="414"/>
                  </a:lnTo>
                  <a:lnTo>
                    <a:pt x="1698" y="438"/>
                  </a:lnTo>
                  <a:lnTo>
                    <a:pt x="1716" y="438"/>
                  </a:lnTo>
                  <a:close/>
                  <a:moveTo>
                    <a:pt x="1686" y="408"/>
                  </a:moveTo>
                  <a:lnTo>
                    <a:pt x="1662" y="408"/>
                  </a:lnTo>
                  <a:lnTo>
                    <a:pt x="1662" y="426"/>
                  </a:lnTo>
                  <a:lnTo>
                    <a:pt x="1698" y="426"/>
                  </a:lnTo>
                  <a:lnTo>
                    <a:pt x="1716" y="402"/>
                  </a:lnTo>
                  <a:lnTo>
                    <a:pt x="1698" y="384"/>
                  </a:lnTo>
                  <a:lnTo>
                    <a:pt x="1686" y="408"/>
                  </a:lnTo>
                  <a:close/>
                  <a:moveTo>
                    <a:pt x="1572" y="492"/>
                  </a:moveTo>
                  <a:lnTo>
                    <a:pt x="1572" y="510"/>
                  </a:lnTo>
                  <a:lnTo>
                    <a:pt x="1554" y="546"/>
                  </a:lnTo>
                  <a:lnTo>
                    <a:pt x="1584" y="528"/>
                  </a:lnTo>
                  <a:lnTo>
                    <a:pt x="1590" y="516"/>
                  </a:lnTo>
                  <a:lnTo>
                    <a:pt x="1596" y="510"/>
                  </a:lnTo>
                  <a:lnTo>
                    <a:pt x="1608" y="486"/>
                  </a:lnTo>
                  <a:lnTo>
                    <a:pt x="1608" y="480"/>
                  </a:lnTo>
                  <a:lnTo>
                    <a:pt x="1602" y="474"/>
                  </a:lnTo>
                  <a:lnTo>
                    <a:pt x="1596" y="474"/>
                  </a:lnTo>
                  <a:lnTo>
                    <a:pt x="1584" y="480"/>
                  </a:lnTo>
                  <a:lnTo>
                    <a:pt x="1572" y="492"/>
                  </a:lnTo>
                  <a:close/>
                  <a:moveTo>
                    <a:pt x="1632" y="426"/>
                  </a:moveTo>
                  <a:lnTo>
                    <a:pt x="1608" y="450"/>
                  </a:lnTo>
                  <a:lnTo>
                    <a:pt x="1626" y="456"/>
                  </a:lnTo>
                  <a:lnTo>
                    <a:pt x="1644" y="432"/>
                  </a:lnTo>
                  <a:lnTo>
                    <a:pt x="1632" y="426"/>
                  </a:lnTo>
                  <a:close/>
                  <a:moveTo>
                    <a:pt x="2778" y="1002"/>
                  </a:moveTo>
                  <a:lnTo>
                    <a:pt x="2778" y="984"/>
                  </a:lnTo>
                  <a:lnTo>
                    <a:pt x="2772" y="972"/>
                  </a:lnTo>
                  <a:lnTo>
                    <a:pt x="2760" y="954"/>
                  </a:lnTo>
                  <a:lnTo>
                    <a:pt x="2754" y="936"/>
                  </a:lnTo>
                  <a:lnTo>
                    <a:pt x="2754" y="870"/>
                  </a:lnTo>
                  <a:lnTo>
                    <a:pt x="2724" y="840"/>
                  </a:lnTo>
                  <a:lnTo>
                    <a:pt x="2694" y="834"/>
                  </a:lnTo>
                  <a:lnTo>
                    <a:pt x="2646" y="840"/>
                  </a:lnTo>
                  <a:lnTo>
                    <a:pt x="2628" y="822"/>
                  </a:lnTo>
                  <a:lnTo>
                    <a:pt x="2610" y="822"/>
                  </a:lnTo>
                  <a:lnTo>
                    <a:pt x="2592" y="798"/>
                  </a:lnTo>
                  <a:lnTo>
                    <a:pt x="2568" y="798"/>
                  </a:lnTo>
                  <a:lnTo>
                    <a:pt x="2538" y="768"/>
                  </a:lnTo>
                  <a:lnTo>
                    <a:pt x="2526" y="750"/>
                  </a:lnTo>
                  <a:lnTo>
                    <a:pt x="2490" y="714"/>
                  </a:lnTo>
                  <a:lnTo>
                    <a:pt x="2418" y="666"/>
                  </a:lnTo>
                  <a:lnTo>
                    <a:pt x="2394" y="660"/>
                  </a:lnTo>
                  <a:lnTo>
                    <a:pt x="2316" y="660"/>
                  </a:lnTo>
                  <a:lnTo>
                    <a:pt x="2316" y="672"/>
                  </a:lnTo>
                  <a:lnTo>
                    <a:pt x="2310" y="672"/>
                  </a:lnTo>
                  <a:lnTo>
                    <a:pt x="2298" y="660"/>
                  </a:lnTo>
                  <a:lnTo>
                    <a:pt x="2286" y="654"/>
                  </a:lnTo>
                  <a:lnTo>
                    <a:pt x="2274" y="654"/>
                  </a:lnTo>
                  <a:lnTo>
                    <a:pt x="2262" y="648"/>
                  </a:lnTo>
                  <a:lnTo>
                    <a:pt x="2232" y="648"/>
                  </a:lnTo>
                  <a:lnTo>
                    <a:pt x="2226" y="642"/>
                  </a:lnTo>
                  <a:lnTo>
                    <a:pt x="2214" y="636"/>
                  </a:lnTo>
                  <a:lnTo>
                    <a:pt x="2196" y="630"/>
                  </a:lnTo>
                  <a:lnTo>
                    <a:pt x="2184" y="624"/>
                  </a:lnTo>
                  <a:lnTo>
                    <a:pt x="2166" y="618"/>
                  </a:lnTo>
                  <a:lnTo>
                    <a:pt x="2154" y="618"/>
                  </a:lnTo>
                  <a:lnTo>
                    <a:pt x="2142" y="624"/>
                  </a:lnTo>
                  <a:lnTo>
                    <a:pt x="2112" y="654"/>
                  </a:lnTo>
                  <a:lnTo>
                    <a:pt x="2106" y="666"/>
                  </a:lnTo>
                  <a:lnTo>
                    <a:pt x="2088" y="642"/>
                  </a:lnTo>
                  <a:lnTo>
                    <a:pt x="2088" y="678"/>
                  </a:lnTo>
                  <a:lnTo>
                    <a:pt x="2058" y="702"/>
                  </a:lnTo>
                  <a:lnTo>
                    <a:pt x="2076" y="636"/>
                  </a:lnTo>
                  <a:lnTo>
                    <a:pt x="2082" y="636"/>
                  </a:lnTo>
                  <a:lnTo>
                    <a:pt x="2094" y="624"/>
                  </a:lnTo>
                  <a:lnTo>
                    <a:pt x="2094" y="606"/>
                  </a:lnTo>
                  <a:lnTo>
                    <a:pt x="2088" y="600"/>
                  </a:lnTo>
                  <a:lnTo>
                    <a:pt x="2082" y="600"/>
                  </a:lnTo>
                  <a:lnTo>
                    <a:pt x="2064" y="618"/>
                  </a:lnTo>
                  <a:lnTo>
                    <a:pt x="2076" y="582"/>
                  </a:lnTo>
                  <a:lnTo>
                    <a:pt x="2070" y="582"/>
                  </a:lnTo>
                  <a:lnTo>
                    <a:pt x="2064" y="576"/>
                  </a:lnTo>
                  <a:lnTo>
                    <a:pt x="2064" y="570"/>
                  </a:lnTo>
                  <a:lnTo>
                    <a:pt x="2040" y="546"/>
                  </a:lnTo>
                  <a:lnTo>
                    <a:pt x="2034" y="546"/>
                  </a:lnTo>
                  <a:lnTo>
                    <a:pt x="2022" y="564"/>
                  </a:lnTo>
                  <a:lnTo>
                    <a:pt x="2016" y="552"/>
                  </a:lnTo>
                  <a:lnTo>
                    <a:pt x="2004" y="546"/>
                  </a:lnTo>
                  <a:lnTo>
                    <a:pt x="1998" y="534"/>
                  </a:lnTo>
                  <a:lnTo>
                    <a:pt x="1986" y="528"/>
                  </a:lnTo>
                  <a:lnTo>
                    <a:pt x="1980" y="522"/>
                  </a:lnTo>
                  <a:lnTo>
                    <a:pt x="1968" y="516"/>
                  </a:lnTo>
                  <a:lnTo>
                    <a:pt x="1944" y="516"/>
                  </a:lnTo>
                  <a:lnTo>
                    <a:pt x="1932" y="510"/>
                  </a:lnTo>
                  <a:lnTo>
                    <a:pt x="1926" y="510"/>
                  </a:lnTo>
                  <a:lnTo>
                    <a:pt x="1914" y="498"/>
                  </a:lnTo>
                  <a:lnTo>
                    <a:pt x="1902" y="492"/>
                  </a:lnTo>
                  <a:lnTo>
                    <a:pt x="1896" y="480"/>
                  </a:lnTo>
                  <a:lnTo>
                    <a:pt x="1884" y="474"/>
                  </a:lnTo>
                  <a:lnTo>
                    <a:pt x="1878" y="486"/>
                  </a:lnTo>
                  <a:lnTo>
                    <a:pt x="1824" y="486"/>
                  </a:lnTo>
                  <a:lnTo>
                    <a:pt x="1812" y="498"/>
                  </a:lnTo>
                  <a:lnTo>
                    <a:pt x="1806" y="510"/>
                  </a:lnTo>
                  <a:lnTo>
                    <a:pt x="1806" y="522"/>
                  </a:lnTo>
                  <a:lnTo>
                    <a:pt x="1800" y="528"/>
                  </a:lnTo>
                  <a:lnTo>
                    <a:pt x="1800" y="534"/>
                  </a:lnTo>
                  <a:lnTo>
                    <a:pt x="1812" y="552"/>
                  </a:lnTo>
                  <a:lnTo>
                    <a:pt x="1776" y="552"/>
                  </a:lnTo>
                  <a:lnTo>
                    <a:pt x="1770" y="564"/>
                  </a:lnTo>
                  <a:lnTo>
                    <a:pt x="1758" y="576"/>
                  </a:lnTo>
                  <a:lnTo>
                    <a:pt x="1752" y="588"/>
                  </a:lnTo>
                  <a:lnTo>
                    <a:pt x="1752" y="594"/>
                  </a:lnTo>
                  <a:lnTo>
                    <a:pt x="1746" y="600"/>
                  </a:lnTo>
                  <a:lnTo>
                    <a:pt x="1746" y="612"/>
                  </a:lnTo>
                  <a:lnTo>
                    <a:pt x="1740" y="624"/>
                  </a:lnTo>
                  <a:lnTo>
                    <a:pt x="1728" y="636"/>
                  </a:lnTo>
                  <a:lnTo>
                    <a:pt x="1722" y="636"/>
                  </a:lnTo>
                  <a:lnTo>
                    <a:pt x="1728" y="630"/>
                  </a:lnTo>
                  <a:lnTo>
                    <a:pt x="1728" y="618"/>
                  </a:lnTo>
                  <a:lnTo>
                    <a:pt x="1734" y="606"/>
                  </a:lnTo>
                  <a:lnTo>
                    <a:pt x="1734" y="600"/>
                  </a:lnTo>
                  <a:lnTo>
                    <a:pt x="1740" y="588"/>
                  </a:lnTo>
                  <a:lnTo>
                    <a:pt x="1740" y="582"/>
                  </a:lnTo>
                  <a:lnTo>
                    <a:pt x="1734" y="576"/>
                  </a:lnTo>
                  <a:lnTo>
                    <a:pt x="1728" y="576"/>
                  </a:lnTo>
                  <a:lnTo>
                    <a:pt x="1722" y="582"/>
                  </a:lnTo>
                  <a:lnTo>
                    <a:pt x="1716" y="582"/>
                  </a:lnTo>
                  <a:lnTo>
                    <a:pt x="1704" y="594"/>
                  </a:lnTo>
                  <a:lnTo>
                    <a:pt x="1692" y="588"/>
                  </a:lnTo>
                  <a:lnTo>
                    <a:pt x="1656" y="588"/>
                  </a:lnTo>
                  <a:lnTo>
                    <a:pt x="1644" y="582"/>
                  </a:lnTo>
                  <a:lnTo>
                    <a:pt x="1632" y="570"/>
                  </a:lnTo>
                  <a:lnTo>
                    <a:pt x="1632" y="522"/>
                  </a:lnTo>
                  <a:lnTo>
                    <a:pt x="1626" y="516"/>
                  </a:lnTo>
                  <a:lnTo>
                    <a:pt x="1626" y="504"/>
                  </a:lnTo>
                  <a:lnTo>
                    <a:pt x="1620" y="504"/>
                  </a:lnTo>
                  <a:lnTo>
                    <a:pt x="1614" y="510"/>
                  </a:lnTo>
                  <a:lnTo>
                    <a:pt x="1602" y="516"/>
                  </a:lnTo>
                  <a:lnTo>
                    <a:pt x="1596" y="522"/>
                  </a:lnTo>
                  <a:lnTo>
                    <a:pt x="1590" y="534"/>
                  </a:lnTo>
                  <a:lnTo>
                    <a:pt x="1584" y="540"/>
                  </a:lnTo>
                  <a:lnTo>
                    <a:pt x="1560" y="552"/>
                  </a:lnTo>
                  <a:lnTo>
                    <a:pt x="1554" y="558"/>
                  </a:lnTo>
                  <a:lnTo>
                    <a:pt x="1512" y="558"/>
                  </a:lnTo>
                  <a:lnTo>
                    <a:pt x="1500" y="552"/>
                  </a:lnTo>
                  <a:lnTo>
                    <a:pt x="1542" y="540"/>
                  </a:lnTo>
                  <a:lnTo>
                    <a:pt x="1548" y="528"/>
                  </a:lnTo>
                  <a:lnTo>
                    <a:pt x="1566" y="510"/>
                  </a:lnTo>
                  <a:lnTo>
                    <a:pt x="1566" y="492"/>
                  </a:lnTo>
                  <a:lnTo>
                    <a:pt x="1572" y="486"/>
                  </a:lnTo>
                  <a:lnTo>
                    <a:pt x="1590" y="450"/>
                  </a:lnTo>
                  <a:lnTo>
                    <a:pt x="1626" y="414"/>
                  </a:lnTo>
                  <a:lnTo>
                    <a:pt x="1638" y="408"/>
                  </a:lnTo>
                  <a:lnTo>
                    <a:pt x="1656" y="390"/>
                  </a:lnTo>
                  <a:lnTo>
                    <a:pt x="1656" y="378"/>
                  </a:lnTo>
                  <a:lnTo>
                    <a:pt x="1662" y="366"/>
                  </a:lnTo>
                  <a:lnTo>
                    <a:pt x="1674" y="354"/>
                  </a:lnTo>
                  <a:lnTo>
                    <a:pt x="1686" y="348"/>
                  </a:lnTo>
                  <a:lnTo>
                    <a:pt x="1692" y="342"/>
                  </a:lnTo>
                  <a:lnTo>
                    <a:pt x="1704" y="336"/>
                  </a:lnTo>
                  <a:lnTo>
                    <a:pt x="1680" y="330"/>
                  </a:lnTo>
                  <a:lnTo>
                    <a:pt x="1698" y="312"/>
                  </a:lnTo>
                  <a:lnTo>
                    <a:pt x="1698" y="294"/>
                  </a:lnTo>
                  <a:lnTo>
                    <a:pt x="1692" y="288"/>
                  </a:lnTo>
                  <a:lnTo>
                    <a:pt x="1680" y="282"/>
                  </a:lnTo>
                  <a:lnTo>
                    <a:pt x="1662" y="282"/>
                  </a:lnTo>
                  <a:lnTo>
                    <a:pt x="1650" y="276"/>
                  </a:lnTo>
                  <a:lnTo>
                    <a:pt x="1644" y="270"/>
                  </a:lnTo>
                  <a:lnTo>
                    <a:pt x="1638" y="252"/>
                  </a:lnTo>
                  <a:lnTo>
                    <a:pt x="1632" y="216"/>
                  </a:lnTo>
                  <a:lnTo>
                    <a:pt x="1626" y="168"/>
                  </a:lnTo>
                  <a:lnTo>
                    <a:pt x="1620" y="138"/>
                  </a:lnTo>
                  <a:lnTo>
                    <a:pt x="1614" y="114"/>
                  </a:lnTo>
                  <a:lnTo>
                    <a:pt x="1608" y="96"/>
                  </a:lnTo>
                  <a:lnTo>
                    <a:pt x="1602" y="84"/>
                  </a:lnTo>
                  <a:lnTo>
                    <a:pt x="1590" y="78"/>
                  </a:lnTo>
                  <a:lnTo>
                    <a:pt x="1584" y="78"/>
                  </a:lnTo>
                  <a:lnTo>
                    <a:pt x="1584" y="90"/>
                  </a:lnTo>
                  <a:lnTo>
                    <a:pt x="1590" y="96"/>
                  </a:lnTo>
                  <a:lnTo>
                    <a:pt x="1590" y="108"/>
                  </a:lnTo>
                  <a:lnTo>
                    <a:pt x="1572" y="108"/>
                  </a:lnTo>
                  <a:lnTo>
                    <a:pt x="1572" y="102"/>
                  </a:lnTo>
                  <a:lnTo>
                    <a:pt x="1566" y="108"/>
                  </a:lnTo>
                  <a:lnTo>
                    <a:pt x="1560" y="120"/>
                  </a:lnTo>
                  <a:lnTo>
                    <a:pt x="1560" y="126"/>
                  </a:lnTo>
                  <a:lnTo>
                    <a:pt x="1554" y="132"/>
                  </a:lnTo>
                  <a:lnTo>
                    <a:pt x="1548" y="144"/>
                  </a:lnTo>
                  <a:lnTo>
                    <a:pt x="1536" y="156"/>
                  </a:lnTo>
                  <a:lnTo>
                    <a:pt x="1518" y="192"/>
                  </a:lnTo>
                  <a:lnTo>
                    <a:pt x="1518" y="210"/>
                  </a:lnTo>
                  <a:lnTo>
                    <a:pt x="1494" y="246"/>
                  </a:lnTo>
                  <a:lnTo>
                    <a:pt x="1488" y="246"/>
                  </a:lnTo>
                  <a:lnTo>
                    <a:pt x="1482" y="252"/>
                  </a:lnTo>
                  <a:lnTo>
                    <a:pt x="1464" y="252"/>
                  </a:lnTo>
                  <a:lnTo>
                    <a:pt x="1452" y="240"/>
                  </a:lnTo>
                  <a:lnTo>
                    <a:pt x="1446" y="246"/>
                  </a:lnTo>
                  <a:lnTo>
                    <a:pt x="1434" y="246"/>
                  </a:lnTo>
                  <a:lnTo>
                    <a:pt x="1428" y="240"/>
                  </a:lnTo>
                  <a:lnTo>
                    <a:pt x="1416" y="240"/>
                  </a:lnTo>
                  <a:lnTo>
                    <a:pt x="1410" y="246"/>
                  </a:lnTo>
                  <a:lnTo>
                    <a:pt x="1410" y="252"/>
                  </a:lnTo>
                  <a:lnTo>
                    <a:pt x="1404" y="258"/>
                  </a:lnTo>
                  <a:lnTo>
                    <a:pt x="1380" y="258"/>
                  </a:lnTo>
                  <a:lnTo>
                    <a:pt x="1368" y="246"/>
                  </a:lnTo>
                  <a:lnTo>
                    <a:pt x="1368" y="240"/>
                  </a:lnTo>
                  <a:lnTo>
                    <a:pt x="1350" y="234"/>
                  </a:lnTo>
                  <a:lnTo>
                    <a:pt x="1344" y="228"/>
                  </a:lnTo>
                  <a:lnTo>
                    <a:pt x="1338" y="216"/>
                  </a:lnTo>
                  <a:lnTo>
                    <a:pt x="1332" y="216"/>
                  </a:lnTo>
                  <a:lnTo>
                    <a:pt x="1320" y="222"/>
                  </a:lnTo>
                  <a:lnTo>
                    <a:pt x="1314" y="228"/>
                  </a:lnTo>
                  <a:lnTo>
                    <a:pt x="1302" y="234"/>
                  </a:lnTo>
                  <a:lnTo>
                    <a:pt x="1278" y="234"/>
                  </a:lnTo>
                  <a:lnTo>
                    <a:pt x="1278" y="222"/>
                  </a:lnTo>
                  <a:lnTo>
                    <a:pt x="1272" y="222"/>
                  </a:lnTo>
                  <a:lnTo>
                    <a:pt x="1260" y="228"/>
                  </a:lnTo>
                  <a:lnTo>
                    <a:pt x="1260" y="252"/>
                  </a:lnTo>
                  <a:lnTo>
                    <a:pt x="1272" y="264"/>
                  </a:lnTo>
                  <a:lnTo>
                    <a:pt x="1272" y="270"/>
                  </a:lnTo>
                  <a:lnTo>
                    <a:pt x="1278" y="276"/>
                  </a:lnTo>
                  <a:lnTo>
                    <a:pt x="1272" y="282"/>
                  </a:lnTo>
                  <a:lnTo>
                    <a:pt x="1254" y="282"/>
                  </a:lnTo>
                  <a:lnTo>
                    <a:pt x="1230" y="270"/>
                  </a:lnTo>
                  <a:lnTo>
                    <a:pt x="1224" y="270"/>
                  </a:lnTo>
                  <a:lnTo>
                    <a:pt x="1212" y="264"/>
                  </a:lnTo>
                  <a:lnTo>
                    <a:pt x="1212" y="270"/>
                  </a:lnTo>
                  <a:lnTo>
                    <a:pt x="1206" y="276"/>
                  </a:lnTo>
                  <a:lnTo>
                    <a:pt x="1200" y="276"/>
                  </a:lnTo>
                  <a:lnTo>
                    <a:pt x="1188" y="264"/>
                  </a:lnTo>
                  <a:lnTo>
                    <a:pt x="1176" y="264"/>
                  </a:lnTo>
                  <a:lnTo>
                    <a:pt x="1158" y="282"/>
                  </a:lnTo>
                  <a:lnTo>
                    <a:pt x="1158" y="288"/>
                  </a:lnTo>
                  <a:lnTo>
                    <a:pt x="1128" y="288"/>
                  </a:lnTo>
                  <a:lnTo>
                    <a:pt x="1122" y="300"/>
                  </a:lnTo>
                  <a:lnTo>
                    <a:pt x="1104" y="300"/>
                  </a:lnTo>
                  <a:lnTo>
                    <a:pt x="1092" y="312"/>
                  </a:lnTo>
                  <a:lnTo>
                    <a:pt x="1092" y="324"/>
                  </a:lnTo>
                  <a:lnTo>
                    <a:pt x="1086" y="330"/>
                  </a:lnTo>
                  <a:lnTo>
                    <a:pt x="1050" y="330"/>
                  </a:lnTo>
                  <a:lnTo>
                    <a:pt x="1044" y="318"/>
                  </a:lnTo>
                  <a:lnTo>
                    <a:pt x="1032" y="318"/>
                  </a:lnTo>
                  <a:lnTo>
                    <a:pt x="1002" y="282"/>
                  </a:lnTo>
                  <a:lnTo>
                    <a:pt x="1002" y="252"/>
                  </a:lnTo>
                  <a:lnTo>
                    <a:pt x="978" y="228"/>
                  </a:lnTo>
                  <a:lnTo>
                    <a:pt x="972" y="216"/>
                  </a:lnTo>
                  <a:lnTo>
                    <a:pt x="972" y="210"/>
                  </a:lnTo>
                  <a:lnTo>
                    <a:pt x="978" y="198"/>
                  </a:lnTo>
                  <a:lnTo>
                    <a:pt x="978" y="192"/>
                  </a:lnTo>
                  <a:lnTo>
                    <a:pt x="984" y="180"/>
                  </a:lnTo>
                  <a:lnTo>
                    <a:pt x="996" y="138"/>
                  </a:lnTo>
                  <a:lnTo>
                    <a:pt x="1008" y="126"/>
                  </a:lnTo>
                  <a:lnTo>
                    <a:pt x="1014" y="114"/>
                  </a:lnTo>
                  <a:lnTo>
                    <a:pt x="1014" y="102"/>
                  </a:lnTo>
                  <a:lnTo>
                    <a:pt x="1008" y="102"/>
                  </a:lnTo>
                  <a:lnTo>
                    <a:pt x="1002" y="96"/>
                  </a:lnTo>
                  <a:lnTo>
                    <a:pt x="1002" y="66"/>
                  </a:lnTo>
                  <a:lnTo>
                    <a:pt x="996" y="66"/>
                  </a:lnTo>
                  <a:lnTo>
                    <a:pt x="984" y="72"/>
                  </a:lnTo>
                  <a:lnTo>
                    <a:pt x="978" y="72"/>
                  </a:lnTo>
                  <a:lnTo>
                    <a:pt x="972" y="66"/>
                  </a:lnTo>
                  <a:lnTo>
                    <a:pt x="972" y="60"/>
                  </a:lnTo>
                  <a:lnTo>
                    <a:pt x="978" y="54"/>
                  </a:lnTo>
                  <a:lnTo>
                    <a:pt x="984" y="42"/>
                  </a:lnTo>
                  <a:lnTo>
                    <a:pt x="984" y="24"/>
                  </a:lnTo>
                  <a:lnTo>
                    <a:pt x="978" y="12"/>
                  </a:lnTo>
                  <a:lnTo>
                    <a:pt x="966" y="0"/>
                  </a:lnTo>
                  <a:lnTo>
                    <a:pt x="960" y="12"/>
                  </a:lnTo>
                  <a:lnTo>
                    <a:pt x="936" y="6"/>
                  </a:lnTo>
                  <a:lnTo>
                    <a:pt x="936" y="42"/>
                  </a:lnTo>
                  <a:lnTo>
                    <a:pt x="930" y="48"/>
                  </a:lnTo>
                  <a:lnTo>
                    <a:pt x="918" y="48"/>
                  </a:lnTo>
                  <a:lnTo>
                    <a:pt x="918" y="60"/>
                  </a:lnTo>
                  <a:lnTo>
                    <a:pt x="894" y="60"/>
                  </a:lnTo>
                  <a:lnTo>
                    <a:pt x="882" y="66"/>
                  </a:lnTo>
                  <a:lnTo>
                    <a:pt x="858" y="90"/>
                  </a:lnTo>
                  <a:lnTo>
                    <a:pt x="846" y="96"/>
                  </a:lnTo>
                  <a:lnTo>
                    <a:pt x="828" y="96"/>
                  </a:lnTo>
                  <a:lnTo>
                    <a:pt x="822" y="90"/>
                  </a:lnTo>
                  <a:lnTo>
                    <a:pt x="804" y="90"/>
                  </a:lnTo>
                  <a:lnTo>
                    <a:pt x="798" y="96"/>
                  </a:lnTo>
                  <a:lnTo>
                    <a:pt x="798" y="108"/>
                  </a:lnTo>
                  <a:lnTo>
                    <a:pt x="792" y="120"/>
                  </a:lnTo>
                  <a:lnTo>
                    <a:pt x="792" y="138"/>
                  </a:lnTo>
                  <a:lnTo>
                    <a:pt x="786" y="144"/>
                  </a:lnTo>
                  <a:lnTo>
                    <a:pt x="774" y="138"/>
                  </a:lnTo>
                  <a:lnTo>
                    <a:pt x="762" y="126"/>
                  </a:lnTo>
                  <a:lnTo>
                    <a:pt x="756" y="114"/>
                  </a:lnTo>
                  <a:lnTo>
                    <a:pt x="750" y="108"/>
                  </a:lnTo>
                  <a:lnTo>
                    <a:pt x="738" y="108"/>
                  </a:lnTo>
                  <a:lnTo>
                    <a:pt x="732" y="114"/>
                  </a:lnTo>
                  <a:lnTo>
                    <a:pt x="720" y="108"/>
                  </a:lnTo>
                  <a:lnTo>
                    <a:pt x="708" y="114"/>
                  </a:lnTo>
                  <a:lnTo>
                    <a:pt x="696" y="114"/>
                  </a:lnTo>
                  <a:lnTo>
                    <a:pt x="696" y="96"/>
                  </a:lnTo>
                  <a:lnTo>
                    <a:pt x="690" y="90"/>
                  </a:lnTo>
                  <a:lnTo>
                    <a:pt x="648" y="90"/>
                  </a:lnTo>
                  <a:lnTo>
                    <a:pt x="648" y="84"/>
                  </a:lnTo>
                  <a:lnTo>
                    <a:pt x="642" y="78"/>
                  </a:lnTo>
                  <a:lnTo>
                    <a:pt x="642" y="108"/>
                  </a:lnTo>
                  <a:lnTo>
                    <a:pt x="660" y="126"/>
                  </a:lnTo>
                  <a:lnTo>
                    <a:pt x="672" y="132"/>
                  </a:lnTo>
                  <a:lnTo>
                    <a:pt x="678" y="138"/>
                  </a:lnTo>
                  <a:lnTo>
                    <a:pt x="678" y="168"/>
                  </a:lnTo>
                  <a:lnTo>
                    <a:pt x="672" y="174"/>
                  </a:lnTo>
                  <a:lnTo>
                    <a:pt x="684" y="186"/>
                  </a:lnTo>
                  <a:lnTo>
                    <a:pt x="690" y="198"/>
                  </a:lnTo>
                  <a:lnTo>
                    <a:pt x="690" y="228"/>
                  </a:lnTo>
                  <a:lnTo>
                    <a:pt x="738" y="234"/>
                  </a:lnTo>
                  <a:lnTo>
                    <a:pt x="744" y="240"/>
                  </a:lnTo>
                  <a:lnTo>
                    <a:pt x="744" y="246"/>
                  </a:lnTo>
                  <a:lnTo>
                    <a:pt x="738" y="258"/>
                  </a:lnTo>
                  <a:lnTo>
                    <a:pt x="732" y="264"/>
                  </a:lnTo>
                  <a:lnTo>
                    <a:pt x="690" y="264"/>
                  </a:lnTo>
                  <a:lnTo>
                    <a:pt x="690" y="294"/>
                  </a:lnTo>
                  <a:lnTo>
                    <a:pt x="684" y="306"/>
                  </a:lnTo>
                  <a:lnTo>
                    <a:pt x="648" y="324"/>
                  </a:lnTo>
                  <a:lnTo>
                    <a:pt x="642" y="330"/>
                  </a:lnTo>
                  <a:lnTo>
                    <a:pt x="624" y="330"/>
                  </a:lnTo>
                  <a:lnTo>
                    <a:pt x="612" y="342"/>
                  </a:lnTo>
                  <a:lnTo>
                    <a:pt x="600" y="366"/>
                  </a:lnTo>
                  <a:lnTo>
                    <a:pt x="588" y="378"/>
                  </a:lnTo>
                  <a:lnTo>
                    <a:pt x="582" y="378"/>
                  </a:lnTo>
                  <a:lnTo>
                    <a:pt x="582" y="354"/>
                  </a:lnTo>
                  <a:lnTo>
                    <a:pt x="576" y="348"/>
                  </a:lnTo>
                  <a:lnTo>
                    <a:pt x="570" y="354"/>
                  </a:lnTo>
                  <a:lnTo>
                    <a:pt x="558" y="360"/>
                  </a:lnTo>
                  <a:lnTo>
                    <a:pt x="552" y="366"/>
                  </a:lnTo>
                  <a:lnTo>
                    <a:pt x="540" y="372"/>
                  </a:lnTo>
                  <a:lnTo>
                    <a:pt x="534" y="372"/>
                  </a:lnTo>
                  <a:lnTo>
                    <a:pt x="522" y="366"/>
                  </a:lnTo>
                  <a:lnTo>
                    <a:pt x="516" y="366"/>
                  </a:lnTo>
                  <a:lnTo>
                    <a:pt x="504" y="354"/>
                  </a:lnTo>
                  <a:lnTo>
                    <a:pt x="504" y="348"/>
                  </a:lnTo>
                  <a:lnTo>
                    <a:pt x="498" y="336"/>
                  </a:lnTo>
                  <a:lnTo>
                    <a:pt x="492" y="330"/>
                  </a:lnTo>
                  <a:lnTo>
                    <a:pt x="468" y="330"/>
                  </a:lnTo>
                  <a:lnTo>
                    <a:pt x="468" y="300"/>
                  </a:lnTo>
                  <a:lnTo>
                    <a:pt x="462" y="288"/>
                  </a:lnTo>
                  <a:lnTo>
                    <a:pt x="462" y="276"/>
                  </a:lnTo>
                  <a:lnTo>
                    <a:pt x="456" y="270"/>
                  </a:lnTo>
                  <a:lnTo>
                    <a:pt x="456" y="258"/>
                  </a:lnTo>
                  <a:lnTo>
                    <a:pt x="450" y="258"/>
                  </a:lnTo>
                  <a:lnTo>
                    <a:pt x="420" y="288"/>
                  </a:lnTo>
                  <a:lnTo>
                    <a:pt x="396" y="264"/>
                  </a:lnTo>
                  <a:lnTo>
                    <a:pt x="390" y="264"/>
                  </a:lnTo>
                  <a:lnTo>
                    <a:pt x="384" y="270"/>
                  </a:lnTo>
                  <a:lnTo>
                    <a:pt x="384" y="288"/>
                  </a:lnTo>
                  <a:lnTo>
                    <a:pt x="318" y="294"/>
                  </a:lnTo>
                  <a:lnTo>
                    <a:pt x="306" y="282"/>
                  </a:lnTo>
                  <a:lnTo>
                    <a:pt x="288" y="282"/>
                  </a:lnTo>
                  <a:lnTo>
                    <a:pt x="282" y="288"/>
                  </a:lnTo>
                  <a:lnTo>
                    <a:pt x="276" y="300"/>
                  </a:lnTo>
                  <a:lnTo>
                    <a:pt x="276" y="312"/>
                  </a:lnTo>
                  <a:lnTo>
                    <a:pt x="282" y="324"/>
                  </a:lnTo>
                  <a:lnTo>
                    <a:pt x="282" y="336"/>
                  </a:lnTo>
                  <a:lnTo>
                    <a:pt x="306" y="348"/>
                  </a:lnTo>
                  <a:lnTo>
                    <a:pt x="318" y="342"/>
                  </a:lnTo>
                  <a:lnTo>
                    <a:pt x="330" y="354"/>
                  </a:lnTo>
                  <a:lnTo>
                    <a:pt x="330" y="360"/>
                  </a:lnTo>
                  <a:lnTo>
                    <a:pt x="336" y="366"/>
                  </a:lnTo>
                  <a:lnTo>
                    <a:pt x="336" y="372"/>
                  </a:lnTo>
                  <a:lnTo>
                    <a:pt x="330" y="378"/>
                  </a:lnTo>
                  <a:lnTo>
                    <a:pt x="300" y="378"/>
                  </a:lnTo>
                  <a:lnTo>
                    <a:pt x="294" y="372"/>
                  </a:lnTo>
                  <a:lnTo>
                    <a:pt x="264" y="378"/>
                  </a:lnTo>
                  <a:lnTo>
                    <a:pt x="258" y="444"/>
                  </a:lnTo>
                  <a:lnTo>
                    <a:pt x="264" y="444"/>
                  </a:lnTo>
                  <a:lnTo>
                    <a:pt x="276" y="456"/>
                  </a:lnTo>
                  <a:lnTo>
                    <a:pt x="288" y="462"/>
                  </a:lnTo>
                  <a:lnTo>
                    <a:pt x="294" y="468"/>
                  </a:lnTo>
                  <a:lnTo>
                    <a:pt x="294" y="492"/>
                  </a:lnTo>
                  <a:lnTo>
                    <a:pt x="300" y="498"/>
                  </a:lnTo>
                  <a:lnTo>
                    <a:pt x="300" y="504"/>
                  </a:lnTo>
                  <a:lnTo>
                    <a:pt x="312" y="516"/>
                  </a:lnTo>
                  <a:lnTo>
                    <a:pt x="318" y="528"/>
                  </a:lnTo>
                  <a:lnTo>
                    <a:pt x="318" y="540"/>
                  </a:lnTo>
                  <a:lnTo>
                    <a:pt x="312" y="552"/>
                  </a:lnTo>
                  <a:lnTo>
                    <a:pt x="300" y="564"/>
                  </a:lnTo>
                  <a:lnTo>
                    <a:pt x="306" y="612"/>
                  </a:lnTo>
                  <a:lnTo>
                    <a:pt x="288" y="660"/>
                  </a:lnTo>
                  <a:lnTo>
                    <a:pt x="282" y="732"/>
                  </a:lnTo>
                  <a:lnTo>
                    <a:pt x="282" y="762"/>
                  </a:lnTo>
                  <a:lnTo>
                    <a:pt x="276" y="774"/>
                  </a:lnTo>
                  <a:lnTo>
                    <a:pt x="270" y="780"/>
                  </a:lnTo>
                  <a:lnTo>
                    <a:pt x="252" y="780"/>
                  </a:lnTo>
                  <a:lnTo>
                    <a:pt x="252" y="774"/>
                  </a:lnTo>
                  <a:lnTo>
                    <a:pt x="240" y="762"/>
                  </a:lnTo>
                  <a:lnTo>
                    <a:pt x="222" y="762"/>
                  </a:lnTo>
                  <a:lnTo>
                    <a:pt x="216" y="768"/>
                  </a:lnTo>
                  <a:lnTo>
                    <a:pt x="210" y="780"/>
                  </a:lnTo>
                  <a:lnTo>
                    <a:pt x="204" y="786"/>
                  </a:lnTo>
                  <a:lnTo>
                    <a:pt x="174" y="780"/>
                  </a:lnTo>
                  <a:lnTo>
                    <a:pt x="168" y="792"/>
                  </a:lnTo>
                  <a:lnTo>
                    <a:pt x="138" y="792"/>
                  </a:lnTo>
                  <a:lnTo>
                    <a:pt x="126" y="798"/>
                  </a:lnTo>
                  <a:lnTo>
                    <a:pt x="120" y="804"/>
                  </a:lnTo>
                  <a:lnTo>
                    <a:pt x="108" y="810"/>
                  </a:lnTo>
                  <a:lnTo>
                    <a:pt x="96" y="822"/>
                  </a:lnTo>
                  <a:lnTo>
                    <a:pt x="96" y="828"/>
                  </a:lnTo>
                  <a:lnTo>
                    <a:pt x="90" y="834"/>
                  </a:lnTo>
                  <a:lnTo>
                    <a:pt x="90" y="840"/>
                  </a:lnTo>
                  <a:lnTo>
                    <a:pt x="66" y="840"/>
                  </a:lnTo>
                  <a:lnTo>
                    <a:pt x="66" y="894"/>
                  </a:lnTo>
                  <a:lnTo>
                    <a:pt x="48" y="912"/>
                  </a:lnTo>
                  <a:lnTo>
                    <a:pt x="48" y="924"/>
                  </a:lnTo>
                  <a:lnTo>
                    <a:pt x="54" y="930"/>
                  </a:lnTo>
                  <a:lnTo>
                    <a:pt x="54" y="948"/>
                  </a:lnTo>
                  <a:lnTo>
                    <a:pt x="60" y="954"/>
                  </a:lnTo>
                  <a:lnTo>
                    <a:pt x="54" y="954"/>
                  </a:lnTo>
                  <a:lnTo>
                    <a:pt x="48" y="948"/>
                  </a:lnTo>
                  <a:lnTo>
                    <a:pt x="18" y="978"/>
                  </a:lnTo>
                  <a:lnTo>
                    <a:pt x="12" y="990"/>
                  </a:lnTo>
                  <a:lnTo>
                    <a:pt x="12" y="1014"/>
                  </a:lnTo>
                  <a:lnTo>
                    <a:pt x="18" y="1020"/>
                  </a:lnTo>
                  <a:lnTo>
                    <a:pt x="6" y="1026"/>
                  </a:lnTo>
                  <a:lnTo>
                    <a:pt x="0" y="1032"/>
                  </a:lnTo>
                  <a:lnTo>
                    <a:pt x="0" y="1044"/>
                  </a:lnTo>
                  <a:lnTo>
                    <a:pt x="6" y="1050"/>
                  </a:lnTo>
                  <a:lnTo>
                    <a:pt x="18" y="1056"/>
                  </a:lnTo>
                  <a:lnTo>
                    <a:pt x="24" y="1080"/>
                  </a:lnTo>
                  <a:lnTo>
                    <a:pt x="24" y="1086"/>
                  </a:lnTo>
                  <a:lnTo>
                    <a:pt x="30" y="1092"/>
                  </a:lnTo>
                  <a:lnTo>
                    <a:pt x="42" y="1116"/>
                  </a:lnTo>
                  <a:lnTo>
                    <a:pt x="54" y="1128"/>
                  </a:lnTo>
                  <a:lnTo>
                    <a:pt x="66" y="1134"/>
                  </a:lnTo>
                  <a:lnTo>
                    <a:pt x="90" y="1158"/>
                  </a:lnTo>
                  <a:lnTo>
                    <a:pt x="84" y="1164"/>
                  </a:lnTo>
                  <a:lnTo>
                    <a:pt x="78" y="1176"/>
                  </a:lnTo>
                  <a:lnTo>
                    <a:pt x="66" y="1182"/>
                  </a:lnTo>
                  <a:lnTo>
                    <a:pt x="60" y="1188"/>
                  </a:lnTo>
                  <a:lnTo>
                    <a:pt x="102" y="1188"/>
                  </a:lnTo>
                  <a:lnTo>
                    <a:pt x="114" y="1194"/>
                  </a:lnTo>
                  <a:lnTo>
                    <a:pt x="120" y="1194"/>
                  </a:lnTo>
                  <a:lnTo>
                    <a:pt x="126" y="1200"/>
                  </a:lnTo>
                  <a:lnTo>
                    <a:pt x="126" y="1212"/>
                  </a:lnTo>
                  <a:lnTo>
                    <a:pt x="132" y="1224"/>
                  </a:lnTo>
                  <a:lnTo>
                    <a:pt x="138" y="1230"/>
                  </a:lnTo>
                  <a:lnTo>
                    <a:pt x="138" y="1236"/>
                  </a:lnTo>
                  <a:lnTo>
                    <a:pt x="198" y="1230"/>
                  </a:lnTo>
                  <a:lnTo>
                    <a:pt x="252" y="1182"/>
                  </a:lnTo>
                  <a:lnTo>
                    <a:pt x="252" y="1194"/>
                  </a:lnTo>
                  <a:lnTo>
                    <a:pt x="258" y="1206"/>
                  </a:lnTo>
                  <a:lnTo>
                    <a:pt x="258" y="1224"/>
                  </a:lnTo>
                  <a:lnTo>
                    <a:pt x="252" y="1230"/>
                  </a:lnTo>
                  <a:lnTo>
                    <a:pt x="252" y="1242"/>
                  </a:lnTo>
                  <a:lnTo>
                    <a:pt x="246" y="1254"/>
                  </a:lnTo>
                  <a:lnTo>
                    <a:pt x="246" y="1266"/>
                  </a:lnTo>
                  <a:lnTo>
                    <a:pt x="252" y="1284"/>
                  </a:lnTo>
                  <a:lnTo>
                    <a:pt x="252" y="1314"/>
                  </a:lnTo>
                  <a:lnTo>
                    <a:pt x="264" y="1308"/>
                  </a:lnTo>
                  <a:lnTo>
                    <a:pt x="264" y="1314"/>
                  </a:lnTo>
                  <a:lnTo>
                    <a:pt x="270" y="1320"/>
                  </a:lnTo>
                  <a:lnTo>
                    <a:pt x="282" y="1320"/>
                  </a:lnTo>
                  <a:lnTo>
                    <a:pt x="282" y="1314"/>
                  </a:lnTo>
                  <a:lnTo>
                    <a:pt x="288" y="1314"/>
                  </a:lnTo>
                  <a:lnTo>
                    <a:pt x="294" y="1308"/>
                  </a:lnTo>
                  <a:lnTo>
                    <a:pt x="324" y="1308"/>
                  </a:lnTo>
                  <a:lnTo>
                    <a:pt x="336" y="1314"/>
                  </a:lnTo>
                  <a:lnTo>
                    <a:pt x="366" y="1314"/>
                  </a:lnTo>
                  <a:lnTo>
                    <a:pt x="372" y="1320"/>
                  </a:lnTo>
                  <a:lnTo>
                    <a:pt x="372" y="1326"/>
                  </a:lnTo>
                  <a:lnTo>
                    <a:pt x="390" y="1326"/>
                  </a:lnTo>
                  <a:lnTo>
                    <a:pt x="414" y="1314"/>
                  </a:lnTo>
                  <a:lnTo>
                    <a:pt x="420" y="1308"/>
                  </a:lnTo>
                  <a:lnTo>
                    <a:pt x="432" y="1290"/>
                  </a:lnTo>
                  <a:lnTo>
                    <a:pt x="468" y="1290"/>
                  </a:lnTo>
                  <a:lnTo>
                    <a:pt x="474" y="1260"/>
                  </a:lnTo>
                  <a:lnTo>
                    <a:pt x="510" y="1260"/>
                  </a:lnTo>
                  <a:lnTo>
                    <a:pt x="510" y="1254"/>
                  </a:lnTo>
                  <a:lnTo>
                    <a:pt x="516" y="1248"/>
                  </a:lnTo>
                  <a:lnTo>
                    <a:pt x="522" y="1236"/>
                  </a:lnTo>
                  <a:lnTo>
                    <a:pt x="528" y="1230"/>
                  </a:lnTo>
                  <a:lnTo>
                    <a:pt x="540" y="1224"/>
                  </a:lnTo>
                  <a:lnTo>
                    <a:pt x="576" y="1224"/>
                  </a:lnTo>
                  <a:lnTo>
                    <a:pt x="588" y="1212"/>
                  </a:lnTo>
                  <a:lnTo>
                    <a:pt x="600" y="1224"/>
                  </a:lnTo>
                  <a:lnTo>
                    <a:pt x="606" y="1224"/>
                  </a:lnTo>
                  <a:lnTo>
                    <a:pt x="606" y="1218"/>
                  </a:lnTo>
                  <a:lnTo>
                    <a:pt x="618" y="1212"/>
                  </a:lnTo>
                  <a:lnTo>
                    <a:pt x="630" y="1212"/>
                  </a:lnTo>
                  <a:lnTo>
                    <a:pt x="630" y="1242"/>
                  </a:lnTo>
                  <a:lnTo>
                    <a:pt x="624" y="1248"/>
                  </a:lnTo>
                  <a:lnTo>
                    <a:pt x="624" y="1254"/>
                  </a:lnTo>
                  <a:lnTo>
                    <a:pt x="618" y="1260"/>
                  </a:lnTo>
                  <a:lnTo>
                    <a:pt x="618" y="1290"/>
                  </a:lnTo>
                  <a:lnTo>
                    <a:pt x="624" y="1296"/>
                  </a:lnTo>
                  <a:lnTo>
                    <a:pt x="630" y="1308"/>
                  </a:lnTo>
                  <a:lnTo>
                    <a:pt x="630" y="1326"/>
                  </a:lnTo>
                  <a:lnTo>
                    <a:pt x="624" y="1332"/>
                  </a:lnTo>
                  <a:lnTo>
                    <a:pt x="624" y="1344"/>
                  </a:lnTo>
                  <a:lnTo>
                    <a:pt x="636" y="1356"/>
                  </a:lnTo>
                  <a:lnTo>
                    <a:pt x="648" y="1362"/>
                  </a:lnTo>
                  <a:lnTo>
                    <a:pt x="654" y="1368"/>
                  </a:lnTo>
                  <a:lnTo>
                    <a:pt x="660" y="1398"/>
                  </a:lnTo>
                  <a:lnTo>
                    <a:pt x="684" y="1398"/>
                  </a:lnTo>
                  <a:lnTo>
                    <a:pt x="690" y="1404"/>
                  </a:lnTo>
                  <a:lnTo>
                    <a:pt x="690" y="1410"/>
                  </a:lnTo>
                  <a:lnTo>
                    <a:pt x="696" y="1422"/>
                  </a:lnTo>
                  <a:lnTo>
                    <a:pt x="696" y="1428"/>
                  </a:lnTo>
                  <a:lnTo>
                    <a:pt x="702" y="1434"/>
                  </a:lnTo>
                  <a:lnTo>
                    <a:pt x="714" y="1440"/>
                  </a:lnTo>
                  <a:lnTo>
                    <a:pt x="744" y="1440"/>
                  </a:lnTo>
                  <a:lnTo>
                    <a:pt x="750" y="1434"/>
                  </a:lnTo>
                  <a:lnTo>
                    <a:pt x="756" y="1446"/>
                  </a:lnTo>
                  <a:lnTo>
                    <a:pt x="768" y="1452"/>
                  </a:lnTo>
                  <a:lnTo>
                    <a:pt x="780" y="1452"/>
                  </a:lnTo>
                  <a:lnTo>
                    <a:pt x="786" y="1446"/>
                  </a:lnTo>
                  <a:lnTo>
                    <a:pt x="798" y="1446"/>
                  </a:lnTo>
                  <a:lnTo>
                    <a:pt x="798" y="1452"/>
                  </a:lnTo>
                  <a:lnTo>
                    <a:pt x="804" y="1464"/>
                  </a:lnTo>
                  <a:lnTo>
                    <a:pt x="816" y="1470"/>
                  </a:lnTo>
                  <a:lnTo>
                    <a:pt x="828" y="1482"/>
                  </a:lnTo>
                  <a:lnTo>
                    <a:pt x="840" y="1488"/>
                  </a:lnTo>
                  <a:lnTo>
                    <a:pt x="864" y="1488"/>
                  </a:lnTo>
                  <a:lnTo>
                    <a:pt x="864" y="1494"/>
                  </a:lnTo>
                  <a:lnTo>
                    <a:pt x="876" y="1506"/>
                  </a:lnTo>
                  <a:lnTo>
                    <a:pt x="888" y="1512"/>
                  </a:lnTo>
                  <a:lnTo>
                    <a:pt x="894" y="1518"/>
                  </a:lnTo>
                  <a:lnTo>
                    <a:pt x="954" y="1518"/>
                  </a:lnTo>
                  <a:lnTo>
                    <a:pt x="978" y="1530"/>
                  </a:lnTo>
                  <a:lnTo>
                    <a:pt x="984" y="1542"/>
                  </a:lnTo>
                  <a:lnTo>
                    <a:pt x="990" y="1548"/>
                  </a:lnTo>
                  <a:lnTo>
                    <a:pt x="990" y="1578"/>
                  </a:lnTo>
                  <a:lnTo>
                    <a:pt x="996" y="1590"/>
                  </a:lnTo>
                  <a:lnTo>
                    <a:pt x="1002" y="1596"/>
                  </a:lnTo>
                  <a:lnTo>
                    <a:pt x="1008" y="1608"/>
                  </a:lnTo>
                  <a:lnTo>
                    <a:pt x="1008" y="1638"/>
                  </a:lnTo>
                  <a:lnTo>
                    <a:pt x="990" y="1638"/>
                  </a:lnTo>
                  <a:lnTo>
                    <a:pt x="990" y="1644"/>
                  </a:lnTo>
                  <a:lnTo>
                    <a:pt x="996" y="1650"/>
                  </a:lnTo>
                  <a:lnTo>
                    <a:pt x="1002" y="1662"/>
                  </a:lnTo>
                  <a:lnTo>
                    <a:pt x="1014" y="1668"/>
                  </a:lnTo>
                  <a:lnTo>
                    <a:pt x="1020" y="1674"/>
                  </a:lnTo>
                  <a:lnTo>
                    <a:pt x="1014" y="1686"/>
                  </a:lnTo>
                  <a:lnTo>
                    <a:pt x="1014" y="1728"/>
                  </a:lnTo>
                  <a:lnTo>
                    <a:pt x="1020" y="1734"/>
                  </a:lnTo>
                  <a:lnTo>
                    <a:pt x="1050" y="1740"/>
                  </a:lnTo>
                  <a:lnTo>
                    <a:pt x="1098" y="1746"/>
                  </a:lnTo>
                  <a:lnTo>
                    <a:pt x="1158" y="1746"/>
                  </a:lnTo>
                  <a:lnTo>
                    <a:pt x="1158" y="1752"/>
                  </a:lnTo>
                  <a:lnTo>
                    <a:pt x="1152" y="1758"/>
                  </a:lnTo>
                  <a:lnTo>
                    <a:pt x="1152" y="1770"/>
                  </a:lnTo>
                  <a:lnTo>
                    <a:pt x="1146" y="1788"/>
                  </a:lnTo>
                  <a:lnTo>
                    <a:pt x="1146" y="1800"/>
                  </a:lnTo>
                  <a:lnTo>
                    <a:pt x="1152" y="1812"/>
                  </a:lnTo>
                  <a:lnTo>
                    <a:pt x="1164" y="1818"/>
                  </a:lnTo>
                  <a:lnTo>
                    <a:pt x="1170" y="1824"/>
                  </a:lnTo>
                  <a:lnTo>
                    <a:pt x="1194" y="1836"/>
                  </a:lnTo>
                  <a:lnTo>
                    <a:pt x="1206" y="1848"/>
                  </a:lnTo>
                  <a:lnTo>
                    <a:pt x="1212" y="1860"/>
                  </a:lnTo>
                  <a:lnTo>
                    <a:pt x="1224" y="1896"/>
                  </a:lnTo>
                  <a:lnTo>
                    <a:pt x="1224" y="1908"/>
                  </a:lnTo>
                  <a:lnTo>
                    <a:pt x="1218" y="1920"/>
                  </a:lnTo>
                  <a:lnTo>
                    <a:pt x="1218" y="1944"/>
                  </a:lnTo>
                  <a:lnTo>
                    <a:pt x="1212" y="1950"/>
                  </a:lnTo>
                  <a:lnTo>
                    <a:pt x="1212" y="1956"/>
                  </a:lnTo>
                  <a:lnTo>
                    <a:pt x="1218" y="1968"/>
                  </a:lnTo>
                  <a:lnTo>
                    <a:pt x="1212" y="1980"/>
                  </a:lnTo>
                  <a:lnTo>
                    <a:pt x="1206" y="1986"/>
                  </a:lnTo>
                  <a:lnTo>
                    <a:pt x="1200" y="1998"/>
                  </a:lnTo>
                  <a:lnTo>
                    <a:pt x="1200" y="2022"/>
                  </a:lnTo>
                  <a:lnTo>
                    <a:pt x="1206" y="2028"/>
                  </a:lnTo>
                  <a:lnTo>
                    <a:pt x="1218" y="2034"/>
                  </a:lnTo>
                  <a:lnTo>
                    <a:pt x="1212" y="2040"/>
                  </a:lnTo>
                  <a:lnTo>
                    <a:pt x="1200" y="2046"/>
                  </a:lnTo>
                  <a:lnTo>
                    <a:pt x="1194" y="2052"/>
                  </a:lnTo>
                  <a:lnTo>
                    <a:pt x="1194" y="2064"/>
                  </a:lnTo>
                  <a:lnTo>
                    <a:pt x="1200" y="2070"/>
                  </a:lnTo>
                  <a:lnTo>
                    <a:pt x="1212" y="2076"/>
                  </a:lnTo>
                  <a:lnTo>
                    <a:pt x="1212" y="2112"/>
                  </a:lnTo>
                  <a:lnTo>
                    <a:pt x="1224" y="2112"/>
                  </a:lnTo>
                  <a:lnTo>
                    <a:pt x="1224" y="2130"/>
                  </a:lnTo>
                  <a:lnTo>
                    <a:pt x="1218" y="2142"/>
                  </a:lnTo>
                  <a:lnTo>
                    <a:pt x="1218" y="2184"/>
                  </a:lnTo>
                  <a:lnTo>
                    <a:pt x="1224" y="2196"/>
                  </a:lnTo>
                  <a:lnTo>
                    <a:pt x="1230" y="2202"/>
                  </a:lnTo>
                  <a:lnTo>
                    <a:pt x="1266" y="2214"/>
                  </a:lnTo>
                  <a:lnTo>
                    <a:pt x="1308" y="2220"/>
                  </a:lnTo>
                  <a:lnTo>
                    <a:pt x="1380" y="2220"/>
                  </a:lnTo>
                  <a:lnTo>
                    <a:pt x="1392" y="2226"/>
                  </a:lnTo>
                  <a:lnTo>
                    <a:pt x="1398" y="2232"/>
                  </a:lnTo>
                  <a:lnTo>
                    <a:pt x="1398" y="2256"/>
                  </a:lnTo>
                  <a:lnTo>
                    <a:pt x="1404" y="2274"/>
                  </a:lnTo>
                  <a:lnTo>
                    <a:pt x="1404" y="2298"/>
                  </a:lnTo>
                  <a:lnTo>
                    <a:pt x="1410" y="2316"/>
                  </a:lnTo>
                  <a:lnTo>
                    <a:pt x="1410" y="2334"/>
                  </a:lnTo>
                  <a:lnTo>
                    <a:pt x="1422" y="2358"/>
                  </a:lnTo>
                  <a:lnTo>
                    <a:pt x="1434" y="2364"/>
                  </a:lnTo>
                  <a:lnTo>
                    <a:pt x="1446" y="2364"/>
                  </a:lnTo>
                  <a:lnTo>
                    <a:pt x="1464" y="2346"/>
                  </a:lnTo>
                  <a:lnTo>
                    <a:pt x="1476" y="2346"/>
                  </a:lnTo>
                  <a:lnTo>
                    <a:pt x="1488" y="2352"/>
                  </a:lnTo>
                  <a:lnTo>
                    <a:pt x="1500" y="2364"/>
                  </a:lnTo>
                  <a:lnTo>
                    <a:pt x="1506" y="2376"/>
                  </a:lnTo>
                  <a:lnTo>
                    <a:pt x="1506" y="2394"/>
                  </a:lnTo>
                  <a:lnTo>
                    <a:pt x="1500" y="2412"/>
                  </a:lnTo>
                  <a:lnTo>
                    <a:pt x="1500" y="2442"/>
                  </a:lnTo>
                  <a:lnTo>
                    <a:pt x="1494" y="2448"/>
                  </a:lnTo>
                  <a:lnTo>
                    <a:pt x="1494" y="2454"/>
                  </a:lnTo>
                  <a:lnTo>
                    <a:pt x="1488" y="2466"/>
                  </a:lnTo>
                  <a:lnTo>
                    <a:pt x="1488" y="2478"/>
                  </a:lnTo>
                  <a:lnTo>
                    <a:pt x="1494" y="2496"/>
                  </a:lnTo>
                  <a:lnTo>
                    <a:pt x="1506" y="2490"/>
                  </a:lnTo>
                  <a:lnTo>
                    <a:pt x="1512" y="2484"/>
                  </a:lnTo>
                  <a:lnTo>
                    <a:pt x="1530" y="2484"/>
                  </a:lnTo>
                  <a:lnTo>
                    <a:pt x="1536" y="2490"/>
                  </a:lnTo>
                  <a:lnTo>
                    <a:pt x="1548" y="2514"/>
                  </a:lnTo>
                  <a:lnTo>
                    <a:pt x="1548" y="2526"/>
                  </a:lnTo>
                  <a:lnTo>
                    <a:pt x="1554" y="2526"/>
                  </a:lnTo>
                  <a:lnTo>
                    <a:pt x="1560" y="2532"/>
                  </a:lnTo>
                  <a:lnTo>
                    <a:pt x="1560" y="2562"/>
                  </a:lnTo>
                  <a:lnTo>
                    <a:pt x="1566" y="2580"/>
                  </a:lnTo>
                  <a:lnTo>
                    <a:pt x="1566" y="2616"/>
                  </a:lnTo>
                  <a:lnTo>
                    <a:pt x="1512" y="2634"/>
                  </a:lnTo>
                  <a:lnTo>
                    <a:pt x="1506" y="2640"/>
                  </a:lnTo>
                  <a:lnTo>
                    <a:pt x="1500" y="2652"/>
                  </a:lnTo>
                  <a:lnTo>
                    <a:pt x="1500" y="2670"/>
                  </a:lnTo>
                  <a:lnTo>
                    <a:pt x="1464" y="2670"/>
                  </a:lnTo>
                  <a:lnTo>
                    <a:pt x="1464" y="2688"/>
                  </a:lnTo>
                  <a:lnTo>
                    <a:pt x="1458" y="2694"/>
                  </a:lnTo>
                  <a:lnTo>
                    <a:pt x="1452" y="2718"/>
                  </a:lnTo>
                  <a:lnTo>
                    <a:pt x="1428" y="2724"/>
                  </a:lnTo>
                  <a:lnTo>
                    <a:pt x="1428" y="2736"/>
                  </a:lnTo>
                  <a:lnTo>
                    <a:pt x="1422" y="2748"/>
                  </a:lnTo>
                  <a:lnTo>
                    <a:pt x="1422" y="2760"/>
                  </a:lnTo>
                  <a:lnTo>
                    <a:pt x="1404" y="2778"/>
                  </a:lnTo>
                  <a:lnTo>
                    <a:pt x="1392" y="2778"/>
                  </a:lnTo>
                  <a:lnTo>
                    <a:pt x="1392" y="2802"/>
                  </a:lnTo>
                  <a:lnTo>
                    <a:pt x="1386" y="2808"/>
                  </a:lnTo>
                  <a:lnTo>
                    <a:pt x="1380" y="2820"/>
                  </a:lnTo>
                  <a:lnTo>
                    <a:pt x="1374" y="2826"/>
                  </a:lnTo>
                  <a:lnTo>
                    <a:pt x="1356" y="2826"/>
                  </a:lnTo>
                  <a:lnTo>
                    <a:pt x="1350" y="2832"/>
                  </a:lnTo>
                  <a:lnTo>
                    <a:pt x="1350" y="2844"/>
                  </a:lnTo>
                  <a:lnTo>
                    <a:pt x="1344" y="2856"/>
                  </a:lnTo>
                  <a:lnTo>
                    <a:pt x="1344" y="2868"/>
                  </a:lnTo>
                  <a:lnTo>
                    <a:pt x="1368" y="2868"/>
                  </a:lnTo>
                  <a:lnTo>
                    <a:pt x="1374" y="2862"/>
                  </a:lnTo>
                  <a:lnTo>
                    <a:pt x="1386" y="2856"/>
                  </a:lnTo>
                  <a:lnTo>
                    <a:pt x="1398" y="2856"/>
                  </a:lnTo>
                  <a:lnTo>
                    <a:pt x="1404" y="2862"/>
                  </a:lnTo>
                  <a:lnTo>
                    <a:pt x="1428" y="2874"/>
                  </a:lnTo>
                  <a:lnTo>
                    <a:pt x="1434" y="2886"/>
                  </a:lnTo>
                  <a:lnTo>
                    <a:pt x="1446" y="2892"/>
                  </a:lnTo>
                  <a:lnTo>
                    <a:pt x="1452" y="2898"/>
                  </a:lnTo>
                  <a:lnTo>
                    <a:pt x="1458" y="2910"/>
                  </a:lnTo>
                  <a:lnTo>
                    <a:pt x="1470" y="2922"/>
                  </a:lnTo>
                  <a:lnTo>
                    <a:pt x="1470" y="2934"/>
                  </a:lnTo>
                  <a:lnTo>
                    <a:pt x="1482" y="2934"/>
                  </a:lnTo>
                  <a:lnTo>
                    <a:pt x="1482" y="2928"/>
                  </a:lnTo>
                  <a:lnTo>
                    <a:pt x="1494" y="2916"/>
                  </a:lnTo>
                  <a:lnTo>
                    <a:pt x="1500" y="2916"/>
                  </a:lnTo>
                  <a:lnTo>
                    <a:pt x="1512" y="2922"/>
                  </a:lnTo>
                  <a:lnTo>
                    <a:pt x="1518" y="2934"/>
                  </a:lnTo>
                  <a:lnTo>
                    <a:pt x="1536" y="2952"/>
                  </a:lnTo>
                  <a:lnTo>
                    <a:pt x="1554" y="2952"/>
                  </a:lnTo>
                  <a:lnTo>
                    <a:pt x="1572" y="2970"/>
                  </a:lnTo>
                  <a:lnTo>
                    <a:pt x="1578" y="2970"/>
                  </a:lnTo>
                  <a:lnTo>
                    <a:pt x="1578" y="2982"/>
                  </a:lnTo>
                  <a:lnTo>
                    <a:pt x="1584" y="2988"/>
                  </a:lnTo>
                  <a:lnTo>
                    <a:pt x="1596" y="2994"/>
                  </a:lnTo>
                  <a:lnTo>
                    <a:pt x="1614" y="3000"/>
                  </a:lnTo>
                  <a:lnTo>
                    <a:pt x="1626" y="3000"/>
                  </a:lnTo>
                  <a:lnTo>
                    <a:pt x="1632" y="3012"/>
                  </a:lnTo>
                  <a:lnTo>
                    <a:pt x="1638" y="3018"/>
                  </a:lnTo>
                  <a:lnTo>
                    <a:pt x="1644" y="3030"/>
                  </a:lnTo>
                  <a:lnTo>
                    <a:pt x="1662" y="3048"/>
                  </a:lnTo>
                  <a:lnTo>
                    <a:pt x="1668" y="3048"/>
                  </a:lnTo>
                  <a:lnTo>
                    <a:pt x="1680" y="3054"/>
                  </a:lnTo>
                  <a:lnTo>
                    <a:pt x="1686" y="3054"/>
                  </a:lnTo>
                  <a:lnTo>
                    <a:pt x="1686" y="3066"/>
                  </a:lnTo>
                  <a:lnTo>
                    <a:pt x="1674" y="3090"/>
                  </a:lnTo>
                  <a:lnTo>
                    <a:pt x="1668" y="3096"/>
                  </a:lnTo>
                  <a:lnTo>
                    <a:pt x="1668" y="3120"/>
                  </a:lnTo>
                  <a:lnTo>
                    <a:pt x="1674" y="3120"/>
                  </a:lnTo>
                  <a:lnTo>
                    <a:pt x="1674" y="3150"/>
                  </a:lnTo>
                  <a:lnTo>
                    <a:pt x="1692" y="3150"/>
                  </a:lnTo>
                  <a:lnTo>
                    <a:pt x="1692" y="3144"/>
                  </a:lnTo>
                  <a:lnTo>
                    <a:pt x="1698" y="3132"/>
                  </a:lnTo>
                  <a:lnTo>
                    <a:pt x="1710" y="3126"/>
                  </a:lnTo>
                  <a:lnTo>
                    <a:pt x="1716" y="3114"/>
                  </a:lnTo>
                  <a:lnTo>
                    <a:pt x="1728" y="3102"/>
                  </a:lnTo>
                  <a:lnTo>
                    <a:pt x="1734" y="3090"/>
                  </a:lnTo>
                  <a:lnTo>
                    <a:pt x="1734" y="3060"/>
                  </a:lnTo>
                  <a:lnTo>
                    <a:pt x="1728" y="3054"/>
                  </a:lnTo>
                  <a:lnTo>
                    <a:pt x="1728" y="3048"/>
                  </a:lnTo>
                  <a:lnTo>
                    <a:pt x="1746" y="3018"/>
                  </a:lnTo>
                  <a:lnTo>
                    <a:pt x="1734" y="3012"/>
                  </a:lnTo>
                  <a:lnTo>
                    <a:pt x="1728" y="3000"/>
                  </a:lnTo>
                  <a:lnTo>
                    <a:pt x="1728" y="2988"/>
                  </a:lnTo>
                  <a:lnTo>
                    <a:pt x="1740" y="2976"/>
                  </a:lnTo>
                  <a:lnTo>
                    <a:pt x="1746" y="2976"/>
                  </a:lnTo>
                  <a:lnTo>
                    <a:pt x="1746" y="2952"/>
                  </a:lnTo>
                  <a:lnTo>
                    <a:pt x="1764" y="2952"/>
                  </a:lnTo>
                  <a:lnTo>
                    <a:pt x="1776" y="2940"/>
                  </a:lnTo>
                  <a:lnTo>
                    <a:pt x="1776" y="2904"/>
                  </a:lnTo>
                  <a:lnTo>
                    <a:pt x="1782" y="2898"/>
                  </a:lnTo>
                  <a:lnTo>
                    <a:pt x="1788" y="2886"/>
                  </a:lnTo>
                  <a:lnTo>
                    <a:pt x="1800" y="2874"/>
                  </a:lnTo>
                  <a:lnTo>
                    <a:pt x="1812" y="2868"/>
                  </a:lnTo>
                  <a:lnTo>
                    <a:pt x="1818" y="2862"/>
                  </a:lnTo>
                  <a:lnTo>
                    <a:pt x="1824" y="2862"/>
                  </a:lnTo>
                  <a:lnTo>
                    <a:pt x="1824" y="2898"/>
                  </a:lnTo>
                  <a:lnTo>
                    <a:pt x="1818" y="2904"/>
                  </a:lnTo>
                  <a:lnTo>
                    <a:pt x="1818" y="2910"/>
                  </a:lnTo>
                  <a:lnTo>
                    <a:pt x="1812" y="2916"/>
                  </a:lnTo>
                  <a:lnTo>
                    <a:pt x="1812" y="2934"/>
                  </a:lnTo>
                  <a:lnTo>
                    <a:pt x="1800" y="2940"/>
                  </a:lnTo>
                  <a:lnTo>
                    <a:pt x="1800" y="2952"/>
                  </a:lnTo>
                  <a:lnTo>
                    <a:pt x="1776" y="2982"/>
                  </a:lnTo>
                  <a:lnTo>
                    <a:pt x="1746" y="3006"/>
                  </a:lnTo>
                  <a:lnTo>
                    <a:pt x="1752" y="3012"/>
                  </a:lnTo>
                  <a:lnTo>
                    <a:pt x="1770" y="3012"/>
                  </a:lnTo>
                  <a:lnTo>
                    <a:pt x="1770" y="2994"/>
                  </a:lnTo>
                  <a:lnTo>
                    <a:pt x="1776" y="2988"/>
                  </a:lnTo>
                  <a:lnTo>
                    <a:pt x="1788" y="2988"/>
                  </a:lnTo>
                  <a:lnTo>
                    <a:pt x="1794" y="2982"/>
                  </a:lnTo>
                  <a:lnTo>
                    <a:pt x="1800" y="2982"/>
                  </a:lnTo>
                  <a:lnTo>
                    <a:pt x="1812" y="2964"/>
                  </a:lnTo>
                  <a:lnTo>
                    <a:pt x="1824" y="2940"/>
                  </a:lnTo>
                  <a:lnTo>
                    <a:pt x="1848" y="2880"/>
                  </a:lnTo>
                  <a:lnTo>
                    <a:pt x="1860" y="2832"/>
                  </a:lnTo>
                  <a:lnTo>
                    <a:pt x="1872" y="2808"/>
                  </a:lnTo>
                  <a:lnTo>
                    <a:pt x="1878" y="2790"/>
                  </a:lnTo>
                  <a:lnTo>
                    <a:pt x="1884" y="2778"/>
                  </a:lnTo>
                  <a:lnTo>
                    <a:pt x="1896" y="2772"/>
                  </a:lnTo>
                  <a:lnTo>
                    <a:pt x="1902" y="2760"/>
                  </a:lnTo>
                  <a:lnTo>
                    <a:pt x="1926" y="2736"/>
                  </a:lnTo>
                  <a:lnTo>
                    <a:pt x="1926" y="2724"/>
                  </a:lnTo>
                  <a:lnTo>
                    <a:pt x="1920" y="2718"/>
                  </a:lnTo>
                  <a:lnTo>
                    <a:pt x="1938" y="2706"/>
                  </a:lnTo>
                  <a:lnTo>
                    <a:pt x="1932" y="2670"/>
                  </a:lnTo>
                  <a:lnTo>
                    <a:pt x="1938" y="2646"/>
                  </a:lnTo>
                  <a:lnTo>
                    <a:pt x="1926" y="2640"/>
                  </a:lnTo>
                  <a:lnTo>
                    <a:pt x="1932" y="2634"/>
                  </a:lnTo>
                  <a:lnTo>
                    <a:pt x="1938" y="2622"/>
                  </a:lnTo>
                  <a:lnTo>
                    <a:pt x="1938" y="2610"/>
                  </a:lnTo>
                  <a:lnTo>
                    <a:pt x="1932" y="2604"/>
                  </a:lnTo>
                  <a:lnTo>
                    <a:pt x="1920" y="2598"/>
                  </a:lnTo>
                  <a:lnTo>
                    <a:pt x="1914" y="2592"/>
                  </a:lnTo>
                  <a:lnTo>
                    <a:pt x="1914" y="2556"/>
                  </a:lnTo>
                  <a:lnTo>
                    <a:pt x="1896" y="2544"/>
                  </a:lnTo>
                  <a:lnTo>
                    <a:pt x="1920" y="2544"/>
                  </a:lnTo>
                  <a:lnTo>
                    <a:pt x="1914" y="2520"/>
                  </a:lnTo>
                  <a:lnTo>
                    <a:pt x="1902" y="2508"/>
                  </a:lnTo>
                  <a:lnTo>
                    <a:pt x="1908" y="2508"/>
                  </a:lnTo>
                  <a:lnTo>
                    <a:pt x="1920" y="2502"/>
                  </a:lnTo>
                  <a:lnTo>
                    <a:pt x="1920" y="2490"/>
                  </a:lnTo>
                  <a:lnTo>
                    <a:pt x="1914" y="2490"/>
                  </a:lnTo>
                  <a:lnTo>
                    <a:pt x="1902" y="2484"/>
                  </a:lnTo>
                  <a:lnTo>
                    <a:pt x="1896" y="2478"/>
                  </a:lnTo>
                  <a:lnTo>
                    <a:pt x="1920" y="2460"/>
                  </a:lnTo>
                  <a:lnTo>
                    <a:pt x="1932" y="2472"/>
                  </a:lnTo>
                  <a:lnTo>
                    <a:pt x="1944" y="2478"/>
                  </a:lnTo>
                  <a:lnTo>
                    <a:pt x="1950" y="2478"/>
                  </a:lnTo>
                  <a:lnTo>
                    <a:pt x="1950" y="2448"/>
                  </a:lnTo>
                  <a:lnTo>
                    <a:pt x="1962" y="2424"/>
                  </a:lnTo>
                  <a:lnTo>
                    <a:pt x="1974" y="2418"/>
                  </a:lnTo>
                  <a:lnTo>
                    <a:pt x="1980" y="2418"/>
                  </a:lnTo>
                  <a:lnTo>
                    <a:pt x="2004" y="2406"/>
                  </a:lnTo>
                  <a:lnTo>
                    <a:pt x="2010" y="2394"/>
                  </a:lnTo>
                  <a:lnTo>
                    <a:pt x="2010" y="2382"/>
                  </a:lnTo>
                  <a:lnTo>
                    <a:pt x="2016" y="2376"/>
                  </a:lnTo>
                  <a:lnTo>
                    <a:pt x="2028" y="2376"/>
                  </a:lnTo>
                  <a:lnTo>
                    <a:pt x="2034" y="2370"/>
                  </a:lnTo>
                  <a:lnTo>
                    <a:pt x="2046" y="2370"/>
                  </a:lnTo>
                  <a:lnTo>
                    <a:pt x="2046" y="2358"/>
                  </a:lnTo>
                  <a:lnTo>
                    <a:pt x="2070" y="2358"/>
                  </a:lnTo>
                  <a:lnTo>
                    <a:pt x="2070" y="2340"/>
                  </a:lnTo>
                  <a:lnTo>
                    <a:pt x="2118" y="2340"/>
                  </a:lnTo>
                  <a:lnTo>
                    <a:pt x="2124" y="2358"/>
                  </a:lnTo>
                  <a:lnTo>
                    <a:pt x="2136" y="2352"/>
                  </a:lnTo>
                  <a:lnTo>
                    <a:pt x="2118" y="2334"/>
                  </a:lnTo>
                  <a:lnTo>
                    <a:pt x="2136" y="2316"/>
                  </a:lnTo>
                  <a:lnTo>
                    <a:pt x="2142" y="2316"/>
                  </a:lnTo>
                  <a:lnTo>
                    <a:pt x="2154" y="2310"/>
                  </a:lnTo>
                  <a:lnTo>
                    <a:pt x="2178" y="2310"/>
                  </a:lnTo>
                  <a:lnTo>
                    <a:pt x="2160" y="2292"/>
                  </a:lnTo>
                  <a:lnTo>
                    <a:pt x="2172" y="2286"/>
                  </a:lnTo>
                  <a:lnTo>
                    <a:pt x="2178" y="2280"/>
                  </a:lnTo>
                  <a:lnTo>
                    <a:pt x="2190" y="2280"/>
                  </a:lnTo>
                  <a:lnTo>
                    <a:pt x="2190" y="2304"/>
                  </a:lnTo>
                  <a:lnTo>
                    <a:pt x="2196" y="2304"/>
                  </a:lnTo>
                  <a:lnTo>
                    <a:pt x="2196" y="2298"/>
                  </a:lnTo>
                  <a:lnTo>
                    <a:pt x="2202" y="2286"/>
                  </a:lnTo>
                  <a:lnTo>
                    <a:pt x="2208" y="2280"/>
                  </a:lnTo>
                  <a:lnTo>
                    <a:pt x="2244" y="2286"/>
                  </a:lnTo>
                  <a:lnTo>
                    <a:pt x="2244" y="2280"/>
                  </a:lnTo>
                  <a:lnTo>
                    <a:pt x="2250" y="2274"/>
                  </a:lnTo>
                  <a:lnTo>
                    <a:pt x="2250" y="2268"/>
                  </a:lnTo>
                  <a:lnTo>
                    <a:pt x="2256" y="2262"/>
                  </a:lnTo>
                  <a:lnTo>
                    <a:pt x="2268" y="2256"/>
                  </a:lnTo>
                  <a:lnTo>
                    <a:pt x="2274" y="2256"/>
                  </a:lnTo>
                  <a:lnTo>
                    <a:pt x="2280" y="2262"/>
                  </a:lnTo>
                  <a:lnTo>
                    <a:pt x="2280" y="2286"/>
                  </a:lnTo>
                  <a:lnTo>
                    <a:pt x="2346" y="2280"/>
                  </a:lnTo>
                  <a:lnTo>
                    <a:pt x="2352" y="2262"/>
                  </a:lnTo>
                  <a:lnTo>
                    <a:pt x="2346" y="2250"/>
                  </a:lnTo>
                  <a:lnTo>
                    <a:pt x="2352" y="2244"/>
                  </a:lnTo>
                  <a:lnTo>
                    <a:pt x="2358" y="2232"/>
                  </a:lnTo>
                  <a:lnTo>
                    <a:pt x="2370" y="2220"/>
                  </a:lnTo>
                  <a:lnTo>
                    <a:pt x="2406" y="2202"/>
                  </a:lnTo>
                  <a:lnTo>
                    <a:pt x="2418" y="2202"/>
                  </a:lnTo>
                  <a:lnTo>
                    <a:pt x="2412" y="2190"/>
                  </a:lnTo>
                  <a:lnTo>
                    <a:pt x="2412" y="2112"/>
                  </a:lnTo>
                  <a:lnTo>
                    <a:pt x="2442" y="2082"/>
                  </a:lnTo>
                  <a:lnTo>
                    <a:pt x="2442" y="2058"/>
                  </a:lnTo>
                  <a:lnTo>
                    <a:pt x="2460" y="2052"/>
                  </a:lnTo>
                  <a:lnTo>
                    <a:pt x="2460" y="2022"/>
                  </a:lnTo>
                  <a:lnTo>
                    <a:pt x="2466" y="2022"/>
                  </a:lnTo>
                  <a:lnTo>
                    <a:pt x="2472" y="2016"/>
                  </a:lnTo>
                  <a:lnTo>
                    <a:pt x="2478" y="2016"/>
                  </a:lnTo>
                  <a:lnTo>
                    <a:pt x="2478" y="2010"/>
                  </a:lnTo>
                  <a:lnTo>
                    <a:pt x="2484" y="2004"/>
                  </a:lnTo>
                  <a:lnTo>
                    <a:pt x="2484" y="1956"/>
                  </a:lnTo>
                  <a:lnTo>
                    <a:pt x="2478" y="1944"/>
                  </a:lnTo>
                  <a:lnTo>
                    <a:pt x="2478" y="1926"/>
                  </a:lnTo>
                  <a:lnTo>
                    <a:pt x="2472" y="1908"/>
                  </a:lnTo>
                  <a:lnTo>
                    <a:pt x="2484" y="1884"/>
                  </a:lnTo>
                  <a:lnTo>
                    <a:pt x="2514" y="1854"/>
                  </a:lnTo>
                  <a:lnTo>
                    <a:pt x="2514" y="1848"/>
                  </a:lnTo>
                  <a:lnTo>
                    <a:pt x="2508" y="1836"/>
                  </a:lnTo>
                  <a:lnTo>
                    <a:pt x="2508" y="1830"/>
                  </a:lnTo>
                  <a:lnTo>
                    <a:pt x="2502" y="1818"/>
                  </a:lnTo>
                  <a:lnTo>
                    <a:pt x="2508" y="1764"/>
                  </a:lnTo>
                  <a:lnTo>
                    <a:pt x="2508" y="1758"/>
                  </a:lnTo>
                  <a:lnTo>
                    <a:pt x="2514" y="1752"/>
                  </a:lnTo>
                  <a:lnTo>
                    <a:pt x="2514" y="1722"/>
                  </a:lnTo>
                  <a:lnTo>
                    <a:pt x="2520" y="1710"/>
                  </a:lnTo>
                  <a:lnTo>
                    <a:pt x="2520" y="1680"/>
                  </a:lnTo>
                  <a:lnTo>
                    <a:pt x="2508" y="1644"/>
                  </a:lnTo>
                  <a:lnTo>
                    <a:pt x="2502" y="1608"/>
                  </a:lnTo>
                  <a:lnTo>
                    <a:pt x="2502" y="1596"/>
                  </a:lnTo>
                  <a:lnTo>
                    <a:pt x="2508" y="1560"/>
                  </a:lnTo>
                  <a:lnTo>
                    <a:pt x="2508" y="1548"/>
                  </a:lnTo>
                  <a:lnTo>
                    <a:pt x="2502" y="1536"/>
                  </a:lnTo>
                  <a:lnTo>
                    <a:pt x="2502" y="1500"/>
                  </a:lnTo>
                  <a:lnTo>
                    <a:pt x="2508" y="1488"/>
                  </a:lnTo>
                  <a:lnTo>
                    <a:pt x="2520" y="1476"/>
                  </a:lnTo>
                  <a:lnTo>
                    <a:pt x="2508" y="1458"/>
                  </a:lnTo>
                  <a:lnTo>
                    <a:pt x="2520" y="1446"/>
                  </a:lnTo>
                  <a:lnTo>
                    <a:pt x="2532" y="1446"/>
                  </a:lnTo>
                  <a:lnTo>
                    <a:pt x="2532" y="1452"/>
                  </a:lnTo>
                  <a:lnTo>
                    <a:pt x="2538" y="1464"/>
                  </a:lnTo>
                  <a:lnTo>
                    <a:pt x="2544" y="1470"/>
                  </a:lnTo>
                  <a:lnTo>
                    <a:pt x="2556" y="1464"/>
                  </a:lnTo>
                  <a:lnTo>
                    <a:pt x="2562" y="1452"/>
                  </a:lnTo>
                  <a:lnTo>
                    <a:pt x="2574" y="1446"/>
                  </a:lnTo>
                  <a:lnTo>
                    <a:pt x="2580" y="1434"/>
                  </a:lnTo>
                  <a:lnTo>
                    <a:pt x="2586" y="1428"/>
                  </a:lnTo>
                  <a:lnTo>
                    <a:pt x="2592" y="1416"/>
                  </a:lnTo>
                  <a:lnTo>
                    <a:pt x="2592" y="1404"/>
                  </a:lnTo>
                  <a:lnTo>
                    <a:pt x="2598" y="1386"/>
                  </a:lnTo>
                  <a:lnTo>
                    <a:pt x="2598" y="1374"/>
                  </a:lnTo>
                  <a:lnTo>
                    <a:pt x="2604" y="1356"/>
                  </a:lnTo>
                  <a:lnTo>
                    <a:pt x="2604" y="1344"/>
                  </a:lnTo>
                  <a:lnTo>
                    <a:pt x="2610" y="1338"/>
                  </a:lnTo>
                  <a:lnTo>
                    <a:pt x="2616" y="1338"/>
                  </a:lnTo>
                  <a:lnTo>
                    <a:pt x="2628" y="1326"/>
                  </a:lnTo>
                  <a:lnTo>
                    <a:pt x="2634" y="1314"/>
                  </a:lnTo>
                  <a:lnTo>
                    <a:pt x="2640" y="1308"/>
                  </a:lnTo>
                  <a:lnTo>
                    <a:pt x="2640" y="1296"/>
                  </a:lnTo>
                  <a:lnTo>
                    <a:pt x="2652" y="1290"/>
                  </a:lnTo>
                  <a:lnTo>
                    <a:pt x="2658" y="1284"/>
                  </a:lnTo>
                  <a:lnTo>
                    <a:pt x="2670" y="1284"/>
                  </a:lnTo>
                  <a:lnTo>
                    <a:pt x="2682" y="1272"/>
                  </a:lnTo>
                  <a:lnTo>
                    <a:pt x="2682" y="1254"/>
                  </a:lnTo>
                  <a:lnTo>
                    <a:pt x="2688" y="1254"/>
                  </a:lnTo>
                  <a:lnTo>
                    <a:pt x="2724" y="1218"/>
                  </a:lnTo>
                  <a:lnTo>
                    <a:pt x="2736" y="1188"/>
                  </a:lnTo>
                  <a:lnTo>
                    <a:pt x="2754" y="1158"/>
                  </a:lnTo>
                  <a:lnTo>
                    <a:pt x="2760" y="1134"/>
                  </a:lnTo>
                  <a:lnTo>
                    <a:pt x="2766" y="1122"/>
                  </a:lnTo>
                  <a:lnTo>
                    <a:pt x="2772" y="1116"/>
                  </a:lnTo>
                  <a:lnTo>
                    <a:pt x="2778" y="1104"/>
                  </a:lnTo>
                  <a:lnTo>
                    <a:pt x="2784" y="1098"/>
                  </a:lnTo>
                  <a:lnTo>
                    <a:pt x="2784" y="1080"/>
                  </a:lnTo>
                  <a:lnTo>
                    <a:pt x="2778" y="1068"/>
                  </a:lnTo>
                  <a:lnTo>
                    <a:pt x="2778" y="100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0" name="Botswana" descr="© INSCALE GmbH, 05.05.2010&#10;http://www.presentationload.com/">
              <a:extLst>
                <a:ext uri="{FF2B5EF4-FFF2-40B4-BE49-F238E27FC236}">
                  <a16:creationId xmlns:a16="http://schemas.microsoft.com/office/drawing/2014/main" id="{F6F20B07-85DA-435D-AA84-3FCAB4A3B7D4}"/>
                </a:ext>
              </a:extLst>
            </p:cNvPr>
            <p:cNvSpPr>
              <a:spLocks/>
            </p:cNvSpPr>
            <p:nvPr>
              <p:custDataLst>
                <p:tags r:id="rId159"/>
              </p:custDataLst>
            </p:nvPr>
          </p:nvSpPr>
          <p:spPr bwMode="gray">
            <a:xfrm>
              <a:off x="4766081" y="3761029"/>
              <a:ext cx="246074" cy="277205"/>
            </a:xfrm>
            <a:custGeom>
              <a:avLst/>
              <a:gdLst>
                <a:gd name="T0" fmla="*/ 2147483647 w 648"/>
                <a:gd name="T1" fmla="*/ 2147483647 h 732"/>
                <a:gd name="T2" fmla="*/ 2147483647 w 648"/>
                <a:gd name="T3" fmla="*/ 2147483647 h 732"/>
                <a:gd name="T4" fmla="*/ 2147483647 w 648"/>
                <a:gd name="T5" fmla="*/ 2147483647 h 732"/>
                <a:gd name="T6" fmla="*/ 2147483647 w 648"/>
                <a:gd name="T7" fmla="*/ 2147483647 h 732"/>
                <a:gd name="T8" fmla="*/ 2147483647 w 648"/>
                <a:gd name="T9" fmla="*/ 2147483647 h 732"/>
                <a:gd name="T10" fmla="*/ 2147483647 w 648"/>
                <a:gd name="T11" fmla="*/ 2147483647 h 732"/>
                <a:gd name="T12" fmla="*/ 2147483647 w 648"/>
                <a:gd name="T13" fmla="*/ 2147483647 h 732"/>
                <a:gd name="T14" fmla="*/ 2147483647 w 648"/>
                <a:gd name="T15" fmla="*/ 2147483647 h 732"/>
                <a:gd name="T16" fmla="*/ 2147483647 w 648"/>
                <a:gd name="T17" fmla="*/ 2147483647 h 732"/>
                <a:gd name="T18" fmla="*/ 2147483647 w 648"/>
                <a:gd name="T19" fmla="*/ 2147483647 h 732"/>
                <a:gd name="T20" fmla="*/ 2147483647 w 648"/>
                <a:gd name="T21" fmla="*/ 2147483647 h 732"/>
                <a:gd name="T22" fmla="*/ 2147483647 w 648"/>
                <a:gd name="T23" fmla="*/ 2147483647 h 732"/>
                <a:gd name="T24" fmla="*/ 2147483647 w 648"/>
                <a:gd name="T25" fmla="*/ 2147483647 h 732"/>
                <a:gd name="T26" fmla="*/ 2147483647 w 648"/>
                <a:gd name="T27" fmla="*/ 2147483647 h 732"/>
                <a:gd name="T28" fmla="*/ 2147483647 w 648"/>
                <a:gd name="T29" fmla="*/ 2147483647 h 732"/>
                <a:gd name="T30" fmla="*/ 2147483647 w 648"/>
                <a:gd name="T31" fmla="*/ 2147483647 h 732"/>
                <a:gd name="T32" fmla="*/ 2147483647 w 648"/>
                <a:gd name="T33" fmla="*/ 2147483647 h 732"/>
                <a:gd name="T34" fmla="*/ 2147483647 w 648"/>
                <a:gd name="T35" fmla="*/ 2147483647 h 732"/>
                <a:gd name="T36" fmla="*/ 2147483647 w 648"/>
                <a:gd name="T37" fmla="*/ 2147483647 h 732"/>
                <a:gd name="T38" fmla="*/ 2147483647 w 648"/>
                <a:gd name="T39" fmla="*/ 2147483647 h 732"/>
                <a:gd name="T40" fmla="*/ 2147483647 w 648"/>
                <a:gd name="T41" fmla="*/ 2147483647 h 732"/>
                <a:gd name="T42" fmla="*/ 2147483647 w 648"/>
                <a:gd name="T43" fmla="*/ 2147483647 h 732"/>
                <a:gd name="T44" fmla="*/ 2147483647 w 648"/>
                <a:gd name="T45" fmla="*/ 2147483647 h 732"/>
                <a:gd name="T46" fmla="*/ 2147483647 w 648"/>
                <a:gd name="T47" fmla="*/ 2147483647 h 732"/>
                <a:gd name="T48" fmla="*/ 2147483647 w 648"/>
                <a:gd name="T49" fmla="*/ 2147483647 h 732"/>
                <a:gd name="T50" fmla="*/ 2147483647 w 648"/>
                <a:gd name="T51" fmla="*/ 2147483647 h 732"/>
                <a:gd name="T52" fmla="*/ 2147483647 w 648"/>
                <a:gd name="T53" fmla="*/ 2147483647 h 732"/>
                <a:gd name="T54" fmla="*/ 2147483647 w 648"/>
                <a:gd name="T55" fmla="*/ 2147483647 h 732"/>
                <a:gd name="T56" fmla="*/ 2147483647 w 648"/>
                <a:gd name="T57" fmla="*/ 2147483647 h 732"/>
                <a:gd name="T58" fmla="*/ 2147483647 w 648"/>
                <a:gd name="T59" fmla="*/ 2147483647 h 732"/>
                <a:gd name="T60" fmla="*/ 2147483647 w 648"/>
                <a:gd name="T61" fmla="*/ 2147483647 h 732"/>
                <a:gd name="T62" fmla="*/ 2147483647 w 648"/>
                <a:gd name="T63" fmla="*/ 2147483647 h 732"/>
                <a:gd name="T64" fmla="*/ 2147483647 w 648"/>
                <a:gd name="T65" fmla="*/ 2147483647 h 732"/>
                <a:gd name="T66" fmla="*/ 2147483647 w 648"/>
                <a:gd name="T67" fmla="*/ 2147483647 h 732"/>
                <a:gd name="T68" fmla="*/ 2147483647 w 648"/>
                <a:gd name="T69" fmla="*/ 2147483647 h 732"/>
                <a:gd name="T70" fmla="*/ 2147483647 w 648"/>
                <a:gd name="T71" fmla="*/ 2147483647 h 732"/>
                <a:gd name="T72" fmla="*/ 2147483647 w 648"/>
                <a:gd name="T73" fmla="*/ 2147483647 h 732"/>
                <a:gd name="T74" fmla="*/ 2147483647 w 648"/>
                <a:gd name="T75" fmla="*/ 2147483647 h 732"/>
                <a:gd name="T76" fmla="*/ 2147483647 w 648"/>
                <a:gd name="T77" fmla="*/ 2147483647 h 732"/>
                <a:gd name="T78" fmla="*/ 2147483647 w 648"/>
                <a:gd name="T79" fmla="*/ 2147483647 h 732"/>
                <a:gd name="T80" fmla="*/ 2147483647 w 648"/>
                <a:gd name="T81" fmla="*/ 2147483647 h 732"/>
                <a:gd name="T82" fmla="*/ 2147483647 w 648"/>
                <a:gd name="T83" fmla="*/ 2147483647 h 732"/>
                <a:gd name="T84" fmla="*/ 2147483647 w 648"/>
                <a:gd name="T85" fmla="*/ 2147483647 h 732"/>
                <a:gd name="T86" fmla="*/ 2147483647 w 648"/>
                <a:gd name="T87" fmla="*/ 2147483647 h 732"/>
                <a:gd name="T88" fmla="*/ 2147483647 w 648"/>
                <a:gd name="T89" fmla="*/ 2147483647 h 732"/>
                <a:gd name="T90" fmla="*/ 2147483647 w 648"/>
                <a:gd name="T91" fmla="*/ 2147483647 h 732"/>
                <a:gd name="T92" fmla="*/ 2147483647 w 648"/>
                <a:gd name="T93" fmla="*/ 2147483647 h 732"/>
                <a:gd name="T94" fmla="*/ 2147483647 w 648"/>
                <a:gd name="T95" fmla="*/ 0 h 732"/>
                <a:gd name="T96" fmla="*/ 2147483647 w 648"/>
                <a:gd name="T97" fmla="*/ 2147483647 h 732"/>
                <a:gd name="T98" fmla="*/ 2147483647 w 648"/>
                <a:gd name="T99" fmla="*/ 2147483647 h 732"/>
                <a:gd name="T100" fmla="*/ 2147483647 w 648"/>
                <a:gd name="T101" fmla="*/ 2147483647 h 732"/>
                <a:gd name="T102" fmla="*/ 2147483647 w 648"/>
                <a:gd name="T103" fmla="*/ 2147483647 h 732"/>
                <a:gd name="T104" fmla="*/ 2147483647 w 648"/>
                <a:gd name="T105" fmla="*/ 2147483647 h 732"/>
                <a:gd name="T106" fmla="*/ 2147483647 w 648"/>
                <a:gd name="T107" fmla="*/ 2147483647 h 732"/>
                <a:gd name="T108" fmla="*/ 2147483647 w 648"/>
                <a:gd name="T109" fmla="*/ 2147483647 h 732"/>
                <a:gd name="T110" fmla="*/ 2147483647 w 648"/>
                <a:gd name="T111" fmla="*/ 2147483647 h 732"/>
                <a:gd name="T112" fmla="*/ 2147483647 w 648"/>
                <a:gd name="T113" fmla="*/ 2147483647 h 732"/>
                <a:gd name="T114" fmla="*/ 0 w 648"/>
                <a:gd name="T115" fmla="*/ 2147483647 h 7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8"/>
                <a:gd name="T175" fmla="*/ 0 h 732"/>
                <a:gd name="T176" fmla="*/ 648 w 648"/>
                <a:gd name="T177" fmla="*/ 732 h 7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8" h="732">
                  <a:moveTo>
                    <a:pt x="0" y="570"/>
                  </a:moveTo>
                  <a:lnTo>
                    <a:pt x="12" y="576"/>
                  </a:lnTo>
                  <a:lnTo>
                    <a:pt x="18" y="582"/>
                  </a:lnTo>
                  <a:lnTo>
                    <a:pt x="30" y="588"/>
                  </a:lnTo>
                  <a:lnTo>
                    <a:pt x="36" y="594"/>
                  </a:lnTo>
                  <a:lnTo>
                    <a:pt x="42" y="612"/>
                  </a:lnTo>
                  <a:lnTo>
                    <a:pt x="48" y="624"/>
                  </a:lnTo>
                  <a:lnTo>
                    <a:pt x="48" y="642"/>
                  </a:lnTo>
                  <a:lnTo>
                    <a:pt x="54" y="648"/>
                  </a:lnTo>
                  <a:lnTo>
                    <a:pt x="54" y="672"/>
                  </a:lnTo>
                  <a:lnTo>
                    <a:pt x="48" y="684"/>
                  </a:lnTo>
                  <a:lnTo>
                    <a:pt x="48" y="690"/>
                  </a:lnTo>
                  <a:lnTo>
                    <a:pt x="42" y="702"/>
                  </a:lnTo>
                  <a:lnTo>
                    <a:pt x="42" y="732"/>
                  </a:lnTo>
                  <a:lnTo>
                    <a:pt x="120" y="732"/>
                  </a:lnTo>
                  <a:lnTo>
                    <a:pt x="120" y="714"/>
                  </a:lnTo>
                  <a:lnTo>
                    <a:pt x="144" y="714"/>
                  </a:lnTo>
                  <a:lnTo>
                    <a:pt x="144" y="708"/>
                  </a:lnTo>
                  <a:lnTo>
                    <a:pt x="150" y="702"/>
                  </a:lnTo>
                  <a:lnTo>
                    <a:pt x="156" y="690"/>
                  </a:lnTo>
                  <a:lnTo>
                    <a:pt x="162" y="684"/>
                  </a:lnTo>
                  <a:lnTo>
                    <a:pt x="168" y="684"/>
                  </a:lnTo>
                  <a:lnTo>
                    <a:pt x="174" y="678"/>
                  </a:lnTo>
                  <a:lnTo>
                    <a:pt x="186" y="678"/>
                  </a:lnTo>
                  <a:lnTo>
                    <a:pt x="186" y="654"/>
                  </a:lnTo>
                  <a:lnTo>
                    <a:pt x="192" y="642"/>
                  </a:lnTo>
                  <a:lnTo>
                    <a:pt x="192" y="630"/>
                  </a:lnTo>
                  <a:lnTo>
                    <a:pt x="198" y="618"/>
                  </a:lnTo>
                  <a:lnTo>
                    <a:pt x="204" y="612"/>
                  </a:lnTo>
                  <a:lnTo>
                    <a:pt x="216" y="606"/>
                  </a:lnTo>
                  <a:lnTo>
                    <a:pt x="228" y="606"/>
                  </a:lnTo>
                  <a:lnTo>
                    <a:pt x="240" y="612"/>
                  </a:lnTo>
                  <a:lnTo>
                    <a:pt x="246" y="618"/>
                  </a:lnTo>
                  <a:lnTo>
                    <a:pt x="258" y="624"/>
                  </a:lnTo>
                  <a:lnTo>
                    <a:pt x="270" y="636"/>
                  </a:lnTo>
                  <a:lnTo>
                    <a:pt x="300" y="636"/>
                  </a:lnTo>
                  <a:lnTo>
                    <a:pt x="306" y="642"/>
                  </a:lnTo>
                  <a:lnTo>
                    <a:pt x="318" y="648"/>
                  </a:lnTo>
                  <a:lnTo>
                    <a:pt x="324" y="654"/>
                  </a:lnTo>
                  <a:lnTo>
                    <a:pt x="336" y="654"/>
                  </a:lnTo>
                  <a:lnTo>
                    <a:pt x="348" y="648"/>
                  </a:lnTo>
                  <a:lnTo>
                    <a:pt x="354" y="642"/>
                  </a:lnTo>
                  <a:lnTo>
                    <a:pt x="360" y="648"/>
                  </a:lnTo>
                  <a:lnTo>
                    <a:pt x="372" y="648"/>
                  </a:lnTo>
                  <a:lnTo>
                    <a:pt x="384" y="642"/>
                  </a:lnTo>
                  <a:lnTo>
                    <a:pt x="390" y="636"/>
                  </a:lnTo>
                  <a:lnTo>
                    <a:pt x="396" y="624"/>
                  </a:lnTo>
                  <a:lnTo>
                    <a:pt x="402" y="606"/>
                  </a:lnTo>
                  <a:lnTo>
                    <a:pt x="408" y="594"/>
                  </a:lnTo>
                  <a:lnTo>
                    <a:pt x="408" y="582"/>
                  </a:lnTo>
                  <a:lnTo>
                    <a:pt x="426" y="564"/>
                  </a:lnTo>
                  <a:lnTo>
                    <a:pt x="444" y="558"/>
                  </a:lnTo>
                  <a:lnTo>
                    <a:pt x="456" y="552"/>
                  </a:lnTo>
                  <a:lnTo>
                    <a:pt x="462" y="546"/>
                  </a:lnTo>
                  <a:lnTo>
                    <a:pt x="468" y="534"/>
                  </a:lnTo>
                  <a:lnTo>
                    <a:pt x="480" y="528"/>
                  </a:lnTo>
                  <a:lnTo>
                    <a:pt x="480" y="492"/>
                  </a:lnTo>
                  <a:lnTo>
                    <a:pt x="492" y="468"/>
                  </a:lnTo>
                  <a:lnTo>
                    <a:pt x="504" y="462"/>
                  </a:lnTo>
                  <a:lnTo>
                    <a:pt x="510" y="462"/>
                  </a:lnTo>
                  <a:lnTo>
                    <a:pt x="522" y="456"/>
                  </a:lnTo>
                  <a:lnTo>
                    <a:pt x="564" y="414"/>
                  </a:lnTo>
                  <a:lnTo>
                    <a:pt x="576" y="390"/>
                  </a:lnTo>
                  <a:lnTo>
                    <a:pt x="582" y="384"/>
                  </a:lnTo>
                  <a:lnTo>
                    <a:pt x="594" y="384"/>
                  </a:lnTo>
                  <a:lnTo>
                    <a:pt x="606" y="378"/>
                  </a:lnTo>
                  <a:lnTo>
                    <a:pt x="618" y="378"/>
                  </a:lnTo>
                  <a:lnTo>
                    <a:pt x="630" y="354"/>
                  </a:lnTo>
                  <a:lnTo>
                    <a:pt x="648" y="354"/>
                  </a:lnTo>
                  <a:lnTo>
                    <a:pt x="648" y="348"/>
                  </a:lnTo>
                  <a:lnTo>
                    <a:pt x="642" y="336"/>
                  </a:lnTo>
                  <a:lnTo>
                    <a:pt x="624" y="318"/>
                  </a:lnTo>
                  <a:lnTo>
                    <a:pt x="606" y="312"/>
                  </a:lnTo>
                  <a:lnTo>
                    <a:pt x="594" y="312"/>
                  </a:lnTo>
                  <a:lnTo>
                    <a:pt x="576" y="306"/>
                  </a:lnTo>
                  <a:lnTo>
                    <a:pt x="564" y="306"/>
                  </a:lnTo>
                  <a:lnTo>
                    <a:pt x="564" y="276"/>
                  </a:lnTo>
                  <a:lnTo>
                    <a:pt x="546" y="276"/>
                  </a:lnTo>
                  <a:lnTo>
                    <a:pt x="546" y="246"/>
                  </a:lnTo>
                  <a:lnTo>
                    <a:pt x="552" y="240"/>
                  </a:lnTo>
                  <a:lnTo>
                    <a:pt x="546" y="216"/>
                  </a:lnTo>
                  <a:lnTo>
                    <a:pt x="516" y="216"/>
                  </a:lnTo>
                  <a:lnTo>
                    <a:pt x="516" y="186"/>
                  </a:lnTo>
                  <a:lnTo>
                    <a:pt x="510" y="180"/>
                  </a:lnTo>
                  <a:lnTo>
                    <a:pt x="480" y="180"/>
                  </a:lnTo>
                  <a:lnTo>
                    <a:pt x="462" y="162"/>
                  </a:lnTo>
                  <a:lnTo>
                    <a:pt x="450" y="156"/>
                  </a:lnTo>
                  <a:lnTo>
                    <a:pt x="432" y="120"/>
                  </a:lnTo>
                  <a:lnTo>
                    <a:pt x="432" y="96"/>
                  </a:lnTo>
                  <a:lnTo>
                    <a:pt x="426" y="90"/>
                  </a:lnTo>
                  <a:lnTo>
                    <a:pt x="414" y="66"/>
                  </a:lnTo>
                  <a:lnTo>
                    <a:pt x="408" y="60"/>
                  </a:lnTo>
                  <a:lnTo>
                    <a:pt x="396" y="60"/>
                  </a:lnTo>
                  <a:lnTo>
                    <a:pt x="396" y="30"/>
                  </a:lnTo>
                  <a:lnTo>
                    <a:pt x="384" y="18"/>
                  </a:lnTo>
                  <a:lnTo>
                    <a:pt x="378" y="0"/>
                  </a:lnTo>
                  <a:lnTo>
                    <a:pt x="342" y="6"/>
                  </a:lnTo>
                  <a:lnTo>
                    <a:pt x="330" y="18"/>
                  </a:lnTo>
                  <a:lnTo>
                    <a:pt x="306" y="18"/>
                  </a:lnTo>
                  <a:lnTo>
                    <a:pt x="264" y="60"/>
                  </a:lnTo>
                  <a:lnTo>
                    <a:pt x="258" y="60"/>
                  </a:lnTo>
                  <a:lnTo>
                    <a:pt x="258" y="42"/>
                  </a:lnTo>
                  <a:lnTo>
                    <a:pt x="252" y="42"/>
                  </a:lnTo>
                  <a:lnTo>
                    <a:pt x="252" y="24"/>
                  </a:lnTo>
                  <a:lnTo>
                    <a:pt x="246" y="18"/>
                  </a:lnTo>
                  <a:lnTo>
                    <a:pt x="228" y="18"/>
                  </a:lnTo>
                  <a:lnTo>
                    <a:pt x="216" y="24"/>
                  </a:lnTo>
                  <a:lnTo>
                    <a:pt x="168" y="36"/>
                  </a:lnTo>
                  <a:lnTo>
                    <a:pt x="132" y="36"/>
                  </a:lnTo>
                  <a:lnTo>
                    <a:pt x="114" y="42"/>
                  </a:lnTo>
                  <a:lnTo>
                    <a:pt x="78" y="42"/>
                  </a:lnTo>
                  <a:lnTo>
                    <a:pt x="78" y="216"/>
                  </a:lnTo>
                  <a:lnTo>
                    <a:pt x="72" y="222"/>
                  </a:lnTo>
                  <a:lnTo>
                    <a:pt x="78" y="348"/>
                  </a:lnTo>
                  <a:lnTo>
                    <a:pt x="6" y="348"/>
                  </a:lnTo>
                  <a:lnTo>
                    <a:pt x="0" y="5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1" name="Bosnia and Herzegovina" descr="© INSCALE GmbH, 05.05.2010&#10;http://www.presentationload.com/">
              <a:extLst>
                <a:ext uri="{FF2B5EF4-FFF2-40B4-BE49-F238E27FC236}">
                  <a16:creationId xmlns:a16="http://schemas.microsoft.com/office/drawing/2014/main" id="{C4F1F913-0286-49A3-85CE-E20F9972E72D}"/>
                </a:ext>
              </a:extLst>
            </p:cNvPr>
            <p:cNvSpPr>
              <a:spLocks/>
            </p:cNvSpPr>
            <p:nvPr>
              <p:custDataLst>
                <p:tags r:id="rId160"/>
              </p:custDataLst>
            </p:nvPr>
          </p:nvSpPr>
          <p:spPr bwMode="gray">
            <a:xfrm>
              <a:off x="4638597" y="1836902"/>
              <a:ext cx="100801" cy="88942"/>
            </a:xfrm>
            <a:custGeom>
              <a:avLst/>
              <a:gdLst>
                <a:gd name="T0" fmla="*/ 2147483647 w 264"/>
                <a:gd name="T1" fmla="*/ 2147483647 h 234"/>
                <a:gd name="T2" fmla="*/ 2147483647 w 264"/>
                <a:gd name="T3" fmla="*/ 2147483647 h 234"/>
                <a:gd name="T4" fmla="*/ 2147483647 w 264"/>
                <a:gd name="T5" fmla="*/ 2147483647 h 234"/>
                <a:gd name="T6" fmla="*/ 2147483647 w 264"/>
                <a:gd name="T7" fmla="*/ 2147483647 h 234"/>
                <a:gd name="T8" fmla="*/ 2147483647 w 264"/>
                <a:gd name="T9" fmla="*/ 2147483647 h 234"/>
                <a:gd name="T10" fmla="*/ 2147483647 w 264"/>
                <a:gd name="T11" fmla="*/ 2147483647 h 234"/>
                <a:gd name="T12" fmla="*/ 2147483647 w 264"/>
                <a:gd name="T13" fmla="*/ 2147483647 h 234"/>
                <a:gd name="T14" fmla="*/ 2147483647 w 264"/>
                <a:gd name="T15" fmla="*/ 2147483647 h 234"/>
                <a:gd name="T16" fmla="*/ 2147483647 w 264"/>
                <a:gd name="T17" fmla="*/ 2147483647 h 234"/>
                <a:gd name="T18" fmla="*/ 2147483647 w 264"/>
                <a:gd name="T19" fmla="*/ 2147483647 h 234"/>
                <a:gd name="T20" fmla="*/ 2147483647 w 264"/>
                <a:gd name="T21" fmla="*/ 2147483647 h 234"/>
                <a:gd name="T22" fmla="*/ 2147483647 w 264"/>
                <a:gd name="T23" fmla="*/ 2147483647 h 234"/>
                <a:gd name="T24" fmla="*/ 2147483647 w 264"/>
                <a:gd name="T25" fmla="*/ 2147483647 h 234"/>
                <a:gd name="T26" fmla="*/ 2147483647 w 264"/>
                <a:gd name="T27" fmla="*/ 2147483647 h 234"/>
                <a:gd name="T28" fmla="*/ 2147483647 w 264"/>
                <a:gd name="T29" fmla="*/ 2147483647 h 234"/>
                <a:gd name="T30" fmla="*/ 2147483647 w 264"/>
                <a:gd name="T31" fmla="*/ 2147483647 h 234"/>
                <a:gd name="T32" fmla="*/ 2147483647 w 264"/>
                <a:gd name="T33" fmla="*/ 2147483647 h 234"/>
                <a:gd name="T34" fmla="*/ 2147483647 w 264"/>
                <a:gd name="T35" fmla="*/ 2147483647 h 234"/>
                <a:gd name="T36" fmla="*/ 2147483647 w 264"/>
                <a:gd name="T37" fmla="*/ 2147483647 h 234"/>
                <a:gd name="T38" fmla="*/ 2147483647 w 264"/>
                <a:gd name="T39" fmla="*/ 0 h 234"/>
                <a:gd name="T40" fmla="*/ 2147483647 w 264"/>
                <a:gd name="T41" fmla="*/ 0 h 234"/>
                <a:gd name="T42" fmla="*/ 2147483647 w 264"/>
                <a:gd name="T43" fmla="*/ 2147483647 h 234"/>
                <a:gd name="T44" fmla="*/ 0 w 264"/>
                <a:gd name="T45" fmla="*/ 2147483647 h 234"/>
                <a:gd name="T46" fmla="*/ 2147483647 w 264"/>
                <a:gd name="T47" fmla="*/ 2147483647 h 234"/>
                <a:gd name="T48" fmla="*/ 2147483647 w 264"/>
                <a:gd name="T49" fmla="*/ 2147483647 h 234"/>
                <a:gd name="T50" fmla="*/ 2147483647 w 264"/>
                <a:gd name="T51" fmla="*/ 2147483647 h 234"/>
                <a:gd name="T52" fmla="*/ 2147483647 w 264"/>
                <a:gd name="T53" fmla="*/ 2147483647 h 234"/>
                <a:gd name="T54" fmla="*/ 2147483647 w 264"/>
                <a:gd name="T55" fmla="*/ 2147483647 h 234"/>
                <a:gd name="T56" fmla="*/ 2147483647 w 264"/>
                <a:gd name="T57" fmla="*/ 2147483647 h 234"/>
                <a:gd name="T58" fmla="*/ 2147483647 w 264"/>
                <a:gd name="T59" fmla="*/ 2147483647 h 234"/>
                <a:gd name="T60" fmla="*/ 2147483647 w 264"/>
                <a:gd name="T61" fmla="*/ 2147483647 h 234"/>
                <a:gd name="T62" fmla="*/ 2147483647 w 264"/>
                <a:gd name="T63" fmla="*/ 2147483647 h 234"/>
                <a:gd name="T64" fmla="*/ 2147483647 w 264"/>
                <a:gd name="T65" fmla="*/ 2147483647 h 234"/>
                <a:gd name="T66" fmla="*/ 2147483647 w 264"/>
                <a:gd name="T67" fmla="*/ 2147483647 h 234"/>
                <a:gd name="T68" fmla="*/ 2147483647 w 264"/>
                <a:gd name="T69" fmla="*/ 2147483647 h 234"/>
                <a:gd name="T70" fmla="*/ 2147483647 w 264"/>
                <a:gd name="T71" fmla="*/ 2147483647 h 234"/>
                <a:gd name="T72" fmla="*/ 2147483647 w 264"/>
                <a:gd name="T73" fmla="*/ 2147483647 h 234"/>
                <a:gd name="T74" fmla="*/ 2147483647 w 264"/>
                <a:gd name="T75" fmla="*/ 2147483647 h 234"/>
                <a:gd name="T76" fmla="*/ 2147483647 w 264"/>
                <a:gd name="T77" fmla="*/ 2147483647 h 234"/>
                <a:gd name="T78" fmla="*/ 2147483647 w 264"/>
                <a:gd name="T79" fmla="*/ 2147483647 h 234"/>
                <a:gd name="T80" fmla="*/ 2147483647 w 264"/>
                <a:gd name="T81" fmla="*/ 2147483647 h 234"/>
                <a:gd name="T82" fmla="*/ 2147483647 w 264"/>
                <a:gd name="T83" fmla="*/ 2147483647 h 234"/>
                <a:gd name="T84" fmla="*/ 2147483647 w 264"/>
                <a:gd name="T85" fmla="*/ 2147483647 h 234"/>
                <a:gd name="T86" fmla="*/ 2147483647 w 264"/>
                <a:gd name="T87" fmla="*/ 2147483647 h 234"/>
                <a:gd name="T88" fmla="*/ 2147483647 w 264"/>
                <a:gd name="T89" fmla="*/ 2147483647 h 234"/>
                <a:gd name="T90" fmla="*/ 2147483647 w 264"/>
                <a:gd name="T91" fmla="*/ 2147483647 h 234"/>
                <a:gd name="T92" fmla="*/ 2147483647 w 264"/>
                <a:gd name="T93" fmla="*/ 2147483647 h 234"/>
                <a:gd name="T94" fmla="*/ 2147483647 w 264"/>
                <a:gd name="T95" fmla="*/ 2147483647 h 234"/>
                <a:gd name="T96" fmla="*/ 2147483647 w 264"/>
                <a:gd name="T97" fmla="*/ 2147483647 h 234"/>
                <a:gd name="T98" fmla="*/ 2147483647 w 264"/>
                <a:gd name="T99" fmla="*/ 2147483647 h 234"/>
                <a:gd name="T100" fmla="*/ 2147483647 w 264"/>
                <a:gd name="T101" fmla="*/ 2147483647 h 234"/>
                <a:gd name="T102" fmla="*/ 2147483647 w 264"/>
                <a:gd name="T103" fmla="*/ 2147483647 h 234"/>
                <a:gd name="T104" fmla="*/ 2147483647 w 264"/>
                <a:gd name="T105" fmla="*/ 2147483647 h 234"/>
                <a:gd name="T106" fmla="*/ 2147483647 w 264"/>
                <a:gd name="T107" fmla="*/ 2147483647 h 234"/>
                <a:gd name="T108" fmla="*/ 2147483647 w 264"/>
                <a:gd name="T109" fmla="*/ 2147483647 h 234"/>
                <a:gd name="T110" fmla="*/ 2147483647 w 264"/>
                <a:gd name="T111" fmla="*/ 2147483647 h 234"/>
                <a:gd name="T112" fmla="*/ 2147483647 w 264"/>
                <a:gd name="T113" fmla="*/ 2147483647 h 234"/>
                <a:gd name="T114" fmla="*/ 2147483647 w 264"/>
                <a:gd name="T115" fmla="*/ 2147483647 h 234"/>
                <a:gd name="T116" fmla="*/ 2147483647 w 264"/>
                <a:gd name="T117" fmla="*/ 2147483647 h 234"/>
                <a:gd name="T118" fmla="*/ 2147483647 w 264"/>
                <a:gd name="T119" fmla="*/ 2147483647 h 234"/>
                <a:gd name="T120" fmla="*/ 2147483647 w 264"/>
                <a:gd name="T121" fmla="*/ 2147483647 h 234"/>
                <a:gd name="T122" fmla="*/ 2147483647 w 264"/>
                <a:gd name="T123" fmla="*/ 2147483647 h 234"/>
                <a:gd name="T124" fmla="*/ 2147483647 w 264"/>
                <a:gd name="T125" fmla="*/ 2147483647 h 2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4"/>
                <a:gd name="T190" fmla="*/ 0 h 234"/>
                <a:gd name="T191" fmla="*/ 264 w 264"/>
                <a:gd name="T192" fmla="*/ 234 h 2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4" h="234">
                  <a:moveTo>
                    <a:pt x="246" y="78"/>
                  </a:moveTo>
                  <a:lnTo>
                    <a:pt x="228" y="78"/>
                  </a:lnTo>
                  <a:lnTo>
                    <a:pt x="228" y="60"/>
                  </a:lnTo>
                  <a:lnTo>
                    <a:pt x="246" y="42"/>
                  </a:lnTo>
                  <a:lnTo>
                    <a:pt x="246" y="30"/>
                  </a:lnTo>
                  <a:lnTo>
                    <a:pt x="234" y="30"/>
                  </a:lnTo>
                  <a:lnTo>
                    <a:pt x="222" y="36"/>
                  </a:lnTo>
                  <a:lnTo>
                    <a:pt x="216" y="36"/>
                  </a:lnTo>
                  <a:lnTo>
                    <a:pt x="216" y="30"/>
                  </a:lnTo>
                  <a:lnTo>
                    <a:pt x="204" y="30"/>
                  </a:lnTo>
                  <a:lnTo>
                    <a:pt x="192" y="12"/>
                  </a:lnTo>
                  <a:lnTo>
                    <a:pt x="138" y="12"/>
                  </a:lnTo>
                  <a:lnTo>
                    <a:pt x="132" y="6"/>
                  </a:lnTo>
                  <a:lnTo>
                    <a:pt x="120" y="6"/>
                  </a:lnTo>
                  <a:lnTo>
                    <a:pt x="108" y="12"/>
                  </a:lnTo>
                  <a:lnTo>
                    <a:pt x="90" y="6"/>
                  </a:lnTo>
                  <a:lnTo>
                    <a:pt x="66" y="6"/>
                  </a:lnTo>
                  <a:lnTo>
                    <a:pt x="42" y="12"/>
                  </a:lnTo>
                  <a:lnTo>
                    <a:pt x="30" y="6"/>
                  </a:lnTo>
                  <a:lnTo>
                    <a:pt x="24" y="0"/>
                  </a:lnTo>
                  <a:lnTo>
                    <a:pt x="18" y="0"/>
                  </a:lnTo>
                  <a:lnTo>
                    <a:pt x="18" y="24"/>
                  </a:lnTo>
                  <a:lnTo>
                    <a:pt x="0" y="30"/>
                  </a:lnTo>
                  <a:lnTo>
                    <a:pt x="12" y="42"/>
                  </a:lnTo>
                  <a:lnTo>
                    <a:pt x="30" y="48"/>
                  </a:lnTo>
                  <a:lnTo>
                    <a:pt x="30" y="60"/>
                  </a:lnTo>
                  <a:lnTo>
                    <a:pt x="36" y="60"/>
                  </a:lnTo>
                  <a:lnTo>
                    <a:pt x="42" y="66"/>
                  </a:lnTo>
                  <a:lnTo>
                    <a:pt x="42" y="84"/>
                  </a:lnTo>
                  <a:lnTo>
                    <a:pt x="60" y="90"/>
                  </a:lnTo>
                  <a:lnTo>
                    <a:pt x="72" y="120"/>
                  </a:lnTo>
                  <a:lnTo>
                    <a:pt x="84" y="132"/>
                  </a:lnTo>
                  <a:lnTo>
                    <a:pt x="96" y="138"/>
                  </a:lnTo>
                  <a:lnTo>
                    <a:pt x="114" y="150"/>
                  </a:lnTo>
                  <a:lnTo>
                    <a:pt x="126" y="156"/>
                  </a:lnTo>
                  <a:lnTo>
                    <a:pt x="132" y="168"/>
                  </a:lnTo>
                  <a:lnTo>
                    <a:pt x="132" y="174"/>
                  </a:lnTo>
                  <a:lnTo>
                    <a:pt x="126" y="180"/>
                  </a:lnTo>
                  <a:lnTo>
                    <a:pt x="138" y="180"/>
                  </a:lnTo>
                  <a:lnTo>
                    <a:pt x="156" y="198"/>
                  </a:lnTo>
                  <a:lnTo>
                    <a:pt x="162" y="210"/>
                  </a:lnTo>
                  <a:lnTo>
                    <a:pt x="174" y="216"/>
                  </a:lnTo>
                  <a:lnTo>
                    <a:pt x="192" y="234"/>
                  </a:lnTo>
                  <a:lnTo>
                    <a:pt x="210" y="204"/>
                  </a:lnTo>
                  <a:lnTo>
                    <a:pt x="198" y="198"/>
                  </a:lnTo>
                  <a:lnTo>
                    <a:pt x="192" y="198"/>
                  </a:lnTo>
                  <a:lnTo>
                    <a:pt x="186" y="192"/>
                  </a:lnTo>
                  <a:lnTo>
                    <a:pt x="186" y="186"/>
                  </a:lnTo>
                  <a:lnTo>
                    <a:pt x="192" y="180"/>
                  </a:lnTo>
                  <a:lnTo>
                    <a:pt x="198" y="180"/>
                  </a:lnTo>
                  <a:lnTo>
                    <a:pt x="204" y="168"/>
                  </a:lnTo>
                  <a:lnTo>
                    <a:pt x="204" y="162"/>
                  </a:lnTo>
                  <a:lnTo>
                    <a:pt x="210" y="156"/>
                  </a:lnTo>
                  <a:lnTo>
                    <a:pt x="228" y="156"/>
                  </a:lnTo>
                  <a:lnTo>
                    <a:pt x="228" y="132"/>
                  </a:lnTo>
                  <a:lnTo>
                    <a:pt x="258" y="132"/>
                  </a:lnTo>
                  <a:lnTo>
                    <a:pt x="258" y="126"/>
                  </a:lnTo>
                  <a:lnTo>
                    <a:pt x="252" y="114"/>
                  </a:lnTo>
                  <a:lnTo>
                    <a:pt x="240" y="102"/>
                  </a:lnTo>
                  <a:lnTo>
                    <a:pt x="264" y="96"/>
                  </a:lnTo>
                  <a:lnTo>
                    <a:pt x="258" y="84"/>
                  </a:lnTo>
                  <a:lnTo>
                    <a:pt x="252" y="78"/>
                  </a:lnTo>
                  <a:lnTo>
                    <a:pt x="246"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2" name="Bolivia" descr="© INSCALE GmbH, 05.05.2010&#10;http://www.presentationload.com/">
              <a:extLst>
                <a:ext uri="{FF2B5EF4-FFF2-40B4-BE49-F238E27FC236}">
                  <a16:creationId xmlns:a16="http://schemas.microsoft.com/office/drawing/2014/main" id="{50D02249-B2B6-4269-AA7F-520507EBCCCB}"/>
                </a:ext>
              </a:extLst>
            </p:cNvPr>
            <p:cNvSpPr>
              <a:spLocks/>
            </p:cNvSpPr>
            <p:nvPr>
              <p:custDataLst>
                <p:tags r:id="rId161"/>
              </p:custDataLst>
            </p:nvPr>
          </p:nvSpPr>
          <p:spPr bwMode="gray">
            <a:xfrm>
              <a:off x="2369085" y="3514955"/>
              <a:ext cx="337980" cy="401725"/>
            </a:xfrm>
            <a:custGeom>
              <a:avLst/>
              <a:gdLst>
                <a:gd name="T0" fmla="*/ 2147483647 w 894"/>
                <a:gd name="T1" fmla="*/ 2147483647 h 1056"/>
                <a:gd name="T2" fmla="*/ 2147483647 w 894"/>
                <a:gd name="T3" fmla="*/ 2147483647 h 1056"/>
                <a:gd name="T4" fmla="*/ 2147483647 w 894"/>
                <a:gd name="T5" fmla="*/ 2147483647 h 1056"/>
                <a:gd name="T6" fmla="*/ 2147483647 w 894"/>
                <a:gd name="T7" fmla="*/ 2147483647 h 1056"/>
                <a:gd name="T8" fmla="*/ 2147483647 w 894"/>
                <a:gd name="T9" fmla="*/ 2147483647 h 1056"/>
                <a:gd name="T10" fmla="*/ 2147483647 w 894"/>
                <a:gd name="T11" fmla="*/ 2147483647 h 1056"/>
                <a:gd name="T12" fmla="*/ 2147483647 w 894"/>
                <a:gd name="T13" fmla="*/ 2147483647 h 1056"/>
                <a:gd name="T14" fmla="*/ 2147483647 w 894"/>
                <a:gd name="T15" fmla="*/ 2147483647 h 1056"/>
                <a:gd name="T16" fmla="*/ 2147483647 w 894"/>
                <a:gd name="T17" fmla="*/ 2147483647 h 1056"/>
                <a:gd name="T18" fmla="*/ 2147483647 w 894"/>
                <a:gd name="T19" fmla="*/ 2147483647 h 1056"/>
                <a:gd name="T20" fmla="*/ 2147483647 w 894"/>
                <a:gd name="T21" fmla="*/ 2147483647 h 1056"/>
                <a:gd name="T22" fmla="*/ 2147483647 w 894"/>
                <a:gd name="T23" fmla="*/ 2147483647 h 1056"/>
                <a:gd name="T24" fmla="*/ 2147483647 w 894"/>
                <a:gd name="T25" fmla="*/ 2147483647 h 1056"/>
                <a:gd name="T26" fmla="*/ 2147483647 w 894"/>
                <a:gd name="T27" fmla="*/ 2147483647 h 1056"/>
                <a:gd name="T28" fmla="*/ 2147483647 w 894"/>
                <a:gd name="T29" fmla="*/ 2147483647 h 1056"/>
                <a:gd name="T30" fmla="*/ 2147483647 w 894"/>
                <a:gd name="T31" fmla="*/ 2147483647 h 1056"/>
                <a:gd name="T32" fmla="*/ 2147483647 w 894"/>
                <a:gd name="T33" fmla="*/ 2147483647 h 1056"/>
                <a:gd name="T34" fmla="*/ 2147483647 w 894"/>
                <a:gd name="T35" fmla="*/ 2147483647 h 1056"/>
                <a:gd name="T36" fmla="*/ 2147483647 w 894"/>
                <a:gd name="T37" fmla="*/ 2147483647 h 1056"/>
                <a:gd name="T38" fmla="*/ 2147483647 w 894"/>
                <a:gd name="T39" fmla="*/ 2147483647 h 1056"/>
                <a:gd name="T40" fmla="*/ 2147483647 w 894"/>
                <a:gd name="T41" fmla="*/ 2147483647 h 1056"/>
                <a:gd name="T42" fmla="*/ 2147483647 w 894"/>
                <a:gd name="T43" fmla="*/ 2147483647 h 1056"/>
                <a:gd name="T44" fmla="*/ 2147483647 w 894"/>
                <a:gd name="T45" fmla="*/ 2147483647 h 1056"/>
                <a:gd name="T46" fmla="*/ 2147483647 w 894"/>
                <a:gd name="T47" fmla="*/ 2147483647 h 1056"/>
                <a:gd name="T48" fmla="*/ 0 w 894"/>
                <a:gd name="T49" fmla="*/ 2147483647 h 1056"/>
                <a:gd name="T50" fmla="*/ 2147483647 w 894"/>
                <a:gd name="T51" fmla="*/ 2147483647 h 1056"/>
                <a:gd name="T52" fmla="*/ 2147483647 w 894"/>
                <a:gd name="T53" fmla="*/ 2147483647 h 1056"/>
                <a:gd name="T54" fmla="*/ 2147483647 w 894"/>
                <a:gd name="T55" fmla="*/ 2147483647 h 1056"/>
                <a:gd name="T56" fmla="*/ 2147483647 w 894"/>
                <a:gd name="T57" fmla="*/ 2147483647 h 1056"/>
                <a:gd name="T58" fmla="*/ 2147483647 w 894"/>
                <a:gd name="T59" fmla="*/ 2147483647 h 1056"/>
                <a:gd name="T60" fmla="*/ 2147483647 w 894"/>
                <a:gd name="T61" fmla="*/ 2147483647 h 1056"/>
                <a:gd name="T62" fmla="*/ 2147483647 w 894"/>
                <a:gd name="T63" fmla="*/ 2147483647 h 1056"/>
                <a:gd name="T64" fmla="*/ 2147483647 w 894"/>
                <a:gd name="T65" fmla="*/ 2147483647 h 1056"/>
                <a:gd name="T66" fmla="*/ 2147483647 w 894"/>
                <a:gd name="T67" fmla="*/ 2147483647 h 1056"/>
                <a:gd name="T68" fmla="*/ 2147483647 w 894"/>
                <a:gd name="T69" fmla="*/ 2147483647 h 1056"/>
                <a:gd name="T70" fmla="*/ 2147483647 w 894"/>
                <a:gd name="T71" fmla="*/ 2147483647 h 1056"/>
                <a:gd name="T72" fmla="*/ 2147483647 w 894"/>
                <a:gd name="T73" fmla="*/ 2147483647 h 1056"/>
                <a:gd name="T74" fmla="*/ 2147483647 w 894"/>
                <a:gd name="T75" fmla="*/ 2147483647 h 1056"/>
                <a:gd name="T76" fmla="*/ 2147483647 w 894"/>
                <a:gd name="T77" fmla="*/ 2147483647 h 1056"/>
                <a:gd name="T78" fmla="*/ 2147483647 w 894"/>
                <a:gd name="T79" fmla="*/ 2147483647 h 1056"/>
                <a:gd name="T80" fmla="*/ 2147483647 w 894"/>
                <a:gd name="T81" fmla="*/ 2147483647 h 1056"/>
                <a:gd name="T82" fmla="*/ 2147483647 w 894"/>
                <a:gd name="T83" fmla="*/ 2147483647 h 1056"/>
                <a:gd name="T84" fmla="*/ 2147483647 w 894"/>
                <a:gd name="T85" fmla="*/ 2147483647 h 1056"/>
                <a:gd name="T86" fmla="*/ 2147483647 w 894"/>
                <a:gd name="T87" fmla="*/ 2147483647 h 1056"/>
                <a:gd name="T88" fmla="*/ 2147483647 w 894"/>
                <a:gd name="T89" fmla="*/ 2147483647 h 1056"/>
                <a:gd name="T90" fmla="*/ 2147483647 w 894"/>
                <a:gd name="T91" fmla="*/ 2147483647 h 1056"/>
                <a:gd name="T92" fmla="*/ 2147483647 w 894"/>
                <a:gd name="T93" fmla="*/ 2147483647 h 1056"/>
                <a:gd name="T94" fmla="*/ 2147483647 w 894"/>
                <a:gd name="T95" fmla="*/ 2147483647 h 1056"/>
                <a:gd name="T96" fmla="*/ 2147483647 w 894"/>
                <a:gd name="T97" fmla="*/ 2147483647 h 1056"/>
                <a:gd name="T98" fmla="*/ 2147483647 w 894"/>
                <a:gd name="T99" fmla="*/ 2147483647 h 1056"/>
                <a:gd name="T100" fmla="*/ 2147483647 w 894"/>
                <a:gd name="T101" fmla="*/ 2147483647 h 10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94"/>
                <a:gd name="T154" fmla="*/ 0 h 1056"/>
                <a:gd name="T155" fmla="*/ 894 w 894"/>
                <a:gd name="T156" fmla="*/ 1056 h 10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94" h="1056">
                  <a:moveTo>
                    <a:pt x="882" y="744"/>
                  </a:moveTo>
                  <a:lnTo>
                    <a:pt x="882" y="738"/>
                  </a:lnTo>
                  <a:lnTo>
                    <a:pt x="888" y="732"/>
                  </a:lnTo>
                  <a:lnTo>
                    <a:pt x="888" y="708"/>
                  </a:lnTo>
                  <a:lnTo>
                    <a:pt x="894" y="696"/>
                  </a:lnTo>
                  <a:lnTo>
                    <a:pt x="894" y="684"/>
                  </a:lnTo>
                  <a:lnTo>
                    <a:pt x="882" y="648"/>
                  </a:lnTo>
                  <a:lnTo>
                    <a:pt x="876" y="636"/>
                  </a:lnTo>
                  <a:lnTo>
                    <a:pt x="864" y="624"/>
                  </a:lnTo>
                  <a:lnTo>
                    <a:pt x="840" y="612"/>
                  </a:lnTo>
                  <a:lnTo>
                    <a:pt x="834" y="606"/>
                  </a:lnTo>
                  <a:lnTo>
                    <a:pt x="822" y="600"/>
                  </a:lnTo>
                  <a:lnTo>
                    <a:pt x="816" y="588"/>
                  </a:lnTo>
                  <a:lnTo>
                    <a:pt x="816" y="576"/>
                  </a:lnTo>
                  <a:lnTo>
                    <a:pt x="822" y="558"/>
                  </a:lnTo>
                  <a:lnTo>
                    <a:pt x="822" y="546"/>
                  </a:lnTo>
                  <a:lnTo>
                    <a:pt x="828" y="540"/>
                  </a:lnTo>
                  <a:lnTo>
                    <a:pt x="828" y="534"/>
                  </a:lnTo>
                  <a:lnTo>
                    <a:pt x="768" y="534"/>
                  </a:lnTo>
                  <a:lnTo>
                    <a:pt x="720" y="528"/>
                  </a:lnTo>
                  <a:lnTo>
                    <a:pt x="690" y="522"/>
                  </a:lnTo>
                  <a:lnTo>
                    <a:pt x="684" y="516"/>
                  </a:lnTo>
                  <a:lnTo>
                    <a:pt x="684" y="474"/>
                  </a:lnTo>
                  <a:lnTo>
                    <a:pt x="690" y="462"/>
                  </a:lnTo>
                  <a:lnTo>
                    <a:pt x="684" y="456"/>
                  </a:lnTo>
                  <a:lnTo>
                    <a:pt x="672" y="450"/>
                  </a:lnTo>
                  <a:lnTo>
                    <a:pt x="666" y="438"/>
                  </a:lnTo>
                  <a:lnTo>
                    <a:pt x="660" y="432"/>
                  </a:lnTo>
                  <a:lnTo>
                    <a:pt x="660" y="426"/>
                  </a:lnTo>
                  <a:lnTo>
                    <a:pt x="678" y="426"/>
                  </a:lnTo>
                  <a:lnTo>
                    <a:pt x="678" y="396"/>
                  </a:lnTo>
                  <a:lnTo>
                    <a:pt x="672" y="384"/>
                  </a:lnTo>
                  <a:lnTo>
                    <a:pt x="666" y="378"/>
                  </a:lnTo>
                  <a:lnTo>
                    <a:pt x="660" y="366"/>
                  </a:lnTo>
                  <a:lnTo>
                    <a:pt x="660" y="336"/>
                  </a:lnTo>
                  <a:lnTo>
                    <a:pt x="654" y="330"/>
                  </a:lnTo>
                  <a:lnTo>
                    <a:pt x="648" y="318"/>
                  </a:lnTo>
                  <a:lnTo>
                    <a:pt x="624" y="306"/>
                  </a:lnTo>
                  <a:lnTo>
                    <a:pt x="564" y="306"/>
                  </a:lnTo>
                  <a:lnTo>
                    <a:pt x="558" y="300"/>
                  </a:lnTo>
                  <a:lnTo>
                    <a:pt x="546" y="294"/>
                  </a:lnTo>
                  <a:lnTo>
                    <a:pt x="534" y="282"/>
                  </a:lnTo>
                  <a:lnTo>
                    <a:pt x="534" y="276"/>
                  </a:lnTo>
                  <a:lnTo>
                    <a:pt x="510" y="276"/>
                  </a:lnTo>
                  <a:lnTo>
                    <a:pt x="498" y="270"/>
                  </a:lnTo>
                  <a:lnTo>
                    <a:pt x="486" y="258"/>
                  </a:lnTo>
                  <a:lnTo>
                    <a:pt x="474" y="252"/>
                  </a:lnTo>
                  <a:lnTo>
                    <a:pt x="468" y="240"/>
                  </a:lnTo>
                  <a:lnTo>
                    <a:pt x="468" y="234"/>
                  </a:lnTo>
                  <a:lnTo>
                    <a:pt x="456" y="234"/>
                  </a:lnTo>
                  <a:lnTo>
                    <a:pt x="450" y="240"/>
                  </a:lnTo>
                  <a:lnTo>
                    <a:pt x="438" y="240"/>
                  </a:lnTo>
                  <a:lnTo>
                    <a:pt x="426" y="234"/>
                  </a:lnTo>
                  <a:lnTo>
                    <a:pt x="420" y="222"/>
                  </a:lnTo>
                  <a:lnTo>
                    <a:pt x="414" y="228"/>
                  </a:lnTo>
                  <a:lnTo>
                    <a:pt x="384" y="228"/>
                  </a:lnTo>
                  <a:lnTo>
                    <a:pt x="372" y="222"/>
                  </a:lnTo>
                  <a:lnTo>
                    <a:pt x="366" y="216"/>
                  </a:lnTo>
                  <a:lnTo>
                    <a:pt x="366" y="210"/>
                  </a:lnTo>
                  <a:lnTo>
                    <a:pt x="360" y="198"/>
                  </a:lnTo>
                  <a:lnTo>
                    <a:pt x="360" y="192"/>
                  </a:lnTo>
                  <a:lnTo>
                    <a:pt x="354" y="186"/>
                  </a:lnTo>
                  <a:lnTo>
                    <a:pt x="330" y="186"/>
                  </a:lnTo>
                  <a:lnTo>
                    <a:pt x="324" y="156"/>
                  </a:lnTo>
                  <a:lnTo>
                    <a:pt x="318" y="150"/>
                  </a:lnTo>
                  <a:lnTo>
                    <a:pt x="306" y="144"/>
                  </a:lnTo>
                  <a:lnTo>
                    <a:pt x="294" y="132"/>
                  </a:lnTo>
                  <a:lnTo>
                    <a:pt x="294" y="120"/>
                  </a:lnTo>
                  <a:lnTo>
                    <a:pt x="300" y="114"/>
                  </a:lnTo>
                  <a:lnTo>
                    <a:pt x="300" y="96"/>
                  </a:lnTo>
                  <a:lnTo>
                    <a:pt x="294" y="84"/>
                  </a:lnTo>
                  <a:lnTo>
                    <a:pt x="288" y="78"/>
                  </a:lnTo>
                  <a:lnTo>
                    <a:pt x="288" y="48"/>
                  </a:lnTo>
                  <a:lnTo>
                    <a:pt x="294" y="42"/>
                  </a:lnTo>
                  <a:lnTo>
                    <a:pt x="294" y="36"/>
                  </a:lnTo>
                  <a:lnTo>
                    <a:pt x="300" y="30"/>
                  </a:lnTo>
                  <a:lnTo>
                    <a:pt x="300" y="0"/>
                  </a:lnTo>
                  <a:lnTo>
                    <a:pt x="288" y="0"/>
                  </a:lnTo>
                  <a:lnTo>
                    <a:pt x="276" y="6"/>
                  </a:lnTo>
                  <a:lnTo>
                    <a:pt x="276" y="12"/>
                  </a:lnTo>
                  <a:lnTo>
                    <a:pt x="270" y="12"/>
                  </a:lnTo>
                  <a:lnTo>
                    <a:pt x="258" y="0"/>
                  </a:lnTo>
                  <a:lnTo>
                    <a:pt x="246" y="12"/>
                  </a:lnTo>
                  <a:lnTo>
                    <a:pt x="210" y="12"/>
                  </a:lnTo>
                  <a:lnTo>
                    <a:pt x="198" y="18"/>
                  </a:lnTo>
                  <a:lnTo>
                    <a:pt x="192" y="24"/>
                  </a:lnTo>
                  <a:lnTo>
                    <a:pt x="186" y="36"/>
                  </a:lnTo>
                  <a:lnTo>
                    <a:pt x="180" y="42"/>
                  </a:lnTo>
                  <a:lnTo>
                    <a:pt x="180" y="48"/>
                  </a:lnTo>
                  <a:lnTo>
                    <a:pt x="144" y="48"/>
                  </a:lnTo>
                  <a:lnTo>
                    <a:pt x="138" y="78"/>
                  </a:lnTo>
                  <a:lnTo>
                    <a:pt x="102" y="78"/>
                  </a:lnTo>
                  <a:lnTo>
                    <a:pt x="90" y="96"/>
                  </a:lnTo>
                  <a:lnTo>
                    <a:pt x="84" y="102"/>
                  </a:lnTo>
                  <a:lnTo>
                    <a:pt x="60" y="114"/>
                  </a:lnTo>
                  <a:lnTo>
                    <a:pt x="42" y="114"/>
                  </a:lnTo>
                  <a:lnTo>
                    <a:pt x="42" y="108"/>
                  </a:lnTo>
                  <a:lnTo>
                    <a:pt x="36" y="102"/>
                  </a:lnTo>
                  <a:lnTo>
                    <a:pt x="12" y="102"/>
                  </a:lnTo>
                  <a:lnTo>
                    <a:pt x="0" y="96"/>
                  </a:lnTo>
                  <a:lnTo>
                    <a:pt x="0" y="114"/>
                  </a:lnTo>
                  <a:lnTo>
                    <a:pt x="6" y="132"/>
                  </a:lnTo>
                  <a:lnTo>
                    <a:pt x="18" y="144"/>
                  </a:lnTo>
                  <a:lnTo>
                    <a:pt x="30" y="162"/>
                  </a:lnTo>
                  <a:lnTo>
                    <a:pt x="42" y="174"/>
                  </a:lnTo>
                  <a:lnTo>
                    <a:pt x="54" y="192"/>
                  </a:lnTo>
                  <a:lnTo>
                    <a:pt x="66" y="216"/>
                  </a:lnTo>
                  <a:lnTo>
                    <a:pt x="66" y="228"/>
                  </a:lnTo>
                  <a:lnTo>
                    <a:pt x="60" y="234"/>
                  </a:lnTo>
                  <a:lnTo>
                    <a:pt x="54" y="246"/>
                  </a:lnTo>
                  <a:lnTo>
                    <a:pt x="48" y="252"/>
                  </a:lnTo>
                  <a:lnTo>
                    <a:pt x="60" y="300"/>
                  </a:lnTo>
                  <a:lnTo>
                    <a:pt x="42" y="330"/>
                  </a:lnTo>
                  <a:lnTo>
                    <a:pt x="48" y="330"/>
                  </a:lnTo>
                  <a:lnTo>
                    <a:pt x="60" y="342"/>
                  </a:lnTo>
                  <a:lnTo>
                    <a:pt x="66" y="354"/>
                  </a:lnTo>
                  <a:lnTo>
                    <a:pt x="66" y="360"/>
                  </a:lnTo>
                  <a:lnTo>
                    <a:pt x="60" y="372"/>
                  </a:lnTo>
                  <a:lnTo>
                    <a:pt x="48" y="384"/>
                  </a:lnTo>
                  <a:lnTo>
                    <a:pt x="36" y="408"/>
                  </a:lnTo>
                  <a:lnTo>
                    <a:pt x="42" y="426"/>
                  </a:lnTo>
                  <a:lnTo>
                    <a:pt x="48" y="438"/>
                  </a:lnTo>
                  <a:lnTo>
                    <a:pt x="54" y="444"/>
                  </a:lnTo>
                  <a:lnTo>
                    <a:pt x="54" y="450"/>
                  </a:lnTo>
                  <a:lnTo>
                    <a:pt x="42" y="468"/>
                  </a:lnTo>
                  <a:lnTo>
                    <a:pt x="54" y="480"/>
                  </a:lnTo>
                  <a:lnTo>
                    <a:pt x="78" y="498"/>
                  </a:lnTo>
                  <a:lnTo>
                    <a:pt x="78" y="516"/>
                  </a:lnTo>
                  <a:lnTo>
                    <a:pt x="102" y="528"/>
                  </a:lnTo>
                  <a:lnTo>
                    <a:pt x="90" y="558"/>
                  </a:lnTo>
                  <a:lnTo>
                    <a:pt x="78" y="546"/>
                  </a:lnTo>
                  <a:lnTo>
                    <a:pt x="78" y="558"/>
                  </a:lnTo>
                  <a:lnTo>
                    <a:pt x="66" y="582"/>
                  </a:lnTo>
                  <a:lnTo>
                    <a:pt x="54" y="588"/>
                  </a:lnTo>
                  <a:lnTo>
                    <a:pt x="36" y="606"/>
                  </a:lnTo>
                  <a:lnTo>
                    <a:pt x="48" y="630"/>
                  </a:lnTo>
                  <a:lnTo>
                    <a:pt x="42" y="636"/>
                  </a:lnTo>
                  <a:lnTo>
                    <a:pt x="60" y="666"/>
                  </a:lnTo>
                  <a:lnTo>
                    <a:pt x="84" y="666"/>
                  </a:lnTo>
                  <a:lnTo>
                    <a:pt x="96" y="744"/>
                  </a:lnTo>
                  <a:lnTo>
                    <a:pt x="108" y="750"/>
                  </a:lnTo>
                  <a:lnTo>
                    <a:pt x="114" y="750"/>
                  </a:lnTo>
                  <a:lnTo>
                    <a:pt x="138" y="762"/>
                  </a:lnTo>
                  <a:lnTo>
                    <a:pt x="144" y="774"/>
                  </a:lnTo>
                  <a:lnTo>
                    <a:pt x="144" y="780"/>
                  </a:lnTo>
                  <a:lnTo>
                    <a:pt x="138" y="792"/>
                  </a:lnTo>
                  <a:lnTo>
                    <a:pt x="126" y="804"/>
                  </a:lnTo>
                  <a:lnTo>
                    <a:pt x="144" y="822"/>
                  </a:lnTo>
                  <a:lnTo>
                    <a:pt x="138" y="828"/>
                  </a:lnTo>
                  <a:lnTo>
                    <a:pt x="132" y="840"/>
                  </a:lnTo>
                  <a:lnTo>
                    <a:pt x="126" y="846"/>
                  </a:lnTo>
                  <a:lnTo>
                    <a:pt x="126" y="858"/>
                  </a:lnTo>
                  <a:lnTo>
                    <a:pt x="132" y="870"/>
                  </a:lnTo>
                  <a:lnTo>
                    <a:pt x="138" y="876"/>
                  </a:lnTo>
                  <a:lnTo>
                    <a:pt x="138" y="900"/>
                  </a:lnTo>
                  <a:lnTo>
                    <a:pt x="144" y="900"/>
                  </a:lnTo>
                  <a:lnTo>
                    <a:pt x="150" y="906"/>
                  </a:lnTo>
                  <a:lnTo>
                    <a:pt x="162" y="912"/>
                  </a:lnTo>
                  <a:lnTo>
                    <a:pt x="168" y="918"/>
                  </a:lnTo>
                  <a:lnTo>
                    <a:pt x="180" y="924"/>
                  </a:lnTo>
                  <a:lnTo>
                    <a:pt x="186" y="930"/>
                  </a:lnTo>
                  <a:lnTo>
                    <a:pt x="186" y="996"/>
                  </a:lnTo>
                  <a:lnTo>
                    <a:pt x="210" y="1020"/>
                  </a:lnTo>
                  <a:lnTo>
                    <a:pt x="210" y="1044"/>
                  </a:lnTo>
                  <a:lnTo>
                    <a:pt x="216" y="1056"/>
                  </a:lnTo>
                  <a:lnTo>
                    <a:pt x="270" y="1056"/>
                  </a:lnTo>
                  <a:lnTo>
                    <a:pt x="270" y="1026"/>
                  </a:lnTo>
                  <a:lnTo>
                    <a:pt x="282" y="1026"/>
                  </a:lnTo>
                  <a:lnTo>
                    <a:pt x="282" y="1008"/>
                  </a:lnTo>
                  <a:lnTo>
                    <a:pt x="306" y="1002"/>
                  </a:lnTo>
                  <a:lnTo>
                    <a:pt x="318" y="978"/>
                  </a:lnTo>
                  <a:lnTo>
                    <a:pt x="324" y="984"/>
                  </a:lnTo>
                  <a:lnTo>
                    <a:pt x="348" y="996"/>
                  </a:lnTo>
                  <a:lnTo>
                    <a:pt x="360" y="996"/>
                  </a:lnTo>
                  <a:lnTo>
                    <a:pt x="378" y="1002"/>
                  </a:lnTo>
                  <a:lnTo>
                    <a:pt x="432" y="1002"/>
                  </a:lnTo>
                  <a:lnTo>
                    <a:pt x="462" y="1050"/>
                  </a:lnTo>
                  <a:lnTo>
                    <a:pt x="474" y="996"/>
                  </a:lnTo>
                  <a:lnTo>
                    <a:pt x="546" y="990"/>
                  </a:lnTo>
                  <a:lnTo>
                    <a:pt x="582" y="1014"/>
                  </a:lnTo>
                  <a:lnTo>
                    <a:pt x="582" y="996"/>
                  </a:lnTo>
                  <a:lnTo>
                    <a:pt x="594" y="924"/>
                  </a:lnTo>
                  <a:lnTo>
                    <a:pt x="594" y="900"/>
                  </a:lnTo>
                  <a:lnTo>
                    <a:pt x="588" y="894"/>
                  </a:lnTo>
                  <a:lnTo>
                    <a:pt x="588" y="888"/>
                  </a:lnTo>
                  <a:lnTo>
                    <a:pt x="576" y="864"/>
                  </a:lnTo>
                  <a:lnTo>
                    <a:pt x="576" y="852"/>
                  </a:lnTo>
                  <a:lnTo>
                    <a:pt x="582" y="846"/>
                  </a:lnTo>
                  <a:lnTo>
                    <a:pt x="594" y="840"/>
                  </a:lnTo>
                  <a:lnTo>
                    <a:pt x="606" y="828"/>
                  </a:lnTo>
                  <a:lnTo>
                    <a:pt x="612" y="798"/>
                  </a:lnTo>
                  <a:lnTo>
                    <a:pt x="714" y="780"/>
                  </a:lnTo>
                  <a:lnTo>
                    <a:pt x="792" y="768"/>
                  </a:lnTo>
                  <a:lnTo>
                    <a:pt x="846" y="810"/>
                  </a:lnTo>
                  <a:lnTo>
                    <a:pt x="864" y="846"/>
                  </a:lnTo>
                  <a:lnTo>
                    <a:pt x="864" y="840"/>
                  </a:lnTo>
                  <a:lnTo>
                    <a:pt x="870" y="834"/>
                  </a:lnTo>
                  <a:lnTo>
                    <a:pt x="882" y="828"/>
                  </a:lnTo>
                  <a:lnTo>
                    <a:pt x="888" y="822"/>
                  </a:lnTo>
                  <a:lnTo>
                    <a:pt x="876" y="816"/>
                  </a:lnTo>
                  <a:lnTo>
                    <a:pt x="870" y="810"/>
                  </a:lnTo>
                  <a:lnTo>
                    <a:pt x="870" y="786"/>
                  </a:lnTo>
                  <a:lnTo>
                    <a:pt x="876" y="774"/>
                  </a:lnTo>
                  <a:lnTo>
                    <a:pt x="882" y="768"/>
                  </a:lnTo>
                  <a:lnTo>
                    <a:pt x="888" y="756"/>
                  </a:lnTo>
                  <a:lnTo>
                    <a:pt x="882" y="74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3" name="Bhutan" descr="© INSCALE GmbH, 05.05.2010&#10;http://www.presentationload.com/">
              <a:extLst>
                <a:ext uri="{FF2B5EF4-FFF2-40B4-BE49-F238E27FC236}">
                  <a16:creationId xmlns:a16="http://schemas.microsoft.com/office/drawing/2014/main" id="{AB118824-AD98-4677-AE71-7A420C888AF1}"/>
                </a:ext>
              </a:extLst>
            </p:cNvPr>
            <p:cNvSpPr>
              <a:spLocks/>
            </p:cNvSpPr>
            <p:nvPr>
              <p:custDataLst>
                <p:tags r:id="rId162"/>
              </p:custDataLst>
            </p:nvPr>
          </p:nvSpPr>
          <p:spPr bwMode="gray">
            <a:xfrm>
              <a:off x="6562717" y="2352770"/>
              <a:ext cx="88942" cy="50401"/>
            </a:xfrm>
            <a:custGeom>
              <a:avLst/>
              <a:gdLst>
                <a:gd name="T0" fmla="*/ 2147483647 w 234"/>
                <a:gd name="T1" fmla="*/ 2147483647 h 132"/>
                <a:gd name="T2" fmla="*/ 2147483647 w 234"/>
                <a:gd name="T3" fmla="*/ 2147483647 h 132"/>
                <a:gd name="T4" fmla="*/ 2147483647 w 234"/>
                <a:gd name="T5" fmla="*/ 2147483647 h 132"/>
                <a:gd name="T6" fmla="*/ 2147483647 w 234"/>
                <a:gd name="T7" fmla="*/ 2147483647 h 132"/>
                <a:gd name="T8" fmla="*/ 2147483647 w 234"/>
                <a:gd name="T9" fmla="*/ 2147483647 h 132"/>
                <a:gd name="T10" fmla="*/ 2147483647 w 234"/>
                <a:gd name="T11" fmla="*/ 2147483647 h 132"/>
                <a:gd name="T12" fmla="*/ 2147483647 w 234"/>
                <a:gd name="T13" fmla="*/ 2147483647 h 132"/>
                <a:gd name="T14" fmla="*/ 2147483647 w 234"/>
                <a:gd name="T15" fmla="*/ 2147483647 h 132"/>
                <a:gd name="T16" fmla="*/ 2147483647 w 234"/>
                <a:gd name="T17" fmla="*/ 2147483647 h 132"/>
                <a:gd name="T18" fmla="*/ 2147483647 w 234"/>
                <a:gd name="T19" fmla="*/ 2147483647 h 132"/>
                <a:gd name="T20" fmla="*/ 2147483647 w 234"/>
                <a:gd name="T21" fmla="*/ 2147483647 h 132"/>
                <a:gd name="T22" fmla="*/ 2147483647 w 234"/>
                <a:gd name="T23" fmla="*/ 2147483647 h 132"/>
                <a:gd name="T24" fmla="*/ 2147483647 w 234"/>
                <a:gd name="T25" fmla="*/ 2147483647 h 132"/>
                <a:gd name="T26" fmla="*/ 2147483647 w 234"/>
                <a:gd name="T27" fmla="*/ 2147483647 h 132"/>
                <a:gd name="T28" fmla="*/ 2147483647 w 234"/>
                <a:gd name="T29" fmla="*/ 2147483647 h 132"/>
                <a:gd name="T30" fmla="*/ 2147483647 w 234"/>
                <a:gd name="T31" fmla="*/ 2147483647 h 132"/>
                <a:gd name="T32" fmla="*/ 2147483647 w 234"/>
                <a:gd name="T33" fmla="*/ 2147483647 h 132"/>
                <a:gd name="T34" fmla="*/ 2147483647 w 234"/>
                <a:gd name="T35" fmla="*/ 2147483647 h 132"/>
                <a:gd name="T36" fmla="*/ 2147483647 w 234"/>
                <a:gd name="T37" fmla="*/ 2147483647 h 132"/>
                <a:gd name="T38" fmla="*/ 2147483647 w 234"/>
                <a:gd name="T39" fmla="*/ 2147483647 h 132"/>
                <a:gd name="T40" fmla="*/ 2147483647 w 234"/>
                <a:gd name="T41" fmla="*/ 2147483647 h 132"/>
                <a:gd name="T42" fmla="*/ 2147483647 w 234"/>
                <a:gd name="T43" fmla="*/ 2147483647 h 132"/>
                <a:gd name="T44" fmla="*/ 2147483647 w 234"/>
                <a:gd name="T45" fmla="*/ 2147483647 h 132"/>
                <a:gd name="T46" fmla="*/ 2147483647 w 234"/>
                <a:gd name="T47" fmla="*/ 2147483647 h 132"/>
                <a:gd name="T48" fmla="*/ 2147483647 w 234"/>
                <a:gd name="T49" fmla="*/ 2147483647 h 132"/>
                <a:gd name="T50" fmla="*/ 2147483647 w 234"/>
                <a:gd name="T51" fmla="*/ 2147483647 h 132"/>
                <a:gd name="T52" fmla="*/ 2147483647 w 234"/>
                <a:gd name="T53" fmla="*/ 2147483647 h 132"/>
                <a:gd name="T54" fmla="*/ 2147483647 w 234"/>
                <a:gd name="T55" fmla="*/ 2147483647 h 132"/>
                <a:gd name="T56" fmla="*/ 2147483647 w 234"/>
                <a:gd name="T57" fmla="*/ 2147483647 h 132"/>
                <a:gd name="T58" fmla="*/ 2147483647 w 234"/>
                <a:gd name="T59" fmla="*/ 0 h 132"/>
                <a:gd name="T60" fmla="*/ 2147483647 w 234"/>
                <a:gd name="T61" fmla="*/ 0 h 132"/>
                <a:gd name="T62" fmla="*/ 2147483647 w 234"/>
                <a:gd name="T63" fmla="*/ 2147483647 h 132"/>
                <a:gd name="T64" fmla="*/ 2147483647 w 234"/>
                <a:gd name="T65" fmla="*/ 2147483647 h 132"/>
                <a:gd name="T66" fmla="*/ 2147483647 w 234"/>
                <a:gd name="T67" fmla="*/ 2147483647 h 132"/>
                <a:gd name="T68" fmla="*/ 2147483647 w 234"/>
                <a:gd name="T69" fmla="*/ 2147483647 h 132"/>
                <a:gd name="T70" fmla="*/ 2147483647 w 234"/>
                <a:gd name="T71" fmla="*/ 2147483647 h 132"/>
                <a:gd name="T72" fmla="*/ 2147483647 w 234"/>
                <a:gd name="T73" fmla="*/ 2147483647 h 132"/>
                <a:gd name="T74" fmla="*/ 2147483647 w 234"/>
                <a:gd name="T75" fmla="*/ 2147483647 h 132"/>
                <a:gd name="T76" fmla="*/ 0 w 234"/>
                <a:gd name="T77" fmla="*/ 2147483647 h 132"/>
                <a:gd name="T78" fmla="*/ 0 w 234"/>
                <a:gd name="T79" fmla="*/ 2147483647 h 132"/>
                <a:gd name="T80" fmla="*/ 2147483647 w 234"/>
                <a:gd name="T81" fmla="*/ 2147483647 h 132"/>
                <a:gd name="T82" fmla="*/ 2147483647 w 234"/>
                <a:gd name="T83" fmla="*/ 2147483647 h 132"/>
                <a:gd name="T84" fmla="*/ 2147483647 w 234"/>
                <a:gd name="T85" fmla="*/ 2147483647 h 132"/>
                <a:gd name="T86" fmla="*/ 2147483647 w 234"/>
                <a:gd name="T87" fmla="*/ 2147483647 h 132"/>
                <a:gd name="T88" fmla="*/ 2147483647 w 234"/>
                <a:gd name="T89" fmla="*/ 2147483647 h 132"/>
                <a:gd name="T90" fmla="*/ 2147483647 w 234"/>
                <a:gd name="T91" fmla="*/ 2147483647 h 132"/>
                <a:gd name="T92" fmla="*/ 2147483647 w 234"/>
                <a:gd name="T93" fmla="*/ 2147483647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4"/>
                <a:gd name="T142" fmla="*/ 0 h 132"/>
                <a:gd name="T143" fmla="*/ 234 w 234"/>
                <a:gd name="T144" fmla="*/ 132 h 1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4" h="132">
                  <a:moveTo>
                    <a:pt x="78" y="132"/>
                  </a:moveTo>
                  <a:lnTo>
                    <a:pt x="90" y="132"/>
                  </a:lnTo>
                  <a:lnTo>
                    <a:pt x="102" y="126"/>
                  </a:lnTo>
                  <a:lnTo>
                    <a:pt x="108" y="120"/>
                  </a:lnTo>
                  <a:lnTo>
                    <a:pt x="126" y="120"/>
                  </a:lnTo>
                  <a:lnTo>
                    <a:pt x="138" y="126"/>
                  </a:lnTo>
                  <a:lnTo>
                    <a:pt x="168" y="126"/>
                  </a:lnTo>
                  <a:lnTo>
                    <a:pt x="180" y="120"/>
                  </a:lnTo>
                  <a:lnTo>
                    <a:pt x="192" y="120"/>
                  </a:lnTo>
                  <a:lnTo>
                    <a:pt x="198" y="126"/>
                  </a:lnTo>
                  <a:lnTo>
                    <a:pt x="210" y="126"/>
                  </a:lnTo>
                  <a:lnTo>
                    <a:pt x="234" y="114"/>
                  </a:lnTo>
                  <a:lnTo>
                    <a:pt x="234" y="108"/>
                  </a:lnTo>
                  <a:lnTo>
                    <a:pt x="222" y="96"/>
                  </a:lnTo>
                  <a:lnTo>
                    <a:pt x="222" y="72"/>
                  </a:lnTo>
                  <a:lnTo>
                    <a:pt x="198" y="72"/>
                  </a:lnTo>
                  <a:lnTo>
                    <a:pt x="192" y="66"/>
                  </a:lnTo>
                  <a:lnTo>
                    <a:pt x="192" y="42"/>
                  </a:lnTo>
                  <a:lnTo>
                    <a:pt x="186" y="30"/>
                  </a:lnTo>
                  <a:lnTo>
                    <a:pt x="174" y="18"/>
                  </a:lnTo>
                  <a:lnTo>
                    <a:pt x="162" y="12"/>
                  </a:lnTo>
                  <a:lnTo>
                    <a:pt x="150" y="12"/>
                  </a:lnTo>
                  <a:lnTo>
                    <a:pt x="138" y="18"/>
                  </a:lnTo>
                  <a:lnTo>
                    <a:pt x="126" y="18"/>
                  </a:lnTo>
                  <a:lnTo>
                    <a:pt x="114" y="24"/>
                  </a:lnTo>
                  <a:lnTo>
                    <a:pt x="108" y="30"/>
                  </a:lnTo>
                  <a:lnTo>
                    <a:pt x="102" y="30"/>
                  </a:lnTo>
                  <a:lnTo>
                    <a:pt x="102" y="6"/>
                  </a:lnTo>
                  <a:lnTo>
                    <a:pt x="78" y="6"/>
                  </a:lnTo>
                  <a:lnTo>
                    <a:pt x="66" y="0"/>
                  </a:lnTo>
                  <a:lnTo>
                    <a:pt x="54" y="0"/>
                  </a:lnTo>
                  <a:lnTo>
                    <a:pt x="48" y="12"/>
                  </a:lnTo>
                  <a:lnTo>
                    <a:pt x="36" y="24"/>
                  </a:lnTo>
                  <a:lnTo>
                    <a:pt x="30" y="36"/>
                  </a:lnTo>
                  <a:lnTo>
                    <a:pt x="18" y="54"/>
                  </a:lnTo>
                  <a:lnTo>
                    <a:pt x="12" y="66"/>
                  </a:lnTo>
                  <a:lnTo>
                    <a:pt x="6" y="72"/>
                  </a:lnTo>
                  <a:lnTo>
                    <a:pt x="6" y="78"/>
                  </a:lnTo>
                  <a:lnTo>
                    <a:pt x="0" y="78"/>
                  </a:lnTo>
                  <a:lnTo>
                    <a:pt x="0" y="90"/>
                  </a:lnTo>
                  <a:lnTo>
                    <a:pt x="18" y="108"/>
                  </a:lnTo>
                  <a:lnTo>
                    <a:pt x="42" y="120"/>
                  </a:lnTo>
                  <a:lnTo>
                    <a:pt x="54" y="120"/>
                  </a:lnTo>
                  <a:lnTo>
                    <a:pt x="54" y="114"/>
                  </a:lnTo>
                  <a:lnTo>
                    <a:pt x="54" y="120"/>
                  </a:lnTo>
                  <a:lnTo>
                    <a:pt x="66" y="132"/>
                  </a:lnTo>
                  <a:lnTo>
                    <a:pt x="78" y="1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4" name="Benin" descr="© INSCALE GmbH, 05.05.2010&#10;http://www.presentationload.com/">
              <a:extLst>
                <a:ext uri="{FF2B5EF4-FFF2-40B4-BE49-F238E27FC236}">
                  <a16:creationId xmlns:a16="http://schemas.microsoft.com/office/drawing/2014/main" id="{DDD02E4C-51FB-4D03-AC9B-631D1A178A85}"/>
                </a:ext>
              </a:extLst>
            </p:cNvPr>
            <p:cNvSpPr>
              <a:spLocks/>
            </p:cNvSpPr>
            <p:nvPr>
              <p:custDataLst>
                <p:tags r:id="rId163"/>
              </p:custDataLst>
            </p:nvPr>
          </p:nvSpPr>
          <p:spPr bwMode="gray">
            <a:xfrm>
              <a:off x="4256145" y="2840473"/>
              <a:ext cx="84496" cy="188262"/>
            </a:xfrm>
            <a:custGeom>
              <a:avLst/>
              <a:gdLst>
                <a:gd name="T0" fmla="*/ 2147483647 w 222"/>
                <a:gd name="T1" fmla="*/ 2147483647 h 498"/>
                <a:gd name="T2" fmla="*/ 2147483647 w 222"/>
                <a:gd name="T3" fmla="*/ 2147483647 h 498"/>
                <a:gd name="T4" fmla="*/ 2147483647 w 222"/>
                <a:gd name="T5" fmla="*/ 2147483647 h 498"/>
                <a:gd name="T6" fmla="*/ 2147483647 w 222"/>
                <a:gd name="T7" fmla="*/ 2147483647 h 498"/>
                <a:gd name="T8" fmla="*/ 2147483647 w 222"/>
                <a:gd name="T9" fmla="*/ 2147483647 h 498"/>
                <a:gd name="T10" fmla="*/ 2147483647 w 222"/>
                <a:gd name="T11" fmla="*/ 2147483647 h 498"/>
                <a:gd name="T12" fmla="*/ 2147483647 w 222"/>
                <a:gd name="T13" fmla="*/ 2147483647 h 498"/>
                <a:gd name="T14" fmla="*/ 2147483647 w 222"/>
                <a:gd name="T15" fmla="*/ 2147483647 h 498"/>
                <a:gd name="T16" fmla="*/ 2147483647 w 222"/>
                <a:gd name="T17" fmla="*/ 2147483647 h 498"/>
                <a:gd name="T18" fmla="*/ 2147483647 w 222"/>
                <a:gd name="T19" fmla="*/ 2147483647 h 498"/>
                <a:gd name="T20" fmla="*/ 2147483647 w 222"/>
                <a:gd name="T21" fmla="*/ 2147483647 h 498"/>
                <a:gd name="T22" fmla="*/ 2147483647 w 222"/>
                <a:gd name="T23" fmla="*/ 2147483647 h 498"/>
                <a:gd name="T24" fmla="*/ 2147483647 w 222"/>
                <a:gd name="T25" fmla="*/ 2147483647 h 498"/>
                <a:gd name="T26" fmla="*/ 2147483647 w 222"/>
                <a:gd name="T27" fmla="*/ 2147483647 h 498"/>
                <a:gd name="T28" fmla="*/ 2147483647 w 222"/>
                <a:gd name="T29" fmla="*/ 2147483647 h 498"/>
                <a:gd name="T30" fmla="*/ 2147483647 w 222"/>
                <a:gd name="T31" fmla="*/ 2147483647 h 498"/>
                <a:gd name="T32" fmla="*/ 2147483647 w 222"/>
                <a:gd name="T33" fmla="*/ 2147483647 h 498"/>
                <a:gd name="T34" fmla="*/ 2147483647 w 222"/>
                <a:gd name="T35" fmla="*/ 2147483647 h 498"/>
                <a:gd name="T36" fmla="*/ 2147483647 w 222"/>
                <a:gd name="T37" fmla="*/ 2147483647 h 498"/>
                <a:gd name="T38" fmla="*/ 2147483647 w 222"/>
                <a:gd name="T39" fmla="*/ 2147483647 h 498"/>
                <a:gd name="T40" fmla="*/ 2147483647 w 222"/>
                <a:gd name="T41" fmla="*/ 2147483647 h 498"/>
                <a:gd name="T42" fmla="*/ 2147483647 w 222"/>
                <a:gd name="T43" fmla="*/ 2147483647 h 498"/>
                <a:gd name="T44" fmla="*/ 2147483647 w 222"/>
                <a:gd name="T45" fmla="*/ 2147483647 h 498"/>
                <a:gd name="T46" fmla="*/ 0 w 222"/>
                <a:gd name="T47" fmla="*/ 2147483647 h 498"/>
                <a:gd name="T48" fmla="*/ 2147483647 w 222"/>
                <a:gd name="T49" fmla="*/ 2147483647 h 498"/>
                <a:gd name="T50" fmla="*/ 2147483647 w 222"/>
                <a:gd name="T51" fmla="*/ 2147483647 h 498"/>
                <a:gd name="T52" fmla="*/ 2147483647 w 222"/>
                <a:gd name="T53" fmla="*/ 2147483647 h 498"/>
                <a:gd name="T54" fmla="*/ 2147483647 w 222"/>
                <a:gd name="T55" fmla="*/ 2147483647 h 498"/>
                <a:gd name="T56" fmla="*/ 2147483647 w 222"/>
                <a:gd name="T57" fmla="*/ 2147483647 h 498"/>
                <a:gd name="T58" fmla="*/ 2147483647 w 222"/>
                <a:gd name="T59" fmla="*/ 2147483647 h 498"/>
                <a:gd name="T60" fmla="*/ 2147483647 w 222"/>
                <a:gd name="T61" fmla="*/ 2147483647 h 498"/>
                <a:gd name="T62" fmla="*/ 2147483647 w 222"/>
                <a:gd name="T63" fmla="*/ 2147483647 h 498"/>
                <a:gd name="T64" fmla="*/ 2147483647 w 222"/>
                <a:gd name="T65" fmla="*/ 2147483647 h 498"/>
                <a:gd name="T66" fmla="*/ 2147483647 w 222"/>
                <a:gd name="T67" fmla="*/ 2147483647 h 498"/>
                <a:gd name="T68" fmla="*/ 2147483647 w 222"/>
                <a:gd name="T69" fmla="*/ 2147483647 h 4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2"/>
                <a:gd name="T106" fmla="*/ 0 h 498"/>
                <a:gd name="T107" fmla="*/ 222 w 222"/>
                <a:gd name="T108" fmla="*/ 498 h 4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2" h="498">
                  <a:moveTo>
                    <a:pt x="138" y="372"/>
                  </a:moveTo>
                  <a:lnTo>
                    <a:pt x="144" y="342"/>
                  </a:lnTo>
                  <a:lnTo>
                    <a:pt x="138" y="306"/>
                  </a:lnTo>
                  <a:lnTo>
                    <a:pt x="144" y="276"/>
                  </a:lnTo>
                  <a:lnTo>
                    <a:pt x="162" y="276"/>
                  </a:lnTo>
                  <a:lnTo>
                    <a:pt x="174" y="252"/>
                  </a:lnTo>
                  <a:lnTo>
                    <a:pt x="174" y="222"/>
                  </a:lnTo>
                  <a:lnTo>
                    <a:pt x="180" y="216"/>
                  </a:lnTo>
                  <a:lnTo>
                    <a:pt x="186" y="204"/>
                  </a:lnTo>
                  <a:lnTo>
                    <a:pt x="198" y="198"/>
                  </a:lnTo>
                  <a:lnTo>
                    <a:pt x="198" y="156"/>
                  </a:lnTo>
                  <a:lnTo>
                    <a:pt x="210" y="150"/>
                  </a:lnTo>
                  <a:lnTo>
                    <a:pt x="216" y="150"/>
                  </a:lnTo>
                  <a:lnTo>
                    <a:pt x="222" y="144"/>
                  </a:lnTo>
                  <a:lnTo>
                    <a:pt x="222" y="132"/>
                  </a:lnTo>
                  <a:lnTo>
                    <a:pt x="216" y="126"/>
                  </a:lnTo>
                  <a:lnTo>
                    <a:pt x="216" y="114"/>
                  </a:lnTo>
                  <a:lnTo>
                    <a:pt x="210" y="102"/>
                  </a:lnTo>
                  <a:lnTo>
                    <a:pt x="204" y="96"/>
                  </a:lnTo>
                  <a:lnTo>
                    <a:pt x="192" y="72"/>
                  </a:lnTo>
                  <a:lnTo>
                    <a:pt x="198" y="66"/>
                  </a:lnTo>
                  <a:lnTo>
                    <a:pt x="198" y="60"/>
                  </a:lnTo>
                  <a:lnTo>
                    <a:pt x="204" y="48"/>
                  </a:lnTo>
                  <a:lnTo>
                    <a:pt x="198" y="42"/>
                  </a:lnTo>
                  <a:lnTo>
                    <a:pt x="186" y="36"/>
                  </a:lnTo>
                  <a:lnTo>
                    <a:pt x="180" y="36"/>
                  </a:lnTo>
                  <a:lnTo>
                    <a:pt x="174" y="30"/>
                  </a:lnTo>
                  <a:lnTo>
                    <a:pt x="168" y="30"/>
                  </a:lnTo>
                  <a:lnTo>
                    <a:pt x="162" y="24"/>
                  </a:lnTo>
                  <a:lnTo>
                    <a:pt x="156" y="12"/>
                  </a:lnTo>
                  <a:lnTo>
                    <a:pt x="144" y="0"/>
                  </a:lnTo>
                  <a:lnTo>
                    <a:pt x="114" y="12"/>
                  </a:lnTo>
                  <a:lnTo>
                    <a:pt x="114" y="36"/>
                  </a:lnTo>
                  <a:lnTo>
                    <a:pt x="120" y="36"/>
                  </a:lnTo>
                  <a:lnTo>
                    <a:pt x="114" y="42"/>
                  </a:lnTo>
                  <a:lnTo>
                    <a:pt x="108" y="60"/>
                  </a:lnTo>
                  <a:lnTo>
                    <a:pt x="96" y="60"/>
                  </a:lnTo>
                  <a:lnTo>
                    <a:pt x="90" y="66"/>
                  </a:lnTo>
                  <a:lnTo>
                    <a:pt x="84" y="66"/>
                  </a:lnTo>
                  <a:lnTo>
                    <a:pt x="84" y="78"/>
                  </a:lnTo>
                  <a:lnTo>
                    <a:pt x="78" y="72"/>
                  </a:lnTo>
                  <a:lnTo>
                    <a:pt x="48" y="72"/>
                  </a:lnTo>
                  <a:lnTo>
                    <a:pt x="30" y="90"/>
                  </a:lnTo>
                  <a:lnTo>
                    <a:pt x="24" y="102"/>
                  </a:lnTo>
                  <a:lnTo>
                    <a:pt x="12" y="102"/>
                  </a:lnTo>
                  <a:lnTo>
                    <a:pt x="6" y="114"/>
                  </a:lnTo>
                  <a:lnTo>
                    <a:pt x="0" y="132"/>
                  </a:lnTo>
                  <a:lnTo>
                    <a:pt x="0" y="162"/>
                  </a:lnTo>
                  <a:lnTo>
                    <a:pt x="12" y="168"/>
                  </a:lnTo>
                  <a:lnTo>
                    <a:pt x="42" y="198"/>
                  </a:lnTo>
                  <a:lnTo>
                    <a:pt x="42" y="240"/>
                  </a:lnTo>
                  <a:lnTo>
                    <a:pt x="54" y="252"/>
                  </a:lnTo>
                  <a:lnTo>
                    <a:pt x="60" y="264"/>
                  </a:lnTo>
                  <a:lnTo>
                    <a:pt x="60" y="294"/>
                  </a:lnTo>
                  <a:lnTo>
                    <a:pt x="66" y="306"/>
                  </a:lnTo>
                  <a:lnTo>
                    <a:pt x="54" y="318"/>
                  </a:lnTo>
                  <a:lnTo>
                    <a:pt x="54" y="378"/>
                  </a:lnTo>
                  <a:lnTo>
                    <a:pt x="66" y="390"/>
                  </a:lnTo>
                  <a:lnTo>
                    <a:pt x="54" y="396"/>
                  </a:lnTo>
                  <a:lnTo>
                    <a:pt x="60" y="462"/>
                  </a:lnTo>
                  <a:lnTo>
                    <a:pt x="60" y="468"/>
                  </a:lnTo>
                  <a:lnTo>
                    <a:pt x="72" y="480"/>
                  </a:lnTo>
                  <a:lnTo>
                    <a:pt x="72" y="492"/>
                  </a:lnTo>
                  <a:lnTo>
                    <a:pt x="84" y="492"/>
                  </a:lnTo>
                  <a:lnTo>
                    <a:pt x="96" y="498"/>
                  </a:lnTo>
                  <a:lnTo>
                    <a:pt x="108" y="498"/>
                  </a:lnTo>
                  <a:lnTo>
                    <a:pt x="120" y="474"/>
                  </a:lnTo>
                  <a:lnTo>
                    <a:pt x="126" y="480"/>
                  </a:lnTo>
                  <a:lnTo>
                    <a:pt x="138" y="486"/>
                  </a:lnTo>
                  <a:lnTo>
                    <a:pt x="138" y="3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5" name="Belize" descr="© INSCALE GmbH, 05.05.2010&#10;http://www.presentationload.com/">
              <a:extLst>
                <a:ext uri="{FF2B5EF4-FFF2-40B4-BE49-F238E27FC236}">
                  <a16:creationId xmlns:a16="http://schemas.microsoft.com/office/drawing/2014/main" id="{31B00292-42D1-4A4E-B797-29FEE288B13A}"/>
                </a:ext>
              </a:extLst>
            </p:cNvPr>
            <p:cNvSpPr>
              <a:spLocks/>
            </p:cNvSpPr>
            <p:nvPr>
              <p:custDataLst>
                <p:tags r:id="rId164"/>
              </p:custDataLst>
            </p:nvPr>
          </p:nvSpPr>
          <p:spPr bwMode="gray">
            <a:xfrm>
              <a:off x="1854703" y="2653693"/>
              <a:ext cx="41506" cy="80048"/>
            </a:xfrm>
            <a:custGeom>
              <a:avLst/>
              <a:gdLst>
                <a:gd name="T0" fmla="*/ 2147483647 w 108"/>
                <a:gd name="T1" fmla="*/ 2147483647 h 210"/>
                <a:gd name="T2" fmla="*/ 2147483647 w 108"/>
                <a:gd name="T3" fmla="*/ 2147483647 h 210"/>
                <a:gd name="T4" fmla="*/ 2147483647 w 108"/>
                <a:gd name="T5" fmla="*/ 2147483647 h 210"/>
                <a:gd name="T6" fmla="*/ 2147483647 w 108"/>
                <a:gd name="T7" fmla="*/ 2147483647 h 210"/>
                <a:gd name="T8" fmla="*/ 2147483647 w 108"/>
                <a:gd name="T9" fmla="*/ 2147483647 h 210"/>
                <a:gd name="T10" fmla="*/ 2147483647 w 108"/>
                <a:gd name="T11" fmla="*/ 0 h 210"/>
                <a:gd name="T12" fmla="*/ 2147483647 w 108"/>
                <a:gd name="T13" fmla="*/ 2147483647 h 210"/>
                <a:gd name="T14" fmla="*/ 2147483647 w 108"/>
                <a:gd name="T15" fmla="*/ 2147483647 h 210"/>
                <a:gd name="T16" fmla="*/ 2147483647 w 108"/>
                <a:gd name="T17" fmla="*/ 2147483647 h 210"/>
                <a:gd name="T18" fmla="*/ 2147483647 w 108"/>
                <a:gd name="T19" fmla="*/ 2147483647 h 210"/>
                <a:gd name="T20" fmla="*/ 2147483647 w 108"/>
                <a:gd name="T21" fmla="*/ 2147483647 h 210"/>
                <a:gd name="T22" fmla="*/ 2147483647 w 108"/>
                <a:gd name="T23" fmla="*/ 2147483647 h 210"/>
                <a:gd name="T24" fmla="*/ 2147483647 w 108"/>
                <a:gd name="T25" fmla="*/ 2147483647 h 210"/>
                <a:gd name="T26" fmla="*/ 2147483647 w 108"/>
                <a:gd name="T27" fmla="*/ 2147483647 h 210"/>
                <a:gd name="T28" fmla="*/ 2147483647 w 108"/>
                <a:gd name="T29" fmla="*/ 2147483647 h 210"/>
                <a:gd name="T30" fmla="*/ 2147483647 w 108"/>
                <a:gd name="T31" fmla="*/ 2147483647 h 210"/>
                <a:gd name="T32" fmla="*/ 2147483647 w 108"/>
                <a:gd name="T33" fmla="*/ 2147483647 h 210"/>
                <a:gd name="T34" fmla="*/ 2147483647 w 108"/>
                <a:gd name="T35" fmla="*/ 2147483647 h 210"/>
                <a:gd name="T36" fmla="*/ 0 w 108"/>
                <a:gd name="T37" fmla="*/ 2147483647 h 210"/>
                <a:gd name="T38" fmla="*/ 2147483647 w 108"/>
                <a:gd name="T39" fmla="*/ 2147483647 h 210"/>
                <a:gd name="T40" fmla="*/ 2147483647 w 108"/>
                <a:gd name="T41" fmla="*/ 2147483647 h 210"/>
                <a:gd name="T42" fmla="*/ 2147483647 w 108"/>
                <a:gd name="T43" fmla="*/ 2147483647 h 210"/>
                <a:gd name="T44" fmla="*/ 2147483647 w 108"/>
                <a:gd name="T45" fmla="*/ 2147483647 h 210"/>
                <a:gd name="T46" fmla="*/ 2147483647 w 108"/>
                <a:gd name="T47" fmla="*/ 2147483647 h 210"/>
                <a:gd name="T48" fmla="*/ 2147483647 w 108"/>
                <a:gd name="T49" fmla="*/ 2147483647 h 210"/>
                <a:gd name="T50" fmla="*/ 2147483647 w 108"/>
                <a:gd name="T51" fmla="*/ 2147483647 h 210"/>
                <a:gd name="T52" fmla="*/ 2147483647 w 108"/>
                <a:gd name="T53" fmla="*/ 2147483647 h 210"/>
                <a:gd name="T54" fmla="*/ 2147483647 w 108"/>
                <a:gd name="T55" fmla="*/ 2147483647 h 2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8"/>
                <a:gd name="T85" fmla="*/ 0 h 210"/>
                <a:gd name="T86" fmla="*/ 108 w 108"/>
                <a:gd name="T87" fmla="*/ 210 h 2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8" h="210">
                  <a:moveTo>
                    <a:pt x="108" y="30"/>
                  </a:moveTo>
                  <a:lnTo>
                    <a:pt x="108" y="24"/>
                  </a:lnTo>
                  <a:lnTo>
                    <a:pt x="102" y="24"/>
                  </a:lnTo>
                  <a:lnTo>
                    <a:pt x="90" y="18"/>
                  </a:lnTo>
                  <a:lnTo>
                    <a:pt x="84" y="12"/>
                  </a:lnTo>
                  <a:lnTo>
                    <a:pt x="78" y="0"/>
                  </a:lnTo>
                  <a:lnTo>
                    <a:pt x="78" y="6"/>
                  </a:lnTo>
                  <a:lnTo>
                    <a:pt x="72" y="12"/>
                  </a:lnTo>
                  <a:lnTo>
                    <a:pt x="72" y="24"/>
                  </a:lnTo>
                  <a:lnTo>
                    <a:pt x="66" y="36"/>
                  </a:lnTo>
                  <a:lnTo>
                    <a:pt x="54" y="42"/>
                  </a:lnTo>
                  <a:lnTo>
                    <a:pt x="48" y="48"/>
                  </a:lnTo>
                  <a:lnTo>
                    <a:pt x="42" y="48"/>
                  </a:lnTo>
                  <a:lnTo>
                    <a:pt x="42" y="42"/>
                  </a:lnTo>
                  <a:lnTo>
                    <a:pt x="36" y="36"/>
                  </a:lnTo>
                  <a:lnTo>
                    <a:pt x="30" y="36"/>
                  </a:lnTo>
                  <a:lnTo>
                    <a:pt x="30" y="42"/>
                  </a:lnTo>
                  <a:lnTo>
                    <a:pt x="24" y="54"/>
                  </a:lnTo>
                  <a:lnTo>
                    <a:pt x="0" y="210"/>
                  </a:lnTo>
                  <a:lnTo>
                    <a:pt x="30" y="210"/>
                  </a:lnTo>
                  <a:lnTo>
                    <a:pt x="42" y="168"/>
                  </a:lnTo>
                  <a:lnTo>
                    <a:pt x="60" y="174"/>
                  </a:lnTo>
                  <a:lnTo>
                    <a:pt x="84" y="150"/>
                  </a:lnTo>
                  <a:lnTo>
                    <a:pt x="84" y="90"/>
                  </a:lnTo>
                  <a:lnTo>
                    <a:pt x="90" y="78"/>
                  </a:lnTo>
                  <a:lnTo>
                    <a:pt x="96" y="60"/>
                  </a:lnTo>
                  <a:lnTo>
                    <a:pt x="108" y="36"/>
                  </a:lnTo>
                  <a:lnTo>
                    <a:pt x="108"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6" name="Belgium" descr="© INSCALE GmbH, 05.05.2010&#10;http://www.presentationload.com/">
              <a:extLst>
                <a:ext uri="{FF2B5EF4-FFF2-40B4-BE49-F238E27FC236}">
                  <a16:creationId xmlns:a16="http://schemas.microsoft.com/office/drawing/2014/main" id="{D66EB00A-6BB0-469F-8EF0-5C50FD329569}"/>
                </a:ext>
              </a:extLst>
            </p:cNvPr>
            <p:cNvSpPr>
              <a:spLocks/>
            </p:cNvSpPr>
            <p:nvPr>
              <p:custDataLst>
                <p:tags r:id="rId165"/>
              </p:custDataLst>
            </p:nvPr>
          </p:nvSpPr>
          <p:spPr bwMode="gray">
            <a:xfrm>
              <a:off x="4336193" y="1654570"/>
              <a:ext cx="84496" cy="57813"/>
            </a:xfrm>
            <a:custGeom>
              <a:avLst/>
              <a:gdLst>
                <a:gd name="T0" fmla="*/ 0 w 222"/>
                <a:gd name="T1" fmla="*/ 2147483647 h 150"/>
                <a:gd name="T2" fmla="*/ 2147483647 w 222"/>
                <a:gd name="T3" fmla="*/ 2147483647 h 150"/>
                <a:gd name="T4" fmla="*/ 2147483647 w 222"/>
                <a:gd name="T5" fmla="*/ 2147483647 h 150"/>
                <a:gd name="T6" fmla="*/ 2147483647 w 222"/>
                <a:gd name="T7" fmla="*/ 2147483647 h 150"/>
                <a:gd name="T8" fmla="*/ 2147483647 w 222"/>
                <a:gd name="T9" fmla="*/ 2147483647 h 150"/>
                <a:gd name="T10" fmla="*/ 2147483647 w 222"/>
                <a:gd name="T11" fmla="*/ 2147483647 h 150"/>
                <a:gd name="T12" fmla="*/ 2147483647 w 222"/>
                <a:gd name="T13" fmla="*/ 2147483647 h 150"/>
                <a:gd name="T14" fmla="*/ 2147483647 w 222"/>
                <a:gd name="T15" fmla="*/ 2147483647 h 150"/>
                <a:gd name="T16" fmla="*/ 2147483647 w 222"/>
                <a:gd name="T17" fmla="*/ 2147483647 h 150"/>
                <a:gd name="T18" fmla="*/ 2147483647 w 222"/>
                <a:gd name="T19" fmla="*/ 2147483647 h 150"/>
                <a:gd name="T20" fmla="*/ 2147483647 w 222"/>
                <a:gd name="T21" fmla="*/ 2147483647 h 150"/>
                <a:gd name="T22" fmla="*/ 2147483647 w 222"/>
                <a:gd name="T23" fmla="*/ 2147483647 h 150"/>
                <a:gd name="T24" fmla="*/ 2147483647 w 222"/>
                <a:gd name="T25" fmla="*/ 2147483647 h 150"/>
                <a:gd name="T26" fmla="*/ 2147483647 w 222"/>
                <a:gd name="T27" fmla="*/ 2147483647 h 150"/>
                <a:gd name="T28" fmla="*/ 2147483647 w 222"/>
                <a:gd name="T29" fmla="*/ 2147483647 h 150"/>
                <a:gd name="T30" fmla="*/ 2147483647 w 222"/>
                <a:gd name="T31" fmla="*/ 2147483647 h 150"/>
                <a:gd name="T32" fmla="*/ 2147483647 w 222"/>
                <a:gd name="T33" fmla="*/ 2147483647 h 150"/>
                <a:gd name="T34" fmla="*/ 2147483647 w 222"/>
                <a:gd name="T35" fmla="*/ 2147483647 h 150"/>
                <a:gd name="T36" fmla="*/ 2147483647 w 222"/>
                <a:gd name="T37" fmla="*/ 2147483647 h 150"/>
                <a:gd name="T38" fmla="*/ 2147483647 w 222"/>
                <a:gd name="T39" fmla="*/ 2147483647 h 150"/>
                <a:gd name="T40" fmla="*/ 2147483647 w 222"/>
                <a:gd name="T41" fmla="*/ 2147483647 h 150"/>
                <a:gd name="T42" fmla="*/ 2147483647 w 222"/>
                <a:gd name="T43" fmla="*/ 2147483647 h 150"/>
                <a:gd name="T44" fmla="*/ 2147483647 w 222"/>
                <a:gd name="T45" fmla="*/ 2147483647 h 150"/>
                <a:gd name="T46" fmla="*/ 2147483647 w 222"/>
                <a:gd name="T47" fmla="*/ 2147483647 h 150"/>
                <a:gd name="T48" fmla="*/ 2147483647 w 222"/>
                <a:gd name="T49" fmla="*/ 2147483647 h 150"/>
                <a:gd name="T50" fmla="*/ 2147483647 w 222"/>
                <a:gd name="T51" fmla="*/ 2147483647 h 150"/>
                <a:gd name="T52" fmla="*/ 2147483647 w 222"/>
                <a:gd name="T53" fmla="*/ 2147483647 h 150"/>
                <a:gd name="T54" fmla="*/ 2147483647 w 222"/>
                <a:gd name="T55" fmla="*/ 2147483647 h 150"/>
                <a:gd name="T56" fmla="*/ 2147483647 w 222"/>
                <a:gd name="T57" fmla="*/ 2147483647 h 150"/>
                <a:gd name="T58" fmla="*/ 2147483647 w 222"/>
                <a:gd name="T59" fmla="*/ 2147483647 h 150"/>
                <a:gd name="T60" fmla="*/ 2147483647 w 222"/>
                <a:gd name="T61" fmla="*/ 2147483647 h 150"/>
                <a:gd name="T62" fmla="*/ 2147483647 w 222"/>
                <a:gd name="T63" fmla="*/ 2147483647 h 150"/>
                <a:gd name="T64" fmla="*/ 2147483647 w 222"/>
                <a:gd name="T65" fmla="*/ 2147483647 h 150"/>
                <a:gd name="T66" fmla="*/ 2147483647 w 222"/>
                <a:gd name="T67" fmla="*/ 2147483647 h 150"/>
                <a:gd name="T68" fmla="*/ 2147483647 w 222"/>
                <a:gd name="T69" fmla="*/ 2147483647 h 150"/>
                <a:gd name="T70" fmla="*/ 2147483647 w 222"/>
                <a:gd name="T71" fmla="*/ 2147483647 h 150"/>
                <a:gd name="T72" fmla="*/ 2147483647 w 222"/>
                <a:gd name="T73" fmla="*/ 2147483647 h 150"/>
                <a:gd name="T74" fmla="*/ 2147483647 w 222"/>
                <a:gd name="T75" fmla="*/ 2147483647 h 150"/>
                <a:gd name="T76" fmla="*/ 2147483647 w 222"/>
                <a:gd name="T77" fmla="*/ 2147483647 h 150"/>
                <a:gd name="T78" fmla="*/ 2147483647 w 222"/>
                <a:gd name="T79" fmla="*/ 2147483647 h 150"/>
                <a:gd name="T80" fmla="*/ 2147483647 w 222"/>
                <a:gd name="T81" fmla="*/ 0 h 150"/>
                <a:gd name="T82" fmla="*/ 2147483647 w 222"/>
                <a:gd name="T83" fmla="*/ 0 h 150"/>
                <a:gd name="T84" fmla="*/ 2147483647 w 222"/>
                <a:gd name="T85" fmla="*/ 2147483647 h 150"/>
                <a:gd name="T86" fmla="*/ 2147483647 w 222"/>
                <a:gd name="T87" fmla="*/ 0 h 150"/>
                <a:gd name="T88" fmla="*/ 2147483647 w 222"/>
                <a:gd name="T89" fmla="*/ 2147483647 h 150"/>
                <a:gd name="T90" fmla="*/ 2147483647 w 222"/>
                <a:gd name="T91" fmla="*/ 2147483647 h 150"/>
                <a:gd name="T92" fmla="*/ 2147483647 w 222"/>
                <a:gd name="T93" fmla="*/ 2147483647 h 150"/>
                <a:gd name="T94" fmla="*/ 2147483647 w 222"/>
                <a:gd name="T95" fmla="*/ 2147483647 h 150"/>
                <a:gd name="T96" fmla="*/ 2147483647 w 222"/>
                <a:gd name="T97" fmla="*/ 2147483647 h 150"/>
                <a:gd name="T98" fmla="*/ 2147483647 w 222"/>
                <a:gd name="T99" fmla="*/ 2147483647 h 150"/>
                <a:gd name="T100" fmla="*/ 2147483647 w 222"/>
                <a:gd name="T101" fmla="*/ 2147483647 h 150"/>
                <a:gd name="T102" fmla="*/ 0 w 222"/>
                <a:gd name="T103" fmla="*/ 2147483647 h 150"/>
                <a:gd name="T104" fmla="*/ 0 w 222"/>
                <a:gd name="T105" fmla="*/ 2147483647 h 1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2"/>
                <a:gd name="T160" fmla="*/ 0 h 150"/>
                <a:gd name="T161" fmla="*/ 222 w 222"/>
                <a:gd name="T162" fmla="*/ 150 h 1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2" h="150">
                  <a:moveTo>
                    <a:pt x="0" y="42"/>
                  </a:moveTo>
                  <a:lnTo>
                    <a:pt x="6" y="60"/>
                  </a:lnTo>
                  <a:lnTo>
                    <a:pt x="30" y="66"/>
                  </a:lnTo>
                  <a:lnTo>
                    <a:pt x="42" y="78"/>
                  </a:lnTo>
                  <a:lnTo>
                    <a:pt x="66" y="78"/>
                  </a:lnTo>
                  <a:lnTo>
                    <a:pt x="78" y="84"/>
                  </a:lnTo>
                  <a:lnTo>
                    <a:pt x="84" y="90"/>
                  </a:lnTo>
                  <a:lnTo>
                    <a:pt x="84" y="114"/>
                  </a:lnTo>
                  <a:lnTo>
                    <a:pt x="108" y="114"/>
                  </a:lnTo>
                  <a:lnTo>
                    <a:pt x="120" y="102"/>
                  </a:lnTo>
                  <a:lnTo>
                    <a:pt x="120" y="126"/>
                  </a:lnTo>
                  <a:lnTo>
                    <a:pt x="132" y="126"/>
                  </a:lnTo>
                  <a:lnTo>
                    <a:pt x="144" y="132"/>
                  </a:lnTo>
                  <a:lnTo>
                    <a:pt x="150" y="132"/>
                  </a:lnTo>
                  <a:lnTo>
                    <a:pt x="162" y="144"/>
                  </a:lnTo>
                  <a:lnTo>
                    <a:pt x="180" y="144"/>
                  </a:lnTo>
                  <a:lnTo>
                    <a:pt x="192" y="150"/>
                  </a:lnTo>
                  <a:lnTo>
                    <a:pt x="192" y="144"/>
                  </a:lnTo>
                  <a:lnTo>
                    <a:pt x="186" y="132"/>
                  </a:lnTo>
                  <a:lnTo>
                    <a:pt x="174" y="120"/>
                  </a:lnTo>
                  <a:lnTo>
                    <a:pt x="174" y="114"/>
                  </a:lnTo>
                  <a:lnTo>
                    <a:pt x="180" y="114"/>
                  </a:lnTo>
                  <a:lnTo>
                    <a:pt x="192" y="108"/>
                  </a:lnTo>
                  <a:lnTo>
                    <a:pt x="198" y="102"/>
                  </a:lnTo>
                  <a:lnTo>
                    <a:pt x="204" y="102"/>
                  </a:lnTo>
                  <a:lnTo>
                    <a:pt x="204" y="96"/>
                  </a:lnTo>
                  <a:lnTo>
                    <a:pt x="210" y="90"/>
                  </a:lnTo>
                  <a:lnTo>
                    <a:pt x="222" y="90"/>
                  </a:lnTo>
                  <a:lnTo>
                    <a:pt x="216" y="84"/>
                  </a:lnTo>
                  <a:lnTo>
                    <a:pt x="216" y="66"/>
                  </a:lnTo>
                  <a:lnTo>
                    <a:pt x="204" y="54"/>
                  </a:lnTo>
                  <a:lnTo>
                    <a:pt x="180" y="54"/>
                  </a:lnTo>
                  <a:lnTo>
                    <a:pt x="180" y="42"/>
                  </a:lnTo>
                  <a:lnTo>
                    <a:pt x="186" y="36"/>
                  </a:lnTo>
                  <a:lnTo>
                    <a:pt x="186" y="18"/>
                  </a:lnTo>
                  <a:lnTo>
                    <a:pt x="180" y="12"/>
                  </a:lnTo>
                  <a:lnTo>
                    <a:pt x="174" y="12"/>
                  </a:lnTo>
                  <a:lnTo>
                    <a:pt x="162" y="18"/>
                  </a:lnTo>
                  <a:lnTo>
                    <a:pt x="150" y="18"/>
                  </a:lnTo>
                  <a:lnTo>
                    <a:pt x="144" y="12"/>
                  </a:lnTo>
                  <a:lnTo>
                    <a:pt x="144" y="0"/>
                  </a:lnTo>
                  <a:lnTo>
                    <a:pt x="108" y="0"/>
                  </a:lnTo>
                  <a:lnTo>
                    <a:pt x="108" y="6"/>
                  </a:lnTo>
                  <a:lnTo>
                    <a:pt x="96" y="0"/>
                  </a:lnTo>
                  <a:lnTo>
                    <a:pt x="96" y="12"/>
                  </a:lnTo>
                  <a:lnTo>
                    <a:pt x="78" y="6"/>
                  </a:lnTo>
                  <a:lnTo>
                    <a:pt x="72" y="18"/>
                  </a:lnTo>
                  <a:lnTo>
                    <a:pt x="66" y="12"/>
                  </a:lnTo>
                  <a:lnTo>
                    <a:pt x="42" y="12"/>
                  </a:lnTo>
                  <a:lnTo>
                    <a:pt x="36" y="6"/>
                  </a:lnTo>
                  <a:lnTo>
                    <a:pt x="24" y="6"/>
                  </a:lnTo>
                  <a:lnTo>
                    <a:pt x="0" y="24"/>
                  </a:lnTo>
                  <a:lnTo>
                    <a:pt x="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7" name="Bangladesh" descr="© INSCALE GmbH, 05.05.2010&#10;http://www.presentationload.com/">
              <a:extLst>
                <a:ext uri="{FF2B5EF4-FFF2-40B4-BE49-F238E27FC236}">
                  <a16:creationId xmlns:a16="http://schemas.microsoft.com/office/drawing/2014/main" id="{4B2C0F13-D53A-40CD-A506-D60153452B56}"/>
                </a:ext>
              </a:extLst>
            </p:cNvPr>
            <p:cNvSpPr>
              <a:spLocks/>
            </p:cNvSpPr>
            <p:nvPr>
              <p:custDataLst>
                <p:tags r:id="rId166"/>
              </p:custDataLst>
            </p:nvPr>
          </p:nvSpPr>
          <p:spPr bwMode="gray">
            <a:xfrm>
              <a:off x="6550859" y="2407618"/>
              <a:ext cx="142308" cy="161579"/>
            </a:xfrm>
            <a:custGeom>
              <a:avLst/>
              <a:gdLst>
                <a:gd name="T0" fmla="*/ 2147483647 w 372"/>
                <a:gd name="T1" fmla="*/ 2147483647 h 426"/>
                <a:gd name="T2" fmla="*/ 2147483647 w 372"/>
                <a:gd name="T3" fmla="*/ 2147483647 h 426"/>
                <a:gd name="T4" fmla="*/ 2147483647 w 372"/>
                <a:gd name="T5" fmla="*/ 2147483647 h 426"/>
                <a:gd name="T6" fmla="*/ 2147483647 w 372"/>
                <a:gd name="T7" fmla="*/ 2147483647 h 426"/>
                <a:gd name="T8" fmla="*/ 2147483647 w 372"/>
                <a:gd name="T9" fmla="*/ 2147483647 h 426"/>
                <a:gd name="T10" fmla="*/ 2147483647 w 372"/>
                <a:gd name="T11" fmla="*/ 2147483647 h 426"/>
                <a:gd name="T12" fmla="*/ 2147483647 w 372"/>
                <a:gd name="T13" fmla="*/ 2147483647 h 426"/>
                <a:gd name="T14" fmla="*/ 2147483647 w 372"/>
                <a:gd name="T15" fmla="*/ 2147483647 h 426"/>
                <a:gd name="T16" fmla="*/ 2147483647 w 372"/>
                <a:gd name="T17" fmla="*/ 2147483647 h 426"/>
                <a:gd name="T18" fmla="*/ 2147483647 w 372"/>
                <a:gd name="T19" fmla="*/ 2147483647 h 426"/>
                <a:gd name="T20" fmla="*/ 2147483647 w 372"/>
                <a:gd name="T21" fmla="*/ 2147483647 h 426"/>
                <a:gd name="T22" fmla="*/ 2147483647 w 372"/>
                <a:gd name="T23" fmla="*/ 2147483647 h 426"/>
                <a:gd name="T24" fmla="*/ 2147483647 w 372"/>
                <a:gd name="T25" fmla="*/ 2147483647 h 426"/>
                <a:gd name="T26" fmla="*/ 2147483647 w 372"/>
                <a:gd name="T27" fmla="*/ 2147483647 h 426"/>
                <a:gd name="T28" fmla="*/ 2147483647 w 372"/>
                <a:gd name="T29" fmla="*/ 2147483647 h 426"/>
                <a:gd name="T30" fmla="*/ 2147483647 w 372"/>
                <a:gd name="T31" fmla="*/ 2147483647 h 426"/>
                <a:gd name="T32" fmla="*/ 2147483647 w 372"/>
                <a:gd name="T33" fmla="*/ 2147483647 h 426"/>
                <a:gd name="T34" fmla="*/ 2147483647 w 372"/>
                <a:gd name="T35" fmla="*/ 2147483647 h 426"/>
                <a:gd name="T36" fmla="*/ 2147483647 w 372"/>
                <a:gd name="T37" fmla="*/ 2147483647 h 426"/>
                <a:gd name="T38" fmla="*/ 2147483647 w 372"/>
                <a:gd name="T39" fmla="*/ 2147483647 h 426"/>
                <a:gd name="T40" fmla="*/ 2147483647 w 372"/>
                <a:gd name="T41" fmla="*/ 2147483647 h 426"/>
                <a:gd name="T42" fmla="*/ 2147483647 w 372"/>
                <a:gd name="T43" fmla="*/ 2147483647 h 426"/>
                <a:gd name="T44" fmla="*/ 2147483647 w 372"/>
                <a:gd name="T45" fmla="*/ 2147483647 h 426"/>
                <a:gd name="T46" fmla="*/ 2147483647 w 372"/>
                <a:gd name="T47" fmla="*/ 2147483647 h 426"/>
                <a:gd name="T48" fmla="*/ 2147483647 w 372"/>
                <a:gd name="T49" fmla="*/ 2147483647 h 426"/>
                <a:gd name="T50" fmla="*/ 2147483647 w 372"/>
                <a:gd name="T51" fmla="*/ 2147483647 h 426"/>
                <a:gd name="T52" fmla="*/ 2147483647 w 372"/>
                <a:gd name="T53" fmla="*/ 2147483647 h 426"/>
                <a:gd name="T54" fmla="*/ 2147483647 w 372"/>
                <a:gd name="T55" fmla="*/ 2147483647 h 426"/>
                <a:gd name="T56" fmla="*/ 2147483647 w 372"/>
                <a:gd name="T57" fmla="*/ 2147483647 h 426"/>
                <a:gd name="T58" fmla="*/ 2147483647 w 372"/>
                <a:gd name="T59" fmla="*/ 2147483647 h 426"/>
                <a:gd name="T60" fmla="*/ 2147483647 w 372"/>
                <a:gd name="T61" fmla="*/ 2147483647 h 426"/>
                <a:gd name="T62" fmla="*/ 2147483647 w 372"/>
                <a:gd name="T63" fmla="*/ 2147483647 h 426"/>
                <a:gd name="T64" fmla="*/ 2147483647 w 372"/>
                <a:gd name="T65" fmla="*/ 2147483647 h 426"/>
                <a:gd name="T66" fmla="*/ 2147483647 w 372"/>
                <a:gd name="T67" fmla="*/ 2147483647 h 426"/>
                <a:gd name="T68" fmla="*/ 2147483647 w 372"/>
                <a:gd name="T69" fmla="*/ 2147483647 h 426"/>
                <a:gd name="T70" fmla="*/ 2147483647 w 372"/>
                <a:gd name="T71" fmla="*/ 2147483647 h 426"/>
                <a:gd name="T72" fmla="*/ 2147483647 w 372"/>
                <a:gd name="T73" fmla="*/ 2147483647 h 426"/>
                <a:gd name="T74" fmla="*/ 2147483647 w 372"/>
                <a:gd name="T75" fmla="*/ 2147483647 h 426"/>
                <a:gd name="T76" fmla="*/ 2147483647 w 372"/>
                <a:gd name="T77" fmla="*/ 2147483647 h 426"/>
                <a:gd name="T78" fmla="*/ 2147483647 w 372"/>
                <a:gd name="T79" fmla="*/ 2147483647 h 426"/>
                <a:gd name="T80" fmla="*/ 2147483647 w 372"/>
                <a:gd name="T81" fmla="*/ 2147483647 h 426"/>
                <a:gd name="T82" fmla="*/ 2147483647 w 372"/>
                <a:gd name="T83" fmla="*/ 2147483647 h 426"/>
                <a:gd name="T84" fmla="*/ 2147483647 w 372"/>
                <a:gd name="T85" fmla="*/ 0 h 426"/>
                <a:gd name="T86" fmla="*/ 2147483647 w 372"/>
                <a:gd name="T87" fmla="*/ 2147483647 h 426"/>
                <a:gd name="T88" fmla="*/ 0 w 372"/>
                <a:gd name="T89" fmla="*/ 2147483647 h 426"/>
                <a:gd name="T90" fmla="*/ 2147483647 w 372"/>
                <a:gd name="T91" fmla="*/ 2147483647 h 426"/>
                <a:gd name="T92" fmla="*/ 2147483647 w 372"/>
                <a:gd name="T93" fmla="*/ 2147483647 h 426"/>
                <a:gd name="T94" fmla="*/ 2147483647 w 372"/>
                <a:gd name="T95" fmla="*/ 2147483647 h 426"/>
                <a:gd name="T96" fmla="*/ 2147483647 w 372"/>
                <a:gd name="T97" fmla="*/ 2147483647 h 426"/>
                <a:gd name="T98" fmla="*/ 2147483647 w 372"/>
                <a:gd name="T99" fmla="*/ 2147483647 h 426"/>
                <a:gd name="T100" fmla="*/ 2147483647 w 372"/>
                <a:gd name="T101" fmla="*/ 2147483647 h 426"/>
                <a:gd name="T102" fmla="*/ 2147483647 w 372"/>
                <a:gd name="T103" fmla="*/ 2147483647 h 426"/>
                <a:gd name="T104" fmla="*/ 2147483647 w 372"/>
                <a:gd name="T105" fmla="*/ 2147483647 h 426"/>
                <a:gd name="T106" fmla="*/ 2147483647 w 372"/>
                <a:gd name="T107" fmla="*/ 2147483647 h 426"/>
                <a:gd name="T108" fmla="*/ 2147483647 w 372"/>
                <a:gd name="T109" fmla="*/ 2147483647 h 426"/>
                <a:gd name="T110" fmla="*/ 2147483647 w 372"/>
                <a:gd name="T111" fmla="*/ 2147483647 h 426"/>
                <a:gd name="T112" fmla="*/ 2147483647 w 372"/>
                <a:gd name="T113" fmla="*/ 2147483647 h 426"/>
                <a:gd name="T114" fmla="*/ 2147483647 w 372"/>
                <a:gd name="T115" fmla="*/ 2147483647 h 4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72"/>
                <a:gd name="T175" fmla="*/ 0 h 426"/>
                <a:gd name="T176" fmla="*/ 372 w 372"/>
                <a:gd name="T177" fmla="*/ 426 h 42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72" h="426">
                  <a:moveTo>
                    <a:pt x="132" y="414"/>
                  </a:moveTo>
                  <a:lnTo>
                    <a:pt x="138" y="354"/>
                  </a:lnTo>
                  <a:lnTo>
                    <a:pt x="144" y="354"/>
                  </a:lnTo>
                  <a:lnTo>
                    <a:pt x="150" y="360"/>
                  </a:lnTo>
                  <a:lnTo>
                    <a:pt x="162" y="360"/>
                  </a:lnTo>
                  <a:lnTo>
                    <a:pt x="174" y="366"/>
                  </a:lnTo>
                  <a:lnTo>
                    <a:pt x="192" y="372"/>
                  </a:lnTo>
                  <a:lnTo>
                    <a:pt x="216" y="372"/>
                  </a:lnTo>
                  <a:lnTo>
                    <a:pt x="210" y="366"/>
                  </a:lnTo>
                  <a:lnTo>
                    <a:pt x="210" y="348"/>
                  </a:lnTo>
                  <a:lnTo>
                    <a:pt x="204" y="342"/>
                  </a:lnTo>
                  <a:lnTo>
                    <a:pt x="222" y="342"/>
                  </a:lnTo>
                  <a:lnTo>
                    <a:pt x="258" y="360"/>
                  </a:lnTo>
                  <a:lnTo>
                    <a:pt x="270" y="360"/>
                  </a:lnTo>
                  <a:lnTo>
                    <a:pt x="282" y="348"/>
                  </a:lnTo>
                  <a:lnTo>
                    <a:pt x="282" y="336"/>
                  </a:lnTo>
                  <a:lnTo>
                    <a:pt x="270" y="300"/>
                  </a:lnTo>
                  <a:lnTo>
                    <a:pt x="318" y="354"/>
                  </a:lnTo>
                  <a:lnTo>
                    <a:pt x="318" y="360"/>
                  </a:lnTo>
                  <a:lnTo>
                    <a:pt x="312" y="366"/>
                  </a:lnTo>
                  <a:lnTo>
                    <a:pt x="312" y="390"/>
                  </a:lnTo>
                  <a:lnTo>
                    <a:pt x="306" y="402"/>
                  </a:lnTo>
                  <a:lnTo>
                    <a:pt x="306" y="414"/>
                  </a:lnTo>
                  <a:lnTo>
                    <a:pt x="312" y="420"/>
                  </a:lnTo>
                  <a:lnTo>
                    <a:pt x="324" y="420"/>
                  </a:lnTo>
                  <a:lnTo>
                    <a:pt x="330" y="426"/>
                  </a:lnTo>
                  <a:lnTo>
                    <a:pt x="336" y="414"/>
                  </a:lnTo>
                  <a:lnTo>
                    <a:pt x="336" y="408"/>
                  </a:lnTo>
                  <a:lnTo>
                    <a:pt x="372" y="414"/>
                  </a:lnTo>
                  <a:lnTo>
                    <a:pt x="360" y="354"/>
                  </a:lnTo>
                  <a:lnTo>
                    <a:pt x="360" y="348"/>
                  </a:lnTo>
                  <a:lnTo>
                    <a:pt x="354" y="342"/>
                  </a:lnTo>
                  <a:lnTo>
                    <a:pt x="348" y="330"/>
                  </a:lnTo>
                  <a:lnTo>
                    <a:pt x="342" y="312"/>
                  </a:lnTo>
                  <a:lnTo>
                    <a:pt x="336" y="300"/>
                  </a:lnTo>
                  <a:lnTo>
                    <a:pt x="336" y="288"/>
                  </a:lnTo>
                  <a:lnTo>
                    <a:pt x="330" y="276"/>
                  </a:lnTo>
                  <a:lnTo>
                    <a:pt x="330" y="270"/>
                  </a:lnTo>
                  <a:lnTo>
                    <a:pt x="324" y="258"/>
                  </a:lnTo>
                  <a:lnTo>
                    <a:pt x="324" y="240"/>
                  </a:lnTo>
                  <a:lnTo>
                    <a:pt x="318" y="234"/>
                  </a:lnTo>
                  <a:lnTo>
                    <a:pt x="306" y="228"/>
                  </a:lnTo>
                  <a:lnTo>
                    <a:pt x="288" y="228"/>
                  </a:lnTo>
                  <a:lnTo>
                    <a:pt x="288" y="252"/>
                  </a:lnTo>
                  <a:lnTo>
                    <a:pt x="282" y="288"/>
                  </a:lnTo>
                  <a:lnTo>
                    <a:pt x="264" y="264"/>
                  </a:lnTo>
                  <a:lnTo>
                    <a:pt x="258" y="264"/>
                  </a:lnTo>
                  <a:lnTo>
                    <a:pt x="240" y="246"/>
                  </a:lnTo>
                  <a:lnTo>
                    <a:pt x="234" y="234"/>
                  </a:lnTo>
                  <a:lnTo>
                    <a:pt x="234" y="216"/>
                  </a:lnTo>
                  <a:lnTo>
                    <a:pt x="240" y="204"/>
                  </a:lnTo>
                  <a:lnTo>
                    <a:pt x="252" y="192"/>
                  </a:lnTo>
                  <a:lnTo>
                    <a:pt x="258" y="192"/>
                  </a:lnTo>
                  <a:lnTo>
                    <a:pt x="270" y="186"/>
                  </a:lnTo>
                  <a:lnTo>
                    <a:pt x="276" y="186"/>
                  </a:lnTo>
                  <a:lnTo>
                    <a:pt x="282" y="180"/>
                  </a:lnTo>
                  <a:lnTo>
                    <a:pt x="288" y="168"/>
                  </a:lnTo>
                  <a:lnTo>
                    <a:pt x="294" y="150"/>
                  </a:lnTo>
                  <a:lnTo>
                    <a:pt x="294" y="138"/>
                  </a:lnTo>
                  <a:lnTo>
                    <a:pt x="300" y="138"/>
                  </a:lnTo>
                  <a:lnTo>
                    <a:pt x="306" y="132"/>
                  </a:lnTo>
                  <a:lnTo>
                    <a:pt x="306" y="126"/>
                  </a:lnTo>
                  <a:lnTo>
                    <a:pt x="282" y="102"/>
                  </a:lnTo>
                  <a:lnTo>
                    <a:pt x="276" y="102"/>
                  </a:lnTo>
                  <a:lnTo>
                    <a:pt x="228" y="114"/>
                  </a:lnTo>
                  <a:lnTo>
                    <a:pt x="210" y="114"/>
                  </a:lnTo>
                  <a:lnTo>
                    <a:pt x="198" y="108"/>
                  </a:lnTo>
                  <a:lnTo>
                    <a:pt x="138" y="108"/>
                  </a:lnTo>
                  <a:lnTo>
                    <a:pt x="132" y="102"/>
                  </a:lnTo>
                  <a:lnTo>
                    <a:pt x="126" y="102"/>
                  </a:lnTo>
                  <a:lnTo>
                    <a:pt x="126" y="66"/>
                  </a:lnTo>
                  <a:lnTo>
                    <a:pt x="120" y="66"/>
                  </a:lnTo>
                  <a:lnTo>
                    <a:pt x="120" y="36"/>
                  </a:lnTo>
                  <a:lnTo>
                    <a:pt x="114" y="30"/>
                  </a:lnTo>
                  <a:lnTo>
                    <a:pt x="108" y="30"/>
                  </a:lnTo>
                  <a:lnTo>
                    <a:pt x="102" y="24"/>
                  </a:lnTo>
                  <a:lnTo>
                    <a:pt x="96" y="42"/>
                  </a:lnTo>
                  <a:lnTo>
                    <a:pt x="90" y="36"/>
                  </a:lnTo>
                  <a:lnTo>
                    <a:pt x="78" y="36"/>
                  </a:lnTo>
                  <a:lnTo>
                    <a:pt x="72" y="30"/>
                  </a:lnTo>
                  <a:lnTo>
                    <a:pt x="66" y="18"/>
                  </a:lnTo>
                  <a:lnTo>
                    <a:pt x="66" y="12"/>
                  </a:lnTo>
                  <a:lnTo>
                    <a:pt x="60" y="0"/>
                  </a:lnTo>
                  <a:lnTo>
                    <a:pt x="42" y="6"/>
                  </a:lnTo>
                  <a:lnTo>
                    <a:pt x="48" y="12"/>
                  </a:lnTo>
                  <a:lnTo>
                    <a:pt x="24" y="0"/>
                  </a:lnTo>
                  <a:lnTo>
                    <a:pt x="6" y="0"/>
                  </a:lnTo>
                  <a:lnTo>
                    <a:pt x="18" y="18"/>
                  </a:lnTo>
                  <a:lnTo>
                    <a:pt x="6" y="30"/>
                  </a:lnTo>
                  <a:lnTo>
                    <a:pt x="0" y="42"/>
                  </a:lnTo>
                  <a:lnTo>
                    <a:pt x="0" y="48"/>
                  </a:lnTo>
                  <a:lnTo>
                    <a:pt x="6" y="60"/>
                  </a:lnTo>
                  <a:lnTo>
                    <a:pt x="18" y="66"/>
                  </a:lnTo>
                  <a:lnTo>
                    <a:pt x="30" y="78"/>
                  </a:lnTo>
                  <a:lnTo>
                    <a:pt x="36" y="78"/>
                  </a:lnTo>
                  <a:lnTo>
                    <a:pt x="66" y="96"/>
                  </a:lnTo>
                  <a:lnTo>
                    <a:pt x="66" y="108"/>
                  </a:lnTo>
                  <a:lnTo>
                    <a:pt x="30" y="108"/>
                  </a:lnTo>
                  <a:lnTo>
                    <a:pt x="30" y="138"/>
                  </a:lnTo>
                  <a:lnTo>
                    <a:pt x="24" y="138"/>
                  </a:lnTo>
                  <a:lnTo>
                    <a:pt x="12" y="150"/>
                  </a:lnTo>
                  <a:lnTo>
                    <a:pt x="24" y="162"/>
                  </a:lnTo>
                  <a:lnTo>
                    <a:pt x="36" y="168"/>
                  </a:lnTo>
                  <a:lnTo>
                    <a:pt x="54" y="168"/>
                  </a:lnTo>
                  <a:lnTo>
                    <a:pt x="66" y="174"/>
                  </a:lnTo>
                  <a:lnTo>
                    <a:pt x="72" y="180"/>
                  </a:lnTo>
                  <a:lnTo>
                    <a:pt x="72" y="186"/>
                  </a:lnTo>
                  <a:lnTo>
                    <a:pt x="66" y="204"/>
                  </a:lnTo>
                  <a:lnTo>
                    <a:pt x="60" y="210"/>
                  </a:lnTo>
                  <a:lnTo>
                    <a:pt x="54" y="222"/>
                  </a:lnTo>
                  <a:lnTo>
                    <a:pt x="66" y="252"/>
                  </a:lnTo>
                  <a:lnTo>
                    <a:pt x="96" y="276"/>
                  </a:lnTo>
                  <a:lnTo>
                    <a:pt x="96" y="306"/>
                  </a:lnTo>
                  <a:lnTo>
                    <a:pt x="114" y="348"/>
                  </a:lnTo>
                  <a:lnTo>
                    <a:pt x="108" y="378"/>
                  </a:lnTo>
                  <a:lnTo>
                    <a:pt x="132" y="4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8" name="Bahrain" descr="© INSCALE GmbH, 05.05.2010&#10;http://www.presentationload.com/">
              <a:extLst>
                <a:ext uri="{FF2B5EF4-FFF2-40B4-BE49-F238E27FC236}">
                  <a16:creationId xmlns:a16="http://schemas.microsoft.com/office/drawing/2014/main" id="{E744D30F-E28C-4149-8222-ABE31E1FD3E9}"/>
                </a:ext>
              </a:extLst>
            </p:cNvPr>
            <p:cNvSpPr>
              <a:spLocks/>
            </p:cNvSpPr>
            <p:nvPr>
              <p:custDataLst>
                <p:tags r:id="rId167"/>
              </p:custDataLst>
            </p:nvPr>
          </p:nvSpPr>
          <p:spPr bwMode="gray">
            <a:xfrm>
              <a:off x="5569528" y="2413548"/>
              <a:ext cx="10377" cy="20753"/>
            </a:xfrm>
            <a:custGeom>
              <a:avLst/>
              <a:gdLst>
                <a:gd name="T0" fmla="*/ 2147483647 w 15"/>
                <a:gd name="T1" fmla="*/ 0 h 28"/>
                <a:gd name="T2" fmla="*/ 2147483647 w 15"/>
                <a:gd name="T3" fmla="*/ 2147483647 h 28"/>
                <a:gd name="T4" fmla="*/ 2147483647 w 15"/>
                <a:gd name="T5" fmla="*/ 2147483647 h 28"/>
                <a:gd name="T6" fmla="*/ 2032697641 w 15"/>
                <a:gd name="T7" fmla="*/ 2147483647 h 28"/>
                <a:gd name="T8" fmla="*/ 813299296 w 15"/>
                <a:gd name="T9" fmla="*/ 2147483647 h 28"/>
                <a:gd name="T10" fmla="*/ 2147483647 w 15"/>
                <a:gd name="T11" fmla="*/ 0 h 28"/>
                <a:gd name="T12" fmla="*/ 0 60000 65536"/>
                <a:gd name="T13" fmla="*/ 0 60000 65536"/>
                <a:gd name="T14" fmla="*/ 0 60000 65536"/>
                <a:gd name="T15" fmla="*/ 0 60000 65536"/>
                <a:gd name="T16" fmla="*/ 0 60000 65536"/>
                <a:gd name="T17" fmla="*/ 0 60000 65536"/>
                <a:gd name="T18" fmla="*/ 0 w 15"/>
                <a:gd name="T19" fmla="*/ 0 h 28"/>
                <a:gd name="T20" fmla="*/ 15 w 15"/>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15" h="28">
                  <a:moveTo>
                    <a:pt x="9" y="0"/>
                  </a:moveTo>
                  <a:cubicBezTo>
                    <a:pt x="14" y="0"/>
                    <a:pt x="15" y="10"/>
                    <a:pt x="14" y="14"/>
                  </a:cubicBezTo>
                  <a:cubicBezTo>
                    <a:pt x="13" y="18"/>
                    <a:pt x="15" y="28"/>
                    <a:pt x="9" y="28"/>
                  </a:cubicBezTo>
                  <a:cubicBezTo>
                    <a:pt x="4" y="27"/>
                    <a:pt x="5" y="21"/>
                    <a:pt x="5" y="18"/>
                  </a:cubicBezTo>
                  <a:cubicBezTo>
                    <a:pt x="5" y="14"/>
                    <a:pt x="0" y="14"/>
                    <a:pt x="2" y="8"/>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9" name="Belarus" descr="© INSCALE GmbH, 05.05.2010&#10;http://www.presentationload.com/">
              <a:extLst>
                <a:ext uri="{FF2B5EF4-FFF2-40B4-BE49-F238E27FC236}">
                  <a16:creationId xmlns:a16="http://schemas.microsoft.com/office/drawing/2014/main" id="{9BD8733A-0EA2-420E-8FF6-38D315CDF596}"/>
                </a:ext>
              </a:extLst>
            </p:cNvPr>
            <p:cNvSpPr>
              <a:spLocks/>
            </p:cNvSpPr>
            <p:nvPr>
              <p:custDataLst>
                <p:tags r:id="rId168"/>
              </p:custDataLst>
            </p:nvPr>
          </p:nvSpPr>
          <p:spPr bwMode="gray">
            <a:xfrm>
              <a:off x="4809071" y="1516708"/>
              <a:ext cx="216427" cy="140826"/>
            </a:xfrm>
            <a:custGeom>
              <a:avLst/>
              <a:gdLst>
                <a:gd name="T0" fmla="*/ 2147483647 w 570"/>
                <a:gd name="T1" fmla="*/ 2147483647 h 372"/>
                <a:gd name="T2" fmla="*/ 2147483647 w 570"/>
                <a:gd name="T3" fmla="*/ 2147483647 h 372"/>
                <a:gd name="T4" fmla="*/ 2147483647 w 570"/>
                <a:gd name="T5" fmla="*/ 2147483647 h 372"/>
                <a:gd name="T6" fmla="*/ 2147483647 w 570"/>
                <a:gd name="T7" fmla="*/ 2147483647 h 372"/>
                <a:gd name="T8" fmla="*/ 2147483647 w 570"/>
                <a:gd name="T9" fmla="*/ 2147483647 h 372"/>
                <a:gd name="T10" fmla="*/ 2147483647 w 570"/>
                <a:gd name="T11" fmla="*/ 2147483647 h 372"/>
                <a:gd name="T12" fmla="*/ 2147483647 w 570"/>
                <a:gd name="T13" fmla="*/ 2147483647 h 372"/>
                <a:gd name="T14" fmla="*/ 2147483647 w 570"/>
                <a:gd name="T15" fmla="*/ 2147483647 h 372"/>
                <a:gd name="T16" fmla="*/ 2147483647 w 570"/>
                <a:gd name="T17" fmla="*/ 2147483647 h 372"/>
                <a:gd name="T18" fmla="*/ 2147483647 w 570"/>
                <a:gd name="T19" fmla="*/ 2147483647 h 372"/>
                <a:gd name="T20" fmla="*/ 2147483647 w 570"/>
                <a:gd name="T21" fmla="*/ 2147483647 h 372"/>
                <a:gd name="T22" fmla="*/ 2147483647 w 570"/>
                <a:gd name="T23" fmla="*/ 2147483647 h 372"/>
                <a:gd name="T24" fmla="*/ 2147483647 w 570"/>
                <a:gd name="T25" fmla="*/ 2147483647 h 372"/>
                <a:gd name="T26" fmla="*/ 2147483647 w 570"/>
                <a:gd name="T27" fmla="*/ 2147483647 h 372"/>
                <a:gd name="T28" fmla="*/ 2147483647 w 570"/>
                <a:gd name="T29" fmla="*/ 2147483647 h 372"/>
                <a:gd name="T30" fmla="*/ 2147483647 w 570"/>
                <a:gd name="T31" fmla="*/ 2147483647 h 372"/>
                <a:gd name="T32" fmla="*/ 2147483647 w 570"/>
                <a:gd name="T33" fmla="*/ 2147483647 h 372"/>
                <a:gd name="T34" fmla="*/ 2147483647 w 570"/>
                <a:gd name="T35" fmla="*/ 2147483647 h 372"/>
                <a:gd name="T36" fmla="*/ 2147483647 w 570"/>
                <a:gd name="T37" fmla="*/ 2147483647 h 372"/>
                <a:gd name="T38" fmla="*/ 2147483647 w 570"/>
                <a:gd name="T39" fmla="*/ 2147483647 h 372"/>
                <a:gd name="T40" fmla="*/ 2147483647 w 570"/>
                <a:gd name="T41" fmla="*/ 2147483647 h 372"/>
                <a:gd name="T42" fmla="*/ 2147483647 w 570"/>
                <a:gd name="T43" fmla="*/ 2147483647 h 372"/>
                <a:gd name="T44" fmla="*/ 2147483647 w 570"/>
                <a:gd name="T45" fmla="*/ 2147483647 h 372"/>
                <a:gd name="T46" fmla="*/ 2147483647 w 570"/>
                <a:gd name="T47" fmla="*/ 2147483647 h 372"/>
                <a:gd name="T48" fmla="*/ 2147483647 w 570"/>
                <a:gd name="T49" fmla="*/ 2147483647 h 372"/>
                <a:gd name="T50" fmla="*/ 2147483647 w 570"/>
                <a:gd name="T51" fmla="*/ 2147483647 h 372"/>
                <a:gd name="T52" fmla="*/ 2147483647 w 570"/>
                <a:gd name="T53" fmla="*/ 2147483647 h 372"/>
                <a:gd name="T54" fmla="*/ 2147483647 w 570"/>
                <a:gd name="T55" fmla="*/ 2147483647 h 372"/>
                <a:gd name="T56" fmla="*/ 2147483647 w 570"/>
                <a:gd name="T57" fmla="*/ 0 h 372"/>
                <a:gd name="T58" fmla="*/ 2147483647 w 570"/>
                <a:gd name="T59" fmla="*/ 2147483647 h 372"/>
                <a:gd name="T60" fmla="*/ 2147483647 w 570"/>
                <a:gd name="T61" fmla="*/ 2147483647 h 372"/>
                <a:gd name="T62" fmla="*/ 2147483647 w 570"/>
                <a:gd name="T63" fmla="*/ 2147483647 h 372"/>
                <a:gd name="T64" fmla="*/ 2147483647 w 570"/>
                <a:gd name="T65" fmla="*/ 2147483647 h 372"/>
                <a:gd name="T66" fmla="*/ 2147483647 w 570"/>
                <a:gd name="T67" fmla="*/ 2147483647 h 372"/>
                <a:gd name="T68" fmla="*/ 2147483647 w 570"/>
                <a:gd name="T69" fmla="*/ 2147483647 h 372"/>
                <a:gd name="T70" fmla="*/ 2147483647 w 570"/>
                <a:gd name="T71" fmla="*/ 2147483647 h 372"/>
                <a:gd name="T72" fmla="*/ 2147483647 w 570"/>
                <a:gd name="T73" fmla="*/ 2147483647 h 372"/>
                <a:gd name="T74" fmla="*/ 2147483647 w 570"/>
                <a:gd name="T75" fmla="*/ 2147483647 h 372"/>
                <a:gd name="T76" fmla="*/ 2147483647 w 570"/>
                <a:gd name="T77" fmla="*/ 2147483647 h 372"/>
                <a:gd name="T78" fmla="*/ 2147483647 w 570"/>
                <a:gd name="T79" fmla="*/ 2147483647 h 372"/>
                <a:gd name="T80" fmla="*/ 2147483647 w 570"/>
                <a:gd name="T81" fmla="*/ 2147483647 h 372"/>
                <a:gd name="T82" fmla="*/ 2147483647 w 570"/>
                <a:gd name="T83" fmla="*/ 2147483647 h 372"/>
                <a:gd name="T84" fmla="*/ 2147483647 w 570"/>
                <a:gd name="T85" fmla="*/ 2147483647 h 372"/>
                <a:gd name="T86" fmla="*/ 2147483647 w 570"/>
                <a:gd name="T87" fmla="*/ 2147483647 h 372"/>
                <a:gd name="T88" fmla="*/ 2147483647 w 570"/>
                <a:gd name="T89" fmla="*/ 2147483647 h 372"/>
                <a:gd name="T90" fmla="*/ 2147483647 w 570"/>
                <a:gd name="T91" fmla="*/ 2147483647 h 372"/>
                <a:gd name="T92" fmla="*/ 2147483647 w 570"/>
                <a:gd name="T93" fmla="*/ 2147483647 h 372"/>
                <a:gd name="T94" fmla="*/ 2147483647 w 570"/>
                <a:gd name="T95" fmla="*/ 2147483647 h 372"/>
                <a:gd name="T96" fmla="*/ 2147483647 w 570"/>
                <a:gd name="T97" fmla="*/ 2147483647 h 3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0"/>
                <a:gd name="T148" fmla="*/ 0 h 372"/>
                <a:gd name="T149" fmla="*/ 570 w 570"/>
                <a:gd name="T150" fmla="*/ 372 h 3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0" h="372">
                  <a:moveTo>
                    <a:pt x="24" y="312"/>
                  </a:moveTo>
                  <a:lnTo>
                    <a:pt x="24" y="342"/>
                  </a:lnTo>
                  <a:lnTo>
                    <a:pt x="30" y="354"/>
                  </a:lnTo>
                  <a:lnTo>
                    <a:pt x="36" y="360"/>
                  </a:lnTo>
                  <a:lnTo>
                    <a:pt x="48" y="360"/>
                  </a:lnTo>
                  <a:lnTo>
                    <a:pt x="60" y="354"/>
                  </a:lnTo>
                  <a:lnTo>
                    <a:pt x="72" y="342"/>
                  </a:lnTo>
                  <a:lnTo>
                    <a:pt x="72" y="336"/>
                  </a:lnTo>
                  <a:lnTo>
                    <a:pt x="108" y="336"/>
                  </a:lnTo>
                  <a:lnTo>
                    <a:pt x="120" y="330"/>
                  </a:lnTo>
                  <a:lnTo>
                    <a:pt x="126" y="324"/>
                  </a:lnTo>
                  <a:lnTo>
                    <a:pt x="174" y="324"/>
                  </a:lnTo>
                  <a:lnTo>
                    <a:pt x="174" y="330"/>
                  </a:lnTo>
                  <a:lnTo>
                    <a:pt x="180" y="336"/>
                  </a:lnTo>
                  <a:lnTo>
                    <a:pt x="216" y="336"/>
                  </a:lnTo>
                  <a:lnTo>
                    <a:pt x="240" y="342"/>
                  </a:lnTo>
                  <a:lnTo>
                    <a:pt x="258" y="354"/>
                  </a:lnTo>
                  <a:lnTo>
                    <a:pt x="264" y="348"/>
                  </a:lnTo>
                  <a:lnTo>
                    <a:pt x="282" y="360"/>
                  </a:lnTo>
                  <a:lnTo>
                    <a:pt x="294" y="348"/>
                  </a:lnTo>
                  <a:lnTo>
                    <a:pt x="300" y="360"/>
                  </a:lnTo>
                  <a:lnTo>
                    <a:pt x="318" y="354"/>
                  </a:lnTo>
                  <a:lnTo>
                    <a:pt x="324" y="360"/>
                  </a:lnTo>
                  <a:lnTo>
                    <a:pt x="336" y="354"/>
                  </a:lnTo>
                  <a:lnTo>
                    <a:pt x="348" y="366"/>
                  </a:lnTo>
                  <a:lnTo>
                    <a:pt x="348" y="360"/>
                  </a:lnTo>
                  <a:lnTo>
                    <a:pt x="354" y="354"/>
                  </a:lnTo>
                  <a:lnTo>
                    <a:pt x="372" y="354"/>
                  </a:lnTo>
                  <a:lnTo>
                    <a:pt x="378" y="360"/>
                  </a:lnTo>
                  <a:lnTo>
                    <a:pt x="378" y="372"/>
                  </a:lnTo>
                  <a:lnTo>
                    <a:pt x="384" y="372"/>
                  </a:lnTo>
                  <a:lnTo>
                    <a:pt x="396" y="366"/>
                  </a:lnTo>
                  <a:lnTo>
                    <a:pt x="420" y="366"/>
                  </a:lnTo>
                  <a:lnTo>
                    <a:pt x="426" y="372"/>
                  </a:lnTo>
                  <a:lnTo>
                    <a:pt x="444" y="372"/>
                  </a:lnTo>
                  <a:lnTo>
                    <a:pt x="450" y="366"/>
                  </a:lnTo>
                  <a:lnTo>
                    <a:pt x="450" y="354"/>
                  </a:lnTo>
                  <a:lnTo>
                    <a:pt x="444" y="348"/>
                  </a:lnTo>
                  <a:lnTo>
                    <a:pt x="450" y="336"/>
                  </a:lnTo>
                  <a:lnTo>
                    <a:pt x="456" y="330"/>
                  </a:lnTo>
                  <a:lnTo>
                    <a:pt x="468" y="324"/>
                  </a:lnTo>
                  <a:lnTo>
                    <a:pt x="474" y="312"/>
                  </a:lnTo>
                  <a:lnTo>
                    <a:pt x="498" y="312"/>
                  </a:lnTo>
                  <a:lnTo>
                    <a:pt x="516" y="318"/>
                  </a:lnTo>
                  <a:lnTo>
                    <a:pt x="516" y="300"/>
                  </a:lnTo>
                  <a:lnTo>
                    <a:pt x="510" y="288"/>
                  </a:lnTo>
                  <a:lnTo>
                    <a:pt x="504" y="282"/>
                  </a:lnTo>
                  <a:lnTo>
                    <a:pt x="504" y="264"/>
                  </a:lnTo>
                  <a:lnTo>
                    <a:pt x="480" y="240"/>
                  </a:lnTo>
                  <a:lnTo>
                    <a:pt x="480" y="234"/>
                  </a:lnTo>
                  <a:lnTo>
                    <a:pt x="486" y="228"/>
                  </a:lnTo>
                  <a:lnTo>
                    <a:pt x="510" y="228"/>
                  </a:lnTo>
                  <a:lnTo>
                    <a:pt x="510" y="234"/>
                  </a:lnTo>
                  <a:lnTo>
                    <a:pt x="516" y="234"/>
                  </a:lnTo>
                  <a:lnTo>
                    <a:pt x="522" y="240"/>
                  </a:lnTo>
                  <a:lnTo>
                    <a:pt x="528" y="240"/>
                  </a:lnTo>
                  <a:lnTo>
                    <a:pt x="552" y="228"/>
                  </a:lnTo>
                  <a:lnTo>
                    <a:pt x="558" y="216"/>
                  </a:lnTo>
                  <a:lnTo>
                    <a:pt x="570" y="210"/>
                  </a:lnTo>
                  <a:lnTo>
                    <a:pt x="546" y="198"/>
                  </a:lnTo>
                  <a:lnTo>
                    <a:pt x="552" y="192"/>
                  </a:lnTo>
                  <a:lnTo>
                    <a:pt x="552" y="186"/>
                  </a:lnTo>
                  <a:lnTo>
                    <a:pt x="546" y="186"/>
                  </a:lnTo>
                  <a:lnTo>
                    <a:pt x="540" y="180"/>
                  </a:lnTo>
                  <a:lnTo>
                    <a:pt x="504" y="180"/>
                  </a:lnTo>
                  <a:lnTo>
                    <a:pt x="504" y="156"/>
                  </a:lnTo>
                  <a:lnTo>
                    <a:pt x="474" y="144"/>
                  </a:lnTo>
                  <a:lnTo>
                    <a:pt x="474" y="132"/>
                  </a:lnTo>
                  <a:lnTo>
                    <a:pt x="456" y="114"/>
                  </a:lnTo>
                  <a:lnTo>
                    <a:pt x="444" y="108"/>
                  </a:lnTo>
                  <a:lnTo>
                    <a:pt x="438" y="102"/>
                  </a:lnTo>
                  <a:lnTo>
                    <a:pt x="444" y="84"/>
                  </a:lnTo>
                  <a:lnTo>
                    <a:pt x="432" y="66"/>
                  </a:lnTo>
                  <a:lnTo>
                    <a:pt x="438" y="60"/>
                  </a:lnTo>
                  <a:lnTo>
                    <a:pt x="438" y="48"/>
                  </a:lnTo>
                  <a:lnTo>
                    <a:pt x="432" y="42"/>
                  </a:lnTo>
                  <a:lnTo>
                    <a:pt x="396" y="24"/>
                  </a:lnTo>
                  <a:lnTo>
                    <a:pt x="390" y="18"/>
                  </a:lnTo>
                  <a:lnTo>
                    <a:pt x="384" y="18"/>
                  </a:lnTo>
                  <a:lnTo>
                    <a:pt x="354" y="36"/>
                  </a:lnTo>
                  <a:lnTo>
                    <a:pt x="348" y="18"/>
                  </a:lnTo>
                  <a:lnTo>
                    <a:pt x="312" y="12"/>
                  </a:lnTo>
                  <a:lnTo>
                    <a:pt x="300" y="18"/>
                  </a:lnTo>
                  <a:lnTo>
                    <a:pt x="300" y="12"/>
                  </a:lnTo>
                  <a:lnTo>
                    <a:pt x="294" y="6"/>
                  </a:lnTo>
                  <a:lnTo>
                    <a:pt x="276" y="6"/>
                  </a:lnTo>
                  <a:lnTo>
                    <a:pt x="270" y="0"/>
                  </a:lnTo>
                  <a:lnTo>
                    <a:pt x="258" y="0"/>
                  </a:lnTo>
                  <a:lnTo>
                    <a:pt x="252" y="6"/>
                  </a:lnTo>
                  <a:lnTo>
                    <a:pt x="246" y="18"/>
                  </a:lnTo>
                  <a:lnTo>
                    <a:pt x="240" y="24"/>
                  </a:lnTo>
                  <a:lnTo>
                    <a:pt x="234" y="24"/>
                  </a:lnTo>
                  <a:lnTo>
                    <a:pt x="228" y="30"/>
                  </a:lnTo>
                  <a:lnTo>
                    <a:pt x="222" y="24"/>
                  </a:lnTo>
                  <a:lnTo>
                    <a:pt x="198" y="24"/>
                  </a:lnTo>
                  <a:lnTo>
                    <a:pt x="192" y="30"/>
                  </a:lnTo>
                  <a:lnTo>
                    <a:pt x="180" y="36"/>
                  </a:lnTo>
                  <a:lnTo>
                    <a:pt x="174" y="42"/>
                  </a:lnTo>
                  <a:lnTo>
                    <a:pt x="174" y="54"/>
                  </a:lnTo>
                  <a:lnTo>
                    <a:pt x="192" y="72"/>
                  </a:lnTo>
                  <a:lnTo>
                    <a:pt x="186" y="78"/>
                  </a:lnTo>
                  <a:lnTo>
                    <a:pt x="168" y="78"/>
                  </a:lnTo>
                  <a:lnTo>
                    <a:pt x="162" y="72"/>
                  </a:lnTo>
                  <a:lnTo>
                    <a:pt x="156" y="72"/>
                  </a:lnTo>
                  <a:lnTo>
                    <a:pt x="162" y="90"/>
                  </a:lnTo>
                  <a:lnTo>
                    <a:pt x="144" y="90"/>
                  </a:lnTo>
                  <a:lnTo>
                    <a:pt x="138" y="96"/>
                  </a:lnTo>
                  <a:lnTo>
                    <a:pt x="138" y="102"/>
                  </a:lnTo>
                  <a:lnTo>
                    <a:pt x="144" y="114"/>
                  </a:lnTo>
                  <a:lnTo>
                    <a:pt x="144" y="120"/>
                  </a:lnTo>
                  <a:lnTo>
                    <a:pt x="132" y="120"/>
                  </a:lnTo>
                  <a:lnTo>
                    <a:pt x="132" y="126"/>
                  </a:lnTo>
                  <a:lnTo>
                    <a:pt x="138" y="132"/>
                  </a:lnTo>
                  <a:lnTo>
                    <a:pt x="138" y="144"/>
                  </a:lnTo>
                  <a:lnTo>
                    <a:pt x="144" y="150"/>
                  </a:lnTo>
                  <a:lnTo>
                    <a:pt x="144" y="156"/>
                  </a:lnTo>
                  <a:lnTo>
                    <a:pt x="132" y="156"/>
                  </a:lnTo>
                  <a:lnTo>
                    <a:pt x="138" y="150"/>
                  </a:lnTo>
                  <a:lnTo>
                    <a:pt x="138" y="144"/>
                  </a:lnTo>
                  <a:lnTo>
                    <a:pt x="120" y="144"/>
                  </a:lnTo>
                  <a:lnTo>
                    <a:pt x="108" y="150"/>
                  </a:lnTo>
                  <a:lnTo>
                    <a:pt x="102" y="156"/>
                  </a:lnTo>
                  <a:lnTo>
                    <a:pt x="96" y="168"/>
                  </a:lnTo>
                  <a:lnTo>
                    <a:pt x="84" y="156"/>
                  </a:lnTo>
                  <a:lnTo>
                    <a:pt x="84" y="174"/>
                  </a:lnTo>
                  <a:lnTo>
                    <a:pt x="54" y="174"/>
                  </a:lnTo>
                  <a:lnTo>
                    <a:pt x="54" y="168"/>
                  </a:lnTo>
                  <a:lnTo>
                    <a:pt x="48" y="162"/>
                  </a:lnTo>
                  <a:lnTo>
                    <a:pt x="42" y="162"/>
                  </a:lnTo>
                  <a:lnTo>
                    <a:pt x="30" y="168"/>
                  </a:lnTo>
                  <a:lnTo>
                    <a:pt x="18" y="168"/>
                  </a:lnTo>
                  <a:lnTo>
                    <a:pt x="12" y="174"/>
                  </a:lnTo>
                  <a:lnTo>
                    <a:pt x="6" y="174"/>
                  </a:lnTo>
                  <a:lnTo>
                    <a:pt x="12" y="186"/>
                  </a:lnTo>
                  <a:lnTo>
                    <a:pt x="18" y="192"/>
                  </a:lnTo>
                  <a:lnTo>
                    <a:pt x="18" y="204"/>
                  </a:lnTo>
                  <a:lnTo>
                    <a:pt x="24" y="210"/>
                  </a:lnTo>
                  <a:lnTo>
                    <a:pt x="36" y="234"/>
                  </a:lnTo>
                  <a:lnTo>
                    <a:pt x="42" y="240"/>
                  </a:lnTo>
                  <a:lnTo>
                    <a:pt x="42" y="246"/>
                  </a:lnTo>
                  <a:lnTo>
                    <a:pt x="36" y="252"/>
                  </a:lnTo>
                  <a:lnTo>
                    <a:pt x="36" y="264"/>
                  </a:lnTo>
                  <a:lnTo>
                    <a:pt x="12" y="270"/>
                  </a:lnTo>
                  <a:lnTo>
                    <a:pt x="12" y="288"/>
                  </a:lnTo>
                  <a:lnTo>
                    <a:pt x="0" y="288"/>
                  </a:lnTo>
                  <a:lnTo>
                    <a:pt x="0" y="294"/>
                  </a:lnTo>
                  <a:lnTo>
                    <a:pt x="6" y="300"/>
                  </a:lnTo>
                  <a:lnTo>
                    <a:pt x="12" y="300"/>
                  </a:lnTo>
                  <a:lnTo>
                    <a:pt x="24" y="3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0" name="Azerbaijan" descr="© INSCALE GmbH, 05.05.2010&#10;http://www.presentationload.com/">
              <a:extLst>
                <a:ext uri="{FF2B5EF4-FFF2-40B4-BE49-F238E27FC236}">
                  <a16:creationId xmlns:a16="http://schemas.microsoft.com/office/drawing/2014/main" id="{219DB9C6-8607-407E-A6D0-8C5703DD90A7}"/>
                </a:ext>
              </a:extLst>
            </p:cNvPr>
            <p:cNvSpPr>
              <a:spLocks noEditPoints="1"/>
            </p:cNvSpPr>
            <p:nvPr>
              <p:custDataLst>
                <p:tags r:id="rId169"/>
              </p:custDataLst>
            </p:nvPr>
          </p:nvSpPr>
          <p:spPr bwMode="gray">
            <a:xfrm>
              <a:off x="5370891" y="1939187"/>
              <a:ext cx="136378" cy="109696"/>
            </a:xfrm>
            <a:custGeom>
              <a:avLst/>
              <a:gdLst>
                <a:gd name="T0" fmla="*/ 2147483647 w 360"/>
                <a:gd name="T1" fmla="*/ 2147483647 h 288"/>
                <a:gd name="T2" fmla="*/ 2147483647 w 360"/>
                <a:gd name="T3" fmla="*/ 2147483647 h 288"/>
                <a:gd name="T4" fmla="*/ 2147483647 w 360"/>
                <a:gd name="T5" fmla="*/ 2147483647 h 288"/>
                <a:gd name="T6" fmla="*/ 2147483647 w 360"/>
                <a:gd name="T7" fmla="*/ 2147483647 h 288"/>
                <a:gd name="T8" fmla="*/ 2147483647 w 360"/>
                <a:gd name="T9" fmla="*/ 2147483647 h 288"/>
                <a:gd name="T10" fmla="*/ 2147483647 w 360"/>
                <a:gd name="T11" fmla="*/ 2147483647 h 288"/>
                <a:gd name="T12" fmla="*/ 2147483647 w 360"/>
                <a:gd name="T13" fmla="*/ 2147483647 h 288"/>
                <a:gd name="T14" fmla="*/ 2147483647 w 360"/>
                <a:gd name="T15" fmla="*/ 2147483647 h 288"/>
                <a:gd name="T16" fmla="*/ 2147483647 w 360"/>
                <a:gd name="T17" fmla="*/ 2147483647 h 288"/>
                <a:gd name="T18" fmla="*/ 2147483647 w 360"/>
                <a:gd name="T19" fmla="*/ 2147483647 h 288"/>
                <a:gd name="T20" fmla="*/ 2147483647 w 360"/>
                <a:gd name="T21" fmla="*/ 2147483647 h 288"/>
                <a:gd name="T22" fmla="*/ 2147483647 w 360"/>
                <a:gd name="T23" fmla="*/ 2147483647 h 288"/>
                <a:gd name="T24" fmla="*/ 2147483647 w 360"/>
                <a:gd name="T25" fmla="*/ 2147483647 h 288"/>
                <a:gd name="T26" fmla="*/ 2147483647 w 360"/>
                <a:gd name="T27" fmla="*/ 0 h 288"/>
                <a:gd name="T28" fmla="*/ 2147483647 w 360"/>
                <a:gd name="T29" fmla="*/ 2147483647 h 288"/>
                <a:gd name="T30" fmla="*/ 2147483647 w 360"/>
                <a:gd name="T31" fmla="*/ 2147483647 h 288"/>
                <a:gd name="T32" fmla="*/ 2147483647 w 360"/>
                <a:gd name="T33" fmla="*/ 2147483647 h 288"/>
                <a:gd name="T34" fmla="*/ 2147483647 w 360"/>
                <a:gd name="T35" fmla="*/ 2147483647 h 288"/>
                <a:gd name="T36" fmla="*/ 2147483647 w 360"/>
                <a:gd name="T37" fmla="*/ 2147483647 h 288"/>
                <a:gd name="T38" fmla="*/ 2147483647 w 360"/>
                <a:gd name="T39" fmla="*/ 0 h 288"/>
                <a:gd name="T40" fmla="*/ 2147483647 w 360"/>
                <a:gd name="T41" fmla="*/ 2147483647 h 288"/>
                <a:gd name="T42" fmla="*/ 2147483647 w 360"/>
                <a:gd name="T43" fmla="*/ 2147483647 h 288"/>
                <a:gd name="T44" fmla="*/ 2147483647 w 360"/>
                <a:gd name="T45" fmla="*/ 2147483647 h 288"/>
                <a:gd name="T46" fmla="*/ 2147483647 w 360"/>
                <a:gd name="T47" fmla="*/ 2147483647 h 288"/>
                <a:gd name="T48" fmla="*/ 2147483647 w 360"/>
                <a:gd name="T49" fmla="*/ 2147483647 h 288"/>
                <a:gd name="T50" fmla="*/ 2147483647 w 360"/>
                <a:gd name="T51" fmla="*/ 2147483647 h 288"/>
                <a:gd name="T52" fmla="*/ 2147483647 w 360"/>
                <a:gd name="T53" fmla="*/ 2147483647 h 288"/>
                <a:gd name="T54" fmla="*/ 0 w 360"/>
                <a:gd name="T55" fmla="*/ 2147483647 h 288"/>
                <a:gd name="T56" fmla="*/ 2147483647 w 360"/>
                <a:gd name="T57" fmla="*/ 2147483647 h 288"/>
                <a:gd name="T58" fmla="*/ 2147483647 w 360"/>
                <a:gd name="T59" fmla="*/ 2147483647 h 288"/>
                <a:gd name="T60" fmla="*/ 2147483647 w 360"/>
                <a:gd name="T61" fmla="*/ 2147483647 h 288"/>
                <a:gd name="T62" fmla="*/ 2147483647 w 360"/>
                <a:gd name="T63" fmla="*/ 2147483647 h 288"/>
                <a:gd name="T64" fmla="*/ 2147483647 w 360"/>
                <a:gd name="T65" fmla="*/ 2147483647 h 288"/>
                <a:gd name="T66" fmla="*/ 2147483647 w 360"/>
                <a:gd name="T67" fmla="*/ 2147483647 h 288"/>
                <a:gd name="T68" fmla="*/ 2147483647 w 360"/>
                <a:gd name="T69" fmla="*/ 2147483647 h 288"/>
                <a:gd name="T70" fmla="*/ 2147483647 w 360"/>
                <a:gd name="T71" fmla="*/ 2147483647 h 288"/>
                <a:gd name="T72" fmla="*/ 2147483647 w 360"/>
                <a:gd name="T73" fmla="*/ 2147483647 h 288"/>
                <a:gd name="T74" fmla="*/ 2147483647 w 360"/>
                <a:gd name="T75" fmla="*/ 2147483647 h 288"/>
                <a:gd name="T76" fmla="*/ 2147483647 w 360"/>
                <a:gd name="T77" fmla="*/ 2147483647 h 288"/>
                <a:gd name="T78" fmla="*/ 2147483647 w 360"/>
                <a:gd name="T79" fmla="*/ 2147483647 h 288"/>
                <a:gd name="T80" fmla="*/ 2147483647 w 360"/>
                <a:gd name="T81" fmla="*/ 2147483647 h 288"/>
                <a:gd name="T82" fmla="*/ 2147483647 w 360"/>
                <a:gd name="T83" fmla="*/ 2147483647 h 288"/>
                <a:gd name="T84" fmla="*/ 2147483647 w 360"/>
                <a:gd name="T85" fmla="*/ 2147483647 h 288"/>
                <a:gd name="T86" fmla="*/ 2147483647 w 360"/>
                <a:gd name="T87" fmla="*/ 2147483647 h 288"/>
                <a:gd name="T88" fmla="*/ 2147483647 w 360"/>
                <a:gd name="T89" fmla="*/ 2147483647 h 288"/>
                <a:gd name="T90" fmla="*/ 2147483647 w 360"/>
                <a:gd name="T91" fmla="*/ 2147483647 h 288"/>
                <a:gd name="T92" fmla="*/ 2147483647 w 360"/>
                <a:gd name="T93" fmla="*/ 2147483647 h 288"/>
                <a:gd name="T94" fmla="*/ 2147483647 w 360"/>
                <a:gd name="T95" fmla="*/ 2147483647 h 288"/>
                <a:gd name="T96" fmla="*/ 2147483647 w 360"/>
                <a:gd name="T97" fmla="*/ 2147483647 h 288"/>
                <a:gd name="T98" fmla="*/ 2147483647 w 360"/>
                <a:gd name="T99" fmla="*/ 2147483647 h 288"/>
                <a:gd name="T100" fmla="*/ 2147483647 w 360"/>
                <a:gd name="T101" fmla="*/ 2147483647 h 288"/>
                <a:gd name="T102" fmla="*/ 2147483647 w 360"/>
                <a:gd name="T103" fmla="*/ 2147483647 h 288"/>
                <a:gd name="T104" fmla="*/ 2147483647 w 360"/>
                <a:gd name="T105" fmla="*/ 2147483647 h 288"/>
                <a:gd name="T106" fmla="*/ 2147483647 w 360"/>
                <a:gd name="T107" fmla="*/ 2147483647 h 288"/>
                <a:gd name="T108" fmla="*/ 2147483647 w 360"/>
                <a:gd name="T109" fmla="*/ 2147483647 h 288"/>
                <a:gd name="T110" fmla="*/ 2147483647 w 360"/>
                <a:gd name="T111" fmla="*/ 2147483647 h 288"/>
                <a:gd name="T112" fmla="*/ 2147483647 w 360"/>
                <a:gd name="T113" fmla="*/ 2147483647 h 288"/>
                <a:gd name="T114" fmla="*/ 2147483647 w 360"/>
                <a:gd name="T115" fmla="*/ 2147483647 h 288"/>
                <a:gd name="T116" fmla="*/ 2147483647 w 360"/>
                <a:gd name="T117" fmla="*/ 2147483647 h 288"/>
                <a:gd name="T118" fmla="*/ 2147483647 w 360"/>
                <a:gd name="T119" fmla="*/ 2147483647 h 288"/>
                <a:gd name="T120" fmla="*/ 2147483647 w 360"/>
                <a:gd name="T121" fmla="*/ 2147483647 h 2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0"/>
                <a:gd name="T184" fmla="*/ 0 h 288"/>
                <a:gd name="T185" fmla="*/ 360 w 360"/>
                <a:gd name="T186" fmla="*/ 288 h 2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0" h="288">
                  <a:moveTo>
                    <a:pt x="66" y="186"/>
                  </a:moveTo>
                  <a:lnTo>
                    <a:pt x="36" y="186"/>
                  </a:lnTo>
                  <a:lnTo>
                    <a:pt x="24" y="174"/>
                  </a:lnTo>
                  <a:lnTo>
                    <a:pt x="6" y="174"/>
                  </a:lnTo>
                  <a:lnTo>
                    <a:pt x="12" y="186"/>
                  </a:lnTo>
                  <a:lnTo>
                    <a:pt x="12" y="192"/>
                  </a:lnTo>
                  <a:lnTo>
                    <a:pt x="18" y="204"/>
                  </a:lnTo>
                  <a:lnTo>
                    <a:pt x="36" y="222"/>
                  </a:lnTo>
                  <a:lnTo>
                    <a:pt x="48" y="228"/>
                  </a:lnTo>
                  <a:lnTo>
                    <a:pt x="84" y="240"/>
                  </a:lnTo>
                  <a:lnTo>
                    <a:pt x="90" y="240"/>
                  </a:lnTo>
                  <a:lnTo>
                    <a:pt x="84" y="234"/>
                  </a:lnTo>
                  <a:lnTo>
                    <a:pt x="84" y="222"/>
                  </a:lnTo>
                  <a:lnTo>
                    <a:pt x="78" y="216"/>
                  </a:lnTo>
                  <a:lnTo>
                    <a:pt x="78" y="204"/>
                  </a:lnTo>
                  <a:lnTo>
                    <a:pt x="72" y="198"/>
                  </a:lnTo>
                  <a:lnTo>
                    <a:pt x="72" y="186"/>
                  </a:lnTo>
                  <a:lnTo>
                    <a:pt x="66" y="186"/>
                  </a:lnTo>
                  <a:close/>
                  <a:moveTo>
                    <a:pt x="354" y="108"/>
                  </a:moveTo>
                  <a:lnTo>
                    <a:pt x="348" y="102"/>
                  </a:lnTo>
                  <a:lnTo>
                    <a:pt x="330" y="102"/>
                  </a:lnTo>
                  <a:lnTo>
                    <a:pt x="318" y="108"/>
                  </a:lnTo>
                  <a:lnTo>
                    <a:pt x="306" y="108"/>
                  </a:lnTo>
                  <a:lnTo>
                    <a:pt x="288" y="90"/>
                  </a:lnTo>
                  <a:lnTo>
                    <a:pt x="288" y="84"/>
                  </a:lnTo>
                  <a:lnTo>
                    <a:pt x="264" y="54"/>
                  </a:lnTo>
                  <a:lnTo>
                    <a:pt x="264" y="42"/>
                  </a:lnTo>
                  <a:lnTo>
                    <a:pt x="216" y="0"/>
                  </a:lnTo>
                  <a:lnTo>
                    <a:pt x="216" y="30"/>
                  </a:lnTo>
                  <a:lnTo>
                    <a:pt x="210" y="36"/>
                  </a:lnTo>
                  <a:lnTo>
                    <a:pt x="192" y="36"/>
                  </a:lnTo>
                  <a:lnTo>
                    <a:pt x="192" y="48"/>
                  </a:lnTo>
                  <a:lnTo>
                    <a:pt x="186" y="54"/>
                  </a:lnTo>
                  <a:lnTo>
                    <a:pt x="162" y="54"/>
                  </a:lnTo>
                  <a:lnTo>
                    <a:pt x="156" y="48"/>
                  </a:lnTo>
                  <a:lnTo>
                    <a:pt x="144" y="42"/>
                  </a:lnTo>
                  <a:lnTo>
                    <a:pt x="138" y="30"/>
                  </a:lnTo>
                  <a:lnTo>
                    <a:pt x="120" y="12"/>
                  </a:lnTo>
                  <a:lnTo>
                    <a:pt x="84" y="0"/>
                  </a:lnTo>
                  <a:lnTo>
                    <a:pt x="72" y="0"/>
                  </a:lnTo>
                  <a:lnTo>
                    <a:pt x="60" y="12"/>
                  </a:lnTo>
                  <a:lnTo>
                    <a:pt x="78" y="30"/>
                  </a:lnTo>
                  <a:lnTo>
                    <a:pt x="84" y="30"/>
                  </a:lnTo>
                  <a:lnTo>
                    <a:pt x="90" y="36"/>
                  </a:lnTo>
                  <a:lnTo>
                    <a:pt x="96" y="48"/>
                  </a:lnTo>
                  <a:lnTo>
                    <a:pt x="102" y="54"/>
                  </a:lnTo>
                  <a:lnTo>
                    <a:pt x="108" y="66"/>
                  </a:lnTo>
                  <a:lnTo>
                    <a:pt x="102" y="72"/>
                  </a:lnTo>
                  <a:lnTo>
                    <a:pt x="84" y="54"/>
                  </a:lnTo>
                  <a:lnTo>
                    <a:pt x="72" y="54"/>
                  </a:lnTo>
                  <a:lnTo>
                    <a:pt x="60" y="60"/>
                  </a:lnTo>
                  <a:lnTo>
                    <a:pt x="42" y="42"/>
                  </a:lnTo>
                  <a:lnTo>
                    <a:pt x="42" y="36"/>
                  </a:lnTo>
                  <a:lnTo>
                    <a:pt x="36" y="30"/>
                  </a:lnTo>
                  <a:lnTo>
                    <a:pt x="12" y="30"/>
                  </a:lnTo>
                  <a:lnTo>
                    <a:pt x="0" y="42"/>
                  </a:lnTo>
                  <a:lnTo>
                    <a:pt x="0" y="48"/>
                  </a:lnTo>
                  <a:lnTo>
                    <a:pt x="6" y="48"/>
                  </a:lnTo>
                  <a:lnTo>
                    <a:pt x="12" y="54"/>
                  </a:lnTo>
                  <a:lnTo>
                    <a:pt x="12" y="66"/>
                  </a:lnTo>
                  <a:lnTo>
                    <a:pt x="30" y="66"/>
                  </a:lnTo>
                  <a:lnTo>
                    <a:pt x="36" y="72"/>
                  </a:lnTo>
                  <a:lnTo>
                    <a:pt x="36" y="96"/>
                  </a:lnTo>
                  <a:lnTo>
                    <a:pt x="30" y="102"/>
                  </a:lnTo>
                  <a:lnTo>
                    <a:pt x="36" y="102"/>
                  </a:lnTo>
                  <a:lnTo>
                    <a:pt x="42" y="108"/>
                  </a:lnTo>
                  <a:lnTo>
                    <a:pt x="66" y="120"/>
                  </a:lnTo>
                  <a:lnTo>
                    <a:pt x="72" y="126"/>
                  </a:lnTo>
                  <a:lnTo>
                    <a:pt x="72" y="132"/>
                  </a:lnTo>
                  <a:lnTo>
                    <a:pt x="54" y="150"/>
                  </a:lnTo>
                  <a:lnTo>
                    <a:pt x="42" y="150"/>
                  </a:lnTo>
                  <a:lnTo>
                    <a:pt x="72" y="162"/>
                  </a:lnTo>
                  <a:lnTo>
                    <a:pt x="84" y="180"/>
                  </a:lnTo>
                  <a:lnTo>
                    <a:pt x="114" y="186"/>
                  </a:lnTo>
                  <a:lnTo>
                    <a:pt x="114" y="198"/>
                  </a:lnTo>
                  <a:lnTo>
                    <a:pt x="120" y="210"/>
                  </a:lnTo>
                  <a:lnTo>
                    <a:pt x="120" y="240"/>
                  </a:lnTo>
                  <a:lnTo>
                    <a:pt x="132" y="240"/>
                  </a:lnTo>
                  <a:lnTo>
                    <a:pt x="138" y="228"/>
                  </a:lnTo>
                  <a:lnTo>
                    <a:pt x="144" y="222"/>
                  </a:lnTo>
                  <a:lnTo>
                    <a:pt x="144" y="216"/>
                  </a:lnTo>
                  <a:lnTo>
                    <a:pt x="156" y="204"/>
                  </a:lnTo>
                  <a:lnTo>
                    <a:pt x="174" y="192"/>
                  </a:lnTo>
                  <a:lnTo>
                    <a:pt x="186" y="186"/>
                  </a:lnTo>
                  <a:lnTo>
                    <a:pt x="198" y="174"/>
                  </a:lnTo>
                  <a:lnTo>
                    <a:pt x="210" y="168"/>
                  </a:lnTo>
                  <a:lnTo>
                    <a:pt x="222" y="168"/>
                  </a:lnTo>
                  <a:lnTo>
                    <a:pt x="228" y="180"/>
                  </a:lnTo>
                  <a:lnTo>
                    <a:pt x="234" y="186"/>
                  </a:lnTo>
                  <a:lnTo>
                    <a:pt x="234" y="204"/>
                  </a:lnTo>
                  <a:lnTo>
                    <a:pt x="228" y="210"/>
                  </a:lnTo>
                  <a:lnTo>
                    <a:pt x="228" y="222"/>
                  </a:lnTo>
                  <a:lnTo>
                    <a:pt x="234" y="222"/>
                  </a:lnTo>
                  <a:lnTo>
                    <a:pt x="240" y="228"/>
                  </a:lnTo>
                  <a:lnTo>
                    <a:pt x="240" y="234"/>
                  </a:lnTo>
                  <a:lnTo>
                    <a:pt x="234" y="240"/>
                  </a:lnTo>
                  <a:lnTo>
                    <a:pt x="222" y="240"/>
                  </a:lnTo>
                  <a:lnTo>
                    <a:pt x="222" y="246"/>
                  </a:lnTo>
                  <a:lnTo>
                    <a:pt x="234" y="258"/>
                  </a:lnTo>
                  <a:lnTo>
                    <a:pt x="246" y="264"/>
                  </a:lnTo>
                  <a:lnTo>
                    <a:pt x="252" y="270"/>
                  </a:lnTo>
                  <a:lnTo>
                    <a:pt x="258" y="270"/>
                  </a:lnTo>
                  <a:lnTo>
                    <a:pt x="264" y="276"/>
                  </a:lnTo>
                  <a:lnTo>
                    <a:pt x="264" y="282"/>
                  </a:lnTo>
                  <a:lnTo>
                    <a:pt x="282" y="282"/>
                  </a:lnTo>
                  <a:lnTo>
                    <a:pt x="282" y="288"/>
                  </a:lnTo>
                  <a:lnTo>
                    <a:pt x="288" y="282"/>
                  </a:lnTo>
                  <a:lnTo>
                    <a:pt x="288" y="258"/>
                  </a:lnTo>
                  <a:lnTo>
                    <a:pt x="282" y="252"/>
                  </a:lnTo>
                  <a:lnTo>
                    <a:pt x="276" y="252"/>
                  </a:lnTo>
                  <a:lnTo>
                    <a:pt x="270" y="246"/>
                  </a:lnTo>
                  <a:lnTo>
                    <a:pt x="288" y="240"/>
                  </a:lnTo>
                  <a:lnTo>
                    <a:pt x="288" y="210"/>
                  </a:lnTo>
                  <a:lnTo>
                    <a:pt x="300" y="222"/>
                  </a:lnTo>
                  <a:lnTo>
                    <a:pt x="306" y="222"/>
                  </a:lnTo>
                  <a:lnTo>
                    <a:pt x="318" y="210"/>
                  </a:lnTo>
                  <a:lnTo>
                    <a:pt x="300" y="192"/>
                  </a:lnTo>
                  <a:lnTo>
                    <a:pt x="300" y="138"/>
                  </a:lnTo>
                  <a:lnTo>
                    <a:pt x="318" y="138"/>
                  </a:lnTo>
                  <a:lnTo>
                    <a:pt x="330" y="126"/>
                  </a:lnTo>
                  <a:lnTo>
                    <a:pt x="360" y="132"/>
                  </a:lnTo>
                  <a:lnTo>
                    <a:pt x="360" y="120"/>
                  </a:lnTo>
                  <a:lnTo>
                    <a:pt x="354" y="1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1" name="Austria" descr="© INSCALE GmbH, 05.05.2010&#10;http://www.presentationload.com/">
              <a:extLst>
                <a:ext uri="{FF2B5EF4-FFF2-40B4-BE49-F238E27FC236}">
                  <a16:creationId xmlns:a16="http://schemas.microsoft.com/office/drawing/2014/main" id="{445031CB-0F02-4FA9-8471-15175CA58E33}"/>
                </a:ext>
              </a:extLst>
            </p:cNvPr>
            <p:cNvSpPr>
              <a:spLocks/>
            </p:cNvSpPr>
            <p:nvPr>
              <p:custDataLst>
                <p:tags r:id="rId170"/>
              </p:custDataLst>
            </p:nvPr>
          </p:nvSpPr>
          <p:spPr bwMode="gray">
            <a:xfrm>
              <a:off x="4494808" y="1725724"/>
              <a:ext cx="173437" cy="77083"/>
            </a:xfrm>
            <a:custGeom>
              <a:avLst/>
              <a:gdLst>
                <a:gd name="T0" fmla="*/ 2147483647 w 456"/>
                <a:gd name="T1" fmla="*/ 2147483647 h 204"/>
                <a:gd name="T2" fmla="*/ 2147483647 w 456"/>
                <a:gd name="T3" fmla="*/ 2147483647 h 204"/>
                <a:gd name="T4" fmla="*/ 2147483647 w 456"/>
                <a:gd name="T5" fmla="*/ 2147483647 h 204"/>
                <a:gd name="T6" fmla="*/ 2147483647 w 456"/>
                <a:gd name="T7" fmla="*/ 2147483647 h 204"/>
                <a:gd name="T8" fmla="*/ 2147483647 w 456"/>
                <a:gd name="T9" fmla="*/ 2147483647 h 204"/>
                <a:gd name="T10" fmla="*/ 2147483647 w 456"/>
                <a:gd name="T11" fmla="*/ 2147483647 h 204"/>
                <a:gd name="T12" fmla="*/ 2147483647 w 456"/>
                <a:gd name="T13" fmla="*/ 2147483647 h 204"/>
                <a:gd name="T14" fmla="*/ 2147483647 w 456"/>
                <a:gd name="T15" fmla="*/ 0 h 204"/>
                <a:gd name="T16" fmla="*/ 2147483647 w 456"/>
                <a:gd name="T17" fmla="*/ 2147483647 h 204"/>
                <a:gd name="T18" fmla="*/ 2147483647 w 456"/>
                <a:gd name="T19" fmla="*/ 2147483647 h 204"/>
                <a:gd name="T20" fmla="*/ 2147483647 w 456"/>
                <a:gd name="T21" fmla="*/ 2147483647 h 204"/>
                <a:gd name="T22" fmla="*/ 2147483647 w 456"/>
                <a:gd name="T23" fmla="*/ 2147483647 h 204"/>
                <a:gd name="T24" fmla="*/ 2147483647 w 456"/>
                <a:gd name="T25" fmla="*/ 2147483647 h 204"/>
                <a:gd name="T26" fmla="*/ 2147483647 w 456"/>
                <a:gd name="T27" fmla="*/ 2147483647 h 204"/>
                <a:gd name="T28" fmla="*/ 2147483647 w 456"/>
                <a:gd name="T29" fmla="*/ 2147483647 h 204"/>
                <a:gd name="T30" fmla="*/ 2147483647 w 456"/>
                <a:gd name="T31" fmla="*/ 2147483647 h 204"/>
                <a:gd name="T32" fmla="*/ 2147483647 w 456"/>
                <a:gd name="T33" fmla="*/ 2147483647 h 204"/>
                <a:gd name="T34" fmla="*/ 2147483647 w 456"/>
                <a:gd name="T35" fmla="*/ 2147483647 h 204"/>
                <a:gd name="T36" fmla="*/ 2147483647 w 456"/>
                <a:gd name="T37" fmla="*/ 2147483647 h 204"/>
                <a:gd name="T38" fmla="*/ 2147483647 w 456"/>
                <a:gd name="T39" fmla="*/ 2147483647 h 204"/>
                <a:gd name="T40" fmla="*/ 2147483647 w 456"/>
                <a:gd name="T41" fmla="*/ 2147483647 h 204"/>
                <a:gd name="T42" fmla="*/ 2147483647 w 456"/>
                <a:gd name="T43" fmla="*/ 2147483647 h 204"/>
                <a:gd name="T44" fmla="*/ 2147483647 w 456"/>
                <a:gd name="T45" fmla="*/ 2147483647 h 204"/>
                <a:gd name="T46" fmla="*/ 2147483647 w 456"/>
                <a:gd name="T47" fmla="*/ 2147483647 h 204"/>
                <a:gd name="T48" fmla="*/ 2147483647 w 456"/>
                <a:gd name="T49" fmla="*/ 2147483647 h 204"/>
                <a:gd name="T50" fmla="*/ 2147483647 w 456"/>
                <a:gd name="T51" fmla="*/ 2147483647 h 204"/>
                <a:gd name="T52" fmla="*/ 2147483647 w 456"/>
                <a:gd name="T53" fmla="*/ 2147483647 h 204"/>
                <a:gd name="T54" fmla="*/ 0 w 456"/>
                <a:gd name="T55" fmla="*/ 2147483647 h 204"/>
                <a:gd name="T56" fmla="*/ 2147483647 w 456"/>
                <a:gd name="T57" fmla="*/ 2147483647 h 204"/>
                <a:gd name="T58" fmla="*/ 2147483647 w 456"/>
                <a:gd name="T59" fmla="*/ 2147483647 h 204"/>
                <a:gd name="T60" fmla="*/ 2147483647 w 456"/>
                <a:gd name="T61" fmla="*/ 2147483647 h 204"/>
                <a:gd name="T62" fmla="*/ 2147483647 w 456"/>
                <a:gd name="T63" fmla="*/ 2147483647 h 204"/>
                <a:gd name="T64" fmla="*/ 2147483647 w 456"/>
                <a:gd name="T65" fmla="*/ 2147483647 h 204"/>
                <a:gd name="T66" fmla="*/ 2147483647 w 456"/>
                <a:gd name="T67" fmla="*/ 2147483647 h 204"/>
                <a:gd name="T68" fmla="*/ 2147483647 w 456"/>
                <a:gd name="T69" fmla="*/ 2147483647 h 204"/>
                <a:gd name="T70" fmla="*/ 2147483647 w 456"/>
                <a:gd name="T71" fmla="*/ 2147483647 h 204"/>
                <a:gd name="T72" fmla="*/ 2147483647 w 456"/>
                <a:gd name="T73" fmla="*/ 2147483647 h 204"/>
                <a:gd name="T74" fmla="*/ 2147483647 w 456"/>
                <a:gd name="T75" fmla="*/ 2147483647 h 204"/>
                <a:gd name="T76" fmla="*/ 2147483647 w 456"/>
                <a:gd name="T77" fmla="*/ 2147483647 h 204"/>
                <a:gd name="T78" fmla="*/ 2147483647 w 456"/>
                <a:gd name="T79" fmla="*/ 2147483647 h 204"/>
                <a:gd name="T80" fmla="*/ 2147483647 w 456"/>
                <a:gd name="T81" fmla="*/ 2147483647 h 204"/>
                <a:gd name="T82" fmla="*/ 2147483647 w 456"/>
                <a:gd name="T83" fmla="*/ 2147483647 h 204"/>
                <a:gd name="T84" fmla="*/ 2147483647 w 456"/>
                <a:gd name="T85" fmla="*/ 2147483647 h 204"/>
                <a:gd name="T86" fmla="*/ 2147483647 w 456"/>
                <a:gd name="T87" fmla="*/ 2147483647 h 204"/>
                <a:gd name="T88" fmla="*/ 2147483647 w 456"/>
                <a:gd name="T89" fmla="*/ 2147483647 h 204"/>
                <a:gd name="T90" fmla="*/ 2147483647 w 456"/>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6"/>
                <a:gd name="T139" fmla="*/ 0 h 204"/>
                <a:gd name="T140" fmla="*/ 456 w 456"/>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6" h="204">
                  <a:moveTo>
                    <a:pt x="456" y="102"/>
                  </a:moveTo>
                  <a:lnTo>
                    <a:pt x="456" y="60"/>
                  </a:lnTo>
                  <a:lnTo>
                    <a:pt x="450" y="60"/>
                  </a:lnTo>
                  <a:lnTo>
                    <a:pt x="450" y="48"/>
                  </a:lnTo>
                  <a:lnTo>
                    <a:pt x="456" y="24"/>
                  </a:lnTo>
                  <a:lnTo>
                    <a:pt x="444" y="18"/>
                  </a:lnTo>
                  <a:lnTo>
                    <a:pt x="438" y="18"/>
                  </a:lnTo>
                  <a:lnTo>
                    <a:pt x="432" y="12"/>
                  </a:lnTo>
                  <a:lnTo>
                    <a:pt x="420" y="12"/>
                  </a:lnTo>
                  <a:lnTo>
                    <a:pt x="414" y="18"/>
                  </a:lnTo>
                  <a:lnTo>
                    <a:pt x="402" y="24"/>
                  </a:lnTo>
                  <a:lnTo>
                    <a:pt x="390" y="12"/>
                  </a:lnTo>
                  <a:lnTo>
                    <a:pt x="378" y="18"/>
                  </a:lnTo>
                  <a:lnTo>
                    <a:pt x="366" y="6"/>
                  </a:lnTo>
                  <a:lnTo>
                    <a:pt x="354" y="0"/>
                  </a:lnTo>
                  <a:lnTo>
                    <a:pt x="336" y="0"/>
                  </a:lnTo>
                  <a:lnTo>
                    <a:pt x="330" y="6"/>
                  </a:lnTo>
                  <a:lnTo>
                    <a:pt x="324" y="18"/>
                  </a:lnTo>
                  <a:lnTo>
                    <a:pt x="318" y="18"/>
                  </a:lnTo>
                  <a:lnTo>
                    <a:pt x="318" y="36"/>
                  </a:lnTo>
                  <a:lnTo>
                    <a:pt x="306" y="30"/>
                  </a:lnTo>
                  <a:lnTo>
                    <a:pt x="300" y="30"/>
                  </a:lnTo>
                  <a:lnTo>
                    <a:pt x="288" y="36"/>
                  </a:lnTo>
                  <a:lnTo>
                    <a:pt x="276" y="36"/>
                  </a:lnTo>
                  <a:lnTo>
                    <a:pt x="258" y="18"/>
                  </a:lnTo>
                  <a:lnTo>
                    <a:pt x="252" y="36"/>
                  </a:lnTo>
                  <a:lnTo>
                    <a:pt x="234" y="36"/>
                  </a:lnTo>
                  <a:lnTo>
                    <a:pt x="240" y="48"/>
                  </a:lnTo>
                  <a:lnTo>
                    <a:pt x="240" y="66"/>
                  </a:lnTo>
                  <a:lnTo>
                    <a:pt x="234" y="66"/>
                  </a:lnTo>
                  <a:lnTo>
                    <a:pt x="228" y="60"/>
                  </a:lnTo>
                  <a:lnTo>
                    <a:pt x="210" y="60"/>
                  </a:lnTo>
                  <a:lnTo>
                    <a:pt x="204" y="66"/>
                  </a:lnTo>
                  <a:lnTo>
                    <a:pt x="204" y="72"/>
                  </a:lnTo>
                  <a:lnTo>
                    <a:pt x="198" y="78"/>
                  </a:lnTo>
                  <a:lnTo>
                    <a:pt x="198" y="84"/>
                  </a:lnTo>
                  <a:lnTo>
                    <a:pt x="210" y="84"/>
                  </a:lnTo>
                  <a:lnTo>
                    <a:pt x="210" y="126"/>
                  </a:lnTo>
                  <a:lnTo>
                    <a:pt x="204" y="126"/>
                  </a:lnTo>
                  <a:lnTo>
                    <a:pt x="192" y="114"/>
                  </a:lnTo>
                  <a:lnTo>
                    <a:pt x="174" y="108"/>
                  </a:lnTo>
                  <a:lnTo>
                    <a:pt x="162" y="102"/>
                  </a:lnTo>
                  <a:lnTo>
                    <a:pt x="144" y="114"/>
                  </a:lnTo>
                  <a:lnTo>
                    <a:pt x="126" y="114"/>
                  </a:lnTo>
                  <a:lnTo>
                    <a:pt x="108" y="126"/>
                  </a:lnTo>
                  <a:lnTo>
                    <a:pt x="102" y="132"/>
                  </a:lnTo>
                  <a:lnTo>
                    <a:pt x="84" y="132"/>
                  </a:lnTo>
                  <a:lnTo>
                    <a:pt x="66" y="114"/>
                  </a:lnTo>
                  <a:lnTo>
                    <a:pt x="48" y="114"/>
                  </a:lnTo>
                  <a:lnTo>
                    <a:pt x="48" y="126"/>
                  </a:lnTo>
                  <a:lnTo>
                    <a:pt x="42" y="132"/>
                  </a:lnTo>
                  <a:lnTo>
                    <a:pt x="30" y="132"/>
                  </a:lnTo>
                  <a:lnTo>
                    <a:pt x="30" y="126"/>
                  </a:lnTo>
                  <a:lnTo>
                    <a:pt x="24" y="120"/>
                  </a:lnTo>
                  <a:lnTo>
                    <a:pt x="0" y="120"/>
                  </a:lnTo>
                  <a:lnTo>
                    <a:pt x="0" y="156"/>
                  </a:lnTo>
                  <a:lnTo>
                    <a:pt x="18" y="156"/>
                  </a:lnTo>
                  <a:lnTo>
                    <a:pt x="18" y="174"/>
                  </a:lnTo>
                  <a:lnTo>
                    <a:pt x="24" y="174"/>
                  </a:lnTo>
                  <a:lnTo>
                    <a:pt x="42" y="156"/>
                  </a:lnTo>
                  <a:lnTo>
                    <a:pt x="48" y="156"/>
                  </a:lnTo>
                  <a:lnTo>
                    <a:pt x="60" y="168"/>
                  </a:lnTo>
                  <a:lnTo>
                    <a:pt x="60" y="174"/>
                  </a:lnTo>
                  <a:lnTo>
                    <a:pt x="72" y="174"/>
                  </a:lnTo>
                  <a:lnTo>
                    <a:pt x="84" y="180"/>
                  </a:lnTo>
                  <a:lnTo>
                    <a:pt x="96" y="162"/>
                  </a:lnTo>
                  <a:lnTo>
                    <a:pt x="138" y="162"/>
                  </a:lnTo>
                  <a:lnTo>
                    <a:pt x="138" y="156"/>
                  </a:lnTo>
                  <a:lnTo>
                    <a:pt x="144" y="150"/>
                  </a:lnTo>
                  <a:lnTo>
                    <a:pt x="162" y="150"/>
                  </a:lnTo>
                  <a:lnTo>
                    <a:pt x="168" y="156"/>
                  </a:lnTo>
                  <a:lnTo>
                    <a:pt x="168" y="174"/>
                  </a:lnTo>
                  <a:lnTo>
                    <a:pt x="180" y="174"/>
                  </a:lnTo>
                  <a:lnTo>
                    <a:pt x="186" y="192"/>
                  </a:lnTo>
                  <a:lnTo>
                    <a:pt x="240" y="192"/>
                  </a:lnTo>
                  <a:lnTo>
                    <a:pt x="240" y="204"/>
                  </a:lnTo>
                  <a:lnTo>
                    <a:pt x="258" y="204"/>
                  </a:lnTo>
                  <a:lnTo>
                    <a:pt x="264" y="198"/>
                  </a:lnTo>
                  <a:lnTo>
                    <a:pt x="282" y="198"/>
                  </a:lnTo>
                  <a:lnTo>
                    <a:pt x="288" y="204"/>
                  </a:lnTo>
                  <a:lnTo>
                    <a:pt x="318" y="204"/>
                  </a:lnTo>
                  <a:lnTo>
                    <a:pt x="318" y="192"/>
                  </a:lnTo>
                  <a:lnTo>
                    <a:pt x="366" y="192"/>
                  </a:lnTo>
                  <a:lnTo>
                    <a:pt x="378" y="186"/>
                  </a:lnTo>
                  <a:lnTo>
                    <a:pt x="402" y="192"/>
                  </a:lnTo>
                  <a:lnTo>
                    <a:pt x="414" y="156"/>
                  </a:lnTo>
                  <a:lnTo>
                    <a:pt x="432" y="156"/>
                  </a:lnTo>
                  <a:lnTo>
                    <a:pt x="432" y="132"/>
                  </a:lnTo>
                  <a:lnTo>
                    <a:pt x="444" y="114"/>
                  </a:lnTo>
                  <a:lnTo>
                    <a:pt x="432" y="114"/>
                  </a:lnTo>
                  <a:lnTo>
                    <a:pt x="438" y="102"/>
                  </a:lnTo>
                  <a:lnTo>
                    <a:pt x="456" y="10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2" name="Australia" descr="© INSCALE GmbH, 05.05.2010&#10;http://www.presentationload.com/">
              <a:extLst>
                <a:ext uri="{FF2B5EF4-FFF2-40B4-BE49-F238E27FC236}">
                  <a16:creationId xmlns:a16="http://schemas.microsoft.com/office/drawing/2014/main" id="{B3368A10-8395-434C-973B-E5EE60D58796}"/>
                </a:ext>
              </a:extLst>
            </p:cNvPr>
            <p:cNvSpPr>
              <a:spLocks noEditPoints="1"/>
            </p:cNvSpPr>
            <p:nvPr>
              <p:custDataLst>
                <p:tags r:id="rId171"/>
              </p:custDataLst>
            </p:nvPr>
          </p:nvSpPr>
          <p:spPr bwMode="gray">
            <a:xfrm>
              <a:off x="7170490" y="3543119"/>
              <a:ext cx="1076203" cy="1009500"/>
            </a:xfrm>
            <a:custGeom>
              <a:avLst/>
              <a:gdLst>
                <a:gd name="T0" fmla="*/ 2147483647 w 2838"/>
                <a:gd name="T1" fmla="*/ 2147483647 h 2664"/>
                <a:gd name="T2" fmla="*/ 2147483647 w 2838"/>
                <a:gd name="T3" fmla="*/ 2147483647 h 2664"/>
                <a:gd name="T4" fmla="*/ 2147483647 w 2838"/>
                <a:gd name="T5" fmla="*/ 2147483647 h 2664"/>
                <a:gd name="T6" fmla="*/ 2147483647 w 2838"/>
                <a:gd name="T7" fmla="*/ 2147483647 h 2664"/>
                <a:gd name="T8" fmla="*/ 2147483647 w 2838"/>
                <a:gd name="T9" fmla="*/ 2147483647 h 2664"/>
                <a:gd name="T10" fmla="*/ 2147483647 w 2838"/>
                <a:gd name="T11" fmla="*/ 2147483647 h 2664"/>
                <a:gd name="T12" fmla="*/ 2147483647 w 2838"/>
                <a:gd name="T13" fmla="*/ 2147483647 h 2664"/>
                <a:gd name="T14" fmla="*/ 2147483647 w 2838"/>
                <a:gd name="T15" fmla="*/ 2147483647 h 2664"/>
                <a:gd name="T16" fmla="*/ 2147483647 w 2838"/>
                <a:gd name="T17" fmla="*/ 2147483647 h 2664"/>
                <a:gd name="T18" fmla="*/ 2147483647 w 2838"/>
                <a:gd name="T19" fmla="*/ 2147483647 h 2664"/>
                <a:gd name="T20" fmla="*/ 2147483647 w 2838"/>
                <a:gd name="T21" fmla="*/ 2147483647 h 2664"/>
                <a:gd name="T22" fmla="*/ 2147483647 w 2838"/>
                <a:gd name="T23" fmla="*/ 2147483647 h 2664"/>
                <a:gd name="T24" fmla="*/ 2147483647 w 2838"/>
                <a:gd name="T25" fmla="*/ 2147483647 h 2664"/>
                <a:gd name="T26" fmla="*/ 2147483647 w 2838"/>
                <a:gd name="T27" fmla="*/ 2147483647 h 2664"/>
                <a:gd name="T28" fmla="*/ 2147483647 w 2838"/>
                <a:gd name="T29" fmla="*/ 2147483647 h 2664"/>
                <a:gd name="T30" fmla="*/ 2147483647 w 2838"/>
                <a:gd name="T31" fmla="*/ 2147483647 h 2664"/>
                <a:gd name="T32" fmla="*/ 2147483647 w 2838"/>
                <a:gd name="T33" fmla="*/ 2147483647 h 2664"/>
                <a:gd name="T34" fmla="*/ 2147483647 w 2838"/>
                <a:gd name="T35" fmla="*/ 2147483647 h 2664"/>
                <a:gd name="T36" fmla="*/ 2147483647 w 2838"/>
                <a:gd name="T37" fmla="*/ 2147483647 h 2664"/>
                <a:gd name="T38" fmla="*/ 2147483647 w 2838"/>
                <a:gd name="T39" fmla="*/ 2147483647 h 2664"/>
                <a:gd name="T40" fmla="*/ 2147483647 w 2838"/>
                <a:gd name="T41" fmla="*/ 2147483647 h 2664"/>
                <a:gd name="T42" fmla="*/ 2147483647 w 2838"/>
                <a:gd name="T43" fmla="*/ 2147483647 h 2664"/>
                <a:gd name="T44" fmla="*/ 2147483647 w 2838"/>
                <a:gd name="T45" fmla="*/ 2147483647 h 2664"/>
                <a:gd name="T46" fmla="*/ 2147483647 w 2838"/>
                <a:gd name="T47" fmla="*/ 2147483647 h 2664"/>
                <a:gd name="T48" fmla="*/ 2147483647 w 2838"/>
                <a:gd name="T49" fmla="*/ 2147483647 h 2664"/>
                <a:gd name="T50" fmla="*/ 2147483647 w 2838"/>
                <a:gd name="T51" fmla="*/ 2147483647 h 2664"/>
                <a:gd name="T52" fmla="*/ 2147483647 w 2838"/>
                <a:gd name="T53" fmla="*/ 2147483647 h 2664"/>
                <a:gd name="T54" fmla="*/ 2147483647 w 2838"/>
                <a:gd name="T55" fmla="*/ 2147483647 h 2664"/>
                <a:gd name="T56" fmla="*/ 2147483647 w 2838"/>
                <a:gd name="T57" fmla="*/ 2147483647 h 2664"/>
                <a:gd name="T58" fmla="*/ 2147483647 w 2838"/>
                <a:gd name="T59" fmla="*/ 2147483647 h 2664"/>
                <a:gd name="T60" fmla="*/ 2147483647 w 2838"/>
                <a:gd name="T61" fmla="*/ 2147483647 h 2664"/>
                <a:gd name="T62" fmla="*/ 2147483647 w 2838"/>
                <a:gd name="T63" fmla="*/ 2147483647 h 2664"/>
                <a:gd name="T64" fmla="*/ 2147483647 w 2838"/>
                <a:gd name="T65" fmla="*/ 2147483647 h 2664"/>
                <a:gd name="T66" fmla="*/ 2147483647 w 2838"/>
                <a:gd name="T67" fmla="*/ 2147483647 h 2664"/>
                <a:gd name="T68" fmla="*/ 2147483647 w 2838"/>
                <a:gd name="T69" fmla="*/ 2147483647 h 2664"/>
                <a:gd name="T70" fmla="*/ 2147483647 w 2838"/>
                <a:gd name="T71" fmla="*/ 2147483647 h 2664"/>
                <a:gd name="T72" fmla="*/ 2147483647 w 2838"/>
                <a:gd name="T73" fmla="*/ 2147483647 h 2664"/>
                <a:gd name="T74" fmla="*/ 2147483647 w 2838"/>
                <a:gd name="T75" fmla="*/ 2147483647 h 2664"/>
                <a:gd name="T76" fmla="*/ 2147483647 w 2838"/>
                <a:gd name="T77" fmla="*/ 2147483647 h 2664"/>
                <a:gd name="T78" fmla="*/ 2147483647 w 2838"/>
                <a:gd name="T79" fmla="*/ 2147483647 h 2664"/>
                <a:gd name="T80" fmla="*/ 2147483647 w 2838"/>
                <a:gd name="T81" fmla="*/ 2147483647 h 2664"/>
                <a:gd name="T82" fmla="*/ 2147483647 w 2838"/>
                <a:gd name="T83" fmla="*/ 2147483647 h 2664"/>
                <a:gd name="T84" fmla="*/ 2147483647 w 2838"/>
                <a:gd name="T85" fmla="*/ 2147483647 h 2664"/>
                <a:gd name="T86" fmla="*/ 2147483647 w 2838"/>
                <a:gd name="T87" fmla="*/ 2147483647 h 2664"/>
                <a:gd name="T88" fmla="*/ 2147483647 w 2838"/>
                <a:gd name="T89" fmla="*/ 2147483647 h 2664"/>
                <a:gd name="T90" fmla="*/ 2147483647 w 2838"/>
                <a:gd name="T91" fmla="*/ 2147483647 h 2664"/>
                <a:gd name="T92" fmla="*/ 2147483647 w 2838"/>
                <a:gd name="T93" fmla="*/ 2147483647 h 2664"/>
                <a:gd name="T94" fmla="*/ 2147483647 w 2838"/>
                <a:gd name="T95" fmla="*/ 2147483647 h 2664"/>
                <a:gd name="T96" fmla="*/ 2147483647 w 2838"/>
                <a:gd name="T97" fmla="*/ 2147483647 h 2664"/>
                <a:gd name="T98" fmla="*/ 2147483647 w 2838"/>
                <a:gd name="T99" fmla="*/ 2147483647 h 2664"/>
                <a:gd name="T100" fmla="*/ 2147483647 w 2838"/>
                <a:gd name="T101" fmla="*/ 2147483647 h 2664"/>
                <a:gd name="T102" fmla="*/ 2147483647 w 2838"/>
                <a:gd name="T103" fmla="*/ 2147483647 h 2664"/>
                <a:gd name="T104" fmla="*/ 2147483647 w 2838"/>
                <a:gd name="T105" fmla="*/ 2147483647 h 2664"/>
                <a:gd name="T106" fmla="*/ 2147483647 w 2838"/>
                <a:gd name="T107" fmla="*/ 2147483647 h 2664"/>
                <a:gd name="T108" fmla="*/ 2147483647 w 2838"/>
                <a:gd name="T109" fmla="*/ 2147483647 h 2664"/>
                <a:gd name="T110" fmla="*/ 2147483647 w 2838"/>
                <a:gd name="T111" fmla="*/ 2147483647 h 2664"/>
                <a:gd name="T112" fmla="*/ 2147483647 w 2838"/>
                <a:gd name="T113" fmla="*/ 2147483647 h 2664"/>
                <a:gd name="T114" fmla="*/ 2147483647 w 2838"/>
                <a:gd name="T115" fmla="*/ 2147483647 h 2664"/>
                <a:gd name="T116" fmla="*/ 2147483647 w 2838"/>
                <a:gd name="T117" fmla="*/ 2147483647 h 26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38"/>
                <a:gd name="T178" fmla="*/ 0 h 2664"/>
                <a:gd name="T179" fmla="*/ 2838 w 2838"/>
                <a:gd name="T180" fmla="*/ 2664 h 266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38" h="2664">
                  <a:moveTo>
                    <a:pt x="1530" y="66"/>
                  </a:moveTo>
                  <a:lnTo>
                    <a:pt x="1524" y="60"/>
                  </a:lnTo>
                  <a:lnTo>
                    <a:pt x="1518" y="60"/>
                  </a:lnTo>
                  <a:lnTo>
                    <a:pt x="1506" y="66"/>
                  </a:lnTo>
                  <a:lnTo>
                    <a:pt x="1500" y="72"/>
                  </a:lnTo>
                  <a:lnTo>
                    <a:pt x="1494" y="84"/>
                  </a:lnTo>
                  <a:lnTo>
                    <a:pt x="1494" y="102"/>
                  </a:lnTo>
                  <a:lnTo>
                    <a:pt x="1506" y="102"/>
                  </a:lnTo>
                  <a:lnTo>
                    <a:pt x="1512" y="90"/>
                  </a:lnTo>
                  <a:lnTo>
                    <a:pt x="1524" y="78"/>
                  </a:lnTo>
                  <a:lnTo>
                    <a:pt x="1530" y="66"/>
                  </a:lnTo>
                  <a:close/>
                  <a:moveTo>
                    <a:pt x="1476" y="2016"/>
                  </a:moveTo>
                  <a:lnTo>
                    <a:pt x="1464" y="2016"/>
                  </a:lnTo>
                  <a:lnTo>
                    <a:pt x="1440" y="2028"/>
                  </a:lnTo>
                  <a:lnTo>
                    <a:pt x="1440" y="2034"/>
                  </a:lnTo>
                  <a:lnTo>
                    <a:pt x="1452" y="2046"/>
                  </a:lnTo>
                  <a:lnTo>
                    <a:pt x="1452" y="2052"/>
                  </a:lnTo>
                  <a:lnTo>
                    <a:pt x="1470" y="2052"/>
                  </a:lnTo>
                  <a:lnTo>
                    <a:pt x="1482" y="2046"/>
                  </a:lnTo>
                  <a:lnTo>
                    <a:pt x="1488" y="2040"/>
                  </a:lnTo>
                  <a:lnTo>
                    <a:pt x="1506" y="2040"/>
                  </a:lnTo>
                  <a:lnTo>
                    <a:pt x="1512" y="2034"/>
                  </a:lnTo>
                  <a:lnTo>
                    <a:pt x="1530" y="2034"/>
                  </a:lnTo>
                  <a:lnTo>
                    <a:pt x="1536" y="2028"/>
                  </a:lnTo>
                  <a:lnTo>
                    <a:pt x="1512" y="2028"/>
                  </a:lnTo>
                  <a:lnTo>
                    <a:pt x="1500" y="2016"/>
                  </a:lnTo>
                  <a:lnTo>
                    <a:pt x="1476" y="2016"/>
                  </a:lnTo>
                  <a:close/>
                  <a:moveTo>
                    <a:pt x="2802" y="1164"/>
                  </a:moveTo>
                  <a:lnTo>
                    <a:pt x="2802" y="1134"/>
                  </a:lnTo>
                  <a:lnTo>
                    <a:pt x="2796" y="1116"/>
                  </a:lnTo>
                  <a:lnTo>
                    <a:pt x="2796" y="1092"/>
                  </a:lnTo>
                  <a:lnTo>
                    <a:pt x="2790" y="1086"/>
                  </a:lnTo>
                  <a:lnTo>
                    <a:pt x="2778" y="1086"/>
                  </a:lnTo>
                  <a:lnTo>
                    <a:pt x="2772" y="1080"/>
                  </a:lnTo>
                  <a:lnTo>
                    <a:pt x="2760" y="1080"/>
                  </a:lnTo>
                  <a:lnTo>
                    <a:pt x="2760" y="1062"/>
                  </a:lnTo>
                  <a:lnTo>
                    <a:pt x="2742" y="1050"/>
                  </a:lnTo>
                  <a:lnTo>
                    <a:pt x="2742" y="1014"/>
                  </a:lnTo>
                  <a:lnTo>
                    <a:pt x="2736" y="1008"/>
                  </a:lnTo>
                  <a:lnTo>
                    <a:pt x="2724" y="1002"/>
                  </a:lnTo>
                  <a:lnTo>
                    <a:pt x="2718" y="996"/>
                  </a:lnTo>
                  <a:lnTo>
                    <a:pt x="2706" y="996"/>
                  </a:lnTo>
                  <a:lnTo>
                    <a:pt x="2712" y="996"/>
                  </a:lnTo>
                  <a:lnTo>
                    <a:pt x="2718" y="990"/>
                  </a:lnTo>
                  <a:lnTo>
                    <a:pt x="2730" y="990"/>
                  </a:lnTo>
                  <a:lnTo>
                    <a:pt x="2742" y="984"/>
                  </a:lnTo>
                  <a:lnTo>
                    <a:pt x="2760" y="966"/>
                  </a:lnTo>
                  <a:lnTo>
                    <a:pt x="2754" y="954"/>
                  </a:lnTo>
                  <a:lnTo>
                    <a:pt x="2736" y="936"/>
                  </a:lnTo>
                  <a:lnTo>
                    <a:pt x="2730" y="936"/>
                  </a:lnTo>
                  <a:lnTo>
                    <a:pt x="2730" y="930"/>
                  </a:lnTo>
                  <a:lnTo>
                    <a:pt x="2712" y="912"/>
                  </a:lnTo>
                  <a:lnTo>
                    <a:pt x="2700" y="906"/>
                  </a:lnTo>
                  <a:lnTo>
                    <a:pt x="2694" y="912"/>
                  </a:lnTo>
                  <a:lnTo>
                    <a:pt x="2694" y="936"/>
                  </a:lnTo>
                  <a:lnTo>
                    <a:pt x="2670" y="930"/>
                  </a:lnTo>
                  <a:lnTo>
                    <a:pt x="2670" y="924"/>
                  </a:lnTo>
                  <a:lnTo>
                    <a:pt x="2676" y="918"/>
                  </a:lnTo>
                  <a:lnTo>
                    <a:pt x="2676" y="906"/>
                  </a:lnTo>
                  <a:lnTo>
                    <a:pt x="2682" y="894"/>
                  </a:lnTo>
                  <a:lnTo>
                    <a:pt x="2688" y="876"/>
                  </a:lnTo>
                  <a:lnTo>
                    <a:pt x="2688" y="858"/>
                  </a:lnTo>
                  <a:lnTo>
                    <a:pt x="2682" y="852"/>
                  </a:lnTo>
                  <a:lnTo>
                    <a:pt x="2676" y="840"/>
                  </a:lnTo>
                  <a:lnTo>
                    <a:pt x="2670" y="840"/>
                  </a:lnTo>
                  <a:lnTo>
                    <a:pt x="2652" y="822"/>
                  </a:lnTo>
                  <a:lnTo>
                    <a:pt x="2652" y="816"/>
                  </a:lnTo>
                  <a:lnTo>
                    <a:pt x="2658" y="804"/>
                  </a:lnTo>
                  <a:lnTo>
                    <a:pt x="2658" y="792"/>
                  </a:lnTo>
                  <a:lnTo>
                    <a:pt x="2664" y="774"/>
                  </a:lnTo>
                  <a:lnTo>
                    <a:pt x="2664" y="762"/>
                  </a:lnTo>
                  <a:lnTo>
                    <a:pt x="2652" y="750"/>
                  </a:lnTo>
                  <a:lnTo>
                    <a:pt x="2628" y="732"/>
                  </a:lnTo>
                  <a:lnTo>
                    <a:pt x="2598" y="720"/>
                  </a:lnTo>
                  <a:lnTo>
                    <a:pt x="2580" y="708"/>
                  </a:lnTo>
                  <a:lnTo>
                    <a:pt x="2568" y="702"/>
                  </a:lnTo>
                  <a:lnTo>
                    <a:pt x="2556" y="708"/>
                  </a:lnTo>
                  <a:lnTo>
                    <a:pt x="2550" y="696"/>
                  </a:lnTo>
                  <a:lnTo>
                    <a:pt x="2538" y="684"/>
                  </a:lnTo>
                  <a:lnTo>
                    <a:pt x="2532" y="672"/>
                  </a:lnTo>
                  <a:lnTo>
                    <a:pt x="2520" y="660"/>
                  </a:lnTo>
                  <a:lnTo>
                    <a:pt x="2514" y="642"/>
                  </a:lnTo>
                  <a:lnTo>
                    <a:pt x="2514" y="594"/>
                  </a:lnTo>
                  <a:lnTo>
                    <a:pt x="2520" y="576"/>
                  </a:lnTo>
                  <a:lnTo>
                    <a:pt x="2526" y="564"/>
                  </a:lnTo>
                  <a:lnTo>
                    <a:pt x="2526" y="546"/>
                  </a:lnTo>
                  <a:lnTo>
                    <a:pt x="2520" y="504"/>
                  </a:lnTo>
                  <a:lnTo>
                    <a:pt x="2502" y="462"/>
                  </a:lnTo>
                  <a:lnTo>
                    <a:pt x="2490" y="426"/>
                  </a:lnTo>
                  <a:lnTo>
                    <a:pt x="2490" y="402"/>
                  </a:lnTo>
                  <a:lnTo>
                    <a:pt x="2496" y="390"/>
                  </a:lnTo>
                  <a:lnTo>
                    <a:pt x="2502" y="384"/>
                  </a:lnTo>
                  <a:lnTo>
                    <a:pt x="2502" y="324"/>
                  </a:lnTo>
                  <a:lnTo>
                    <a:pt x="2496" y="312"/>
                  </a:lnTo>
                  <a:lnTo>
                    <a:pt x="2496" y="300"/>
                  </a:lnTo>
                  <a:lnTo>
                    <a:pt x="2472" y="294"/>
                  </a:lnTo>
                  <a:lnTo>
                    <a:pt x="2460" y="288"/>
                  </a:lnTo>
                  <a:lnTo>
                    <a:pt x="2454" y="276"/>
                  </a:lnTo>
                  <a:lnTo>
                    <a:pt x="2442" y="270"/>
                  </a:lnTo>
                  <a:lnTo>
                    <a:pt x="2424" y="270"/>
                  </a:lnTo>
                  <a:lnTo>
                    <a:pt x="2418" y="282"/>
                  </a:lnTo>
                  <a:lnTo>
                    <a:pt x="2412" y="288"/>
                  </a:lnTo>
                  <a:lnTo>
                    <a:pt x="2412" y="282"/>
                  </a:lnTo>
                  <a:lnTo>
                    <a:pt x="2406" y="276"/>
                  </a:lnTo>
                  <a:lnTo>
                    <a:pt x="2400" y="264"/>
                  </a:lnTo>
                  <a:lnTo>
                    <a:pt x="2400" y="228"/>
                  </a:lnTo>
                  <a:lnTo>
                    <a:pt x="2406" y="216"/>
                  </a:lnTo>
                  <a:lnTo>
                    <a:pt x="2406" y="204"/>
                  </a:lnTo>
                  <a:lnTo>
                    <a:pt x="2388" y="180"/>
                  </a:lnTo>
                  <a:lnTo>
                    <a:pt x="2394" y="96"/>
                  </a:lnTo>
                  <a:lnTo>
                    <a:pt x="2382" y="90"/>
                  </a:lnTo>
                  <a:lnTo>
                    <a:pt x="2364" y="72"/>
                  </a:lnTo>
                  <a:lnTo>
                    <a:pt x="2364" y="66"/>
                  </a:lnTo>
                  <a:lnTo>
                    <a:pt x="2370" y="48"/>
                  </a:lnTo>
                  <a:lnTo>
                    <a:pt x="2370" y="24"/>
                  </a:lnTo>
                  <a:lnTo>
                    <a:pt x="2364" y="18"/>
                  </a:lnTo>
                  <a:lnTo>
                    <a:pt x="2346" y="18"/>
                  </a:lnTo>
                  <a:lnTo>
                    <a:pt x="2346" y="0"/>
                  </a:lnTo>
                  <a:lnTo>
                    <a:pt x="2316" y="12"/>
                  </a:lnTo>
                  <a:lnTo>
                    <a:pt x="2310" y="30"/>
                  </a:lnTo>
                  <a:lnTo>
                    <a:pt x="2298" y="36"/>
                  </a:lnTo>
                  <a:lnTo>
                    <a:pt x="2292" y="42"/>
                  </a:lnTo>
                  <a:lnTo>
                    <a:pt x="2280" y="48"/>
                  </a:lnTo>
                  <a:lnTo>
                    <a:pt x="2280" y="66"/>
                  </a:lnTo>
                  <a:lnTo>
                    <a:pt x="2286" y="78"/>
                  </a:lnTo>
                  <a:lnTo>
                    <a:pt x="2286" y="90"/>
                  </a:lnTo>
                  <a:lnTo>
                    <a:pt x="2292" y="102"/>
                  </a:lnTo>
                  <a:lnTo>
                    <a:pt x="2292" y="114"/>
                  </a:lnTo>
                  <a:lnTo>
                    <a:pt x="2286" y="126"/>
                  </a:lnTo>
                  <a:lnTo>
                    <a:pt x="2274" y="138"/>
                  </a:lnTo>
                  <a:lnTo>
                    <a:pt x="2268" y="150"/>
                  </a:lnTo>
                  <a:lnTo>
                    <a:pt x="2238" y="180"/>
                  </a:lnTo>
                  <a:lnTo>
                    <a:pt x="2256" y="192"/>
                  </a:lnTo>
                  <a:lnTo>
                    <a:pt x="2256" y="198"/>
                  </a:lnTo>
                  <a:lnTo>
                    <a:pt x="2250" y="204"/>
                  </a:lnTo>
                  <a:lnTo>
                    <a:pt x="2238" y="228"/>
                  </a:lnTo>
                  <a:lnTo>
                    <a:pt x="2232" y="234"/>
                  </a:lnTo>
                  <a:lnTo>
                    <a:pt x="2232" y="264"/>
                  </a:lnTo>
                  <a:lnTo>
                    <a:pt x="2238" y="276"/>
                  </a:lnTo>
                  <a:lnTo>
                    <a:pt x="2238" y="288"/>
                  </a:lnTo>
                  <a:lnTo>
                    <a:pt x="2232" y="300"/>
                  </a:lnTo>
                  <a:lnTo>
                    <a:pt x="2214" y="408"/>
                  </a:lnTo>
                  <a:lnTo>
                    <a:pt x="2208" y="432"/>
                  </a:lnTo>
                  <a:lnTo>
                    <a:pt x="2202" y="438"/>
                  </a:lnTo>
                  <a:lnTo>
                    <a:pt x="2190" y="462"/>
                  </a:lnTo>
                  <a:lnTo>
                    <a:pt x="2178" y="474"/>
                  </a:lnTo>
                  <a:lnTo>
                    <a:pt x="2172" y="486"/>
                  </a:lnTo>
                  <a:lnTo>
                    <a:pt x="2166" y="492"/>
                  </a:lnTo>
                  <a:lnTo>
                    <a:pt x="2166" y="516"/>
                  </a:lnTo>
                  <a:lnTo>
                    <a:pt x="2160" y="534"/>
                  </a:lnTo>
                  <a:lnTo>
                    <a:pt x="2154" y="546"/>
                  </a:lnTo>
                  <a:lnTo>
                    <a:pt x="2142" y="552"/>
                  </a:lnTo>
                  <a:lnTo>
                    <a:pt x="2088" y="570"/>
                  </a:lnTo>
                  <a:lnTo>
                    <a:pt x="2076" y="570"/>
                  </a:lnTo>
                  <a:lnTo>
                    <a:pt x="2064" y="576"/>
                  </a:lnTo>
                  <a:lnTo>
                    <a:pt x="2058" y="576"/>
                  </a:lnTo>
                  <a:lnTo>
                    <a:pt x="2058" y="570"/>
                  </a:lnTo>
                  <a:lnTo>
                    <a:pt x="2052" y="564"/>
                  </a:lnTo>
                  <a:lnTo>
                    <a:pt x="2028" y="516"/>
                  </a:lnTo>
                  <a:lnTo>
                    <a:pt x="2022" y="510"/>
                  </a:lnTo>
                  <a:lnTo>
                    <a:pt x="1998" y="492"/>
                  </a:lnTo>
                  <a:lnTo>
                    <a:pt x="1956" y="474"/>
                  </a:lnTo>
                  <a:lnTo>
                    <a:pt x="1920" y="462"/>
                  </a:lnTo>
                  <a:lnTo>
                    <a:pt x="1908" y="456"/>
                  </a:lnTo>
                  <a:lnTo>
                    <a:pt x="1896" y="438"/>
                  </a:lnTo>
                  <a:lnTo>
                    <a:pt x="1884" y="426"/>
                  </a:lnTo>
                  <a:lnTo>
                    <a:pt x="1872" y="402"/>
                  </a:lnTo>
                  <a:lnTo>
                    <a:pt x="1866" y="396"/>
                  </a:lnTo>
                  <a:lnTo>
                    <a:pt x="1830" y="396"/>
                  </a:lnTo>
                  <a:lnTo>
                    <a:pt x="1806" y="348"/>
                  </a:lnTo>
                  <a:lnTo>
                    <a:pt x="1824" y="330"/>
                  </a:lnTo>
                  <a:lnTo>
                    <a:pt x="1824" y="306"/>
                  </a:lnTo>
                  <a:lnTo>
                    <a:pt x="1830" y="294"/>
                  </a:lnTo>
                  <a:lnTo>
                    <a:pt x="1836" y="288"/>
                  </a:lnTo>
                  <a:lnTo>
                    <a:pt x="1848" y="282"/>
                  </a:lnTo>
                  <a:lnTo>
                    <a:pt x="1854" y="276"/>
                  </a:lnTo>
                  <a:lnTo>
                    <a:pt x="1848" y="228"/>
                  </a:lnTo>
                  <a:lnTo>
                    <a:pt x="1866" y="210"/>
                  </a:lnTo>
                  <a:lnTo>
                    <a:pt x="1872" y="216"/>
                  </a:lnTo>
                  <a:lnTo>
                    <a:pt x="1884" y="216"/>
                  </a:lnTo>
                  <a:lnTo>
                    <a:pt x="1890" y="222"/>
                  </a:lnTo>
                  <a:lnTo>
                    <a:pt x="1896" y="222"/>
                  </a:lnTo>
                  <a:lnTo>
                    <a:pt x="1902" y="216"/>
                  </a:lnTo>
                  <a:lnTo>
                    <a:pt x="1908" y="204"/>
                  </a:lnTo>
                  <a:lnTo>
                    <a:pt x="1908" y="180"/>
                  </a:lnTo>
                  <a:lnTo>
                    <a:pt x="1944" y="144"/>
                  </a:lnTo>
                  <a:lnTo>
                    <a:pt x="1938" y="132"/>
                  </a:lnTo>
                  <a:lnTo>
                    <a:pt x="1914" y="108"/>
                  </a:lnTo>
                  <a:lnTo>
                    <a:pt x="1890" y="108"/>
                  </a:lnTo>
                  <a:lnTo>
                    <a:pt x="1872" y="114"/>
                  </a:lnTo>
                  <a:lnTo>
                    <a:pt x="1848" y="126"/>
                  </a:lnTo>
                  <a:lnTo>
                    <a:pt x="1842" y="138"/>
                  </a:lnTo>
                  <a:lnTo>
                    <a:pt x="1842" y="120"/>
                  </a:lnTo>
                  <a:lnTo>
                    <a:pt x="1812" y="126"/>
                  </a:lnTo>
                  <a:lnTo>
                    <a:pt x="1794" y="138"/>
                  </a:lnTo>
                  <a:lnTo>
                    <a:pt x="1788" y="120"/>
                  </a:lnTo>
                  <a:lnTo>
                    <a:pt x="1752" y="114"/>
                  </a:lnTo>
                  <a:lnTo>
                    <a:pt x="1746" y="108"/>
                  </a:lnTo>
                  <a:lnTo>
                    <a:pt x="1734" y="102"/>
                  </a:lnTo>
                  <a:lnTo>
                    <a:pt x="1728" y="96"/>
                  </a:lnTo>
                  <a:lnTo>
                    <a:pt x="1716" y="90"/>
                  </a:lnTo>
                  <a:lnTo>
                    <a:pt x="1674" y="90"/>
                  </a:lnTo>
                  <a:lnTo>
                    <a:pt x="1662" y="84"/>
                  </a:lnTo>
                  <a:lnTo>
                    <a:pt x="1650" y="84"/>
                  </a:lnTo>
                  <a:lnTo>
                    <a:pt x="1650" y="78"/>
                  </a:lnTo>
                  <a:lnTo>
                    <a:pt x="1644" y="72"/>
                  </a:lnTo>
                  <a:lnTo>
                    <a:pt x="1632" y="48"/>
                  </a:lnTo>
                  <a:lnTo>
                    <a:pt x="1626" y="42"/>
                  </a:lnTo>
                  <a:lnTo>
                    <a:pt x="1620" y="42"/>
                  </a:lnTo>
                  <a:lnTo>
                    <a:pt x="1620" y="54"/>
                  </a:lnTo>
                  <a:lnTo>
                    <a:pt x="1614" y="60"/>
                  </a:lnTo>
                  <a:lnTo>
                    <a:pt x="1602" y="54"/>
                  </a:lnTo>
                  <a:lnTo>
                    <a:pt x="1596" y="54"/>
                  </a:lnTo>
                  <a:lnTo>
                    <a:pt x="1584" y="48"/>
                  </a:lnTo>
                  <a:lnTo>
                    <a:pt x="1566" y="48"/>
                  </a:lnTo>
                  <a:lnTo>
                    <a:pt x="1566" y="60"/>
                  </a:lnTo>
                  <a:lnTo>
                    <a:pt x="1572" y="66"/>
                  </a:lnTo>
                  <a:lnTo>
                    <a:pt x="1554" y="66"/>
                  </a:lnTo>
                  <a:lnTo>
                    <a:pt x="1548" y="72"/>
                  </a:lnTo>
                  <a:lnTo>
                    <a:pt x="1548" y="78"/>
                  </a:lnTo>
                  <a:lnTo>
                    <a:pt x="1554" y="84"/>
                  </a:lnTo>
                  <a:lnTo>
                    <a:pt x="1566" y="84"/>
                  </a:lnTo>
                  <a:lnTo>
                    <a:pt x="1590" y="96"/>
                  </a:lnTo>
                  <a:lnTo>
                    <a:pt x="1596" y="96"/>
                  </a:lnTo>
                  <a:lnTo>
                    <a:pt x="1608" y="90"/>
                  </a:lnTo>
                  <a:lnTo>
                    <a:pt x="1614" y="84"/>
                  </a:lnTo>
                  <a:lnTo>
                    <a:pt x="1644" y="102"/>
                  </a:lnTo>
                  <a:lnTo>
                    <a:pt x="1638" y="102"/>
                  </a:lnTo>
                  <a:lnTo>
                    <a:pt x="1632" y="108"/>
                  </a:lnTo>
                  <a:lnTo>
                    <a:pt x="1596" y="126"/>
                  </a:lnTo>
                  <a:lnTo>
                    <a:pt x="1572" y="126"/>
                  </a:lnTo>
                  <a:lnTo>
                    <a:pt x="1554" y="132"/>
                  </a:lnTo>
                  <a:lnTo>
                    <a:pt x="1512" y="132"/>
                  </a:lnTo>
                  <a:lnTo>
                    <a:pt x="1500" y="138"/>
                  </a:lnTo>
                  <a:lnTo>
                    <a:pt x="1482" y="144"/>
                  </a:lnTo>
                  <a:lnTo>
                    <a:pt x="1470" y="156"/>
                  </a:lnTo>
                  <a:lnTo>
                    <a:pt x="1452" y="162"/>
                  </a:lnTo>
                  <a:lnTo>
                    <a:pt x="1440" y="168"/>
                  </a:lnTo>
                  <a:lnTo>
                    <a:pt x="1434" y="174"/>
                  </a:lnTo>
                  <a:lnTo>
                    <a:pt x="1428" y="174"/>
                  </a:lnTo>
                  <a:lnTo>
                    <a:pt x="1428" y="186"/>
                  </a:lnTo>
                  <a:lnTo>
                    <a:pt x="1422" y="204"/>
                  </a:lnTo>
                  <a:lnTo>
                    <a:pt x="1422" y="228"/>
                  </a:lnTo>
                  <a:lnTo>
                    <a:pt x="1428" y="234"/>
                  </a:lnTo>
                  <a:lnTo>
                    <a:pt x="1440" y="240"/>
                  </a:lnTo>
                  <a:lnTo>
                    <a:pt x="1446" y="246"/>
                  </a:lnTo>
                  <a:lnTo>
                    <a:pt x="1452" y="246"/>
                  </a:lnTo>
                  <a:lnTo>
                    <a:pt x="1398" y="246"/>
                  </a:lnTo>
                  <a:lnTo>
                    <a:pt x="1368" y="282"/>
                  </a:lnTo>
                  <a:lnTo>
                    <a:pt x="1368" y="312"/>
                  </a:lnTo>
                  <a:lnTo>
                    <a:pt x="1362" y="324"/>
                  </a:lnTo>
                  <a:lnTo>
                    <a:pt x="1362" y="330"/>
                  </a:lnTo>
                  <a:lnTo>
                    <a:pt x="1368" y="336"/>
                  </a:lnTo>
                  <a:lnTo>
                    <a:pt x="1380" y="336"/>
                  </a:lnTo>
                  <a:lnTo>
                    <a:pt x="1404" y="348"/>
                  </a:lnTo>
                  <a:lnTo>
                    <a:pt x="1410" y="354"/>
                  </a:lnTo>
                  <a:lnTo>
                    <a:pt x="1410" y="390"/>
                  </a:lnTo>
                  <a:lnTo>
                    <a:pt x="1386" y="366"/>
                  </a:lnTo>
                  <a:lnTo>
                    <a:pt x="1356" y="366"/>
                  </a:lnTo>
                  <a:lnTo>
                    <a:pt x="1344" y="390"/>
                  </a:lnTo>
                  <a:lnTo>
                    <a:pt x="1308" y="354"/>
                  </a:lnTo>
                  <a:lnTo>
                    <a:pt x="1302" y="384"/>
                  </a:lnTo>
                  <a:lnTo>
                    <a:pt x="1278" y="396"/>
                  </a:lnTo>
                  <a:lnTo>
                    <a:pt x="1284" y="420"/>
                  </a:lnTo>
                  <a:lnTo>
                    <a:pt x="1254" y="414"/>
                  </a:lnTo>
                  <a:lnTo>
                    <a:pt x="1284" y="354"/>
                  </a:lnTo>
                  <a:lnTo>
                    <a:pt x="1278" y="348"/>
                  </a:lnTo>
                  <a:lnTo>
                    <a:pt x="1272" y="336"/>
                  </a:lnTo>
                  <a:lnTo>
                    <a:pt x="1272" y="324"/>
                  </a:lnTo>
                  <a:lnTo>
                    <a:pt x="1266" y="318"/>
                  </a:lnTo>
                  <a:lnTo>
                    <a:pt x="1254" y="312"/>
                  </a:lnTo>
                  <a:lnTo>
                    <a:pt x="1236" y="312"/>
                  </a:lnTo>
                  <a:lnTo>
                    <a:pt x="1224" y="282"/>
                  </a:lnTo>
                  <a:lnTo>
                    <a:pt x="1224" y="276"/>
                  </a:lnTo>
                  <a:lnTo>
                    <a:pt x="1230" y="270"/>
                  </a:lnTo>
                  <a:lnTo>
                    <a:pt x="1230" y="258"/>
                  </a:lnTo>
                  <a:lnTo>
                    <a:pt x="1224" y="246"/>
                  </a:lnTo>
                  <a:lnTo>
                    <a:pt x="1218" y="240"/>
                  </a:lnTo>
                  <a:lnTo>
                    <a:pt x="1206" y="234"/>
                  </a:lnTo>
                  <a:lnTo>
                    <a:pt x="1194" y="240"/>
                  </a:lnTo>
                  <a:lnTo>
                    <a:pt x="1188" y="246"/>
                  </a:lnTo>
                  <a:lnTo>
                    <a:pt x="1176" y="252"/>
                  </a:lnTo>
                  <a:lnTo>
                    <a:pt x="1176" y="264"/>
                  </a:lnTo>
                  <a:lnTo>
                    <a:pt x="1182" y="270"/>
                  </a:lnTo>
                  <a:lnTo>
                    <a:pt x="1182" y="282"/>
                  </a:lnTo>
                  <a:lnTo>
                    <a:pt x="1146" y="276"/>
                  </a:lnTo>
                  <a:lnTo>
                    <a:pt x="1152" y="306"/>
                  </a:lnTo>
                  <a:lnTo>
                    <a:pt x="1134" y="300"/>
                  </a:lnTo>
                  <a:lnTo>
                    <a:pt x="1116" y="306"/>
                  </a:lnTo>
                  <a:lnTo>
                    <a:pt x="1122" y="312"/>
                  </a:lnTo>
                  <a:lnTo>
                    <a:pt x="1122" y="330"/>
                  </a:lnTo>
                  <a:lnTo>
                    <a:pt x="1116" y="342"/>
                  </a:lnTo>
                  <a:lnTo>
                    <a:pt x="1110" y="348"/>
                  </a:lnTo>
                  <a:lnTo>
                    <a:pt x="1098" y="354"/>
                  </a:lnTo>
                  <a:lnTo>
                    <a:pt x="1092" y="360"/>
                  </a:lnTo>
                  <a:lnTo>
                    <a:pt x="1104" y="324"/>
                  </a:lnTo>
                  <a:lnTo>
                    <a:pt x="1080" y="348"/>
                  </a:lnTo>
                  <a:lnTo>
                    <a:pt x="1062" y="348"/>
                  </a:lnTo>
                  <a:lnTo>
                    <a:pt x="1056" y="360"/>
                  </a:lnTo>
                  <a:lnTo>
                    <a:pt x="1050" y="366"/>
                  </a:lnTo>
                  <a:lnTo>
                    <a:pt x="1050" y="378"/>
                  </a:lnTo>
                  <a:lnTo>
                    <a:pt x="1056" y="390"/>
                  </a:lnTo>
                  <a:lnTo>
                    <a:pt x="1056" y="396"/>
                  </a:lnTo>
                  <a:lnTo>
                    <a:pt x="1062" y="408"/>
                  </a:lnTo>
                  <a:lnTo>
                    <a:pt x="1014" y="384"/>
                  </a:lnTo>
                  <a:lnTo>
                    <a:pt x="1008" y="420"/>
                  </a:lnTo>
                  <a:lnTo>
                    <a:pt x="996" y="426"/>
                  </a:lnTo>
                  <a:lnTo>
                    <a:pt x="1008" y="450"/>
                  </a:lnTo>
                  <a:lnTo>
                    <a:pt x="1032" y="450"/>
                  </a:lnTo>
                  <a:lnTo>
                    <a:pt x="1026" y="468"/>
                  </a:lnTo>
                  <a:lnTo>
                    <a:pt x="954" y="474"/>
                  </a:lnTo>
                  <a:lnTo>
                    <a:pt x="948" y="468"/>
                  </a:lnTo>
                  <a:lnTo>
                    <a:pt x="936" y="462"/>
                  </a:lnTo>
                  <a:lnTo>
                    <a:pt x="930" y="462"/>
                  </a:lnTo>
                  <a:lnTo>
                    <a:pt x="918" y="468"/>
                  </a:lnTo>
                  <a:lnTo>
                    <a:pt x="912" y="474"/>
                  </a:lnTo>
                  <a:lnTo>
                    <a:pt x="918" y="486"/>
                  </a:lnTo>
                  <a:lnTo>
                    <a:pt x="918" y="492"/>
                  </a:lnTo>
                  <a:lnTo>
                    <a:pt x="924" y="504"/>
                  </a:lnTo>
                  <a:lnTo>
                    <a:pt x="930" y="510"/>
                  </a:lnTo>
                  <a:lnTo>
                    <a:pt x="930" y="540"/>
                  </a:lnTo>
                  <a:lnTo>
                    <a:pt x="924" y="564"/>
                  </a:lnTo>
                  <a:lnTo>
                    <a:pt x="930" y="600"/>
                  </a:lnTo>
                  <a:lnTo>
                    <a:pt x="912" y="600"/>
                  </a:lnTo>
                  <a:lnTo>
                    <a:pt x="906" y="522"/>
                  </a:lnTo>
                  <a:lnTo>
                    <a:pt x="888" y="510"/>
                  </a:lnTo>
                  <a:lnTo>
                    <a:pt x="888" y="480"/>
                  </a:lnTo>
                  <a:lnTo>
                    <a:pt x="870" y="480"/>
                  </a:lnTo>
                  <a:lnTo>
                    <a:pt x="852" y="504"/>
                  </a:lnTo>
                  <a:lnTo>
                    <a:pt x="822" y="534"/>
                  </a:lnTo>
                  <a:lnTo>
                    <a:pt x="804" y="546"/>
                  </a:lnTo>
                  <a:lnTo>
                    <a:pt x="792" y="558"/>
                  </a:lnTo>
                  <a:lnTo>
                    <a:pt x="786" y="570"/>
                  </a:lnTo>
                  <a:lnTo>
                    <a:pt x="786" y="600"/>
                  </a:lnTo>
                  <a:lnTo>
                    <a:pt x="792" y="606"/>
                  </a:lnTo>
                  <a:lnTo>
                    <a:pt x="792" y="618"/>
                  </a:lnTo>
                  <a:lnTo>
                    <a:pt x="798" y="618"/>
                  </a:lnTo>
                  <a:lnTo>
                    <a:pt x="816" y="636"/>
                  </a:lnTo>
                  <a:lnTo>
                    <a:pt x="810" y="648"/>
                  </a:lnTo>
                  <a:lnTo>
                    <a:pt x="792" y="654"/>
                  </a:lnTo>
                  <a:lnTo>
                    <a:pt x="774" y="666"/>
                  </a:lnTo>
                  <a:lnTo>
                    <a:pt x="750" y="678"/>
                  </a:lnTo>
                  <a:lnTo>
                    <a:pt x="750" y="696"/>
                  </a:lnTo>
                  <a:lnTo>
                    <a:pt x="720" y="726"/>
                  </a:lnTo>
                  <a:lnTo>
                    <a:pt x="702" y="732"/>
                  </a:lnTo>
                  <a:lnTo>
                    <a:pt x="690" y="744"/>
                  </a:lnTo>
                  <a:lnTo>
                    <a:pt x="666" y="756"/>
                  </a:lnTo>
                  <a:lnTo>
                    <a:pt x="630" y="762"/>
                  </a:lnTo>
                  <a:lnTo>
                    <a:pt x="600" y="768"/>
                  </a:lnTo>
                  <a:lnTo>
                    <a:pt x="588" y="768"/>
                  </a:lnTo>
                  <a:lnTo>
                    <a:pt x="534" y="762"/>
                  </a:lnTo>
                  <a:lnTo>
                    <a:pt x="492" y="780"/>
                  </a:lnTo>
                  <a:lnTo>
                    <a:pt x="438" y="786"/>
                  </a:lnTo>
                  <a:lnTo>
                    <a:pt x="432" y="798"/>
                  </a:lnTo>
                  <a:lnTo>
                    <a:pt x="414" y="798"/>
                  </a:lnTo>
                  <a:lnTo>
                    <a:pt x="402" y="804"/>
                  </a:lnTo>
                  <a:lnTo>
                    <a:pt x="396" y="810"/>
                  </a:lnTo>
                  <a:lnTo>
                    <a:pt x="384" y="816"/>
                  </a:lnTo>
                  <a:lnTo>
                    <a:pt x="372" y="828"/>
                  </a:lnTo>
                  <a:lnTo>
                    <a:pt x="342" y="828"/>
                  </a:lnTo>
                  <a:lnTo>
                    <a:pt x="324" y="834"/>
                  </a:lnTo>
                  <a:lnTo>
                    <a:pt x="312" y="840"/>
                  </a:lnTo>
                  <a:lnTo>
                    <a:pt x="306" y="852"/>
                  </a:lnTo>
                  <a:lnTo>
                    <a:pt x="294" y="858"/>
                  </a:lnTo>
                  <a:lnTo>
                    <a:pt x="288" y="870"/>
                  </a:lnTo>
                  <a:lnTo>
                    <a:pt x="282" y="876"/>
                  </a:lnTo>
                  <a:lnTo>
                    <a:pt x="282" y="882"/>
                  </a:lnTo>
                  <a:lnTo>
                    <a:pt x="276" y="882"/>
                  </a:lnTo>
                  <a:lnTo>
                    <a:pt x="270" y="888"/>
                  </a:lnTo>
                  <a:lnTo>
                    <a:pt x="252" y="888"/>
                  </a:lnTo>
                  <a:lnTo>
                    <a:pt x="240" y="894"/>
                  </a:lnTo>
                  <a:lnTo>
                    <a:pt x="228" y="894"/>
                  </a:lnTo>
                  <a:lnTo>
                    <a:pt x="216" y="900"/>
                  </a:lnTo>
                  <a:lnTo>
                    <a:pt x="210" y="906"/>
                  </a:lnTo>
                  <a:lnTo>
                    <a:pt x="198" y="912"/>
                  </a:lnTo>
                  <a:lnTo>
                    <a:pt x="192" y="930"/>
                  </a:lnTo>
                  <a:lnTo>
                    <a:pt x="150" y="972"/>
                  </a:lnTo>
                  <a:lnTo>
                    <a:pt x="150" y="978"/>
                  </a:lnTo>
                  <a:lnTo>
                    <a:pt x="162" y="912"/>
                  </a:lnTo>
                  <a:lnTo>
                    <a:pt x="144" y="918"/>
                  </a:lnTo>
                  <a:lnTo>
                    <a:pt x="120" y="978"/>
                  </a:lnTo>
                  <a:lnTo>
                    <a:pt x="90" y="1038"/>
                  </a:lnTo>
                  <a:lnTo>
                    <a:pt x="90" y="1056"/>
                  </a:lnTo>
                  <a:lnTo>
                    <a:pt x="96" y="1062"/>
                  </a:lnTo>
                  <a:lnTo>
                    <a:pt x="108" y="1068"/>
                  </a:lnTo>
                  <a:lnTo>
                    <a:pt x="114" y="1068"/>
                  </a:lnTo>
                  <a:lnTo>
                    <a:pt x="108" y="1080"/>
                  </a:lnTo>
                  <a:lnTo>
                    <a:pt x="96" y="1086"/>
                  </a:lnTo>
                  <a:lnTo>
                    <a:pt x="90" y="1098"/>
                  </a:lnTo>
                  <a:lnTo>
                    <a:pt x="66" y="1122"/>
                  </a:lnTo>
                  <a:lnTo>
                    <a:pt x="66" y="1134"/>
                  </a:lnTo>
                  <a:lnTo>
                    <a:pt x="72" y="1152"/>
                  </a:lnTo>
                  <a:lnTo>
                    <a:pt x="72" y="1164"/>
                  </a:lnTo>
                  <a:lnTo>
                    <a:pt x="84" y="1188"/>
                  </a:lnTo>
                  <a:lnTo>
                    <a:pt x="84" y="1200"/>
                  </a:lnTo>
                  <a:lnTo>
                    <a:pt x="102" y="1236"/>
                  </a:lnTo>
                  <a:lnTo>
                    <a:pt x="108" y="1254"/>
                  </a:lnTo>
                  <a:lnTo>
                    <a:pt x="114" y="1266"/>
                  </a:lnTo>
                  <a:lnTo>
                    <a:pt x="114" y="1278"/>
                  </a:lnTo>
                  <a:lnTo>
                    <a:pt x="108" y="1278"/>
                  </a:lnTo>
                  <a:lnTo>
                    <a:pt x="96" y="1266"/>
                  </a:lnTo>
                  <a:lnTo>
                    <a:pt x="90" y="1254"/>
                  </a:lnTo>
                  <a:lnTo>
                    <a:pt x="72" y="1236"/>
                  </a:lnTo>
                  <a:lnTo>
                    <a:pt x="66" y="1224"/>
                  </a:lnTo>
                  <a:lnTo>
                    <a:pt x="48" y="1218"/>
                  </a:lnTo>
                  <a:lnTo>
                    <a:pt x="66" y="1266"/>
                  </a:lnTo>
                  <a:lnTo>
                    <a:pt x="30" y="1236"/>
                  </a:lnTo>
                  <a:lnTo>
                    <a:pt x="30" y="1290"/>
                  </a:lnTo>
                  <a:lnTo>
                    <a:pt x="60" y="1350"/>
                  </a:lnTo>
                  <a:lnTo>
                    <a:pt x="66" y="1356"/>
                  </a:lnTo>
                  <a:lnTo>
                    <a:pt x="66" y="1368"/>
                  </a:lnTo>
                  <a:lnTo>
                    <a:pt x="60" y="1374"/>
                  </a:lnTo>
                  <a:lnTo>
                    <a:pt x="54" y="1386"/>
                  </a:lnTo>
                  <a:lnTo>
                    <a:pt x="54" y="1398"/>
                  </a:lnTo>
                  <a:lnTo>
                    <a:pt x="48" y="1410"/>
                  </a:lnTo>
                  <a:lnTo>
                    <a:pt x="54" y="1416"/>
                  </a:lnTo>
                  <a:lnTo>
                    <a:pt x="60" y="1428"/>
                  </a:lnTo>
                  <a:lnTo>
                    <a:pt x="78" y="1446"/>
                  </a:lnTo>
                  <a:lnTo>
                    <a:pt x="84" y="1458"/>
                  </a:lnTo>
                  <a:lnTo>
                    <a:pt x="90" y="1464"/>
                  </a:lnTo>
                  <a:lnTo>
                    <a:pt x="96" y="1476"/>
                  </a:lnTo>
                  <a:lnTo>
                    <a:pt x="96" y="1506"/>
                  </a:lnTo>
                  <a:lnTo>
                    <a:pt x="90" y="1518"/>
                  </a:lnTo>
                  <a:lnTo>
                    <a:pt x="84" y="1524"/>
                  </a:lnTo>
                  <a:lnTo>
                    <a:pt x="90" y="1542"/>
                  </a:lnTo>
                  <a:lnTo>
                    <a:pt x="90" y="1554"/>
                  </a:lnTo>
                  <a:lnTo>
                    <a:pt x="96" y="1572"/>
                  </a:lnTo>
                  <a:lnTo>
                    <a:pt x="96" y="1590"/>
                  </a:lnTo>
                  <a:lnTo>
                    <a:pt x="102" y="1596"/>
                  </a:lnTo>
                  <a:lnTo>
                    <a:pt x="102" y="1602"/>
                  </a:lnTo>
                  <a:lnTo>
                    <a:pt x="96" y="1602"/>
                  </a:lnTo>
                  <a:lnTo>
                    <a:pt x="78" y="1620"/>
                  </a:lnTo>
                  <a:lnTo>
                    <a:pt x="84" y="1626"/>
                  </a:lnTo>
                  <a:lnTo>
                    <a:pt x="84" y="1638"/>
                  </a:lnTo>
                  <a:lnTo>
                    <a:pt x="90" y="1650"/>
                  </a:lnTo>
                  <a:lnTo>
                    <a:pt x="90" y="1662"/>
                  </a:lnTo>
                  <a:lnTo>
                    <a:pt x="96" y="1668"/>
                  </a:lnTo>
                  <a:lnTo>
                    <a:pt x="96" y="1674"/>
                  </a:lnTo>
                  <a:lnTo>
                    <a:pt x="102" y="1674"/>
                  </a:lnTo>
                  <a:lnTo>
                    <a:pt x="108" y="1680"/>
                  </a:lnTo>
                  <a:lnTo>
                    <a:pt x="126" y="1716"/>
                  </a:lnTo>
                  <a:lnTo>
                    <a:pt x="126" y="1728"/>
                  </a:lnTo>
                  <a:lnTo>
                    <a:pt x="108" y="1764"/>
                  </a:lnTo>
                  <a:lnTo>
                    <a:pt x="90" y="1782"/>
                  </a:lnTo>
                  <a:lnTo>
                    <a:pt x="90" y="1824"/>
                  </a:lnTo>
                  <a:lnTo>
                    <a:pt x="84" y="1842"/>
                  </a:lnTo>
                  <a:lnTo>
                    <a:pt x="60" y="1866"/>
                  </a:lnTo>
                  <a:lnTo>
                    <a:pt x="42" y="1866"/>
                  </a:lnTo>
                  <a:lnTo>
                    <a:pt x="30" y="1872"/>
                  </a:lnTo>
                  <a:lnTo>
                    <a:pt x="18" y="1866"/>
                  </a:lnTo>
                  <a:lnTo>
                    <a:pt x="6" y="1866"/>
                  </a:lnTo>
                  <a:lnTo>
                    <a:pt x="0" y="1920"/>
                  </a:lnTo>
                  <a:lnTo>
                    <a:pt x="12" y="1920"/>
                  </a:lnTo>
                  <a:lnTo>
                    <a:pt x="24" y="1926"/>
                  </a:lnTo>
                  <a:lnTo>
                    <a:pt x="42" y="1926"/>
                  </a:lnTo>
                  <a:lnTo>
                    <a:pt x="54" y="1932"/>
                  </a:lnTo>
                  <a:lnTo>
                    <a:pt x="72" y="1950"/>
                  </a:lnTo>
                  <a:lnTo>
                    <a:pt x="78" y="1962"/>
                  </a:lnTo>
                  <a:lnTo>
                    <a:pt x="108" y="1956"/>
                  </a:lnTo>
                  <a:lnTo>
                    <a:pt x="114" y="1968"/>
                  </a:lnTo>
                  <a:lnTo>
                    <a:pt x="138" y="1980"/>
                  </a:lnTo>
                  <a:lnTo>
                    <a:pt x="174" y="1980"/>
                  </a:lnTo>
                  <a:lnTo>
                    <a:pt x="210" y="1968"/>
                  </a:lnTo>
                  <a:lnTo>
                    <a:pt x="234" y="1968"/>
                  </a:lnTo>
                  <a:lnTo>
                    <a:pt x="234" y="1950"/>
                  </a:lnTo>
                  <a:lnTo>
                    <a:pt x="228" y="1944"/>
                  </a:lnTo>
                  <a:lnTo>
                    <a:pt x="264" y="1950"/>
                  </a:lnTo>
                  <a:lnTo>
                    <a:pt x="276" y="1932"/>
                  </a:lnTo>
                  <a:lnTo>
                    <a:pt x="318" y="1926"/>
                  </a:lnTo>
                  <a:lnTo>
                    <a:pt x="354" y="1890"/>
                  </a:lnTo>
                  <a:lnTo>
                    <a:pt x="366" y="1884"/>
                  </a:lnTo>
                  <a:lnTo>
                    <a:pt x="372" y="1884"/>
                  </a:lnTo>
                  <a:lnTo>
                    <a:pt x="420" y="1908"/>
                  </a:lnTo>
                  <a:lnTo>
                    <a:pt x="426" y="1902"/>
                  </a:lnTo>
                  <a:lnTo>
                    <a:pt x="474" y="1878"/>
                  </a:lnTo>
                  <a:lnTo>
                    <a:pt x="480" y="1872"/>
                  </a:lnTo>
                  <a:lnTo>
                    <a:pt x="486" y="1872"/>
                  </a:lnTo>
                  <a:lnTo>
                    <a:pt x="498" y="1878"/>
                  </a:lnTo>
                  <a:lnTo>
                    <a:pt x="504" y="1884"/>
                  </a:lnTo>
                  <a:lnTo>
                    <a:pt x="516" y="1884"/>
                  </a:lnTo>
                  <a:lnTo>
                    <a:pt x="528" y="1890"/>
                  </a:lnTo>
                  <a:lnTo>
                    <a:pt x="534" y="1890"/>
                  </a:lnTo>
                  <a:lnTo>
                    <a:pt x="552" y="1884"/>
                  </a:lnTo>
                  <a:lnTo>
                    <a:pt x="576" y="1872"/>
                  </a:lnTo>
                  <a:lnTo>
                    <a:pt x="582" y="1872"/>
                  </a:lnTo>
                  <a:lnTo>
                    <a:pt x="594" y="1878"/>
                  </a:lnTo>
                  <a:lnTo>
                    <a:pt x="606" y="1878"/>
                  </a:lnTo>
                  <a:lnTo>
                    <a:pt x="624" y="1884"/>
                  </a:lnTo>
                  <a:lnTo>
                    <a:pt x="636" y="1884"/>
                  </a:lnTo>
                  <a:lnTo>
                    <a:pt x="648" y="1878"/>
                  </a:lnTo>
                  <a:lnTo>
                    <a:pt x="654" y="1872"/>
                  </a:lnTo>
                  <a:lnTo>
                    <a:pt x="654" y="1848"/>
                  </a:lnTo>
                  <a:lnTo>
                    <a:pt x="666" y="1848"/>
                  </a:lnTo>
                  <a:lnTo>
                    <a:pt x="672" y="1842"/>
                  </a:lnTo>
                  <a:lnTo>
                    <a:pt x="678" y="1842"/>
                  </a:lnTo>
                  <a:lnTo>
                    <a:pt x="684" y="1836"/>
                  </a:lnTo>
                  <a:lnTo>
                    <a:pt x="690" y="1824"/>
                  </a:lnTo>
                  <a:lnTo>
                    <a:pt x="702" y="1788"/>
                  </a:lnTo>
                  <a:lnTo>
                    <a:pt x="714" y="1776"/>
                  </a:lnTo>
                  <a:lnTo>
                    <a:pt x="726" y="1770"/>
                  </a:lnTo>
                  <a:lnTo>
                    <a:pt x="744" y="1764"/>
                  </a:lnTo>
                  <a:lnTo>
                    <a:pt x="756" y="1764"/>
                  </a:lnTo>
                  <a:lnTo>
                    <a:pt x="774" y="1770"/>
                  </a:lnTo>
                  <a:lnTo>
                    <a:pt x="798" y="1770"/>
                  </a:lnTo>
                  <a:lnTo>
                    <a:pt x="822" y="1758"/>
                  </a:lnTo>
                  <a:lnTo>
                    <a:pt x="840" y="1752"/>
                  </a:lnTo>
                  <a:lnTo>
                    <a:pt x="858" y="1740"/>
                  </a:lnTo>
                  <a:lnTo>
                    <a:pt x="876" y="1734"/>
                  </a:lnTo>
                  <a:lnTo>
                    <a:pt x="912" y="1734"/>
                  </a:lnTo>
                  <a:lnTo>
                    <a:pt x="918" y="1740"/>
                  </a:lnTo>
                  <a:lnTo>
                    <a:pt x="930" y="1740"/>
                  </a:lnTo>
                  <a:lnTo>
                    <a:pt x="942" y="1746"/>
                  </a:lnTo>
                  <a:lnTo>
                    <a:pt x="972" y="1740"/>
                  </a:lnTo>
                  <a:lnTo>
                    <a:pt x="1044" y="1704"/>
                  </a:lnTo>
                  <a:lnTo>
                    <a:pt x="1074" y="1692"/>
                  </a:lnTo>
                  <a:lnTo>
                    <a:pt x="1098" y="1686"/>
                  </a:lnTo>
                  <a:lnTo>
                    <a:pt x="1140" y="1680"/>
                  </a:lnTo>
                  <a:lnTo>
                    <a:pt x="1176" y="1674"/>
                  </a:lnTo>
                  <a:lnTo>
                    <a:pt x="1224" y="1674"/>
                  </a:lnTo>
                  <a:lnTo>
                    <a:pt x="1236" y="1662"/>
                  </a:lnTo>
                  <a:lnTo>
                    <a:pt x="1254" y="1680"/>
                  </a:lnTo>
                  <a:lnTo>
                    <a:pt x="1266" y="1686"/>
                  </a:lnTo>
                  <a:lnTo>
                    <a:pt x="1278" y="1698"/>
                  </a:lnTo>
                  <a:lnTo>
                    <a:pt x="1302" y="1710"/>
                  </a:lnTo>
                  <a:lnTo>
                    <a:pt x="1320" y="1716"/>
                  </a:lnTo>
                  <a:lnTo>
                    <a:pt x="1332" y="1716"/>
                  </a:lnTo>
                  <a:lnTo>
                    <a:pt x="1338" y="1710"/>
                  </a:lnTo>
                  <a:lnTo>
                    <a:pt x="1338" y="1716"/>
                  </a:lnTo>
                  <a:lnTo>
                    <a:pt x="1344" y="1722"/>
                  </a:lnTo>
                  <a:lnTo>
                    <a:pt x="1350" y="1734"/>
                  </a:lnTo>
                  <a:lnTo>
                    <a:pt x="1356" y="1740"/>
                  </a:lnTo>
                  <a:lnTo>
                    <a:pt x="1374" y="1740"/>
                  </a:lnTo>
                  <a:lnTo>
                    <a:pt x="1380" y="1734"/>
                  </a:lnTo>
                  <a:lnTo>
                    <a:pt x="1380" y="1752"/>
                  </a:lnTo>
                  <a:lnTo>
                    <a:pt x="1392" y="1752"/>
                  </a:lnTo>
                  <a:lnTo>
                    <a:pt x="1398" y="1758"/>
                  </a:lnTo>
                  <a:lnTo>
                    <a:pt x="1398" y="1770"/>
                  </a:lnTo>
                  <a:lnTo>
                    <a:pt x="1386" y="1794"/>
                  </a:lnTo>
                  <a:lnTo>
                    <a:pt x="1380" y="1800"/>
                  </a:lnTo>
                  <a:lnTo>
                    <a:pt x="1374" y="1812"/>
                  </a:lnTo>
                  <a:lnTo>
                    <a:pt x="1392" y="1842"/>
                  </a:lnTo>
                  <a:lnTo>
                    <a:pt x="1410" y="1830"/>
                  </a:lnTo>
                  <a:lnTo>
                    <a:pt x="1428" y="1866"/>
                  </a:lnTo>
                  <a:lnTo>
                    <a:pt x="1428" y="1872"/>
                  </a:lnTo>
                  <a:lnTo>
                    <a:pt x="1434" y="1878"/>
                  </a:lnTo>
                  <a:lnTo>
                    <a:pt x="1434" y="1902"/>
                  </a:lnTo>
                  <a:lnTo>
                    <a:pt x="1440" y="1914"/>
                  </a:lnTo>
                  <a:lnTo>
                    <a:pt x="1440" y="1926"/>
                  </a:lnTo>
                  <a:lnTo>
                    <a:pt x="1422" y="1926"/>
                  </a:lnTo>
                  <a:lnTo>
                    <a:pt x="1410" y="1920"/>
                  </a:lnTo>
                  <a:lnTo>
                    <a:pt x="1404" y="1920"/>
                  </a:lnTo>
                  <a:lnTo>
                    <a:pt x="1410" y="1956"/>
                  </a:lnTo>
                  <a:lnTo>
                    <a:pt x="1446" y="1956"/>
                  </a:lnTo>
                  <a:lnTo>
                    <a:pt x="1452" y="1962"/>
                  </a:lnTo>
                  <a:lnTo>
                    <a:pt x="1452" y="1968"/>
                  </a:lnTo>
                  <a:lnTo>
                    <a:pt x="1470" y="1968"/>
                  </a:lnTo>
                  <a:lnTo>
                    <a:pt x="1470" y="1956"/>
                  </a:lnTo>
                  <a:lnTo>
                    <a:pt x="1464" y="1938"/>
                  </a:lnTo>
                  <a:lnTo>
                    <a:pt x="1464" y="1926"/>
                  </a:lnTo>
                  <a:lnTo>
                    <a:pt x="1470" y="1914"/>
                  </a:lnTo>
                  <a:lnTo>
                    <a:pt x="1476" y="1908"/>
                  </a:lnTo>
                  <a:lnTo>
                    <a:pt x="1500" y="1896"/>
                  </a:lnTo>
                  <a:lnTo>
                    <a:pt x="1512" y="1896"/>
                  </a:lnTo>
                  <a:lnTo>
                    <a:pt x="1518" y="1890"/>
                  </a:lnTo>
                  <a:lnTo>
                    <a:pt x="1530" y="1884"/>
                  </a:lnTo>
                  <a:lnTo>
                    <a:pt x="1542" y="1872"/>
                  </a:lnTo>
                  <a:lnTo>
                    <a:pt x="1548" y="1860"/>
                  </a:lnTo>
                  <a:lnTo>
                    <a:pt x="1566" y="1842"/>
                  </a:lnTo>
                  <a:lnTo>
                    <a:pt x="1566" y="1836"/>
                  </a:lnTo>
                  <a:lnTo>
                    <a:pt x="1590" y="1842"/>
                  </a:lnTo>
                  <a:lnTo>
                    <a:pt x="1608" y="1788"/>
                  </a:lnTo>
                  <a:lnTo>
                    <a:pt x="1638" y="1788"/>
                  </a:lnTo>
                  <a:lnTo>
                    <a:pt x="1650" y="1782"/>
                  </a:lnTo>
                  <a:lnTo>
                    <a:pt x="1662" y="1770"/>
                  </a:lnTo>
                  <a:lnTo>
                    <a:pt x="1668" y="1752"/>
                  </a:lnTo>
                  <a:lnTo>
                    <a:pt x="1668" y="1740"/>
                  </a:lnTo>
                  <a:lnTo>
                    <a:pt x="1668" y="1746"/>
                  </a:lnTo>
                  <a:lnTo>
                    <a:pt x="1674" y="1752"/>
                  </a:lnTo>
                  <a:lnTo>
                    <a:pt x="1674" y="1764"/>
                  </a:lnTo>
                  <a:lnTo>
                    <a:pt x="1680" y="1776"/>
                  </a:lnTo>
                  <a:lnTo>
                    <a:pt x="1680" y="1782"/>
                  </a:lnTo>
                  <a:lnTo>
                    <a:pt x="1668" y="1794"/>
                  </a:lnTo>
                  <a:lnTo>
                    <a:pt x="1662" y="1806"/>
                  </a:lnTo>
                  <a:lnTo>
                    <a:pt x="1650" y="1812"/>
                  </a:lnTo>
                  <a:lnTo>
                    <a:pt x="1644" y="1818"/>
                  </a:lnTo>
                  <a:lnTo>
                    <a:pt x="1620" y="1818"/>
                  </a:lnTo>
                  <a:lnTo>
                    <a:pt x="1614" y="1830"/>
                  </a:lnTo>
                  <a:lnTo>
                    <a:pt x="1632" y="1866"/>
                  </a:lnTo>
                  <a:lnTo>
                    <a:pt x="1620" y="1866"/>
                  </a:lnTo>
                  <a:lnTo>
                    <a:pt x="1614" y="1872"/>
                  </a:lnTo>
                  <a:lnTo>
                    <a:pt x="1602" y="1878"/>
                  </a:lnTo>
                  <a:lnTo>
                    <a:pt x="1566" y="1914"/>
                  </a:lnTo>
                  <a:lnTo>
                    <a:pt x="1566" y="1926"/>
                  </a:lnTo>
                  <a:lnTo>
                    <a:pt x="1560" y="1932"/>
                  </a:lnTo>
                  <a:lnTo>
                    <a:pt x="1554" y="1944"/>
                  </a:lnTo>
                  <a:lnTo>
                    <a:pt x="1542" y="1956"/>
                  </a:lnTo>
                  <a:lnTo>
                    <a:pt x="1518" y="1968"/>
                  </a:lnTo>
                  <a:lnTo>
                    <a:pt x="1512" y="1974"/>
                  </a:lnTo>
                  <a:lnTo>
                    <a:pt x="1512" y="1980"/>
                  </a:lnTo>
                  <a:lnTo>
                    <a:pt x="1518" y="1986"/>
                  </a:lnTo>
                  <a:lnTo>
                    <a:pt x="1548" y="1986"/>
                  </a:lnTo>
                  <a:lnTo>
                    <a:pt x="1560" y="1980"/>
                  </a:lnTo>
                  <a:lnTo>
                    <a:pt x="1572" y="1980"/>
                  </a:lnTo>
                  <a:lnTo>
                    <a:pt x="1584" y="1968"/>
                  </a:lnTo>
                  <a:lnTo>
                    <a:pt x="1602" y="1932"/>
                  </a:lnTo>
                  <a:lnTo>
                    <a:pt x="1608" y="1926"/>
                  </a:lnTo>
                  <a:lnTo>
                    <a:pt x="1614" y="1914"/>
                  </a:lnTo>
                  <a:lnTo>
                    <a:pt x="1626" y="1908"/>
                  </a:lnTo>
                  <a:lnTo>
                    <a:pt x="1632" y="1902"/>
                  </a:lnTo>
                  <a:lnTo>
                    <a:pt x="1632" y="1920"/>
                  </a:lnTo>
                  <a:lnTo>
                    <a:pt x="1638" y="1932"/>
                  </a:lnTo>
                  <a:lnTo>
                    <a:pt x="1638" y="1956"/>
                  </a:lnTo>
                  <a:lnTo>
                    <a:pt x="1626" y="1968"/>
                  </a:lnTo>
                  <a:lnTo>
                    <a:pt x="1614" y="1974"/>
                  </a:lnTo>
                  <a:lnTo>
                    <a:pt x="1602" y="1986"/>
                  </a:lnTo>
                  <a:lnTo>
                    <a:pt x="1602" y="2004"/>
                  </a:lnTo>
                  <a:lnTo>
                    <a:pt x="1608" y="2010"/>
                  </a:lnTo>
                  <a:lnTo>
                    <a:pt x="1614" y="2010"/>
                  </a:lnTo>
                  <a:lnTo>
                    <a:pt x="1632" y="2016"/>
                  </a:lnTo>
                  <a:lnTo>
                    <a:pt x="1662" y="2016"/>
                  </a:lnTo>
                  <a:lnTo>
                    <a:pt x="1668" y="2028"/>
                  </a:lnTo>
                  <a:lnTo>
                    <a:pt x="1644" y="2052"/>
                  </a:lnTo>
                  <a:lnTo>
                    <a:pt x="1644" y="2058"/>
                  </a:lnTo>
                  <a:lnTo>
                    <a:pt x="1650" y="2064"/>
                  </a:lnTo>
                  <a:lnTo>
                    <a:pt x="1668" y="2100"/>
                  </a:lnTo>
                  <a:lnTo>
                    <a:pt x="1674" y="2106"/>
                  </a:lnTo>
                  <a:lnTo>
                    <a:pt x="1674" y="2118"/>
                  </a:lnTo>
                  <a:lnTo>
                    <a:pt x="1626" y="2166"/>
                  </a:lnTo>
                  <a:lnTo>
                    <a:pt x="1626" y="2178"/>
                  </a:lnTo>
                  <a:lnTo>
                    <a:pt x="1638" y="2190"/>
                  </a:lnTo>
                  <a:lnTo>
                    <a:pt x="1644" y="2202"/>
                  </a:lnTo>
                  <a:lnTo>
                    <a:pt x="1668" y="2214"/>
                  </a:lnTo>
                  <a:lnTo>
                    <a:pt x="1680" y="2226"/>
                  </a:lnTo>
                  <a:lnTo>
                    <a:pt x="1692" y="2232"/>
                  </a:lnTo>
                  <a:lnTo>
                    <a:pt x="1716" y="2256"/>
                  </a:lnTo>
                  <a:lnTo>
                    <a:pt x="1728" y="2262"/>
                  </a:lnTo>
                  <a:lnTo>
                    <a:pt x="1800" y="2262"/>
                  </a:lnTo>
                  <a:lnTo>
                    <a:pt x="1824" y="2286"/>
                  </a:lnTo>
                  <a:lnTo>
                    <a:pt x="1842" y="2292"/>
                  </a:lnTo>
                  <a:lnTo>
                    <a:pt x="1872" y="2286"/>
                  </a:lnTo>
                  <a:lnTo>
                    <a:pt x="1902" y="2274"/>
                  </a:lnTo>
                  <a:lnTo>
                    <a:pt x="1932" y="2256"/>
                  </a:lnTo>
                  <a:lnTo>
                    <a:pt x="1944" y="2250"/>
                  </a:lnTo>
                  <a:lnTo>
                    <a:pt x="1944" y="2226"/>
                  </a:lnTo>
                  <a:lnTo>
                    <a:pt x="1956" y="2214"/>
                  </a:lnTo>
                  <a:lnTo>
                    <a:pt x="1962" y="2214"/>
                  </a:lnTo>
                  <a:lnTo>
                    <a:pt x="1974" y="2226"/>
                  </a:lnTo>
                  <a:lnTo>
                    <a:pt x="1974" y="2256"/>
                  </a:lnTo>
                  <a:lnTo>
                    <a:pt x="1992" y="2256"/>
                  </a:lnTo>
                  <a:lnTo>
                    <a:pt x="1980" y="2280"/>
                  </a:lnTo>
                  <a:lnTo>
                    <a:pt x="1998" y="2280"/>
                  </a:lnTo>
                  <a:lnTo>
                    <a:pt x="1998" y="2292"/>
                  </a:lnTo>
                  <a:lnTo>
                    <a:pt x="2004" y="2298"/>
                  </a:lnTo>
                  <a:lnTo>
                    <a:pt x="2010" y="2310"/>
                  </a:lnTo>
                  <a:lnTo>
                    <a:pt x="2016" y="2316"/>
                  </a:lnTo>
                  <a:lnTo>
                    <a:pt x="2028" y="2316"/>
                  </a:lnTo>
                  <a:lnTo>
                    <a:pt x="2040" y="2304"/>
                  </a:lnTo>
                  <a:lnTo>
                    <a:pt x="2046" y="2304"/>
                  </a:lnTo>
                  <a:lnTo>
                    <a:pt x="2052" y="2298"/>
                  </a:lnTo>
                  <a:lnTo>
                    <a:pt x="2070" y="2292"/>
                  </a:lnTo>
                  <a:lnTo>
                    <a:pt x="2082" y="2286"/>
                  </a:lnTo>
                  <a:lnTo>
                    <a:pt x="2088" y="2280"/>
                  </a:lnTo>
                  <a:lnTo>
                    <a:pt x="2100" y="2274"/>
                  </a:lnTo>
                  <a:lnTo>
                    <a:pt x="2124" y="2250"/>
                  </a:lnTo>
                  <a:lnTo>
                    <a:pt x="2136" y="2244"/>
                  </a:lnTo>
                  <a:lnTo>
                    <a:pt x="2148" y="2232"/>
                  </a:lnTo>
                  <a:lnTo>
                    <a:pt x="2160" y="2226"/>
                  </a:lnTo>
                  <a:lnTo>
                    <a:pt x="2154" y="2214"/>
                  </a:lnTo>
                  <a:lnTo>
                    <a:pt x="2190" y="2202"/>
                  </a:lnTo>
                  <a:lnTo>
                    <a:pt x="2202" y="2214"/>
                  </a:lnTo>
                  <a:lnTo>
                    <a:pt x="2220" y="2214"/>
                  </a:lnTo>
                  <a:lnTo>
                    <a:pt x="2256" y="2208"/>
                  </a:lnTo>
                  <a:lnTo>
                    <a:pt x="2298" y="2196"/>
                  </a:lnTo>
                  <a:lnTo>
                    <a:pt x="2316" y="2178"/>
                  </a:lnTo>
                  <a:lnTo>
                    <a:pt x="2328" y="2148"/>
                  </a:lnTo>
                  <a:lnTo>
                    <a:pt x="2334" y="2118"/>
                  </a:lnTo>
                  <a:lnTo>
                    <a:pt x="2340" y="2100"/>
                  </a:lnTo>
                  <a:lnTo>
                    <a:pt x="2346" y="2088"/>
                  </a:lnTo>
                  <a:lnTo>
                    <a:pt x="2376" y="2058"/>
                  </a:lnTo>
                  <a:lnTo>
                    <a:pt x="2382" y="2058"/>
                  </a:lnTo>
                  <a:lnTo>
                    <a:pt x="2382" y="2034"/>
                  </a:lnTo>
                  <a:lnTo>
                    <a:pt x="2388" y="2034"/>
                  </a:lnTo>
                  <a:lnTo>
                    <a:pt x="2394" y="2028"/>
                  </a:lnTo>
                  <a:lnTo>
                    <a:pt x="2406" y="2022"/>
                  </a:lnTo>
                  <a:lnTo>
                    <a:pt x="2418" y="2010"/>
                  </a:lnTo>
                  <a:lnTo>
                    <a:pt x="2424" y="1998"/>
                  </a:lnTo>
                  <a:lnTo>
                    <a:pt x="2442" y="1980"/>
                  </a:lnTo>
                  <a:lnTo>
                    <a:pt x="2442" y="1956"/>
                  </a:lnTo>
                  <a:lnTo>
                    <a:pt x="2448" y="1944"/>
                  </a:lnTo>
                  <a:lnTo>
                    <a:pt x="2454" y="1926"/>
                  </a:lnTo>
                  <a:lnTo>
                    <a:pt x="2460" y="1914"/>
                  </a:lnTo>
                  <a:lnTo>
                    <a:pt x="2490" y="1884"/>
                  </a:lnTo>
                  <a:lnTo>
                    <a:pt x="2502" y="1866"/>
                  </a:lnTo>
                  <a:lnTo>
                    <a:pt x="2526" y="1842"/>
                  </a:lnTo>
                  <a:lnTo>
                    <a:pt x="2538" y="1836"/>
                  </a:lnTo>
                  <a:lnTo>
                    <a:pt x="2550" y="1824"/>
                  </a:lnTo>
                  <a:lnTo>
                    <a:pt x="2556" y="1812"/>
                  </a:lnTo>
                  <a:lnTo>
                    <a:pt x="2556" y="1800"/>
                  </a:lnTo>
                  <a:lnTo>
                    <a:pt x="2562" y="1788"/>
                  </a:lnTo>
                  <a:lnTo>
                    <a:pt x="2562" y="1782"/>
                  </a:lnTo>
                  <a:lnTo>
                    <a:pt x="2586" y="1782"/>
                  </a:lnTo>
                  <a:lnTo>
                    <a:pt x="2610" y="1770"/>
                  </a:lnTo>
                  <a:lnTo>
                    <a:pt x="2622" y="1752"/>
                  </a:lnTo>
                  <a:lnTo>
                    <a:pt x="2646" y="1728"/>
                  </a:lnTo>
                  <a:lnTo>
                    <a:pt x="2670" y="1698"/>
                  </a:lnTo>
                  <a:lnTo>
                    <a:pt x="2688" y="1674"/>
                  </a:lnTo>
                  <a:lnTo>
                    <a:pt x="2700" y="1662"/>
                  </a:lnTo>
                  <a:lnTo>
                    <a:pt x="2700" y="1656"/>
                  </a:lnTo>
                  <a:lnTo>
                    <a:pt x="2706" y="1638"/>
                  </a:lnTo>
                  <a:lnTo>
                    <a:pt x="2706" y="1614"/>
                  </a:lnTo>
                  <a:lnTo>
                    <a:pt x="2712" y="1596"/>
                  </a:lnTo>
                  <a:lnTo>
                    <a:pt x="2718" y="1590"/>
                  </a:lnTo>
                  <a:lnTo>
                    <a:pt x="2730" y="1572"/>
                  </a:lnTo>
                  <a:lnTo>
                    <a:pt x="2754" y="1542"/>
                  </a:lnTo>
                  <a:lnTo>
                    <a:pt x="2772" y="1494"/>
                  </a:lnTo>
                  <a:lnTo>
                    <a:pt x="2796" y="1458"/>
                  </a:lnTo>
                  <a:lnTo>
                    <a:pt x="2808" y="1428"/>
                  </a:lnTo>
                  <a:lnTo>
                    <a:pt x="2814" y="1416"/>
                  </a:lnTo>
                  <a:lnTo>
                    <a:pt x="2814" y="1386"/>
                  </a:lnTo>
                  <a:lnTo>
                    <a:pt x="2802" y="1362"/>
                  </a:lnTo>
                  <a:lnTo>
                    <a:pt x="2820" y="1308"/>
                  </a:lnTo>
                  <a:lnTo>
                    <a:pt x="2832" y="1290"/>
                  </a:lnTo>
                  <a:lnTo>
                    <a:pt x="2838" y="1266"/>
                  </a:lnTo>
                  <a:lnTo>
                    <a:pt x="2838" y="1224"/>
                  </a:lnTo>
                  <a:lnTo>
                    <a:pt x="2832" y="1194"/>
                  </a:lnTo>
                  <a:lnTo>
                    <a:pt x="2832" y="1176"/>
                  </a:lnTo>
                  <a:lnTo>
                    <a:pt x="2802" y="1164"/>
                  </a:lnTo>
                  <a:close/>
                  <a:moveTo>
                    <a:pt x="2016" y="2436"/>
                  </a:moveTo>
                  <a:lnTo>
                    <a:pt x="2022" y="2442"/>
                  </a:lnTo>
                  <a:lnTo>
                    <a:pt x="2028" y="2442"/>
                  </a:lnTo>
                  <a:lnTo>
                    <a:pt x="2040" y="2436"/>
                  </a:lnTo>
                  <a:lnTo>
                    <a:pt x="2046" y="2430"/>
                  </a:lnTo>
                  <a:lnTo>
                    <a:pt x="2034" y="2418"/>
                  </a:lnTo>
                  <a:lnTo>
                    <a:pt x="2016" y="2436"/>
                  </a:lnTo>
                  <a:close/>
                  <a:moveTo>
                    <a:pt x="1992" y="2454"/>
                  </a:moveTo>
                  <a:lnTo>
                    <a:pt x="1974" y="2454"/>
                  </a:lnTo>
                  <a:lnTo>
                    <a:pt x="1962" y="2466"/>
                  </a:lnTo>
                  <a:lnTo>
                    <a:pt x="1962" y="2472"/>
                  </a:lnTo>
                  <a:lnTo>
                    <a:pt x="1962" y="2460"/>
                  </a:lnTo>
                  <a:lnTo>
                    <a:pt x="1938" y="2460"/>
                  </a:lnTo>
                  <a:lnTo>
                    <a:pt x="1926" y="2466"/>
                  </a:lnTo>
                  <a:lnTo>
                    <a:pt x="1914" y="2466"/>
                  </a:lnTo>
                  <a:lnTo>
                    <a:pt x="1908" y="2478"/>
                  </a:lnTo>
                  <a:lnTo>
                    <a:pt x="1890" y="2460"/>
                  </a:lnTo>
                  <a:lnTo>
                    <a:pt x="1854" y="2460"/>
                  </a:lnTo>
                  <a:lnTo>
                    <a:pt x="1830" y="2430"/>
                  </a:lnTo>
                  <a:lnTo>
                    <a:pt x="1824" y="2436"/>
                  </a:lnTo>
                  <a:lnTo>
                    <a:pt x="1818" y="2436"/>
                  </a:lnTo>
                  <a:lnTo>
                    <a:pt x="1812" y="2442"/>
                  </a:lnTo>
                  <a:lnTo>
                    <a:pt x="1806" y="2442"/>
                  </a:lnTo>
                  <a:lnTo>
                    <a:pt x="1776" y="2412"/>
                  </a:lnTo>
                  <a:lnTo>
                    <a:pt x="1776" y="2424"/>
                  </a:lnTo>
                  <a:lnTo>
                    <a:pt x="1782" y="2448"/>
                  </a:lnTo>
                  <a:lnTo>
                    <a:pt x="1782" y="2472"/>
                  </a:lnTo>
                  <a:lnTo>
                    <a:pt x="1776" y="2478"/>
                  </a:lnTo>
                  <a:lnTo>
                    <a:pt x="1776" y="2484"/>
                  </a:lnTo>
                  <a:lnTo>
                    <a:pt x="1770" y="2490"/>
                  </a:lnTo>
                  <a:lnTo>
                    <a:pt x="1770" y="2502"/>
                  </a:lnTo>
                  <a:lnTo>
                    <a:pt x="1776" y="2514"/>
                  </a:lnTo>
                  <a:lnTo>
                    <a:pt x="1776" y="2532"/>
                  </a:lnTo>
                  <a:lnTo>
                    <a:pt x="1764" y="2538"/>
                  </a:lnTo>
                  <a:lnTo>
                    <a:pt x="1758" y="2544"/>
                  </a:lnTo>
                  <a:lnTo>
                    <a:pt x="1752" y="2544"/>
                  </a:lnTo>
                  <a:lnTo>
                    <a:pt x="1740" y="2532"/>
                  </a:lnTo>
                  <a:lnTo>
                    <a:pt x="1740" y="2538"/>
                  </a:lnTo>
                  <a:lnTo>
                    <a:pt x="1734" y="2544"/>
                  </a:lnTo>
                  <a:lnTo>
                    <a:pt x="1734" y="2556"/>
                  </a:lnTo>
                  <a:lnTo>
                    <a:pt x="1728" y="2574"/>
                  </a:lnTo>
                  <a:lnTo>
                    <a:pt x="1728" y="2586"/>
                  </a:lnTo>
                  <a:lnTo>
                    <a:pt x="1740" y="2610"/>
                  </a:lnTo>
                  <a:lnTo>
                    <a:pt x="1740" y="2616"/>
                  </a:lnTo>
                  <a:lnTo>
                    <a:pt x="1746" y="2628"/>
                  </a:lnTo>
                  <a:lnTo>
                    <a:pt x="1770" y="2628"/>
                  </a:lnTo>
                  <a:lnTo>
                    <a:pt x="1752" y="2640"/>
                  </a:lnTo>
                  <a:lnTo>
                    <a:pt x="1758" y="2664"/>
                  </a:lnTo>
                  <a:lnTo>
                    <a:pt x="1770" y="2658"/>
                  </a:lnTo>
                  <a:lnTo>
                    <a:pt x="1776" y="2658"/>
                  </a:lnTo>
                  <a:lnTo>
                    <a:pt x="1782" y="2652"/>
                  </a:lnTo>
                  <a:lnTo>
                    <a:pt x="1794" y="2652"/>
                  </a:lnTo>
                  <a:lnTo>
                    <a:pt x="1800" y="2658"/>
                  </a:lnTo>
                  <a:lnTo>
                    <a:pt x="1818" y="2658"/>
                  </a:lnTo>
                  <a:lnTo>
                    <a:pt x="1830" y="2652"/>
                  </a:lnTo>
                  <a:lnTo>
                    <a:pt x="1836" y="2646"/>
                  </a:lnTo>
                  <a:lnTo>
                    <a:pt x="1842" y="2634"/>
                  </a:lnTo>
                  <a:lnTo>
                    <a:pt x="1854" y="2634"/>
                  </a:lnTo>
                  <a:lnTo>
                    <a:pt x="1860" y="2640"/>
                  </a:lnTo>
                  <a:lnTo>
                    <a:pt x="1860" y="2646"/>
                  </a:lnTo>
                  <a:lnTo>
                    <a:pt x="1848" y="2658"/>
                  </a:lnTo>
                  <a:lnTo>
                    <a:pt x="1866" y="2664"/>
                  </a:lnTo>
                  <a:lnTo>
                    <a:pt x="1884" y="2646"/>
                  </a:lnTo>
                  <a:lnTo>
                    <a:pt x="1890" y="2634"/>
                  </a:lnTo>
                  <a:lnTo>
                    <a:pt x="1902" y="2628"/>
                  </a:lnTo>
                  <a:lnTo>
                    <a:pt x="1908" y="2616"/>
                  </a:lnTo>
                  <a:lnTo>
                    <a:pt x="1920" y="2604"/>
                  </a:lnTo>
                  <a:lnTo>
                    <a:pt x="1914" y="2604"/>
                  </a:lnTo>
                  <a:lnTo>
                    <a:pt x="1902" y="2592"/>
                  </a:lnTo>
                  <a:lnTo>
                    <a:pt x="1920" y="2562"/>
                  </a:lnTo>
                  <a:lnTo>
                    <a:pt x="1950" y="2562"/>
                  </a:lnTo>
                  <a:lnTo>
                    <a:pt x="1962" y="2538"/>
                  </a:lnTo>
                  <a:lnTo>
                    <a:pt x="1962" y="2514"/>
                  </a:lnTo>
                  <a:lnTo>
                    <a:pt x="1968" y="2502"/>
                  </a:lnTo>
                  <a:lnTo>
                    <a:pt x="1980" y="2496"/>
                  </a:lnTo>
                  <a:lnTo>
                    <a:pt x="1986" y="2484"/>
                  </a:lnTo>
                  <a:lnTo>
                    <a:pt x="1992" y="2478"/>
                  </a:lnTo>
                  <a:lnTo>
                    <a:pt x="1998" y="2466"/>
                  </a:lnTo>
                  <a:lnTo>
                    <a:pt x="1998" y="2460"/>
                  </a:lnTo>
                  <a:lnTo>
                    <a:pt x="1992" y="2454"/>
                  </a:lnTo>
                  <a:close/>
                  <a:moveTo>
                    <a:pt x="1902" y="246"/>
                  </a:moveTo>
                  <a:lnTo>
                    <a:pt x="1890" y="258"/>
                  </a:lnTo>
                  <a:lnTo>
                    <a:pt x="1890" y="270"/>
                  </a:lnTo>
                  <a:lnTo>
                    <a:pt x="1884" y="282"/>
                  </a:lnTo>
                  <a:lnTo>
                    <a:pt x="1884" y="294"/>
                  </a:lnTo>
                  <a:lnTo>
                    <a:pt x="1896" y="300"/>
                  </a:lnTo>
                  <a:lnTo>
                    <a:pt x="1920" y="300"/>
                  </a:lnTo>
                  <a:lnTo>
                    <a:pt x="1926" y="294"/>
                  </a:lnTo>
                  <a:lnTo>
                    <a:pt x="1932" y="294"/>
                  </a:lnTo>
                  <a:lnTo>
                    <a:pt x="1926" y="282"/>
                  </a:lnTo>
                  <a:lnTo>
                    <a:pt x="1932" y="252"/>
                  </a:lnTo>
                  <a:lnTo>
                    <a:pt x="1920" y="252"/>
                  </a:lnTo>
                  <a:lnTo>
                    <a:pt x="1908" y="246"/>
                  </a:lnTo>
                  <a:lnTo>
                    <a:pt x="1902" y="246"/>
                  </a:lnTo>
                  <a:close/>
                  <a:moveTo>
                    <a:pt x="1770" y="2334"/>
                  </a:moveTo>
                  <a:lnTo>
                    <a:pt x="1758" y="2376"/>
                  </a:lnTo>
                  <a:lnTo>
                    <a:pt x="1812" y="2328"/>
                  </a:lnTo>
                  <a:lnTo>
                    <a:pt x="1770" y="2334"/>
                  </a:lnTo>
                  <a:close/>
                  <a:moveTo>
                    <a:pt x="2034" y="2400"/>
                  </a:moveTo>
                  <a:lnTo>
                    <a:pt x="2016" y="2358"/>
                  </a:lnTo>
                  <a:lnTo>
                    <a:pt x="1998" y="2376"/>
                  </a:lnTo>
                  <a:lnTo>
                    <a:pt x="1998" y="2394"/>
                  </a:lnTo>
                  <a:lnTo>
                    <a:pt x="2010" y="2406"/>
                  </a:lnTo>
                  <a:lnTo>
                    <a:pt x="2028" y="2406"/>
                  </a:lnTo>
                  <a:lnTo>
                    <a:pt x="2034" y="240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3" name="Armenia" descr="© INSCALE GmbH, 05.05.2010&#10;http://www.presentationload.com/">
              <a:extLst>
                <a:ext uri="{FF2B5EF4-FFF2-40B4-BE49-F238E27FC236}">
                  <a16:creationId xmlns:a16="http://schemas.microsoft.com/office/drawing/2014/main" id="{864E6854-D5EF-49FF-B6C7-9D108D97591A}"/>
                </a:ext>
              </a:extLst>
            </p:cNvPr>
            <p:cNvSpPr>
              <a:spLocks/>
            </p:cNvSpPr>
            <p:nvPr>
              <p:custDataLst>
                <p:tags r:id="rId172"/>
              </p:custDataLst>
            </p:nvPr>
          </p:nvSpPr>
          <p:spPr bwMode="gray">
            <a:xfrm>
              <a:off x="5332348" y="1955492"/>
              <a:ext cx="84496" cy="80048"/>
            </a:xfrm>
            <a:custGeom>
              <a:avLst/>
              <a:gdLst>
                <a:gd name="T0" fmla="*/ 2147483647 w 222"/>
                <a:gd name="T1" fmla="*/ 2147483647 h 210"/>
                <a:gd name="T2" fmla="*/ 2147483647 w 222"/>
                <a:gd name="T3" fmla="*/ 2147483647 h 210"/>
                <a:gd name="T4" fmla="*/ 2147483647 w 222"/>
                <a:gd name="T5" fmla="*/ 2147483647 h 210"/>
                <a:gd name="T6" fmla="*/ 2147483647 w 222"/>
                <a:gd name="T7" fmla="*/ 2147483647 h 210"/>
                <a:gd name="T8" fmla="*/ 2147483647 w 222"/>
                <a:gd name="T9" fmla="*/ 2147483647 h 210"/>
                <a:gd name="T10" fmla="*/ 2147483647 w 222"/>
                <a:gd name="T11" fmla="*/ 2147483647 h 210"/>
                <a:gd name="T12" fmla="*/ 2147483647 w 222"/>
                <a:gd name="T13" fmla="*/ 2147483647 h 210"/>
                <a:gd name="T14" fmla="*/ 2147483647 w 222"/>
                <a:gd name="T15" fmla="*/ 2147483647 h 210"/>
                <a:gd name="T16" fmla="*/ 2147483647 w 222"/>
                <a:gd name="T17" fmla="*/ 2147483647 h 210"/>
                <a:gd name="T18" fmla="*/ 2147483647 w 222"/>
                <a:gd name="T19" fmla="*/ 2147483647 h 210"/>
                <a:gd name="T20" fmla="*/ 2147483647 w 222"/>
                <a:gd name="T21" fmla="*/ 2147483647 h 210"/>
                <a:gd name="T22" fmla="*/ 2147483647 w 222"/>
                <a:gd name="T23" fmla="*/ 2147483647 h 210"/>
                <a:gd name="T24" fmla="*/ 2147483647 w 222"/>
                <a:gd name="T25" fmla="*/ 2147483647 h 210"/>
                <a:gd name="T26" fmla="*/ 2147483647 w 222"/>
                <a:gd name="T27" fmla="*/ 2147483647 h 210"/>
                <a:gd name="T28" fmla="*/ 2147483647 w 222"/>
                <a:gd name="T29" fmla="*/ 2147483647 h 210"/>
                <a:gd name="T30" fmla="*/ 2147483647 w 222"/>
                <a:gd name="T31" fmla="*/ 2147483647 h 210"/>
                <a:gd name="T32" fmla="*/ 2147483647 w 222"/>
                <a:gd name="T33" fmla="*/ 2147483647 h 210"/>
                <a:gd name="T34" fmla="*/ 2147483647 w 222"/>
                <a:gd name="T35" fmla="*/ 2147483647 h 210"/>
                <a:gd name="T36" fmla="*/ 2147483647 w 222"/>
                <a:gd name="T37" fmla="*/ 2147483647 h 210"/>
                <a:gd name="T38" fmla="*/ 2147483647 w 222"/>
                <a:gd name="T39" fmla="*/ 0 h 210"/>
                <a:gd name="T40" fmla="*/ 2147483647 w 222"/>
                <a:gd name="T41" fmla="*/ 0 h 210"/>
                <a:gd name="T42" fmla="*/ 2147483647 w 222"/>
                <a:gd name="T43" fmla="*/ 2147483647 h 210"/>
                <a:gd name="T44" fmla="*/ 2147483647 w 222"/>
                <a:gd name="T45" fmla="*/ 2147483647 h 210"/>
                <a:gd name="T46" fmla="*/ 2147483647 w 222"/>
                <a:gd name="T47" fmla="*/ 2147483647 h 210"/>
                <a:gd name="T48" fmla="*/ 0 w 222"/>
                <a:gd name="T49" fmla="*/ 2147483647 h 210"/>
                <a:gd name="T50" fmla="*/ 2147483647 w 222"/>
                <a:gd name="T51" fmla="*/ 2147483647 h 210"/>
                <a:gd name="T52" fmla="*/ 2147483647 w 222"/>
                <a:gd name="T53" fmla="*/ 2147483647 h 210"/>
                <a:gd name="T54" fmla="*/ 2147483647 w 222"/>
                <a:gd name="T55" fmla="*/ 2147483647 h 210"/>
                <a:gd name="T56" fmla="*/ 2147483647 w 222"/>
                <a:gd name="T57" fmla="*/ 2147483647 h 210"/>
                <a:gd name="T58" fmla="*/ 2147483647 w 222"/>
                <a:gd name="T59" fmla="*/ 2147483647 h 210"/>
                <a:gd name="T60" fmla="*/ 2147483647 w 222"/>
                <a:gd name="T61" fmla="*/ 2147483647 h 210"/>
                <a:gd name="T62" fmla="*/ 2147483647 w 222"/>
                <a:gd name="T63" fmla="*/ 2147483647 h 210"/>
                <a:gd name="T64" fmla="*/ 2147483647 w 222"/>
                <a:gd name="T65" fmla="*/ 2147483647 h 210"/>
                <a:gd name="T66" fmla="*/ 2147483647 w 222"/>
                <a:gd name="T67" fmla="*/ 2147483647 h 210"/>
                <a:gd name="T68" fmla="*/ 2147483647 w 222"/>
                <a:gd name="T69" fmla="*/ 2147483647 h 210"/>
                <a:gd name="T70" fmla="*/ 2147483647 w 222"/>
                <a:gd name="T71" fmla="*/ 2147483647 h 210"/>
                <a:gd name="T72" fmla="*/ 2147483647 w 222"/>
                <a:gd name="T73" fmla="*/ 2147483647 h 210"/>
                <a:gd name="T74" fmla="*/ 2147483647 w 222"/>
                <a:gd name="T75" fmla="*/ 2147483647 h 210"/>
                <a:gd name="T76" fmla="*/ 2147483647 w 222"/>
                <a:gd name="T77" fmla="*/ 2147483647 h 210"/>
                <a:gd name="T78" fmla="*/ 2147483647 w 222"/>
                <a:gd name="T79" fmla="*/ 2147483647 h 210"/>
                <a:gd name="T80" fmla="*/ 2147483647 w 222"/>
                <a:gd name="T81" fmla="*/ 2147483647 h 210"/>
                <a:gd name="T82" fmla="*/ 2147483647 w 222"/>
                <a:gd name="T83" fmla="*/ 2147483647 h 210"/>
                <a:gd name="T84" fmla="*/ 2147483647 w 222"/>
                <a:gd name="T85" fmla="*/ 2147483647 h 210"/>
                <a:gd name="T86" fmla="*/ 2147483647 w 222"/>
                <a:gd name="T87" fmla="*/ 2147483647 h 210"/>
                <a:gd name="T88" fmla="*/ 2147483647 w 222"/>
                <a:gd name="T89" fmla="*/ 2147483647 h 210"/>
                <a:gd name="T90" fmla="*/ 2147483647 w 222"/>
                <a:gd name="T91" fmla="*/ 2147483647 h 210"/>
                <a:gd name="T92" fmla="*/ 2147483647 w 222"/>
                <a:gd name="T93" fmla="*/ 2147483647 h 210"/>
                <a:gd name="T94" fmla="*/ 2147483647 w 222"/>
                <a:gd name="T95" fmla="*/ 2147483647 h 210"/>
                <a:gd name="T96" fmla="*/ 2147483647 w 222"/>
                <a:gd name="T97" fmla="*/ 2147483647 h 210"/>
                <a:gd name="T98" fmla="*/ 2147483647 w 222"/>
                <a:gd name="T99" fmla="*/ 2147483647 h 210"/>
                <a:gd name="T100" fmla="*/ 2147483647 w 222"/>
                <a:gd name="T101" fmla="*/ 2147483647 h 210"/>
                <a:gd name="T102" fmla="*/ 2147483647 w 222"/>
                <a:gd name="T103" fmla="*/ 2147483647 h 210"/>
                <a:gd name="T104" fmla="*/ 2147483647 w 222"/>
                <a:gd name="T105" fmla="*/ 2147483647 h 210"/>
                <a:gd name="T106" fmla="*/ 2147483647 w 222"/>
                <a:gd name="T107" fmla="*/ 2147483647 h 21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2"/>
                <a:gd name="T163" fmla="*/ 0 h 210"/>
                <a:gd name="T164" fmla="*/ 222 w 222"/>
                <a:gd name="T165" fmla="*/ 210 h 21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2" h="210">
                  <a:moveTo>
                    <a:pt x="222" y="168"/>
                  </a:moveTo>
                  <a:lnTo>
                    <a:pt x="216" y="156"/>
                  </a:lnTo>
                  <a:lnTo>
                    <a:pt x="216" y="144"/>
                  </a:lnTo>
                  <a:lnTo>
                    <a:pt x="186" y="138"/>
                  </a:lnTo>
                  <a:lnTo>
                    <a:pt x="174" y="120"/>
                  </a:lnTo>
                  <a:lnTo>
                    <a:pt x="144" y="108"/>
                  </a:lnTo>
                  <a:lnTo>
                    <a:pt x="156" y="108"/>
                  </a:lnTo>
                  <a:lnTo>
                    <a:pt x="174" y="90"/>
                  </a:lnTo>
                  <a:lnTo>
                    <a:pt x="174" y="84"/>
                  </a:lnTo>
                  <a:lnTo>
                    <a:pt x="168" y="78"/>
                  </a:lnTo>
                  <a:lnTo>
                    <a:pt x="144" y="66"/>
                  </a:lnTo>
                  <a:lnTo>
                    <a:pt x="138" y="60"/>
                  </a:lnTo>
                  <a:lnTo>
                    <a:pt x="132" y="60"/>
                  </a:lnTo>
                  <a:lnTo>
                    <a:pt x="138" y="54"/>
                  </a:lnTo>
                  <a:lnTo>
                    <a:pt x="138" y="30"/>
                  </a:lnTo>
                  <a:lnTo>
                    <a:pt x="132" y="24"/>
                  </a:lnTo>
                  <a:lnTo>
                    <a:pt x="114" y="24"/>
                  </a:lnTo>
                  <a:lnTo>
                    <a:pt x="114" y="12"/>
                  </a:lnTo>
                  <a:lnTo>
                    <a:pt x="102" y="6"/>
                  </a:lnTo>
                  <a:lnTo>
                    <a:pt x="96" y="0"/>
                  </a:lnTo>
                  <a:lnTo>
                    <a:pt x="84" y="0"/>
                  </a:lnTo>
                  <a:lnTo>
                    <a:pt x="84" y="18"/>
                  </a:lnTo>
                  <a:lnTo>
                    <a:pt x="30" y="12"/>
                  </a:lnTo>
                  <a:lnTo>
                    <a:pt x="24" y="18"/>
                  </a:lnTo>
                  <a:lnTo>
                    <a:pt x="0" y="24"/>
                  </a:lnTo>
                  <a:lnTo>
                    <a:pt x="6" y="30"/>
                  </a:lnTo>
                  <a:lnTo>
                    <a:pt x="6" y="42"/>
                  </a:lnTo>
                  <a:lnTo>
                    <a:pt x="18" y="78"/>
                  </a:lnTo>
                  <a:lnTo>
                    <a:pt x="18" y="90"/>
                  </a:lnTo>
                  <a:lnTo>
                    <a:pt x="24" y="102"/>
                  </a:lnTo>
                  <a:lnTo>
                    <a:pt x="30" y="108"/>
                  </a:lnTo>
                  <a:lnTo>
                    <a:pt x="42" y="114"/>
                  </a:lnTo>
                  <a:lnTo>
                    <a:pt x="54" y="114"/>
                  </a:lnTo>
                  <a:lnTo>
                    <a:pt x="66" y="108"/>
                  </a:lnTo>
                  <a:lnTo>
                    <a:pt x="72" y="108"/>
                  </a:lnTo>
                  <a:lnTo>
                    <a:pt x="72" y="114"/>
                  </a:lnTo>
                  <a:lnTo>
                    <a:pt x="78" y="120"/>
                  </a:lnTo>
                  <a:lnTo>
                    <a:pt x="78" y="132"/>
                  </a:lnTo>
                  <a:lnTo>
                    <a:pt x="84" y="144"/>
                  </a:lnTo>
                  <a:lnTo>
                    <a:pt x="84" y="150"/>
                  </a:lnTo>
                  <a:lnTo>
                    <a:pt x="90" y="156"/>
                  </a:lnTo>
                  <a:lnTo>
                    <a:pt x="108" y="132"/>
                  </a:lnTo>
                  <a:lnTo>
                    <a:pt x="126" y="132"/>
                  </a:lnTo>
                  <a:lnTo>
                    <a:pt x="138" y="144"/>
                  </a:lnTo>
                  <a:lnTo>
                    <a:pt x="174" y="144"/>
                  </a:lnTo>
                  <a:lnTo>
                    <a:pt x="174" y="156"/>
                  </a:lnTo>
                  <a:lnTo>
                    <a:pt x="180" y="162"/>
                  </a:lnTo>
                  <a:lnTo>
                    <a:pt x="180" y="174"/>
                  </a:lnTo>
                  <a:lnTo>
                    <a:pt x="186" y="186"/>
                  </a:lnTo>
                  <a:lnTo>
                    <a:pt x="186" y="198"/>
                  </a:lnTo>
                  <a:lnTo>
                    <a:pt x="192" y="204"/>
                  </a:lnTo>
                  <a:lnTo>
                    <a:pt x="192" y="210"/>
                  </a:lnTo>
                  <a:lnTo>
                    <a:pt x="222" y="210"/>
                  </a:lnTo>
                  <a:lnTo>
                    <a:pt x="222" y="1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4" name="Argentina" descr="© INSCALE GmbH, 05.05.2010&#10;http://www.presentationload.com/">
              <a:extLst>
                <a:ext uri="{FF2B5EF4-FFF2-40B4-BE49-F238E27FC236}">
                  <a16:creationId xmlns:a16="http://schemas.microsoft.com/office/drawing/2014/main" id="{2CF45829-4CA6-4D67-9F2C-601B7D138390}"/>
                </a:ext>
              </a:extLst>
            </p:cNvPr>
            <p:cNvSpPr>
              <a:spLocks noEditPoints="1"/>
            </p:cNvSpPr>
            <p:nvPr>
              <p:custDataLst>
                <p:tags r:id="rId173"/>
              </p:custDataLst>
            </p:nvPr>
          </p:nvSpPr>
          <p:spPr bwMode="gray">
            <a:xfrm>
              <a:off x="2423933" y="3887030"/>
              <a:ext cx="413582" cy="925004"/>
            </a:xfrm>
            <a:custGeom>
              <a:avLst/>
              <a:gdLst>
                <a:gd name="T0" fmla="*/ 2147483647 w 1092"/>
                <a:gd name="T1" fmla="*/ 2147483647 h 2442"/>
                <a:gd name="T2" fmla="*/ 2147483647 w 1092"/>
                <a:gd name="T3" fmla="*/ 2147483647 h 2442"/>
                <a:gd name="T4" fmla="*/ 2147483647 w 1092"/>
                <a:gd name="T5" fmla="*/ 2147483647 h 2442"/>
                <a:gd name="T6" fmla="*/ 2147483647 w 1092"/>
                <a:gd name="T7" fmla="*/ 2147483647 h 2442"/>
                <a:gd name="T8" fmla="*/ 2147483647 w 1092"/>
                <a:gd name="T9" fmla="*/ 2147483647 h 2442"/>
                <a:gd name="T10" fmla="*/ 2147483647 w 1092"/>
                <a:gd name="T11" fmla="*/ 2147483647 h 2442"/>
                <a:gd name="T12" fmla="*/ 2147483647 w 1092"/>
                <a:gd name="T13" fmla="*/ 2147483647 h 2442"/>
                <a:gd name="T14" fmla="*/ 2147483647 w 1092"/>
                <a:gd name="T15" fmla="*/ 2147483647 h 2442"/>
                <a:gd name="T16" fmla="*/ 2147483647 w 1092"/>
                <a:gd name="T17" fmla="*/ 2147483647 h 2442"/>
                <a:gd name="T18" fmla="*/ 2147483647 w 1092"/>
                <a:gd name="T19" fmla="*/ 2147483647 h 2442"/>
                <a:gd name="T20" fmla="*/ 2147483647 w 1092"/>
                <a:gd name="T21" fmla="*/ 0 h 2442"/>
                <a:gd name="T22" fmla="*/ 2147483647 w 1092"/>
                <a:gd name="T23" fmla="*/ 2147483647 h 2442"/>
                <a:gd name="T24" fmla="*/ 2147483647 w 1092"/>
                <a:gd name="T25" fmla="*/ 2147483647 h 2442"/>
                <a:gd name="T26" fmla="*/ 2147483647 w 1092"/>
                <a:gd name="T27" fmla="*/ 2147483647 h 2442"/>
                <a:gd name="T28" fmla="*/ 2147483647 w 1092"/>
                <a:gd name="T29" fmla="*/ 2147483647 h 2442"/>
                <a:gd name="T30" fmla="*/ 2147483647 w 1092"/>
                <a:gd name="T31" fmla="*/ 2147483647 h 2442"/>
                <a:gd name="T32" fmla="*/ 2147483647 w 1092"/>
                <a:gd name="T33" fmla="*/ 2147483647 h 2442"/>
                <a:gd name="T34" fmla="*/ 2147483647 w 1092"/>
                <a:gd name="T35" fmla="*/ 2147483647 h 2442"/>
                <a:gd name="T36" fmla="*/ 2147483647 w 1092"/>
                <a:gd name="T37" fmla="*/ 2147483647 h 2442"/>
                <a:gd name="T38" fmla="*/ 2147483647 w 1092"/>
                <a:gd name="T39" fmla="*/ 2147483647 h 2442"/>
                <a:gd name="T40" fmla="*/ 2147483647 w 1092"/>
                <a:gd name="T41" fmla="*/ 2147483647 h 2442"/>
                <a:gd name="T42" fmla="*/ 2147483647 w 1092"/>
                <a:gd name="T43" fmla="*/ 2147483647 h 2442"/>
                <a:gd name="T44" fmla="*/ 2147483647 w 1092"/>
                <a:gd name="T45" fmla="*/ 2147483647 h 2442"/>
                <a:gd name="T46" fmla="*/ 2147483647 w 1092"/>
                <a:gd name="T47" fmla="*/ 2147483647 h 2442"/>
                <a:gd name="T48" fmla="*/ 2147483647 w 1092"/>
                <a:gd name="T49" fmla="*/ 2147483647 h 2442"/>
                <a:gd name="T50" fmla="*/ 2147483647 w 1092"/>
                <a:gd name="T51" fmla="*/ 2147483647 h 2442"/>
                <a:gd name="T52" fmla="*/ 2147483647 w 1092"/>
                <a:gd name="T53" fmla="*/ 2147483647 h 2442"/>
                <a:gd name="T54" fmla="*/ 2147483647 w 1092"/>
                <a:gd name="T55" fmla="*/ 2147483647 h 2442"/>
                <a:gd name="T56" fmla="*/ 2147483647 w 1092"/>
                <a:gd name="T57" fmla="*/ 2147483647 h 2442"/>
                <a:gd name="T58" fmla="*/ 2147483647 w 1092"/>
                <a:gd name="T59" fmla="*/ 2147483647 h 2442"/>
                <a:gd name="T60" fmla="*/ 2147483647 w 1092"/>
                <a:gd name="T61" fmla="*/ 2147483647 h 2442"/>
                <a:gd name="T62" fmla="*/ 2147483647 w 1092"/>
                <a:gd name="T63" fmla="*/ 2147483647 h 2442"/>
                <a:gd name="T64" fmla="*/ 2147483647 w 1092"/>
                <a:gd name="T65" fmla="*/ 2147483647 h 2442"/>
                <a:gd name="T66" fmla="*/ 2147483647 w 1092"/>
                <a:gd name="T67" fmla="*/ 2147483647 h 2442"/>
                <a:gd name="T68" fmla="*/ 2147483647 w 1092"/>
                <a:gd name="T69" fmla="*/ 2147483647 h 2442"/>
                <a:gd name="T70" fmla="*/ 2147483647 w 1092"/>
                <a:gd name="T71" fmla="*/ 2147483647 h 2442"/>
                <a:gd name="T72" fmla="*/ 2147483647 w 1092"/>
                <a:gd name="T73" fmla="*/ 2147483647 h 2442"/>
                <a:gd name="T74" fmla="*/ 2147483647 w 1092"/>
                <a:gd name="T75" fmla="*/ 2147483647 h 2442"/>
                <a:gd name="T76" fmla="*/ 2147483647 w 1092"/>
                <a:gd name="T77" fmla="*/ 2147483647 h 2442"/>
                <a:gd name="T78" fmla="*/ 2147483647 w 1092"/>
                <a:gd name="T79" fmla="*/ 2147483647 h 2442"/>
                <a:gd name="T80" fmla="*/ 2147483647 w 1092"/>
                <a:gd name="T81" fmla="*/ 2147483647 h 2442"/>
                <a:gd name="T82" fmla="*/ 2147483647 w 1092"/>
                <a:gd name="T83" fmla="*/ 2147483647 h 2442"/>
                <a:gd name="T84" fmla="*/ 2147483647 w 1092"/>
                <a:gd name="T85" fmla="*/ 2147483647 h 2442"/>
                <a:gd name="T86" fmla="*/ 2147483647 w 1092"/>
                <a:gd name="T87" fmla="*/ 2147483647 h 2442"/>
                <a:gd name="T88" fmla="*/ 2147483647 w 1092"/>
                <a:gd name="T89" fmla="*/ 2147483647 h 2442"/>
                <a:gd name="T90" fmla="*/ 2147483647 w 1092"/>
                <a:gd name="T91" fmla="*/ 2147483647 h 2442"/>
                <a:gd name="T92" fmla="*/ 2147483647 w 1092"/>
                <a:gd name="T93" fmla="*/ 2147483647 h 2442"/>
                <a:gd name="T94" fmla="*/ 2147483647 w 1092"/>
                <a:gd name="T95" fmla="*/ 2147483647 h 2442"/>
                <a:gd name="T96" fmla="*/ 2147483647 w 1092"/>
                <a:gd name="T97" fmla="*/ 2147483647 h 2442"/>
                <a:gd name="T98" fmla="*/ 2147483647 w 1092"/>
                <a:gd name="T99" fmla="*/ 2147483647 h 2442"/>
                <a:gd name="T100" fmla="*/ 2147483647 w 1092"/>
                <a:gd name="T101" fmla="*/ 2147483647 h 2442"/>
                <a:gd name="T102" fmla="*/ 2147483647 w 1092"/>
                <a:gd name="T103" fmla="*/ 2147483647 h 2442"/>
                <a:gd name="T104" fmla="*/ 2147483647 w 1092"/>
                <a:gd name="T105" fmla="*/ 2147483647 h 2442"/>
                <a:gd name="T106" fmla="*/ 2147483647 w 1092"/>
                <a:gd name="T107" fmla="*/ 2147483647 h 2442"/>
                <a:gd name="T108" fmla="*/ 2147483647 w 1092"/>
                <a:gd name="T109" fmla="*/ 2147483647 h 2442"/>
                <a:gd name="T110" fmla="*/ 2147483647 w 1092"/>
                <a:gd name="T111" fmla="*/ 2147483647 h 2442"/>
                <a:gd name="T112" fmla="*/ 2147483647 w 1092"/>
                <a:gd name="T113" fmla="*/ 2147483647 h 244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2"/>
                <a:gd name="T172" fmla="*/ 0 h 2442"/>
                <a:gd name="T173" fmla="*/ 1092 w 1092"/>
                <a:gd name="T174" fmla="*/ 2442 h 244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2" h="2442">
                  <a:moveTo>
                    <a:pt x="954" y="534"/>
                  </a:moveTo>
                  <a:lnTo>
                    <a:pt x="978" y="528"/>
                  </a:lnTo>
                  <a:lnTo>
                    <a:pt x="984" y="504"/>
                  </a:lnTo>
                  <a:lnTo>
                    <a:pt x="990" y="498"/>
                  </a:lnTo>
                  <a:lnTo>
                    <a:pt x="990" y="480"/>
                  </a:lnTo>
                  <a:lnTo>
                    <a:pt x="1026" y="480"/>
                  </a:lnTo>
                  <a:lnTo>
                    <a:pt x="1026" y="462"/>
                  </a:lnTo>
                  <a:lnTo>
                    <a:pt x="1032" y="450"/>
                  </a:lnTo>
                  <a:lnTo>
                    <a:pt x="1038" y="444"/>
                  </a:lnTo>
                  <a:lnTo>
                    <a:pt x="1092" y="426"/>
                  </a:lnTo>
                  <a:lnTo>
                    <a:pt x="1092" y="390"/>
                  </a:lnTo>
                  <a:lnTo>
                    <a:pt x="1086" y="372"/>
                  </a:lnTo>
                  <a:lnTo>
                    <a:pt x="1086" y="342"/>
                  </a:lnTo>
                  <a:lnTo>
                    <a:pt x="1080" y="336"/>
                  </a:lnTo>
                  <a:lnTo>
                    <a:pt x="1074" y="336"/>
                  </a:lnTo>
                  <a:lnTo>
                    <a:pt x="1074" y="324"/>
                  </a:lnTo>
                  <a:lnTo>
                    <a:pt x="1062" y="300"/>
                  </a:lnTo>
                  <a:lnTo>
                    <a:pt x="1056" y="294"/>
                  </a:lnTo>
                  <a:lnTo>
                    <a:pt x="1038" y="294"/>
                  </a:lnTo>
                  <a:lnTo>
                    <a:pt x="1032" y="300"/>
                  </a:lnTo>
                  <a:lnTo>
                    <a:pt x="1020" y="306"/>
                  </a:lnTo>
                  <a:lnTo>
                    <a:pt x="1020" y="384"/>
                  </a:lnTo>
                  <a:lnTo>
                    <a:pt x="1008" y="390"/>
                  </a:lnTo>
                  <a:lnTo>
                    <a:pt x="1002" y="402"/>
                  </a:lnTo>
                  <a:lnTo>
                    <a:pt x="990" y="408"/>
                  </a:lnTo>
                  <a:lnTo>
                    <a:pt x="984" y="414"/>
                  </a:lnTo>
                  <a:lnTo>
                    <a:pt x="978" y="414"/>
                  </a:lnTo>
                  <a:lnTo>
                    <a:pt x="966" y="426"/>
                  </a:lnTo>
                  <a:lnTo>
                    <a:pt x="954" y="450"/>
                  </a:lnTo>
                  <a:lnTo>
                    <a:pt x="948" y="456"/>
                  </a:lnTo>
                  <a:lnTo>
                    <a:pt x="948" y="450"/>
                  </a:lnTo>
                  <a:lnTo>
                    <a:pt x="942" y="444"/>
                  </a:lnTo>
                  <a:lnTo>
                    <a:pt x="930" y="444"/>
                  </a:lnTo>
                  <a:lnTo>
                    <a:pt x="924" y="450"/>
                  </a:lnTo>
                  <a:lnTo>
                    <a:pt x="924" y="468"/>
                  </a:lnTo>
                  <a:lnTo>
                    <a:pt x="912" y="450"/>
                  </a:lnTo>
                  <a:lnTo>
                    <a:pt x="852" y="450"/>
                  </a:lnTo>
                  <a:lnTo>
                    <a:pt x="834" y="444"/>
                  </a:lnTo>
                  <a:lnTo>
                    <a:pt x="822" y="438"/>
                  </a:lnTo>
                  <a:lnTo>
                    <a:pt x="816" y="432"/>
                  </a:lnTo>
                  <a:lnTo>
                    <a:pt x="804" y="426"/>
                  </a:lnTo>
                  <a:lnTo>
                    <a:pt x="798" y="426"/>
                  </a:lnTo>
                  <a:lnTo>
                    <a:pt x="786" y="432"/>
                  </a:lnTo>
                  <a:lnTo>
                    <a:pt x="762" y="432"/>
                  </a:lnTo>
                  <a:lnTo>
                    <a:pt x="756" y="426"/>
                  </a:lnTo>
                  <a:lnTo>
                    <a:pt x="756" y="414"/>
                  </a:lnTo>
                  <a:lnTo>
                    <a:pt x="762" y="402"/>
                  </a:lnTo>
                  <a:lnTo>
                    <a:pt x="768" y="396"/>
                  </a:lnTo>
                  <a:lnTo>
                    <a:pt x="774" y="384"/>
                  </a:lnTo>
                  <a:lnTo>
                    <a:pt x="780" y="378"/>
                  </a:lnTo>
                  <a:lnTo>
                    <a:pt x="780" y="342"/>
                  </a:lnTo>
                  <a:lnTo>
                    <a:pt x="798" y="342"/>
                  </a:lnTo>
                  <a:lnTo>
                    <a:pt x="804" y="336"/>
                  </a:lnTo>
                  <a:lnTo>
                    <a:pt x="804" y="330"/>
                  </a:lnTo>
                  <a:lnTo>
                    <a:pt x="798" y="318"/>
                  </a:lnTo>
                  <a:lnTo>
                    <a:pt x="792" y="312"/>
                  </a:lnTo>
                  <a:lnTo>
                    <a:pt x="798" y="300"/>
                  </a:lnTo>
                  <a:lnTo>
                    <a:pt x="804" y="294"/>
                  </a:lnTo>
                  <a:lnTo>
                    <a:pt x="804" y="282"/>
                  </a:lnTo>
                  <a:lnTo>
                    <a:pt x="810" y="276"/>
                  </a:lnTo>
                  <a:lnTo>
                    <a:pt x="804" y="270"/>
                  </a:lnTo>
                  <a:lnTo>
                    <a:pt x="792" y="264"/>
                  </a:lnTo>
                  <a:lnTo>
                    <a:pt x="774" y="258"/>
                  </a:lnTo>
                  <a:lnTo>
                    <a:pt x="762" y="252"/>
                  </a:lnTo>
                  <a:lnTo>
                    <a:pt x="750" y="252"/>
                  </a:lnTo>
                  <a:lnTo>
                    <a:pt x="744" y="246"/>
                  </a:lnTo>
                  <a:lnTo>
                    <a:pt x="708" y="228"/>
                  </a:lnTo>
                  <a:lnTo>
                    <a:pt x="690" y="216"/>
                  </a:lnTo>
                  <a:lnTo>
                    <a:pt x="678" y="210"/>
                  </a:lnTo>
                  <a:lnTo>
                    <a:pt x="672" y="204"/>
                  </a:lnTo>
                  <a:lnTo>
                    <a:pt x="666" y="204"/>
                  </a:lnTo>
                  <a:lnTo>
                    <a:pt x="660" y="198"/>
                  </a:lnTo>
                  <a:lnTo>
                    <a:pt x="648" y="192"/>
                  </a:lnTo>
                  <a:lnTo>
                    <a:pt x="642" y="186"/>
                  </a:lnTo>
                  <a:lnTo>
                    <a:pt x="630" y="180"/>
                  </a:lnTo>
                  <a:lnTo>
                    <a:pt x="600" y="180"/>
                  </a:lnTo>
                  <a:lnTo>
                    <a:pt x="564" y="162"/>
                  </a:lnTo>
                  <a:lnTo>
                    <a:pt x="558" y="156"/>
                  </a:lnTo>
                  <a:lnTo>
                    <a:pt x="552" y="156"/>
                  </a:lnTo>
                  <a:lnTo>
                    <a:pt x="546" y="138"/>
                  </a:lnTo>
                  <a:lnTo>
                    <a:pt x="534" y="132"/>
                  </a:lnTo>
                  <a:lnTo>
                    <a:pt x="516" y="114"/>
                  </a:lnTo>
                  <a:lnTo>
                    <a:pt x="492" y="102"/>
                  </a:lnTo>
                  <a:lnTo>
                    <a:pt x="486" y="96"/>
                  </a:lnTo>
                  <a:lnTo>
                    <a:pt x="480" y="84"/>
                  </a:lnTo>
                  <a:lnTo>
                    <a:pt x="468" y="78"/>
                  </a:lnTo>
                  <a:lnTo>
                    <a:pt x="462" y="66"/>
                  </a:lnTo>
                  <a:lnTo>
                    <a:pt x="456" y="60"/>
                  </a:lnTo>
                  <a:lnTo>
                    <a:pt x="456" y="54"/>
                  </a:lnTo>
                  <a:lnTo>
                    <a:pt x="438" y="36"/>
                  </a:lnTo>
                  <a:lnTo>
                    <a:pt x="402" y="12"/>
                  </a:lnTo>
                  <a:lnTo>
                    <a:pt x="330" y="18"/>
                  </a:lnTo>
                  <a:lnTo>
                    <a:pt x="318" y="72"/>
                  </a:lnTo>
                  <a:lnTo>
                    <a:pt x="288" y="24"/>
                  </a:lnTo>
                  <a:lnTo>
                    <a:pt x="234" y="24"/>
                  </a:lnTo>
                  <a:lnTo>
                    <a:pt x="216" y="18"/>
                  </a:lnTo>
                  <a:lnTo>
                    <a:pt x="204" y="18"/>
                  </a:lnTo>
                  <a:lnTo>
                    <a:pt x="180" y="6"/>
                  </a:lnTo>
                  <a:lnTo>
                    <a:pt x="174" y="0"/>
                  </a:lnTo>
                  <a:lnTo>
                    <a:pt x="162" y="24"/>
                  </a:lnTo>
                  <a:lnTo>
                    <a:pt x="138" y="30"/>
                  </a:lnTo>
                  <a:lnTo>
                    <a:pt x="138" y="48"/>
                  </a:lnTo>
                  <a:lnTo>
                    <a:pt x="126" y="48"/>
                  </a:lnTo>
                  <a:lnTo>
                    <a:pt x="126" y="78"/>
                  </a:lnTo>
                  <a:lnTo>
                    <a:pt x="114" y="78"/>
                  </a:lnTo>
                  <a:lnTo>
                    <a:pt x="126" y="96"/>
                  </a:lnTo>
                  <a:lnTo>
                    <a:pt x="114" y="180"/>
                  </a:lnTo>
                  <a:lnTo>
                    <a:pt x="108" y="180"/>
                  </a:lnTo>
                  <a:lnTo>
                    <a:pt x="102" y="186"/>
                  </a:lnTo>
                  <a:lnTo>
                    <a:pt x="90" y="192"/>
                  </a:lnTo>
                  <a:lnTo>
                    <a:pt x="72" y="198"/>
                  </a:lnTo>
                  <a:lnTo>
                    <a:pt x="60" y="210"/>
                  </a:lnTo>
                  <a:lnTo>
                    <a:pt x="48" y="216"/>
                  </a:lnTo>
                  <a:lnTo>
                    <a:pt x="42" y="228"/>
                  </a:lnTo>
                  <a:lnTo>
                    <a:pt x="36" y="234"/>
                  </a:lnTo>
                  <a:lnTo>
                    <a:pt x="36" y="240"/>
                  </a:lnTo>
                  <a:lnTo>
                    <a:pt x="42" y="246"/>
                  </a:lnTo>
                  <a:lnTo>
                    <a:pt x="54" y="252"/>
                  </a:lnTo>
                  <a:lnTo>
                    <a:pt x="66" y="252"/>
                  </a:lnTo>
                  <a:lnTo>
                    <a:pt x="66" y="258"/>
                  </a:lnTo>
                  <a:lnTo>
                    <a:pt x="42" y="282"/>
                  </a:lnTo>
                  <a:lnTo>
                    <a:pt x="42" y="300"/>
                  </a:lnTo>
                  <a:lnTo>
                    <a:pt x="48" y="306"/>
                  </a:lnTo>
                  <a:lnTo>
                    <a:pt x="60" y="312"/>
                  </a:lnTo>
                  <a:lnTo>
                    <a:pt x="72" y="324"/>
                  </a:lnTo>
                  <a:lnTo>
                    <a:pt x="78" y="336"/>
                  </a:lnTo>
                  <a:lnTo>
                    <a:pt x="72" y="342"/>
                  </a:lnTo>
                  <a:lnTo>
                    <a:pt x="66" y="354"/>
                  </a:lnTo>
                  <a:lnTo>
                    <a:pt x="54" y="366"/>
                  </a:lnTo>
                  <a:lnTo>
                    <a:pt x="48" y="366"/>
                  </a:lnTo>
                  <a:lnTo>
                    <a:pt x="54" y="366"/>
                  </a:lnTo>
                  <a:lnTo>
                    <a:pt x="60" y="372"/>
                  </a:lnTo>
                  <a:lnTo>
                    <a:pt x="84" y="384"/>
                  </a:lnTo>
                  <a:lnTo>
                    <a:pt x="90" y="396"/>
                  </a:lnTo>
                  <a:lnTo>
                    <a:pt x="90" y="408"/>
                  </a:lnTo>
                  <a:lnTo>
                    <a:pt x="78" y="414"/>
                  </a:lnTo>
                  <a:lnTo>
                    <a:pt x="72" y="420"/>
                  </a:lnTo>
                  <a:lnTo>
                    <a:pt x="54" y="420"/>
                  </a:lnTo>
                  <a:lnTo>
                    <a:pt x="54" y="432"/>
                  </a:lnTo>
                  <a:lnTo>
                    <a:pt x="48" y="450"/>
                  </a:lnTo>
                  <a:lnTo>
                    <a:pt x="48" y="462"/>
                  </a:lnTo>
                  <a:lnTo>
                    <a:pt x="42" y="474"/>
                  </a:lnTo>
                  <a:lnTo>
                    <a:pt x="42" y="486"/>
                  </a:lnTo>
                  <a:lnTo>
                    <a:pt x="30" y="498"/>
                  </a:lnTo>
                  <a:lnTo>
                    <a:pt x="24" y="510"/>
                  </a:lnTo>
                  <a:lnTo>
                    <a:pt x="18" y="516"/>
                  </a:lnTo>
                  <a:lnTo>
                    <a:pt x="18" y="582"/>
                  </a:lnTo>
                  <a:lnTo>
                    <a:pt x="6" y="594"/>
                  </a:lnTo>
                  <a:lnTo>
                    <a:pt x="6" y="606"/>
                  </a:lnTo>
                  <a:lnTo>
                    <a:pt x="18" y="630"/>
                  </a:lnTo>
                  <a:lnTo>
                    <a:pt x="30" y="666"/>
                  </a:lnTo>
                  <a:lnTo>
                    <a:pt x="36" y="678"/>
                  </a:lnTo>
                  <a:lnTo>
                    <a:pt x="36" y="684"/>
                  </a:lnTo>
                  <a:lnTo>
                    <a:pt x="12" y="684"/>
                  </a:lnTo>
                  <a:lnTo>
                    <a:pt x="18" y="738"/>
                  </a:lnTo>
                  <a:lnTo>
                    <a:pt x="6" y="744"/>
                  </a:lnTo>
                  <a:lnTo>
                    <a:pt x="0" y="744"/>
                  </a:lnTo>
                  <a:lnTo>
                    <a:pt x="0" y="768"/>
                  </a:lnTo>
                  <a:lnTo>
                    <a:pt x="6" y="774"/>
                  </a:lnTo>
                  <a:lnTo>
                    <a:pt x="6" y="780"/>
                  </a:lnTo>
                  <a:lnTo>
                    <a:pt x="18" y="786"/>
                  </a:lnTo>
                  <a:lnTo>
                    <a:pt x="36" y="804"/>
                  </a:lnTo>
                  <a:lnTo>
                    <a:pt x="36" y="816"/>
                  </a:lnTo>
                  <a:lnTo>
                    <a:pt x="30" y="822"/>
                  </a:lnTo>
                  <a:lnTo>
                    <a:pt x="30" y="828"/>
                  </a:lnTo>
                  <a:lnTo>
                    <a:pt x="48" y="846"/>
                  </a:lnTo>
                  <a:lnTo>
                    <a:pt x="60" y="876"/>
                  </a:lnTo>
                  <a:lnTo>
                    <a:pt x="66" y="888"/>
                  </a:lnTo>
                  <a:lnTo>
                    <a:pt x="60" y="894"/>
                  </a:lnTo>
                  <a:lnTo>
                    <a:pt x="60" y="906"/>
                  </a:lnTo>
                  <a:lnTo>
                    <a:pt x="72" y="918"/>
                  </a:lnTo>
                  <a:lnTo>
                    <a:pt x="96" y="918"/>
                  </a:lnTo>
                  <a:lnTo>
                    <a:pt x="102" y="960"/>
                  </a:lnTo>
                  <a:lnTo>
                    <a:pt x="108" y="972"/>
                  </a:lnTo>
                  <a:lnTo>
                    <a:pt x="114" y="978"/>
                  </a:lnTo>
                  <a:lnTo>
                    <a:pt x="120" y="990"/>
                  </a:lnTo>
                  <a:lnTo>
                    <a:pt x="120" y="996"/>
                  </a:lnTo>
                  <a:lnTo>
                    <a:pt x="102" y="1014"/>
                  </a:lnTo>
                  <a:lnTo>
                    <a:pt x="102" y="1038"/>
                  </a:lnTo>
                  <a:lnTo>
                    <a:pt x="96" y="1056"/>
                  </a:lnTo>
                  <a:lnTo>
                    <a:pt x="96" y="1086"/>
                  </a:lnTo>
                  <a:lnTo>
                    <a:pt x="84" y="1086"/>
                  </a:lnTo>
                  <a:lnTo>
                    <a:pt x="90" y="1092"/>
                  </a:lnTo>
                  <a:lnTo>
                    <a:pt x="96" y="1104"/>
                  </a:lnTo>
                  <a:lnTo>
                    <a:pt x="102" y="1110"/>
                  </a:lnTo>
                  <a:lnTo>
                    <a:pt x="108" y="1122"/>
                  </a:lnTo>
                  <a:lnTo>
                    <a:pt x="114" y="1128"/>
                  </a:lnTo>
                  <a:lnTo>
                    <a:pt x="114" y="1140"/>
                  </a:lnTo>
                  <a:lnTo>
                    <a:pt x="108" y="1152"/>
                  </a:lnTo>
                  <a:lnTo>
                    <a:pt x="108" y="1158"/>
                  </a:lnTo>
                  <a:lnTo>
                    <a:pt x="102" y="1176"/>
                  </a:lnTo>
                  <a:lnTo>
                    <a:pt x="78" y="1182"/>
                  </a:lnTo>
                  <a:lnTo>
                    <a:pt x="78" y="1188"/>
                  </a:lnTo>
                  <a:lnTo>
                    <a:pt x="84" y="1194"/>
                  </a:lnTo>
                  <a:lnTo>
                    <a:pt x="84" y="1206"/>
                  </a:lnTo>
                  <a:lnTo>
                    <a:pt x="90" y="1224"/>
                  </a:lnTo>
                  <a:lnTo>
                    <a:pt x="96" y="1236"/>
                  </a:lnTo>
                  <a:lnTo>
                    <a:pt x="96" y="1284"/>
                  </a:lnTo>
                  <a:lnTo>
                    <a:pt x="126" y="1308"/>
                  </a:lnTo>
                  <a:lnTo>
                    <a:pt x="126" y="1326"/>
                  </a:lnTo>
                  <a:lnTo>
                    <a:pt x="132" y="1326"/>
                  </a:lnTo>
                  <a:lnTo>
                    <a:pt x="150" y="1344"/>
                  </a:lnTo>
                  <a:lnTo>
                    <a:pt x="150" y="1350"/>
                  </a:lnTo>
                  <a:lnTo>
                    <a:pt x="144" y="1362"/>
                  </a:lnTo>
                  <a:lnTo>
                    <a:pt x="132" y="1368"/>
                  </a:lnTo>
                  <a:lnTo>
                    <a:pt x="126" y="1374"/>
                  </a:lnTo>
                  <a:lnTo>
                    <a:pt x="120" y="1374"/>
                  </a:lnTo>
                  <a:lnTo>
                    <a:pt x="132" y="1416"/>
                  </a:lnTo>
                  <a:lnTo>
                    <a:pt x="114" y="1428"/>
                  </a:lnTo>
                  <a:lnTo>
                    <a:pt x="132" y="1446"/>
                  </a:lnTo>
                  <a:lnTo>
                    <a:pt x="132" y="1452"/>
                  </a:lnTo>
                  <a:lnTo>
                    <a:pt x="126" y="1464"/>
                  </a:lnTo>
                  <a:lnTo>
                    <a:pt x="126" y="1470"/>
                  </a:lnTo>
                  <a:lnTo>
                    <a:pt x="144" y="1482"/>
                  </a:lnTo>
                  <a:lnTo>
                    <a:pt x="144" y="1494"/>
                  </a:lnTo>
                  <a:lnTo>
                    <a:pt x="138" y="1500"/>
                  </a:lnTo>
                  <a:lnTo>
                    <a:pt x="138" y="1530"/>
                  </a:lnTo>
                  <a:lnTo>
                    <a:pt x="144" y="1536"/>
                  </a:lnTo>
                  <a:lnTo>
                    <a:pt x="150" y="1548"/>
                  </a:lnTo>
                  <a:lnTo>
                    <a:pt x="150" y="1572"/>
                  </a:lnTo>
                  <a:lnTo>
                    <a:pt x="156" y="1584"/>
                  </a:lnTo>
                  <a:lnTo>
                    <a:pt x="174" y="1602"/>
                  </a:lnTo>
                  <a:lnTo>
                    <a:pt x="186" y="1608"/>
                  </a:lnTo>
                  <a:lnTo>
                    <a:pt x="198" y="1620"/>
                  </a:lnTo>
                  <a:lnTo>
                    <a:pt x="192" y="1620"/>
                  </a:lnTo>
                  <a:lnTo>
                    <a:pt x="180" y="1626"/>
                  </a:lnTo>
                  <a:lnTo>
                    <a:pt x="174" y="1632"/>
                  </a:lnTo>
                  <a:lnTo>
                    <a:pt x="174" y="1644"/>
                  </a:lnTo>
                  <a:lnTo>
                    <a:pt x="180" y="1656"/>
                  </a:lnTo>
                  <a:lnTo>
                    <a:pt x="180" y="1674"/>
                  </a:lnTo>
                  <a:lnTo>
                    <a:pt x="186" y="1686"/>
                  </a:lnTo>
                  <a:lnTo>
                    <a:pt x="186" y="1698"/>
                  </a:lnTo>
                  <a:lnTo>
                    <a:pt x="192" y="1704"/>
                  </a:lnTo>
                  <a:lnTo>
                    <a:pt x="216" y="1716"/>
                  </a:lnTo>
                  <a:lnTo>
                    <a:pt x="210" y="1746"/>
                  </a:lnTo>
                  <a:lnTo>
                    <a:pt x="216" y="1746"/>
                  </a:lnTo>
                  <a:lnTo>
                    <a:pt x="228" y="1752"/>
                  </a:lnTo>
                  <a:lnTo>
                    <a:pt x="234" y="1758"/>
                  </a:lnTo>
                  <a:lnTo>
                    <a:pt x="234" y="1764"/>
                  </a:lnTo>
                  <a:lnTo>
                    <a:pt x="240" y="1776"/>
                  </a:lnTo>
                  <a:lnTo>
                    <a:pt x="240" y="1806"/>
                  </a:lnTo>
                  <a:lnTo>
                    <a:pt x="252" y="1818"/>
                  </a:lnTo>
                  <a:lnTo>
                    <a:pt x="282" y="1818"/>
                  </a:lnTo>
                  <a:lnTo>
                    <a:pt x="294" y="1824"/>
                  </a:lnTo>
                  <a:lnTo>
                    <a:pt x="294" y="1830"/>
                  </a:lnTo>
                  <a:lnTo>
                    <a:pt x="288" y="1836"/>
                  </a:lnTo>
                  <a:lnTo>
                    <a:pt x="276" y="1836"/>
                  </a:lnTo>
                  <a:lnTo>
                    <a:pt x="264" y="1842"/>
                  </a:lnTo>
                  <a:lnTo>
                    <a:pt x="246" y="1842"/>
                  </a:lnTo>
                  <a:lnTo>
                    <a:pt x="252" y="1848"/>
                  </a:lnTo>
                  <a:lnTo>
                    <a:pt x="258" y="1848"/>
                  </a:lnTo>
                  <a:lnTo>
                    <a:pt x="270" y="1854"/>
                  </a:lnTo>
                  <a:lnTo>
                    <a:pt x="276" y="1860"/>
                  </a:lnTo>
                  <a:lnTo>
                    <a:pt x="288" y="1860"/>
                  </a:lnTo>
                  <a:lnTo>
                    <a:pt x="312" y="1884"/>
                  </a:lnTo>
                  <a:lnTo>
                    <a:pt x="306" y="1890"/>
                  </a:lnTo>
                  <a:lnTo>
                    <a:pt x="300" y="1902"/>
                  </a:lnTo>
                  <a:lnTo>
                    <a:pt x="288" y="1914"/>
                  </a:lnTo>
                  <a:lnTo>
                    <a:pt x="312" y="1932"/>
                  </a:lnTo>
                  <a:lnTo>
                    <a:pt x="306" y="1956"/>
                  </a:lnTo>
                  <a:lnTo>
                    <a:pt x="330" y="1980"/>
                  </a:lnTo>
                  <a:lnTo>
                    <a:pt x="324" y="2016"/>
                  </a:lnTo>
                  <a:lnTo>
                    <a:pt x="336" y="2040"/>
                  </a:lnTo>
                  <a:lnTo>
                    <a:pt x="324" y="2046"/>
                  </a:lnTo>
                  <a:lnTo>
                    <a:pt x="318" y="2088"/>
                  </a:lnTo>
                  <a:lnTo>
                    <a:pt x="324" y="2088"/>
                  </a:lnTo>
                  <a:lnTo>
                    <a:pt x="348" y="2112"/>
                  </a:lnTo>
                  <a:lnTo>
                    <a:pt x="348" y="2118"/>
                  </a:lnTo>
                  <a:lnTo>
                    <a:pt x="342" y="2118"/>
                  </a:lnTo>
                  <a:lnTo>
                    <a:pt x="330" y="2124"/>
                  </a:lnTo>
                  <a:lnTo>
                    <a:pt x="324" y="2130"/>
                  </a:lnTo>
                  <a:lnTo>
                    <a:pt x="348" y="2154"/>
                  </a:lnTo>
                  <a:lnTo>
                    <a:pt x="348" y="2160"/>
                  </a:lnTo>
                  <a:lnTo>
                    <a:pt x="342" y="2166"/>
                  </a:lnTo>
                  <a:lnTo>
                    <a:pt x="336" y="2166"/>
                  </a:lnTo>
                  <a:lnTo>
                    <a:pt x="330" y="2172"/>
                  </a:lnTo>
                  <a:lnTo>
                    <a:pt x="324" y="2172"/>
                  </a:lnTo>
                  <a:lnTo>
                    <a:pt x="324" y="2196"/>
                  </a:lnTo>
                  <a:lnTo>
                    <a:pt x="312" y="2202"/>
                  </a:lnTo>
                  <a:lnTo>
                    <a:pt x="312" y="2214"/>
                  </a:lnTo>
                  <a:lnTo>
                    <a:pt x="318" y="2226"/>
                  </a:lnTo>
                  <a:lnTo>
                    <a:pt x="324" y="2232"/>
                  </a:lnTo>
                  <a:lnTo>
                    <a:pt x="324" y="2268"/>
                  </a:lnTo>
                  <a:lnTo>
                    <a:pt x="354" y="2274"/>
                  </a:lnTo>
                  <a:lnTo>
                    <a:pt x="354" y="2280"/>
                  </a:lnTo>
                  <a:lnTo>
                    <a:pt x="360" y="2286"/>
                  </a:lnTo>
                  <a:lnTo>
                    <a:pt x="360" y="2298"/>
                  </a:lnTo>
                  <a:lnTo>
                    <a:pt x="366" y="2304"/>
                  </a:lnTo>
                  <a:lnTo>
                    <a:pt x="378" y="2310"/>
                  </a:lnTo>
                  <a:lnTo>
                    <a:pt x="384" y="2310"/>
                  </a:lnTo>
                  <a:lnTo>
                    <a:pt x="396" y="2298"/>
                  </a:lnTo>
                  <a:lnTo>
                    <a:pt x="414" y="2298"/>
                  </a:lnTo>
                  <a:lnTo>
                    <a:pt x="426" y="2304"/>
                  </a:lnTo>
                  <a:lnTo>
                    <a:pt x="438" y="2316"/>
                  </a:lnTo>
                  <a:lnTo>
                    <a:pt x="438" y="2340"/>
                  </a:lnTo>
                  <a:lnTo>
                    <a:pt x="456" y="2364"/>
                  </a:lnTo>
                  <a:lnTo>
                    <a:pt x="468" y="2382"/>
                  </a:lnTo>
                  <a:lnTo>
                    <a:pt x="504" y="2400"/>
                  </a:lnTo>
                  <a:lnTo>
                    <a:pt x="522" y="2418"/>
                  </a:lnTo>
                  <a:lnTo>
                    <a:pt x="534" y="2418"/>
                  </a:lnTo>
                  <a:lnTo>
                    <a:pt x="546" y="2412"/>
                  </a:lnTo>
                  <a:lnTo>
                    <a:pt x="642" y="2412"/>
                  </a:lnTo>
                  <a:lnTo>
                    <a:pt x="666" y="2430"/>
                  </a:lnTo>
                  <a:lnTo>
                    <a:pt x="660" y="2442"/>
                  </a:lnTo>
                  <a:lnTo>
                    <a:pt x="666" y="2424"/>
                  </a:lnTo>
                  <a:lnTo>
                    <a:pt x="672" y="2418"/>
                  </a:lnTo>
                  <a:lnTo>
                    <a:pt x="684" y="2418"/>
                  </a:lnTo>
                  <a:lnTo>
                    <a:pt x="690" y="2424"/>
                  </a:lnTo>
                  <a:lnTo>
                    <a:pt x="702" y="2424"/>
                  </a:lnTo>
                  <a:lnTo>
                    <a:pt x="714" y="2430"/>
                  </a:lnTo>
                  <a:lnTo>
                    <a:pt x="720" y="2436"/>
                  </a:lnTo>
                  <a:lnTo>
                    <a:pt x="678" y="2382"/>
                  </a:lnTo>
                  <a:lnTo>
                    <a:pt x="660" y="2382"/>
                  </a:lnTo>
                  <a:lnTo>
                    <a:pt x="666" y="2370"/>
                  </a:lnTo>
                  <a:lnTo>
                    <a:pt x="630" y="2340"/>
                  </a:lnTo>
                  <a:lnTo>
                    <a:pt x="630" y="2310"/>
                  </a:lnTo>
                  <a:lnTo>
                    <a:pt x="618" y="2298"/>
                  </a:lnTo>
                  <a:lnTo>
                    <a:pt x="624" y="2286"/>
                  </a:lnTo>
                  <a:lnTo>
                    <a:pt x="630" y="2286"/>
                  </a:lnTo>
                  <a:lnTo>
                    <a:pt x="642" y="2274"/>
                  </a:lnTo>
                  <a:lnTo>
                    <a:pt x="642" y="2268"/>
                  </a:lnTo>
                  <a:lnTo>
                    <a:pt x="636" y="2268"/>
                  </a:lnTo>
                  <a:lnTo>
                    <a:pt x="624" y="2262"/>
                  </a:lnTo>
                  <a:lnTo>
                    <a:pt x="606" y="2262"/>
                  </a:lnTo>
                  <a:lnTo>
                    <a:pt x="618" y="2250"/>
                  </a:lnTo>
                  <a:lnTo>
                    <a:pt x="618" y="2232"/>
                  </a:lnTo>
                  <a:lnTo>
                    <a:pt x="636" y="2256"/>
                  </a:lnTo>
                  <a:lnTo>
                    <a:pt x="648" y="2262"/>
                  </a:lnTo>
                  <a:lnTo>
                    <a:pt x="666" y="2262"/>
                  </a:lnTo>
                  <a:lnTo>
                    <a:pt x="672" y="2256"/>
                  </a:lnTo>
                  <a:lnTo>
                    <a:pt x="678" y="2244"/>
                  </a:lnTo>
                  <a:lnTo>
                    <a:pt x="678" y="2226"/>
                  </a:lnTo>
                  <a:lnTo>
                    <a:pt x="672" y="2208"/>
                  </a:lnTo>
                  <a:lnTo>
                    <a:pt x="666" y="2196"/>
                  </a:lnTo>
                  <a:lnTo>
                    <a:pt x="666" y="2178"/>
                  </a:lnTo>
                  <a:lnTo>
                    <a:pt x="678" y="2154"/>
                  </a:lnTo>
                  <a:lnTo>
                    <a:pt x="690" y="2142"/>
                  </a:lnTo>
                  <a:lnTo>
                    <a:pt x="708" y="2130"/>
                  </a:lnTo>
                  <a:lnTo>
                    <a:pt x="738" y="2100"/>
                  </a:lnTo>
                  <a:lnTo>
                    <a:pt x="726" y="2088"/>
                  </a:lnTo>
                  <a:lnTo>
                    <a:pt x="702" y="2088"/>
                  </a:lnTo>
                  <a:lnTo>
                    <a:pt x="726" y="2082"/>
                  </a:lnTo>
                  <a:lnTo>
                    <a:pt x="726" y="2064"/>
                  </a:lnTo>
                  <a:lnTo>
                    <a:pt x="714" y="2040"/>
                  </a:lnTo>
                  <a:lnTo>
                    <a:pt x="708" y="2034"/>
                  </a:lnTo>
                  <a:lnTo>
                    <a:pt x="696" y="2028"/>
                  </a:lnTo>
                  <a:lnTo>
                    <a:pt x="690" y="2028"/>
                  </a:lnTo>
                  <a:lnTo>
                    <a:pt x="684" y="2034"/>
                  </a:lnTo>
                  <a:lnTo>
                    <a:pt x="672" y="2016"/>
                  </a:lnTo>
                  <a:lnTo>
                    <a:pt x="642" y="2016"/>
                  </a:lnTo>
                  <a:lnTo>
                    <a:pt x="636" y="2010"/>
                  </a:lnTo>
                  <a:lnTo>
                    <a:pt x="624" y="2004"/>
                  </a:lnTo>
                  <a:lnTo>
                    <a:pt x="606" y="1992"/>
                  </a:lnTo>
                  <a:lnTo>
                    <a:pt x="582" y="1968"/>
                  </a:lnTo>
                  <a:lnTo>
                    <a:pt x="570" y="1950"/>
                  </a:lnTo>
                  <a:lnTo>
                    <a:pt x="564" y="1938"/>
                  </a:lnTo>
                  <a:lnTo>
                    <a:pt x="564" y="1926"/>
                  </a:lnTo>
                  <a:lnTo>
                    <a:pt x="570" y="1914"/>
                  </a:lnTo>
                  <a:lnTo>
                    <a:pt x="570" y="1908"/>
                  </a:lnTo>
                  <a:lnTo>
                    <a:pt x="576" y="1908"/>
                  </a:lnTo>
                  <a:lnTo>
                    <a:pt x="582" y="1902"/>
                  </a:lnTo>
                  <a:lnTo>
                    <a:pt x="594" y="1878"/>
                  </a:lnTo>
                  <a:lnTo>
                    <a:pt x="606" y="1878"/>
                  </a:lnTo>
                  <a:lnTo>
                    <a:pt x="612" y="1860"/>
                  </a:lnTo>
                  <a:lnTo>
                    <a:pt x="666" y="1860"/>
                  </a:lnTo>
                  <a:lnTo>
                    <a:pt x="654" y="1848"/>
                  </a:lnTo>
                  <a:lnTo>
                    <a:pt x="654" y="1824"/>
                  </a:lnTo>
                  <a:lnTo>
                    <a:pt x="666" y="1824"/>
                  </a:lnTo>
                  <a:lnTo>
                    <a:pt x="666" y="1794"/>
                  </a:lnTo>
                  <a:lnTo>
                    <a:pt x="660" y="1788"/>
                  </a:lnTo>
                  <a:lnTo>
                    <a:pt x="654" y="1776"/>
                  </a:lnTo>
                  <a:lnTo>
                    <a:pt x="642" y="1764"/>
                  </a:lnTo>
                  <a:lnTo>
                    <a:pt x="642" y="1746"/>
                  </a:lnTo>
                  <a:lnTo>
                    <a:pt x="648" y="1728"/>
                  </a:lnTo>
                  <a:lnTo>
                    <a:pt x="654" y="1716"/>
                  </a:lnTo>
                  <a:lnTo>
                    <a:pt x="666" y="1710"/>
                  </a:lnTo>
                  <a:lnTo>
                    <a:pt x="672" y="1704"/>
                  </a:lnTo>
                  <a:lnTo>
                    <a:pt x="684" y="1704"/>
                  </a:lnTo>
                  <a:lnTo>
                    <a:pt x="684" y="1692"/>
                  </a:lnTo>
                  <a:lnTo>
                    <a:pt x="660" y="1692"/>
                  </a:lnTo>
                  <a:lnTo>
                    <a:pt x="648" y="1686"/>
                  </a:lnTo>
                  <a:lnTo>
                    <a:pt x="642" y="1680"/>
                  </a:lnTo>
                  <a:lnTo>
                    <a:pt x="642" y="1674"/>
                  </a:lnTo>
                  <a:lnTo>
                    <a:pt x="654" y="1668"/>
                  </a:lnTo>
                  <a:lnTo>
                    <a:pt x="666" y="1668"/>
                  </a:lnTo>
                  <a:lnTo>
                    <a:pt x="702" y="1686"/>
                  </a:lnTo>
                  <a:lnTo>
                    <a:pt x="708" y="1692"/>
                  </a:lnTo>
                  <a:lnTo>
                    <a:pt x="714" y="1692"/>
                  </a:lnTo>
                  <a:lnTo>
                    <a:pt x="720" y="1686"/>
                  </a:lnTo>
                  <a:lnTo>
                    <a:pt x="732" y="1680"/>
                  </a:lnTo>
                  <a:lnTo>
                    <a:pt x="732" y="1656"/>
                  </a:lnTo>
                  <a:lnTo>
                    <a:pt x="726" y="1644"/>
                  </a:lnTo>
                  <a:lnTo>
                    <a:pt x="708" y="1626"/>
                  </a:lnTo>
                  <a:lnTo>
                    <a:pt x="696" y="1626"/>
                  </a:lnTo>
                  <a:lnTo>
                    <a:pt x="690" y="1632"/>
                  </a:lnTo>
                  <a:lnTo>
                    <a:pt x="690" y="1650"/>
                  </a:lnTo>
                  <a:lnTo>
                    <a:pt x="684" y="1656"/>
                  </a:lnTo>
                  <a:lnTo>
                    <a:pt x="666" y="1656"/>
                  </a:lnTo>
                  <a:lnTo>
                    <a:pt x="654" y="1650"/>
                  </a:lnTo>
                  <a:lnTo>
                    <a:pt x="648" y="1644"/>
                  </a:lnTo>
                  <a:lnTo>
                    <a:pt x="648" y="1638"/>
                  </a:lnTo>
                  <a:lnTo>
                    <a:pt x="612" y="1638"/>
                  </a:lnTo>
                  <a:lnTo>
                    <a:pt x="606" y="1632"/>
                  </a:lnTo>
                  <a:lnTo>
                    <a:pt x="606" y="1572"/>
                  </a:lnTo>
                  <a:lnTo>
                    <a:pt x="600" y="1566"/>
                  </a:lnTo>
                  <a:lnTo>
                    <a:pt x="594" y="1554"/>
                  </a:lnTo>
                  <a:lnTo>
                    <a:pt x="588" y="1536"/>
                  </a:lnTo>
                  <a:lnTo>
                    <a:pt x="588" y="1524"/>
                  </a:lnTo>
                  <a:lnTo>
                    <a:pt x="594" y="1518"/>
                  </a:lnTo>
                  <a:lnTo>
                    <a:pt x="600" y="1518"/>
                  </a:lnTo>
                  <a:lnTo>
                    <a:pt x="606" y="1524"/>
                  </a:lnTo>
                  <a:lnTo>
                    <a:pt x="618" y="1524"/>
                  </a:lnTo>
                  <a:lnTo>
                    <a:pt x="624" y="1530"/>
                  </a:lnTo>
                  <a:lnTo>
                    <a:pt x="636" y="1536"/>
                  </a:lnTo>
                  <a:lnTo>
                    <a:pt x="672" y="1548"/>
                  </a:lnTo>
                  <a:lnTo>
                    <a:pt x="690" y="1560"/>
                  </a:lnTo>
                  <a:lnTo>
                    <a:pt x="708" y="1560"/>
                  </a:lnTo>
                  <a:lnTo>
                    <a:pt x="726" y="1554"/>
                  </a:lnTo>
                  <a:lnTo>
                    <a:pt x="738" y="1542"/>
                  </a:lnTo>
                  <a:lnTo>
                    <a:pt x="750" y="1536"/>
                  </a:lnTo>
                  <a:lnTo>
                    <a:pt x="768" y="1530"/>
                  </a:lnTo>
                  <a:lnTo>
                    <a:pt x="774" y="1524"/>
                  </a:lnTo>
                  <a:lnTo>
                    <a:pt x="774" y="1512"/>
                  </a:lnTo>
                  <a:lnTo>
                    <a:pt x="762" y="1506"/>
                  </a:lnTo>
                  <a:lnTo>
                    <a:pt x="750" y="1494"/>
                  </a:lnTo>
                  <a:lnTo>
                    <a:pt x="738" y="1488"/>
                  </a:lnTo>
                  <a:lnTo>
                    <a:pt x="738" y="1464"/>
                  </a:lnTo>
                  <a:lnTo>
                    <a:pt x="744" y="1452"/>
                  </a:lnTo>
                  <a:lnTo>
                    <a:pt x="750" y="1446"/>
                  </a:lnTo>
                  <a:lnTo>
                    <a:pt x="750" y="1434"/>
                  </a:lnTo>
                  <a:lnTo>
                    <a:pt x="756" y="1422"/>
                  </a:lnTo>
                  <a:lnTo>
                    <a:pt x="744" y="1410"/>
                  </a:lnTo>
                  <a:lnTo>
                    <a:pt x="726" y="1410"/>
                  </a:lnTo>
                  <a:lnTo>
                    <a:pt x="720" y="1386"/>
                  </a:lnTo>
                  <a:lnTo>
                    <a:pt x="714" y="1380"/>
                  </a:lnTo>
                  <a:lnTo>
                    <a:pt x="714" y="1368"/>
                  </a:lnTo>
                  <a:lnTo>
                    <a:pt x="720" y="1362"/>
                  </a:lnTo>
                  <a:lnTo>
                    <a:pt x="726" y="1362"/>
                  </a:lnTo>
                  <a:lnTo>
                    <a:pt x="732" y="1374"/>
                  </a:lnTo>
                  <a:lnTo>
                    <a:pt x="738" y="1380"/>
                  </a:lnTo>
                  <a:lnTo>
                    <a:pt x="738" y="1386"/>
                  </a:lnTo>
                  <a:lnTo>
                    <a:pt x="744" y="1398"/>
                  </a:lnTo>
                  <a:lnTo>
                    <a:pt x="756" y="1398"/>
                  </a:lnTo>
                  <a:lnTo>
                    <a:pt x="750" y="1380"/>
                  </a:lnTo>
                  <a:lnTo>
                    <a:pt x="828" y="1386"/>
                  </a:lnTo>
                  <a:lnTo>
                    <a:pt x="834" y="1380"/>
                  </a:lnTo>
                  <a:lnTo>
                    <a:pt x="840" y="1380"/>
                  </a:lnTo>
                  <a:lnTo>
                    <a:pt x="846" y="1374"/>
                  </a:lnTo>
                  <a:lnTo>
                    <a:pt x="864" y="1368"/>
                  </a:lnTo>
                  <a:lnTo>
                    <a:pt x="894" y="1362"/>
                  </a:lnTo>
                  <a:lnTo>
                    <a:pt x="930" y="1350"/>
                  </a:lnTo>
                  <a:lnTo>
                    <a:pt x="972" y="1338"/>
                  </a:lnTo>
                  <a:lnTo>
                    <a:pt x="1002" y="1326"/>
                  </a:lnTo>
                  <a:lnTo>
                    <a:pt x="1014" y="1320"/>
                  </a:lnTo>
                  <a:lnTo>
                    <a:pt x="1014" y="1284"/>
                  </a:lnTo>
                  <a:lnTo>
                    <a:pt x="1032" y="1272"/>
                  </a:lnTo>
                  <a:lnTo>
                    <a:pt x="1044" y="1218"/>
                  </a:lnTo>
                  <a:lnTo>
                    <a:pt x="1038" y="1194"/>
                  </a:lnTo>
                  <a:lnTo>
                    <a:pt x="1038" y="1170"/>
                  </a:lnTo>
                  <a:lnTo>
                    <a:pt x="1032" y="1170"/>
                  </a:lnTo>
                  <a:lnTo>
                    <a:pt x="1026" y="1164"/>
                  </a:lnTo>
                  <a:lnTo>
                    <a:pt x="1002" y="1152"/>
                  </a:lnTo>
                  <a:lnTo>
                    <a:pt x="990" y="1152"/>
                  </a:lnTo>
                  <a:lnTo>
                    <a:pt x="984" y="1146"/>
                  </a:lnTo>
                  <a:lnTo>
                    <a:pt x="978" y="1146"/>
                  </a:lnTo>
                  <a:lnTo>
                    <a:pt x="972" y="1140"/>
                  </a:lnTo>
                  <a:lnTo>
                    <a:pt x="990" y="1122"/>
                  </a:lnTo>
                  <a:lnTo>
                    <a:pt x="990" y="1092"/>
                  </a:lnTo>
                  <a:lnTo>
                    <a:pt x="984" y="1080"/>
                  </a:lnTo>
                  <a:lnTo>
                    <a:pt x="978" y="1074"/>
                  </a:lnTo>
                  <a:lnTo>
                    <a:pt x="954" y="1062"/>
                  </a:lnTo>
                  <a:lnTo>
                    <a:pt x="918" y="1050"/>
                  </a:lnTo>
                  <a:lnTo>
                    <a:pt x="906" y="1044"/>
                  </a:lnTo>
                  <a:lnTo>
                    <a:pt x="888" y="1032"/>
                  </a:lnTo>
                  <a:lnTo>
                    <a:pt x="876" y="1020"/>
                  </a:lnTo>
                  <a:lnTo>
                    <a:pt x="876" y="1002"/>
                  </a:lnTo>
                  <a:lnTo>
                    <a:pt x="882" y="990"/>
                  </a:lnTo>
                  <a:lnTo>
                    <a:pt x="888" y="990"/>
                  </a:lnTo>
                  <a:lnTo>
                    <a:pt x="888" y="984"/>
                  </a:lnTo>
                  <a:lnTo>
                    <a:pt x="858" y="948"/>
                  </a:lnTo>
                  <a:lnTo>
                    <a:pt x="858" y="900"/>
                  </a:lnTo>
                  <a:lnTo>
                    <a:pt x="882" y="900"/>
                  </a:lnTo>
                  <a:lnTo>
                    <a:pt x="888" y="894"/>
                  </a:lnTo>
                  <a:lnTo>
                    <a:pt x="894" y="894"/>
                  </a:lnTo>
                  <a:lnTo>
                    <a:pt x="894" y="888"/>
                  </a:lnTo>
                  <a:lnTo>
                    <a:pt x="888" y="876"/>
                  </a:lnTo>
                  <a:lnTo>
                    <a:pt x="876" y="870"/>
                  </a:lnTo>
                  <a:lnTo>
                    <a:pt x="870" y="858"/>
                  </a:lnTo>
                  <a:lnTo>
                    <a:pt x="864" y="852"/>
                  </a:lnTo>
                  <a:lnTo>
                    <a:pt x="876" y="834"/>
                  </a:lnTo>
                  <a:lnTo>
                    <a:pt x="864" y="822"/>
                  </a:lnTo>
                  <a:lnTo>
                    <a:pt x="858" y="810"/>
                  </a:lnTo>
                  <a:lnTo>
                    <a:pt x="852" y="804"/>
                  </a:lnTo>
                  <a:lnTo>
                    <a:pt x="864" y="792"/>
                  </a:lnTo>
                  <a:lnTo>
                    <a:pt x="882" y="792"/>
                  </a:lnTo>
                  <a:lnTo>
                    <a:pt x="858" y="774"/>
                  </a:lnTo>
                  <a:lnTo>
                    <a:pt x="858" y="738"/>
                  </a:lnTo>
                  <a:lnTo>
                    <a:pt x="882" y="726"/>
                  </a:lnTo>
                  <a:lnTo>
                    <a:pt x="876" y="726"/>
                  </a:lnTo>
                  <a:lnTo>
                    <a:pt x="852" y="702"/>
                  </a:lnTo>
                  <a:lnTo>
                    <a:pt x="852" y="696"/>
                  </a:lnTo>
                  <a:lnTo>
                    <a:pt x="870" y="678"/>
                  </a:lnTo>
                  <a:lnTo>
                    <a:pt x="870" y="666"/>
                  </a:lnTo>
                  <a:lnTo>
                    <a:pt x="876" y="654"/>
                  </a:lnTo>
                  <a:lnTo>
                    <a:pt x="876" y="642"/>
                  </a:lnTo>
                  <a:lnTo>
                    <a:pt x="882" y="636"/>
                  </a:lnTo>
                  <a:lnTo>
                    <a:pt x="900" y="636"/>
                  </a:lnTo>
                  <a:lnTo>
                    <a:pt x="906" y="630"/>
                  </a:lnTo>
                  <a:lnTo>
                    <a:pt x="912" y="618"/>
                  </a:lnTo>
                  <a:lnTo>
                    <a:pt x="918" y="612"/>
                  </a:lnTo>
                  <a:lnTo>
                    <a:pt x="918" y="588"/>
                  </a:lnTo>
                  <a:lnTo>
                    <a:pt x="930" y="588"/>
                  </a:lnTo>
                  <a:lnTo>
                    <a:pt x="948" y="570"/>
                  </a:lnTo>
                  <a:lnTo>
                    <a:pt x="948" y="558"/>
                  </a:lnTo>
                  <a:lnTo>
                    <a:pt x="954" y="546"/>
                  </a:lnTo>
                  <a:lnTo>
                    <a:pt x="954" y="534"/>
                  </a:lnTo>
                  <a:close/>
                  <a:moveTo>
                    <a:pt x="930" y="1020"/>
                  </a:moveTo>
                  <a:lnTo>
                    <a:pt x="942" y="1020"/>
                  </a:lnTo>
                  <a:lnTo>
                    <a:pt x="930" y="1014"/>
                  </a:lnTo>
                  <a:lnTo>
                    <a:pt x="930" y="10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5" name="Angola" descr="© INSCALE GmbH, 05.05.2010&#10;http://www.presentationload.com/">
              <a:extLst>
                <a:ext uri="{FF2B5EF4-FFF2-40B4-BE49-F238E27FC236}">
                  <a16:creationId xmlns:a16="http://schemas.microsoft.com/office/drawing/2014/main" id="{D434F18B-7D5E-4D71-9D40-F1247D581DC4}"/>
                </a:ext>
              </a:extLst>
            </p:cNvPr>
            <p:cNvSpPr>
              <a:spLocks noEditPoints="1"/>
            </p:cNvSpPr>
            <p:nvPr>
              <p:custDataLst>
                <p:tags r:id="rId174"/>
              </p:custDataLst>
            </p:nvPr>
          </p:nvSpPr>
          <p:spPr bwMode="gray">
            <a:xfrm>
              <a:off x="4548173" y="3348928"/>
              <a:ext cx="336498" cy="419514"/>
            </a:xfrm>
            <a:custGeom>
              <a:avLst/>
              <a:gdLst>
                <a:gd name="T0" fmla="*/ 2147483647 w 888"/>
                <a:gd name="T1" fmla="*/ 2147483647 h 1104"/>
                <a:gd name="T2" fmla="*/ 2147483647 w 888"/>
                <a:gd name="T3" fmla="*/ 2147483647 h 1104"/>
                <a:gd name="T4" fmla="*/ 2147483647 w 888"/>
                <a:gd name="T5" fmla="*/ 2147483647 h 1104"/>
                <a:gd name="T6" fmla="*/ 2147483647 w 888"/>
                <a:gd name="T7" fmla="*/ 0 h 1104"/>
                <a:gd name="T8" fmla="*/ 2147483647 w 888"/>
                <a:gd name="T9" fmla="*/ 2147483647 h 1104"/>
                <a:gd name="T10" fmla="*/ 2147483647 w 888"/>
                <a:gd name="T11" fmla="*/ 2147483647 h 1104"/>
                <a:gd name="T12" fmla="*/ 2147483647 w 888"/>
                <a:gd name="T13" fmla="*/ 2147483647 h 1104"/>
                <a:gd name="T14" fmla="*/ 2147483647 w 888"/>
                <a:gd name="T15" fmla="*/ 2147483647 h 1104"/>
                <a:gd name="T16" fmla="*/ 2147483647 w 888"/>
                <a:gd name="T17" fmla="*/ 2147483647 h 1104"/>
                <a:gd name="T18" fmla="*/ 2147483647 w 888"/>
                <a:gd name="T19" fmla="*/ 2147483647 h 1104"/>
                <a:gd name="T20" fmla="*/ 2147483647 w 888"/>
                <a:gd name="T21" fmla="*/ 2147483647 h 1104"/>
                <a:gd name="T22" fmla="*/ 2147483647 w 888"/>
                <a:gd name="T23" fmla="*/ 2147483647 h 1104"/>
                <a:gd name="T24" fmla="*/ 2147483647 w 888"/>
                <a:gd name="T25" fmla="*/ 2147483647 h 1104"/>
                <a:gd name="T26" fmla="*/ 2147483647 w 888"/>
                <a:gd name="T27" fmla="*/ 2147483647 h 1104"/>
                <a:gd name="T28" fmla="*/ 2147483647 w 888"/>
                <a:gd name="T29" fmla="*/ 2147483647 h 1104"/>
                <a:gd name="T30" fmla="*/ 2147483647 w 888"/>
                <a:gd name="T31" fmla="*/ 2147483647 h 1104"/>
                <a:gd name="T32" fmla="*/ 2147483647 w 888"/>
                <a:gd name="T33" fmla="*/ 2147483647 h 1104"/>
                <a:gd name="T34" fmla="*/ 2147483647 w 888"/>
                <a:gd name="T35" fmla="*/ 2147483647 h 1104"/>
                <a:gd name="T36" fmla="*/ 2147483647 w 888"/>
                <a:gd name="T37" fmla="*/ 2147483647 h 1104"/>
                <a:gd name="T38" fmla="*/ 2147483647 w 888"/>
                <a:gd name="T39" fmla="*/ 2147483647 h 1104"/>
                <a:gd name="T40" fmla="*/ 2147483647 w 888"/>
                <a:gd name="T41" fmla="*/ 2147483647 h 1104"/>
                <a:gd name="T42" fmla="*/ 2147483647 w 888"/>
                <a:gd name="T43" fmla="*/ 2147483647 h 1104"/>
                <a:gd name="T44" fmla="*/ 2147483647 w 888"/>
                <a:gd name="T45" fmla="*/ 2147483647 h 1104"/>
                <a:gd name="T46" fmla="*/ 2147483647 w 888"/>
                <a:gd name="T47" fmla="*/ 2147483647 h 1104"/>
                <a:gd name="T48" fmla="*/ 2147483647 w 888"/>
                <a:gd name="T49" fmla="*/ 2147483647 h 1104"/>
                <a:gd name="T50" fmla="*/ 2147483647 w 888"/>
                <a:gd name="T51" fmla="*/ 2147483647 h 1104"/>
                <a:gd name="T52" fmla="*/ 2147483647 w 888"/>
                <a:gd name="T53" fmla="*/ 2147483647 h 1104"/>
                <a:gd name="T54" fmla="*/ 2147483647 w 888"/>
                <a:gd name="T55" fmla="*/ 2147483647 h 1104"/>
                <a:gd name="T56" fmla="*/ 2147483647 w 888"/>
                <a:gd name="T57" fmla="*/ 2147483647 h 1104"/>
                <a:gd name="T58" fmla="*/ 2147483647 w 888"/>
                <a:gd name="T59" fmla="*/ 2147483647 h 1104"/>
                <a:gd name="T60" fmla="*/ 2147483647 w 888"/>
                <a:gd name="T61" fmla="*/ 2147483647 h 1104"/>
                <a:gd name="T62" fmla="*/ 2147483647 w 888"/>
                <a:gd name="T63" fmla="*/ 2147483647 h 1104"/>
                <a:gd name="T64" fmla="*/ 2147483647 w 888"/>
                <a:gd name="T65" fmla="*/ 2147483647 h 1104"/>
                <a:gd name="T66" fmla="*/ 2147483647 w 888"/>
                <a:gd name="T67" fmla="*/ 2147483647 h 1104"/>
                <a:gd name="T68" fmla="*/ 2147483647 w 888"/>
                <a:gd name="T69" fmla="*/ 2147483647 h 1104"/>
                <a:gd name="T70" fmla="*/ 2147483647 w 888"/>
                <a:gd name="T71" fmla="*/ 2147483647 h 1104"/>
                <a:gd name="T72" fmla="*/ 2147483647 w 888"/>
                <a:gd name="T73" fmla="*/ 2147483647 h 1104"/>
                <a:gd name="T74" fmla="*/ 0 w 888"/>
                <a:gd name="T75" fmla="*/ 2147483647 h 1104"/>
                <a:gd name="T76" fmla="*/ 2147483647 w 888"/>
                <a:gd name="T77" fmla="*/ 2147483647 h 1104"/>
                <a:gd name="T78" fmla="*/ 2147483647 w 888"/>
                <a:gd name="T79" fmla="*/ 2147483647 h 1104"/>
                <a:gd name="T80" fmla="*/ 2147483647 w 888"/>
                <a:gd name="T81" fmla="*/ 2147483647 h 1104"/>
                <a:gd name="T82" fmla="*/ 2147483647 w 888"/>
                <a:gd name="T83" fmla="*/ 2147483647 h 1104"/>
                <a:gd name="T84" fmla="*/ 2147483647 w 888"/>
                <a:gd name="T85" fmla="*/ 2147483647 h 1104"/>
                <a:gd name="T86" fmla="*/ 2147483647 w 888"/>
                <a:gd name="T87" fmla="*/ 2147483647 h 1104"/>
                <a:gd name="T88" fmla="*/ 2147483647 w 888"/>
                <a:gd name="T89" fmla="*/ 2147483647 h 1104"/>
                <a:gd name="T90" fmla="*/ 2147483647 w 888"/>
                <a:gd name="T91" fmla="*/ 2147483647 h 1104"/>
                <a:gd name="T92" fmla="*/ 2147483647 w 888"/>
                <a:gd name="T93" fmla="*/ 2147483647 h 1104"/>
                <a:gd name="T94" fmla="*/ 2147483647 w 888"/>
                <a:gd name="T95" fmla="*/ 2147483647 h 11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8"/>
                <a:gd name="T145" fmla="*/ 0 h 1104"/>
                <a:gd name="T146" fmla="*/ 888 w 888"/>
                <a:gd name="T147" fmla="*/ 1104 h 11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8" h="1104">
                  <a:moveTo>
                    <a:pt x="42" y="114"/>
                  </a:moveTo>
                  <a:lnTo>
                    <a:pt x="42" y="120"/>
                  </a:lnTo>
                  <a:lnTo>
                    <a:pt x="48" y="120"/>
                  </a:lnTo>
                  <a:lnTo>
                    <a:pt x="54" y="114"/>
                  </a:lnTo>
                  <a:lnTo>
                    <a:pt x="66" y="108"/>
                  </a:lnTo>
                  <a:lnTo>
                    <a:pt x="72" y="102"/>
                  </a:lnTo>
                  <a:lnTo>
                    <a:pt x="72" y="96"/>
                  </a:lnTo>
                  <a:lnTo>
                    <a:pt x="66" y="84"/>
                  </a:lnTo>
                  <a:lnTo>
                    <a:pt x="66" y="78"/>
                  </a:lnTo>
                  <a:lnTo>
                    <a:pt x="60" y="66"/>
                  </a:lnTo>
                  <a:lnTo>
                    <a:pt x="96" y="36"/>
                  </a:lnTo>
                  <a:lnTo>
                    <a:pt x="102" y="24"/>
                  </a:lnTo>
                  <a:lnTo>
                    <a:pt x="102" y="18"/>
                  </a:lnTo>
                  <a:lnTo>
                    <a:pt x="96" y="12"/>
                  </a:lnTo>
                  <a:lnTo>
                    <a:pt x="96" y="6"/>
                  </a:lnTo>
                  <a:lnTo>
                    <a:pt x="90" y="0"/>
                  </a:lnTo>
                  <a:lnTo>
                    <a:pt x="84" y="6"/>
                  </a:lnTo>
                  <a:lnTo>
                    <a:pt x="72" y="12"/>
                  </a:lnTo>
                  <a:lnTo>
                    <a:pt x="66" y="18"/>
                  </a:lnTo>
                  <a:lnTo>
                    <a:pt x="54" y="24"/>
                  </a:lnTo>
                  <a:lnTo>
                    <a:pt x="54" y="42"/>
                  </a:lnTo>
                  <a:lnTo>
                    <a:pt x="36" y="42"/>
                  </a:lnTo>
                  <a:lnTo>
                    <a:pt x="36" y="60"/>
                  </a:lnTo>
                  <a:lnTo>
                    <a:pt x="42" y="114"/>
                  </a:lnTo>
                  <a:close/>
                  <a:moveTo>
                    <a:pt x="876" y="546"/>
                  </a:moveTo>
                  <a:lnTo>
                    <a:pt x="852" y="546"/>
                  </a:lnTo>
                  <a:lnTo>
                    <a:pt x="840" y="534"/>
                  </a:lnTo>
                  <a:lnTo>
                    <a:pt x="828" y="534"/>
                  </a:lnTo>
                  <a:lnTo>
                    <a:pt x="828" y="546"/>
                  </a:lnTo>
                  <a:lnTo>
                    <a:pt x="804" y="552"/>
                  </a:lnTo>
                  <a:lnTo>
                    <a:pt x="774" y="546"/>
                  </a:lnTo>
                  <a:lnTo>
                    <a:pt x="768" y="564"/>
                  </a:lnTo>
                  <a:lnTo>
                    <a:pt x="762" y="558"/>
                  </a:lnTo>
                  <a:lnTo>
                    <a:pt x="756" y="558"/>
                  </a:lnTo>
                  <a:lnTo>
                    <a:pt x="750" y="552"/>
                  </a:lnTo>
                  <a:lnTo>
                    <a:pt x="750" y="528"/>
                  </a:lnTo>
                  <a:lnTo>
                    <a:pt x="756" y="522"/>
                  </a:lnTo>
                  <a:lnTo>
                    <a:pt x="756" y="510"/>
                  </a:lnTo>
                  <a:lnTo>
                    <a:pt x="762" y="498"/>
                  </a:lnTo>
                  <a:lnTo>
                    <a:pt x="762" y="480"/>
                  </a:lnTo>
                  <a:lnTo>
                    <a:pt x="756" y="474"/>
                  </a:lnTo>
                  <a:lnTo>
                    <a:pt x="744" y="450"/>
                  </a:lnTo>
                  <a:lnTo>
                    <a:pt x="732" y="432"/>
                  </a:lnTo>
                  <a:lnTo>
                    <a:pt x="726" y="414"/>
                  </a:lnTo>
                  <a:lnTo>
                    <a:pt x="726" y="402"/>
                  </a:lnTo>
                  <a:lnTo>
                    <a:pt x="732" y="396"/>
                  </a:lnTo>
                  <a:lnTo>
                    <a:pt x="732" y="384"/>
                  </a:lnTo>
                  <a:lnTo>
                    <a:pt x="726" y="360"/>
                  </a:lnTo>
                  <a:lnTo>
                    <a:pt x="732" y="354"/>
                  </a:lnTo>
                  <a:lnTo>
                    <a:pt x="738" y="342"/>
                  </a:lnTo>
                  <a:lnTo>
                    <a:pt x="738" y="330"/>
                  </a:lnTo>
                  <a:lnTo>
                    <a:pt x="732" y="318"/>
                  </a:lnTo>
                  <a:lnTo>
                    <a:pt x="720" y="306"/>
                  </a:lnTo>
                  <a:lnTo>
                    <a:pt x="714" y="288"/>
                  </a:lnTo>
                  <a:lnTo>
                    <a:pt x="726" y="270"/>
                  </a:lnTo>
                  <a:lnTo>
                    <a:pt x="726" y="246"/>
                  </a:lnTo>
                  <a:lnTo>
                    <a:pt x="636" y="246"/>
                  </a:lnTo>
                  <a:lnTo>
                    <a:pt x="636" y="222"/>
                  </a:lnTo>
                  <a:lnTo>
                    <a:pt x="624" y="216"/>
                  </a:lnTo>
                  <a:lnTo>
                    <a:pt x="612" y="216"/>
                  </a:lnTo>
                  <a:lnTo>
                    <a:pt x="612" y="222"/>
                  </a:lnTo>
                  <a:lnTo>
                    <a:pt x="564" y="222"/>
                  </a:lnTo>
                  <a:lnTo>
                    <a:pt x="558" y="228"/>
                  </a:lnTo>
                  <a:lnTo>
                    <a:pt x="558" y="234"/>
                  </a:lnTo>
                  <a:lnTo>
                    <a:pt x="564" y="240"/>
                  </a:lnTo>
                  <a:lnTo>
                    <a:pt x="570" y="252"/>
                  </a:lnTo>
                  <a:lnTo>
                    <a:pt x="570" y="264"/>
                  </a:lnTo>
                  <a:lnTo>
                    <a:pt x="558" y="264"/>
                  </a:lnTo>
                  <a:lnTo>
                    <a:pt x="558" y="270"/>
                  </a:lnTo>
                  <a:lnTo>
                    <a:pt x="552" y="276"/>
                  </a:lnTo>
                  <a:lnTo>
                    <a:pt x="552" y="294"/>
                  </a:lnTo>
                  <a:lnTo>
                    <a:pt x="510" y="300"/>
                  </a:lnTo>
                  <a:lnTo>
                    <a:pt x="504" y="294"/>
                  </a:lnTo>
                  <a:lnTo>
                    <a:pt x="492" y="300"/>
                  </a:lnTo>
                  <a:lnTo>
                    <a:pt x="468" y="300"/>
                  </a:lnTo>
                  <a:lnTo>
                    <a:pt x="462" y="312"/>
                  </a:lnTo>
                  <a:lnTo>
                    <a:pt x="450" y="306"/>
                  </a:lnTo>
                  <a:lnTo>
                    <a:pt x="420" y="306"/>
                  </a:lnTo>
                  <a:lnTo>
                    <a:pt x="408" y="282"/>
                  </a:lnTo>
                  <a:lnTo>
                    <a:pt x="402" y="276"/>
                  </a:lnTo>
                  <a:lnTo>
                    <a:pt x="402" y="264"/>
                  </a:lnTo>
                  <a:lnTo>
                    <a:pt x="390" y="252"/>
                  </a:lnTo>
                  <a:lnTo>
                    <a:pt x="384" y="252"/>
                  </a:lnTo>
                  <a:lnTo>
                    <a:pt x="378" y="246"/>
                  </a:lnTo>
                  <a:lnTo>
                    <a:pt x="378" y="240"/>
                  </a:lnTo>
                  <a:lnTo>
                    <a:pt x="384" y="234"/>
                  </a:lnTo>
                  <a:lnTo>
                    <a:pt x="384" y="210"/>
                  </a:lnTo>
                  <a:lnTo>
                    <a:pt x="366" y="192"/>
                  </a:lnTo>
                  <a:lnTo>
                    <a:pt x="366" y="150"/>
                  </a:lnTo>
                  <a:lnTo>
                    <a:pt x="354" y="138"/>
                  </a:lnTo>
                  <a:lnTo>
                    <a:pt x="348" y="126"/>
                  </a:lnTo>
                  <a:lnTo>
                    <a:pt x="342" y="120"/>
                  </a:lnTo>
                  <a:lnTo>
                    <a:pt x="324" y="120"/>
                  </a:lnTo>
                  <a:lnTo>
                    <a:pt x="318" y="126"/>
                  </a:lnTo>
                  <a:lnTo>
                    <a:pt x="294" y="126"/>
                  </a:lnTo>
                  <a:lnTo>
                    <a:pt x="276" y="132"/>
                  </a:lnTo>
                  <a:lnTo>
                    <a:pt x="246" y="132"/>
                  </a:lnTo>
                  <a:lnTo>
                    <a:pt x="234" y="126"/>
                  </a:lnTo>
                  <a:lnTo>
                    <a:pt x="222" y="126"/>
                  </a:lnTo>
                  <a:lnTo>
                    <a:pt x="210" y="132"/>
                  </a:lnTo>
                  <a:lnTo>
                    <a:pt x="180" y="132"/>
                  </a:lnTo>
                  <a:lnTo>
                    <a:pt x="168" y="126"/>
                  </a:lnTo>
                  <a:lnTo>
                    <a:pt x="144" y="132"/>
                  </a:lnTo>
                  <a:lnTo>
                    <a:pt x="132" y="126"/>
                  </a:lnTo>
                  <a:lnTo>
                    <a:pt x="126" y="132"/>
                  </a:lnTo>
                  <a:lnTo>
                    <a:pt x="102" y="126"/>
                  </a:lnTo>
                  <a:lnTo>
                    <a:pt x="54" y="150"/>
                  </a:lnTo>
                  <a:lnTo>
                    <a:pt x="48" y="156"/>
                  </a:lnTo>
                  <a:lnTo>
                    <a:pt x="54" y="168"/>
                  </a:lnTo>
                  <a:lnTo>
                    <a:pt x="60" y="174"/>
                  </a:lnTo>
                  <a:lnTo>
                    <a:pt x="66" y="186"/>
                  </a:lnTo>
                  <a:lnTo>
                    <a:pt x="90" y="210"/>
                  </a:lnTo>
                  <a:lnTo>
                    <a:pt x="84" y="234"/>
                  </a:lnTo>
                  <a:lnTo>
                    <a:pt x="90" y="246"/>
                  </a:lnTo>
                  <a:lnTo>
                    <a:pt x="108" y="270"/>
                  </a:lnTo>
                  <a:lnTo>
                    <a:pt x="120" y="300"/>
                  </a:lnTo>
                  <a:lnTo>
                    <a:pt x="126" y="330"/>
                  </a:lnTo>
                  <a:lnTo>
                    <a:pt x="120" y="354"/>
                  </a:lnTo>
                  <a:lnTo>
                    <a:pt x="108" y="378"/>
                  </a:lnTo>
                  <a:lnTo>
                    <a:pt x="102" y="384"/>
                  </a:lnTo>
                  <a:lnTo>
                    <a:pt x="102" y="408"/>
                  </a:lnTo>
                  <a:lnTo>
                    <a:pt x="114" y="408"/>
                  </a:lnTo>
                  <a:lnTo>
                    <a:pt x="114" y="438"/>
                  </a:lnTo>
                  <a:lnTo>
                    <a:pt x="126" y="474"/>
                  </a:lnTo>
                  <a:lnTo>
                    <a:pt x="150" y="510"/>
                  </a:lnTo>
                  <a:lnTo>
                    <a:pt x="162" y="552"/>
                  </a:lnTo>
                  <a:lnTo>
                    <a:pt x="162" y="582"/>
                  </a:lnTo>
                  <a:lnTo>
                    <a:pt x="156" y="594"/>
                  </a:lnTo>
                  <a:lnTo>
                    <a:pt x="150" y="612"/>
                  </a:lnTo>
                  <a:lnTo>
                    <a:pt x="144" y="618"/>
                  </a:lnTo>
                  <a:lnTo>
                    <a:pt x="138" y="630"/>
                  </a:lnTo>
                  <a:lnTo>
                    <a:pt x="144" y="642"/>
                  </a:lnTo>
                  <a:lnTo>
                    <a:pt x="144" y="660"/>
                  </a:lnTo>
                  <a:lnTo>
                    <a:pt x="138" y="666"/>
                  </a:lnTo>
                  <a:lnTo>
                    <a:pt x="126" y="672"/>
                  </a:lnTo>
                  <a:lnTo>
                    <a:pt x="108" y="672"/>
                  </a:lnTo>
                  <a:lnTo>
                    <a:pt x="96" y="690"/>
                  </a:lnTo>
                  <a:lnTo>
                    <a:pt x="102" y="714"/>
                  </a:lnTo>
                  <a:lnTo>
                    <a:pt x="78" y="714"/>
                  </a:lnTo>
                  <a:lnTo>
                    <a:pt x="66" y="720"/>
                  </a:lnTo>
                  <a:lnTo>
                    <a:pt x="66" y="750"/>
                  </a:lnTo>
                  <a:lnTo>
                    <a:pt x="60" y="762"/>
                  </a:lnTo>
                  <a:lnTo>
                    <a:pt x="60" y="774"/>
                  </a:lnTo>
                  <a:lnTo>
                    <a:pt x="48" y="786"/>
                  </a:lnTo>
                  <a:lnTo>
                    <a:pt x="48" y="858"/>
                  </a:lnTo>
                  <a:lnTo>
                    <a:pt x="36" y="864"/>
                  </a:lnTo>
                  <a:lnTo>
                    <a:pt x="30" y="870"/>
                  </a:lnTo>
                  <a:lnTo>
                    <a:pt x="30" y="912"/>
                  </a:lnTo>
                  <a:lnTo>
                    <a:pt x="6" y="930"/>
                  </a:lnTo>
                  <a:lnTo>
                    <a:pt x="6" y="966"/>
                  </a:lnTo>
                  <a:lnTo>
                    <a:pt x="18" y="984"/>
                  </a:lnTo>
                  <a:lnTo>
                    <a:pt x="0" y="1002"/>
                  </a:lnTo>
                  <a:lnTo>
                    <a:pt x="0" y="1044"/>
                  </a:lnTo>
                  <a:lnTo>
                    <a:pt x="18" y="1044"/>
                  </a:lnTo>
                  <a:lnTo>
                    <a:pt x="36" y="1038"/>
                  </a:lnTo>
                  <a:lnTo>
                    <a:pt x="42" y="1044"/>
                  </a:lnTo>
                  <a:lnTo>
                    <a:pt x="72" y="1044"/>
                  </a:lnTo>
                  <a:lnTo>
                    <a:pt x="90" y="1026"/>
                  </a:lnTo>
                  <a:lnTo>
                    <a:pt x="90" y="1020"/>
                  </a:lnTo>
                  <a:lnTo>
                    <a:pt x="120" y="1020"/>
                  </a:lnTo>
                  <a:lnTo>
                    <a:pt x="126" y="1026"/>
                  </a:lnTo>
                  <a:lnTo>
                    <a:pt x="132" y="1038"/>
                  </a:lnTo>
                  <a:lnTo>
                    <a:pt x="156" y="1050"/>
                  </a:lnTo>
                  <a:lnTo>
                    <a:pt x="168" y="1050"/>
                  </a:lnTo>
                  <a:lnTo>
                    <a:pt x="174" y="1056"/>
                  </a:lnTo>
                  <a:lnTo>
                    <a:pt x="480" y="1056"/>
                  </a:lnTo>
                  <a:lnTo>
                    <a:pt x="480" y="1062"/>
                  </a:lnTo>
                  <a:lnTo>
                    <a:pt x="504" y="1086"/>
                  </a:lnTo>
                  <a:lnTo>
                    <a:pt x="540" y="1086"/>
                  </a:lnTo>
                  <a:lnTo>
                    <a:pt x="546" y="1098"/>
                  </a:lnTo>
                  <a:lnTo>
                    <a:pt x="618" y="1092"/>
                  </a:lnTo>
                  <a:lnTo>
                    <a:pt x="624" y="1104"/>
                  </a:lnTo>
                  <a:lnTo>
                    <a:pt x="696" y="1104"/>
                  </a:lnTo>
                  <a:lnTo>
                    <a:pt x="732" y="1098"/>
                  </a:lnTo>
                  <a:lnTo>
                    <a:pt x="780" y="1092"/>
                  </a:lnTo>
                  <a:lnTo>
                    <a:pt x="816" y="1080"/>
                  </a:lnTo>
                  <a:lnTo>
                    <a:pt x="828" y="1074"/>
                  </a:lnTo>
                  <a:lnTo>
                    <a:pt x="738" y="984"/>
                  </a:lnTo>
                  <a:lnTo>
                    <a:pt x="738" y="966"/>
                  </a:lnTo>
                  <a:lnTo>
                    <a:pt x="732" y="954"/>
                  </a:lnTo>
                  <a:lnTo>
                    <a:pt x="732" y="702"/>
                  </a:lnTo>
                  <a:lnTo>
                    <a:pt x="858" y="708"/>
                  </a:lnTo>
                  <a:lnTo>
                    <a:pt x="864" y="708"/>
                  </a:lnTo>
                  <a:lnTo>
                    <a:pt x="876" y="696"/>
                  </a:lnTo>
                  <a:lnTo>
                    <a:pt x="876" y="672"/>
                  </a:lnTo>
                  <a:lnTo>
                    <a:pt x="870" y="666"/>
                  </a:lnTo>
                  <a:lnTo>
                    <a:pt x="870" y="660"/>
                  </a:lnTo>
                  <a:lnTo>
                    <a:pt x="888" y="654"/>
                  </a:lnTo>
                  <a:lnTo>
                    <a:pt x="876" y="642"/>
                  </a:lnTo>
                  <a:lnTo>
                    <a:pt x="876" y="588"/>
                  </a:lnTo>
                  <a:lnTo>
                    <a:pt x="882" y="588"/>
                  </a:lnTo>
                  <a:lnTo>
                    <a:pt x="888" y="582"/>
                  </a:lnTo>
                  <a:lnTo>
                    <a:pt x="888" y="564"/>
                  </a:lnTo>
                  <a:lnTo>
                    <a:pt x="876" y="552"/>
                  </a:lnTo>
                  <a:lnTo>
                    <a:pt x="876" y="5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6" name="Andorra" descr="© INSCALE GmbH, 05.05.2010&#10;http://www.presentationload.com/">
              <a:extLst>
                <a:ext uri="{FF2B5EF4-FFF2-40B4-BE49-F238E27FC236}">
                  <a16:creationId xmlns:a16="http://schemas.microsoft.com/office/drawing/2014/main" id="{A6A84951-940A-463B-9D2A-ECE80FEFF35D}"/>
                </a:ext>
              </a:extLst>
            </p:cNvPr>
            <p:cNvSpPr>
              <a:spLocks/>
            </p:cNvSpPr>
            <p:nvPr>
              <p:custDataLst>
                <p:tags r:id="rId175"/>
              </p:custDataLst>
            </p:nvPr>
          </p:nvSpPr>
          <p:spPr bwMode="gray">
            <a:xfrm>
              <a:off x="4293206" y="1916951"/>
              <a:ext cx="11859" cy="5929"/>
            </a:xfrm>
            <a:custGeom>
              <a:avLst/>
              <a:gdLst>
                <a:gd name="T0" fmla="*/ 2147483647 w 30"/>
                <a:gd name="T1" fmla="*/ 2147483647 h 18"/>
                <a:gd name="T2" fmla="*/ 2147483647 w 30"/>
                <a:gd name="T3" fmla="*/ 2147483647 h 18"/>
                <a:gd name="T4" fmla="*/ 2147483647 w 30"/>
                <a:gd name="T5" fmla="*/ 2147483647 h 18"/>
                <a:gd name="T6" fmla="*/ 2147483647 w 30"/>
                <a:gd name="T7" fmla="*/ 0 h 18"/>
                <a:gd name="T8" fmla="*/ 0 w 30"/>
                <a:gd name="T9" fmla="*/ 0 h 18"/>
                <a:gd name="T10" fmla="*/ 2147483647 w 30"/>
                <a:gd name="T11" fmla="*/ 2147483647 h 18"/>
                <a:gd name="T12" fmla="*/ 0 60000 65536"/>
                <a:gd name="T13" fmla="*/ 0 60000 65536"/>
                <a:gd name="T14" fmla="*/ 0 60000 65536"/>
                <a:gd name="T15" fmla="*/ 0 60000 65536"/>
                <a:gd name="T16" fmla="*/ 0 60000 65536"/>
                <a:gd name="T17" fmla="*/ 0 60000 65536"/>
                <a:gd name="T18" fmla="*/ 0 w 30"/>
                <a:gd name="T19" fmla="*/ 0 h 18"/>
                <a:gd name="T20" fmla="*/ 30 w 3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0" h="18">
                  <a:moveTo>
                    <a:pt x="6" y="18"/>
                  </a:moveTo>
                  <a:lnTo>
                    <a:pt x="18" y="12"/>
                  </a:lnTo>
                  <a:lnTo>
                    <a:pt x="30" y="12"/>
                  </a:lnTo>
                  <a:lnTo>
                    <a:pt x="30" y="0"/>
                  </a:lnTo>
                  <a:lnTo>
                    <a:pt x="0" y="0"/>
                  </a:lnTo>
                  <a:lnTo>
                    <a:pt x="6"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7" name="Algeria" descr="© INSCALE GmbH, 05.05.2010&#10;http://www.presentationload.com/">
              <a:extLst>
                <a:ext uri="{FF2B5EF4-FFF2-40B4-BE49-F238E27FC236}">
                  <a16:creationId xmlns:a16="http://schemas.microsoft.com/office/drawing/2014/main" id="{DF891F9F-6389-46AE-B8EA-85B9202F9745}"/>
                </a:ext>
              </a:extLst>
            </p:cNvPr>
            <p:cNvSpPr>
              <a:spLocks/>
            </p:cNvSpPr>
            <p:nvPr>
              <p:custDataLst>
                <p:tags r:id="rId176"/>
              </p:custDataLst>
            </p:nvPr>
          </p:nvSpPr>
          <p:spPr bwMode="gray">
            <a:xfrm>
              <a:off x="3996732" y="2082976"/>
              <a:ext cx="560338" cy="554408"/>
            </a:xfrm>
            <a:custGeom>
              <a:avLst/>
              <a:gdLst>
                <a:gd name="T0" fmla="*/ 2147483647 w 1476"/>
                <a:gd name="T1" fmla="*/ 2147483647 h 1464"/>
                <a:gd name="T2" fmla="*/ 2147483647 w 1476"/>
                <a:gd name="T3" fmla="*/ 2147483647 h 1464"/>
                <a:gd name="T4" fmla="*/ 2147483647 w 1476"/>
                <a:gd name="T5" fmla="*/ 2147483647 h 1464"/>
                <a:gd name="T6" fmla="*/ 2147483647 w 1476"/>
                <a:gd name="T7" fmla="*/ 2147483647 h 1464"/>
                <a:gd name="T8" fmla="*/ 2147483647 w 1476"/>
                <a:gd name="T9" fmla="*/ 2147483647 h 1464"/>
                <a:gd name="T10" fmla="*/ 2147483647 w 1476"/>
                <a:gd name="T11" fmla="*/ 2147483647 h 1464"/>
                <a:gd name="T12" fmla="*/ 2147483647 w 1476"/>
                <a:gd name="T13" fmla="*/ 2147483647 h 1464"/>
                <a:gd name="T14" fmla="*/ 2147483647 w 1476"/>
                <a:gd name="T15" fmla="*/ 2147483647 h 1464"/>
                <a:gd name="T16" fmla="*/ 2147483647 w 1476"/>
                <a:gd name="T17" fmla="*/ 2147483647 h 1464"/>
                <a:gd name="T18" fmla="*/ 2147483647 w 1476"/>
                <a:gd name="T19" fmla="*/ 2147483647 h 1464"/>
                <a:gd name="T20" fmla="*/ 2147483647 w 1476"/>
                <a:gd name="T21" fmla="*/ 2147483647 h 1464"/>
                <a:gd name="T22" fmla="*/ 2147483647 w 1476"/>
                <a:gd name="T23" fmla="*/ 2147483647 h 1464"/>
                <a:gd name="T24" fmla="*/ 2147483647 w 1476"/>
                <a:gd name="T25" fmla="*/ 2147483647 h 1464"/>
                <a:gd name="T26" fmla="*/ 2147483647 w 1476"/>
                <a:gd name="T27" fmla="*/ 2147483647 h 1464"/>
                <a:gd name="T28" fmla="*/ 2147483647 w 1476"/>
                <a:gd name="T29" fmla="*/ 2147483647 h 1464"/>
                <a:gd name="T30" fmla="*/ 2147483647 w 1476"/>
                <a:gd name="T31" fmla="*/ 2147483647 h 1464"/>
                <a:gd name="T32" fmla="*/ 2147483647 w 1476"/>
                <a:gd name="T33" fmla="*/ 2147483647 h 1464"/>
                <a:gd name="T34" fmla="*/ 2147483647 w 1476"/>
                <a:gd name="T35" fmla="*/ 2147483647 h 1464"/>
                <a:gd name="T36" fmla="*/ 2147483647 w 1476"/>
                <a:gd name="T37" fmla="*/ 2147483647 h 1464"/>
                <a:gd name="T38" fmla="*/ 2147483647 w 1476"/>
                <a:gd name="T39" fmla="*/ 2147483647 h 1464"/>
                <a:gd name="T40" fmla="*/ 2147483647 w 1476"/>
                <a:gd name="T41" fmla="*/ 2147483647 h 1464"/>
                <a:gd name="T42" fmla="*/ 2147483647 w 1476"/>
                <a:gd name="T43" fmla="*/ 2147483647 h 1464"/>
                <a:gd name="T44" fmla="*/ 2147483647 w 1476"/>
                <a:gd name="T45" fmla="*/ 2147483647 h 1464"/>
                <a:gd name="T46" fmla="*/ 2147483647 w 1476"/>
                <a:gd name="T47" fmla="*/ 2147483647 h 1464"/>
                <a:gd name="T48" fmla="*/ 2147483647 w 1476"/>
                <a:gd name="T49" fmla="*/ 2147483647 h 1464"/>
                <a:gd name="T50" fmla="*/ 2147483647 w 1476"/>
                <a:gd name="T51" fmla="*/ 2147483647 h 1464"/>
                <a:gd name="T52" fmla="*/ 2147483647 w 1476"/>
                <a:gd name="T53" fmla="*/ 2147483647 h 1464"/>
                <a:gd name="T54" fmla="*/ 2147483647 w 1476"/>
                <a:gd name="T55" fmla="*/ 2147483647 h 1464"/>
                <a:gd name="T56" fmla="*/ 2147483647 w 1476"/>
                <a:gd name="T57" fmla="*/ 2147483647 h 1464"/>
                <a:gd name="T58" fmla="*/ 2147483647 w 1476"/>
                <a:gd name="T59" fmla="*/ 2147483647 h 1464"/>
                <a:gd name="T60" fmla="*/ 2147483647 w 1476"/>
                <a:gd name="T61" fmla="*/ 2147483647 h 1464"/>
                <a:gd name="T62" fmla="*/ 2147483647 w 1476"/>
                <a:gd name="T63" fmla="*/ 2147483647 h 1464"/>
                <a:gd name="T64" fmla="*/ 2147483647 w 1476"/>
                <a:gd name="T65" fmla="*/ 2147483647 h 1464"/>
                <a:gd name="T66" fmla="*/ 2147483647 w 1476"/>
                <a:gd name="T67" fmla="*/ 2147483647 h 1464"/>
                <a:gd name="T68" fmla="*/ 2147483647 w 1476"/>
                <a:gd name="T69" fmla="*/ 2147483647 h 1464"/>
                <a:gd name="T70" fmla="*/ 2147483647 w 1476"/>
                <a:gd name="T71" fmla="*/ 2147483647 h 1464"/>
                <a:gd name="T72" fmla="*/ 2147483647 w 1476"/>
                <a:gd name="T73" fmla="*/ 2147483647 h 1464"/>
                <a:gd name="T74" fmla="*/ 2147483647 w 1476"/>
                <a:gd name="T75" fmla="*/ 2147483647 h 1464"/>
                <a:gd name="T76" fmla="*/ 2147483647 w 1476"/>
                <a:gd name="T77" fmla="*/ 2147483647 h 1464"/>
                <a:gd name="T78" fmla="*/ 2147483647 w 1476"/>
                <a:gd name="T79" fmla="*/ 2147483647 h 1464"/>
                <a:gd name="T80" fmla="*/ 2147483647 w 1476"/>
                <a:gd name="T81" fmla="*/ 2147483647 h 1464"/>
                <a:gd name="T82" fmla="*/ 2147483647 w 1476"/>
                <a:gd name="T83" fmla="*/ 2147483647 h 1464"/>
                <a:gd name="T84" fmla="*/ 2147483647 w 1476"/>
                <a:gd name="T85" fmla="*/ 2147483647 h 1464"/>
                <a:gd name="T86" fmla="*/ 2147483647 w 1476"/>
                <a:gd name="T87" fmla="*/ 2147483647 h 1464"/>
                <a:gd name="T88" fmla="*/ 2147483647 w 1476"/>
                <a:gd name="T89" fmla="*/ 2147483647 h 1464"/>
                <a:gd name="T90" fmla="*/ 2147483647 w 1476"/>
                <a:gd name="T91" fmla="*/ 2147483647 h 1464"/>
                <a:gd name="T92" fmla="*/ 2147483647 w 1476"/>
                <a:gd name="T93" fmla="*/ 2147483647 h 1464"/>
                <a:gd name="T94" fmla="*/ 2147483647 w 1476"/>
                <a:gd name="T95" fmla="*/ 2147483647 h 1464"/>
                <a:gd name="T96" fmla="*/ 2147483647 w 1476"/>
                <a:gd name="T97" fmla="*/ 2147483647 h 1464"/>
                <a:gd name="T98" fmla="*/ 2147483647 w 1476"/>
                <a:gd name="T99" fmla="*/ 2147483647 h 1464"/>
                <a:gd name="T100" fmla="*/ 2147483647 w 1476"/>
                <a:gd name="T101" fmla="*/ 2147483647 h 1464"/>
                <a:gd name="T102" fmla="*/ 2147483647 w 1476"/>
                <a:gd name="T103" fmla="*/ 2147483647 h 1464"/>
                <a:gd name="T104" fmla="*/ 2147483647 w 1476"/>
                <a:gd name="T105" fmla="*/ 2147483647 h 14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76"/>
                <a:gd name="T160" fmla="*/ 0 h 1464"/>
                <a:gd name="T161" fmla="*/ 1476 w 1476"/>
                <a:gd name="T162" fmla="*/ 1464 h 146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76" h="1464">
                  <a:moveTo>
                    <a:pt x="360" y="534"/>
                  </a:moveTo>
                  <a:lnTo>
                    <a:pt x="318" y="534"/>
                  </a:lnTo>
                  <a:lnTo>
                    <a:pt x="312" y="546"/>
                  </a:lnTo>
                  <a:lnTo>
                    <a:pt x="306" y="552"/>
                  </a:lnTo>
                  <a:lnTo>
                    <a:pt x="294" y="576"/>
                  </a:lnTo>
                  <a:lnTo>
                    <a:pt x="282" y="588"/>
                  </a:lnTo>
                  <a:lnTo>
                    <a:pt x="258" y="588"/>
                  </a:lnTo>
                  <a:lnTo>
                    <a:pt x="246" y="582"/>
                  </a:lnTo>
                  <a:lnTo>
                    <a:pt x="234" y="582"/>
                  </a:lnTo>
                  <a:lnTo>
                    <a:pt x="228" y="594"/>
                  </a:lnTo>
                  <a:lnTo>
                    <a:pt x="204" y="600"/>
                  </a:lnTo>
                  <a:lnTo>
                    <a:pt x="204" y="606"/>
                  </a:lnTo>
                  <a:lnTo>
                    <a:pt x="198" y="618"/>
                  </a:lnTo>
                  <a:lnTo>
                    <a:pt x="186" y="618"/>
                  </a:lnTo>
                  <a:lnTo>
                    <a:pt x="180" y="612"/>
                  </a:lnTo>
                  <a:lnTo>
                    <a:pt x="168" y="606"/>
                  </a:lnTo>
                  <a:lnTo>
                    <a:pt x="138" y="624"/>
                  </a:lnTo>
                  <a:lnTo>
                    <a:pt x="120" y="624"/>
                  </a:lnTo>
                  <a:lnTo>
                    <a:pt x="120" y="630"/>
                  </a:lnTo>
                  <a:lnTo>
                    <a:pt x="90" y="660"/>
                  </a:lnTo>
                  <a:lnTo>
                    <a:pt x="78" y="666"/>
                  </a:lnTo>
                  <a:lnTo>
                    <a:pt x="72" y="672"/>
                  </a:lnTo>
                  <a:lnTo>
                    <a:pt x="60" y="678"/>
                  </a:lnTo>
                  <a:lnTo>
                    <a:pt x="54" y="708"/>
                  </a:lnTo>
                  <a:lnTo>
                    <a:pt x="54" y="768"/>
                  </a:lnTo>
                  <a:lnTo>
                    <a:pt x="0" y="768"/>
                  </a:lnTo>
                  <a:lnTo>
                    <a:pt x="54" y="768"/>
                  </a:lnTo>
                  <a:lnTo>
                    <a:pt x="54" y="804"/>
                  </a:lnTo>
                  <a:lnTo>
                    <a:pt x="312" y="984"/>
                  </a:lnTo>
                  <a:lnTo>
                    <a:pt x="720" y="1296"/>
                  </a:lnTo>
                  <a:lnTo>
                    <a:pt x="720" y="1320"/>
                  </a:lnTo>
                  <a:lnTo>
                    <a:pt x="744" y="1320"/>
                  </a:lnTo>
                  <a:lnTo>
                    <a:pt x="750" y="1326"/>
                  </a:lnTo>
                  <a:lnTo>
                    <a:pt x="750" y="1344"/>
                  </a:lnTo>
                  <a:lnTo>
                    <a:pt x="762" y="1356"/>
                  </a:lnTo>
                  <a:lnTo>
                    <a:pt x="798" y="1356"/>
                  </a:lnTo>
                  <a:lnTo>
                    <a:pt x="804" y="1386"/>
                  </a:lnTo>
                  <a:lnTo>
                    <a:pt x="810" y="1386"/>
                  </a:lnTo>
                  <a:lnTo>
                    <a:pt x="816" y="1380"/>
                  </a:lnTo>
                  <a:lnTo>
                    <a:pt x="846" y="1380"/>
                  </a:lnTo>
                  <a:lnTo>
                    <a:pt x="858" y="1386"/>
                  </a:lnTo>
                  <a:lnTo>
                    <a:pt x="870" y="1410"/>
                  </a:lnTo>
                  <a:lnTo>
                    <a:pt x="870" y="1428"/>
                  </a:lnTo>
                  <a:lnTo>
                    <a:pt x="852" y="1446"/>
                  </a:lnTo>
                  <a:lnTo>
                    <a:pt x="852" y="1452"/>
                  </a:lnTo>
                  <a:lnTo>
                    <a:pt x="858" y="1458"/>
                  </a:lnTo>
                  <a:lnTo>
                    <a:pt x="870" y="1464"/>
                  </a:lnTo>
                  <a:lnTo>
                    <a:pt x="900" y="1464"/>
                  </a:lnTo>
                  <a:lnTo>
                    <a:pt x="906" y="1458"/>
                  </a:lnTo>
                  <a:lnTo>
                    <a:pt x="924" y="1458"/>
                  </a:lnTo>
                  <a:lnTo>
                    <a:pt x="954" y="1452"/>
                  </a:lnTo>
                  <a:lnTo>
                    <a:pt x="984" y="1440"/>
                  </a:lnTo>
                  <a:lnTo>
                    <a:pt x="1020" y="1434"/>
                  </a:lnTo>
                  <a:lnTo>
                    <a:pt x="1038" y="1434"/>
                  </a:lnTo>
                  <a:lnTo>
                    <a:pt x="1062" y="1416"/>
                  </a:lnTo>
                  <a:lnTo>
                    <a:pt x="1098" y="1386"/>
                  </a:lnTo>
                  <a:lnTo>
                    <a:pt x="1128" y="1350"/>
                  </a:lnTo>
                  <a:lnTo>
                    <a:pt x="1158" y="1326"/>
                  </a:lnTo>
                  <a:lnTo>
                    <a:pt x="1182" y="1314"/>
                  </a:lnTo>
                  <a:lnTo>
                    <a:pt x="1224" y="1284"/>
                  </a:lnTo>
                  <a:lnTo>
                    <a:pt x="1272" y="1248"/>
                  </a:lnTo>
                  <a:lnTo>
                    <a:pt x="1332" y="1206"/>
                  </a:lnTo>
                  <a:lnTo>
                    <a:pt x="1386" y="1170"/>
                  </a:lnTo>
                  <a:lnTo>
                    <a:pt x="1434" y="1134"/>
                  </a:lnTo>
                  <a:lnTo>
                    <a:pt x="1464" y="1110"/>
                  </a:lnTo>
                  <a:lnTo>
                    <a:pt x="1476" y="1104"/>
                  </a:lnTo>
                  <a:lnTo>
                    <a:pt x="1476" y="1098"/>
                  </a:lnTo>
                  <a:lnTo>
                    <a:pt x="1470" y="1092"/>
                  </a:lnTo>
                  <a:lnTo>
                    <a:pt x="1464" y="1080"/>
                  </a:lnTo>
                  <a:lnTo>
                    <a:pt x="1458" y="1062"/>
                  </a:lnTo>
                  <a:lnTo>
                    <a:pt x="1452" y="1050"/>
                  </a:lnTo>
                  <a:lnTo>
                    <a:pt x="1452" y="1044"/>
                  </a:lnTo>
                  <a:lnTo>
                    <a:pt x="1440" y="1032"/>
                  </a:lnTo>
                  <a:lnTo>
                    <a:pt x="1428" y="1032"/>
                  </a:lnTo>
                  <a:lnTo>
                    <a:pt x="1392" y="1014"/>
                  </a:lnTo>
                  <a:lnTo>
                    <a:pt x="1386" y="1014"/>
                  </a:lnTo>
                  <a:lnTo>
                    <a:pt x="1362" y="1026"/>
                  </a:lnTo>
                  <a:lnTo>
                    <a:pt x="1338" y="1002"/>
                  </a:lnTo>
                  <a:lnTo>
                    <a:pt x="1338" y="960"/>
                  </a:lnTo>
                  <a:lnTo>
                    <a:pt x="1332" y="954"/>
                  </a:lnTo>
                  <a:lnTo>
                    <a:pt x="1326" y="942"/>
                  </a:lnTo>
                  <a:lnTo>
                    <a:pt x="1314" y="930"/>
                  </a:lnTo>
                  <a:lnTo>
                    <a:pt x="1308" y="912"/>
                  </a:lnTo>
                  <a:lnTo>
                    <a:pt x="1296" y="900"/>
                  </a:lnTo>
                  <a:lnTo>
                    <a:pt x="1290" y="888"/>
                  </a:lnTo>
                  <a:lnTo>
                    <a:pt x="1290" y="882"/>
                  </a:lnTo>
                  <a:lnTo>
                    <a:pt x="1296" y="876"/>
                  </a:lnTo>
                  <a:lnTo>
                    <a:pt x="1308" y="876"/>
                  </a:lnTo>
                  <a:lnTo>
                    <a:pt x="1320" y="870"/>
                  </a:lnTo>
                  <a:lnTo>
                    <a:pt x="1326" y="864"/>
                  </a:lnTo>
                  <a:lnTo>
                    <a:pt x="1332" y="852"/>
                  </a:lnTo>
                  <a:lnTo>
                    <a:pt x="1332" y="840"/>
                  </a:lnTo>
                  <a:lnTo>
                    <a:pt x="1326" y="834"/>
                  </a:lnTo>
                  <a:lnTo>
                    <a:pt x="1326" y="828"/>
                  </a:lnTo>
                  <a:lnTo>
                    <a:pt x="1320" y="774"/>
                  </a:lnTo>
                  <a:lnTo>
                    <a:pt x="1332" y="750"/>
                  </a:lnTo>
                  <a:lnTo>
                    <a:pt x="1326" y="732"/>
                  </a:lnTo>
                  <a:lnTo>
                    <a:pt x="1326" y="726"/>
                  </a:lnTo>
                  <a:lnTo>
                    <a:pt x="1332" y="720"/>
                  </a:lnTo>
                  <a:lnTo>
                    <a:pt x="1332" y="690"/>
                  </a:lnTo>
                  <a:lnTo>
                    <a:pt x="1338" y="678"/>
                  </a:lnTo>
                  <a:lnTo>
                    <a:pt x="1338" y="672"/>
                  </a:lnTo>
                  <a:lnTo>
                    <a:pt x="1326" y="648"/>
                  </a:lnTo>
                  <a:lnTo>
                    <a:pt x="1302" y="588"/>
                  </a:lnTo>
                  <a:lnTo>
                    <a:pt x="1290" y="570"/>
                  </a:lnTo>
                  <a:lnTo>
                    <a:pt x="1296" y="564"/>
                  </a:lnTo>
                  <a:lnTo>
                    <a:pt x="1308" y="558"/>
                  </a:lnTo>
                  <a:lnTo>
                    <a:pt x="1296" y="528"/>
                  </a:lnTo>
                  <a:lnTo>
                    <a:pt x="1284" y="480"/>
                  </a:lnTo>
                  <a:lnTo>
                    <a:pt x="1278" y="438"/>
                  </a:lnTo>
                  <a:lnTo>
                    <a:pt x="1272" y="414"/>
                  </a:lnTo>
                  <a:lnTo>
                    <a:pt x="1266" y="408"/>
                  </a:lnTo>
                  <a:lnTo>
                    <a:pt x="1260" y="396"/>
                  </a:lnTo>
                  <a:lnTo>
                    <a:pt x="1236" y="384"/>
                  </a:lnTo>
                  <a:lnTo>
                    <a:pt x="1230" y="378"/>
                  </a:lnTo>
                  <a:lnTo>
                    <a:pt x="1224" y="378"/>
                  </a:lnTo>
                  <a:lnTo>
                    <a:pt x="1224" y="336"/>
                  </a:lnTo>
                  <a:lnTo>
                    <a:pt x="1212" y="324"/>
                  </a:lnTo>
                  <a:lnTo>
                    <a:pt x="1194" y="318"/>
                  </a:lnTo>
                  <a:lnTo>
                    <a:pt x="1182" y="318"/>
                  </a:lnTo>
                  <a:lnTo>
                    <a:pt x="1182" y="288"/>
                  </a:lnTo>
                  <a:lnTo>
                    <a:pt x="1170" y="288"/>
                  </a:lnTo>
                  <a:lnTo>
                    <a:pt x="1170" y="246"/>
                  </a:lnTo>
                  <a:lnTo>
                    <a:pt x="1194" y="222"/>
                  </a:lnTo>
                  <a:lnTo>
                    <a:pt x="1218" y="204"/>
                  </a:lnTo>
                  <a:lnTo>
                    <a:pt x="1218" y="198"/>
                  </a:lnTo>
                  <a:lnTo>
                    <a:pt x="1224" y="192"/>
                  </a:lnTo>
                  <a:lnTo>
                    <a:pt x="1224" y="180"/>
                  </a:lnTo>
                  <a:lnTo>
                    <a:pt x="1230" y="168"/>
                  </a:lnTo>
                  <a:lnTo>
                    <a:pt x="1230" y="126"/>
                  </a:lnTo>
                  <a:lnTo>
                    <a:pt x="1224" y="114"/>
                  </a:lnTo>
                  <a:lnTo>
                    <a:pt x="1224" y="78"/>
                  </a:lnTo>
                  <a:lnTo>
                    <a:pt x="1230" y="66"/>
                  </a:lnTo>
                  <a:lnTo>
                    <a:pt x="1230" y="54"/>
                  </a:lnTo>
                  <a:lnTo>
                    <a:pt x="1212" y="48"/>
                  </a:lnTo>
                  <a:lnTo>
                    <a:pt x="1254" y="30"/>
                  </a:lnTo>
                  <a:lnTo>
                    <a:pt x="1254" y="18"/>
                  </a:lnTo>
                  <a:lnTo>
                    <a:pt x="1242" y="18"/>
                  </a:lnTo>
                  <a:lnTo>
                    <a:pt x="1236" y="12"/>
                  </a:lnTo>
                  <a:lnTo>
                    <a:pt x="1224" y="12"/>
                  </a:lnTo>
                  <a:lnTo>
                    <a:pt x="1206" y="24"/>
                  </a:lnTo>
                  <a:lnTo>
                    <a:pt x="1170" y="6"/>
                  </a:lnTo>
                  <a:lnTo>
                    <a:pt x="1152" y="6"/>
                  </a:lnTo>
                  <a:lnTo>
                    <a:pt x="1152" y="18"/>
                  </a:lnTo>
                  <a:lnTo>
                    <a:pt x="1116" y="18"/>
                  </a:lnTo>
                  <a:lnTo>
                    <a:pt x="1092" y="0"/>
                  </a:lnTo>
                  <a:lnTo>
                    <a:pt x="1086" y="30"/>
                  </a:lnTo>
                  <a:lnTo>
                    <a:pt x="1056" y="18"/>
                  </a:lnTo>
                  <a:lnTo>
                    <a:pt x="1026" y="42"/>
                  </a:lnTo>
                  <a:lnTo>
                    <a:pt x="1002" y="30"/>
                  </a:lnTo>
                  <a:lnTo>
                    <a:pt x="984" y="30"/>
                  </a:lnTo>
                  <a:lnTo>
                    <a:pt x="966" y="24"/>
                  </a:lnTo>
                  <a:lnTo>
                    <a:pt x="948" y="24"/>
                  </a:lnTo>
                  <a:lnTo>
                    <a:pt x="924" y="30"/>
                  </a:lnTo>
                  <a:lnTo>
                    <a:pt x="906" y="30"/>
                  </a:lnTo>
                  <a:lnTo>
                    <a:pt x="900" y="36"/>
                  </a:lnTo>
                  <a:lnTo>
                    <a:pt x="888" y="36"/>
                  </a:lnTo>
                  <a:lnTo>
                    <a:pt x="876" y="42"/>
                  </a:lnTo>
                  <a:lnTo>
                    <a:pt x="816" y="42"/>
                  </a:lnTo>
                  <a:lnTo>
                    <a:pt x="810" y="48"/>
                  </a:lnTo>
                  <a:lnTo>
                    <a:pt x="750" y="48"/>
                  </a:lnTo>
                  <a:lnTo>
                    <a:pt x="744" y="54"/>
                  </a:lnTo>
                  <a:lnTo>
                    <a:pt x="726" y="54"/>
                  </a:lnTo>
                  <a:lnTo>
                    <a:pt x="714" y="60"/>
                  </a:lnTo>
                  <a:lnTo>
                    <a:pt x="696" y="66"/>
                  </a:lnTo>
                  <a:lnTo>
                    <a:pt x="684" y="78"/>
                  </a:lnTo>
                  <a:lnTo>
                    <a:pt x="678" y="90"/>
                  </a:lnTo>
                  <a:lnTo>
                    <a:pt x="666" y="102"/>
                  </a:lnTo>
                  <a:lnTo>
                    <a:pt x="666" y="108"/>
                  </a:lnTo>
                  <a:lnTo>
                    <a:pt x="636" y="108"/>
                  </a:lnTo>
                  <a:lnTo>
                    <a:pt x="624" y="114"/>
                  </a:lnTo>
                  <a:lnTo>
                    <a:pt x="606" y="114"/>
                  </a:lnTo>
                  <a:lnTo>
                    <a:pt x="594" y="120"/>
                  </a:lnTo>
                  <a:lnTo>
                    <a:pt x="588" y="126"/>
                  </a:lnTo>
                  <a:lnTo>
                    <a:pt x="588" y="132"/>
                  </a:lnTo>
                  <a:lnTo>
                    <a:pt x="558" y="162"/>
                  </a:lnTo>
                  <a:lnTo>
                    <a:pt x="546" y="168"/>
                  </a:lnTo>
                  <a:lnTo>
                    <a:pt x="522" y="168"/>
                  </a:lnTo>
                  <a:lnTo>
                    <a:pt x="528" y="174"/>
                  </a:lnTo>
                  <a:lnTo>
                    <a:pt x="534" y="186"/>
                  </a:lnTo>
                  <a:lnTo>
                    <a:pt x="546" y="192"/>
                  </a:lnTo>
                  <a:lnTo>
                    <a:pt x="540" y="198"/>
                  </a:lnTo>
                  <a:lnTo>
                    <a:pt x="540" y="210"/>
                  </a:lnTo>
                  <a:lnTo>
                    <a:pt x="552" y="210"/>
                  </a:lnTo>
                  <a:lnTo>
                    <a:pt x="546" y="276"/>
                  </a:lnTo>
                  <a:lnTo>
                    <a:pt x="558" y="294"/>
                  </a:lnTo>
                  <a:lnTo>
                    <a:pt x="546" y="324"/>
                  </a:lnTo>
                  <a:lnTo>
                    <a:pt x="564" y="324"/>
                  </a:lnTo>
                  <a:lnTo>
                    <a:pt x="564" y="354"/>
                  </a:lnTo>
                  <a:lnTo>
                    <a:pt x="588" y="372"/>
                  </a:lnTo>
                  <a:lnTo>
                    <a:pt x="570" y="390"/>
                  </a:lnTo>
                  <a:lnTo>
                    <a:pt x="570" y="402"/>
                  </a:lnTo>
                  <a:lnTo>
                    <a:pt x="516" y="408"/>
                  </a:lnTo>
                  <a:lnTo>
                    <a:pt x="504" y="402"/>
                  </a:lnTo>
                  <a:lnTo>
                    <a:pt x="486" y="402"/>
                  </a:lnTo>
                  <a:lnTo>
                    <a:pt x="486" y="408"/>
                  </a:lnTo>
                  <a:lnTo>
                    <a:pt x="480" y="414"/>
                  </a:lnTo>
                  <a:lnTo>
                    <a:pt x="474" y="408"/>
                  </a:lnTo>
                  <a:lnTo>
                    <a:pt x="462" y="408"/>
                  </a:lnTo>
                  <a:lnTo>
                    <a:pt x="462" y="414"/>
                  </a:lnTo>
                  <a:lnTo>
                    <a:pt x="456" y="420"/>
                  </a:lnTo>
                  <a:lnTo>
                    <a:pt x="456" y="432"/>
                  </a:lnTo>
                  <a:lnTo>
                    <a:pt x="432" y="432"/>
                  </a:lnTo>
                  <a:lnTo>
                    <a:pt x="420" y="438"/>
                  </a:lnTo>
                  <a:lnTo>
                    <a:pt x="396" y="438"/>
                  </a:lnTo>
                  <a:lnTo>
                    <a:pt x="390" y="444"/>
                  </a:lnTo>
                  <a:lnTo>
                    <a:pt x="390" y="456"/>
                  </a:lnTo>
                  <a:lnTo>
                    <a:pt x="396" y="462"/>
                  </a:lnTo>
                  <a:lnTo>
                    <a:pt x="402" y="474"/>
                  </a:lnTo>
                  <a:lnTo>
                    <a:pt x="414" y="492"/>
                  </a:lnTo>
                  <a:lnTo>
                    <a:pt x="390" y="504"/>
                  </a:lnTo>
                  <a:lnTo>
                    <a:pt x="390" y="510"/>
                  </a:lnTo>
                  <a:lnTo>
                    <a:pt x="378" y="522"/>
                  </a:lnTo>
                  <a:lnTo>
                    <a:pt x="366" y="528"/>
                  </a:lnTo>
                  <a:lnTo>
                    <a:pt x="360" y="53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8" name="Albania" descr="© INSCALE GmbH, 05.05.2010&#10;http://www.presentationload.com/">
              <a:extLst>
                <a:ext uri="{FF2B5EF4-FFF2-40B4-BE49-F238E27FC236}">
                  <a16:creationId xmlns:a16="http://schemas.microsoft.com/office/drawing/2014/main" id="{48F1EF23-3DFF-4016-B05F-B3D2A7C143CE}"/>
                </a:ext>
              </a:extLst>
            </p:cNvPr>
            <p:cNvSpPr>
              <a:spLocks/>
            </p:cNvSpPr>
            <p:nvPr>
              <p:custDataLst>
                <p:tags r:id="rId177"/>
              </p:custDataLst>
            </p:nvPr>
          </p:nvSpPr>
          <p:spPr bwMode="gray">
            <a:xfrm>
              <a:off x="4724577" y="1916949"/>
              <a:ext cx="54848" cy="93390"/>
            </a:xfrm>
            <a:custGeom>
              <a:avLst/>
              <a:gdLst>
                <a:gd name="T0" fmla="*/ 2147483647 w 144"/>
                <a:gd name="T1" fmla="*/ 2147483647 h 246"/>
                <a:gd name="T2" fmla="*/ 2147483647 w 144"/>
                <a:gd name="T3" fmla="*/ 2147483647 h 246"/>
                <a:gd name="T4" fmla="*/ 2147483647 w 144"/>
                <a:gd name="T5" fmla="*/ 2147483647 h 246"/>
                <a:gd name="T6" fmla="*/ 2147483647 w 144"/>
                <a:gd name="T7" fmla="*/ 2147483647 h 246"/>
                <a:gd name="T8" fmla="*/ 2147483647 w 144"/>
                <a:gd name="T9" fmla="*/ 2147483647 h 246"/>
                <a:gd name="T10" fmla="*/ 2147483647 w 144"/>
                <a:gd name="T11" fmla="*/ 2147483647 h 246"/>
                <a:gd name="T12" fmla="*/ 2147483647 w 144"/>
                <a:gd name="T13" fmla="*/ 2147483647 h 246"/>
                <a:gd name="T14" fmla="*/ 2147483647 w 144"/>
                <a:gd name="T15" fmla="*/ 2147483647 h 246"/>
                <a:gd name="T16" fmla="*/ 2147483647 w 144"/>
                <a:gd name="T17" fmla="*/ 2147483647 h 246"/>
                <a:gd name="T18" fmla="*/ 2147483647 w 144"/>
                <a:gd name="T19" fmla="*/ 2147483647 h 246"/>
                <a:gd name="T20" fmla="*/ 2147483647 w 144"/>
                <a:gd name="T21" fmla="*/ 2147483647 h 246"/>
                <a:gd name="T22" fmla="*/ 2147483647 w 144"/>
                <a:gd name="T23" fmla="*/ 2147483647 h 246"/>
                <a:gd name="T24" fmla="*/ 2147483647 w 144"/>
                <a:gd name="T25" fmla="*/ 2147483647 h 246"/>
                <a:gd name="T26" fmla="*/ 2147483647 w 144"/>
                <a:gd name="T27" fmla="*/ 2147483647 h 246"/>
                <a:gd name="T28" fmla="*/ 2147483647 w 144"/>
                <a:gd name="T29" fmla="*/ 2147483647 h 246"/>
                <a:gd name="T30" fmla="*/ 2147483647 w 144"/>
                <a:gd name="T31" fmla="*/ 2147483647 h 246"/>
                <a:gd name="T32" fmla="*/ 2147483647 w 144"/>
                <a:gd name="T33" fmla="*/ 2147483647 h 246"/>
                <a:gd name="T34" fmla="*/ 2147483647 w 144"/>
                <a:gd name="T35" fmla="*/ 2147483647 h 246"/>
                <a:gd name="T36" fmla="*/ 2147483647 w 144"/>
                <a:gd name="T37" fmla="*/ 2147483647 h 246"/>
                <a:gd name="T38" fmla="*/ 2147483647 w 144"/>
                <a:gd name="T39" fmla="*/ 0 h 246"/>
                <a:gd name="T40" fmla="*/ 2147483647 w 144"/>
                <a:gd name="T41" fmla="*/ 2147483647 h 246"/>
                <a:gd name="T42" fmla="*/ 2147483647 w 144"/>
                <a:gd name="T43" fmla="*/ 2147483647 h 246"/>
                <a:gd name="T44" fmla="*/ 0 w 144"/>
                <a:gd name="T45" fmla="*/ 2147483647 h 246"/>
                <a:gd name="T46" fmla="*/ 2147483647 w 144"/>
                <a:gd name="T47" fmla="*/ 2147483647 h 246"/>
                <a:gd name="T48" fmla="*/ 2147483647 w 144"/>
                <a:gd name="T49" fmla="*/ 2147483647 h 246"/>
                <a:gd name="T50" fmla="*/ 2147483647 w 144"/>
                <a:gd name="T51" fmla="*/ 2147483647 h 246"/>
                <a:gd name="T52" fmla="*/ 2147483647 w 144"/>
                <a:gd name="T53" fmla="*/ 2147483647 h 246"/>
                <a:gd name="T54" fmla="*/ 2147483647 w 144"/>
                <a:gd name="T55" fmla="*/ 2147483647 h 246"/>
                <a:gd name="T56" fmla="*/ 2147483647 w 144"/>
                <a:gd name="T57" fmla="*/ 2147483647 h 246"/>
                <a:gd name="T58" fmla="*/ 2147483647 w 144"/>
                <a:gd name="T59" fmla="*/ 2147483647 h 246"/>
                <a:gd name="T60" fmla="*/ 2147483647 w 144"/>
                <a:gd name="T61" fmla="*/ 2147483647 h 246"/>
                <a:gd name="T62" fmla="*/ 2147483647 w 144"/>
                <a:gd name="T63" fmla="*/ 2147483647 h 246"/>
                <a:gd name="T64" fmla="*/ 2147483647 w 144"/>
                <a:gd name="T65" fmla="*/ 2147483647 h 246"/>
                <a:gd name="T66" fmla="*/ 2147483647 w 144"/>
                <a:gd name="T67" fmla="*/ 2147483647 h 246"/>
                <a:gd name="T68" fmla="*/ 2147483647 w 144"/>
                <a:gd name="T69" fmla="*/ 2147483647 h 246"/>
                <a:gd name="T70" fmla="*/ 2147483647 w 144"/>
                <a:gd name="T71" fmla="*/ 2147483647 h 246"/>
                <a:gd name="T72" fmla="*/ 2147483647 w 144"/>
                <a:gd name="T73" fmla="*/ 2147483647 h 246"/>
                <a:gd name="T74" fmla="*/ 2147483647 w 144"/>
                <a:gd name="T75" fmla="*/ 2147483647 h 246"/>
                <a:gd name="T76" fmla="*/ 2147483647 w 144"/>
                <a:gd name="T77" fmla="*/ 2147483647 h 246"/>
                <a:gd name="T78" fmla="*/ 2147483647 w 144"/>
                <a:gd name="T79" fmla="*/ 2147483647 h 246"/>
                <a:gd name="T80" fmla="*/ 2147483647 w 144"/>
                <a:gd name="T81" fmla="*/ 2147483647 h 246"/>
                <a:gd name="T82" fmla="*/ 2147483647 w 144"/>
                <a:gd name="T83" fmla="*/ 2147483647 h 246"/>
                <a:gd name="T84" fmla="*/ 2147483647 w 144"/>
                <a:gd name="T85" fmla="*/ 2147483647 h 246"/>
                <a:gd name="T86" fmla="*/ 2147483647 w 144"/>
                <a:gd name="T87" fmla="*/ 2147483647 h 246"/>
                <a:gd name="T88" fmla="*/ 2147483647 w 144"/>
                <a:gd name="T89" fmla="*/ 2147483647 h 2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4"/>
                <a:gd name="T136" fmla="*/ 0 h 246"/>
                <a:gd name="T137" fmla="*/ 144 w 144"/>
                <a:gd name="T138" fmla="*/ 246 h 2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4" h="246">
                  <a:moveTo>
                    <a:pt x="96" y="210"/>
                  </a:moveTo>
                  <a:lnTo>
                    <a:pt x="96" y="204"/>
                  </a:lnTo>
                  <a:lnTo>
                    <a:pt x="108" y="204"/>
                  </a:lnTo>
                  <a:lnTo>
                    <a:pt x="120" y="198"/>
                  </a:lnTo>
                  <a:lnTo>
                    <a:pt x="120" y="174"/>
                  </a:lnTo>
                  <a:lnTo>
                    <a:pt x="138" y="174"/>
                  </a:lnTo>
                  <a:lnTo>
                    <a:pt x="144" y="168"/>
                  </a:lnTo>
                  <a:lnTo>
                    <a:pt x="144" y="138"/>
                  </a:lnTo>
                  <a:lnTo>
                    <a:pt x="120" y="144"/>
                  </a:lnTo>
                  <a:lnTo>
                    <a:pt x="120" y="126"/>
                  </a:lnTo>
                  <a:lnTo>
                    <a:pt x="114" y="126"/>
                  </a:lnTo>
                  <a:lnTo>
                    <a:pt x="108" y="120"/>
                  </a:lnTo>
                  <a:lnTo>
                    <a:pt x="108" y="96"/>
                  </a:lnTo>
                  <a:lnTo>
                    <a:pt x="102" y="84"/>
                  </a:lnTo>
                  <a:lnTo>
                    <a:pt x="102" y="42"/>
                  </a:lnTo>
                  <a:lnTo>
                    <a:pt x="96" y="24"/>
                  </a:lnTo>
                  <a:lnTo>
                    <a:pt x="84" y="24"/>
                  </a:lnTo>
                  <a:lnTo>
                    <a:pt x="72" y="6"/>
                  </a:lnTo>
                  <a:lnTo>
                    <a:pt x="66" y="12"/>
                  </a:lnTo>
                  <a:lnTo>
                    <a:pt x="36" y="0"/>
                  </a:lnTo>
                  <a:lnTo>
                    <a:pt x="36" y="18"/>
                  </a:lnTo>
                  <a:lnTo>
                    <a:pt x="24" y="24"/>
                  </a:lnTo>
                  <a:lnTo>
                    <a:pt x="0" y="24"/>
                  </a:lnTo>
                  <a:lnTo>
                    <a:pt x="18" y="36"/>
                  </a:lnTo>
                  <a:lnTo>
                    <a:pt x="24" y="30"/>
                  </a:lnTo>
                  <a:lnTo>
                    <a:pt x="30" y="48"/>
                  </a:lnTo>
                  <a:lnTo>
                    <a:pt x="18" y="60"/>
                  </a:lnTo>
                  <a:lnTo>
                    <a:pt x="24" y="66"/>
                  </a:lnTo>
                  <a:lnTo>
                    <a:pt x="48" y="66"/>
                  </a:lnTo>
                  <a:lnTo>
                    <a:pt x="48" y="84"/>
                  </a:lnTo>
                  <a:lnTo>
                    <a:pt x="42" y="96"/>
                  </a:lnTo>
                  <a:lnTo>
                    <a:pt x="42" y="114"/>
                  </a:lnTo>
                  <a:lnTo>
                    <a:pt x="36" y="132"/>
                  </a:lnTo>
                  <a:lnTo>
                    <a:pt x="36" y="156"/>
                  </a:lnTo>
                  <a:lnTo>
                    <a:pt x="24" y="180"/>
                  </a:lnTo>
                  <a:lnTo>
                    <a:pt x="24" y="186"/>
                  </a:lnTo>
                  <a:lnTo>
                    <a:pt x="42" y="204"/>
                  </a:lnTo>
                  <a:lnTo>
                    <a:pt x="54" y="210"/>
                  </a:lnTo>
                  <a:lnTo>
                    <a:pt x="60" y="216"/>
                  </a:lnTo>
                  <a:lnTo>
                    <a:pt x="60" y="234"/>
                  </a:lnTo>
                  <a:lnTo>
                    <a:pt x="66" y="240"/>
                  </a:lnTo>
                  <a:lnTo>
                    <a:pt x="84" y="240"/>
                  </a:lnTo>
                  <a:lnTo>
                    <a:pt x="90" y="246"/>
                  </a:lnTo>
                  <a:lnTo>
                    <a:pt x="96" y="246"/>
                  </a:lnTo>
                  <a:lnTo>
                    <a:pt x="96" y="21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9" name="Afghanistan" descr="© INSCALE GmbH, 05.05.2010&#10;http://www.presentationload.com/">
              <a:extLst>
                <a:ext uri="{FF2B5EF4-FFF2-40B4-BE49-F238E27FC236}">
                  <a16:creationId xmlns:a16="http://schemas.microsoft.com/office/drawing/2014/main" id="{CF36B04F-BAE9-42E4-97DE-66551FBCB5C2}"/>
                </a:ext>
              </a:extLst>
            </p:cNvPr>
            <p:cNvSpPr>
              <a:spLocks/>
            </p:cNvSpPr>
            <p:nvPr>
              <p:custDataLst>
                <p:tags r:id="rId178"/>
              </p:custDataLst>
            </p:nvPr>
          </p:nvSpPr>
          <p:spPr bwMode="gray">
            <a:xfrm>
              <a:off x="5791890" y="2041466"/>
              <a:ext cx="343911" cy="280169"/>
            </a:xfrm>
            <a:custGeom>
              <a:avLst/>
              <a:gdLst>
                <a:gd name="T0" fmla="*/ 2147483647 w 906"/>
                <a:gd name="T1" fmla="*/ 2147483647 h 738"/>
                <a:gd name="T2" fmla="*/ 2147483647 w 906"/>
                <a:gd name="T3" fmla="*/ 2147483647 h 738"/>
                <a:gd name="T4" fmla="*/ 2147483647 w 906"/>
                <a:gd name="T5" fmla="*/ 2147483647 h 738"/>
                <a:gd name="T6" fmla="*/ 2147483647 w 906"/>
                <a:gd name="T7" fmla="*/ 2147483647 h 738"/>
                <a:gd name="T8" fmla="*/ 2147483647 w 906"/>
                <a:gd name="T9" fmla="*/ 2147483647 h 738"/>
                <a:gd name="T10" fmla="*/ 2147483647 w 906"/>
                <a:gd name="T11" fmla="*/ 0 h 738"/>
                <a:gd name="T12" fmla="*/ 2147483647 w 906"/>
                <a:gd name="T13" fmla="*/ 2147483647 h 738"/>
                <a:gd name="T14" fmla="*/ 2147483647 w 906"/>
                <a:gd name="T15" fmla="*/ 2147483647 h 738"/>
                <a:gd name="T16" fmla="*/ 2147483647 w 906"/>
                <a:gd name="T17" fmla="*/ 2147483647 h 738"/>
                <a:gd name="T18" fmla="*/ 2147483647 w 906"/>
                <a:gd name="T19" fmla="*/ 2147483647 h 738"/>
                <a:gd name="T20" fmla="*/ 2147483647 w 906"/>
                <a:gd name="T21" fmla="*/ 2147483647 h 738"/>
                <a:gd name="T22" fmla="*/ 2147483647 w 906"/>
                <a:gd name="T23" fmla="*/ 2147483647 h 738"/>
                <a:gd name="T24" fmla="*/ 2147483647 w 906"/>
                <a:gd name="T25" fmla="*/ 2147483647 h 738"/>
                <a:gd name="T26" fmla="*/ 2147483647 w 906"/>
                <a:gd name="T27" fmla="*/ 2147483647 h 738"/>
                <a:gd name="T28" fmla="*/ 2147483647 w 906"/>
                <a:gd name="T29" fmla="*/ 2147483647 h 738"/>
                <a:gd name="T30" fmla="*/ 2147483647 w 906"/>
                <a:gd name="T31" fmla="*/ 2147483647 h 738"/>
                <a:gd name="T32" fmla="*/ 2147483647 w 906"/>
                <a:gd name="T33" fmla="*/ 2147483647 h 738"/>
                <a:gd name="T34" fmla="*/ 2147483647 w 906"/>
                <a:gd name="T35" fmla="*/ 2147483647 h 738"/>
                <a:gd name="T36" fmla="*/ 2147483647 w 906"/>
                <a:gd name="T37" fmla="*/ 2147483647 h 738"/>
                <a:gd name="T38" fmla="*/ 2147483647 w 906"/>
                <a:gd name="T39" fmla="*/ 2147483647 h 738"/>
                <a:gd name="T40" fmla="*/ 2147483647 w 906"/>
                <a:gd name="T41" fmla="*/ 2147483647 h 738"/>
                <a:gd name="T42" fmla="*/ 2147483647 w 906"/>
                <a:gd name="T43" fmla="*/ 2147483647 h 738"/>
                <a:gd name="T44" fmla="*/ 2147483647 w 906"/>
                <a:gd name="T45" fmla="*/ 2147483647 h 738"/>
                <a:gd name="T46" fmla="*/ 0 w 906"/>
                <a:gd name="T47" fmla="*/ 2147483647 h 738"/>
                <a:gd name="T48" fmla="*/ 2147483647 w 906"/>
                <a:gd name="T49" fmla="*/ 2147483647 h 738"/>
                <a:gd name="T50" fmla="*/ 2147483647 w 906"/>
                <a:gd name="T51" fmla="*/ 2147483647 h 738"/>
                <a:gd name="T52" fmla="*/ 2147483647 w 906"/>
                <a:gd name="T53" fmla="*/ 2147483647 h 738"/>
                <a:gd name="T54" fmla="*/ 2147483647 w 906"/>
                <a:gd name="T55" fmla="*/ 2147483647 h 738"/>
                <a:gd name="T56" fmla="*/ 2147483647 w 906"/>
                <a:gd name="T57" fmla="*/ 2147483647 h 738"/>
                <a:gd name="T58" fmla="*/ 2147483647 w 906"/>
                <a:gd name="T59" fmla="*/ 2147483647 h 738"/>
                <a:gd name="T60" fmla="*/ 2147483647 w 906"/>
                <a:gd name="T61" fmla="*/ 2147483647 h 738"/>
                <a:gd name="T62" fmla="*/ 2147483647 w 906"/>
                <a:gd name="T63" fmla="*/ 2147483647 h 738"/>
                <a:gd name="T64" fmla="*/ 2147483647 w 906"/>
                <a:gd name="T65" fmla="*/ 2147483647 h 738"/>
                <a:gd name="T66" fmla="*/ 2147483647 w 906"/>
                <a:gd name="T67" fmla="*/ 2147483647 h 738"/>
                <a:gd name="T68" fmla="*/ 2147483647 w 906"/>
                <a:gd name="T69" fmla="*/ 2147483647 h 738"/>
                <a:gd name="T70" fmla="*/ 2147483647 w 906"/>
                <a:gd name="T71" fmla="*/ 2147483647 h 738"/>
                <a:gd name="T72" fmla="*/ 2147483647 w 906"/>
                <a:gd name="T73" fmla="*/ 2147483647 h 738"/>
                <a:gd name="T74" fmla="*/ 2147483647 w 906"/>
                <a:gd name="T75" fmla="*/ 2147483647 h 738"/>
                <a:gd name="T76" fmla="*/ 2147483647 w 906"/>
                <a:gd name="T77" fmla="*/ 2147483647 h 738"/>
                <a:gd name="T78" fmla="*/ 2147483647 w 906"/>
                <a:gd name="T79" fmla="*/ 2147483647 h 738"/>
                <a:gd name="T80" fmla="*/ 2147483647 w 906"/>
                <a:gd name="T81" fmla="*/ 2147483647 h 738"/>
                <a:gd name="T82" fmla="*/ 2147483647 w 906"/>
                <a:gd name="T83" fmla="*/ 2147483647 h 738"/>
                <a:gd name="T84" fmla="*/ 2147483647 w 906"/>
                <a:gd name="T85" fmla="*/ 2147483647 h 738"/>
                <a:gd name="T86" fmla="*/ 2147483647 w 906"/>
                <a:gd name="T87" fmla="*/ 2147483647 h 738"/>
                <a:gd name="T88" fmla="*/ 2147483647 w 906"/>
                <a:gd name="T89" fmla="*/ 2147483647 h 738"/>
                <a:gd name="T90" fmla="*/ 2147483647 w 906"/>
                <a:gd name="T91" fmla="*/ 2147483647 h 738"/>
                <a:gd name="T92" fmla="*/ 2147483647 w 906"/>
                <a:gd name="T93" fmla="*/ 2147483647 h 738"/>
                <a:gd name="T94" fmla="*/ 2147483647 w 906"/>
                <a:gd name="T95" fmla="*/ 2147483647 h 738"/>
                <a:gd name="T96" fmla="*/ 2147483647 w 906"/>
                <a:gd name="T97" fmla="*/ 2147483647 h 738"/>
                <a:gd name="T98" fmla="*/ 2147483647 w 906"/>
                <a:gd name="T99" fmla="*/ 2147483647 h 738"/>
                <a:gd name="T100" fmla="*/ 2147483647 w 906"/>
                <a:gd name="T101" fmla="*/ 2147483647 h 738"/>
                <a:gd name="T102" fmla="*/ 2147483647 w 906"/>
                <a:gd name="T103" fmla="*/ 2147483647 h 738"/>
                <a:gd name="T104" fmla="*/ 2147483647 w 906"/>
                <a:gd name="T105" fmla="*/ 2147483647 h 738"/>
                <a:gd name="T106" fmla="*/ 2147483647 w 906"/>
                <a:gd name="T107" fmla="*/ 2147483647 h 738"/>
                <a:gd name="T108" fmla="*/ 2147483647 w 906"/>
                <a:gd name="T109" fmla="*/ 2147483647 h 7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06"/>
                <a:gd name="T166" fmla="*/ 0 h 738"/>
                <a:gd name="T167" fmla="*/ 906 w 906"/>
                <a:gd name="T168" fmla="*/ 738 h 7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06" h="738">
                  <a:moveTo>
                    <a:pt x="894" y="108"/>
                  </a:moveTo>
                  <a:lnTo>
                    <a:pt x="894" y="96"/>
                  </a:lnTo>
                  <a:lnTo>
                    <a:pt x="906" y="96"/>
                  </a:lnTo>
                  <a:lnTo>
                    <a:pt x="900" y="90"/>
                  </a:lnTo>
                  <a:lnTo>
                    <a:pt x="876" y="90"/>
                  </a:lnTo>
                  <a:lnTo>
                    <a:pt x="840" y="102"/>
                  </a:lnTo>
                  <a:lnTo>
                    <a:pt x="840" y="84"/>
                  </a:lnTo>
                  <a:lnTo>
                    <a:pt x="816" y="84"/>
                  </a:lnTo>
                  <a:lnTo>
                    <a:pt x="792" y="96"/>
                  </a:lnTo>
                  <a:lnTo>
                    <a:pt x="786" y="102"/>
                  </a:lnTo>
                  <a:lnTo>
                    <a:pt x="780" y="114"/>
                  </a:lnTo>
                  <a:lnTo>
                    <a:pt x="774" y="120"/>
                  </a:lnTo>
                  <a:lnTo>
                    <a:pt x="756" y="120"/>
                  </a:lnTo>
                  <a:lnTo>
                    <a:pt x="750" y="126"/>
                  </a:lnTo>
                  <a:lnTo>
                    <a:pt x="744" y="138"/>
                  </a:lnTo>
                  <a:lnTo>
                    <a:pt x="732" y="144"/>
                  </a:lnTo>
                  <a:lnTo>
                    <a:pt x="726" y="150"/>
                  </a:lnTo>
                  <a:lnTo>
                    <a:pt x="720" y="150"/>
                  </a:lnTo>
                  <a:lnTo>
                    <a:pt x="690" y="120"/>
                  </a:lnTo>
                  <a:lnTo>
                    <a:pt x="690" y="114"/>
                  </a:lnTo>
                  <a:lnTo>
                    <a:pt x="678" y="48"/>
                  </a:lnTo>
                  <a:lnTo>
                    <a:pt x="660" y="48"/>
                  </a:lnTo>
                  <a:lnTo>
                    <a:pt x="660" y="18"/>
                  </a:lnTo>
                  <a:lnTo>
                    <a:pt x="642" y="0"/>
                  </a:lnTo>
                  <a:lnTo>
                    <a:pt x="624" y="0"/>
                  </a:lnTo>
                  <a:lnTo>
                    <a:pt x="618" y="6"/>
                  </a:lnTo>
                  <a:lnTo>
                    <a:pt x="618" y="30"/>
                  </a:lnTo>
                  <a:lnTo>
                    <a:pt x="612" y="36"/>
                  </a:lnTo>
                  <a:lnTo>
                    <a:pt x="606" y="36"/>
                  </a:lnTo>
                  <a:lnTo>
                    <a:pt x="594" y="48"/>
                  </a:lnTo>
                  <a:lnTo>
                    <a:pt x="594" y="54"/>
                  </a:lnTo>
                  <a:lnTo>
                    <a:pt x="600" y="60"/>
                  </a:lnTo>
                  <a:lnTo>
                    <a:pt x="606" y="60"/>
                  </a:lnTo>
                  <a:lnTo>
                    <a:pt x="600" y="84"/>
                  </a:lnTo>
                  <a:lnTo>
                    <a:pt x="588" y="72"/>
                  </a:lnTo>
                  <a:lnTo>
                    <a:pt x="570" y="72"/>
                  </a:lnTo>
                  <a:lnTo>
                    <a:pt x="558" y="78"/>
                  </a:lnTo>
                  <a:lnTo>
                    <a:pt x="546" y="90"/>
                  </a:lnTo>
                  <a:lnTo>
                    <a:pt x="546" y="120"/>
                  </a:lnTo>
                  <a:lnTo>
                    <a:pt x="540" y="120"/>
                  </a:lnTo>
                  <a:lnTo>
                    <a:pt x="534" y="114"/>
                  </a:lnTo>
                  <a:lnTo>
                    <a:pt x="528" y="102"/>
                  </a:lnTo>
                  <a:lnTo>
                    <a:pt x="522" y="96"/>
                  </a:lnTo>
                  <a:lnTo>
                    <a:pt x="510" y="96"/>
                  </a:lnTo>
                  <a:lnTo>
                    <a:pt x="504" y="102"/>
                  </a:lnTo>
                  <a:lnTo>
                    <a:pt x="492" y="108"/>
                  </a:lnTo>
                  <a:lnTo>
                    <a:pt x="474" y="126"/>
                  </a:lnTo>
                  <a:lnTo>
                    <a:pt x="468" y="126"/>
                  </a:lnTo>
                  <a:lnTo>
                    <a:pt x="456" y="114"/>
                  </a:lnTo>
                  <a:lnTo>
                    <a:pt x="444" y="108"/>
                  </a:lnTo>
                  <a:lnTo>
                    <a:pt x="438" y="102"/>
                  </a:lnTo>
                  <a:lnTo>
                    <a:pt x="426" y="102"/>
                  </a:lnTo>
                  <a:lnTo>
                    <a:pt x="414" y="108"/>
                  </a:lnTo>
                  <a:lnTo>
                    <a:pt x="396" y="84"/>
                  </a:lnTo>
                  <a:lnTo>
                    <a:pt x="384" y="96"/>
                  </a:lnTo>
                  <a:lnTo>
                    <a:pt x="342" y="96"/>
                  </a:lnTo>
                  <a:lnTo>
                    <a:pt x="330" y="90"/>
                  </a:lnTo>
                  <a:lnTo>
                    <a:pt x="324" y="84"/>
                  </a:lnTo>
                  <a:lnTo>
                    <a:pt x="312" y="78"/>
                  </a:lnTo>
                  <a:lnTo>
                    <a:pt x="300" y="78"/>
                  </a:lnTo>
                  <a:lnTo>
                    <a:pt x="300" y="102"/>
                  </a:lnTo>
                  <a:lnTo>
                    <a:pt x="264" y="102"/>
                  </a:lnTo>
                  <a:lnTo>
                    <a:pt x="252" y="108"/>
                  </a:lnTo>
                  <a:lnTo>
                    <a:pt x="246" y="120"/>
                  </a:lnTo>
                  <a:lnTo>
                    <a:pt x="246" y="180"/>
                  </a:lnTo>
                  <a:lnTo>
                    <a:pt x="234" y="180"/>
                  </a:lnTo>
                  <a:lnTo>
                    <a:pt x="222" y="186"/>
                  </a:lnTo>
                  <a:lnTo>
                    <a:pt x="216" y="198"/>
                  </a:lnTo>
                  <a:lnTo>
                    <a:pt x="180" y="216"/>
                  </a:lnTo>
                  <a:lnTo>
                    <a:pt x="168" y="216"/>
                  </a:lnTo>
                  <a:lnTo>
                    <a:pt x="168" y="228"/>
                  </a:lnTo>
                  <a:lnTo>
                    <a:pt x="156" y="252"/>
                  </a:lnTo>
                  <a:lnTo>
                    <a:pt x="150" y="258"/>
                  </a:lnTo>
                  <a:lnTo>
                    <a:pt x="138" y="264"/>
                  </a:lnTo>
                  <a:lnTo>
                    <a:pt x="114" y="264"/>
                  </a:lnTo>
                  <a:lnTo>
                    <a:pt x="90" y="240"/>
                  </a:lnTo>
                  <a:lnTo>
                    <a:pt x="84" y="240"/>
                  </a:lnTo>
                  <a:lnTo>
                    <a:pt x="78" y="246"/>
                  </a:lnTo>
                  <a:lnTo>
                    <a:pt x="66" y="246"/>
                  </a:lnTo>
                  <a:lnTo>
                    <a:pt x="60" y="240"/>
                  </a:lnTo>
                  <a:lnTo>
                    <a:pt x="48" y="240"/>
                  </a:lnTo>
                  <a:lnTo>
                    <a:pt x="42" y="234"/>
                  </a:lnTo>
                  <a:lnTo>
                    <a:pt x="36" y="240"/>
                  </a:lnTo>
                  <a:lnTo>
                    <a:pt x="30" y="252"/>
                  </a:lnTo>
                  <a:lnTo>
                    <a:pt x="30" y="258"/>
                  </a:lnTo>
                  <a:lnTo>
                    <a:pt x="36" y="270"/>
                  </a:lnTo>
                  <a:lnTo>
                    <a:pt x="36" y="294"/>
                  </a:lnTo>
                  <a:lnTo>
                    <a:pt x="42" y="300"/>
                  </a:lnTo>
                  <a:lnTo>
                    <a:pt x="42" y="306"/>
                  </a:lnTo>
                  <a:lnTo>
                    <a:pt x="18" y="312"/>
                  </a:lnTo>
                  <a:lnTo>
                    <a:pt x="30" y="330"/>
                  </a:lnTo>
                  <a:lnTo>
                    <a:pt x="24" y="330"/>
                  </a:lnTo>
                  <a:lnTo>
                    <a:pt x="18" y="336"/>
                  </a:lnTo>
                  <a:lnTo>
                    <a:pt x="6" y="342"/>
                  </a:lnTo>
                  <a:lnTo>
                    <a:pt x="0" y="348"/>
                  </a:lnTo>
                  <a:lnTo>
                    <a:pt x="0" y="354"/>
                  </a:lnTo>
                  <a:lnTo>
                    <a:pt x="12" y="366"/>
                  </a:lnTo>
                  <a:lnTo>
                    <a:pt x="12" y="396"/>
                  </a:lnTo>
                  <a:lnTo>
                    <a:pt x="36" y="396"/>
                  </a:lnTo>
                  <a:lnTo>
                    <a:pt x="42" y="402"/>
                  </a:lnTo>
                  <a:lnTo>
                    <a:pt x="42" y="408"/>
                  </a:lnTo>
                  <a:lnTo>
                    <a:pt x="24" y="426"/>
                  </a:lnTo>
                  <a:lnTo>
                    <a:pt x="18" y="438"/>
                  </a:lnTo>
                  <a:lnTo>
                    <a:pt x="30" y="462"/>
                  </a:lnTo>
                  <a:lnTo>
                    <a:pt x="42" y="480"/>
                  </a:lnTo>
                  <a:lnTo>
                    <a:pt x="54" y="504"/>
                  </a:lnTo>
                  <a:lnTo>
                    <a:pt x="60" y="510"/>
                  </a:lnTo>
                  <a:lnTo>
                    <a:pt x="60" y="564"/>
                  </a:lnTo>
                  <a:lnTo>
                    <a:pt x="66" y="570"/>
                  </a:lnTo>
                  <a:lnTo>
                    <a:pt x="72" y="570"/>
                  </a:lnTo>
                  <a:lnTo>
                    <a:pt x="84" y="576"/>
                  </a:lnTo>
                  <a:lnTo>
                    <a:pt x="120" y="576"/>
                  </a:lnTo>
                  <a:lnTo>
                    <a:pt x="126" y="582"/>
                  </a:lnTo>
                  <a:lnTo>
                    <a:pt x="138" y="606"/>
                  </a:lnTo>
                  <a:lnTo>
                    <a:pt x="114" y="654"/>
                  </a:lnTo>
                  <a:lnTo>
                    <a:pt x="108" y="660"/>
                  </a:lnTo>
                  <a:lnTo>
                    <a:pt x="102" y="672"/>
                  </a:lnTo>
                  <a:lnTo>
                    <a:pt x="84" y="690"/>
                  </a:lnTo>
                  <a:lnTo>
                    <a:pt x="84" y="702"/>
                  </a:lnTo>
                  <a:lnTo>
                    <a:pt x="120" y="702"/>
                  </a:lnTo>
                  <a:lnTo>
                    <a:pt x="132" y="708"/>
                  </a:lnTo>
                  <a:lnTo>
                    <a:pt x="150" y="720"/>
                  </a:lnTo>
                  <a:lnTo>
                    <a:pt x="168" y="726"/>
                  </a:lnTo>
                  <a:lnTo>
                    <a:pt x="192" y="738"/>
                  </a:lnTo>
                  <a:lnTo>
                    <a:pt x="210" y="738"/>
                  </a:lnTo>
                  <a:lnTo>
                    <a:pt x="228" y="732"/>
                  </a:lnTo>
                  <a:lnTo>
                    <a:pt x="234" y="732"/>
                  </a:lnTo>
                  <a:lnTo>
                    <a:pt x="240" y="726"/>
                  </a:lnTo>
                  <a:lnTo>
                    <a:pt x="294" y="726"/>
                  </a:lnTo>
                  <a:lnTo>
                    <a:pt x="294" y="732"/>
                  </a:lnTo>
                  <a:lnTo>
                    <a:pt x="318" y="732"/>
                  </a:lnTo>
                  <a:lnTo>
                    <a:pt x="324" y="726"/>
                  </a:lnTo>
                  <a:lnTo>
                    <a:pt x="348" y="726"/>
                  </a:lnTo>
                  <a:lnTo>
                    <a:pt x="366" y="720"/>
                  </a:lnTo>
                  <a:lnTo>
                    <a:pt x="396" y="720"/>
                  </a:lnTo>
                  <a:lnTo>
                    <a:pt x="444" y="696"/>
                  </a:lnTo>
                  <a:lnTo>
                    <a:pt x="450" y="696"/>
                  </a:lnTo>
                  <a:lnTo>
                    <a:pt x="456" y="690"/>
                  </a:lnTo>
                  <a:lnTo>
                    <a:pt x="456" y="660"/>
                  </a:lnTo>
                  <a:lnTo>
                    <a:pt x="450" y="654"/>
                  </a:lnTo>
                  <a:lnTo>
                    <a:pt x="450" y="636"/>
                  </a:lnTo>
                  <a:lnTo>
                    <a:pt x="444" y="624"/>
                  </a:lnTo>
                  <a:lnTo>
                    <a:pt x="444" y="606"/>
                  </a:lnTo>
                  <a:lnTo>
                    <a:pt x="450" y="594"/>
                  </a:lnTo>
                  <a:lnTo>
                    <a:pt x="462" y="588"/>
                  </a:lnTo>
                  <a:lnTo>
                    <a:pt x="468" y="576"/>
                  </a:lnTo>
                  <a:lnTo>
                    <a:pt x="486" y="576"/>
                  </a:lnTo>
                  <a:lnTo>
                    <a:pt x="486" y="588"/>
                  </a:lnTo>
                  <a:lnTo>
                    <a:pt x="528" y="588"/>
                  </a:lnTo>
                  <a:lnTo>
                    <a:pt x="534" y="582"/>
                  </a:lnTo>
                  <a:lnTo>
                    <a:pt x="534" y="576"/>
                  </a:lnTo>
                  <a:lnTo>
                    <a:pt x="528" y="570"/>
                  </a:lnTo>
                  <a:lnTo>
                    <a:pt x="522" y="570"/>
                  </a:lnTo>
                  <a:lnTo>
                    <a:pt x="522" y="564"/>
                  </a:lnTo>
                  <a:lnTo>
                    <a:pt x="528" y="558"/>
                  </a:lnTo>
                  <a:lnTo>
                    <a:pt x="534" y="558"/>
                  </a:lnTo>
                  <a:lnTo>
                    <a:pt x="546" y="552"/>
                  </a:lnTo>
                  <a:lnTo>
                    <a:pt x="552" y="546"/>
                  </a:lnTo>
                  <a:lnTo>
                    <a:pt x="564" y="540"/>
                  </a:lnTo>
                  <a:lnTo>
                    <a:pt x="594" y="540"/>
                  </a:lnTo>
                  <a:lnTo>
                    <a:pt x="594" y="552"/>
                  </a:lnTo>
                  <a:lnTo>
                    <a:pt x="600" y="558"/>
                  </a:lnTo>
                  <a:lnTo>
                    <a:pt x="612" y="558"/>
                  </a:lnTo>
                  <a:lnTo>
                    <a:pt x="624" y="552"/>
                  </a:lnTo>
                  <a:lnTo>
                    <a:pt x="630" y="540"/>
                  </a:lnTo>
                  <a:lnTo>
                    <a:pt x="636" y="534"/>
                  </a:lnTo>
                  <a:lnTo>
                    <a:pt x="636" y="528"/>
                  </a:lnTo>
                  <a:lnTo>
                    <a:pt x="630" y="522"/>
                  </a:lnTo>
                  <a:lnTo>
                    <a:pt x="630" y="510"/>
                  </a:lnTo>
                  <a:lnTo>
                    <a:pt x="624" y="498"/>
                  </a:lnTo>
                  <a:lnTo>
                    <a:pt x="624" y="480"/>
                  </a:lnTo>
                  <a:lnTo>
                    <a:pt x="630" y="474"/>
                  </a:lnTo>
                  <a:lnTo>
                    <a:pt x="636" y="474"/>
                  </a:lnTo>
                  <a:lnTo>
                    <a:pt x="636" y="438"/>
                  </a:lnTo>
                  <a:lnTo>
                    <a:pt x="642" y="432"/>
                  </a:lnTo>
                  <a:lnTo>
                    <a:pt x="660" y="432"/>
                  </a:lnTo>
                  <a:lnTo>
                    <a:pt x="690" y="414"/>
                  </a:lnTo>
                  <a:lnTo>
                    <a:pt x="684" y="414"/>
                  </a:lnTo>
                  <a:lnTo>
                    <a:pt x="672" y="408"/>
                  </a:lnTo>
                  <a:lnTo>
                    <a:pt x="672" y="402"/>
                  </a:lnTo>
                  <a:lnTo>
                    <a:pt x="666" y="396"/>
                  </a:lnTo>
                  <a:lnTo>
                    <a:pt x="666" y="390"/>
                  </a:lnTo>
                  <a:lnTo>
                    <a:pt x="654" y="384"/>
                  </a:lnTo>
                  <a:lnTo>
                    <a:pt x="642" y="372"/>
                  </a:lnTo>
                  <a:lnTo>
                    <a:pt x="642" y="360"/>
                  </a:lnTo>
                  <a:lnTo>
                    <a:pt x="660" y="360"/>
                  </a:lnTo>
                  <a:lnTo>
                    <a:pt x="666" y="366"/>
                  </a:lnTo>
                  <a:lnTo>
                    <a:pt x="684" y="372"/>
                  </a:lnTo>
                  <a:lnTo>
                    <a:pt x="690" y="372"/>
                  </a:lnTo>
                  <a:lnTo>
                    <a:pt x="696" y="366"/>
                  </a:lnTo>
                  <a:lnTo>
                    <a:pt x="714" y="366"/>
                  </a:lnTo>
                  <a:lnTo>
                    <a:pt x="714" y="336"/>
                  </a:lnTo>
                  <a:lnTo>
                    <a:pt x="708" y="330"/>
                  </a:lnTo>
                  <a:lnTo>
                    <a:pt x="708" y="318"/>
                  </a:lnTo>
                  <a:lnTo>
                    <a:pt x="714" y="306"/>
                  </a:lnTo>
                  <a:lnTo>
                    <a:pt x="738" y="282"/>
                  </a:lnTo>
                  <a:lnTo>
                    <a:pt x="738" y="276"/>
                  </a:lnTo>
                  <a:lnTo>
                    <a:pt x="732" y="264"/>
                  </a:lnTo>
                  <a:lnTo>
                    <a:pt x="726" y="258"/>
                  </a:lnTo>
                  <a:lnTo>
                    <a:pt x="726" y="228"/>
                  </a:lnTo>
                  <a:lnTo>
                    <a:pt x="696" y="198"/>
                  </a:lnTo>
                  <a:lnTo>
                    <a:pt x="696" y="192"/>
                  </a:lnTo>
                  <a:lnTo>
                    <a:pt x="702" y="186"/>
                  </a:lnTo>
                  <a:lnTo>
                    <a:pt x="708" y="174"/>
                  </a:lnTo>
                  <a:lnTo>
                    <a:pt x="714" y="168"/>
                  </a:lnTo>
                  <a:lnTo>
                    <a:pt x="738" y="156"/>
                  </a:lnTo>
                  <a:lnTo>
                    <a:pt x="744" y="150"/>
                  </a:lnTo>
                  <a:lnTo>
                    <a:pt x="768" y="138"/>
                  </a:lnTo>
                  <a:lnTo>
                    <a:pt x="774" y="138"/>
                  </a:lnTo>
                  <a:lnTo>
                    <a:pt x="780" y="132"/>
                  </a:lnTo>
                  <a:lnTo>
                    <a:pt x="822" y="132"/>
                  </a:lnTo>
                  <a:lnTo>
                    <a:pt x="828" y="126"/>
                  </a:lnTo>
                  <a:lnTo>
                    <a:pt x="852" y="126"/>
                  </a:lnTo>
                  <a:lnTo>
                    <a:pt x="864" y="132"/>
                  </a:lnTo>
                  <a:lnTo>
                    <a:pt x="876" y="132"/>
                  </a:lnTo>
                  <a:lnTo>
                    <a:pt x="882" y="126"/>
                  </a:lnTo>
                  <a:lnTo>
                    <a:pt x="894" y="126"/>
                  </a:lnTo>
                  <a:lnTo>
                    <a:pt x="900" y="120"/>
                  </a:lnTo>
                  <a:lnTo>
                    <a:pt x="894" y="114"/>
                  </a:lnTo>
                  <a:lnTo>
                    <a:pt x="894" y="1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grpSp>
      <p:grpSp>
        <p:nvGrpSpPr>
          <p:cNvPr id="180" name="Group 179">
            <a:extLst>
              <a:ext uri="{FF2B5EF4-FFF2-40B4-BE49-F238E27FC236}">
                <a16:creationId xmlns:a16="http://schemas.microsoft.com/office/drawing/2014/main" id="{00433F8B-F260-42C4-8953-7C6ABEDE9AAB}"/>
              </a:ext>
            </a:extLst>
          </p:cNvPr>
          <p:cNvGrpSpPr/>
          <p:nvPr/>
        </p:nvGrpSpPr>
        <p:grpSpPr>
          <a:xfrm>
            <a:off x="8301766" y="2278581"/>
            <a:ext cx="3029710" cy="2300838"/>
            <a:chOff x="8301766" y="1639629"/>
            <a:chExt cx="3029710" cy="2300838"/>
          </a:xfrm>
        </p:grpSpPr>
        <p:sp>
          <p:nvSpPr>
            <p:cNvPr id="186" name="Rectangle 185">
              <a:extLst>
                <a:ext uri="{FF2B5EF4-FFF2-40B4-BE49-F238E27FC236}">
                  <a16:creationId xmlns:a16="http://schemas.microsoft.com/office/drawing/2014/main" id="{48AF9661-F451-4F90-9CF3-2D2095A52482}"/>
                </a:ext>
              </a:extLst>
            </p:cNvPr>
            <p:cNvSpPr/>
            <p:nvPr/>
          </p:nvSpPr>
          <p:spPr>
            <a:xfrm>
              <a:off x="8465420" y="3244553"/>
              <a:ext cx="2866056" cy="6959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spAutoFit/>
            </a:bodyPr>
            <a:lstStyle/>
            <a:p>
              <a:pPr>
                <a:lnSpc>
                  <a:spcPct val="90000"/>
                </a:lnSpc>
                <a:spcAft>
                  <a:spcPts val="600"/>
                </a:spcAft>
              </a:pPr>
              <a:r>
                <a:rPr lang="en-US" sz="1200">
                  <a:solidFill>
                    <a:schemeClr val="bg1"/>
                  </a:solidFill>
                </a:rPr>
                <a:t>Select a country to </a:t>
              </a:r>
              <a:r>
                <a:rPr lang="en-US" sz="1200" err="1">
                  <a:solidFill>
                    <a:schemeClr val="bg1"/>
                  </a:solidFill>
                </a:rPr>
                <a:t>recolour</a:t>
              </a:r>
              <a:r>
                <a:rPr lang="en-US" sz="1200">
                  <a:solidFill>
                    <a:schemeClr val="bg1"/>
                  </a:solidFill>
                </a:rPr>
                <a:t> it using the </a:t>
              </a:r>
              <a:r>
                <a:rPr lang="en-US" sz="1200" b="1">
                  <a:solidFill>
                    <a:schemeClr val="bg1"/>
                  </a:solidFill>
                </a:rPr>
                <a:t>Shape Fill </a:t>
              </a:r>
              <a:r>
                <a:rPr lang="en-US" sz="1200">
                  <a:solidFill>
                    <a:schemeClr val="bg1"/>
                  </a:solidFill>
                </a:rPr>
                <a:t>options.</a:t>
              </a:r>
            </a:p>
          </p:txBody>
        </p:sp>
        <p:grpSp>
          <p:nvGrpSpPr>
            <p:cNvPr id="182" name="Group 181">
              <a:extLst>
                <a:ext uri="{FF2B5EF4-FFF2-40B4-BE49-F238E27FC236}">
                  <a16:creationId xmlns:a16="http://schemas.microsoft.com/office/drawing/2014/main" id="{B8DC00B1-76B3-4885-9428-96B3A924789C}"/>
                </a:ext>
              </a:extLst>
            </p:cNvPr>
            <p:cNvGrpSpPr/>
            <p:nvPr/>
          </p:nvGrpSpPr>
          <p:grpSpPr>
            <a:xfrm>
              <a:off x="8301766" y="1639629"/>
              <a:ext cx="3029710" cy="1767508"/>
              <a:chOff x="7850046" y="3053870"/>
              <a:chExt cx="3029710" cy="1767508"/>
            </a:xfrm>
          </p:grpSpPr>
          <p:sp>
            <p:nvSpPr>
              <p:cNvPr id="183" name="Rectangle 182">
                <a:extLst>
                  <a:ext uri="{FF2B5EF4-FFF2-40B4-BE49-F238E27FC236}">
                    <a16:creationId xmlns:a16="http://schemas.microsoft.com/office/drawing/2014/main" id="{CE822EA6-8BAB-45B4-9724-375C2E96B993}"/>
                  </a:ext>
                </a:extLst>
              </p:cNvPr>
              <p:cNvSpPr/>
              <p:nvPr/>
            </p:nvSpPr>
            <p:spPr>
              <a:xfrm>
                <a:off x="8013700" y="3053870"/>
                <a:ext cx="2866056" cy="16038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b" anchorCtr="0">
                <a:spAutoFit/>
              </a:bodyPr>
              <a:lstStyle/>
              <a:p>
                <a:pPr>
                  <a:lnSpc>
                    <a:spcPct val="90000"/>
                  </a:lnSpc>
                  <a:spcAft>
                    <a:spcPts val="600"/>
                  </a:spcAft>
                </a:pPr>
                <a:r>
                  <a:rPr lang="en-US" sz="1200">
                    <a:solidFill>
                      <a:schemeClr val="bg1"/>
                    </a:solidFill>
                  </a:rPr>
                  <a:t>Each country is a separate object in this map. You can find individually</a:t>
                </a:r>
                <a:br>
                  <a:rPr lang="en-US" sz="1200">
                    <a:solidFill>
                      <a:schemeClr val="bg1"/>
                    </a:solidFill>
                  </a:rPr>
                </a:br>
                <a:r>
                  <a:rPr lang="en-US" sz="1200">
                    <a:solidFill>
                      <a:schemeClr val="bg1"/>
                    </a:solidFill>
                  </a:rPr>
                  <a:t>named countries in the</a:t>
                </a:r>
                <a:br>
                  <a:rPr lang="en-US" sz="1200">
                    <a:solidFill>
                      <a:schemeClr val="bg1"/>
                    </a:solidFill>
                  </a:rPr>
                </a:br>
                <a:r>
                  <a:rPr lang="en-US" sz="1200" b="1">
                    <a:solidFill>
                      <a:schemeClr val="bg1"/>
                    </a:solidFill>
                  </a:rPr>
                  <a:t>Selection Pane</a:t>
                </a:r>
                <a:r>
                  <a:rPr lang="en-US" sz="1200">
                    <a:solidFill>
                      <a:schemeClr val="bg1"/>
                    </a:solidFill>
                  </a:rPr>
                  <a:t>:</a:t>
                </a:r>
                <a:r>
                  <a:rPr lang="en-US" sz="1200" b="1">
                    <a:solidFill>
                      <a:schemeClr val="bg1"/>
                    </a:solidFill>
                  </a:rPr>
                  <a:t> </a:t>
                </a:r>
              </a:p>
              <a:p>
                <a:pPr>
                  <a:lnSpc>
                    <a:spcPct val="90000"/>
                  </a:lnSpc>
                  <a:spcAft>
                    <a:spcPts val="600"/>
                  </a:spcAft>
                </a:pPr>
                <a:r>
                  <a:rPr lang="en-US" sz="1200" b="1">
                    <a:solidFill>
                      <a:schemeClr val="bg1"/>
                    </a:solidFill>
                  </a:rPr>
                  <a:t>Home tab &gt; Arrange </a:t>
                </a:r>
                <a:br>
                  <a:rPr lang="en-US" sz="1200" b="1">
                    <a:solidFill>
                      <a:schemeClr val="bg1"/>
                    </a:solidFill>
                  </a:rPr>
                </a:br>
                <a:r>
                  <a:rPr lang="en-US" sz="1200" b="1">
                    <a:solidFill>
                      <a:schemeClr val="bg1"/>
                    </a:solidFill>
                  </a:rPr>
                  <a:t>&gt; Selection Pane</a:t>
                </a:r>
                <a:r>
                  <a:rPr lang="en-US" sz="1200">
                    <a:solidFill>
                      <a:schemeClr val="bg1"/>
                    </a:solidFill>
                  </a:rPr>
                  <a:t>, </a:t>
                </a:r>
                <a:br>
                  <a:rPr lang="en-US" sz="1200">
                    <a:solidFill>
                      <a:schemeClr val="bg1"/>
                    </a:solidFill>
                  </a:rPr>
                </a:br>
                <a:r>
                  <a:rPr lang="en-US" sz="1200">
                    <a:solidFill>
                      <a:schemeClr val="bg1"/>
                    </a:solidFill>
                  </a:rPr>
                  <a:t>or by pressing </a:t>
                </a:r>
                <a:r>
                  <a:rPr lang="en-US" sz="1200" b="1">
                    <a:solidFill>
                      <a:schemeClr val="bg1"/>
                    </a:solidFill>
                  </a:rPr>
                  <a:t>Alt + F10</a:t>
                </a:r>
              </a:p>
            </p:txBody>
          </p:sp>
          <p:sp>
            <p:nvSpPr>
              <p:cNvPr id="184" name="Cross 183">
                <a:extLst>
                  <a:ext uri="{FF2B5EF4-FFF2-40B4-BE49-F238E27FC236}">
                    <a16:creationId xmlns:a16="http://schemas.microsoft.com/office/drawing/2014/main" id="{65D1AA9F-F421-49AE-9521-BC550F20BF2D}"/>
                  </a:ext>
                </a:extLst>
              </p:cNvPr>
              <p:cNvSpPr/>
              <p:nvPr/>
            </p:nvSpPr>
            <p:spPr>
              <a:xfrm>
                <a:off x="7850046" y="4494072"/>
                <a:ext cx="327308" cy="327306"/>
              </a:xfrm>
              <a:prstGeom prst="plus">
                <a:avLst>
                  <a:gd name="adj" fmla="val 4294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Tree>
    <p:custDataLst>
      <p:tags r:id="rId1"/>
    </p:custDataLst>
    <p:extLst>
      <p:ext uri="{BB962C8B-B14F-4D97-AF65-F5344CB8AC3E}">
        <p14:creationId xmlns:p14="http://schemas.microsoft.com/office/powerpoint/2010/main" val="1907932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3E40534-05DB-4686-8F2B-39B347C770AA}"/>
              </a:ext>
            </a:extLst>
          </p:cNvPr>
          <p:cNvSpPr>
            <a:spLocks noGrp="1"/>
          </p:cNvSpPr>
          <p:nvPr>
            <p:ph type="title"/>
          </p:nvPr>
        </p:nvSpPr>
        <p:spPr>
          <a:xfrm>
            <a:off x="571499" y="455613"/>
            <a:ext cx="11048999" cy="719137"/>
          </a:xfrm>
        </p:spPr>
        <p:txBody>
          <a:bodyPr/>
          <a:lstStyle/>
          <a:p>
            <a:r>
              <a:rPr lang="en-US"/>
              <a:t>Africa map</a:t>
            </a:r>
          </a:p>
        </p:txBody>
      </p:sp>
      <p:sp>
        <p:nvSpPr>
          <p:cNvPr id="3" name="Date Placeholder 2">
            <a:extLst>
              <a:ext uri="{FF2B5EF4-FFF2-40B4-BE49-F238E27FC236}">
                <a16:creationId xmlns:a16="http://schemas.microsoft.com/office/drawing/2014/main" id="{5C0840A6-B8C3-4289-8677-A5D241577BF3}"/>
              </a:ext>
            </a:extLst>
          </p:cNvPr>
          <p:cNvSpPr>
            <a:spLocks noGrp="1"/>
          </p:cNvSpPr>
          <p:nvPr>
            <p:ph type="dt" sz="half" idx="10"/>
          </p:nvPr>
        </p:nvSpPr>
        <p:spPr>
          <a:xfrm>
            <a:off x="571499" y="6230345"/>
            <a:ext cx="1746251" cy="216755"/>
          </a:xfrm>
        </p:spPr>
        <p:txBody>
          <a:bodyPr/>
          <a:lstStyle/>
          <a:p>
            <a:fld id="{84F89C30-F8E2-4477-B450-10CB0BE1C31A}" type="datetime1">
              <a:rPr lang="en-US" smtClean="0"/>
              <a:t>8/9/2021</a:t>
            </a:fld>
            <a:endParaRPr lang="en-GB"/>
          </a:p>
        </p:txBody>
      </p:sp>
      <p:sp>
        <p:nvSpPr>
          <p:cNvPr id="6" name="Footer Placeholder 5">
            <a:extLst>
              <a:ext uri="{FF2B5EF4-FFF2-40B4-BE49-F238E27FC236}">
                <a16:creationId xmlns:a16="http://schemas.microsoft.com/office/drawing/2014/main" id="{B832BE86-EF4C-4437-B465-7D33691C66B7}"/>
              </a:ext>
            </a:extLst>
          </p:cNvPr>
          <p:cNvSpPr>
            <a:spLocks noGrp="1"/>
          </p:cNvSpPr>
          <p:nvPr>
            <p:ph type="ftr" sz="quarter" idx="11"/>
          </p:nvPr>
        </p:nvSpPr>
        <p:spPr>
          <a:xfrm>
            <a:off x="2432050" y="6514978"/>
            <a:ext cx="7327900" cy="216755"/>
          </a:xfrm>
        </p:spPr>
        <p:txBody>
          <a:bodyPr/>
          <a:lstStyle/>
          <a:p>
            <a:endParaRPr lang="en-US"/>
          </a:p>
        </p:txBody>
      </p:sp>
      <p:sp>
        <p:nvSpPr>
          <p:cNvPr id="4" name="Slide Number Placeholder 3">
            <a:extLst>
              <a:ext uri="{FF2B5EF4-FFF2-40B4-BE49-F238E27FC236}">
                <a16:creationId xmlns:a16="http://schemas.microsoft.com/office/drawing/2014/main" id="{BCA7DF58-082B-44A6-98E9-AD73DE09EB7E}"/>
              </a:ext>
            </a:extLst>
          </p:cNvPr>
          <p:cNvSpPr>
            <a:spLocks noGrp="1"/>
          </p:cNvSpPr>
          <p:nvPr>
            <p:ph type="sldNum" sz="quarter" idx="12"/>
          </p:nvPr>
        </p:nvSpPr>
        <p:spPr>
          <a:xfrm>
            <a:off x="571500" y="6514978"/>
            <a:ext cx="1746250" cy="216755"/>
          </a:xfrm>
        </p:spPr>
        <p:txBody>
          <a:bodyPr/>
          <a:lstStyle/>
          <a:p>
            <a:fld id="{F8E47D07-9D1E-4FE9-B31A-2F5863681021}" type="slidenum">
              <a:rPr lang="en-GB" smtClean="0"/>
              <a:pPr/>
              <a:t>17</a:t>
            </a:fld>
            <a:endParaRPr lang="en-GB"/>
          </a:p>
        </p:txBody>
      </p:sp>
      <p:grpSp>
        <p:nvGrpSpPr>
          <p:cNvPr id="2" name="Group 1">
            <a:extLst>
              <a:ext uri="{FF2B5EF4-FFF2-40B4-BE49-F238E27FC236}">
                <a16:creationId xmlns:a16="http://schemas.microsoft.com/office/drawing/2014/main" id="{C7041731-501A-488E-8C1B-E21A649E5703}"/>
              </a:ext>
            </a:extLst>
          </p:cNvPr>
          <p:cNvGrpSpPr/>
          <p:nvPr>
            <p:custDataLst>
              <p:tags r:id="rId2"/>
            </p:custDataLst>
          </p:nvPr>
        </p:nvGrpSpPr>
        <p:grpSpPr>
          <a:xfrm>
            <a:off x="3610222" y="1039461"/>
            <a:ext cx="4230471" cy="5106098"/>
            <a:chOff x="6921702" y="2549346"/>
            <a:chExt cx="1869458" cy="2256401"/>
          </a:xfrm>
          <a:solidFill>
            <a:schemeClr val="bg1">
              <a:lumMod val="85000"/>
            </a:schemeClr>
          </a:solidFill>
        </p:grpSpPr>
        <p:sp>
          <p:nvSpPr>
            <p:cNvPr id="196" name="Zimbabwe" descr="© INSCALE GmbH, 05.05.2010&#10;http://www.presentationload.com/">
              <a:extLst>
                <a:ext uri="{FF2B5EF4-FFF2-40B4-BE49-F238E27FC236}">
                  <a16:creationId xmlns:a16="http://schemas.microsoft.com/office/drawing/2014/main" id="{36ECAF5F-7788-4D94-B43C-408FD869939E}"/>
                </a:ext>
              </a:extLst>
            </p:cNvPr>
            <p:cNvSpPr>
              <a:spLocks/>
            </p:cNvSpPr>
            <p:nvPr>
              <p:custDataLst>
                <p:tags r:id="rId3"/>
              </p:custDataLst>
            </p:nvPr>
          </p:nvSpPr>
          <p:spPr bwMode="gray">
            <a:xfrm>
              <a:off x="8071905" y="4204849"/>
              <a:ext cx="213956" cy="213957"/>
            </a:xfrm>
            <a:custGeom>
              <a:avLst/>
              <a:gdLst>
                <a:gd name="T0" fmla="*/ 2147483647 w 552"/>
                <a:gd name="T1" fmla="*/ 2147483647 h 552"/>
                <a:gd name="T2" fmla="*/ 2147483647 w 552"/>
                <a:gd name="T3" fmla="*/ 2147483647 h 552"/>
                <a:gd name="T4" fmla="*/ 2147483647 w 552"/>
                <a:gd name="T5" fmla="*/ 2147483647 h 552"/>
                <a:gd name="T6" fmla="*/ 2147483647 w 552"/>
                <a:gd name="T7" fmla="*/ 2147483647 h 552"/>
                <a:gd name="T8" fmla="*/ 2147483647 w 552"/>
                <a:gd name="T9" fmla="*/ 2147483647 h 552"/>
                <a:gd name="T10" fmla="*/ 2147483647 w 552"/>
                <a:gd name="T11" fmla="*/ 2147483647 h 552"/>
                <a:gd name="T12" fmla="*/ 2147483647 w 552"/>
                <a:gd name="T13" fmla="*/ 2147483647 h 552"/>
                <a:gd name="T14" fmla="*/ 2147483647 w 552"/>
                <a:gd name="T15" fmla="*/ 2147483647 h 552"/>
                <a:gd name="T16" fmla="*/ 2147483647 w 552"/>
                <a:gd name="T17" fmla="*/ 2147483647 h 552"/>
                <a:gd name="T18" fmla="*/ 2147483647 w 552"/>
                <a:gd name="T19" fmla="*/ 2147483647 h 552"/>
                <a:gd name="T20" fmla="*/ 2147483647 w 552"/>
                <a:gd name="T21" fmla="*/ 2147483647 h 552"/>
                <a:gd name="T22" fmla="*/ 2147483647 w 552"/>
                <a:gd name="T23" fmla="*/ 2147483647 h 552"/>
                <a:gd name="T24" fmla="*/ 2147483647 w 552"/>
                <a:gd name="T25" fmla="*/ 2147483647 h 552"/>
                <a:gd name="T26" fmla="*/ 2147483647 w 552"/>
                <a:gd name="T27" fmla="*/ 2147483647 h 552"/>
                <a:gd name="T28" fmla="*/ 2147483647 w 552"/>
                <a:gd name="T29" fmla="*/ 2147483647 h 552"/>
                <a:gd name="T30" fmla="*/ 2147483647 w 552"/>
                <a:gd name="T31" fmla="*/ 2147483647 h 552"/>
                <a:gd name="T32" fmla="*/ 2147483647 w 552"/>
                <a:gd name="T33" fmla="*/ 2147483647 h 552"/>
                <a:gd name="T34" fmla="*/ 2147483647 w 552"/>
                <a:gd name="T35" fmla="*/ 2147483647 h 552"/>
                <a:gd name="T36" fmla="*/ 2147483647 w 552"/>
                <a:gd name="T37" fmla="*/ 2147483647 h 552"/>
                <a:gd name="T38" fmla="*/ 2147483647 w 552"/>
                <a:gd name="T39" fmla="*/ 2147483647 h 552"/>
                <a:gd name="T40" fmla="*/ 2147483647 w 552"/>
                <a:gd name="T41" fmla="*/ 2147483647 h 552"/>
                <a:gd name="T42" fmla="*/ 2147483647 w 552"/>
                <a:gd name="T43" fmla="*/ 2147483647 h 552"/>
                <a:gd name="T44" fmla="*/ 2147483647 w 552"/>
                <a:gd name="T45" fmla="*/ 2147483647 h 552"/>
                <a:gd name="T46" fmla="*/ 2147483647 w 552"/>
                <a:gd name="T47" fmla="*/ 2147483647 h 552"/>
                <a:gd name="T48" fmla="*/ 2147483647 w 552"/>
                <a:gd name="T49" fmla="*/ 2147483647 h 552"/>
                <a:gd name="T50" fmla="*/ 2147483647 w 552"/>
                <a:gd name="T51" fmla="*/ 2147483647 h 552"/>
                <a:gd name="T52" fmla="*/ 2147483647 w 552"/>
                <a:gd name="T53" fmla="*/ 2147483647 h 552"/>
                <a:gd name="T54" fmla="*/ 2147483647 w 552"/>
                <a:gd name="T55" fmla="*/ 2147483647 h 552"/>
                <a:gd name="T56" fmla="*/ 2147483647 w 552"/>
                <a:gd name="T57" fmla="*/ 2147483647 h 552"/>
                <a:gd name="T58" fmla="*/ 2147483647 w 552"/>
                <a:gd name="T59" fmla="*/ 2147483647 h 552"/>
                <a:gd name="T60" fmla="*/ 2147483647 w 552"/>
                <a:gd name="T61" fmla="*/ 2147483647 h 552"/>
                <a:gd name="T62" fmla="*/ 2147483647 w 552"/>
                <a:gd name="T63" fmla="*/ 2147483647 h 552"/>
                <a:gd name="T64" fmla="*/ 2147483647 w 552"/>
                <a:gd name="T65" fmla="*/ 2147483647 h 552"/>
                <a:gd name="T66" fmla="*/ 2147483647 w 552"/>
                <a:gd name="T67" fmla="*/ 2147483647 h 552"/>
                <a:gd name="T68" fmla="*/ 2147483647 w 552"/>
                <a:gd name="T69" fmla="*/ 2147483647 h 552"/>
                <a:gd name="T70" fmla="*/ 2147483647 w 552"/>
                <a:gd name="T71" fmla="*/ 2147483647 h 552"/>
                <a:gd name="T72" fmla="*/ 2147483647 w 552"/>
                <a:gd name="T73" fmla="*/ 2147483647 h 552"/>
                <a:gd name="T74" fmla="*/ 2147483647 w 552"/>
                <a:gd name="T75" fmla="*/ 0 h 552"/>
                <a:gd name="T76" fmla="*/ 2147483647 w 552"/>
                <a:gd name="T77" fmla="*/ 2147483647 h 552"/>
                <a:gd name="T78" fmla="*/ 2147483647 w 552"/>
                <a:gd name="T79" fmla="*/ 2147483647 h 552"/>
                <a:gd name="T80" fmla="*/ 2147483647 w 552"/>
                <a:gd name="T81" fmla="*/ 2147483647 h 552"/>
                <a:gd name="T82" fmla="*/ 2147483647 w 552"/>
                <a:gd name="T83" fmla="*/ 2147483647 h 552"/>
                <a:gd name="T84" fmla="*/ 2147483647 w 552"/>
                <a:gd name="T85" fmla="*/ 2147483647 h 552"/>
                <a:gd name="T86" fmla="*/ 2147483647 w 552"/>
                <a:gd name="T87" fmla="*/ 2147483647 h 552"/>
                <a:gd name="T88" fmla="*/ 2147483647 w 552"/>
                <a:gd name="T89" fmla="*/ 2147483647 h 552"/>
                <a:gd name="T90" fmla="*/ 2147483647 w 552"/>
                <a:gd name="T91" fmla="*/ 2147483647 h 552"/>
                <a:gd name="T92" fmla="*/ 2147483647 w 552"/>
                <a:gd name="T93" fmla="*/ 2147483647 h 552"/>
                <a:gd name="T94" fmla="*/ 2147483647 w 552"/>
                <a:gd name="T95" fmla="*/ 2147483647 h 552"/>
                <a:gd name="T96" fmla="*/ 2147483647 w 552"/>
                <a:gd name="T97" fmla="*/ 2147483647 h 552"/>
                <a:gd name="T98" fmla="*/ 2147483647 w 552"/>
                <a:gd name="T99" fmla="*/ 2147483647 h 552"/>
                <a:gd name="T100" fmla="*/ 2147483647 w 552"/>
                <a:gd name="T101" fmla="*/ 2147483647 h 552"/>
                <a:gd name="T102" fmla="*/ 2147483647 w 552"/>
                <a:gd name="T103" fmla="*/ 2147483647 h 5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52"/>
                <a:gd name="T157" fmla="*/ 0 h 552"/>
                <a:gd name="T158" fmla="*/ 552 w 552"/>
                <a:gd name="T159" fmla="*/ 552 h 5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52" h="552">
                  <a:moveTo>
                    <a:pt x="18" y="204"/>
                  </a:moveTo>
                  <a:lnTo>
                    <a:pt x="18" y="234"/>
                  </a:lnTo>
                  <a:lnTo>
                    <a:pt x="30" y="234"/>
                  </a:lnTo>
                  <a:lnTo>
                    <a:pt x="36" y="240"/>
                  </a:lnTo>
                  <a:lnTo>
                    <a:pt x="48" y="264"/>
                  </a:lnTo>
                  <a:lnTo>
                    <a:pt x="54" y="270"/>
                  </a:lnTo>
                  <a:lnTo>
                    <a:pt x="54" y="294"/>
                  </a:lnTo>
                  <a:lnTo>
                    <a:pt x="72" y="330"/>
                  </a:lnTo>
                  <a:lnTo>
                    <a:pt x="84" y="336"/>
                  </a:lnTo>
                  <a:lnTo>
                    <a:pt x="102" y="354"/>
                  </a:lnTo>
                  <a:lnTo>
                    <a:pt x="132" y="354"/>
                  </a:lnTo>
                  <a:lnTo>
                    <a:pt x="138" y="360"/>
                  </a:lnTo>
                  <a:lnTo>
                    <a:pt x="138" y="390"/>
                  </a:lnTo>
                  <a:lnTo>
                    <a:pt x="168" y="390"/>
                  </a:lnTo>
                  <a:lnTo>
                    <a:pt x="174" y="414"/>
                  </a:lnTo>
                  <a:lnTo>
                    <a:pt x="168" y="420"/>
                  </a:lnTo>
                  <a:lnTo>
                    <a:pt x="168" y="450"/>
                  </a:lnTo>
                  <a:lnTo>
                    <a:pt x="186" y="450"/>
                  </a:lnTo>
                  <a:lnTo>
                    <a:pt x="186" y="480"/>
                  </a:lnTo>
                  <a:lnTo>
                    <a:pt x="198" y="480"/>
                  </a:lnTo>
                  <a:lnTo>
                    <a:pt x="216" y="486"/>
                  </a:lnTo>
                  <a:lnTo>
                    <a:pt x="228" y="486"/>
                  </a:lnTo>
                  <a:lnTo>
                    <a:pt x="246" y="492"/>
                  </a:lnTo>
                  <a:lnTo>
                    <a:pt x="264" y="510"/>
                  </a:lnTo>
                  <a:lnTo>
                    <a:pt x="270" y="522"/>
                  </a:lnTo>
                  <a:lnTo>
                    <a:pt x="270" y="528"/>
                  </a:lnTo>
                  <a:lnTo>
                    <a:pt x="252" y="528"/>
                  </a:lnTo>
                  <a:lnTo>
                    <a:pt x="312" y="528"/>
                  </a:lnTo>
                  <a:lnTo>
                    <a:pt x="324" y="534"/>
                  </a:lnTo>
                  <a:lnTo>
                    <a:pt x="330" y="534"/>
                  </a:lnTo>
                  <a:lnTo>
                    <a:pt x="342" y="540"/>
                  </a:lnTo>
                  <a:lnTo>
                    <a:pt x="402" y="540"/>
                  </a:lnTo>
                  <a:lnTo>
                    <a:pt x="420" y="552"/>
                  </a:lnTo>
                  <a:lnTo>
                    <a:pt x="486" y="468"/>
                  </a:lnTo>
                  <a:lnTo>
                    <a:pt x="504" y="462"/>
                  </a:lnTo>
                  <a:lnTo>
                    <a:pt x="492" y="444"/>
                  </a:lnTo>
                  <a:lnTo>
                    <a:pt x="504" y="432"/>
                  </a:lnTo>
                  <a:lnTo>
                    <a:pt x="504" y="402"/>
                  </a:lnTo>
                  <a:lnTo>
                    <a:pt x="516" y="396"/>
                  </a:lnTo>
                  <a:lnTo>
                    <a:pt x="528" y="384"/>
                  </a:lnTo>
                  <a:lnTo>
                    <a:pt x="528" y="372"/>
                  </a:lnTo>
                  <a:lnTo>
                    <a:pt x="540" y="360"/>
                  </a:lnTo>
                  <a:lnTo>
                    <a:pt x="546" y="348"/>
                  </a:lnTo>
                  <a:lnTo>
                    <a:pt x="546" y="342"/>
                  </a:lnTo>
                  <a:lnTo>
                    <a:pt x="522" y="318"/>
                  </a:lnTo>
                  <a:lnTo>
                    <a:pt x="522" y="306"/>
                  </a:lnTo>
                  <a:lnTo>
                    <a:pt x="540" y="288"/>
                  </a:lnTo>
                  <a:lnTo>
                    <a:pt x="522" y="264"/>
                  </a:lnTo>
                  <a:lnTo>
                    <a:pt x="540" y="252"/>
                  </a:lnTo>
                  <a:lnTo>
                    <a:pt x="540" y="240"/>
                  </a:lnTo>
                  <a:lnTo>
                    <a:pt x="546" y="240"/>
                  </a:lnTo>
                  <a:lnTo>
                    <a:pt x="546" y="234"/>
                  </a:lnTo>
                  <a:lnTo>
                    <a:pt x="552" y="228"/>
                  </a:lnTo>
                  <a:lnTo>
                    <a:pt x="552" y="216"/>
                  </a:lnTo>
                  <a:lnTo>
                    <a:pt x="540" y="192"/>
                  </a:lnTo>
                  <a:lnTo>
                    <a:pt x="540" y="180"/>
                  </a:lnTo>
                  <a:lnTo>
                    <a:pt x="546" y="174"/>
                  </a:lnTo>
                  <a:lnTo>
                    <a:pt x="546" y="168"/>
                  </a:lnTo>
                  <a:lnTo>
                    <a:pt x="552" y="162"/>
                  </a:lnTo>
                  <a:lnTo>
                    <a:pt x="540" y="150"/>
                  </a:lnTo>
                  <a:lnTo>
                    <a:pt x="552" y="138"/>
                  </a:lnTo>
                  <a:lnTo>
                    <a:pt x="540" y="120"/>
                  </a:lnTo>
                  <a:lnTo>
                    <a:pt x="546" y="114"/>
                  </a:lnTo>
                  <a:lnTo>
                    <a:pt x="552" y="102"/>
                  </a:lnTo>
                  <a:lnTo>
                    <a:pt x="552" y="96"/>
                  </a:lnTo>
                  <a:lnTo>
                    <a:pt x="540" y="84"/>
                  </a:lnTo>
                  <a:lnTo>
                    <a:pt x="528" y="84"/>
                  </a:lnTo>
                  <a:lnTo>
                    <a:pt x="510" y="66"/>
                  </a:lnTo>
                  <a:lnTo>
                    <a:pt x="498" y="66"/>
                  </a:lnTo>
                  <a:lnTo>
                    <a:pt x="486" y="72"/>
                  </a:lnTo>
                  <a:lnTo>
                    <a:pt x="480" y="72"/>
                  </a:lnTo>
                  <a:lnTo>
                    <a:pt x="462" y="48"/>
                  </a:lnTo>
                  <a:lnTo>
                    <a:pt x="444" y="48"/>
                  </a:lnTo>
                  <a:lnTo>
                    <a:pt x="432" y="30"/>
                  </a:lnTo>
                  <a:lnTo>
                    <a:pt x="372" y="30"/>
                  </a:lnTo>
                  <a:lnTo>
                    <a:pt x="366" y="0"/>
                  </a:lnTo>
                  <a:lnTo>
                    <a:pt x="330" y="0"/>
                  </a:lnTo>
                  <a:lnTo>
                    <a:pt x="294" y="12"/>
                  </a:lnTo>
                  <a:lnTo>
                    <a:pt x="282" y="24"/>
                  </a:lnTo>
                  <a:lnTo>
                    <a:pt x="258" y="36"/>
                  </a:lnTo>
                  <a:lnTo>
                    <a:pt x="258" y="72"/>
                  </a:lnTo>
                  <a:lnTo>
                    <a:pt x="252" y="78"/>
                  </a:lnTo>
                  <a:lnTo>
                    <a:pt x="240" y="78"/>
                  </a:lnTo>
                  <a:lnTo>
                    <a:pt x="228" y="84"/>
                  </a:lnTo>
                  <a:lnTo>
                    <a:pt x="210" y="90"/>
                  </a:lnTo>
                  <a:lnTo>
                    <a:pt x="198" y="96"/>
                  </a:lnTo>
                  <a:lnTo>
                    <a:pt x="192" y="102"/>
                  </a:lnTo>
                  <a:lnTo>
                    <a:pt x="180" y="126"/>
                  </a:lnTo>
                  <a:lnTo>
                    <a:pt x="174" y="132"/>
                  </a:lnTo>
                  <a:lnTo>
                    <a:pt x="174" y="138"/>
                  </a:lnTo>
                  <a:lnTo>
                    <a:pt x="168" y="144"/>
                  </a:lnTo>
                  <a:lnTo>
                    <a:pt x="162" y="156"/>
                  </a:lnTo>
                  <a:lnTo>
                    <a:pt x="132" y="186"/>
                  </a:lnTo>
                  <a:lnTo>
                    <a:pt x="108" y="198"/>
                  </a:lnTo>
                  <a:lnTo>
                    <a:pt x="90" y="198"/>
                  </a:lnTo>
                  <a:lnTo>
                    <a:pt x="90" y="192"/>
                  </a:lnTo>
                  <a:lnTo>
                    <a:pt x="78" y="180"/>
                  </a:lnTo>
                  <a:lnTo>
                    <a:pt x="66" y="180"/>
                  </a:lnTo>
                  <a:lnTo>
                    <a:pt x="66" y="192"/>
                  </a:lnTo>
                  <a:lnTo>
                    <a:pt x="54" y="192"/>
                  </a:lnTo>
                  <a:lnTo>
                    <a:pt x="42" y="180"/>
                  </a:lnTo>
                  <a:lnTo>
                    <a:pt x="42" y="174"/>
                  </a:lnTo>
                  <a:lnTo>
                    <a:pt x="0" y="174"/>
                  </a:lnTo>
                  <a:lnTo>
                    <a:pt x="6" y="192"/>
                  </a:lnTo>
                  <a:lnTo>
                    <a:pt x="18" y="20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97" name="Zambia" descr="© INSCALE GmbH, 05.05.2010&#10;http://www.presentationload.com/">
              <a:extLst>
                <a:ext uri="{FF2B5EF4-FFF2-40B4-BE49-F238E27FC236}">
                  <a16:creationId xmlns:a16="http://schemas.microsoft.com/office/drawing/2014/main" id="{A5BB259C-9FE6-4477-A4DE-15445A7F267F}"/>
                </a:ext>
              </a:extLst>
            </p:cNvPr>
            <p:cNvSpPr>
              <a:spLocks/>
            </p:cNvSpPr>
            <p:nvPr>
              <p:custDataLst>
                <p:tags r:id="rId4"/>
              </p:custDataLst>
            </p:nvPr>
          </p:nvSpPr>
          <p:spPr bwMode="gray">
            <a:xfrm>
              <a:off x="7985411" y="3971166"/>
              <a:ext cx="323211" cy="309553"/>
            </a:xfrm>
            <a:custGeom>
              <a:avLst/>
              <a:gdLst>
                <a:gd name="T0" fmla="*/ 2147483647 w 834"/>
                <a:gd name="T1" fmla="*/ 2147483647 h 798"/>
                <a:gd name="T2" fmla="*/ 2147483647 w 834"/>
                <a:gd name="T3" fmla="*/ 2147483647 h 798"/>
                <a:gd name="T4" fmla="*/ 2147483647 w 834"/>
                <a:gd name="T5" fmla="*/ 2147483647 h 798"/>
                <a:gd name="T6" fmla="*/ 2147483647 w 834"/>
                <a:gd name="T7" fmla="*/ 2147483647 h 798"/>
                <a:gd name="T8" fmla="*/ 2147483647 w 834"/>
                <a:gd name="T9" fmla="*/ 2147483647 h 798"/>
                <a:gd name="T10" fmla="*/ 2147483647 w 834"/>
                <a:gd name="T11" fmla="*/ 2147483647 h 798"/>
                <a:gd name="T12" fmla="*/ 2147483647 w 834"/>
                <a:gd name="T13" fmla="*/ 2147483647 h 798"/>
                <a:gd name="T14" fmla="*/ 2147483647 w 834"/>
                <a:gd name="T15" fmla="*/ 2147483647 h 798"/>
                <a:gd name="T16" fmla="*/ 2147483647 w 834"/>
                <a:gd name="T17" fmla="*/ 2147483647 h 798"/>
                <a:gd name="T18" fmla="*/ 2147483647 w 834"/>
                <a:gd name="T19" fmla="*/ 2147483647 h 798"/>
                <a:gd name="T20" fmla="*/ 2147483647 w 834"/>
                <a:gd name="T21" fmla="*/ 2147483647 h 798"/>
                <a:gd name="T22" fmla="*/ 2147483647 w 834"/>
                <a:gd name="T23" fmla="*/ 2147483647 h 798"/>
                <a:gd name="T24" fmla="*/ 2147483647 w 834"/>
                <a:gd name="T25" fmla="*/ 2147483647 h 798"/>
                <a:gd name="T26" fmla="*/ 2147483647 w 834"/>
                <a:gd name="T27" fmla="*/ 2147483647 h 798"/>
                <a:gd name="T28" fmla="*/ 2147483647 w 834"/>
                <a:gd name="T29" fmla="*/ 2147483647 h 798"/>
                <a:gd name="T30" fmla="*/ 2147483647 w 834"/>
                <a:gd name="T31" fmla="*/ 2147483647 h 798"/>
                <a:gd name="T32" fmla="*/ 2147483647 w 834"/>
                <a:gd name="T33" fmla="*/ 2147483647 h 798"/>
                <a:gd name="T34" fmla="*/ 2147483647 w 834"/>
                <a:gd name="T35" fmla="*/ 2147483647 h 798"/>
                <a:gd name="T36" fmla="*/ 2147483647 w 834"/>
                <a:gd name="T37" fmla="*/ 2147483647 h 798"/>
                <a:gd name="T38" fmla="*/ 2147483647 w 834"/>
                <a:gd name="T39" fmla="*/ 2147483647 h 798"/>
                <a:gd name="T40" fmla="*/ 2147483647 w 834"/>
                <a:gd name="T41" fmla="*/ 2147483647 h 798"/>
                <a:gd name="T42" fmla="*/ 2147483647 w 834"/>
                <a:gd name="T43" fmla="*/ 2147483647 h 798"/>
                <a:gd name="T44" fmla="*/ 2147483647 w 834"/>
                <a:gd name="T45" fmla="*/ 2147483647 h 798"/>
                <a:gd name="T46" fmla="*/ 2147483647 w 834"/>
                <a:gd name="T47" fmla="*/ 2147483647 h 798"/>
                <a:gd name="T48" fmla="*/ 2147483647 w 834"/>
                <a:gd name="T49" fmla="*/ 2147483647 h 798"/>
                <a:gd name="T50" fmla="*/ 2147483647 w 834"/>
                <a:gd name="T51" fmla="*/ 2147483647 h 798"/>
                <a:gd name="T52" fmla="*/ 2147483647 w 834"/>
                <a:gd name="T53" fmla="*/ 2147483647 h 798"/>
                <a:gd name="T54" fmla="*/ 2147483647 w 834"/>
                <a:gd name="T55" fmla="*/ 2147483647 h 798"/>
                <a:gd name="T56" fmla="*/ 2147483647 w 834"/>
                <a:gd name="T57" fmla="*/ 2147483647 h 798"/>
                <a:gd name="T58" fmla="*/ 2147483647 w 834"/>
                <a:gd name="T59" fmla="*/ 2147483647 h 798"/>
                <a:gd name="T60" fmla="*/ 2147483647 w 834"/>
                <a:gd name="T61" fmla="*/ 2147483647 h 798"/>
                <a:gd name="T62" fmla="*/ 2147483647 w 834"/>
                <a:gd name="T63" fmla="*/ 2147483647 h 798"/>
                <a:gd name="T64" fmla="*/ 2147483647 w 834"/>
                <a:gd name="T65" fmla="*/ 2147483647 h 798"/>
                <a:gd name="T66" fmla="*/ 2147483647 w 834"/>
                <a:gd name="T67" fmla="*/ 2147483647 h 798"/>
                <a:gd name="T68" fmla="*/ 2147483647 w 834"/>
                <a:gd name="T69" fmla="*/ 2147483647 h 798"/>
                <a:gd name="T70" fmla="*/ 2147483647 w 834"/>
                <a:gd name="T71" fmla="*/ 2147483647 h 798"/>
                <a:gd name="T72" fmla="*/ 2147483647 w 834"/>
                <a:gd name="T73" fmla="*/ 2147483647 h 798"/>
                <a:gd name="T74" fmla="*/ 2147483647 w 834"/>
                <a:gd name="T75" fmla="*/ 2147483647 h 798"/>
                <a:gd name="T76" fmla="*/ 2147483647 w 834"/>
                <a:gd name="T77" fmla="*/ 2147483647 h 798"/>
                <a:gd name="T78" fmla="*/ 2147483647 w 834"/>
                <a:gd name="T79" fmla="*/ 2147483647 h 798"/>
                <a:gd name="T80" fmla="*/ 2147483647 w 834"/>
                <a:gd name="T81" fmla="*/ 2147483647 h 798"/>
                <a:gd name="T82" fmla="*/ 2147483647 w 834"/>
                <a:gd name="T83" fmla="*/ 2147483647 h 798"/>
                <a:gd name="T84" fmla="*/ 2147483647 w 834"/>
                <a:gd name="T85" fmla="*/ 2147483647 h 798"/>
                <a:gd name="T86" fmla="*/ 2147483647 w 834"/>
                <a:gd name="T87" fmla="*/ 2147483647 h 798"/>
                <a:gd name="T88" fmla="*/ 2147483647 w 834"/>
                <a:gd name="T89" fmla="*/ 2147483647 h 798"/>
                <a:gd name="T90" fmla="*/ 2147483647 w 834"/>
                <a:gd name="T91" fmla="*/ 2147483647 h 798"/>
                <a:gd name="T92" fmla="*/ 2147483647 w 834"/>
                <a:gd name="T93" fmla="*/ 2147483647 h 798"/>
                <a:gd name="T94" fmla="*/ 2147483647 w 834"/>
                <a:gd name="T95" fmla="*/ 2147483647 h 798"/>
                <a:gd name="T96" fmla="*/ 2147483647 w 834"/>
                <a:gd name="T97" fmla="*/ 2147483647 h 798"/>
                <a:gd name="T98" fmla="*/ 2147483647 w 834"/>
                <a:gd name="T99" fmla="*/ 2147483647 h 798"/>
                <a:gd name="T100" fmla="*/ 2147483647 w 834"/>
                <a:gd name="T101" fmla="*/ 2147483647 h 798"/>
                <a:gd name="T102" fmla="*/ 2147483647 w 834"/>
                <a:gd name="T103" fmla="*/ 2147483647 h 7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34"/>
                <a:gd name="T157" fmla="*/ 0 h 798"/>
                <a:gd name="T158" fmla="*/ 834 w 834"/>
                <a:gd name="T159" fmla="*/ 798 h 7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34" h="798">
                  <a:moveTo>
                    <a:pt x="822" y="186"/>
                  </a:moveTo>
                  <a:lnTo>
                    <a:pt x="822" y="162"/>
                  </a:lnTo>
                  <a:lnTo>
                    <a:pt x="816" y="168"/>
                  </a:lnTo>
                  <a:lnTo>
                    <a:pt x="810" y="168"/>
                  </a:lnTo>
                  <a:lnTo>
                    <a:pt x="810" y="126"/>
                  </a:lnTo>
                  <a:lnTo>
                    <a:pt x="798" y="114"/>
                  </a:lnTo>
                  <a:lnTo>
                    <a:pt x="786" y="114"/>
                  </a:lnTo>
                  <a:lnTo>
                    <a:pt x="786" y="102"/>
                  </a:lnTo>
                  <a:lnTo>
                    <a:pt x="768" y="90"/>
                  </a:lnTo>
                  <a:lnTo>
                    <a:pt x="750" y="90"/>
                  </a:lnTo>
                  <a:lnTo>
                    <a:pt x="750" y="72"/>
                  </a:lnTo>
                  <a:lnTo>
                    <a:pt x="738" y="78"/>
                  </a:lnTo>
                  <a:lnTo>
                    <a:pt x="726" y="78"/>
                  </a:lnTo>
                  <a:lnTo>
                    <a:pt x="708" y="60"/>
                  </a:lnTo>
                  <a:lnTo>
                    <a:pt x="690" y="60"/>
                  </a:lnTo>
                  <a:lnTo>
                    <a:pt x="684" y="54"/>
                  </a:lnTo>
                  <a:lnTo>
                    <a:pt x="684" y="36"/>
                  </a:lnTo>
                  <a:lnTo>
                    <a:pt x="672" y="42"/>
                  </a:lnTo>
                  <a:lnTo>
                    <a:pt x="654" y="42"/>
                  </a:lnTo>
                  <a:lnTo>
                    <a:pt x="648" y="54"/>
                  </a:lnTo>
                  <a:lnTo>
                    <a:pt x="642" y="60"/>
                  </a:lnTo>
                  <a:lnTo>
                    <a:pt x="636" y="60"/>
                  </a:lnTo>
                  <a:lnTo>
                    <a:pt x="624" y="48"/>
                  </a:lnTo>
                  <a:lnTo>
                    <a:pt x="624" y="36"/>
                  </a:lnTo>
                  <a:lnTo>
                    <a:pt x="618" y="30"/>
                  </a:lnTo>
                  <a:lnTo>
                    <a:pt x="606" y="30"/>
                  </a:lnTo>
                  <a:lnTo>
                    <a:pt x="600" y="24"/>
                  </a:lnTo>
                  <a:lnTo>
                    <a:pt x="594" y="24"/>
                  </a:lnTo>
                  <a:lnTo>
                    <a:pt x="594" y="6"/>
                  </a:lnTo>
                  <a:lnTo>
                    <a:pt x="600" y="0"/>
                  </a:lnTo>
                  <a:lnTo>
                    <a:pt x="576" y="12"/>
                  </a:lnTo>
                  <a:lnTo>
                    <a:pt x="558" y="12"/>
                  </a:lnTo>
                  <a:lnTo>
                    <a:pt x="546" y="18"/>
                  </a:lnTo>
                  <a:lnTo>
                    <a:pt x="528" y="18"/>
                  </a:lnTo>
                  <a:lnTo>
                    <a:pt x="510" y="24"/>
                  </a:lnTo>
                  <a:lnTo>
                    <a:pt x="498" y="24"/>
                  </a:lnTo>
                  <a:lnTo>
                    <a:pt x="498" y="54"/>
                  </a:lnTo>
                  <a:lnTo>
                    <a:pt x="480" y="72"/>
                  </a:lnTo>
                  <a:lnTo>
                    <a:pt x="468" y="78"/>
                  </a:lnTo>
                  <a:lnTo>
                    <a:pt x="462" y="84"/>
                  </a:lnTo>
                  <a:lnTo>
                    <a:pt x="456" y="84"/>
                  </a:lnTo>
                  <a:lnTo>
                    <a:pt x="468" y="96"/>
                  </a:lnTo>
                  <a:lnTo>
                    <a:pt x="468" y="102"/>
                  </a:lnTo>
                  <a:lnTo>
                    <a:pt x="474" y="108"/>
                  </a:lnTo>
                  <a:lnTo>
                    <a:pt x="474" y="114"/>
                  </a:lnTo>
                  <a:lnTo>
                    <a:pt x="480" y="120"/>
                  </a:lnTo>
                  <a:lnTo>
                    <a:pt x="480" y="144"/>
                  </a:lnTo>
                  <a:lnTo>
                    <a:pt x="486" y="162"/>
                  </a:lnTo>
                  <a:lnTo>
                    <a:pt x="486" y="216"/>
                  </a:lnTo>
                  <a:lnTo>
                    <a:pt x="474" y="228"/>
                  </a:lnTo>
                  <a:lnTo>
                    <a:pt x="468" y="240"/>
                  </a:lnTo>
                  <a:lnTo>
                    <a:pt x="462" y="258"/>
                  </a:lnTo>
                  <a:lnTo>
                    <a:pt x="456" y="270"/>
                  </a:lnTo>
                  <a:lnTo>
                    <a:pt x="456" y="294"/>
                  </a:lnTo>
                  <a:lnTo>
                    <a:pt x="468" y="306"/>
                  </a:lnTo>
                  <a:lnTo>
                    <a:pt x="474" y="306"/>
                  </a:lnTo>
                  <a:lnTo>
                    <a:pt x="474" y="312"/>
                  </a:lnTo>
                  <a:lnTo>
                    <a:pt x="480" y="312"/>
                  </a:lnTo>
                  <a:lnTo>
                    <a:pt x="510" y="342"/>
                  </a:lnTo>
                  <a:lnTo>
                    <a:pt x="522" y="348"/>
                  </a:lnTo>
                  <a:lnTo>
                    <a:pt x="528" y="348"/>
                  </a:lnTo>
                  <a:lnTo>
                    <a:pt x="534" y="342"/>
                  </a:lnTo>
                  <a:lnTo>
                    <a:pt x="534" y="324"/>
                  </a:lnTo>
                  <a:lnTo>
                    <a:pt x="558" y="324"/>
                  </a:lnTo>
                  <a:lnTo>
                    <a:pt x="558" y="372"/>
                  </a:lnTo>
                  <a:lnTo>
                    <a:pt x="552" y="408"/>
                  </a:lnTo>
                  <a:lnTo>
                    <a:pt x="546" y="426"/>
                  </a:lnTo>
                  <a:lnTo>
                    <a:pt x="540" y="426"/>
                  </a:lnTo>
                  <a:lnTo>
                    <a:pt x="540" y="420"/>
                  </a:lnTo>
                  <a:lnTo>
                    <a:pt x="534" y="408"/>
                  </a:lnTo>
                  <a:lnTo>
                    <a:pt x="516" y="420"/>
                  </a:lnTo>
                  <a:lnTo>
                    <a:pt x="498" y="420"/>
                  </a:lnTo>
                  <a:lnTo>
                    <a:pt x="498" y="408"/>
                  </a:lnTo>
                  <a:lnTo>
                    <a:pt x="492" y="396"/>
                  </a:lnTo>
                  <a:lnTo>
                    <a:pt x="492" y="384"/>
                  </a:lnTo>
                  <a:lnTo>
                    <a:pt x="480" y="372"/>
                  </a:lnTo>
                  <a:lnTo>
                    <a:pt x="468" y="372"/>
                  </a:lnTo>
                  <a:lnTo>
                    <a:pt x="462" y="360"/>
                  </a:lnTo>
                  <a:lnTo>
                    <a:pt x="462" y="354"/>
                  </a:lnTo>
                  <a:lnTo>
                    <a:pt x="456" y="342"/>
                  </a:lnTo>
                  <a:lnTo>
                    <a:pt x="450" y="336"/>
                  </a:lnTo>
                  <a:lnTo>
                    <a:pt x="444" y="336"/>
                  </a:lnTo>
                  <a:lnTo>
                    <a:pt x="438" y="342"/>
                  </a:lnTo>
                  <a:lnTo>
                    <a:pt x="426" y="342"/>
                  </a:lnTo>
                  <a:lnTo>
                    <a:pt x="426" y="330"/>
                  </a:lnTo>
                  <a:lnTo>
                    <a:pt x="420" y="324"/>
                  </a:lnTo>
                  <a:lnTo>
                    <a:pt x="390" y="324"/>
                  </a:lnTo>
                  <a:lnTo>
                    <a:pt x="390" y="312"/>
                  </a:lnTo>
                  <a:lnTo>
                    <a:pt x="396" y="312"/>
                  </a:lnTo>
                  <a:lnTo>
                    <a:pt x="396" y="300"/>
                  </a:lnTo>
                  <a:lnTo>
                    <a:pt x="384" y="300"/>
                  </a:lnTo>
                  <a:lnTo>
                    <a:pt x="378" y="294"/>
                  </a:lnTo>
                  <a:lnTo>
                    <a:pt x="378" y="282"/>
                  </a:lnTo>
                  <a:lnTo>
                    <a:pt x="366" y="270"/>
                  </a:lnTo>
                  <a:lnTo>
                    <a:pt x="360" y="270"/>
                  </a:lnTo>
                  <a:lnTo>
                    <a:pt x="354" y="276"/>
                  </a:lnTo>
                  <a:lnTo>
                    <a:pt x="354" y="294"/>
                  </a:lnTo>
                  <a:lnTo>
                    <a:pt x="348" y="300"/>
                  </a:lnTo>
                  <a:lnTo>
                    <a:pt x="348" y="306"/>
                  </a:lnTo>
                  <a:lnTo>
                    <a:pt x="330" y="306"/>
                  </a:lnTo>
                  <a:lnTo>
                    <a:pt x="300" y="300"/>
                  </a:lnTo>
                  <a:lnTo>
                    <a:pt x="264" y="294"/>
                  </a:lnTo>
                  <a:lnTo>
                    <a:pt x="246" y="282"/>
                  </a:lnTo>
                  <a:lnTo>
                    <a:pt x="240" y="276"/>
                  </a:lnTo>
                  <a:lnTo>
                    <a:pt x="234" y="264"/>
                  </a:lnTo>
                  <a:lnTo>
                    <a:pt x="234" y="246"/>
                  </a:lnTo>
                  <a:lnTo>
                    <a:pt x="192" y="252"/>
                  </a:lnTo>
                  <a:lnTo>
                    <a:pt x="198" y="258"/>
                  </a:lnTo>
                  <a:lnTo>
                    <a:pt x="198" y="264"/>
                  </a:lnTo>
                  <a:lnTo>
                    <a:pt x="180" y="264"/>
                  </a:lnTo>
                  <a:lnTo>
                    <a:pt x="174" y="258"/>
                  </a:lnTo>
                  <a:lnTo>
                    <a:pt x="174" y="228"/>
                  </a:lnTo>
                  <a:lnTo>
                    <a:pt x="156" y="228"/>
                  </a:lnTo>
                  <a:lnTo>
                    <a:pt x="150" y="216"/>
                  </a:lnTo>
                  <a:lnTo>
                    <a:pt x="144" y="234"/>
                  </a:lnTo>
                  <a:lnTo>
                    <a:pt x="144" y="240"/>
                  </a:lnTo>
                  <a:lnTo>
                    <a:pt x="156" y="252"/>
                  </a:lnTo>
                  <a:lnTo>
                    <a:pt x="156" y="270"/>
                  </a:lnTo>
                  <a:lnTo>
                    <a:pt x="150" y="276"/>
                  </a:lnTo>
                  <a:lnTo>
                    <a:pt x="144" y="276"/>
                  </a:lnTo>
                  <a:lnTo>
                    <a:pt x="144" y="330"/>
                  </a:lnTo>
                  <a:lnTo>
                    <a:pt x="156" y="342"/>
                  </a:lnTo>
                  <a:lnTo>
                    <a:pt x="138" y="348"/>
                  </a:lnTo>
                  <a:lnTo>
                    <a:pt x="138" y="354"/>
                  </a:lnTo>
                  <a:lnTo>
                    <a:pt x="144" y="360"/>
                  </a:lnTo>
                  <a:lnTo>
                    <a:pt x="144" y="384"/>
                  </a:lnTo>
                  <a:lnTo>
                    <a:pt x="132" y="396"/>
                  </a:lnTo>
                  <a:lnTo>
                    <a:pt x="126" y="396"/>
                  </a:lnTo>
                  <a:lnTo>
                    <a:pt x="0" y="390"/>
                  </a:lnTo>
                  <a:lnTo>
                    <a:pt x="0" y="642"/>
                  </a:lnTo>
                  <a:lnTo>
                    <a:pt x="6" y="654"/>
                  </a:lnTo>
                  <a:lnTo>
                    <a:pt x="6" y="672"/>
                  </a:lnTo>
                  <a:lnTo>
                    <a:pt x="96" y="762"/>
                  </a:lnTo>
                  <a:lnTo>
                    <a:pt x="114" y="768"/>
                  </a:lnTo>
                  <a:lnTo>
                    <a:pt x="138" y="756"/>
                  </a:lnTo>
                  <a:lnTo>
                    <a:pt x="144" y="756"/>
                  </a:lnTo>
                  <a:lnTo>
                    <a:pt x="150" y="750"/>
                  </a:lnTo>
                  <a:lnTo>
                    <a:pt x="168" y="750"/>
                  </a:lnTo>
                  <a:lnTo>
                    <a:pt x="174" y="756"/>
                  </a:lnTo>
                  <a:lnTo>
                    <a:pt x="174" y="762"/>
                  </a:lnTo>
                  <a:lnTo>
                    <a:pt x="204" y="756"/>
                  </a:lnTo>
                  <a:lnTo>
                    <a:pt x="222" y="774"/>
                  </a:lnTo>
                  <a:lnTo>
                    <a:pt x="264" y="774"/>
                  </a:lnTo>
                  <a:lnTo>
                    <a:pt x="264" y="780"/>
                  </a:lnTo>
                  <a:lnTo>
                    <a:pt x="276" y="792"/>
                  </a:lnTo>
                  <a:lnTo>
                    <a:pt x="288" y="792"/>
                  </a:lnTo>
                  <a:lnTo>
                    <a:pt x="288" y="780"/>
                  </a:lnTo>
                  <a:lnTo>
                    <a:pt x="300" y="780"/>
                  </a:lnTo>
                  <a:lnTo>
                    <a:pt x="312" y="792"/>
                  </a:lnTo>
                  <a:lnTo>
                    <a:pt x="312" y="798"/>
                  </a:lnTo>
                  <a:lnTo>
                    <a:pt x="330" y="798"/>
                  </a:lnTo>
                  <a:lnTo>
                    <a:pt x="354" y="786"/>
                  </a:lnTo>
                  <a:lnTo>
                    <a:pt x="384" y="756"/>
                  </a:lnTo>
                  <a:lnTo>
                    <a:pt x="390" y="744"/>
                  </a:lnTo>
                  <a:lnTo>
                    <a:pt x="396" y="738"/>
                  </a:lnTo>
                  <a:lnTo>
                    <a:pt x="396" y="732"/>
                  </a:lnTo>
                  <a:lnTo>
                    <a:pt x="402" y="726"/>
                  </a:lnTo>
                  <a:lnTo>
                    <a:pt x="414" y="702"/>
                  </a:lnTo>
                  <a:lnTo>
                    <a:pt x="420" y="696"/>
                  </a:lnTo>
                  <a:lnTo>
                    <a:pt x="432" y="690"/>
                  </a:lnTo>
                  <a:lnTo>
                    <a:pt x="450" y="684"/>
                  </a:lnTo>
                  <a:lnTo>
                    <a:pt x="462" y="678"/>
                  </a:lnTo>
                  <a:lnTo>
                    <a:pt x="474" y="678"/>
                  </a:lnTo>
                  <a:lnTo>
                    <a:pt x="480" y="672"/>
                  </a:lnTo>
                  <a:lnTo>
                    <a:pt x="480" y="636"/>
                  </a:lnTo>
                  <a:lnTo>
                    <a:pt x="504" y="624"/>
                  </a:lnTo>
                  <a:lnTo>
                    <a:pt x="516" y="612"/>
                  </a:lnTo>
                  <a:lnTo>
                    <a:pt x="552" y="600"/>
                  </a:lnTo>
                  <a:lnTo>
                    <a:pt x="588" y="600"/>
                  </a:lnTo>
                  <a:lnTo>
                    <a:pt x="588" y="576"/>
                  </a:lnTo>
                  <a:lnTo>
                    <a:pt x="570" y="558"/>
                  </a:lnTo>
                  <a:lnTo>
                    <a:pt x="582" y="546"/>
                  </a:lnTo>
                  <a:lnTo>
                    <a:pt x="612" y="546"/>
                  </a:lnTo>
                  <a:lnTo>
                    <a:pt x="630" y="528"/>
                  </a:lnTo>
                  <a:lnTo>
                    <a:pt x="642" y="528"/>
                  </a:lnTo>
                  <a:lnTo>
                    <a:pt x="654" y="522"/>
                  </a:lnTo>
                  <a:lnTo>
                    <a:pt x="672" y="522"/>
                  </a:lnTo>
                  <a:lnTo>
                    <a:pt x="690" y="516"/>
                  </a:lnTo>
                  <a:lnTo>
                    <a:pt x="702" y="510"/>
                  </a:lnTo>
                  <a:lnTo>
                    <a:pt x="708" y="510"/>
                  </a:lnTo>
                  <a:lnTo>
                    <a:pt x="732" y="498"/>
                  </a:lnTo>
                  <a:lnTo>
                    <a:pt x="750" y="486"/>
                  </a:lnTo>
                  <a:lnTo>
                    <a:pt x="762" y="480"/>
                  </a:lnTo>
                  <a:lnTo>
                    <a:pt x="780" y="474"/>
                  </a:lnTo>
                  <a:lnTo>
                    <a:pt x="786" y="468"/>
                  </a:lnTo>
                  <a:lnTo>
                    <a:pt x="792" y="468"/>
                  </a:lnTo>
                  <a:lnTo>
                    <a:pt x="780" y="462"/>
                  </a:lnTo>
                  <a:lnTo>
                    <a:pt x="768" y="450"/>
                  </a:lnTo>
                  <a:lnTo>
                    <a:pt x="756" y="444"/>
                  </a:lnTo>
                  <a:lnTo>
                    <a:pt x="756" y="438"/>
                  </a:lnTo>
                  <a:lnTo>
                    <a:pt x="762" y="432"/>
                  </a:lnTo>
                  <a:lnTo>
                    <a:pt x="768" y="420"/>
                  </a:lnTo>
                  <a:lnTo>
                    <a:pt x="774" y="414"/>
                  </a:lnTo>
                  <a:lnTo>
                    <a:pt x="780" y="402"/>
                  </a:lnTo>
                  <a:lnTo>
                    <a:pt x="774" y="366"/>
                  </a:lnTo>
                  <a:lnTo>
                    <a:pt x="780" y="366"/>
                  </a:lnTo>
                  <a:lnTo>
                    <a:pt x="786" y="360"/>
                  </a:lnTo>
                  <a:lnTo>
                    <a:pt x="798" y="354"/>
                  </a:lnTo>
                  <a:lnTo>
                    <a:pt x="816" y="336"/>
                  </a:lnTo>
                  <a:lnTo>
                    <a:pt x="816" y="330"/>
                  </a:lnTo>
                  <a:lnTo>
                    <a:pt x="804" y="330"/>
                  </a:lnTo>
                  <a:lnTo>
                    <a:pt x="804" y="258"/>
                  </a:lnTo>
                  <a:lnTo>
                    <a:pt x="810" y="240"/>
                  </a:lnTo>
                  <a:lnTo>
                    <a:pt x="798" y="234"/>
                  </a:lnTo>
                  <a:lnTo>
                    <a:pt x="798" y="216"/>
                  </a:lnTo>
                  <a:lnTo>
                    <a:pt x="804" y="216"/>
                  </a:lnTo>
                  <a:lnTo>
                    <a:pt x="810" y="210"/>
                  </a:lnTo>
                  <a:lnTo>
                    <a:pt x="834" y="198"/>
                  </a:lnTo>
                  <a:lnTo>
                    <a:pt x="834" y="186"/>
                  </a:lnTo>
                  <a:lnTo>
                    <a:pt x="822" y="18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99" name="Western Sahara" descr="© INSCALE GmbH, 05.05.2010&#10;http://www.presentationload.com/">
              <a:extLst>
                <a:ext uri="{FF2B5EF4-FFF2-40B4-BE49-F238E27FC236}">
                  <a16:creationId xmlns:a16="http://schemas.microsoft.com/office/drawing/2014/main" id="{8C63DC3F-F1D7-42B3-BC70-CA25F1F076D5}"/>
                </a:ext>
              </a:extLst>
            </p:cNvPr>
            <p:cNvSpPr>
              <a:spLocks/>
            </p:cNvSpPr>
            <p:nvPr>
              <p:custDataLst>
                <p:tags r:id="rId5"/>
              </p:custDataLst>
            </p:nvPr>
          </p:nvSpPr>
          <p:spPr bwMode="gray">
            <a:xfrm>
              <a:off x="6926253" y="2851312"/>
              <a:ext cx="232165" cy="198782"/>
            </a:xfrm>
            <a:custGeom>
              <a:avLst/>
              <a:gdLst>
                <a:gd name="T0" fmla="*/ 2147483647 w 600"/>
                <a:gd name="T1" fmla="*/ 0 h 510"/>
                <a:gd name="T2" fmla="*/ 2147483647 w 600"/>
                <a:gd name="T3" fmla="*/ 0 h 510"/>
                <a:gd name="T4" fmla="*/ 2147483647 w 600"/>
                <a:gd name="T5" fmla="*/ 2147483647 h 510"/>
                <a:gd name="T6" fmla="*/ 2147483647 w 600"/>
                <a:gd name="T7" fmla="*/ 2147483647 h 510"/>
                <a:gd name="T8" fmla="*/ 2147483647 w 600"/>
                <a:gd name="T9" fmla="*/ 2147483647 h 510"/>
                <a:gd name="T10" fmla="*/ 2147483647 w 600"/>
                <a:gd name="T11" fmla="*/ 2147483647 h 510"/>
                <a:gd name="T12" fmla="*/ 2147483647 w 600"/>
                <a:gd name="T13" fmla="*/ 2147483647 h 510"/>
                <a:gd name="T14" fmla="*/ 2147483647 w 600"/>
                <a:gd name="T15" fmla="*/ 2147483647 h 510"/>
                <a:gd name="T16" fmla="*/ 2147483647 w 600"/>
                <a:gd name="T17" fmla="*/ 2147483647 h 510"/>
                <a:gd name="T18" fmla="*/ 2147483647 w 600"/>
                <a:gd name="T19" fmla="*/ 2147483647 h 510"/>
                <a:gd name="T20" fmla="*/ 2147483647 w 600"/>
                <a:gd name="T21" fmla="*/ 2147483647 h 510"/>
                <a:gd name="T22" fmla="*/ 2147483647 w 600"/>
                <a:gd name="T23" fmla="*/ 2147483647 h 510"/>
                <a:gd name="T24" fmla="*/ 2147483647 w 600"/>
                <a:gd name="T25" fmla="*/ 2147483647 h 510"/>
                <a:gd name="T26" fmla="*/ 2147483647 w 600"/>
                <a:gd name="T27" fmla="*/ 2147483647 h 510"/>
                <a:gd name="T28" fmla="*/ 2147483647 w 600"/>
                <a:gd name="T29" fmla="*/ 2147483647 h 510"/>
                <a:gd name="T30" fmla="*/ 2147483647 w 600"/>
                <a:gd name="T31" fmla="*/ 2147483647 h 510"/>
                <a:gd name="T32" fmla="*/ 2147483647 w 600"/>
                <a:gd name="T33" fmla="*/ 2147483647 h 510"/>
                <a:gd name="T34" fmla="*/ 2147483647 w 600"/>
                <a:gd name="T35" fmla="*/ 2147483647 h 510"/>
                <a:gd name="T36" fmla="*/ 2147483647 w 600"/>
                <a:gd name="T37" fmla="*/ 2147483647 h 510"/>
                <a:gd name="T38" fmla="*/ 2147483647 w 600"/>
                <a:gd name="T39" fmla="*/ 2147483647 h 510"/>
                <a:gd name="T40" fmla="*/ 2147483647 w 600"/>
                <a:gd name="T41" fmla="*/ 2147483647 h 510"/>
                <a:gd name="T42" fmla="*/ 2147483647 w 600"/>
                <a:gd name="T43" fmla="*/ 2147483647 h 510"/>
                <a:gd name="T44" fmla="*/ 2147483647 w 600"/>
                <a:gd name="T45" fmla="*/ 2147483647 h 510"/>
                <a:gd name="T46" fmla="*/ 2147483647 w 600"/>
                <a:gd name="T47" fmla="*/ 2147483647 h 510"/>
                <a:gd name="T48" fmla="*/ 2147483647 w 600"/>
                <a:gd name="T49" fmla="*/ 2147483647 h 510"/>
                <a:gd name="T50" fmla="*/ 2147483647 w 600"/>
                <a:gd name="T51" fmla="*/ 2147483647 h 510"/>
                <a:gd name="T52" fmla="*/ 2147483647 w 600"/>
                <a:gd name="T53" fmla="*/ 2147483647 h 510"/>
                <a:gd name="T54" fmla="*/ 2147483647 w 600"/>
                <a:gd name="T55" fmla="*/ 2147483647 h 510"/>
                <a:gd name="T56" fmla="*/ 2147483647 w 600"/>
                <a:gd name="T57" fmla="*/ 2147483647 h 510"/>
                <a:gd name="T58" fmla="*/ 2147483647 w 600"/>
                <a:gd name="T59" fmla="*/ 2147483647 h 510"/>
                <a:gd name="T60" fmla="*/ 2147483647 w 600"/>
                <a:gd name="T61" fmla="*/ 2147483647 h 510"/>
                <a:gd name="T62" fmla="*/ 2147483647 w 600"/>
                <a:gd name="T63" fmla="*/ 2147483647 h 510"/>
                <a:gd name="T64" fmla="*/ 2147483647 w 600"/>
                <a:gd name="T65" fmla="*/ 2147483647 h 510"/>
                <a:gd name="T66" fmla="*/ 2147483647 w 600"/>
                <a:gd name="T67" fmla="*/ 2147483647 h 510"/>
                <a:gd name="T68" fmla="*/ 2147483647 w 600"/>
                <a:gd name="T69" fmla="*/ 2147483647 h 510"/>
                <a:gd name="T70" fmla="*/ 2147483647 w 600"/>
                <a:gd name="T71" fmla="*/ 2147483647 h 510"/>
                <a:gd name="T72" fmla="*/ 2147483647 w 600"/>
                <a:gd name="T73" fmla="*/ 2147483647 h 510"/>
                <a:gd name="T74" fmla="*/ 2147483647 w 600"/>
                <a:gd name="T75" fmla="*/ 2147483647 h 510"/>
                <a:gd name="T76" fmla="*/ 2147483647 w 600"/>
                <a:gd name="T77" fmla="*/ 2147483647 h 510"/>
                <a:gd name="T78" fmla="*/ 0 w 600"/>
                <a:gd name="T79" fmla="*/ 2147483647 h 510"/>
                <a:gd name="T80" fmla="*/ 0 w 600"/>
                <a:gd name="T81" fmla="*/ 2147483647 h 510"/>
                <a:gd name="T82" fmla="*/ 2147483647 w 600"/>
                <a:gd name="T83" fmla="*/ 2147483647 h 510"/>
                <a:gd name="T84" fmla="*/ 2147483647 w 600"/>
                <a:gd name="T85" fmla="*/ 2147483647 h 510"/>
                <a:gd name="T86" fmla="*/ 2147483647 w 600"/>
                <a:gd name="T87" fmla="*/ 2147483647 h 510"/>
                <a:gd name="T88" fmla="*/ 2147483647 w 600"/>
                <a:gd name="T89" fmla="*/ 2147483647 h 510"/>
                <a:gd name="T90" fmla="*/ 2147483647 w 600"/>
                <a:gd name="T91" fmla="*/ 2147483647 h 510"/>
                <a:gd name="T92" fmla="*/ 2147483647 w 600"/>
                <a:gd name="T93" fmla="*/ 2147483647 h 510"/>
                <a:gd name="T94" fmla="*/ 2147483647 w 600"/>
                <a:gd name="T95" fmla="*/ 2147483647 h 510"/>
                <a:gd name="T96" fmla="*/ 2147483647 w 600"/>
                <a:gd name="T97" fmla="*/ 2147483647 h 510"/>
                <a:gd name="T98" fmla="*/ 2147483647 w 600"/>
                <a:gd name="T99" fmla="*/ 2147483647 h 510"/>
                <a:gd name="T100" fmla="*/ 2147483647 w 600"/>
                <a:gd name="T101" fmla="*/ 2147483647 h 510"/>
                <a:gd name="T102" fmla="*/ 2147483647 w 600"/>
                <a:gd name="T103" fmla="*/ 2147483647 h 510"/>
                <a:gd name="T104" fmla="*/ 2147483647 w 600"/>
                <a:gd name="T105" fmla="*/ 2147483647 h 510"/>
                <a:gd name="T106" fmla="*/ 2147483647 w 600"/>
                <a:gd name="T107" fmla="*/ 2147483647 h 510"/>
                <a:gd name="T108" fmla="*/ 2147483647 w 600"/>
                <a:gd name="T109" fmla="*/ 2147483647 h 510"/>
                <a:gd name="T110" fmla="*/ 2147483647 w 600"/>
                <a:gd name="T111" fmla="*/ 2147483647 h 510"/>
                <a:gd name="T112" fmla="*/ 2147483647 w 600"/>
                <a:gd name="T113" fmla="*/ 0 h 510"/>
                <a:gd name="T114" fmla="*/ 2147483647 w 600"/>
                <a:gd name="T115" fmla="*/ 0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00"/>
                <a:gd name="T175" fmla="*/ 0 h 510"/>
                <a:gd name="T176" fmla="*/ 600 w 600"/>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00" h="510">
                  <a:moveTo>
                    <a:pt x="546" y="0"/>
                  </a:moveTo>
                  <a:lnTo>
                    <a:pt x="288" y="0"/>
                  </a:lnTo>
                  <a:lnTo>
                    <a:pt x="282" y="6"/>
                  </a:lnTo>
                  <a:lnTo>
                    <a:pt x="270" y="30"/>
                  </a:lnTo>
                  <a:lnTo>
                    <a:pt x="270" y="42"/>
                  </a:lnTo>
                  <a:lnTo>
                    <a:pt x="264" y="54"/>
                  </a:lnTo>
                  <a:lnTo>
                    <a:pt x="264" y="66"/>
                  </a:lnTo>
                  <a:lnTo>
                    <a:pt x="234" y="96"/>
                  </a:lnTo>
                  <a:lnTo>
                    <a:pt x="198" y="96"/>
                  </a:lnTo>
                  <a:lnTo>
                    <a:pt x="186" y="108"/>
                  </a:lnTo>
                  <a:lnTo>
                    <a:pt x="186" y="144"/>
                  </a:lnTo>
                  <a:lnTo>
                    <a:pt x="156" y="174"/>
                  </a:lnTo>
                  <a:lnTo>
                    <a:pt x="156" y="186"/>
                  </a:lnTo>
                  <a:lnTo>
                    <a:pt x="168" y="210"/>
                  </a:lnTo>
                  <a:lnTo>
                    <a:pt x="168" y="222"/>
                  </a:lnTo>
                  <a:lnTo>
                    <a:pt x="156" y="246"/>
                  </a:lnTo>
                  <a:lnTo>
                    <a:pt x="144" y="252"/>
                  </a:lnTo>
                  <a:lnTo>
                    <a:pt x="138" y="252"/>
                  </a:lnTo>
                  <a:lnTo>
                    <a:pt x="132" y="258"/>
                  </a:lnTo>
                  <a:lnTo>
                    <a:pt x="126" y="270"/>
                  </a:lnTo>
                  <a:lnTo>
                    <a:pt x="114" y="282"/>
                  </a:lnTo>
                  <a:lnTo>
                    <a:pt x="102" y="288"/>
                  </a:lnTo>
                  <a:lnTo>
                    <a:pt x="96" y="294"/>
                  </a:lnTo>
                  <a:lnTo>
                    <a:pt x="84" y="300"/>
                  </a:lnTo>
                  <a:lnTo>
                    <a:pt x="78" y="306"/>
                  </a:lnTo>
                  <a:lnTo>
                    <a:pt x="78" y="318"/>
                  </a:lnTo>
                  <a:lnTo>
                    <a:pt x="90" y="324"/>
                  </a:lnTo>
                  <a:lnTo>
                    <a:pt x="78" y="330"/>
                  </a:lnTo>
                  <a:lnTo>
                    <a:pt x="60" y="366"/>
                  </a:lnTo>
                  <a:lnTo>
                    <a:pt x="60" y="384"/>
                  </a:lnTo>
                  <a:lnTo>
                    <a:pt x="48" y="384"/>
                  </a:lnTo>
                  <a:lnTo>
                    <a:pt x="48" y="390"/>
                  </a:lnTo>
                  <a:lnTo>
                    <a:pt x="54" y="396"/>
                  </a:lnTo>
                  <a:lnTo>
                    <a:pt x="54" y="408"/>
                  </a:lnTo>
                  <a:lnTo>
                    <a:pt x="48" y="420"/>
                  </a:lnTo>
                  <a:lnTo>
                    <a:pt x="36" y="426"/>
                  </a:lnTo>
                  <a:lnTo>
                    <a:pt x="24" y="426"/>
                  </a:lnTo>
                  <a:lnTo>
                    <a:pt x="18" y="432"/>
                  </a:lnTo>
                  <a:lnTo>
                    <a:pt x="6" y="456"/>
                  </a:lnTo>
                  <a:lnTo>
                    <a:pt x="0" y="462"/>
                  </a:lnTo>
                  <a:lnTo>
                    <a:pt x="0" y="510"/>
                  </a:lnTo>
                  <a:lnTo>
                    <a:pt x="276" y="510"/>
                  </a:lnTo>
                  <a:lnTo>
                    <a:pt x="282" y="408"/>
                  </a:lnTo>
                  <a:lnTo>
                    <a:pt x="276" y="396"/>
                  </a:lnTo>
                  <a:lnTo>
                    <a:pt x="276" y="378"/>
                  </a:lnTo>
                  <a:lnTo>
                    <a:pt x="282" y="366"/>
                  </a:lnTo>
                  <a:lnTo>
                    <a:pt x="306" y="354"/>
                  </a:lnTo>
                  <a:lnTo>
                    <a:pt x="336" y="354"/>
                  </a:lnTo>
                  <a:lnTo>
                    <a:pt x="348" y="348"/>
                  </a:lnTo>
                  <a:lnTo>
                    <a:pt x="354" y="342"/>
                  </a:lnTo>
                  <a:lnTo>
                    <a:pt x="354" y="150"/>
                  </a:lnTo>
                  <a:lnTo>
                    <a:pt x="366" y="144"/>
                  </a:lnTo>
                  <a:lnTo>
                    <a:pt x="366" y="132"/>
                  </a:lnTo>
                  <a:lnTo>
                    <a:pt x="588" y="126"/>
                  </a:lnTo>
                  <a:lnTo>
                    <a:pt x="588" y="90"/>
                  </a:lnTo>
                  <a:lnTo>
                    <a:pt x="594" y="84"/>
                  </a:lnTo>
                  <a:lnTo>
                    <a:pt x="600" y="0"/>
                  </a:lnTo>
                  <a:lnTo>
                    <a:pt x="546"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10" name="Uganda" descr="© INSCALE GmbH, 05.05.2010&#10;http://www.presentationload.com/">
              <a:extLst>
                <a:ext uri="{FF2B5EF4-FFF2-40B4-BE49-F238E27FC236}">
                  <a16:creationId xmlns:a16="http://schemas.microsoft.com/office/drawing/2014/main" id="{7D6512B9-FA84-4A45-B67E-FD4FDA4C2473}"/>
                </a:ext>
              </a:extLst>
            </p:cNvPr>
            <p:cNvSpPr>
              <a:spLocks noEditPoints="1"/>
            </p:cNvSpPr>
            <p:nvPr>
              <p:custDataLst>
                <p:tags r:id="rId6"/>
              </p:custDataLst>
            </p:nvPr>
          </p:nvSpPr>
          <p:spPr bwMode="gray">
            <a:xfrm>
              <a:off x="8199367" y="3585741"/>
              <a:ext cx="151741" cy="179055"/>
            </a:xfrm>
            <a:custGeom>
              <a:avLst/>
              <a:gdLst>
                <a:gd name="T0" fmla="*/ 2147483647 w 390"/>
                <a:gd name="T1" fmla="*/ 2147483647 h 462"/>
                <a:gd name="T2" fmla="*/ 2147483647 w 390"/>
                <a:gd name="T3" fmla="*/ 2147483647 h 462"/>
                <a:gd name="T4" fmla="*/ 2147483647 w 390"/>
                <a:gd name="T5" fmla="*/ 2147483647 h 462"/>
                <a:gd name="T6" fmla="*/ 2147483647 w 390"/>
                <a:gd name="T7" fmla="*/ 2147483647 h 462"/>
                <a:gd name="T8" fmla="*/ 2147483647 w 390"/>
                <a:gd name="T9" fmla="*/ 2147483647 h 462"/>
                <a:gd name="T10" fmla="*/ 2147483647 w 390"/>
                <a:gd name="T11" fmla="*/ 2147483647 h 462"/>
                <a:gd name="T12" fmla="*/ 2147483647 w 390"/>
                <a:gd name="T13" fmla="*/ 2147483647 h 462"/>
                <a:gd name="T14" fmla="*/ 2147483647 w 390"/>
                <a:gd name="T15" fmla="*/ 2147483647 h 462"/>
                <a:gd name="T16" fmla="*/ 2147483647 w 390"/>
                <a:gd name="T17" fmla="*/ 2147483647 h 462"/>
                <a:gd name="T18" fmla="*/ 2147483647 w 390"/>
                <a:gd name="T19" fmla="*/ 2147483647 h 462"/>
                <a:gd name="T20" fmla="*/ 2147483647 w 390"/>
                <a:gd name="T21" fmla="*/ 2147483647 h 462"/>
                <a:gd name="T22" fmla="*/ 2147483647 w 390"/>
                <a:gd name="T23" fmla="*/ 2147483647 h 462"/>
                <a:gd name="T24" fmla="*/ 2147483647 w 390"/>
                <a:gd name="T25" fmla="*/ 0 h 462"/>
                <a:gd name="T26" fmla="*/ 2147483647 w 390"/>
                <a:gd name="T27" fmla="*/ 2147483647 h 462"/>
                <a:gd name="T28" fmla="*/ 2147483647 w 390"/>
                <a:gd name="T29" fmla="*/ 2147483647 h 462"/>
                <a:gd name="T30" fmla="*/ 2147483647 w 390"/>
                <a:gd name="T31" fmla="*/ 2147483647 h 462"/>
                <a:gd name="T32" fmla="*/ 2147483647 w 390"/>
                <a:gd name="T33" fmla="*/ 2147483647 h 462"/>
                <a:gd name="T34" fmla="*/ 2147483647 w 390"/>
                <a:gd name="T35" fmla="*/ 2147483647 h 462"/>
                <a:gd name="T36" fmla="*/ 2147483647 w 390"/>
                <a:gd name="T37" fmla="*/ 2147483647 h 462"/>
                <a:gd name="T38" fmla="*/ 2147483647 w 390"/>
                <a:gd name="T39" fmla="*/ 2147483647 h 462"/>
                <a:gd name="T40" fmla="*/ 2147483647 w 390"/>
                <a:gd name="T41" fmla="*/ 2147483647 h 462"/>
                <a:gd name="T42" fmla="*/ 2147483647 w 390"/>
                <a:gd name="T43" fmla="*/ 2147483647 h 462"/>
                <a:gd name="T44" fmla="*/ 2147483647 w 390"/>
                <a:gd name="T45" fmla="*/ 2147483647 h 462"/>
                <a:gd name="T46" fmla="*/ 2147483647 w 390"/>
                <a:gd name="T47" fmla="*/ 2147483647 h 462"/>
                <a:gd name="T48" fmla="*/ 2147483647 w 390"/>
                <a:gd name="T49" fmla="*/ 2147483647 h 462"/>
                <a:gd name="T50" fmla="*/ 2147483647 w 390"/>
                <a:gd name="T51" fmla="*/ 2147483647 h 462"/>
                <a:gd name="T52" fmla="*/ 2147483647 w 390"/>
                <a:gd name="T53" fmla="*/ 2147483647 h 462"/>
                <a:gd name="T54" fmla="*/ 2147483647 w 390"/>
                <a:gd name="T55" fmla="*/ 2147483647 h 462"/>
                <a:gd name="T56" fmla="*/ 2147483647 w 390"/>
                <a:gd name="T57" fmla="*/ 2147483647 h 462"/>
                <a:gd name="T58" fmla="*/ 2147483647 w 390"/>
                <a:gd name="T59" fmla="*/ 2147483647 h 462"/>
                <a:gd name="T60" fmla="*/ 2147483647 w 390"/>
                <a:gd name="T61" fmla="*/ 2147483647 h 462"/>
                <a:gd name="T62" fmla="*/ 2147483647 w 390"/>
                <a:gd name="T63" fmla="*/ 2147483647 h 462"/>
                <a:gd name="T64" fmla="*/ 2147483647 w 390"/>
                <a:gd name="T65" fmla="*/ 2147483647 h 462"/>
                <a:gd name="T66" fmla="*/ 2147483647 w 390"/>
                <a:gd name="T67" fmla="*/ 2147483647 h 462"/>
                <a:gd name="T68" fmla="*/ 2147483647 w 390"/>
                <a:gd name="T69" fmla="*/ 2147483647 h 462"/>
                <a:gd name="T70" fmla="*/ 2147483647 w 390"/>
                <a:gd name="T71" fmla="*/ 2147483647 h 462"/>
                <a:gd name="T72" fmla="*/ 2147483647 w 390"/>
                <a:gd name="T73" fmla="*/ 2147483647 h 462"/>
                <a:gd name="T74" fmla="*/ 2147483647 w 390"/>
                <a:gd name="T75" fmla="*/ 2147483647 h 462"/>
                <a:gd name="T76" fmla="*/ 2147483647 w 390"/>
                <a:gd name="T77" fmla="*/ 2147483647 h 462"/>
                <a:gd name="T78" fmla="*/ 2147483647 w 390"/>
                <a:gd name="T79" fmla="*/ 2147483647 h 462"/>
                <a:gd name="T80" fmla="*/ 2147483647 w 390"/>
                <a:gd name="T81" fmla="*/ 2147483647 h 462"/>
                <a:gd name="T82" fmla="*/ 2147483647 w 390"/>
                <a:gd name="T83" fmla="*/ 2147483647 h 462"/>
                <a:gd name="T84" fmla="*/ 2147483647 w 390"/>
                <a:gd name="T85" fmla="*/ 2147483647 h 462"/>
                <a:gd name="T86" fmla="*/ 2147483647 w 390"/>
                <a:gd name="T87" fmla="*/ 2147483647 h 462"/>
                <a:gd name="T88" fmla="*/ 2147483647 w 390"/>
                <a:gd name="T89" fmla="*/ 2147483647 h 462"/>
                <a:gd name="T90" fmla="*/ 2147483647 w 390"/>
                <a:gd name="T91" fmla="*/ 2147483647 h 462"/>
                <a:gd name="T92" fmla="*/ 2147483647 w 390"/>
                <a:gd name="T93" fmla="*/ 2147483647 h 462"/>
                <a:gd name="T94" fmla="*/ 2147483647 w 390"/>
                <a:gd name="T95" fmla="*/ 2147483647 h 462"/>
                <a:gd name="T96" fmla="*/ 2147483647 w 390"/>
                <a:gd name="T97" fmla="*/ 2147483647 h 462"/>
                <a:gd name="T98" fmla="*/ 2147483647 w 390"/>
                <a:gd name="T99" fmla="*/ 2147483647 h 462"/>
                <a:gd name="T100" fmla="*/ 2147483647 w 390"/>
                <a:gd name="T101" fmla="*/ 2147483647 h 462"/>
                <a:gd name="T102" fmla="*/ 2147483647 w 390"/>
                <a:gd name="T103" fmla="*/ 2147483647 h 462"/>
                <a:gd name="T104" fmla="*/ 2147483647 w 390"/>
                <a:gd name="T105" fmla="*/ 2147483647 h 462"/>
                <a:gd name="T106" fmla="*/ 2147483647 w 390"/>
                <a:gd name="T107" fmla="*/ 2147483647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0"/>
                <a:gd name="T163" fmla="*/ 0 h 462"/>
                <a:gd name="T164" fmla="*/ 390 w 390"/>
                <a:gd name="T165" fmla="*/ 462 h 4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0" h="462">
                  <a:moveTo>
                    <a:pt x="306" y="426"/>
                  </a:moveTo>
                  <a:lnTo>
                    <a:pt x="318" y="426"/>
                  </a:lnTo>
                  <a:lnTo>
                    <a:pt x="318" y="420"/>
                  </a:lnTo>
                  <a:lnTo>
                    <a:pt x="306" y="420"/>
                  </a:lnTo>
                  <a:lnTo>
                    <a:pt x="306" y="426"/>
                  </a:lnTo>
                  <a:close/>
                  <a:moveTo>
                    <a:pt x="390" y="192"/>
                  </a:moveTo>
                  <a:lnTo>
                    <a:pt x="384" y="180"/>
                  </a:lnTo>
                  <a:lnTo>
                    <a:pt x="378" y="174"/>
                  </a:lnTo>
                  <a:lnTo>
                    <a:pt x="366" y="150"/>
                  </a:lnTo>
                  <a:lnTo>
                    <a:pt x="366" y="144"/>
                  </a:lnTo>
                  <a:lnTo>
                    <a:pt x="372" y="138"/>
                  </a:lnTo>
                  <a:lnTo>
                    <a:pt x="378" y="138"/>
                  </a:lnTo>
                  <a:lnTo>
                    <a:pt x="384" y="132"/>
                  </a:lnTo>
                  <a:lnTo>
                    <a:pt x="348" y="90"/>
                  </a:lnTo>
                  <a:lnTo>
                    <a:pt x="354" y="84"/>
                  </a:lnTo>
                  <a:lnTo>
                    <a:pt x="336" y="66"/>
                  </a:lnTo>
                  <a:lnTo>
                    <a:pt x="336" y="60"/>
                  </a:lnTo>
                  <a:lnTo>
                    <a:pt x="342" y="54"/>
                  </a:lnTo>
                  <a:lnTo>
                    <a:pt x="342" y="42"/>
                  </a:lnTo>
                  <a:lnTo>
                    <a:pt x="336" y="42"/>
                  </a:lnTo>
                  <a:lnTo>
                    <a:pt x="336" y="48"/>
                  </a:lnTo>
                  <a:lnTo>
                    <a:pt x="330" y="42"/>
                  </a:lnTo>
                  <a:lnTo>
                    <a:pt x="324" y="42"/>
                  </a:lnTo>
                  <a:lnTo>
                    <a:pt x="324" y="18"/>
                  </a:lnTo>
                  <a:lnTo>
                    <a:pt x="318" y="6"/>
                  </a:lnTo>
                  <a:lnTo>
                    <a:pt x="312" y="0"/>
                  </a:lnTo>
                  <a:lnTo>
                    <a:pt x="300" y="0"/>
                  </a:lnTo>
                  <a:lnTo>
                    <a:pt x="300" y="6"/>
                  </a:lnTo>
                  <a:lnTo>
                    <a:pt x="294" y="12"/>
                  </a:lnTo>
                  <a:lnTo>
                    <a:pt x="294" y="18"/>
                  </a:lnTo>
                  <a:lnTo>
                    <a:pt x="276" y="36"/>
                  </a:lnTo>
                  <a:lnTo>
                    <a:pt x="252" y="36"/>
                  </a:lnTo>
                  <a:lnTo>
                    <a:pt x="246" y="30"/>
                  </a:lnTo>
                  <a:lnTo>
                    <a:pt x="246" y="24"/>
                  </a:lnTo>
                  <a:lnTo>
                    <a:pt x="234" y="24"/>
                  </a:lnTo>
                  <a:lnTo>
                    <a:pt x="222" y="36"/>
                  </a:lnTo>
                  <a:lnTo>
                    <a:pt x="198" y="36"/>
                  </a:lnTo>
                  <a:lnTo>
                    <a:pt x="180" y="60"/>
                  </a:lnTo>
                  <a:lnTo>
                    <a:pt x="156" y="30"/>
                  </a:lnTo>
                  <a:lnTo>
                    <a:pt x="150" y="30"/>
                  </a:lnTo>
                  <a:lnTo>
                    <a:pt x="144" y="36"/>
                  </a:lnTo>
                  <a:lnTo>
                    <a:pt x="144" y="42"/>
                  </a:lnTo>
                  <a:lnTo>
                    <a:pt x="132" y="42"/>
                  </a:lnTo>
                  <a:lnTo>
                    <a:pt x="120" y="36"/>
                  </a:lnTo>
                  <a:lnTo>
                    <a:pt x="114" y="30"/>
                  </a:lnTo>
                  <a:lnTo>
                    <a:pt x="102" y="30"/>
                  </a:lnTo>
                  <a:lnTo>
                    <a:pt x="84" y="48"/>
                  </a:lnTo>
                  <a:lnTo>
                    <a:pt x="90" y="72"/>
                  </a:lnTo>
                  <a:lnTo>
                    <a:pt x="72" y="90"/>
                  </a:lnTo>
                  <a:lnTo>
                    <a:pt x="84" y="96"/>
                  </a:lnTo>
                  <a:lnTo>
                    <a:pt x="90" y="102"/>
                  </a:lnTo>
                  <a:lnTo>
                    <a:pt x="90" y="108"/>
                  </a:lnTo>
                  <a:lnTo>
                    <a:pt x="84" y="114"/>
                  </a:lnTo>
                  <a:lnTo>
                    <a:pt x="78" y="126"/>
                  </a:lnTo>
                  <a:lnTo>
                    <a:pt x="78" y="138"/>
                  </a:lnTo>
                  <a:lnTo>
                    <a:pt x="84" y="144"/>
                  </a:lnTo>
                  <a:lnTo>
                    <a:pt x="96" y="144"/>
                  </a:lnTo>
                  <a:lnTo>
                    <a:pt x="108" y="150"/>
                  </a:lnTo>
                  <a:lnTo>
                    <a:pt x="114" y="156"/>
                  </a:lnTo>
                  <a:lnTo>
                    <a:pt x="114" y="168"/>
                  </a:lnTo>
                  <a:lnTo>
                    <a:pt x="108" y="180"/>
                  </a:lnTo>
                  <a:lnTo>
                    <a:pt x="96" y="192"/>
                  </a:lnTo>
                  <a:lnTo>
                    <a:pt x="84" y="216"/>
                  </a:lnTo>
                  <a:lnTo>
                    <a:pt x="72" y="222"/>
                  </a:lnTo>
                  <a:lnTo>
                    <a:pt x="66" y="234"/>
                  </a:lnTo>
                  <a:lnTo>
                    <a:pt x="42" y="246"/>
                  </a:lnTo>
                  <a:lnTo>
                    <a:pt x="42" y="258"/>
                  </a:lnTo>
                  <a:lnTo>
                    <a:pt x="24" y="270"/>
                  </a:lnTo>
                  <a:lnTo>
                    <a:pt x="6" y="342"/>
                  </a:lnTo>
                  <a:lnTo>
                    <a:pt x="6" y="372"/>
                  </a:lnTo>
                  <a:lnTo>
                    <a:pt x="0" y="450"/>
                  </a:lnTo>
                  <a:lnTo>
                    <a:pt x="12" y="450"/>
                  </a:lnTo>
                  <a:lnTo>
                    <a:pt x="24" y="462"/>
                  </a:lnTo>
                  <a:lnTo>
                    <a:pt x="30" y="462"/>
                  </a:lnTo>
                  <a:lnTo>
                    <a:pt x="42" y="438"/>
                  </a:lnTo>
                  <a:lnTo>
                    <a:pt x="48" y="432"/>
                  </a:lnTo>
                  <a:lnTo>
                    <a:pt x="48" y="426"/>
                  </a:lnTo>
                  <a:lnTo>
                    <a:pt x="72" y="420"/>
                  </a:lnTo>
                  <a:lnTo>
                    <a:pt x="162" y="426"/>
                  </a:lnTo>
                  <a:lnTo>
                    <a:pt x="162" y="414"/>
                  </a:lnTo>
                  <a:lnTo>
                    <a:pt x="156" y="408"/>
                  </a:lnTo>
                  <a:lnTo>
                    <a:pt x="150" y="396"/>
                  </a:lnTo>
                  <a:lnTo>
                    <a:pt x="162" y="372"/>
                  </a:lnTo>
                  <a:lnTo>
                    <a:pt x="168" y="366"/>
                  </a:lnTo>
                  <a:lnTo>
                    <a:pt x="168" y="342"/>
                  </a:lnTo>
                  <a:lnTo>
                    <a:pt x="174" y="336"/>
                  </a:lnTo>
                  <a:lnTo>
                    <a:pt x="186" y="330"/>
                  </a:lnTo>
                  <a:lnTo>
                    <a:pt x="204" y="324"/>
                  </a:lnTo>
                  <a:lnTo>
                    <a:pt x="240" y="324"/>
                  </a:lnTo>
                  <a:lnTo>
                    <a:pt x="252" y="312"/>
                  </a:lnTo>
                  <a:lnTo>
                    <a:pt x="258" y="300"/>
                  </a:lnTo>
                  <a:lnTo>
                    <a:pt x="264" y="300"/>
                  </a:lnTo>
                  <a:lnTo>
                    <a:pt x="264" y="306"/>
                  </a:lnTo>
                  <a:lnTo>
                    <a:pt x="270" y="312"/>
                  </a:lnTo>
                  <a:lnTo>
                    <a:pt x="270" y="330"/>
                  </a:lnTo>
                  <a:lnTo>
                    <a:pt x="276" y="324"/>
                  </a:lnTo>
                  <a:lnTo>
                    <a:pt x="312" y="324"/>
                  </a:lnTo>
                  <a:lnTo>
                    <a:pt x="312" y="330"/>
                  </a:lnTo>
                  <a:lnTo>
                    <a:pt x="312" y="318"/>
                  </a:lnTo>
                  <a:lnTo>
                    <a:pt x="318" y="306"/>
                  </a:lnTo>
                  <a:lnTo>
                    <a:pt x="324" y="300"/>
                  </a:lnTo>
                  <a:lnTo>
                    <a:pt x="330" y="282"/>
                  </a:lnTo>
                  <a:lnTo>
                    <a:pt x="348" y="270"/>
                  </a:lnTo>
                  <a:lnTo>
                    <a:pt x="348" y="246"/>
                  </a:lnTo>
                  <a:lnTo>
                    <a:pt x="354" y="240"/>
                  </a:lnTo>
                  <a:lnTo>
                    <a:pt x="372" y="240"/>
                  </a:lnTo>
                  <a:lnTo>
                    <a:pt x="378" y="216"/>
                  </a:lnTo>
                  <a:lnTo>
                    <a:pt x="390" y="204"/>
                  </a:lnTo>
                  <a:lnTo>
                    <a:pt x="390" y="19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13" name="Tunisia" descr="© INSCALE GmbH, 05.05.2010&#10;http://www.presentationload.com/">
              <a:extLst>
                <a:ext uri="{FF2B5EF4-FFF2-40B4-BE49-F238E27FC236}">
                  <a16:creationId xmlns:a16="http://schemas.microsoft.com/office/drawing/2014/main" id="{037AC8E7-B37B-47E1-A15E-1CB185D4FCBE}"/>
                </a:ext>
              </a:extLst>
            </p:cNvPr>
            <p:cNvSpPr>
              <a:spLocks/>
            </p:cNvSpPr>
            <p:nvPr>
              <p:custDataLst>
                <p:tags r:id="rId7"/>
              </p:custDataLst>
            </p:nvPr>
          </p:nvSpPr>
          <p:spPr bwMode="gray">
            <a:xfrm>
              <a:off x="7592400" y="2549346"/>
              <a:ext cx="106219" cy="221544"/>
            </a:xfrm>
            <a:custGeom>
              <a:avLst/>
              <a:gdLst>
                <a:gd name="T0" fmla="*/ 2147483647 w 276"/>
                <a:gd name="T1" fmla="*/ 2147483647 h 570"/>
                <a:gd name="T2" fmla="*/ 2147483647 w 276"/>
                <a:gd name="T3" fmla="*/ 2147483647 h 570"/>
                <a:gd name="T4" fmla="*/ 2147483647 w 276"/>
                <a:gd name="T5" fmla="*/ 2147483647 h 570"/>
                <a:gd name="T6" fmla="*/ 2147483647 w 276"/>
                <a:gd name="T7" fmla="*/ 2147483647 h 570"/>
                <a:gd name="T8" fmla="*/ 2147483647 w 276"/>
                <a:gd name="T9" fmla="*/ 2147483647 h 570"/>
                <a:gd name="T10" fmla="*/ 2147483647 w 276"/>
                <a:gd name="T11" fmla="*/ 2147483647 h 570"/>
                <a:gd name="T12" fmla="*/ 0 w 276"/>
                <a:gd name="T13" fmla="*/ 2147483647 h 570"/>
                <a:gd name="T14" fmla="*/ 2147483647 w 276"/>
                <a:gd name="T15" fmla="*/ 2147483647 h 570"/>
                <a:gd name="T16" fmla="*/ 2147483647 w 276"/>
                <a:gd name="T17" fmla="*/ 2147483647 h 570"/>
                <a:gd name="T18" fmla="*/ 2147483647 w 276"/>
                <a:gd name="T19" fmla="*/ 2147483647 h 570"/>
                <a:gd name="T20" fmla="*/ 2147483647 w 276"/>
                <a:gd name="T21" fmla="*/ 2147483647 h 570"/>
                <a:gd name="T22" fmla="*/ 2147483647 w 276"/>
                <a:gd name="T23" fmla="*/ 2147483647 h 570"/>
                <a:gd name="T24" fmla="*/ 2147483647 w 276"/>
                <a:gd name="T25" fmla="*/ 2147483647 h 570"/>
                <a:gd name="T26" fmla="*/ 2147483647 w 276"/>
                <a:gd name="T27" fmla="*/ 2147483647 h 570"/>
                <a:gd name="T28" fmla="*/ 2147483647 w 276"/>
                <a:gd name="T29" fmla="*/ 2147483647 h 570"/>
                <a:gd name="T30" fmla="*/ 2147483647 w 276"/>
                <a:gd name="T31" fmla="*/ 2147483647 h 570"/>
                <a:gd name="T32" fmla="*/ 2147483647 w 276"/>
                <a:gd name="T33" fmla="*/ 2147483647 h 570"/>
                <a:gd name="T34" fmla="*/ 2147483647 w 276"/>
                <a:gd name="T35" fmla="*/ 2147483647 h 570"/>
                <a:gd name="T36" fmla="*/ 2147483647 w 276"/>
                <a:gd name="T37" fmla="*/ 2147483647 h 570"/>
                <a:gd name="T38" fmla="*/ 2147483647 w 276"/>
                <a:gd name="T39" fmla="*/ 2147483647 h 570"/>
                <a:gd name="T40" fmla="*/ 2147483647 w 276"/>
                <a:gd name="T41" fmla="*/ 2147483647 h 570"/>
                <a:gd name="T42" fmla="*/ 2147483647 w 276"/>
                <a:gd name="T43" fmla="*/ 2147483647 h 570"/>
                <a:gd name="T44" fmla="*/ 2147483647 w 276"/>
                <a:gd name="T45" fmla="*/ 2147483647 h 570"/>
                <a:gd name="T46" fmla="*/ 2147483647 w 276"/>
                <a:gd name="T47" fmla="*/ 2147483647 h 570"/>
                <a:gd name="T48" fmla="*/ 2147483647 w 276"/>
                <a:gd name="T49" fmla="*/ 2147483647 h 570"/>
                <a:gd name="T50" fmla="*/ 2147483647 w 276"/>
                <a:gd name="T51" fmla="*/ 2147483647 h 570"/>
                <a:gd name="T52" fmla="*/ 2147483647 w 276"/>
                <a:gd name="T53" fmla="*/ 2147483647 h 570"/>
                <a:gd name="T54" fmla="*/ 2147483647 w 276"/>
                <a:gd name="T55" fmla="*/ 2147483647 h 570"/>
                <a:gd name="T56" fmla="*/ 2147483647 w 276"/>
                <a:gd name="T57" fmla="*/ 2147483647 h 570"/>
                <a:gd name="T58" fmla="*/ 2147483647 w 276"/>
                <a:gd name="T59" fmla="*/ 2147483647 h 570"/>
                <a:gd name="T60" fmla="*/ 2147483647 w 276"/>
                <a:gd name="T61" fmla="*/ 2147483647 h 570"/>
                <a:gd name="T62" fmla="*/ 2147483647 w 276"/>
                <a:gd name="T63" fmla="*/ 2147483647 h 570"/>
                <a:gd name="T64" fmla="*/ 2147483647 w 276"/>
                <a:gd name="T65" fmla="*/ 2147483647 h 570"/>
                <a:gd name="T66" fmla="*/ 2147483647 w 276"/>
                <a:gd name="T67" fmla="*/ 2147483647 h 570"/>
                <a:gd name="T68" fmla="*/ 2147483647 w 276"/>
                <a:gd name="T69" fmla="*/ 2147483647 h 570"/>
                <a:gd name="T70" fmla="*/ 2147483647 w 276"/>
                <a:gd name="T71" fmla="*/ 2147483647 h 570"/>
                <a:gd name="T72" fmla="*/ 2147483647 w 276"/>
                <a:gd name="T73" fmla="*/ 2147483647 h 570"/>
                <a:gd name="T74" fmla="*/ 2147483647 w 276"/>
                <a:gd name="T75" fmla="*/ 2147483647 h 570"/>
                <a:gd name="T76" fmla="*/ 2147483647 w 276"/>
                <a:gd name="T77" fmla="*/ 2147483647 h 570"/>
                <a:gd name="T78" fmla="*/ 2147483647 w 276"/>
                <a:gd name="T79" fmla="*/ 2147483647 h 570"/>
                <a:gd name="T80" fmla="*/ 2147483647 w 276"/>
                <a:gd name="T81" fmla="*/ 2147483647 h 570"/>
                <a:gd name="T82" fmla="*/ 2147483647 w 276"/>
                <a:gd name="T83" fmla="*/ 2147483647 h 570"/>
                <a:gd name="T84" fmla="*/ 2147483647 w 276"/>
                <a:gd name="T85" fmla="*/ 2147483647 h 570"/>
                <a:gd name="T86" fmla="*/ 2147483647 w 276"/>
                <a:gd name="T87" fmla="*/ 2147483647 h 570"/>
                <a:gd name="T88" fmla="*/ 2147483647 w 276"/>
                <a:gd name="T89" fmla="*/ 0 h 570"/>
                <a:gd name="T90" fmla="*/ 2147483647 w 276"/>
                <a:gd name="T91" fmla="*/ 2147483647 h 570"/>
                <a:gd name="T92" fmla="*/ 2147483647 w 276"/>
                <a:gd name="T93" fmla="*/ 2147483647 h 570"/>
                <a:gd name="T94" fmla="*/ 2147483647 w 276"/>
                <a:gd name="T95" fmla="*/ 2147483647 h 5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6"/>
                <a:gd name="T145" fmla="*/ 0 h 570"/>
                <a:gd name="T146" fmla="*/ 276 w 276"/>
                <a:gd name="T147" fmla="*/ 570 h 57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6" h="570">
                  <a:moveTo>
                    <a:pt x="42" y="60"/>
                  </a:moveTo>
                  <a:lnTo>
                    <a:pt x="60" y="66"/>
                  </a:lnTo>
                  <a:lnTo>
                    <a:pt x="60" y="78"/>
                  </a:lnTo>
                  <a:lnTo>
                    <a:pt x="54" y="90"/>
                  </a:lnTo>
                  <a:lnTo>
                    <a:pt x="54" y="126"/>
                  </a:lnTo>
                  <a:lnTo>
                    <a:pt x="60" y="138"/>
                  </a:lnTo>
                  <a:lnTo>
                    <a:pt x="60" y="180"/>
                  </a:lnTo>
                  <a:lnTo>
                    <a:pt x="54" y="192"/>
                  </a:lnTo>
                  <a:lnTo>
                    <a:pt x="54" y="204"/>
                  </a:lnTo>
                  <a:lnTo>
                    <a:pt x="48" y="210"/>
                  </a:lnTo>
                  <a:lnTo>
                    <a:pt x="48" y="216"/>
                  </a:lnTo>
                  <a:lnTo>
                    <a:pt x="24" y="234"/>
                  </a:lnTo>
                  <a:lnTo>
                    <a:pt x="0" y="258"/>
                  </a:lnTo>
                  <a:lnTo>
                    <a:pt x="0" y="300"/>
                  </a:lnTo>
                  <a:lnTo>
                    <a:pt x="12" y="300"/>
                  </a:lnTo>
                  <a:lnTo>
                    <a:pt x="12" y="330"/>
                  </a:lnTo>
                  <a:lnTo>
                    <a:pt x="24" y="330"/>
                  </a:lnTo>
                  <a:lnTo>
                    <a:pt x="42" y="336"/>
                  </a:lnTo>
                  <a:lnTo>
                    <a:pt x="54" y="348"/>
                  </a:lnTo>
                  <a:lnTo>
                    <a:pt x="54" y="390"/>
                  </a:lnTo>
                  <a:lnTo>
                    <a:pt x="60" y="390"/>
                  </a:lnTo>
                  <a:lnTo>
                    <a:pt x="66" y="396"/>
                  </a:lnTo>
                  <a:lnTo>
                    <a:pt x="90" y="408"/>
                  </a:lnTo>
                  <a:lnTo>
                    <a:pt x="96" y="420"/>
                  </a:lnTo>
                  <a:lnTo>
                    <a:pt x="102" y="426"/>
                  </a:lnTo>
                  <a:lnTo>
                    <a:pt x="108" y="450"/>
                  </a:lnTo>
                  <a:lnTo>
                    <a:pt x="114" y="492"/>
                  </a:lnTo>
                  <a:lnTo>
                    <a:pt x="126" y="540"/>
                  </a:lnTo>
                  <a:lnTo>
                    <a:pt x="138" y="570"/>
                  </a:lnTo>
                  <a:lnTo>
                    <a:pt x="144" y="564"/>
                  </a:lnTo>
                  <a:lnTo>
                    <a:pt x="156" y="564"/>
                  </a:lnTo>
                  <a:lnTo>
                    <a:pt x="186" y="534"/>
                  </a:lnTo>
                  <a:lnTo>
                    <a:pt x="186" y="510"/>
                  </a:lnTo>
                  <a:lnTo>
                    <a:pt x="174" y="486"/>
                  </a:lnTo>
                  <a:lnTo>
                    <a:pt x="174" y="468"/>
                  </a:lnTo>
                  <a:lnTo>
                    <a:pt x="192" y="450"/>
                  </a:lnTo>
                  <a:lnTo>
                    <a:pt x="198" y="450"/>
                  </a:lnTo>
                  <a:lnTo>
                    <a:pt x="204" y="438"/>
                  </a:lnTo>
                  <a:lnTo>
                    <a:pt x="210" y="432"/>
                  </a:lnTo>
                  <a:lnTo>
                    <a:pt x="216" y="420"/>
                  </a:lnTo>
                  <a:lnTo>
                    <a:pt x="222" y="414"/>
                  </a:lnTo>
                  <a:lnTo>
                    <a:pt x="234" y="408"/>
                  </a:lnTo>
                  <a:lnTo>
                    <a:pt x="246" y="408"/>
                  </a:lnTo>
                  <a:lnTo>
                    <a:pt x="270" y="396"/>
                  </a:lnTo>
                  <a:lnTo>
                    <a:pt x="276" y="390"/>
                  </a:lnTo>
                  <a:lnTo>
                    <a:pt x="276" y="384"/>
                  </a:lnTo>
                  <a:lnTo>
                    <a:pt x="264" y="372"/>
                  </a:lnTo>
                  <a:lnTo>
                    <a:pt x="258" y="372"/>
                  </a:lnTo>
                  <a:lnTo>
                    <a:pt x="264" y="330"/>
                  </a:lnTo>
                  <a:lnTo>
                    <a:pt x="252" y="330"/>
                  </a:lnTo>
                  <a:lnTo>
                    <a:pt x="240" y="300"/>
                  </a:lnTo>
                  <a:lnTo>
                    <a:pt x="228" y="294"/>
                  </a:lnTo>
                  <a:lnTo>
                    <a:pt x="222" y="306"/>
                  </a:lnTo>
                  <a:lnTo>
                    <a:pt x="216" y="294"/>
                  </a:lnTo>
                  <a:lnTo>
                    <a:pt x="198" y="294"/>
                  </a:lnTo>
                  <a:lnTo>
                    <a:pt x="186" y="288"/>
                  </a:lnTo>
                  <a:lnTo>
                    <a:pt x="180" y="282"/>
                  </a:lnTo>
                  <a:lnTo>
                    <a:pt x="168" y="276"/>
                  </a:lnTo>
                  <a:lnTo>
                    <a:pt x="168" y="246"/>
                  </a:lnTo>
                  <a:lnTo>
                    <a:pt x="174" y="240"/>
                  </a:lnTo>
                  <a:lnTo>
                    <a:pt x="180" y="240"/>
                  </a:lnTo>
                  <a:lnTo>
                    <a:pt x="234" y="186"/>
                  </a:lnTo>
                  <a:lnTo>
                    <a:pt x="240" y="174"/>
                  </a:lnTo>
                  <a:lnTo>
                    <a:pt x="240" y="156"/>
                  </a:lnTo>
                  <a:lnTo>
                    <a:pt x="234" y="144"/>
                  </a:lnTo>
                  <a:lnTo>
                    <a:pt x="216" y="126"/>
                  </a:lnTo>
                  <a:lnTo>
                    <a:pt x="204" y="120"/>
                  </a:lnTo>
                  <a:lnTo>
                    <a:pt x="198" y="120"/>
                  </a:lnTo>
                  <a:lnTo>
                    <a:pt x="198" y="102"/>
                  </a:lnTo>
                  <a:lnTo>
                    <a:pt x="204" y="90"/>
                  </a:lnTo>
                  <a:lnTo>
                    <a:pt x="204" y="78"/>
                  </a:lnTo>
                  <a:lnTo>
                    <a:pt x="210" y="72"/>
                  </a:lnTo>
                  <a:lnTo>
                    <a:pt x="222" y="66"/>
                  </a:lnTo>
                  <a:lnTo>
                    <a:pt x="228" y="60"/>
                  </a:lnTo>
                  <a:lnTo>
                    <a:pt x="234" y="48"/>
                  </a:lnTo>
                  <a:lnTo>
                    <a:pt x="234" y="36"/>
                  </a:lnTo>
                  <a:lnTo>
                    <a:pt x="240" y="30"/>
                  </a:lnTo>
                  <a:lnTo>
                    <a:pt x="240" y="18"/>
                  </a:lnTo>
                  <a:lnTo>
                    <a:pt x="228" y="18"/>
                  </a:lnTo>
                  <a:lnTo>
                    <a:pt x="222" y="30"/>
                  </a:lnTo>
                  <a:lnTo>
                    <a:pt x="210" y="36"/>
                  </a:lnTo>
                  <a:lnTo>
                    <a:pt x="204" y="48"/>
                  </a:lnTo>
                  <a:lnTo>
                    <a:pt x="192" y="60"/>
                  </a:lnTo>
                  <a:lnTo>
                    <a:pt x="186" y="60"/>
                  </a:lnTo>
                  <a:lnTo>
                    <a:pt x="174" y="54"/>
                  </a:lnTo>
                  <a:lnTo>
                    <a:pt x="162" y="42"/>
                  </a:lnTo>
                  <a:lnTo>
                    <a:pt x="174" y="30"/>
                  </a:lnTo>
                  <a:lnTo>
                    <a:pt x="174" y="24"/>
                  </a:lnTo>
                  <a:lnTo>
                    <a:pt x="180" y="12"/>
                  </a:lnTo>
                  <a:lnTo>
                    <a:pt x="168" y="0"/>
                  </a:lnTo>
                  <a:lnTo>
                    <a:pt x="138" y="0"/>
                  </a:lnTo>
                  <a:lnTo>
                    <a:pt x="126" y="6"/>
                  </a:lnTo>
                  <a:lnTo>
                    <a:pt x="108" y="12"/>
                  </a:lnTo>
                  <a:lnTo>
                    <a:pt x="96" y="18"/>
                  </a:lnTo>
                  <a:lnTo>
                    <a:pt x="84" y="30"/>
                  </a:lnTo>
                  <a:lnTo>
                    <a:pt x="84" y="42"/>
                  </a:lnTo>
                  <a:lnTo>
                    <a:pt x="42"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14" name="Togo" descr="© INSCALE GmbH, 05.05.2010&#10;http://www.presentationload.com/">
              <a:extLst>
                <a:ext uri="{FF2B5EF4-FFF2-40B4-BE49-F238E27FC236}">
                  <a16:creationId xmlns:a16="http://schemas.microsoft.com/office/drawing/2014/main" id="{09E82D14-C4AB-49E8-BCD5-75457FEE0517}"/>
                </a:ext>
              </a:extLst>
            </p:cNvPr>
            <p:cNvSpPr>
              <a:spLocks/>
            </p:cNvSpPr>
            <p:nvPr>
              <p:custDataLst>
                <p:tags r:id="rId8"/>
              </p:custDataLst>
            </p:nvPr>
          </p:nvSpPr>
          <p:spPr bwMode="gray">
            <a:xfrm>
              <a:off x="7376927" y="3370269"/>
              <a:ext cx="54627" cy="156295"/>
            </a:xfrm>
            <a:custGeom>
              <a:avLst/>
              <a:gdLst>
                <a:gd name="T0" fmla="*/ 2147483647 w 138"/>
                <a:gd name="T1" fmla="*/ 2147483647 h 402"/>
                <a:gd name="T2" fmla="*/ 2147483647 w 138"/>
                <a:gd name="T3" fmla="*/ 2147483647 h 402"/>
                <a:gd name="T4" fmla="*/ 2147483647 w 138"/>
                <a:gd name="T5" fmla="*/ 2147483647 h 402"/>
                <a:gd name="T6" fmla="*/ 2147483647 w 138"/>
                <a:gd name="T7" fmla="*/ 2147483647 h 402"/>
                <a:gd name="T8" fmla="*/ 2147483647 w 138"/>
                <a:gd name="T9" fmla="*/ 2147483647 h 402"/>
                <a:gd name="T10" fmla="*/ 2147483647 w 138"/>
                <a:gd name="T11" fmla="*/ 2147483647 h 402"/>
                <a:gd name="T12" fmla="*/ 2147483647 w 138"/>
                <a:gd name="T13" fmla="*/ 2147483647 h 402"/>
                <a:gd name="T14" fmla="*/ 2147483647 w 138"/>
                <a:gd name="T15" fmla="*/ 2147483647 h 402"/>
                <a:gd name="T16" fmla="*/ 2147483647 w 138"/>
                <a:gd name="T17" fmla="*/ 2147483647 h 402"/>
                <a:gd name="T18" fmla="*/ 2147483647 w 138"/>
                <a:gd name="T19" fmla="*/ 2147483647 h 402"/>
                <a:gd name="T20" fmla="*/ 2147483647 w 138"/>
                <a:gd name="T21" fmla="*/ 2147483647 h 402"/>
                <a:gd name="T22" fmla="*/ 2147483647 w 138"/>
                <a:gd name="T23" fmla="*/ 2147483647 h 402"/>
                <a:gd name="T24" fmla="*/ 2147483647 w 138"/>
                <a:gd name="T25" fmla="*/ 2147483647 h 402"/>
                <a:gd name="T26" fmla="*/ 2147483647 w 138"/>
                <a:gd name="T27" fmla="*/ 2147483647 h 402"/>
                <a:gd name="T28" fmla="*/ 2147483647 w 138"/>
                <a:gd name="T29" fmla="*/ 2147483647 h 402"/>
                <a:gd name="T30" fmla="*/ 2147483647 w 138"/>
                <a:gd name="T31" fmla="*/ 2147483647 h 402"/>
                <a:gd name="T32" fmla="*/ 2147483647 w 138"/>
                <a:gd name="T33" fmla="*/ 0 h 402"/>
                <a:gd name="T34" fmla="*/ 2147483647 w 138"/>
                <a:gd name="T35" fmla="*/ 0 h 402"/>
                <a:gd name="T36" fmla="*/ 2147483647 w 138"/>
                <a:gd name="T37" fmla="*/ 2147483647 h 402"/>
                <a:gd name="T38" fmla="*/ 0 w 138"/>
                <a:gd name="T39" fmla="*/ 2147483647 h 402"/>
                <a:gd name="T40" fmla="*/ 2147483647 w 138"/>
                <a:gd name="T41" fmla="*/ 2147483647 h 402"/>
                <a:gd name="T42" fmla="*/ 2147483647 w 138"/>
                <a:gd name="T43" fmla="*/ 2147483647 h 402"/>
                <a:gd name="T44" fmla="*/ 2147483647 w 138"/>
                <a:gd name="T45" fmla="*/ 2147483647 h 402"/>
                <a:gd name="T46" fmla="*/ 2147483647 w 138"/>
                <a:gd name="T47" fmla="*/ 2147483647 h 402"/>
                <a:gd name="T48" fmla="*/ 2147483647 w 138"/>
                <a:gd name="T49" fmla="*/ 2147483647 h 402"/>
                <a:gd name="T50" fmla="*/ 2147483647 w 138"/>
                <a:gd name="T51" fmla="*/ 2147483647 h 402"/>
                <a:gd name="T52" fmla="*/ 2147483647 w 138"/>
                <a:gd name="T53" fmla="*/ 2147483647 h 402"/>
                <a:gd name="T54" fmla="*/ 2147483647 w 138"/>
                <a:gd name="T55" fmla="*/ 2147483647 h 402"/>
                <a:gd name="T56" fmla="*/ 2147483647 w 138"/>
                <a:gd name="T57" fmla="*/ 2147483647 h 402"/>
                <a:gd name="T58" fmla="*/ 2147483647 w 138"/>
                <a:gd name="T59" fmla="*/ 2147483647 h 402"/>
                <a:gd name="T60" fmla="*/ 2147483647 w 138"/>
                <a:gd name="T61" fmla="*/ 2147483647 h 402"/>
                <a:gd name="T62" fmla="*/ 2147483647 w 138"/>
                <a:gd name="T63" fmla="*/ 2147483647 h 402"/>
                <a:gd name="T64" fmla="*/ 2147483647 w 138"/>
                <a:gd name="T65" fmla="*/ 2147483647 h 402"/>
                <a:gd name="T66" fmla="*/ 2147483647 w 138"/>
                <a:gd name="T67" fmla="*/ 2147483647 h 402"/>
                <a:gd name="T68" fmla="*/ 2147483647 w 138"/>
                <a:gd name="T69" fmla="*/ 2147483647 h 402"/>
                <a:gd name="T70" fmla="*/ 2147483647 w 138"/>
                <a:gd name="T71" fmla="*/ 2147483647 h 402"/>
                <a:gd name="T72" fmla="*/ 2147483647 w 138"/>
                <a:gd name="T73" fmla="*/ 2147483647 h 402"/>
                <a:gd name="T74" fmla="*/ 2147483647 w 138"/>
                <a:gd name="T75" fmla="*/ 2147483647 h 402"/>
                <a:gd name="T76" fmla="*/ 2147483647 w 138"/>
                <a:gd name="T77" fmla="*/ 2147483647 h 402"/>
                <a:gd name="T78" fmla="*/ 2147483647 w 138"/>
                <a:gd name="T79" fmla="*/ 2147483647 h 402"/>
                <a:gd name="T80" fmla="*/ 2147483647 w 138"/>
                <a:gd name="T81" fmla="*/ 2147483647 h 402"/>
                <a:gd name="T82" fmla="*/ 2147483647 w 138"/>
                <a:gd name="T83" fmla="*/ 2147483647 h 402"/>
                <a:gd name="T84" fmla="*/ 2147483647 w 138"/>
                <a:gd name="T85" fmla="*/ 2147483647 h 402"/>
                <a:gd name="T86" fmla="*/ 2147483647 w 138"/>
                <a:gd name="T87" fmla="*/ 2147483647 h 402"/>
                <a:gd name="T88" fmla="*/ 2147483647 w 138"/>
                <a:gd name="T89" fmla="*/ 2147483647 h 402"/>
                <a:gd name="T90" fmla="*/ 2147483647 w 138"/>
                <a:gd name="T91" fmla="*/ 2147483647 h 402"/>
                <a:gd name="T92" fmla="*/ 2147483647 w 138"/>
                <a:gd name="T93" fmla="*/ 2147483647 h 402"/>
                <a:gd name="T94" fmla="*/ 2147483647 w 138"/>
                <a:gd name="T95" fmla="*/ 2147483647 h 402"/>
                <a:gd name="T96" fmla="*/ 2147483647 w 138"/>
                <a:gd name="T97" fmla="*/ 2147483647 h 402"/>
                <a:gd name="T98" fmla="*/ 2147483647 w 138"/>
                <a:gd name="T99" fmla="*/ 2147483647 h 402"/>
                <a:gd name="T100" fmla="*/ 2147483647 w 138"/>
                <a:gd name="T101" fmla="*/ 2147483647 h 402"/>
                <a:gd name="T102" fmla="*/ 2147483647 w 138"/>
                <a:gd name="T103" fmla="*/ 2147483647 h 4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8"/>
                <a:gd name="T157" fmla="*/ 0 h 402"/>
                <a:gd name="T158" fmla="*/ 138 w 138"/>
                <a:gd name="T159" fmla="*/ 402 h 4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8" h="402">
                  <a:moveTo>
                    <a:pt x="126" y="354"/>
                  </a:moveTo>
                  <a:lnTo>
                    <a:pt x="120" y="288"/>
                  </a:lnTo>
                  <a:lnTo>
                    <a:pt x="132" y="282"/>
                  </a:lnTo>
                  <a:lnTo>
                    <a:pt x="120" y="270"/>
                  </a:lnTo>
                  <a:lnTo>
                    <a:pt x="120" y="210"/>
                  </a:lnTo>
                  <a:lnTo>
                    <a:pt x="132" y="198"/>
                  </a:lnTo>
                  <a:lnTo>
                    <a:pt x="126" y="186"/>
                  </a:lnTo>
                  <a:lnTo>
                    <a:pt x="126" y="156"/>
                  </a:lnTo>
                  <a:lnTo>
                    <a:pt x="120" y="144"/>
                  </a:lnTo>
                  <a:lnTo>
                    <a:pt x="108" y="132"/>
                  </a:lnTo>
                  <a:lnTo>
                    <a:pt x="108" y="90"/>
                  </a:lnTo>
                  <a:lnTo>
                    <a:pt x="78" y="60"/>
                  </a:lnTo>
                  <a:lnTo>
                    <a:pt x="66" y="54"/>
                  </a:lnTo>
                  <a:lnTo>
                    <a:pt x="66" y="24"/>
                  </a:lnTo>
                  <a:lnTo>
                    <a:pt x="72" y="6"/>
                  </a:lnTo>
                  <a:lnTo>
                    <a:pt x="54" y="6"/>
                  </a:lnTo>
                  <a:lnTo>
                    <a:pt x="30" y="0"/>
                  </a:lnTo>
                  <a:lnTo>
                    <a:pt x="12" y="0"/>
                  </a:lnTo>
                  <a:lnTo>
                    <a:pt x="12" y="18"/>
                  </a:lnTo>
                  <a:lnTo>
                    <a:pt x="0" y="30"/>
                  </a:lnTo>
                  <a:lnTo>
                    <a:pt x="36" y="54"/>
                  </a:lnTo>
                  <a:lnTo>
                    <a:pt x="24" y="132"/>
                  </a:lnTo>
                  <a:lnTo>
                    <a:pt x="36" y="120"/>
                  </a:lnTo>
                  <a:lnTo>
                    <a:pt x="42" y="120"/>
                  </a:lnTo>
                  <a:lnTo>
                    <a:pt x="48" y="126"/>
                  </a:lnTo>
                  <a:lnTo>
                    <a:pt x="48" y="150"/>
                  </a:lnTo>
                  <a:lnTo>
                    <a:pt x="42" y="162"/>
                  </a:lnTo>
                  <a:lnTo>
                    <a:pt x="54" y="174"/>
                  </a:lnTo>
                  <a:lnTo>
                    <a:pt x="54" y="180"/>
                  </a:lnTo>
                  <a:lnTo>
                    <a:pt x="48" y="180"/>
                  </a:lnTo>
                  <a:lnTo>
                    <a:pt x="36" y="192"/>
                  </a:lnTo>
                  <a:lnTo>
                    <a:pt x="42" y="198"/>
                  </a:lnTo>
                  <a:lnTo>
                    <a:pt x="54" y="204"/>
                  </a:lnTo>
                  <a:lnTo>
                    <a:pt x="60" y="210"/>
                  </a:lnTo>
                  <a:lnTo>
                    <a:pt x="60" y="222"/>
                  </a:lnTo>
                  <a:lnTo>
                    <a:pt x="54" y="228"/>
                  </a:lnTo>
                  <a:lnTo>
                    <a:pt x="54" y="270"/>
                  </a:lnTo>
                  <a:lnTo>
                    <a:pt x="48" y="276"/>
                  </a:lnTo>
                  <a:lnTo>
                    <a:pt x="48" y="294"/>
                  </a:lnTo>
                  <a:lnTo>
                    <a:pt x="54" y="294"/>
                  </a:lnTo>
                  <a:lnTo>
                    <a:pt x="60" y="300"/>
                  </a:lnTo>
                  <a:lnTo>
                    <a:pt x="60" y="312"/>
                  </a:lnTo>
                  <a:lnTo>
                    <a:pt x="54" y="324"/>
                  </a:lnTo>
                  <a:lnTo>
                    <a:pt x="54" y="336"/>
                  </a:lnTo>
                  <a:lnTo>
                    <a:pt x="66" y="378"/>
                  </a:lnTo>
                  <a:lnTo>
                    <a:pt x="96" y="402"/>
                  </a:lnTo>
                  <a:lnTo>
                    <a:pt x="108" y="396"/>
                  </a:lnTo>
                  <a:lnTo>
                    <a:pt x="120" y="384"/>
                  </a:lnTo>
                  <a:lnTo>
                    <a:pt x="138" y="384"/>
                  </a:lnTo>
                  <a:lnTo>
                    <a:pt x="138" y="372"/>
                  </a:lnTo>
                  <a:lnTo>
                    <a:pt x="126" y="360"/>
                  </a:lnTo>
                  <a:lnTo>
                    <a:pt x="126" y="3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16" name="Tanzania" descr="© INSCALE GmbH, 05.05.2010&#10;http://www.presentationload.com/">
              <a:extLst>
                <a:ext uri="{FF2B5EF4-FFF2-40B4-BE49-F238E27FC236}">
                  <a16:creationId xmlns:a16="http://schemas.microsoft.com/office/drawing/2014/main" id="{4CBBE532-2E64-49E0-A0A1-3C249A880C95}"/>
                </a:ext>
              </a:extLst>
            </p:cNvPr>
            <p:cNvSpPr>
              <a:spLocks noEditPoints="1"/>
            </p:cNvSpPr>
            <p:nvPr>
              <p:custDataLst>
                <p:tags r:id="rId9"/>
              </p:custDataLst>
            </p:nvPr>
          </p:nvSpPr>
          <p:spPr bwMode="gray">
            <a:xfrm>
              <a:off x="8197849" y="3748107"/>
              <a:ext cx="297414" cy="336867"/>
            </a:xfrm>
            <a:custGeom>
              <a:avLst/>
              <a:gdLst>
                <a:gd name="T0" fmla="*/ 2147483647 w 768"/>
                <a:gd name="T1" fmla="*/ 2147483647 h 870"/>
                <a:gd name="T2" fmla="*/ 2147483647 w 768"/>
                <a:gd name="T3" fmla="*/ 2147483647 h 870"/>
                <a:gd name="T4" fmla="*/ 2147483647 w 768"/>
                <a:gd name="T5" fmla="*/ 2147483647 h 870"/>
                <a:gd name="T6" fmla="*/ 2147483647 w 768"/>
                <a:gd name="T7" fmla="*/ 2147483647 h 870"/>
                <a:gd name="T8" fmla="*/ 2147483647 w 768"/>
                <a:gd name="T9" fmla="*/ 2147483647 h 870"/>
                <a:gd name="T10" fmla="*/ 2147483647 w 768"/>
                <a:gd name="T11" fmla="*/ 2147483647 h 870"/>
                <a:gd name="T12" fmla="*/ 2147483647 w 768"/>
                <a:gd name="T13" fmla="*/ 2147483647 h 870"/>
                <a:gd name="T14" fmla="*/ 2147483647 w 768"/>
                <a:gd name="T15" fmla="*/ 2147483647 h 870"/>
                <a:gd name="T16" fmla="*/ 2147483647 w 768"/>
                <a:gd name="T17" fmla="*/ 2147483647 h 870"/>
                <a:gd name="T18" fmla="*/ 2147483647 w 768"/>
                <a:gd name="T19" fmla="*/ 2147483647 h 870"/>
                <a:gd name="T20" fmla="*/ 2147483647 w 768"/>
                <a:gd name="T21" fmla="*/ 2147483647 h 870"/>
                <a:gd name="T22" fmla="*/ 2147483647 w 768"/>
                <a:gd name="T23" fmla="*/ 2147483647 h 870"/>
                <a:gd name="T24" fmla="*/ 2147483647 w 768"/>
                <a:gd name="T25" fmla="*/ 2147483647 h 870"/>
                <a:gd name="T26" fmla="*/ 2147483647 w 768"/>
                <a:gd name="T27" fmla="*/ 2147483647 h 870"/>
                <a:gd name="T28" fmla="*/ 2147483647 w 768"/>
                <a:gd name="T29" fmla="*/ 2147483647 h 870"/>
                <a:gd name="T30" fmla="*/ 2147483647 w 768"/>
                <a:gd name="T31" fmla="*/ 2147483647 h 870"/>
                <a:gd name="T32" fmla="*/ 2147483647 w 768"/>
                <a:gd name="T33" fmla="*/ 2147483647 h 870"/>
                <a:gd name="T34" fmla="*/ 2147483647 w 768"/>
                <a:gd name="T35" fmla="*/ 2147483647 h 870"/>
                <a:gd name="T36" fmla="*/ 2147483647 w 768"/>
                <a:gd name="T37" fmla="*/ 2147483647 h 870"/>
                <a:gd name="T38" fmla="*/ 2147483647 w 768"/>
                <a:gd name="T39" fmla="*/ 2147483647 h 870"/>
                <a:gd name="T40" fmla="*/ 2147483647 w 768"/>
                <a:gd name="T41" fmla="*/ 2147483647 h 870"/>
                <a:gd name="T42" fmla="*/ 2147483647 w 768"/>
                <a:gd name="T43" fmla="*/ 2147483647 h 870"/>
                <a:gd name="T44" fmla="*/ 2147483647 w 768"/>
                <a:gd name="T45" fmla="*/ 2147483647 h 870"/>
                <a:gd name="T46" fmla="*/ 2147483647 w 768"/>
                <a:gd name="T47" fmla="*/ 2147483647 h 870"/>
                <a:gd name="T48" fmla="*/ 2147483647 w 768"/>
                <a:gd name="T49" fmla="*/ 2147483647 h 870"/>
                <a:gd name="T50" fmla="*/ 2147483647 w 768"/>
                <a:gd name="T51" fmla="*/ 2147483647 h 870"/>
                <a:gd name="T52" fmla="*/ 2147483647 w 768"/>
                <a:gd name="T53" fmla="*/ 2147483647 h 870"/>
                <a:gd name="T54" fmla="*/ 2147483647 w 768"/>
                <a:gd name="T55" fmla="*/ 2147483647 h 870"/>
                <a:gd name="T56" fmla="*/ 2147483647 w 768"/>
                <a:gd name="T57" fmla="*/ 2147483647 h 870"/>
                <a:gd name="T58" fmla="*/ 2147483647 w 768"/>
                <a:gd name="T59" fmla="*/ 2147483647 h 870"/>
                <a:gd name="T60" fmla="*/ 2147483647 w 768"/>
                <a:gd name="T61" fmla="*/ 2147483647 h 870"/>
                <a:gd name="T62" fmla="*/ 2147483647 w 768"/>
                <a:gd name="T63" fmla="*/ 2147483647 h 870"/>
                <a:gd name="T64" fmla="*/ 2147483647 w 768"/>
                <a:gd name="T65" fmla="*/ 2147483647 h 870"/>
                <a:gd name="T66" fmla="*/ 2147483647 w 768"/>
                <a:gd name="T67" fmla="*/ 2147483647 h 870"/>
                <a:gd name="T68" fmla="*/ 2147483647 w 768"/>
                <a:gd name="T69" fmla="*/ 2147483647 h 870"/>
                <a:gd name="T70" fmla="*/ 2147483647 w 768"/>
                <a:gd name="T71" fmla="*/ 2147483647 h 870"/>
                <a:gd name="T72" fmla="*/ 2147483647 w 768"/>
                <a:gd name="T73" fmla="*/ 2147483647 h 870"/>
                <a:gd name="T74" fmla="*/ 2147483647 w 768"/>
                <a:gd name="T75" fmla="*/ 2147483647 h 870"/>
                <a:gd name="T76" fmla="*/ 2147483647 w 768"/>
                <a:gd name="T77" fmla="*/ 2147483647 h 870"/>
                <a:gd name="T78" fmla="*/ 2147483647 w 768"/>
                <a:gd name="T79" fmla="*/ 2147483647 h 870"/>
                <a:gd name="T80" fmla="*/ 2147483647 w 768"/>
                <a:gd name="T81" fmla="*/ 2147483647 h 870"/>
                <a:gd name="T82" fmla="*/ 2147483647 w 768"/>
                <a:gd name="T83" fmla="*/ 2147483647 h 870"/>
                <a:gd name="T84" fmla="*/ 2147483647 w 768"/>
                <a:gd name="T85" fmla="*/ 2147483647 h 870"/>
                <a:gd name="T86" fmla="*/ 2147483647 w 768"/>
                <a:gd name="T87" fmla="*/ 2147483647 h 870"/>
                <a:gd name="T88" fmla="*/ 2147483647 w 768"/>
                <a:gd name="T89" fmla="*/ 2147483647 h 870"/>
                <a:gd name="T90" fmla="*/ 2147483647 w 768"/>
                <a:gd name="T91" fmla="*/ 2147483647 h 870"/>
                <a:gd name="T92" fmla="*/ 2147483647 w 768"/>
                <a:gd name="T93" fmla="*/ 2147483647 h 870"/>
                <a:gd name="T94" fmla="*/ 2147483647 w 768"/>
                <a:gd name="T95" fmla="*/ 2147483647 h 870"/>
                <a:gd name="T96" fmla="*/ 2147483647 w 768"/>
                <a:gd name="T97" fmla="*/ 2147483647 h 870"/>
                <a:gd name="T98" fmla="*/ 2147483647 w 768"/>
                <a:gd name="T99" fmla="*/ 2147483647 h 870"/>
                <a:gd name="T100" fmla="*/ 2147483647 w 768"/>
                <a:gd name="T101" fmla="*/ 2147483647 h 870"/>
                <a:gd name="T102" fmla="*/ 2147483647 w 768"/>
                <a:gd name="T103" fmla="*/ 2147483647 h 8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8"/>
                <a:gd name="T157" fmla="*/ 0 h 870"/>
                <a:gd name="T158" fmla="*/ 768 w 768"/>
                <a:gd name="T159" fmla="*/ 870 h 8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8" h="870">
                  <a:moveTo>
                    <a:pt x="762" y="744"/>
                  </a:moveTo>
                  <a:lnTo>
                    <a:pt x="750" y="744"/>
                  </a:lnTo>
                  <a:lnTo>
                    <a:pt x="744" y="738"/>
                  </a:lnTo>
                  <a:lnTo>
                    <a:pt x="732" y="732"/>
                  </a:lnTo>
                  <a:lnTo>
                    <a:pt x="720" y="720"/>
                  </a:lnTo>
                  <a:lnTo>
                    <a:pt x="720" y="708"/>
                  </a:lnTo>
                  <a:lnTo>
                    <a:pt x="714" y="690"/>
                  </a:lnTo>
                  <a:lnTo>
                    <a:pt x="714" y="654"/>
                  </a:lnTo>
                  <a:lnTo>
                    <a:pt x="690" y="612"/>
                  </a:lnTo>
                  <a:lnTo>
                    <a:pt x="702" y="564"/>
                  </a:lnTo>
                  <a:lnTo>
                    <a:pt x="684" y="540"/>
                  </a:lnTo>
                  <a:lnTo>
                    <a:pt x="690" y="528"/>
                  </a:lnTo>
                  <a:lnTo>
                    <a:pt x="696" y="522"/>
                  </a:lnTo>
                  <a:lnTo>
                    <a:pt x="708" y="498"/>
                  </a:lnTo>
                  <a:lnTo>
                    <a:pt x="708" y="480"/>
                  </a:lnTo>
                  <a:lnTo>
                    <a:pt x="702" y="474"/>
                  </a:lnTo>
                  <a:lnTo>
                    <a:pt x="690" y="468"/>
                  </a:lnTo>
                  <a:lnTo>
                    <a:pt x="672" y="456"/>
                  </a:lnTo>
                  <a:lnTo>
                    <a:pt x="660" y="450"/>
                  </a:lnTo>
                  <a:lnTo>
                    <a:pt x="654" y="438"/>
                  </a:lnTo>
                  <a:lnTo>
                    <a:pt x="654" y="426"/>
                  </a:lnTo>
                  <a:lnTo>
                    <a:pt x="660" y="414"/>
                  </a:lnTo>
                  <a:lnTo>
                    <a:pt x="666" y="396"/>
                  </a:lnTo>
                  <a:lnTo>
                    <a:pt x="666" y="384"/>
                  </a:lnTo>
                  <a:lnTo>
                    <a:pt x="672" y="366"/>
                  </a:lnTo>
                  <a:lnTo>
                    <a:pt x="678" y="354"/>
                  </a:lnTo>
                  <a:lnTo>
                    <a:pt x="678" y="330"/>
                  </a:lnTo>
                  <a:lnTo>
                    <a:pt x="684" y="318"/>
                  </a:lnTo>
                  <a:lnTo>
                    <a:pt x="684" y="300"/>
                  </a:lnTo>
                  <a:lnTo>
                    <a:pt x="570" y="192"/>
                  </a:lnTo>
                  <a:lnTo>
                    <a:pt x="576" y="186"/>
                  </a:lnTo>
                  <a:lnTo>
                    <a:pt x="582" y="186"/>
                  </a:lnTo>
                  <a:lnTo>
                    <a:pt x="588" y="180"/>
                  </a:lnTo>
                  <a:lnTo>
                    <a:pt x="588" y="174"/>
                  </a:lnTo>
                  <a:lnTo>
                    <a:pt x="576" y="162"/>
                  </a:lnTo>
                  <a:lnTo>
                    <a:pt x="324" y="6"/>
                  </a:lnTo>
                  <a:lnTo>
                    <a:pt x="312" y="6"/>
                  </a:lnTo>
                  <a:lnTo>
                    <a:pt x="312" y="18"/>
                  </a:lnTo>
                  <a:lnTo>
                    <a:pt x="318" y="24"/>
                  </a:lnTo>
                  <a:lnTo>
                    <a:pt x="318" y="36"/>
                  </a:lnTo>
                  <a:lnTo>
                    <a:pt x="294" y="48"/>
                  </a:lnTo>
                  <a:lnTo>
                    <a:pt x="276" y="66"/>
                  </a:lnTo>
                  <a:lnTo>
                    <a:pt x="264" y="84"/>
                  </a:lnTo>
                  <a:lnTo>
                    <a:pt x="264" y="90"/>
                  </a:lnTo>
                  <a:lnTo>
                    <a:pt x="270" y="96"/>
                  </a:lnTo>
                  <a:lnTo>
                    <a:pt x="294" y="96"/>
                  </a:lnTo>
                  <a:lnTo>
                    <a:pt x="306" y="90"/>
                  </a:lnTo>
                  <a:lnTo>
                    <a:pt x="312" y="90"/>
                  </a:lnTo>
                  <a:lnTo>
                    <a:pt x="306" y="96"/>
                  </a:lnTo>
                  <a:lnTo>
                    <a:pt x="294" y="102"/>
                  </a:lnTo>
                  <a:lnTo>
                    <a:pt x="276" y="120"/>
                  </a:lnTo>
                  <a:lnTo>
                    <a:pt x="270" y="120"/>
                  </a:lnTo>
                  <a:lnTo>
                    <a:pt x="264" y="114"/>
                  </a:lnTo>
                  <a:lnTo>
                    <a:pt x="252" y="108"/>
                  </a:lnTo>
                  <a:lnTo>
                    <a:pt x="246" y="108"/>
                  </a:lnTo>
                  <a:lnTo>
                    <a:pt x="234" y="120"/>
                  </a:lnTo>
                  <a:lnTo>
                    <a:pt x="234" y="138"/>
                  </a:lnTo>
                  <a:lnTo>
                    <a:pt x="246" y="150"/>
                  </a:lnTo>
                  <a:lnTo>
                    <a:pt x="216" y="150"/>
                  </a:lnTo>
                  <a:lnTo>
                    <a:pt x="216" y="138"/>
                  </a:lnTo>
                  <a:lnTo>
                    <a:pt x="222" y="132"/>
                  </a:lnTo>
                  <a:lnTo>
                    <a:pt x="222" y="126"/>
                  </a:lnTo>
                  <a:lnTo>
                    <a:pt x="228" y="114"/>
                  </a:lnTo>
                  <a:lnTo>
                    <a:pt x="210" y="120"/>
                  </a:lnTo>
                  <a:lnTo>
                    <a:pt x="192" y="102"/>
                  </a:lnTo>
                  <a:lnTo>
                    <a:pt x="186" y="102"/>
                  </a:lnTo>
                  <a:lnTo>
                    <a:pt x="174" y="114"/>
                  </a:lnTo>
                  <a:lnTo>
                    <a:pt x="174" y="132"/>
                  </a:lnTo>
                  <a:lnTo>
                    <a:pt x="168" y="138"/>
                  </a:lnTo>
                  <a:lnTo>
                    <a:pt x="162" y="138"/>
                  </a:lnTo>
                  <a:lnTo>
                    <a:pt x="156" y="132"/>
                  </a:lnTo>
                  <a:lnTo>
                    <a:pt x="156" y="48"/>
                  </a:lnTo>
                  <a:lnTo>
                    <a:pt x="162" y="36"/>
                  </a:lnTo>
                  <a:lnTo>
                    <a:pt x="162" y="24"/>
                  </a:lnTo>
                  <a:lnTo>
                    <a:pt x="168" y="12"/>
                  </a:lnTo>
                  <a:lnTo>
                    <a:pt x="168" y="6"/>
                  </a:lnTo>
                  <a:lnTo>
                    <a:pt x="78" y="0"/>
                  </a:lnTo>
                  <a:lnTo>
                    <a:pt x="72" y="24"/>
                  </a:lnTo>
                  <a:lnTo>
                    <a:pt x="78" y="30"/>
                  </a:lnTo>
                  <a:lnTo>
                    <a:pt x="84" y="42"/>
                  </a:lnTo>
                  <a:lnTo>
                    <a:pt x="90" y="48"/>
                  </a:lnTo>
                  <a:lnTo>
                    <a:pt x="90" y="66"/>
                  </a:lnTo>
                  <a:lnTo>
                    <a:pt x="96" y="72"/>
                  </a:lnTo>
                  <a:lnTo>
                    <a:pt x="96" y="96"/>
                  </a:lnTo>
                  <a:lnTo>
                    <a:pt x="78" y="114"/>
                  </a:lnTo>
                  <a:lnTo>
                    <a:pt x="66" y="114"/>
                  </a:lnTo>
                  <a:lnTo>
                    <a:pt x="66" y="126"/>
                  </a:lnTo>
                  <a:lnTo>
                    <a:pt x="60" y="138"/>
                  </a:lnTo>
                  <a:lnTo>
                    <a:pt x="60" y="156"/>
                  </a:lnTo>
                  <a:lnTo>
                    <a:pt x="66" y="156"/>
                  </a:lnTo>
                  <a:lnTo>
                    <a:pt x="72" y="162"/>
                  </a:lnTo>
                  <a:lnTo>
                    <a:pt x="90" y="162"/>
                  </a:lnTo>
                  <a:lnTo>
                    <a:pt x="90" y="180"/>
                  </a:lnTo>
                  <a:lnTo>
                    <a:pt x="78" y="186"/>
                  </a:lnTo>
                  <a:lnTo>
                    <a:pt x="84" y="198"/>
                  </a:lnTo>
                  <a:lnTo>
                    <a:pt x="72" y="198"/>
                  </a:lnTo>
                  <a:lnTo>
                    <a:pt x="54" y="216"/>
                  </a:lnTo>
                  <a:lnTo>
                    <a:pt x="48" y="228"/>
                  </a:lnTo>
                  <a:lnTo>
                    <a:pt x="48" y="246"/>
                  </a:lnTo>
                  <a:lnTo>
                    <a:pt x="42" y="258"/>
                  </a:lnTo>
                  <a:lnTo>
                    <a:pt x="30" y="270"/>
                  </a:lnTo>
                  <a:lnTo>
                    <a:pt x="6" y="282"/>
                  </a:lnTo>
                  <a:lnTo>
                    <a:pt x="0" y="294"/>
                  </a:lnTo>
                  <a:lnTo>
                    <a:pt x="6" y="306"/>
                  </a:lnTo>
                  <a:lnTo>
                    <a:pt x="18" y="318"/>
                  </a:lnTo>
                  <a:lnTo>
                    <a:pt x="18" y="330"/>
                  </a:lnTo>
                  <a:lnTo>
                    <a:pt x="12" y="342"/>
                  </a:lnTo>
                  <a:lnTo>
                    <a:pt x="12" y="348"/>
                  </a:lnTo>
                  <a:lnTo>
                    <a:pt x="18" y="354"/>
                  </a:lnTo>
                  <a:lnTo>
                    <a:pt x="18" y="366"/>
                  </a:lnTo>
                  <a:lnTo>
                    <a:pt x="24" y="378"/>
                  </a:lnTo>
                  <a:lnTo>
                    <a:pt x="24" y="396"/>
                  </a:lnTo>
                  <a:lnTo>
                    <a:pt x="18" y="402"/>
                  </a:lnTo>
                  <a:lnTo>
                    <a:pt x="18" y="432"/>
                  </a:lnTo>
                  <a:lnTo>
                    <a:pt x="30" y="444"/>
                  </a:lnTo>
                  <a:lnTo>
                    <a:pt x="36" y="444"/>
                  </a:lnTo>
                  <a:lnTo>
                    <a:pt x="48" y="450"/>
                  </a:lnTo>
                  <a:lnTo>
                    <a:pt x="72" y="474"/>
                  </a:lnTo>
                  <a:lnTo>
                    <a:pt x="78" y="486"/>
                  </a:lnTo>
                  <a:lnTo>
                    <a:pt x="78" y="546"/>
                  </a:lnTo>
                  <a:lnTo>
                    <a:pt x="84" y="558"/>
                  </a:lnTo>
                  <a:lnTo>
                    <a:pt x="114" y="594"/>
                  </a:lnTo>
                  <a:lnTo>
                    <a:pt x="114" y="600"/>
                  </a:lnTo>
                  <a:lnTo>
                    <a:pt x="108" y="612"/>
                  </a:lnTo>
                  <a:lnTo>
                    <a:pt x="108" y="618"/>
                  </a:lnTo>
                  <a:lnTo>
                    <a:pt x="126" y="618"/>
                  </a:lnTo>
                  <a:lnTo>
                    <a:pt x="138" y="612"/>
                  </a:lnTo>
                  <a:lnTo>
                    <a:pt x="138" y="630"/>
                  </a:lnTo>
                  <a:lnTo>
                    <a:pt x="144" y="636"/>
                  </a:lnTo>
                  <a:lnTo>
                    <a:pt x="162" y="636"/>
                  </a:lnTo>
                  <a:lnTo>
                    <a:pt x="180" y="654"/>
                  </a:lnTo>
                  <a:lnTo>
                    <a:pt x="192" y="654"/>
                  </a:lnTo>
                  <a:lnTo>
                    <a:pt x="204" y="648"/>
                  </a:lnTo>
                  <a:lnTo>
                    <a:pt x="204" y="666"/>
                  </a:lnTo>
                  <a:lnTo>
                    <a:pt x="222" y="666"/>
                  </a:lnTo>
                  <a:lnTo>
                    <a:pt x="240" y="678"/>
                  </a:lnTo>
                  <a:lnTo>
                    <a:pt x="264" y="678"/>
                  </a:lnTo>
                  <a:lnTo>
                    <a:pt x="270" y="696"/>
                  </a:lnTo>
                  <a:lnTo>
                    <a:pt x="300" y="696"/>
                  </a:lnTo>
                  <a:lnTo>
                    <a:pt x="300" y="690"/>
                  </a:lnTo>
                  <a:lnTo>
                    <a:pt x="312" y="678"/>
                  </a:lnTo>
                  <a:lnTo>
                    <a:pt x="318" y="684"/>
                  </a:lnTo>
                  <a:lnTo>
                    <a:pt x="330" y="690"/>
                  </a:lnTo>
                  <a:lnTo>
                    <a:pt x="336" y="702"/>
                  </a:lnTo>
                  <a:lnTo>
                    <a:pt x="348" y="714"/>
                  </a:lnTo>
                  <a:lnTo>
                    <a:pt x="348" y="774"/>
                  </a:lnTo>
                  <a:lnTo>
                    <a:pt x="354" y="774"/>
                  </a:lnTo>
                  <a:lnTo>
                    <a:pt x="360" y="780"/>
                  </a:lnTo>
                  <a:lnTo>
                    <a:pt x="360" y="792"/>
                  </a:lnTo>
                  <a:lnTo>
                    <a:pt x="354" y="798"/>
                  </a:lnTo>
                  <a:lnTo>
                    <a:pt x="354" y="804"/>
                  </a:lnTo>
                  <a:lnTo>
                    <a:pt x="348" y="810"/>
                  </a:lnTo>
                  <a:lnTo>
                    <a:pt x="348" y="816"/>
                  </a:lnTo>
                  <a:lnTo>
                    <a:pt x="366" y="834"/>
                  </a:lnTo>
                  <a:lnTo>
                    <a:pt x="378" y="840"/>
                  </a:lnTo>
                  <a:lnTo>
                    <a:pt x="372" y="858"/>
                  </a:lnTo>
                  <a:lnTo>
                    <a:pt x="408" y="858"/>
                  </a:lnTo>
                  <a:lnTo>
                    <a:pt x="414" y="852"/>
                  </a:lnTo>
                  <a:lnTo>
                    <a:pt x="420" y="852"/>
                  </a:lnTo>
                  <a:lnTo>
                    <a:pt x="432" y="840"/>
                  </a:lnTo>
                  <a:lnTo>
                    <a:pt x="444" y="840"/>
                  </a:lnTo>
                  <a:lnTo>
                    <a:pt x="456" y="846"/>
                  </a:lnTo>
                  <a:lnTo>
                    <a:pt x="462" y="858"/>
                  </a:lnTo>
                  <a:lnTo>
                    <a:pt x="474" y="864"/>
                  </a:lnTo>
                  <a:lnTo>
                    <a:pt x="480" y="870"/>
                  </a:lnTo>
                  <a:lnTo>
                    <a:pt x="492" y="870"/>
                  </a:lnTo>
                  <a:lnTo>
                    <a:pt x="510" y="852"/>
                  </a:lnTo>
                  <a:lnTo>
                    <a:pt x="516" y="852"/>
                  </a:lnTo>
                  <a:lnTo>
                    <a:pt x="522" y="858"/>
                  </a:lnTo>
                  <a:lnTo>
                    <a:pt x="534" y="864"/>
                  </a:lnTo>
                  <a:lnTo>
                    <a:pt x="552" y="864"/>
                  </a:lnTo>
                  <a:lnTo>
                    <a:pt x="564" y="852"/>
                  </a:lnTo>
                  <a:lnTo>
                    <a:pt x="576" y="846"/>
                  </a:lnTo>
                  <a:lnTo>
                    <a:pt x="582" y="834"/>
                  </a:lnTo>
                  <a:lnTo>
                    <a:pt x="588" y="828"/>
                  </a:lnTo>
                  <a:lnTo>
                    <a:pt x="612" y="828"/>
                  </a:lnTo>
                  <a:lnTo>
                    <a:pt x="618" y="834"/>
                  </a:lnTo>
                  <a:lnTo>
                    <a:pt x="618" y="840"/>
                  </a:lnTo>
                  <a:lnTo>
                    <a:pt x="630" y="840"/>
                  </a:lnTo>
                  <a:lnTo>
                    <a:pt x="642" y="834"/>
                  </a:lnTo>
                  <a:lnTo>
                    <a:pt x="654" y="822"/>
                  </a:lnTo>
                  <a:lnTo>
                    <a:pt x="660" y="822"/>
                  </a:lnTo>
                  <a:lnTo>
                    <a:pt x="690" y="816"/>
                  </a:lnTo>
                  <a:lnTo>
                    <a:pt x="768" y="762"/>
                  </a:lnTo>
                  <a:lnTo>
                    <a:pt x="762" y="744"/>
                  </a:lnTo>
                  <a:close/>
                  <a:moveTo>
                    <a:pt x="726" y="360"/>
                  </a:moveTo>
                  <a:lnTo>
                    <a:pt x="732" y="354"/>
                  </a:lnTo>
                  <a:lnTo>
                    <a:pt x="732" y="324"/>
                  </a:lnTo>
                  <a:lnTo>
                    <a:pt x="720" y="312"/>
                  </a:lnTo>
                  <a:lnTo>
                    <a:pt x="714" y="312"/>
                  </a:lnTo>
                  <a:lnTo>
                    <a:pt x="708" y="318"/>
                  </a:lnTo>
                  <a:lnTo>
                    <a:pt x="708" y="348"/>
                  </a:lnTo>
                  <a:lnTo>
                    <a:pt x="714" y="354"/>
                  </a:lnTo>
                  <a:lnTo>
                    <a:pt x="726" y="360"/>
                  </a:lnTo>
                  <a:close/>
                  <a:moveTo>
                    <a:pt x="678" y="420"/>
                  </a:moveTo>
                  <a:lnTo>
                    <a:pt x="690" y="426"/>
                  </a:lnTo>
                  <a:lnTo>
                    <a:pt x="696" y="438"/>
                  </a:lnTo>
                  <a:lnTo>
                    <a:pt x="708" y="444"/>
                  </a:lnTo>
                  <a:lnTo>
                    <a:pt x="720" y="444"/>
                  </a:lnTo>
                  <a:lnTo>
                    <a:pt x="726" y="438"/>
                  </a:lnTo>
                  <a:lnTo>
                    <a:pt x="720" y="432"/>
                  </a:lnTo>
                  <a:lnTo>
                    <a:pt x="720" y="426"/>
                  </a:lnTo>
                  <a:lnTo>
                    <a:pt x="708" y="414"/>
                  </a:lnTo>
                  <a:lnTo>
                    <a:pt x="708" y="390"/>
                  </a:lnTo>
                  <a:lnTo>
                    <a:pt x="702" y="378"/>
                  </a:lnTo>
                  <a:lnTo>
                    <a:pt x="684" y="378"/>
                  </a:lnTo>
                  <a:lnTo>
                    <a:pt x="678" y="384"/>
                  </a:lnTo>
                  <a:lnTo>
                    <a:pt x="678" y="4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22" name="Swaziland" descr="© INSCALE GmbH, 05.05.2010&#10;http://www.presentationload.com/">
              <a:extLst>
                <a:ext uri="{FF2B5EF4-FFF2-40B4-BE49-F238E27FC236}">
                  <a16:creationId xmlns:a16="http://schemas.microsoft.com/office/drawing/2014/main" id="{E5B92A8B-3698-4DA4-A463-158B6333AD40}"/>
                </a:ext>
              </a:extLst>
            </p:cNvPr>
            <p:cNvSpPr>
              <a:spLocks/>
            </p:cNvSpPr>
            <p:nvPr>
              <p:custDataLst>
                <p:tags r:id="rId10"/>
              </p:custDataLst>
            </p:nvPr>
          </p:nvSpPr>
          <p:spPr bwMode="gray">
            <a:xfrm>
              <a:off x="8216059" y="4520472"/>
              <a:ext cx="39453" cy="51592"/>
            </a:xfrm>
            <a:custGeom>
              <a:avLst/>
              <a:gdLst>
                <a:gd name="T0" fmla="*/ 2147483647 w 102"/>
                <a:gd name="T1" fmla="*/ 2147483647 h 132"/>
                <a:gd name="T2" fmla="*/ 2147483647 w 102"/>
                <a:gd name="T3" fmla="*/ 2147483647 h 132"/>
                <a:gd name="T4" fmla="*/ 2147483647 w 102"/>
                <a:gd name="T5" fmla="*/ 2147483647 h 132"/>
                <a:gd name="T6" fmla="*/ 2147483647 w 102"/>
                <a:gd name="T7" fmla="*/ 2147483647 h 132"/>
                <a:gd name="T8" fmla="*/ 2147483647 w 102"/>
                <a:gd name="T9" fmla="*/ 2147483647 h 132"/>
                <a:gd name="T10" fmla="*/ 2147483647 w 102"/>
                <a:gd name="T11" fmla="*/ 0 h 132"/>
                <a:gd name="T12" fmla="*/ 2147483647 w 102"/>
                <a:gd name="T13" fmla="*/ 0 h 132"/>
                <a:gd name="T14" fmla="*/ 2147483647 w 102"/>
                <a:gd name="T15" fmla="*/ 2147483647 h 132"/>
                <a:gd name="T16" fmla="*/ 2147483647 w 102"/>
                <a:gd name="T17" fmla="*/ 2147483647 h 132"/>
                <a:gd name="T18" fmla="*/ 2147483647 w 102"/>
                <a:gd name="T19" fmla="*/ 2147483647 h 132"/>
                <a:gd name="T20" fmla="*/ 2147483647 w 102"/>
                <a:gd name="T21" fmla="*/ 2147483647 h 132"/>
                <a:gd name="T22" fmla="*/ 0 w 102"/>
                <a:gd name="T23" fmla="*/ 2147483647 h 132"/>
                <a:gd name="T24" fmla="*/ 0 w 102"/>
                <a:gd name="T25" fmla="*/ 2147483647 h 132"/>
                <a:gd name="T26" fmla="*/ 2147483647 w 102"/>
                <a:gd name="T27" fmla="*/ 2147483647 h 132"/>
                <a:gd name="T28" fmla="*/ 2147483647 w 102"/>
                <a:gd name="T29" fmla="*/ 2147483647 h 132"/>
                <a:gd name="T30" fmla="*/ 2147483647 w 102"/>
                <a:gd name="T31" fmla="*/ 2147483647 h 132"/>
                <a:gd name="T32" fmla="*/ 2147483647 w 102"/>
                <a:gd name="T33" fmla="*/ 2147483647 h 132"/>
                <a:gd name="T34" fmla="*/ 2147483647 w 102"/>
                <a:gd name="T35" fmla="*/ 2147483647 h 132"/>
                <a:gd name="T36" fmla="*/ 2147483647 w 102"/>
                <a:gd name="T37" fmla="*/ 2147483647 h 132"/>
                <a:gd name="T38" fmla="*/ 2147483647 w 102"/>
                <a:gd name="T39" fmla="*/ 2147483647 h 132"/>
                <a:gd name="T40" fmla="*/ 2147483647 w 102"/>
                <a:gd name="T41" fmla="*/ 2147483647 h 132"/>
                <a:gd name="T42" fmla="*/ 2147483647 w 102"/>
                <a:gd name="T43" fmla="*/ 2147483647 h 132"/>
                <a:gd name="T44" fmla="*/ 2147483647 w 102"/>
                <a:gd name="T45" fmla="*/ 2147483647 h 132"/>
                <a:gd name="T46" fmla="*/ 2147483647 w 102"/>
                <a:gd name="T47" fmla="*/ 2147483647 h 132"/>
                <a:gd name="T48" fmla="*/ 2147483647 w 102"/>
                <a:gd name="T49" fmla="*/ 2147483647 h 1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132"/>
                <a:gd name="T77" fmla="*/ 102 w 102"/>
                <a:gd name="T78" fmla="*/ 132 h 1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132">
                  <a:moveTo>
                    <a:pt x="84" y="54"/>
                  </a:moveTo>
                  <a:lnTo>
                    <a:pt x="84" y="30"/>
                  </a:lnTo>
                  <a:lnTo>
                    <a:pt x="90" y="18"/>
                  </a:lnTo>
                  <a:lnTo>
                    <a:pt x="66" y="18"/>
                  </a:lnTo>
                  <a:lnTo>
                    <a:pt x="54" y="6"/>
                  </a:lnTo>
                  <a:lnTo>
                    <a:pt x="42" y="0"/>
                  </a:lnTo>
                  <a:lnTo>
                    <a:pt x="36" y="0"/>
                  </a:lnTo>
                  <a:lnTo>
                    <a:pt x="24" y="12"/>
                  </a:lnTo>
                  <a:lnTo>
                    <a:pt x="18" y="24"/>
                  </a:lnTo>
                  <a:lnTo>
                    <a:pt x="18" y="36"/>
                  </a:lnTo>
                  <a:lnTo>
                    <a:pt x="6" y="48"/>
                  </a:lnTo>
                  <a:lnTo>
                    <a:pt x="0" y="60"/>
                  </a:lnTo>
                  <a:lnTo>
                    <a:pt x="0" y="84"/>
                  </a:lnTo>
                  <a:lnTo>
                    <a:pt x="12" y="108"/>
                  </a:lnTo>
                  <a:lnTo>
                    <a:pt x="24" y="114"/>
                  </a:lnTo>
                  <a:lnTo>
                    <a:pt x="36" y="126"/>
                  </a:lnTo>
                  <a:lnTo>
                    <a:pt x="54" y="126"/>
                  </a:lnTo>
                  <a:lnTo>
                    <a:pt x="66" y="132"/>
                  </a:lnTo>
                  <a:lnTo>
                    <a:pt x="78" y="132"/>
                  </a:lnTo>
                  <a:lnTo>
                    <a:pt x="90" y="90"/>
                  </a:lnTo>
                  <a:lnTo>
                    <a:pt x="96" y="90"/>
                  </a:lnTo>
                  <a:lnTo>
                    <a:pt x="102" y="84"/>
                  </a:lnTo>
                  <a:lnTo>
                    <a:pt x="96" y="60"/>
                  </a:lnTo>
                  <a:lnTo>
                    <a:pt x="90" y="60"/>
                  </a:lnTo>
                  <a:lnTo>
                    <a:pt x="84" y="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24" name="Sudan">
              <a:extLst>
                <a:ext uri="{FF2B5EF4-FFF2-40B4-BE49-F238E27FC236}">
                  <a16:creationId xmlns:a16="http://schemas.microsoft.com/office/drawing/2014/main" id="{310FF7CC-FA99-463E-9A85-5DC0205067A6}"/>
                </a:ext>
              </a:extLst>
            </p:cNvPr>
            <p:cNvSpPr>
              <a:spLocks/>
            </p:cNvSpPr>
            <p:nvPr>
              <p:custDataLst>
                <p:tags r:id="rId11"/>
              </p:custDataLst>
            </p:nvPr>
          </p:nvSpPr>
          <p:spPr bwMode="auto">
            <a:xfrm>
              <a:off x="7974708" y="2991286"/>
              <a:ext cx="463652" cy="454867"/>
            </a:xfrm>
            <a:custGeom>
              <a:avLst/>
              <a:gdLst/>
              <a:ahLst/>
              <a:cxnLst>
                <a:cxn ang="0">
                  <a:pos x="442" y="199"/>
                </a:cxn>
                <a:cxn ang="0">
                  <a:pos x="446" y="187"/>
                </a:cxn>
                <a:cxn ang="0">
                  <a:pos x="475" y="170"/>
                </a:cxn>
                <a:cxn ang="0">
                  <a:pos x="458" y="149"/>
                </a:cxn>
                <a:cxn ang="0">
                  <a:pos x="439" y="137"/>
                </a:cxn>
                <a:cxn ang="0">
                  <a:pos x="434" y="114"/>
                </a:cxn>
                <a:cxn ang="0">
                  <a:pos x="430" y="90"/>
                </a:cxn>
                <a:cxn ang="0">
                  <a:pos x="423" y="55"/>
                </a:cxn>
                <a:cxn ang="0">
                  <a:pos x="413" y="29"/>
                </a:cxn>
                <a:cxn ang="0">
                  <a:pos x="387" y="0"/>
                </a:cxn>
                <a:cxn ang="0">
                  <a:pos x="361" y="26"/>
                </a:cxn>
                <a:cxn ang="0">
                  <a:pos x="345" y="31"/>
                </a:cxn>
                <a:cxn ang="0">
                  <a:pos x="326" y="47"/>
                </a:cxn>
                <a:cxn ang="0">
                  <a:pos x="269" y="36"/>
                </a:cxn>
                <a:cxn ang="0">
                  <a:pos x="87" y="36"/>
                </a:cxn>
                <a:cxn ang="0">
                  <a:pos x="54" y="241"/>
                </a:cxn>
                <a:cxn ang="0">
                  <a:pos x="30" y="246"/>
                </a:cxn>
                <a:cxn ang="0">
                  <a:pos x="30" y="258"/>
                </a:cxn>
                <a:cxn ang="0">
                  <a:pos x="16" y="272"/>
                </a:cxn>
                <a:cxn ang="0">
                  <a:pos x="7" y="300"/>
                </a:cxn>
                <a:cxn ang="0">
                  <a:pos x="9" y="322"/>
                </a:cxn>
                <a:cxn ang="0">
                  <a:pos x="4" y="338"/>
                </a:cxn>
                <a:cxn ang="0">
                  <a:pos x="19" y="338"/>
                </a:cxn>
                <a:cxn ang="0">
                  <a:pos x="21" y="373"/>
                </a:cxn>
                <a:cxn ang="0">
                  <a:pos x="35" y="385"/>
                </a:cxn>
                <a:cxn ang="0">
                  <a:pos x="42" y="409"/>
                </a:cxn>
                <a:cxn ang="0">
                  <a:pos x="54" y="430"/>
                </a:cxn>
                <a:cxn ang="0">
                  <a:pos x="47" y="451"/>
                </a:cxn>
                <a:cxn ang="0">
                  <a:pos x="49" y="463"/>
                </a:cxn>
                <a:cxn ang="0">
                  <a:pos x="73" y="456"/>
                </a:cxn>
                <a:cxn ang="0">
                  <a:pos x="78" y="447"/>
                </a:cxn>
                <a:cxn ang="0">
                  <a:pos x="89" y="418"/>
                </a:cxn>
                <a:cxn ang="0">
                  <a:pos x="115" y="416"/>
                </a:cxn>
                <a:cxn ang="0">
                  <a:pos x="125" y="430"/>
                </a:cxn>
                <a:cxn ang="0">
                  <a:pos x="170" y="433"/>
                </a:cxn>
                <a:cxn ang="0">
                  <a:pos x="196" y="442"/>
                </a:cxn>
                <a:cxn ang="0">
                  <a:pos x="234" y="411"/>
                </a:cxn>
                <a:cxn ang="0">
                  <a:pos x="290" y="409"/>
                </a:cxn>
                <a:cxn ang="0">
                  <a:pos x="307" y="364"/>
                </a:cxn>
                <a:cxn ang="0">
                  <a:pos x="331" y="347"/>
                </a:cxn>
                <a:cxn ang="0">
                  <a:pos x="328" y="378"/>
                </a:cxn>
                <a:cxn ang="0">
                  <a:pos x="335" y="399"/>
                </a:cxn>
                <a:cxn ang="0">
                  <a:pos x="357" y="423"/>
                </a:cxn>
                <a:cxn ang="0">
                  <a:pos x="359" y="409"/>
                </a:cxn>
                <a:cxn ang="0">
                  <a:pos x="368" y="399"/>
                </a:cxn>
                <a:cxn ang="0">
                  <a:pos x="380" y="385"/>
                </a:cxn>
                <a:cxn ang="0">
                  <a:pos x="382" y="364"/>
                </a:cxn>
                <a:cxn ang="0">
                  <a:pos x="392" y="343"/>
                </a:cxn>
                <a:cxn ang="0">
                  <a:pos x="411" y="333"/>
                </a:cxn>
                <a:cxn ang="0">
                  <a:pos x="418" y="303"/>
                </a:cxn>
                <a:cxn ang="0">
                  <a:pos x="416" y="262"/>
                </a:cxn>
                <a:cxn ang="0">
                  <a:pos x="423" y="239"/>
                </a:cxn>
                <a:cxn ang="0">
                  <a:pos x="430" y="215"/>
                </a:cxn>
              </a:cxnLst>
              <a:rect l="0" t="0" r="r" b="b"/>
              <a:pathLst>
                <a:path w="475" h="466">
                  <a:moveTo>
                    <a:pt x="432" y="208"/>
                  </a:moveTo>
                  <a:lnTo>
                    <a:pt x="434" y="206"/>
                  </a:lnTo>
                  <a:lnTo>
                    <a:pt x="434" y="199"/>
                  </a:lnTo>
                  <a:lnTo>
                    <a:pt x="442" y="199"/>
                  </a:lnTo>
                  <a:lnTo>
                    <a:pt x="444" y="196"/>
                  </a:lnTo>
                  <a:lnTo>
                    <a:pt x="444" y="194"/>
                  </a:lnTo>
                  <a:lnTo>
                    <a:pt x="446" y="192"/>
                  </a:lnTo>
                  <a:lnTo>
                    <a:pt x="446" y="187"/>
                  </a:lnTo>
                  <a:lnTo>
                    <a:pt x="451" y="187"/>
                  </a:lnTo>
                  <a:lnTo>
                    <a:pt x="460" y="184"/>
                  </a:lnTo>
                  <a:lnTo>
                    <a:pt x="470" y="180"/>
                  </a:lnTo>
                  <a:lnTo>
                    <a:pt x="475" y="170"/>
                  </a:lnTo>
                  <a:lnTo>
                    <a:pt x="475" y="166"/>
                  </a:lnTo>
                  <a:lnTo>
                    <a:pt x="460" y="154"/>
                  </a:lnTo>
                  <a:lnTo>
                    <a:pt x="460" y="151"/>
                  </a:lnTo>
                  <a:lnTo>
                    <a:pt x="458" y="149"/>
                  </a:lnTo>
                  <a:lnTo>
                    <a:pt x="458" y="144"/>
                  </a:lnTo>
                  <a:lnTo>
                    <a:pt x="453" y="142"/>
                  </a:lnTo>
                  <a:lnTo>
                    <a:pt x="444" y="142"/>
                  </a:lnTo>
                  <a:lnTo>
                    <a:pt x="439" y="137"/>
                  </a:lnTo>
                  <a:lnTo>
                    <a:pt x="439" y="132"/>
                  </a:lnTo>
                  <a:lnTo>
                    <a:pt x="437" y="125"/>
                  </a:lnTo>
                  <a:lnTo>
                    <a:pt x="437" y="118"/>
                  </a:lnTo>
                  <a:lnTo>
                    <a:pt x="434" y="114"/>
                  </a:lnTo>
                  <a:lnTo>
                    <a:pt x="434" y="107"/>
                  </a:lnTo>
                  <a:lnTo>
                    <a:pt x="432" y="107"/>
                  </a:lnTo>
                  <a:lnTo>
                    <a:pt x="432" y="97"/>
                  </a:lnTo>
                  <a:lnTo>
                    <a:pt x="430" y="90"/>
                  </a:lnTo>
                  <a:lnTo>
                    <a:pt x="430" y="73"/>
                  </a:lnTo>
                  <a:lnTo>
                    <a:pt x="427" y="69"/>
                  </a:lnTo>
                  <a:lnTo>
                    <a:pt x="434" y="66"/>
                  </a:lnTo>
                  <a:lnTo>
                    <a:pt x="423" y="55"/>
                  </a:lnTo>
                  <a:lnTo>
                    <a:pt x="423" y="38"/>
                  </a:lnTo>
                  <a:lnTo>
                    <a:pt x="420" y="33"/>
                  </a:lnTo>
                  <a:lnTo>
                    <a:pt x="418" y="31"/>
                  </a:lnTo>
                  <a:lnTo>
                    <a:pt x="413" y="29"/>
                  </a:lnTo>
                  <a:lnTo>
                    <a:pt x="401" y="17"/>
                  </a:lnTo>
                  <a:lnTo>
                    <a:pt x="397" y="17"/>
                  </a:lnTo>
                  <a:lnTo>
                    <a:pt x="390" y="10"/>
                  </a:lnTo>
                  <a:lnTo>
                    <a:pt x="387" y="0"/>
                  </a:lnTo>
                  <a:lnTo>
                    <a:pt x="378" y="12"/>
                  </a:lnTo>
                  <a:lnTo>
                    <a:pt x="364" y="12"/>
                  </a:lnTo>
                  <a:lnTo>
                    <a:pt x="364" y="21"/>
                  </a:lnTo>
                  <a:lnTo>
                    <a:pt x="361" y="26"/>
                  </a:lnTo>
                  <a:lnTo>
                    <a:pt x="359" y="29"/>
                  </a:lnTo>
                  <a:lnTo>
                    <a:pt x="352" y="29"/>
                  </a:lnTo>
                  <a:lnTo>
                    <a:pt x="349" y="31"/>
                  </a:lnTo>
                  <a:lnTo>
                    <a:pt x="345" y="31"/>
                  </a:lnTo>
                  <a:lnTo>
                    <a:pt x="340" y="36"/>
                  </a:lnTo>
                  <a:lnTo>
                    <a:pt x="335" y="45"/>
                  </a:lnTo>
                  <a:lnTo>
                    <a:pt x="333" y="47"/>
                  </a:lnTo>
                  <a:lnTo>
                    <a:pt x="326" y="47"/>
                  </a:lnTo>
                  <a:lnTo>
                    <a:pt x="323" y="45"/>
                  </a:lnTo>
                  <a:lnTo>
                    <a:pt x="321" y="40"/>
                  </a:lnTo>
                  <a:lnTo>
                    <a:pt x="319" y="38"/>
                  </a:lnTo>
                  <a:lnTo>
                    <a:pt x="269" y="36"/>
                  </a:lnTo>
                  <a:lnTo>
                    <a:pt x="269" y="31"/>
                  </a:lnTo>
                  <a:lnTo>
                    <a:pt x="267" y="31"/>
                  </a:lnTo>
                  <a:lnTo>
                    <a:pt x="260" y="38"/>
                  </a:lnTo>
                  <a:lnTo>
                    <a:pt x="87" y="36"/>
                  </a:lnTo>
                  <a:lnTo>
                    <a:pt x="87" y="99"/>
                  </a:lnTo>
                  <a:lnTo>
                    <a:pt x="56" y="99"/>
                  </a:lnTo>
                  <a:lnTo>
                    <a:pt x="59" y="241"/>
                  </a:lnTo>
                  <a:lnTo>
                    <a:pt x="54" y="241"/>
                  </a:lnTo>
                  <a:lnTo>
                    <a:pt x="49" y="239"/>
                  </a:lnTo>
                  <a:lnTo>
                    <a:pt x="33" y="239"/>
                  </a:lnTo>
                  <a:lnTo>
                    <a:pt x="28" y="244"/>
                  </a:lnTo>
                  <a:lnTo>
                    <a:pt x="30" y="246"/>
                  </a:lnTo>
                  <a:lnTo>
                    <a:pt x="30" y="251"/>
                  </a:lnTo>
                  <a:lnTo>
                    <a:pt x="33" y="253"/>
                  </a:lnTo>
                  <a:lnTo>
                    <a:pt x="33" y="255"/>
                  </a:lnTo>
                  <a:lnTo>
                    <a:pt x="30" y="258"/>
                  </a:lnTo>
                  <a:lnTo>
                    <a:pt x="26" y="260"/>
                  </a:lnTo>
                  <a:lnTo>
                    <a:pt x="21" y="265"/>
                  </a:lnTo>
                  <a:lnTo>
                    <a:pt x="21" y="272"/>
                  </a:lnTo>
                  <a:lnTo>
                    <a:pt x="16" y="272"/>
                  </a:lnTo>
                  <a:lnTo>
                    <a:pt x="19" y="281"/>
                  </a:lnTo>
                  <a:lnTo>
                    <a:pt x="21" y="288"/>
                  </a:lnTo>
                  <a:lnTo>
                    <a:pt x="14" y="293"/>
                  </a:lnTo>
                  <a:lnTo>
                    <a:pt x="7" y="300"/>
                  </a:lnTo>
                  <a:lnTo>
                    <a:pt x="9" y="303"/>
                  </a:lnTo>
                  <a:lnTo>
                    <a:pt x="14" y="312"/>
                  </a:lnTo>
                  <a:lnTo>
                    <a:pt x="14" y="317"/>
                  </a:lnTo>
                  <a:lnTo>
                    <a:pt x="9" y="322"/>
                  </a:lnTo>
                  <a:lnTo>
                    <a:pt x="4" y="324"/>
                  </a:lnTo>
                  <a:lnTo>
                    <a:pt x="0" y="329"/>
                  </a:lnTo>
                  <a:lnTo>
                    <a:pt x="0" y="336"/>
                  </a:lnTo>
                  <a:lnTo>
                    <a:pt x="4" y="338"/>
                  </a:lnTo>
                  <a:lnTo>
                    <a:pt x="9" y="338"/>
                  </a:lnTo>
                  <a:lnTo>
                    <a:pt x="12" y="336"/>
                  </a:lnTo>
                  <a:lnTo>
                    <a:pt x="16" y="336"/>
                  </a:lnTo>
                  <a:lnTo>
                    <a:pt x="19" y="338"/>
                  </a:lnTo>
                  <a:lnTo>
                    <a:pt x="19" y="355"/>
                  </a:lnTo>
                  <a:lnTo>
                    <a:pt x="26" y="362"/>
                  </a:lnTo>
                  <a:lnTo>
                    <a:pt x="19" y="364"/>
                  </a:lnTo>
                  <a:lnTo>
                    <a:pt x="21" y="373"/>
                  </a:lnTo>
                  <a:lnTo>
                    <a:pt x="23" y="373"/>
                  </a:lnTo>
                  <a:lnTo>
                    <a:pt x="28" y="376"/>
                  </a:lnTo>
                  <a:lnTo>
                    <a:pt x="33" y="383"/>
                  </a:lnTo>
                  <a:lnTo>
                    <a:pt x="35" y="385"/>
                  </a:lnTo>
                  <a:lnTo>
                    <a:pt x="35" y="388"/>
                  </a:lnTo>
                  <a:lnTo>
                    <a:pt x="30" y="388"/>
                  </a:lnTo>
                  <a:lnTo>
                    <a:pt x="30" y="397"/>
                  </a:lnTo>
                  <a:lnTo>
                    <a:pt x="42" y="409"/>
                  </a:lnTo>
                  <a:lnTo>
                    <a:pt x="45" y="414"/>
                  </a:lnTo>
                  <a:lnTo>
                    <a:pt x="49" y="418"/>
                  </a:lnTo>
                  <a:lnTo>
                    <a:pt x="52" y="425"/>
                  </a:lnTo>
                  <a:lnTo>
                    <a:pt x="54" y="430"/>
                  </a:lnTo>
                  <a:lnTo>
                    <a:pt x="54" y="442"/>
                  </a:lnTo>
                  <a:lnTo>
                    <a:pt x="52" y="444"/>
                  </a:lnTo>
                  <a:lnTo>
                    <a:pt x="49" y="449"/>
                  </a:lnTo>
                  <a:lnTo>
                    <a:pt x="47" y="451"/>
                  </a:lnTo>
                  <a:lnTo>
                    <a:pt x="47" y="454"/>
                  </a:lnTo>
                  <a:lnTo>
                    <a:pt x="49" y="456"/>
                  </a:lnTo>
                  <a:lnTo>
                    <a:pt x="52" y="456"/>
                  </a:lnTo>
                  <a:lnTo>
                    <a:pt x="49" y="463"/>
                  </a:lnTo>
                  <a:lnTo>
                    <a:pt x="66" y="466"/>
                  </a:lnTo>
                  <a:lnTo>
                    <a:pt x="66" y="461"/>
                  </a:lnTo>
                  <a:lnTo>
                    <a:pt x="68" y="459"/>
                  </a:lnTo>
                  <a:lnTo>
                    <a:pt x="73" y="456"/>
                  </a:lnTo>
                  <a:lnTo>
                    <a:pt x="73" y="456"/>
                  </a:lnTo>
                  <a:lnTo>
                    <a:pt x="73" y="454"/>
                  </a:lnTo>
                  <a:lnTo>
                    <a:pt x="73" y="451"/>
                  </a:lnTo>
                  <a:lnTo>
                    <a:pt x="78" y="447"/>
                  </a:lnTo>
                  <a:lnTo>
                    <a:pt x="78" y="437"/>
                  </a:lnTo>
                  <a:lnTo>
                    <a:pt x="82" y="437"/>
                  </a:lnTo>
                  <a:lnTo>
                    <a:pt x="82" y="428"/>
                  </a:lnTo>
                  <a:lnTo>
                    <a:pt x="89" y="418"/>
                  </a:lnTo>
                  <a:lnTo>
                    <a:pt x="92" y="411"/>
                  </a:lnTo>
                  <a:lnTo>
                    <a:pt x="101" y="409"/>
                  </a:lnTo>
                  <a:lnTo>
                    <a:pt x="113" y="407"/>
                  </a:lnTo>
                  <a:lnTo>
                    <a:pt x="115" y="416"/>
                  </a:lnTo>
                  <a:lnTo>
                    <a:pt x="118" y="418"/>
                  </a:lnTo>
                  <a:lnTo>
                    <a:pt x="123" y="421"/>
                  </a:lnTo>
                  <a:lnTo>
                    <a:pt x="123" y="423"/>
                  </a:lnTo>
                  <a:lnTo>
                    <a:pt x="125" y="430"/>
                  </a:lnTo>
                  <a:lnTo>
                    <a:pt x="127" y="433"/>
                  </a:lnTo>
                  <a:lnTo>
                    <a:pt x="137" y="440"/>
                  </a:lnTo>
                  <a:lnTo>
                    <a:pt x="146" y="435"/>
                  </a:lnTo>
                  <a:lnTo>
                    <a:pt x="170" y="433"/>
                  </a:lnTo>
                  <a:lnTo>
                    <a:pt x="175" y="435"/>
                  </a:lnTo>
                  <a:lnTo>
                    <a:pt x="177" y="442"/>
                  </a:lnTo>
                  <a:lnTo>
                    <a:pt x="177" y="442"/>
                  </a:lnTo>
                  <a:lnTo>
                    <a:pt x="196" y="442"/>
                  </a:lnTo>
                  <a:lnTo>
                    <a:pt x="205" y="430"/>
                  </a:lnTo>
                  <a:lnTo>
                    <a:pt x="219" y="430"/>
                  </a:lnTo>
                  <a:lnTo>
                    <a:pt x="222" y="418"/>
                  </a:lnTo>
                  <a:lnTo>
                    <a:pt x="234" y="411"/>
                  </a:lnTo>
                  <a:lnTo>
                    <a:pt x="250" y="421"/>
                  </a:lnTo>
                  <a:lnTo>
                    <a:pt x="260" y="430"/>
                  </a:lnTo>
                  <a:lnTo>
                    <a:pt x="274" y="430"/>
                  </a:lnTo>
                  <a:lnTo>
                    <a:pt x="290" y="409"/>
                  </a:lnTo>
                  <a:lnTo>
                    <a:pt x="295" y="397"/>
                  </a:lnTo>
                  <a:lnTo>
                    <a:pt x="309" y="388"/>
                  </a:lnTo>
                  <a:lnTo>
                    <a:pt x="307" y="381"/>
                  </a:lnTo>
                  <a:lnTo>
                    <a:pt x="307" y="364"/>
                  </a:lnTo>
                  <a:lnTo>
                    <a:pt x="300" y="357"/>
                  </a:lnTo>
                  <a:lnTo>
                    <a:pt x="319" y="357"/>
                  </a:lnTo>
                  <a:lnTo>
                    <a:pt x="319" y="350"/>
                  </a:lnTo>
                  <a:lnTo>
                    <a:pt x="331" y="347"/>
                  </a:lnTo>
                  <a:lnTo>
                    <a:pt x="328" y="357"/>
                  </a:lnTo>
                  <a:lnTo>
                    <a:pt x="328" y="366"/>
                  </a:lnTo>
                  <a:lnTo>
                    <a:pt x="326" y="369"/>
                  </a:lnTo>
                  <a:lnTo>
                    <a:pt x="328" y="378"/>
                  </a:lnTo>
                  <a:lnTo>
                    <a:pt x="331" y="385"/>
                  </a:lnTo>
                  <a:lnTo>
                    <a:pt x="331" y="390"/>
                  </a:lnTo>
                  <a:lnTo>
                    <a:pt x="328" y="395"/>
                  </a:lnTo>
                  <a:lnTo>
                    <a:pt x="335" y="399"/>
                  </a:lnTo>
                  <a:lnTo>
                    <a:pt x="345" y="407"/>
                  </a:lnTo>
                  <a:lnTo>
                    <a:pt x="352" y="414"/>
                  </a:lnTo>
                  <a:lnTo>
                    <a:pt x="354" y="418"/>
                  </a:lnTo>
                  <a:lnTo>
                    <a:pt x="357" y="423"/>
                  </a:lnTo>
                  <a:lnTo>
                    <a:pt x="359" y="423"/>
                  </a:lnTo>
                  <a:lnTo>
                    <a:pt x="361" y="421"/>
                  </a:lnTo>
                  <a:lnTo>
                    <a:pt x="361" y="414"/>
                  </a:lnTo>
                  <a:lnTo>
                    <a:pt x="359" y="409"/>
                  </a:lnTo>
                  <a:lnTo>
                    <a:pt x="359" y="402"/>
                  </a:lnTo>
                  <a:lnTo>
                    <a:pt x="366" y="395"/>
                  </a:lnTo>
                  <a:lnTo>
                    <a:pt x="368" y="395"/>
                  </a:lnTo>
                  <a:lnTo>
                    <a:pt x="368" y="399"/>
                  </a:lnTo>
                  <a:lnTo>
                    <a:pt x="371" y="402"/>
                  </a:lnTo>
                  <a:lnTo>
                    <a:pt x="378" y="402"/>
                  </a:lnTo>
                  <a:lnTo>
                    <a:pt x="380" y="399"/>
                  </a:lnTo>
                  <a:lnTo>
                    <a:pt x="380" y="385"/>
                  </a:lnTo>
                  <a:lnTo>
                    <a:pt x="378" y="383"/>
                  </a:lnTo>
                  <a:lnTo>
                    <a:pt x="378" y="381"/>
                  </a:lnTo>
                  <a:lnTo>
                    <a:pt x="382" y="373"/>
                  </a:lnTo>
                  <a:lnTo>
                    <a:pt x="382" y="364"/>
                  </a:lnTo>
                  <a:lnTo>
                    <a:pt x="385" y="362"/>
                  </a:lnTo>
                  <a:lnTo>
                    <a:pt x="390" y="362"/>
                  </a:lnTo>
                  <a:lnTo>
                    <a:pt x="392" y="357"/>
                  </a:lnTo>
                  <a:lnTo>
                    <a:pt x="392" y="343"/>
                  </a:lnTo>
                  <a:lnTo>
                    <a:pt x="394" y="340"/>
                  </a:lnTo>
                  <a:lnTo>
                    <a:pt x="397" y="336"/>
                  </a:lnTo>
                  <a:lnTo>
                    <a:pt x="399" y="333"/>
                  </a:lnTo>
                  <a:lnTo>
                    <a:pt x="411" y="333"/>
                  </a:lnTo>
                  <a:lnTo>
                    <a:pt x="411" y="314"/>
                  </a:lnTo>
                  <a:lnTo>
                    <a:pt x="413" y="310"/>
                  </a:lnTo>
                  <a:lnTo>
                    <a:pt x="416" y="307"/>
                  </a:lnTo>
                  <a:lnTo>
                    <a:pt x="418" y="303"/>
                  </a:lnTo>
                  <a:lnTo>
                    <a:pt x="420" y="300"/>
                  </a:lnTo>
                  <a:lnTo>
                    <a:pt x="420" y="284"/>
                  </a:lnTo>
                  <a:lnTo>
                    <a:pt x="418" y="265"/>
                  </a:lnTo>
                  <a:lnTo>
                    <a:pt x="416" y="262"/>
                  </a:lnTo>
                  <a:lnTo>
                    <a:pt x="416" y="255"/>
                  </a:lnTo>
                  <a:lnTo>
                    <a:pt x="420" y="253"/>
                  </a:lnTo>
                  <a:lnTo>
                    <a:pt x="423" y="253"/>
                  </a:lnTo>
                  <a:lnTo>
                    <a:pt x="423" y="239"/>
                  </a:lnTo>
                  <a:lnTo>
                    <a:pt x="425" y="239"/>
                  </a:lnTo>
                  <a:lnTo>
                    <a:pt x="427" y="236"/>
                  </a:lnTo>
                  <a:lnTo>
                    <a:pt x="430" y="232"/>
                  </a:lnTo>
                  <a:lnTo>
                    <a:pt x="430" y="215"/>
                  </a:lnTo>
                  <a:lnTo>
                    <a:pt x="427" y="213"/>
                  </a:lnTo>
                  <a:lnTo>
                    <a:pt x="427" y="208"/>
                  </a:lnTo>
                  <a:lnTo>
                    <a:pt x="432" y="2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25" name="South Sudan">
              <a:extLst>
                <a:ext uri="{FF2B5EF4-FFF2-40B4-BE49-F238E27FC236}">
                  <a16:creationId xmlns:a16="http://schemas.microsoft.com/office/drawing/2014/main" id="{1560A7C4-CC0B-4780-938D-C6A44ED6556A}"/>
                </a:ext>
              </a:extLst>
            </p:cNvPr>
            <p:cNvSpPr>
              <a:spLocks/>
            </p:cNvSpPr>
            <p:nvPr>
              <p:custDataLst>
                <p:tags r:id="rId12"/>
              </p:custDataLst>
            </p:nvPr>
          </p:nvSpPr>
          <p:spPr bwMode="auto">
            <a:xfrm>
              <a:off x="8039130" y="3329996"/>
              <a:ext cx="333830" cy="279168"/>
            </a:xfrm>
            <a:custGeom>
              <a:avLst/>
              <a:gdLst/>
              <a:ahLst/>
              <a:cxnLst>
                <a:cxn ang="0">
                  <a:pos x="269" y="52"/>
                </a:cxn>
                <a:cxn ang="0">
                  <a:pos x="265" y="38"/>
                </a:cxn>
                <a:cxn ang="0">
                  <a:pos x="262" y="19"/>
                </a:cxn>
                <a:cxn ang="0">
                  <a:pos x="253" y="3"/>
                </a:cxn>
                <a:cxn ang="0">
                  <a:pos x="241" y="17"/>
                </a:cxn>
                <a:cxn ang="0">
                  <a:pos x="229" y="50"/>
                </a:cxn>
                <a:cxn ang="0">
                  <a:pos x="194" y="83"/>
                </a:cxn>
                <a:cxn ang="0">
                  <a:pos x="156" y="71"/>
                </a:cxn>
                <a:cxn ang="0">
                  <a:pos x="130" y="95"/>
                </a:cxn>
                <a:cxn ang="0">
                  <a:pos x="109" y="88"/>
                </a:cxn>
                <a:cxn ang="0">
                  <a:pos x="71" y="93"/>
                </a:cxn>
                <a:cxn ang="0">
                  <a:pos x="57" y="76"/>
                </a:cxn>
                <a:cxn ang="0">
                  <a:pos x="49" y="69"/>
                </a:cxn>
                <a:cxn ang="0">
                  <a:pos x="26" y="64"/>
                </a:cxn>
                <a:cxn ang="0">
                  <a:pos x="16" y="90"/>
                </a:cxn>
                <a:cxn ang="0">
                  <a:pos x="7" y="104"/>
                </a:cxn>
                <a:cxn ang="0">
                  <a:pos x="7" y="109"/>
                </a:cxn>
                <a:cxn ang="0">
                  <a:pos x="0" y="119"/>
                </a:cxn>
                <a:cxn ang="0">
                  <a:pos x="12" y="135"/>
                </a:cxn>
                <a:cxn ang="0">
                  <a:pos x="28" y="142"/>
                </a:cxn>
                <a:cxn ang="0">
                  <a:pos x="38" y="152"/>
                </a:cxn>
                <a:cxn ang="0">
                  <a:pos x="33" y="154"/>
                </a:cxn>
                <a:cxn ang="0">
                  <a:pos x="42" y="164"/>
                </a:cxn>
                <a:cxn ang="0">
                  <a:pos x="54" y="173"/>
                </a:cxn>
                <a:cxn ang="0">
                  <a:pos x="59" y="182"/>
                </a:cxn>
                <a:cxn ang="0">
                  <a:pos x="68" y="190"/>
                </a:cxn>
                <a:cxn ang="0">
                  <a:pos x="68" y="197"/>
                </a:cxn>
                <a:cxn ang="0">
                  <a:pos x="83" y="208"/>
                </a:cxn>
                <a:cxn ang="0">
                  <a:pos x="92" y="218"/>
                </a:cxn>
                <a:cxn ang="0">
                  <a:pos x="106" y="241"/>
                </a:cxn>
                <a:cxn ang="0">
                  <a:pos x="127" y="258"/>
                </a:cxn>
                <a:cxn ang="0">
                  <a:pos x="137" y="251"/>
                </a:cxn>
                <a:cxn ang="0">
                  <a:pos x="146" y="258"/>
                </a:cxn>
                <a:cxn ang="0">
                  <a:pos x="156" y="251"/>
                </a:cxn>
                <a:cxn ang="0">
                  <a:pos x="168" y="251"/>
                </a:cxn>
                <a:cxn ang="0">
                  <a:pos x="177" y="267"/>
                </a:cxn>
                <a:cxn ang="0">
                  <a:pos x="187" y="272"/>
                </a:cxn>
                <a:cxn ang="0">
                  <a:pos x="203" y="275"/>
                </a:cxn>
                <a:cxn ang="0">
                  <a:pos x="215" y="279"/>
                </a:cxn>
                <a:cxn ang="0">
                  <a:pos x="222" y="275"/>
                </a:cxn>
                <a:cxn ang="0">
                  <a:pos x="243" y="277"/>
                </a:cxn>
                <a:cxn ang="0">
                  <a:pos x="262" y="272"/>
                </a:cxn>
                <a:cxn ang="0">
                  <a:pos x="274" y="277"/>
                </a:cxn>
                <a:cxn ang="0">
                  <a:pos x="283" y="265"/>
                </a:cxn>
                <a:cxn ang="0">
                  <a:pos x="295" y="251"/>
                </a:cxn>
                <a:cxn ang="0">
                  <a:pos x="340" y="239"/>
                </a:cxn>
                <a:cxn ang="0">
                  <a:pos x="335" y="225"/>
                </a:cxn>
                <a:cxn ang="0">
                  <a:pos x="316" y="208"/>
                </a:cxn>
                <a:cxn ang="0">
                  <a:pos x="312" y="185"/>
                </a:cxn>
                <a:cxn ang="0">
                  <a:pos x="293" y="175"/>
                </a:cxn>
                <a:cxn ang="0">
                  <a:pos x="286" y="159"/>
                </a:cxn>
                <a:cxn ang="0">
                  <a:pos x="276" y="149"/>
                </a:cxn>
                <a:cxn ang="0">
                  <a:pos x="260" y="147"/>
                </a:cxn>
                <a:cxn ang="0">
                  <a:pos x="265" y="135"/>
                </a:cxn>
                <a:cxn ang="0">
                  <a:pos x="279" y="128"/>
                </a:cxn>
                <a:cxn ang="0">
                  <a:pos x="288" y="123"/>
                </a:cxn>
                <a:cxn ang="0">
                  <a:pos x="291" y="100"/>
                </a:cxn>
                <a:cxn ang="0">
                  <a:pos x="286" y="88"/>
                </a:cxn>
                <a:cxn ang="0">
                  <a:pos x="291" y="76"/>
                </a:cxn>
              </a:cxnLst>
              <a:rect l="0" t="0" r="r" b="b"/>
              <a:pathLst>
                <a:path w="342" h="286">
                  <a:moveTo>
                    <a:pt x="286" y="67"/>
                  </a:moveTo>
                  <a:lnTo>
                    <a:pt x="279" y="60"/>
                  </a:lnTo>
                  <a:lnTo>
                    <a:pt x="269" y="52"/>
                  </a:lnTo>
                  <a:lnTo>
                    <a:pt x="262" y="48"/>
                  </a:lnTo>
                  <a:lnTo>
                    <a:pt x="265" y="43"/>
                  </a:lnTo>
                  <a:lnTo>
                    <a:pt x="265" y="38"/>
                  </a:lnTo>
                  <a:lnTo>
                    <a:pt x="262" y="31"/>
                  </a:lnTo>
                  <a:lnTo>
                    <a:pt x="260" y="22"/>
                  </a:lnTo>
                  <a:lnTo>
                    <a:pt x="262" y="19"/>
                  </a:lnTo>
                  <a:lnTo>
                    <a:pt x="262" y="10"/>
                  </a:lnTo>
                  <a:lnTo>
                    <a:pt x="265" y="0"/>
                  </a:lnTo>
                  <a:lnTo>
                    <a:pt x="253" y="3"/>
                  </a:lnTo>
                  <a:lnTo>
                    <a:pt x="253" y="10"/>
                  </a:lnTo>
                  <a:lnTo>
                    <a:pt x="234" y="10"/>
                  </a:lnTo>
                  <a:lnTo>
                    <a:pt x="241" y="17"/>
                  </a:lnTo>
                  <a:lnTo>
                    <a:pt x="241" y="34"/>
                  </a:lnTo>
                  <a:lnTo>
                    <a:pt x="243" y="41"/>
                  </a:lnTo>
                  <a:lnTo>
                    <a:pt x="229" y="50"/>
                  </a:lnTo>
                  <a:lnTo>
                    <a:pt x="224" y="62"/>
                  </a:lnTo>
                  <a:lnTo>
                    <a:pt x="208" y="83"/>
                  </a:lnTo>
                  <a:lnTo>
                    <a:pt x="194" y="83"/>
                  </a:lnTo>
                  <a:lnTo>
                    <a:pt x="184" y="74"/>
                  </a:lnTo>
                  <a:lnTo>
                    <a:pt x="168" y="64"/>
                  </a:lnTo>
                  <a:lnTo>
                    <a:pt x="156" y="71"/>
                  </a:lnTo>
                  <a:lnTo>
                    <a:pt x="153" y="83"/>
                  </a:lnTo>
                  <a:lnTo>
                    <a:pt x="139" y="83"/>
                  </a:lnTo>
                  <a:lnTo>
                    <a:pt x="130" y="95"/>
                  </a:lnTo>
                  <a:lnTo>
                    <a:pt x="111" y="95"/>
                  </a:lnTo>
                  <a:lnTo>
                    <a:pt x="111" y="95"/>
                  </a:lnTo>
                  <a:lnTo>
                    <a:pt x="109" y="88"/>
                  </a:lnTo>
                  <a:lnTo>
                    <a:pt x="104" y="86"/>
                  </a:lnTo>
                  <a:lnTo>
                    <a:pt x="80" y="88"/>
                  </a:lnTo>
                  <a:lnTo>
                    <a:pt x="71" y="93"/>
                  </a:lnTo>
                  <a:lnTo>
                    <a:pt x="61" y="86"/>
                  </a:lnTo>
                  <a:lnTo>
                    <a:pt x="59" y="83"/>
                  </a:lnTo>
                  <a:lnTo>
                    <a:pt x="57" y="76"/>
                  </a:lnTo>
                  <a:lnTo>
                    <a:pt x="57" y="74"/>
                  </a:lnTo>
                  <a:lnTo>
                    <a:pt x="52" y="71"/>
                  </a:lnTo>
                  <a:lnTo>
                    <a:pt x="49" y="69"/>
                  </a:lnTo>
                  <a:lnTo>
                    <a:pt x="47" y="60"/>
                  </a:lnTo>
                  <a:lnTo>
                    <a:pt x="35" y="62"/>
                  </a:lnTo>
                  <a:lnTo>
                    <a:pt x="26" y="64"/>
                  </a:lnTo>
                  <a:lnTo>
                    <a:pt x="23" y="71"/>
                  </a:lnTo>
                  <a:lnTo>
                    <a:pt x="16" y="81"/>
                  </a:lnTo>
                  <a:lnTo>
                    <a:pt x="16" y="90"/>
                  </a:lnTo>
                  <a:lnTo>
                    <a:pt x="12" y="90"/>
                  </a:lnTo>
                  <a:lnTo>
                    <a:pt x="12" y="100"/>
                  </a:lnTo>
                  <a:lnTo>
                    <a:pt x="7" y="104"/>
                  </a:lnTo>
                  <a:lnTo>
                    <a:pt x="7" y="107"/>
                  </a:lnTo>
                  <a:lnTo>
                    <a:pt x="7" y="109"/>
                  </a:lnTo>
                  <a:lnTo>
                    <a:pt x="7" y="109"/>
                  </a:lnTo>
                  <a:lnTo>
                    <a:pt x="2" y="112"/>
                  </a:lnTo>
                  <a:lnTo>
                    <a:pt x="0" y="114"/>
                  </a:lnTo>
                  <a:lnTo>
                    <a:pt x="0" y="119"/>
                  </a:lnTo>
                  <a:lnTo>
                    <a:pt x="2" y="119"/>
                  </a:lnTo>
                  <a:lnTo>
                    <a:pt x="2" y="130"/>
                  </a:lnTo>
                  <a:lnTo>
                    <a:pt x="12" y="135"/>
                  </a:lnTo>
                  <a:lnTo>
                    <a:pt x="26" y="135"/>
                  </a:lnTo>
                  <a:lnTo>
                    <a:pt x="26" y="142"/>
                  </a:lnTo>
                  <a:lnTo>
                    <a:pt x="28" y="142"/>
                  </a:lnTo>
                  <a:lnTo>
                    <a:pt x="33" y="145"/>
                  </a:lnTo>
                  <a:lnTo>
                    <a:pt x="38" y="149"/>
                  </a:lnTo>
                  <a:lnTo>
                    <a:pt x="38" y="152"/>
                  </a:lnTo>
                  <a:lnTo>
                    <a:pt x="35" y="152"/>
                  </a:lnTo>
                  <a:lnTo>
                    <a:pt x="35" y="154"/>
                  </a:lnTo>
                  <a:lnTo>
                    <a:pt x="33" y="154"/>
                  </a:lnTo>
                  <a:lnTo>
                    <a:pt x="33" y="156"/>
                  </a:lnTo>
                  <a:lnTo>
                    <a:pt x="38" y="161"/>
                  </a:lnTo>
                  <a:lnTo>
                    <a:pt x="42" y="164"/>
                  </a:lnTo>
                  <a:lnTo>
                    <a:pt x="45" y="164"/>
                  </a:lnTo>
                  <a:lnTo>
                    <a:pt x="49" y="166"/>
                  </a:lnTo>
                  <a:lnTo>
                    <a:pt x="54" y="173"/>
                  </a:lnTo>
                  <a:lnTo>
                    <a:pt x="57" y="178"/>
                  </a:lnTo>
                  <a:lnTo>
                    <a:pt x="59" y="180"/>
                  </a:lnTo>
                  <a:lnTo>
                    <a:pt x="59" y="182"/>
                  </a:lnTo>
                  <a:lnTo>
                    <a:pt x="66" y="182"/>
                  </a:lnTo>
                  <a:lnTo>
                    <a:pt x="68" y="185"/>
                  </a:lnTo>
                  <a:lnTo>
                    <a:pt x="68" y="190"/>
                  </a:lnTo>
                  <a:lnTo>
                    <a:pt x="64" y="190"/>
                  </a:lnTo>
                  <a:lnTo>
                    <a:pt x="64" y="192"/>
                  </a:lnTo>
                  <a:lnTo>
                    <a:pt x="68" y="197"/>
                  </a:lnTo>
                  <a:lnTo>
                    <a:pt x="68" y="204"/>
                  </a:lnTo>
                  <a:lnTo>
                    <a:pt x="80" y="206"/>
                  </a:lnTo>
                  <a:lnTo>
                    <a:pt x="83" y="208"/>
                  </a:lnTo>
                  <a:lnTo>
                    <a:pt x="87" y="211"/>
                  </a:lnTo>
                  <a:lnTo>
                    <a:pt x="90" y="213"/>
                  </a:lnTo>
                  <a:lnTo>
                    <a:pt x="92" y="218"/>
                  </a:lnTo>
                  <a:lnTo>
                    <a:pt x="92" y="227"/>
                  </a:lnTo>
                  <a:lnTo>
                    <a:pt x="94" y="232"/>
                  </a:lnTo>
                  <a:lnTo>
                    <a:pt x="106" y="241"/>
                  </a:lnTo>
                  <a:lnTo>
                    <a:pt x="106" y="251"/>
                  </a:lnTo>
                  <a:lnTo>
                    <a:pt x="125" y="260"/>
                  </a:lnTo>
                  <a:lnTo>
                    <a:pt x="127" y="258"/>
                  </a:lnTo>
                  <a:lnTo>
                    <a:pt x="130" y="253"/>
                  </a:lnTo>
                  <a:lnTo>
                    <a:pt x="132" y="251"/>
                  </a:lnTo>
                  <a:lnTo>
                    <a:pt x="137" y="251"/>
                  </a:lnTo>
                  <a:lnTo>
                    <a:pt x="142" y="253"/>
                  </a:lnTo>
                  <a:lnTo>
                    <a:pt x="142" y="256"/>
                  </a:lnTo>
                  <a:lnTo>
                    <a:pt x="146" y="258"/>
                  </a:lnTo>
                  <a:lnTo>
                    <a:pt x="149" y="258"/>
                  </a:lnTo>
                  <a:lnTo>
                    <a:pt x="156" y="253"/>
                  </a:lnTo>
                  <a:lnTo>
                    <a:pt x="156" y="251"/>
                  </a:lnTo>
                  <a:lnTo>
                    <a:pt x="161" y="246"/>
                  </a:lnTo>
                  <a:lnTo>
                    <a:pt x="163" y="249"/>
                  </a:lnTo>
                  <a:lnTo>
                    <a:pt x="168" y="251"/>
                  </a:lnTo>
                  <a:lnTo>
                    <a:pt x="170" y="258"/>
                  </a:lnTo>
                  <a:lnTo>
                    <a:pt x="172" y="263"/>
                  </a:lnTo>
                  <a:lnTo>
                    <a:pt x="177" y="267"/>
                  </a:lnTo>
                  <a:lnTo>
                    <a:pt x="182" y="270"/>
                  </a:lnTo>
                  <a:lnTo>
                    <a:pt x="184" y="272"/>
                  </a:lnTo>
                  <a:lnTo>
                    <a:pt x="187" y="272"/>
                  </a:lnTo>
                  <a:lnTo>
                    <a:pt x="189" y="282"/>
                  </a:lnTo>
                  <a:lnTo>
                    <a:pt x="196" y="282"/>
                  </a:lnTo>
                  <a:lnTo>
                    <a:pt x="203" y="275"/>
                  </a:lnTo>
                  <a:lnTo>
                    <a:pt x="208" y="275"/>
                  </a:lnTo>
                  <a:lnTo>
                    <a:pt x="210" y="277"/>
                  </a:lnTo>
                  <a:lnTo>
                    <a:pt x="215" y="279"/>
                  </a:lnTo>
                  <a:lnTo>
                    <a:pt x="220" y="279"/>
                  </a:lnTo>
                  <a:lnTo>
                    <a:pt x="220" y="277"/>
                  </a:lnTo>
                  <a:lnTo>
                    <a:pt x="222" y="275"/>
                  </a:lnTo>
                  <a:lnTo>
                    <a:pt x="224" y="275"/>
                  </a:lnTo>
                  <a:lnTo>
                    <a:pt x="236" y="286"/>
                  </a:lnTo>
                  <a:lnTo>
                    <a:pt x="243" y="277"/>
                  </a:lnTo>
                  <a:lnTo>
                    <a:pt x="253" y="277"/>
                  </a:lnTo>
                  <a:lnTo>
                    <a:pt x="257" y="272"/>
                  </a:lnTo>
                  <a:lnTo>
                    <a:pt x="262" y="272"/>
                  </a:lnTo>
                  <a:lnTo>
                    <a:pt x="262" y="275"/>
                  </a:lnTo>
                  <a:lnTo>
                    <a:pt x="265" y="277"/>
                  </a:lnTo>
                  <a:lnTo>
                    <a:pt x="274" y="277"/>
                  </a:lnTo>
                  <a:lnTo>
                    <a:pt x="281" y="270"/>
                  </a:lnTo>
                  <a:lnTo>
                    <a:pt x="281" y="267"/>
                  </a:lnTo>
                  <a:lnTo>
                    <a:pt x="283" y="265"/>
                  </a:lnTo>
                  <a:lnTo>
                    <a:pt x="283" y="263"/>
                  </a:lnTo>
                  <a:lnTo>
                    <a:pt x="288" y="263"/>
                  </a:lnTo>
                  <a:lnTo>
                    <a:pt x="295" y="251"/>
                  </a:lnTo>
                  <a:lnTo>
                    <a:pt x="333" y="251"/>
                  </a:lnTo>
                  <a:lnTo>
                    <a:pt x="342" y="246"/>
                  </a:lnTo>
                  <a:lnTo>
                    <a:pt x="340" y="239"/>
                  </a:lnTo>
                  <a:lnTo>
                    <a:pt x="340" y="232"/>
                  </a:lnTo>
                  <a:lnTo>
                    <a:pt x="338" y="227"/>
                  </a:lnTo>
                  <a:lnTo>
                    <a:pt x="335" y="225"/>
                  </a:lnTo>
                  <a:lnTo>
                    <a:pt x="328" y="225"/>
                  </a:lnTo>
                  <a:lnTo>
                    <a:pt x="324" y="223"/>
                  </a:lnTo>
                  <a:lnTo>
                    <a:pt x="316" y="208"/>
                  </a:lnTo>
                  <a:lnTo>
                    <a:pt x="316" y="201"/>
                  </a:lnTo>
                  <a:lnTo>
                    <a:pt x="312" y="199"/>
                  </a:lnTo>
                  <a:lnTo>
                    <a:pt x="312" y="185"/>
                  </a:lnTo>
                  <a:lnTo>
                    <a:pt x="305" y="185"/>
                  </a:lnTo>
                  <a:lnTo>
                    <a:pt x="302" y="175"/>
                  </a:lnTo>
                  <a:lnTo>
                    <a:pt x="293" y="175"/>
                  </a:lnTo>
                  <a:lnTo>
                    <a:pt x="291" y="168"/>
                  </a:lnTo>
                  <a:lnTo>
                    <a:pt x="291" y="161"/>
                  </a:lnTo>
                  <a:lnTo>
                    <a:pt x="286" y="159"/>
                  </a:lnTo>
                  <a:lnTo>
                    <a:pt x="283" y="154"/>
                  </a:lnTo>
                  <a:lnTo>
                    <a:pt x="279" y="152"/>
                  </a:lnTo>
                  <a:lnTo>
                    <a:pt x="276" y="149"/>
                  </a:lnTo>
                  <a:lnTo>
                    <a:pt x="267" y="149"/>
                  </a:lnTo>
                  <a:lnTo>
                    <a:pt x="262" y="147"/>
                  </a:lnTo>
                  <a:lnTo>
                    <a:pt x="260" y="147"/>
                  </a:lnTo>
                  <a:lnTo>
                    <a:pt x="260" y="142"/>
                  </a:lnTo>
                  <a:lnTo>
                    <a:pt x="262" y="138"/>
                  </a:lnTo>
                  <a:lnTo>
                    <a:pt x="265" y="135"/>
                  </a:lnTo>
                  <a:lnTo>
                    <a:pt x="262" y="126"/>
                  </a:lnTo>
                  <a:lnTo>
                    <a:pt x="276" y="126"/>
                  </a:lnTo>
                  <a:lnTo>
                    <a:pt x="279" y="128"/>
                  </a:lnTo>
                  <a:lnTo>
                    <a:pt x="281" y="126"/>
                  </a:lnTo>
                  <a:lnTo>
                    <a:pt x="286" y="126"/>
                  </a:lnTo>
                  <a:lnTo>
                    <a:pt x="288" y="123"/>
                  </a:lnTo>
                  <a:lnTo>
                    <a:pt x="288" y="119"/>
                  </a:lnTo>
                  <a:lnTo>
                    <a:pt x="291" y="114"/>
                  </a:lnTo>
                  <a:lnTo>
                    <a:pt x="291" y="100"/>
                  </a:lnTo>
                  <a:lnTo>
                    <a:pt x="288" y="97"/>
                  </a:lnTo>
                  <a:lnTo>
                    <a:pt x="288" y="93"/>
                  </a:lnTo>
                  <a:lnTo>
                    <a:pt x="286" y="88"/>
                  </a:lnTo>
                  <a:lnTo>
                    <a:pt x="286" y="83"/>
                  </a:lnTo>
                  <a:lnTo>
                    <a:pt x="288" y="78"/>
                  </a:lnTo>
                  <a:lnTo>
                    <a:pt x="291" y="76"/>
                  </a:lnTo>
                  <a:lnTo>
                    <a:pt x="288" y="71"/>
                  </a:lnTo>
                  <a:lnTo>
                    <a:pt x="286" y="67"/>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28" name="South Africa" descr="© INSCALE GmbH, 05.05.2010&#10;http://www.presentationload.com/">
              <a:extLst>
                <a:ext uri="{FF2B5EF4-FFF2-40B4-BE49-F238E27FC236}">
                  <a16:creationId xmlns:a16="http://schemas.microsoft.com/office/drawing/2014/main" id="{392FCAF0-CB98-46E1-A314-19FEB122DB6A}"/>
                </a:ext>
              </a:extLst>
            </p:cNvPr>
            <p:cNvSpPr>
              <a:spLocks noEditPoints="1"/>
            </p:cNvSpPr>
            <p:nvPr>
              <p:custDataLst>
                <p:tags r:id="rId13"/>
              </p:custDataLst>
            </p:nvPr>
          </p:nvSpPr>
          <p:spPr bwMode="gray">
            <a:xfrm>
              <a:off x="7829118" y="4409701"/>
              <a:ext cx="440052" cy="396046"/>
            </a:xfrm>
            <a:custGeom>
              <a:avLst/>
              <a:gdLst>
                <a:gd name="T0" fmla="*/ 2147483647 w 1134"/>
                <a:gd name="T1" fmla="*/ 2147483647 h 1020"/>
                <a:gd name="T2" fmla="*/ 2147483647 w 1134"/>
                <a:gd name="T3" fmla="*/ 2147483647 h 1020"/>
                <a:gd name="T4" fmla="*/ 2147483647 w 1134"/>
                <a:gd name="T5" fmla="*/ 2147483647 h 1020"/>
                <a:gd name="T6" fmla="*/ 2147483647 w 1134"/>
                <a:gd name="T7" fmla="*/ 2147483647 h 1020"/>
                <a:gd name="T8" fmla="*/ 2147483647 w 1134"/>
                <a:gd name="T9" fmla="*/ 2147483647 h 1020"/>
                <a:gd name="T10" fmla="*/ 2147483647 w 1134"/>
                <a:gd name="T11" fmla="*/ 2147483647 h 1020"/>
                <a:gd name="T12" fmla="*/ 2147483647 w 1134"/>
                <a:gd name="T13" fmla="*/ 2147483647 h 1020"/>
                <a:gd name="T14" fmla="*/ 2147483647 w 1134"/>
                <a:gd name="T15" fmla="*/ 2147483647 h 1020"/>
                <a:gd name="T16" fmla="*/ 2147483647 w 1134"/>
                <a:gd name="T17" fmla="*/ 2147483647 h 1020"/>
                <a:gd name="T18" fmla="*/ 2147483647 w 1134"/>
                <a:gd name="T19" fmla="*/ 2147483647 h 1020"/>
                <a:gd name="T20" fmla="*/ 2147483647 w 1134"/>
                <a:gd name="T21" fmla="*/ 2147483647 h 1020"/>
                <a:gd name="T22" fmla="*/ 2147483647 w 1134"/>
                <a:gd name="T23" fmla="*/ 2147483647 h 1020"/>
                <a:gd name="T24" fmla="*/ 2147483647 w 1134"/>
                <a:gd name="T25" fmla="*/ 2147483647 h 1020"/>
                <a:gd name="T26" fmla="*/ 2147483647 w 1134"/>
                <a:gd name="T27" fmla="*/ 2147483647 h 1020"/>
                <a:gd name="T28" fmla="*/ 2147483647 w 1134"/>
                <a:gd name="T29" fmla="*/ 2147483647 h 1020"/>
                <a:gd name="T30" fmla="*/ 2147483647 w 1134"/>
                <a:gd name="T31" fmla="*/ 2147483647 h 1020"/>
                <a:gd name="T32" fmla="*/ 2147483647 w 1134"/>
                <a:gd name="T33" fmla="*/ 2147483647 h 1020"/>
                <a:gd name="T34" fmla="*/ 2147483647 w 1134"/>
                <a:gd name="T35" fmla="*/ 2147483647 h 1020"/>
                <a:gd name="T36" fmla="*/ 2147483647 w 1134"/>
                <a:gd name="T37" fmla="*/ 2147483647 h 1020"/>
                <a:gd name="T38" fmla="*/ 2147483647 w 1134"/>
                <a:gd name="T39" fmla="*/ 2147483647 h 1020"/>
                <a:gd name="T40" fmla="*/ 2147483647 w 1134"/>
                <a:gd name="T41" fmla="*/ 2147483647 h 1020"/>
                <a:gd name="T42" fmla="*/ 2147483647 w 1134"/>
                <a:gd name="T43" fmla="*/ 2147483647 h 1020"/>
                <a:gd name="T44" fmla="*/ 2147483647 w 1134"/>
                <a:gd name="T45" fmla="*/ 2147483647 h 1020"/>
                <a:gd name="T46" fmla="*/ 2147483647 w 1134"/>
                <a:gd name="T47" fmla="*/ 2147483647 h 1020"/>
                <a:gd name="T48" fmla="*/ 2147483647 w 1134"/>
                <a:gd name="T49" fmla="*/ 2147483647 h 1020"/>
                <a:gd name="T50" fmla="*/ 2147483647 w 1134"/>
                <a:gd name="T51" fmla="*/ 2147483647 h 1020"/>
                <a:gd name="T52" fmla="*/ 2147483647 w 1134"/>
                <a:gd name="T53" fmla="*/ 2147483647 h 1020"/>
                <a:gd name="T54" fmla="*/ 2147483647 w 1134"/>
                <a:gd name="T55" fmla="*/ 2147483647 h 1020"/>
                <a:gd name="T56" fmla="*/ 2147483647 w 1134"/>
                <a:gd name="T57" fmla="*/ 2147483647 h 1020"/>
                <a:gd name="T58" fmla="*/ 2147483647 w 1134"/>
                <a:gd name="T59" fmla="*/ 2147483647 h 1020"/>
                <a:gd name="T60" fmla="*/ 2147483647 w 1134"/>
                <a:gd name="T61" fmla="*/ 2147483647 h 1020"/>
                <a:gd name="T62" fmla="*/ 0 w 1134"/>
                <a:gd name="T63" fmla="*/ 2147483647 h 1020"/>
                <a:gd name="T64" fmla="*/ 2147483647 w 1134"/>
                <a:gd name="T65" fmla="*/ 2147483647 h 1020"/>
                <a:gd name="T66" fmla="*/ 2147483647 w 1134"/>
                <a:gd name="T67" fmla="*/ 2147483647 h 1020"/>
                <a:gd name="T68" fmla="*/ 2147483647 w 1134"/>
                <a:gd name="T69" fmla="*/ 2147483647 h 1020"/>
                <a:gd name="T70" fmla="*/ 2147483647 w 1134"/>
                <a:gd name="T71" fmla="*/ 2147483647 h 1020"/>
                <a:gd name="T72" fmla="*/ 2147483647 w 1134"/>
                <a:gd name="T73" fmla="*/ 2147483647 h 1020"/>
                <a:gd name="T74" fmla="*/ 2147483647 w 1134"/>
                <a:gd name="T75" fmla="*/ 2147483647 h 1020"/>
                <a:gd name="T76" fmla="*/ 2147483647 w 1134"/>
                <a:gd name="T77" fmla="*/ 2147483647 h 1020"/>
                <a:gd name="T78" fmla="*/ 2147483647 w 1134"/>
                <a:gd name="T79" fmla="*/ 2147483647 h 1020"/>
                <a:gd name="T80" fmla="*/ 2147483647 w 1134"/>
                <a:gd name="T81" fmla="*/ 2147483647 h 1020"/>
                <a:gd name="T82" fmla="*/ 2147483647 w 1134"/>
                <a:gd name="T83" fmla="*/ 2147483647 h 1020"/>
                <a:gd name="T84" fmla="*/ 2147483647 w 1134"/>
                <a:gd name="T85" fmla="*/ 2147483647 h 1020"/>
                <a:gd name="T86" fmla="*/ 2147483647 w 1134"/>
                <a:gd name="T87" fmla="*/ 2147483647 h 1020"/>
                <a:gd name="T88" fmla="*/ 2147483647 w 1134"/>
                <a:gd name="T89" fmla="*/ 2147483647 h 1020"/>
                <a:gd name="T90" fmla="*/ 2147483647 w 1134"/>
                <a:gd name="T91" fmla="*/ 2147483647 h 1020"/>
                <a:gd name="T92" fmla="*/ 2147483647 w 1134"/>
                <a:gd name="T93" fmla="*/ 2147483647 h 1020"/>
                <a:gd name="T94" fmla="*/ 2147483647 w 1134"/>
                <a:gd name="T95" fmla="*/ 2147483647 h 1020"/>
                <a:gd name="T96" fmla="*/ 2147483647 w 1134"/>
                <a:gd name="T97" fmla="*/ 2147483647 h 1020"/>
                <a:gd name="T98" fmla="*/ 2147483647 w 1134"/>
                <a:gd name="T99" fmla="*/ 2147483647 h 1020"/>
                <a:gd name="T100" fmla="*/ 2147483647 w 1134"/>
                <a:gd name="T101" fmla="*/ 2147483647 h 1020"/>
                <a:gd name="T102" fmla="*/ 2147483647 w 1134"/>
                <a:gd name="T103" fmla="*/ 2147483647 h 1020"/>
                <a:gd name="T104" fmla="*/ 2147483647 w 1134"/>
                <a:gd name="T105" fmla="*/ 2147483647 h 1020"/>
                <a:gd name="T106" fmla="*/ 2147483647 w 1134"/>
                <a:gd name="T107" fmla="*/ 2147483647 h 1020"/>
                <a:gd name="T108" fmla="*/ 2147483647 w 1134"/>
                <a:gd name="T109" fmla="*/ 2147483647 h 1020"/>
                <a:gd name="T110" fmla="*/ 2147483647 w 1134"/>
                <a:gd name="T111" fmla="*/ 2147483647 h 1020"/>
                <a:gd name="T112" fmla="*/ 2147483647 w 1134"/>
                <a:gd name="T113" fmla="*/ 2147483647 h 1020"/>
                <a:gd name="T114" fmla="*/ 2147483647 w 1134"/>
                <a:gd name="T115" fmla="*/ 2147483647 h 1020"/>
                <a:gd name="T116" fmla="*/ 2147483647 w 1134"/>
                <a:gd name="T117" fmla="*/ 2147483647 h 1020"/>
                <a:gd name="T118" fmla="*/ 2147483647 w 1134"/>
                <a:gd name="T119" fmla="*/ 2147483647 h 1020"/>
                <a:gd name="T120" fmla="*/ 2147483647 w 1134"/>
                <a:gd name="T121" fmla="*/ 2147483647 h 1020"/>
                <a:gd name="T122" fmla="*/ 2147483647 w 1134"/>
                <a:gd name="T123" fmla="*/ 2147483647 h 1020"/>
                <a:gd name="T124" fmla="*/ 2147483647 w 1134"/>
                <a:gd name="T125" fmla="*/ 2147483647 h 10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34"/>
                <a:gd name="T190" fmla="*/ 0 h 1020"/>
                <a:gd name="T191" fmla="*/ 1134 w 1134"/>
                <a:gd name="T192" fmla="*/ 1020 h 102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34" h="1020">
                  <a:moveTo>
                    <a:pt x="1116" y="372"/>
                  </a:moveTo>
                  <a:lnTo>
                    <a:pt x="1098" y="372"/>
                  </a:lnTo>
                  <a:lnTo>
                    <a:pt x="1092" y="378"/>
                  </a:lnTo>
                  <a:lnTo>
                    <a:pt x="1086" y="378"/>
                  </a:lnTo>
                  <a:lnTo>
                    <a:pt x="1074" y="420"/>
                  </a:lnTo>
                  <a:lnTo>
                    <a:pt x="1062" y="420"/>
                  </a:lnTo>
                  <a:lnTo>
                    <a:pt x="1050" y="414"/>
                  </a:lnTo>
                  <a:lnTo>
                    <a:pt x="1032" y="414"/>
                  </a:lnTo>
                  <a:lnTo>
                    <a:pt x="1020" y="402"/>
                  </a:lnTo>
                  <a:lnTo>
                    <a:pt x="1008" y="396"/>
                  </a:lnTo>
                  <a:lnTo>
                    <a:pt x="996" y="372"/>
                  </a:lnTo>
                  <a:lnTo>
                    <a:pt x="996" y="348"/>
                  </a:lnTo>
                  <a:lnTo>
                    <a:pt x="1002" y="336"/>
                  </a:lnTo>
                  <a:lnTo>
                    <a:pt x="1014" y="324"/>
                  </a:lnTo>
                  <a:lnTo>
                    <a:pt x="1014" y="312"/>
                  </a:lnTo>
                  <a:lnTo>
                    <a:pt x="1020" y="300"/>
                  </a:lnTo>
                  <a:lnTo>
                    <a:pt x="1032" y="288"/>
                  </a:lnTo>
                  <a:lnTo>
                    <a:pt x="1038" y="288"/>
                  </a:lnTo>
                  <a:lnTo>
                    <a:pt x="1050" y="294"/>
                  </a:lnTo>
                  <a:lnTo>
                    <a:pt x="1062" y="306"/>
                  </a:lnTo>
                  <a:lnTo>
                    <a:pt x="1086" y="270"/>
                  </a:lnTo>
                  <a:lnTo>
                    <a:pt x="1086" y="180"/>
                  </a:lnTo>
                  <a:lnTo>
                    <a:pt x="1056" y="120"/>
                  </a:lnTo>
                  <a:lnTo>
                    <a:pt x="1056" y="102"/>
                  </a:lnTo>
                  <a:lnTo>
                    <a:pt x="1050" y="90"/>
                  </a:lnTo>
                  <a:lnTo>
                    <a:pt x="1050" y="72"/>
                  </a:lnTo>
                  <a:lnTo>
                    <a:pt x="1044" y="54"/>
                  </a:lnTo>
                  <a:lnTo>
                    <a:pt x="1044" y="24"/>
                  </a:lnTo>
                  <a:lnTo>
                    <a:pt x="1026" y="12"/>
                  </a:lnTo>
                  <a:lnTo>
                    <a:pt x="966" y="12"/>
                  </a:lnTo>
                  <a:lnTo>
                    <a:pt x="954" y="6"/>
                  </a:lnTo>
                  <a:lnTo>
                    <a:pt x="948" y="6"/>
                  </a:lnTo>
                  <a:lnTo>
                    <a:pt x="936" y="0"/>
                  </a:lnTo>
                  <a:lnTo>
                    <a:pt x="876" y="0"/>
                  </a:lnTo>
                  <a:lnTo>
                    <a:pt x="864" y="24"/>
                  </a:lnTo>
                  <a:lnTo>
                    <a:pt x="852" y="24"/>
                  </a:lnTo>
                  <a:lnTo>
                    <a:pt x="840" y="30"/>
                  </a:lnTo>
                  <a:lnTo>
                    <a:pt x="828" y="30"/>
                  </a:lnTo>
                  <a:lnTo>
                    <a:pt x="822" y="36"/>
                  </a:lnTo>
                  <a:lnTo>
                    <a:pt x="810" y="60"/>
                  </a:lnTo>
                  <a:lnTo>
                    <a:pt x="768" y="102"/>
                  </a:lnTo>
                  <a:lnTo>
                    <a:pt x="756" y="108"/>
                  </a:lnTo>
                  <a:lnTo>
                    <a:pt x="750" y="108"/>
                  </a:lnTo>
                  <a:lnTo>
                    <a:pt x="738" y="114"/>
                  </a:lnTo>
                  <a:lnTo>
                    <a:pt x="726" y="138"/>
                  </a:lnTo>
                  <a:lnTo>
                    <a:pt x="726" y="174"/>
                  </a:lnTo>
                  <a:lnTo>
                    <a:pt x="714" y="180"/>
                  </a:lnTo>
                  <a:lnTo>
                    <a:pt x="708" y="192"/>
                  </a:lnTo>
                  <a:lnTo>
                    <a:pt x="702" y="198"/>
                  </a:lnTo>
                  <a:lnTo>
                    <a:pt x="690" y="204"/>
                  </a:lnTo>
                  <a:lnTo>
                    <a:pt x="672" y="210"/>
                  </a:lnTo>
                  <a:lnTo>
                    <a:pt x="654" y="228"/>
                  </a:lnTo>
                  <a:lnTo>
                    <a:pt x="654" y="240"/>
                  </a:lnTo>
                  <a:lnTo>
                    <a:pt x="648" y="252"/>
                  </a:lnTo>
                  <a:lnTo>
                    <a:pt x="642" y="270"/>
                  </a:lnTo>
                  <a:lnTo>
                    <a:pt x="636" y="282"/>
                  </a:lnTo>
                  <a:lnTo>
                    <a:pt x="630" y="288"/>
                  </a:lnTo>
                  <a:lnTo>
                    <a:pt x="618" y="294"/>
                  </a:lnTo>
                  <a:lnTo>
                    <a:pt x="606" y="294"/>
                  </a:lnTo>
                  <a:lnTo>
                    <a:pt x="600" y="288"/>
                  </a:lnTo>
                  <a:lnTo>
                    <a:pt x="594" y="294"/>
                  </a:lnTo>
                  <a:lnTo>
                    <a:pt x="582" y="300"/>
                  </a:lnTo>
                  <a:lnTo>
                    <a:pt x="570" y="300"/>
                  </a:lnTo>
                  <a:lnTo>
                    <a:pt x="564" y="294"/>
                  </a:lnTo>
                  <a:lnTo>
                    <a:pt x="552" y="288"/>
                  </a:lnTo>
                  <a:lnTo>
                    <a:pt x="546" y="282"/>
                  </a:lnTo>
                  <a:lnTo>
                    <a:pt x="516" y="282"/>
                  </a:lnTo>
                  <a:lnTo>
                    <a:pt x="504" y="270"/>
                  </a:lnTo>
                  <a:lnTo>
                    <a:pt x="492" y="264"/>
                  </a:lnTo>
                  <a:lnTo>
                    <a:pt x="486" y="258"/>
                  </a:lnTo>
                  <a:lnTo>
                    <a:pt x="474" y="252"/>
                  </a:lnTo>
                  <a:lnTo>
                    <a:pt x="462" y="252"/>
                  </a:lnTo>
                  <a:lnTo>
                    <a:pt x="450" y="258"/>
                  </a:lnTo>
                  <a:lnTo>
                    <a:pt x="444" y="264"/>
                  </a:lnTo>
                  <a:lnTo>
                    <a:pt x="438" y="276"/>
                  </a:lnTo>
                  <a:lnTo>
                    <a:pt x="438" y="288"/>
                  </a:lnTo>
                  <a:lnTo>
                    <a:pt x="432" y="300"/>
                  </a:lnTo>
                  <a:lnTo>
                    <a:pt x="432" y="324"/>
                  </a:lnTo>
                  <a:lnTo>
                    <a:pt x="420" y="324"/>
                  </a:lnTo>
                  <a:lnTo>
                    <a:pt x="414" y="330"/>
                  </a:lnTo>
                  <a:lnTo>
                    <a:pt x="408" y="330"/>
                  </a:lnTo>
                  <a:lnTo>
                    <a:pt x="402" y="336"/>
                  </a:lnTo>
                  <a:lnTo>
                    <a:pt x="396" y="348"/>
                  </a:lnTo>
                  <a:lnTo>
                    <a:pt x="390" y="354"/>
                  </a:lnTo>
                  <a:lnTo>
                    <a:pt x="390" y="360"/>
                  </a:lnTo>
                  <a:lnTo>
                    <a:pt x="366" y="360"/>
                  </a:lnTo>
                  <a:lnTo>
                    <a:pt x="366" y="378"/>
                  </a:lnTo>
                  <a:lnTo>
                    <a:pt x="288" y="378"/>
                  </a:lnTo>
                  <a:lnTo>
                    <a:pt x="288" y="348"/>
                  </a:lnTo>
                  <a:lnTo>
                    <a:pt x="294" y="336"/>
                  </a:lnTo>
                  <a:lnTo>
                    <a:pt x="294" y="330"/>
                  </a:lnTo>
                  <a:lnTo>
                    <a:pt x="300" y="318"/>
                  </a:lnTo>
                  <a:lnTo>
                    <a:pt x="300" y="294"/>
                  </a:lnTo>
                  <a:lnTo>
                    <a:pt x="294" y="288"/>
                  </a:lnTo>
                  <a:lnTo>
                    <a:pt x="294" y="270"/>
                  </a:lnTo>
                  <a:lnTo>
                    <a:pt x="288" y="258"/>
                  </a:lnTo>
                  <a:lnTo>
                    <a:pt x="282" y="240"/>
                  </a:lnTo>
                  <a:lnTo>
                    <a:pt x="276" y="234"/>
                  </a:lnTo>
                  <a:lnTo>
                    <a:pt x="264" y="228"/>
                  </a:lnTo>
                  <a:lnTo>
                    <a:pt x="258" y="222"/>
                  </a:lnTo>
                  <a:lnTo>
                    <a:pt x="246" y="216"/>
                  </a:lnTo>
                  <a:lnTo>
                    <a:pt x="240" y="510"/>
                  </a:lnTo>
                  <a:lnTo>
                    <a:pt x="222" y="510"/>
                  </a:lnTo>
                  <a:lnTo>
                    <a:pt x="210" y="516"/>
                  </a:lnTo>
                  <a:lnTo>
                    <a:pt x="204" y="522"/>
                  </a:lnTo>
                  <a:lnTo>
                    <a:pt x="204" y="528"/>
                  </a:lnTo>
                  <a:lnTo>
                    <a:pt x="192" y="528"/>
                  </a:lnTo>
                  <a:lnTo>
                    <a:pt x="192" y="552"/>
                  </a:lnTo>
                  <a:lnTo>
                    <a:pt x="168" y="552"/>
                  </a:lnTo>
                  <a:lnTo>
                    <a:pt x="156" y="540"/>
                  </a:lnTo>
                  <a:lnTo>
                    <a:pt x="144" y="540"/>
                  </a:lnTo>
                  <a:lnTo>
                    <a:pt x="132" y="552"/>
                  </a:lnTo>
                  <a:lnTo>
                    <a:pt x="108" y="552"/>
                  </a:lnTo>
                  <a:lnTo>
                    <a:pt x="102" y="546"/>
                  </a:lnTo>
                  <a:lnTo>
                    <a:pt x="102" y="540"/>
                  </a:lnTo>
                  <a:lnTo>
                    <a:pt x="96" y="534"/>
                  </a:lnTo>
                  <a:lnTo>
                    <a:pt x="72" y="534"/>
                  </a:lnTo>
                  <a:lnTo>
                    <a:pt x="66" y="528"/>
                  </a:lnTo>
                  <a:lnTo>
                    <a:pt x="60" y="516"/>
                  </a:lnTo>
                  <a:lnTo>
                    <a:pt x="60" y="492"/>
                  </a:lnTo>
                  <a:lnTo>
                    <a:pt x="42" y="474"/>
                  </a:lnTo>
                  <a:lnTo>
                    <a:pt x="36" y="474"/>
                  </a:lnTo>
                  <a:lnTo>
                    <a:pt x="30" y="480"/>
                  </a:lnTo>
                  <a:lnTo>
                    <a:pt x="30" y="486"/>
                  </a:lnTo>
                  <a:lnTo>
                    <a:pt x="24" y="498"/>
                  </a:lnTo>
                  <a:lnTo>
                    <a:pt x="18" y="504"/>
                  </a:lnTo>
                  <a:lnTo>
                    <a:pt x="18" y="510"/>
                  </a:lnTo>
                  <a:lnTo>
                    <a:pt x="0" y="522"/>
                  </a:lnTo>
                  <a:lnTo>
                    <a:pt x="0" y="516"/>
                  </a:lnTo>
                  <a:lnTo>
                    <a:pt x="0" y="528"/>
                  </a:lnTo>
                  <a:lnTo>
                    <a:pt x="6" y="540"/>
                  </a:lnTo>
                  <a:lnTo>
                    <a:pt x="6" y="552"/>
                  </a:lnTo>
                  <a:lnTo>
                    <a:pt x="36" y="582"/>
                  </a:lnTo>
                  <a:lnTo>
                    <a:pt x="42" y="600"/>
                  </a:lnTo>
                  <a:lnTo>
                    <a:pt x="42" y="648"/>
                  </a:lnTo>
                  <a:lnTo>
                    <a:pt x="48" y="672"/>
                  </a:lnTo>
                  <a:lnTo>
                    <a:pt x="54" y="690"/>
                  </a:lnTo>
                  <a:lnTo>
                    <a:pt x="72" y="714"/>
                  </a:lnTo>
                  <a:lnTo>
                    <a:pt x="96" y="738"/>
                  </a:lnTo>
                  <a:lnTo>
                    <a:pt x="114" y="762"/>
                  </a:lnTo>
                  <a:lnTo>
                    <a:pt x="120" y="786"/>
                  </a:lnTo>
                  <a:lnTo>
                    <a:pt x="120" y="834"/>
                  </a:lnTo>
                  <a:lnTo>
                    <a:pt x="114" y="846"/>
                  </a:lnTo>
                  <a:lnTo>
                    <a:pt x="114" y="852"/>
                  </a:lnTo>
                  <a:lnTo>
                    <a:pt x="90" y="852"/>
                  </a:lnTo>
                  <a:lnTo>
                    <a:pt x="90" y="876"/>
                  </a:lnTo>
                  <a:lnTo>
                    <a:pt x="96" y="888"/>
                  </a:lnTo>
                  <a:lnTo>
                    <a:pt x="108" y="906"/>
                  </a:lnTo>
                  <a:lnTo>
                    <a:pt x="114" y="918"/>
                  </a:lnTo>
                  <a:lnTo>
                    <a:pt x="114" y="960"/>
                  </a:lnTo>
                  <a:lnTo>
                    <a:pt x="120" y="972"/>
                  </a:lnTo>
                  <a:lnTo>
                    <a:pt x="120" y="978"/>
                  </a:lnTo>
                  <a:lnTo>
                    <a:pt x="126" y="978"/>
                  </a:lnTo>
                  <a:lnTo>
                    <a:pt x="126" y="972"/>
                  </a:lnTo>
                  <a:lnTo>
                    <a:pt x="132" y="966"/>
                  </a:lnTo>
                  <a:lnTo>
                    <a:pt x="144" y="966"/>
                  </a:lnTo>
                  <a:lnTo>
                    <a:pt x="150" y="972"/>
                  </a:lnTo>
                  <a:lnTo>
                    <a:pt x="180" y="984"/>
                  </a:lnTo>
                  <a:lnTo>
                    <a:pt x="180" y="996"/>
                  </a:lnTo>
                  <a:lnTo>
                    <a:pt x="204" y="1020"/>
                  </a:lnTo>
                  <a:lnTo>
                    <a:pt x="216" y="1020"/>
                  </a:lnTo>
                  <a:lnTo>
                    <a:pt x="240" y="1008"/>
                  </a:lnTo>
                  <a:lnTo>
                    <a:pt x="246" y="996"/>
                  </a:lnTo>
                  <a:lnTo>
                    <a:pt x="252" y="990"/>
                  </a:lnTo>
                  <a:lnTo>
                    <a:pt x="264" y="984"/>
                  </a:lnTo>
                  <a:lnTo>
                    <a:pt x="294" y="984"/>
                  </a:lnTo>
                  <a:lnTo>
                    <a:pt x="306" y="990"/>
                  </a:lnTo>
                  <a:lnTo>
                    <a:pt x="354" y="990"/>
                  </a:lnTo>
                  <a:lnTo>
                    <a:pt x="354" y="984"/>
                  </a:lnTo>
                  <a:lnTo>
                    <a:pt x="360" y="978"/>
                  </a:lnTo>
                  <a:lnTo>
                    <a:pt x="360" y="966"/>
                  </a:lnTo>
                  <a:lnTo>
                    <a:pt x="366" y="960"/>
                  </a:lnTo>
                  <a:lnTo>
                    <a:pt x="378" y="954"/>
                  </a:lnTo>
                  <a:lnTo>
                    <a:pt x="408" y="954"/>
                  </a:lnTo>
                  <a:lnTo>
                    <a:pt x="420" y="960"/>
                  </a:lnTo>
                  <a:lnTo>
                    <a:pt x="432" y="960"/>
                  </a:lnTo>
                  <a:lnTo>
                    <a:pt x="438" y="966"/>
                  </a:lnTo>
                  <a:lnTo>
                    <a:pt x="444" y="960"/>
                  </a:lnTo>
                  <a:lnTo>
                    <a:pt x="456" y="960"/>
                  </a:lnTo>
                  <a:lnTo>
                    <a:pt x="468" y="954"/>
                  </a:lnTo>
                  <a:lnTo>
                    <a:pt x="504" y="954"/>
                  </a:lnTo>
                  <a:lnTo>
                    <a:pt x="522" y="960"/>
                  </a:lnTo>
                  <a:lnTo>
                    <a:pt x="534" y="966"/>
                  </a:lnTo>
                  <a:lnTo>
                    <a:pt x="552" y="966"/>
                  </a:lnTo>
                  <a:lnTo>
                    <a:pt x="558" y="960"/>
                  </a:lnTo>
                  <a:lnTo>
                    <a:pt x="570" y="954"/>
                  </a:lnTo>
                  <a:lnTo>
                    <a:pt x="606" y="954"/>
                  </a:lnTo>
                  <a:lnTo>
                    <a:pt x="618" y="948"/>
                  </a:lnTo>
                  <a:lnTo>
                    <a:pt x="624" y="942"/>
                  </a:lnTo>
                  <a:lnTo>
                    <a:pt x="636" y="936"/>
                  </a:lnTo>
                  <a:lnTo>
                    <a:pt x="684" y="936"/>
                  </a:lnTo>
                  <a:lnTo>
                    <a:pt x="708" y="924"/>
                  </a:lnTo>
                  <a:lnTo>
                    <a:pt x="720" y="912"/>
                  </a:lnTo>
                  <a:lnTo>
                    <a:pt x="738" y="900"/>
                  </a:lnTo>
                  <a:lnTo>
                    <a:pt x="774" y="864"/>
                  </a:lnTo>
                  <a:lnTo>
                    <a:pt x="786" y="858"/>
                  </a:lnTo>
                  <a:lnTo>
                    <a:pt x="804" y="846"/>
                  </a:lnTo>
                  <a:lnTo>
                    <a:pt x="900" y="750"/>
                  </a:lnTo>
                  <a:lnTo>
                    <a:pt x="918" y="750"/>
                  </a:lnTo>
                  <a:lnTo>
                    <a:pt x="924" y="744"/>
                  </a:lnTo>
                  <a:lnTo>
                    <a:pt x="960" y="696"/>
                  </a:lnTo>
                  <a:lnTo>
                    <a:pt x="972" y="672"/>
                  </a:lnTo>
                  <a:lnTo>
                    <a:pt x="984" y="654"/>
                  </a:lnTo>
                  <a:lnTo>
                    <a:pt x="990" y="642"/>
                  </a:lnTo>
                  <a:lnTo>
                    <a:pt x="1002" y="606"/>
                  </a:lnTo>
                  <a:lnTo>
                    <a:pt x="1014" y="588"/>
                  </a:lnTo>
                  <a:lnTo>
                    <a:pt x="1020" y="576"/>
                  </a:lnTo>
                  <a:lnTo>
                    <a:pt x="1026" y="570"/>
                  </a:lnTo>
                  <a:lnTo>
                    <a:pt x="1038" y="564"/>
                  </a:lnTo>
                  <a:lnTo>
                    <a:pt x="1050" y="552"/>
                  </a:lnTo>
                  <a:lnTo>
                    <a:pt x="1068" y="546"/>
                  </a:lnTo>
                  <a:lnTo>
                    <a:pt x="1086" y="534"/>
                  </a:lnTo>
                  <a:lnTo>
                    <a:pt x="1098" y="510"/>
                  </a:lnTo>
                  <a:lnTo>
                    <a:pt x="1098" y="498"/>
                  </a:lnTo>
                  <a:lnTo>
                    <a:pt x="1104" y="486"/>
                  </a:lnTo>
                  <a:lnTo>
                    <a:pt x="1110" y="468"/>
                  </a:lnTo>
                  <a:lnTo>
                    <a:pt x="1116" y="456"/>
                  </a:lnTo>
                  <a:lnTo>
                    <a:pt x="1122" y="450"/>
                  </a:lnTo>
                  <a:lnTo>
                    <a:pt x="1122" y="438"/>
                  </a:lnTo>
                  <a:lnTo>
                    <a:pt x="1128" y="432"/>
                  </a:lnTo>
                  <a:lnTo>
                    <a:pt x="1128" y="414"/>
                  </a:lnTo>
                  <a:lnTo>
                    <a:pt x="1134" y="396"/>
                  </a:lnTo>
                  <a:lnTo>
                    <a:pt x="1128" y="384"/>
                  </a:lnTo>
                  <a:lnTo>
                    <a:pt x="1116" y="372"/>
                  </a:lnTo>
                  <a:close/>
                  <a:moveTo>
                    <a:pt x="870" y="624"/>
                  </a:moveTo>
                  <a:lnTo>
                    <a:pt x="858" y="630"/>
                  </a:lnTo>
                  <a:lnTo>
                    <a:pt x="852" y="636"/>
                  </a:lnTo>
                  <a:lnTo>
                    <a:pt x="840" y="642"/>
                  </a:lnTo>
                  <a:lnTo>
                    <a:pt x="822" y="642"/>
                  </a:lnTo>
                  <a:lnTo>
                    <a:pt x="810" y="648"/>
                  </a:lnTo>
                  <a:lnTo>
                    <a:pt x="804" y="654"/>
                  </a:lnTo>
                  <a:lnTo>
                    <a:pt x="798" y="666"/>
                  </a:lnTo>
                  <a:lnTo>
                    <a:pt x="792" y="672"/>
                  </a:lnTo>
                  <a:lnTo>
                    <a:pt x="792" y="684"/>
                  </a:lnTo>
                  <a:lnTo>
                    <a:pt x="774" y="684"/>
                  </a:lnTo>
                  <a:lnTo>
                    <a:pt x="744" y="654"/>
                  </a:lnTo>
                  <a:lnTo>
                    <a:pt x="744" y="636"/>
                  </a:lnTo>
                  <a:lnTo>
                    <a:pt x="720" y="600"/>
                  </a:lnTo>
                  <a:lnTo>
                    <a:pt x="744" y="600"/>
                  </a:lnTo>
                  <a:lnTo>
                    <a:pt x="750" y="582"/>
                  </a:lnTo>
                  <a:lnTo>
                    <a:pt x="768" y="564"/>
                  </a:lnTo>
                  <a:lnTo>
                    <a:pt x="768" y="546"/>
                  </a:lnTo>
                  <a:lnTo>
                    <a:pt x="774" y="540"/>
                  </a:lnTo>
                  <a:lnTo>
                    <a:pt x="798" y="540"/>
                  </a:lnTo>
                  <a:lnTo>
                    <a:pt x="798" y="528"/>
                  </a:lnTo>
                  <a:lnTo>
                    <a:pt x="810" y="522"/>
                  </a:lnTo>
                  <a:lnTo>
                    <a:pt x="846" y="522"/>
                  </a:lnTo>
                  <a:lnTo>
                    <a:pt x="852" y="528"/>
                  </a:lnTo>
                  <a:lnTo>
                    <a:pt x="858" y="540"/>
                  </a:lnTo>
                  <a:lnTo>
                    <a:pt x="864" y="546"/>
                  </a:lnTo>
                  <a:lnTo>
                    <a:pt x="870" y="558"/>
                  </a:lnTo>
                  <a:lnTo>
                    <a:pt x="882" y="564"/>
                  </a:lnTo>
                  <a:lnTo>
                    <a:pt x="888" y="588"/>
                  </a:lnTo>
                  <a:lnTo>
                    <a:pt x="864" y="606"/>
                  </a:lnTo>
                  <a:lnTo>
                    <a:pt x="870" y="6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29" name="Somalia" descr="© INSCALE GmbH, 05.05.2010&#10;http://www.presentationload.com/">
              <a:extLst>
                <a:ext uri="{FF2B5EF4-FFF2-40B4-BE49-F238E27FC236}">
                  <a16:creationId xmlns:a16="http://schemas.microsoft.com/office/drawing/2014/main" id="{4CEA8843-991D-49F0-B95C-9CE6971BF656}"/>
                </a:ext>
              </a:extLst>
            </p:cNvPr>
            <p:cNvSpPr>
              <a:spLocks/>
            </p:cNvSpPr>
            <p:nvPr>
              <p:custDataLst>
                <p:tags r:id="rId14"/>
              </p:custDataLst>
            </p:nvPr>
          </p:nvSpPr>
          <p:spPr bwMode="gray">
            <a:xfrm>
              <a:off x="8513472" y="3339921"/>
              <a:ext cx="277688" cy="429430"/>
            </a:xfrm>
            <a:custGeom>
              <a:avLst/>
              <a:gdLst>
                <a:gd name="T0" fmla="*/ 2147483647 w 714"/>
                <a:gd name="T1" fmla="*/ 2147483647 h 1104"/>
                <a:gd name="T2" fmla="*/ 2147483647 w 714"/>
                <a:gd name="T3" fmla="*/ 2147483647 h 1104"/>
                <a:gd name="T4" fmla="*/ 2147483647 w 714"/>
                <a:gd name="T5" fmla="*/ 2147483647 h 1104"/>
                <a:gd name="T6" fmla="*/ 2147483647 w 714"/>
                <a:gd name="T7" fmla="*/ 2147483647 h 1104"/>
                <a:gd name="T8" fmla="*/ 2147483647 w 714"/>
                <a:gd name="T9" fmla="*/ 2147483647 h 1104"/>
                <a:gd name="T10" fmla="*/ 2147483647 w 714"/>
                <a:gd name="T11" fmla="*/ 2147483647 h 1104"/>
                <a:gd name="T12" fmla="*/ 2147483647 w 714"/>
                <a:gd name="T13" fmla="*/ 2147483647 h 1104"/>
                <a:gd name="T14" fmla="*/ 2147483647 w 714"/>
                <a:gd name="T15" fmla="*/ 2147483647 h 1104"/>
                <a:gd name="T16" fmla="*/ 2147483647 w 714"/>
                <a:gd name="T17" fmla="*/ 2147483647 h 1104"/>
                <a:gd name="T18" fmla="*/ 2147483647 w 714"/>
                <a:gd name="T19" fmla="*/ 2147483647 h 1104"/>
                <a:gd name="T20" fmla="*/ 2147483647 w 714"/>
                <a:gd name="T21" fmla="*/ 2147483647 h 1104"/>
                <a:gd name="T22" fmla="*/ 2147483647 w 714"/>
                <a:gd name="T23" fmla="*/ 2147483647 h 1104"/>
                <a:gd name="T24" fmla="*/ 0 w 714"/>
                <a:gd name="T25" fmla="*/ 2147483647 h 1104"/>
                <a:gd name="T26" fmla="*/ 2147483647 w 714"/>
                <a:gd name="T27" fmla="*/ 2147483647 h 1104"/>
                <a:gd name="T28" fmla="*/ 2147483647 w 714"/>
                <a:gd name="T29" fmla="*/ 2147483647 h 1104"/>
                <a:gd name="T30" fmla="*/ 2147483647 w 714"/>
                <a:gd name="T31" fmla="*/ 2147483647 h 1104"/>
                <a:gd name="T32" fmla="*/ 2147483647 w 714"/>
                <a:gd name="T33" fmla="*/ 2147483647 h 1104"/>
                <a:gd name="T34" fmla="*/ 2147483647 w 714"/>
                <a:gd name="T35" fmla="*/ 2147483647 h 1104"/>
                <a:gd name="T36" fmla="*/ 2147483647 w 714"/>
                <a:gd name="T37" fmla="*/ 2147483647 h 1104"/>
                <a:gd name="T38" fmla="*/ 2147483647 w 714"/>
                <a:gd name="T39" fmla="*/ 2147483647 h 1104"/>
                <a:gd name="T40" fmla="*/ 2147483647 w 714"/>
                <a:gd name="T41" fmla="*/ 2147483647 h 1104"/>
                <a:gd name="T42" fmla="*/ 2147483647 w 714"/>
                <a:gd name="T43" fmla="*/ 2147483647 h 1104"/>
                <a:gd name="T44" fmla="*/ 2147483647 w 714"/>
                <a:gd name="T45" fmla="*/ 2147483647 h 1104"/>
                <a:gd name="T46" fmla="*/ 2147483647 w 714"/>
                <a:gd name="T47" fmla="*/ 2147483647 h 1104"/>
                <a:gd name="T48" fmla="*/ 2147483647 w 714"/>
                <a:gd name="T49" fmla="*/ 2147483647 h 1104"/>
                <a:gd name="T50" fmla="*/ 2147483647 w 714"/>
                <a:gd name="T51" fmla="*/ 2147483647 h 1104"/>
                <a:gd name="T52" fmla="*/ 2147483647 w 714"/>
                <a:gd name="T53" fmla="*/ 2147483647 h 1104"/>
                <a:gd name="T54" fmla="*/ 2147483647 w 714"/>
                <a:gd name="T55" fmla="*/ 2147483647 h 1104"/>
                <a:gd name="T56" fmla="*/ 2147483647 w 714"/>
                <a:gd name="T57" fmla="*/ 2147483647 h 1104"/>
                <a:gd name="T58" fmla="*/ 2147483647 w 714"/>
                <a:gd name="T59" fmla="*/ 2147483647 h 1104"/>
                <a:gd name="T60" fmla="*/ 2147483647 w 714"/>
                <a:gd name="T61" fmla="*/ 2147483647 h 1104"/>
                <a:gd name="T62" fmla="*/ 2147483647 w 714"/>
                <a:gd name="T63" fmla="*/ 2147483647 h 1104"/>
                <a:gd name="T64" fmla="*/ 2147483647 w 714"/>
                <a:gd name="T65" fmla="*/ 2147483647 h 1104"/>
                <a:gd name="T66" fmla="*/ 2147483647 w 714"/>
                <a:gd name="T67" fmla="*/ 2147483647 h 1104"/>
                <a:gd name="T68" fmla="*/ 2147483647 w 714"/>
                <a:gd name="T69" fmla="*/ 2147483647 h 1104"/>
                <a:gd name="T70" fmla="*/ 2147483647 w 714"/>
                <a:gd name="T71" fmla="*/ 2147483647 h 1104"/>
                <a:gd name="T72" fmla="*/ 2147483647 w 714"/>
                <a:gd name="T73" fmla="*/ 2147483647 h 1104"/>
                <a:gd name="T74" fmla="*/ 2147483647 w 714"/>
                <a:gd name="T75" fmla="*/ 2147483647 h 1104"/>
                <a:gd name="T76" fmla="*/ 2147483647 w 714"/>
                <a:gd name="T77" fmla="*/ 2147483647 h 1104"/>
                <a:gd name="T78" fmla="*/ 2147483647 w 714"/>
                <a:gd name="T79" fmla="*/ 2147483647 h 1104"/>
                <a:gd name="T80" fmla="*/ 2147483647 w 714"/>
                <a:gd name="T81" fmla="*/ 2147483647 h 1104"/>
                <a:gd name="T82" fmla="*/ 2147483647 w 714"/>
                <a:gd name="T83" fmla="*/ 2147483647 h 1104"/>
                <a:gd name="T84" fmla="*/ 2147483647 w 714"/>
                <a:gd name="T85" fmla="*/ 2147483647 h 1104"/>
                <a:gd name="T86" fmla="*/ 2147483647 w 714"/>
                <a:gd name="T87" fmla="*/ 2147483647 h 11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4"/>
                <a:gd name="T133" fmla="*/ 0 h 1104"/>
                <a:gd name="T134" fmla="*/ 714 w 714"/>
                <a:gd name="T135" fmla="*/ 1104 h 110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4" h="1104">
                  <a:moveTo>
                    <a:pt x="108" y="114"/>
                  </a:moveTo>
                  <a:lnTo>
                    <a:pt x="120" y="126"/>
                  </a:lnTo>
                  <a:lnTo>
                    <a:pt x="120" y="138"/>
                  </a:lnTo>
                  <a:lnTo>
                    <a:pt x="126" y="150"/>
                  </a:lnTo>
                  <a:lnTo>
                    <a:pt x="132" y="156"/>
                  </a:lnTo>
                  <a:lnTo>
                    <a:pt x="138" y="168"/>
                  </a:lnTo>
                  <a:lnTo>
                    <a:pt x="144" y="174"/>
                  </a:lnTo>
                  <a:lnTo>
                    <a:pt x="156" y="198"/>
                  </a:lnTo>
                  <a:lnTo>
                    <a:pt x="162" y="204"/>
                  </a:lnTo>
                  <a:lnTo>
                    <a:pt x="162" y="210"/>
                  </a:lnTo>
                  <a:lnTo>
                    <a:pt x="186" y="210"/>
                  </a:lnTo>
                  <a:lnTo>
                    <a:pt x="192" y="222"/>
                  </a:lnTo>
                  <a:lnTo>
                    <a:pt x="198" y="228"/>
                  </a:lnTo>
                  <a:lnTo>
                    <a:pt x="204" y="240"/>
                  </a:lnTo>
                  <a:lnTo>
                    <a:pt x="240" y="258"/>
                  </a:lnTo>
                  <a:lnTo>
                    <a:pt x="312" y="282"/>
                  </a:lnTo>
                  <a:lnTo>
                    <a:pt x="336" y="288"/>
                  </a:lnTo>
                  <a:lnTo>
                    <a:pt x="348" y="294"/>
                  </a:lnTo>
                  <a:lnTo>
                    <a:pt x="366" y="300"/>
                  </a:lnTo>
                  <a:lnTo>
                    <a:pt x="378" y="312"/>
                  </a:lnTo>
                  <a:lnTo>
                    <a:pt x="414" y="330"/>
                  </a:lnTo>
                  <a:lnTo>
                    <a:pt x="486" y="324"/>
                  </a:lnTo>
                  <a:lnTo>
                    <a:pt x="276" y="570"/>
                  </a:lnTo>
                  <a:lnTo>
                    <a:pt x="192" y="570"/>
                  </a:lnTo>
                  <a:lnTo>
                    <a:pt x="186" y="576"/>
                  </a:lnTo>
                  <a:lnTo>
                    <a:pt x="174" y="576"/>
                  </a:lnTo>
                  <a:lnTo>
                    <a:pt x="162" y="582"/>
                  </a:lnTo>
                  <a:lnTo>
                    <a:pt x="156" y="588"/>
                  </a:lnTo>
                  <a:lnTo>
                    <a:pt x="144" y="594"/>
                  </a:lnTo>
                  <a:lnTo>
                    <a:pt x="144" y="606"/>
                  </a:lnTo>
                  <a:lnTo>
                    <a:pt x="126" y="624"/>
                  </a:lnTo>
                  <a:lnTo>
                    <a:pt x="102" y="624"/>
                  </a:lnTo>
                  <a:lnTo>
                    <a:pt x="90" y="630"/>
                  </a:lnTo>
                  <a:lnTo>
                    <a:pt x="78" y="630"/>
                  </a:lnTo>
                  <a:lnTo>
                    <a:pt x="66" y="642"/>
                  </a:lnTo>
                  <a:lnTo>
                    <a:pt x="66" y="654"/>
                  </a:lnTo>
                  <a:lnTo>
                    <a:pt x="60" y="660"/>
                  </a:lnTo>
                  <a:lnTo>
                    <a:pt x="42" y="696"/>
                  </a:lnTo>
                  <a:lnTo>
                    <a:pt x="0" y="738"/>
                  </a:lnTo>
                  <a:lnTo>
                    <a:pt x="0" y="1038"/>
                  </a:lnTo>
                  <a:lnTo>
                    <a:pt x="42" y="1104"/>
                  </a:lnTo>
                  <a:lnTo>
                    <a:pt x="48" y="1086"/>
                  </a:lnTo>
                  <a:lnTo>
                    <a:pt x="84" y="1032"/>
                  </a:lnTo>
                  <a:lnTo>
                    <a:pt x="96" y="1008"/>
                  </a:lnTo>
                  <a:lnTo>
                    <a:pt x="114" y="996"/>
                  </a:lnTo>
                  <a:lnTo>
                    <a:pt x="144" y="966"/>
                  </a:lnTo>
                  <a:lnTo>
                    <a:pt x="150" y="954"/>
                  </a:lnTo>
                  <a:lnTo>
                    <a:pt x="162" y="936"/>
                  </a:lnTo>
                  <a:lnTo>
                    <a:pt x="192" y="906"/>
                  </a:lnTo>
                  <a:lnTo>
                    <a:pt x="216" y="876"/>
                  </a:lnTo>
                  <a:lnTo>
                    <a:pt x="246" y="846"/>
                  </a:lnTo>
                  <a:lnTo>
                    <a:pt x="264" y="840"/>
                  </a:lnTo>
                  <a:lnTo>
                    <a:pt x="276" y="828"/>
                  </a:lnTo>
                  <a:lnTo>
                    <a:pt x="294" y="816"/>
                  </a:lnTo>
                  <a:lnTo>
                    <a:pt x="318" y="804"/>
                  </a:lnTo>
                  <a:lnTo>
                    <a:pt x="336" y="786"/>
                  </a:lnTo>
                  <a:lnTo>
                    <a:pt x="372" y="756"/>
                  </a:lnTo>
                  <a:lnTo>
                    <a:pt x="420" y="708"/>
                  </a:lnTo>
                  <a:lnTo>
                    <a:pt x="438" y="684"/>
                  </a:lnTo>
                  <a:lnTo>
                    <a:pt x="462" y="654"/>
                  </a:lnTo>
                  <a:lnTo>
                    <a:pt x="492" y="618"/>
                  </a:lnTo>
                  <a:lnTo>
                    <a:pt x="516" y="570"/>
                  </a:lnTo>
                  <a:lnTo>
                    <a:pt x="528" y="540"/>
                  </a:lnTo>
                  <a:lnTo>
                    <a:pt x="546" y="516"/>
                  </a:lnTo>
                  <a:lnTo>
                    <a:pt x="558" y="498"/>
                  </a:lnTo>
                  <a:lnTo>
                    <a:pt x="564" y="492"/>
                  </a:lnTo>
                  <a:lnTo>
                    <a:pt x="570" y="480"/>
                  </a:lnTo>
                  <a:lnTo>
                    <a:pt x="576" y="474"/>
                  </a:lnTo>
                  <a:lnTo>
                    <a:pt x="576" y="450"/>
                  </a:lnTo>
                  <a:lnTo>
                    <a:pt x="582" y="432"/>
                  </a:lnTo>
                  <a:lnTo>
                    <a:pt x="588" y="420"/>
                  </a:lnTo>
                  <a:lnTo>
                    <a:pt x="588" y="402"/>
                  </a:lnTo>
                  <a:lnTo>
                    <a:pt x="594" y="390"/>
                  </a:lnTo>
                  <a:lnTo>
                    <a:pt x="606" y="378"/>
                  </a:lnTo>
                  <a:lnTo>
                    <a:pt x="612" y="366"/>
                  </a:lnTo>
                  <a:lnTo>
                    <a:pt x="624" y="354"/>
                  </a:lnTo>
                  <a:lnTo>
                    <a:pt x="624" y="324"/>
                  </a:lnTo>
                  <a:lnTo>
                    <a:pt x="636" y="318"/>
                  </a:lnTo>
                  <a:lnTo>
                    <a:pt x="642" y="306"/>
                  </a:lnTo>
                  <a:lnTo>
                    <a:pt x="660" y="252"/>
                  </a:lnTo>
                  <a:lnTo>
                    <a:pt x="672" y="252"/>
                  </a:lnTo>
                  <a:lnTo>
                    <a:pt x="672" y="246"/>
                  </a:lnTo>
                  <a:lnTo>
                    <a:pt x="684" y="234"/>
                  </a:lnTo>
                  <a:lnTo>
                    <a:pt x="684" y="138"/>
                  </a:lnTo>
                  <a:lnTo>
                    <a:pt x="708" y="126"/>
                  </a:lnTo>
                  <a:lnTo>
                    <a:pt x="702" y="54"/>
                  </a:lnTo>
                  <a:lnTo>
                    <a:pt x="708" y="42"/>
                  </a:lnTo>
                  <a:lnTo>
                    <a:pt x="708" y="36"/>
                  </a:lnTo>
                  <a:lnTo>
                    <a:pt x="714" y="24"/>
                  </a:lnTo>
                  <a:lnTo>
                    <a:pt x="714" y="12"/>
                  </a:lnTo>
                  <a:lnTo>
                    <a:pt x="690" y="0"/>
                  </a:lnTo>
                  <a:lnTo>
                    <a:pt x="672" y="0"/>
                  </a:lnTo>
                  <a:lnTo>
                    <a:pt x="666" y="12"/>
                  </a:lnTo>
                  <a:lnTo>
                    <a:pt x="654" y="18"/>
                  </a:lnTo>
                  <a:lnTo>
                    <a:pt x="648" y="30"/>
                  </a:lnTo>
                  <a:lnTo>
                    <a:pt x="624" y="42"/>
                  </a:lnTo>
                  <a:lnTo>
                    <a:pt x="612" y="42"/>
                  </a:lnTo>
                  <a:lnTo>
                    <a:pt x="594" y="48"/>
                  </a:lnTo>
                  <a:lnTo>
                    <a:pt x="582" y="54"/>
                  </a:lnTo>
                  <a:lnTo>
                    <a:pt x="564" y="54"/>
                  </a:lnTo>
                  <a:lnTo>
                    <a:pt x="546" y="48"/>
                  </a:lnTo>
                  <a:lnTo>
                    <a:pt x="534" y="42"/>
                  </a:lnTo>
                  <a:lnTo>
                    <a:pt x="516" y="48"/>
                  </a:lnTo>
                  <a:lnTo>
                    <a:pt x="510" y="54"/>
                  </a:lnTo>
                  <a:lnTo>
                    <a:pt x="498" y="60"/>
                  </a:lnTo>
                  <a:lnTo>
                    <a:pt x="492" y="72"/>
                  </a:lnTo>
                  <a:lnTo>
                    <a:pt x="486" y="78"/>
                  </a:lnTo>
                  <a:lnTo>
                    <a:pt x="474" y="78"/>
                  </a:lnTo>
                  <a:lnTo>
                    <a:pt x="462" y="72"/>
                  </a:lnTo>
                  <a:lnTo>
                    <a:pt x="456" y="60"/>
                  </a:lnTo>
                  <a:lnTo>
                    <a:pt x="444" y="60"/>
                  </a:lnTo>
                  <a:lnTo>
                    <a:pt x="438" y="66"/>
                  </a:lnTo>
                  <a:lnTo>
                    <a:pt x="426" y="72"/>
                  </a:lnTo>
                  <a:lnTo>
                    <a:pt x="396" y="102"/>
                  </a:lnTo>
                  <a:lnTo>
                    <a:pt x="384" y="108"/>
                  </a:lnTo>
                  <a:lnTo>
                    <a:pt x="372" y="108"/>
                  </a:lnTo>
                  <a:lnTo>
                    <a:pt x="360" y="102"/>
                  </a:lnTo>
                  <a:lnTo>
                    <a:pt x="354" y="96"/>
                  </a:lnTo>
                  <a:lnTo>
                    <a:pt x="342" y="90"/>
                  </a:lnTo>
                  <a:lnTo>
                    <a:pt x="330" y="90"/>
                  </a:lnTo>
                  <a:lnTo>
                    <a:pt x="306" y="102"/>
                  </a:lnTo>
                  <a:lnTo>
                    <a:pt x="294" y="114"/>
                  </a:lnTo>
                  <a:lnTo>
                    <a:pt x="270" y="126"/>
                  </a:lnTo>
                  <a:lnTo>
                    <a:pt x="210" y="126"/>
                  </a:lnTo>
                  <a:lnTo>
                    <a:pt x="192" y="108"/>
                  </a:lnTo>
                  <a:lnTo>
                    <a:pt x="186" y="96"/>
                  </a:lnTo>
                  <a:lnTo>
                    <a:pt x="174" y="90"/>
                  </a:lnTo>
                  <a:lnTo>
                    <a:pt x="168" y="78"/>
                  </a:lnTo>
                  <a:lnTo>
                    <a:pt x="168" y="66"/>
                  </a:lnTo>
                  <a:lnTo>
                    <a:pt x="156" y="54"/>
                  </a:lnTo>
                  <a:lnTo>
                    <a:pt x="150" y="54"/>
                  </a:lnTo>
                  <a:lnTo>
                    <a:pt x="126" y="78"/>
                  </a:lnTo>
                  <a:lnTo>
                    <a:pt x="108" y="1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33" name="Sierra Leone" descr="© INSCALE GmbH, 05.05.2010&#10;http://www.presentationload.com/">
              <a:extLst>
                <a:ext uri="{FF2B5EF4-FFF2-40B4-BE49-F238E27FC236}">
                  <a16:creationId xmlns:a16="http://schemas.microsoft.com/office/drawing/2014/main" id="{DF13236E-D831-4892-A910-0C37C5FE1AD1}"/>
                </a:ext>
              </a:extLst>
            </p:cNvPr>
            <p:cNvSpPr>
              <a:spLocks/>
            </p:cNvSpPr>
            <p:nvPr>
              <p:custDataLst>
                <p:tags r:id="rId15"/>
              </p:custDataLst>
            </p:nvPr>
          </p:nvSpPr>
          <p:spPr bwMode="gray">
            <a:xfrm>
              <a:off x="7017298" y="3400618"/>
              <a:ext cx="80423" cy="104702"/>
            </a:xfrm>
            <a:custGeom>
              <a:avLst/>
              <a:gdLst>
                <a:gd name="T0" fmla="*/ 2147483647 w 210"/>
                <a:gd name="T1" fmla="*/ 2147483647 h 270"/>
                <a:gd name="T2" fmla="*/ 2147483647 w 210"/>
                <a:gd name="T3" fmla="*/ 2147483647 h 270"/>
                <a:gd name="T4" fmla="*/ 2147483647 w 210"/>
                <a:gd name="T5" fmla="*/ 2147483647 h 270"/>
                <a:gd name="T6" fmla="*/ 2147483647 w 210"/>
                <a:gd name="T7" fmla="*/ 2147483647 h 270"/>
                <a:gd name="T8" fmla="*/ 2147483647 w 210"/>
                <a:gd name="T9" fmla="*/ 2147483647 h 270"/>
                <a:gd name="T10" fmla="*/ 2147483647 w 210"/>
                <a:gd name="T11" fmla="*/ 2147483647 h 270"/>
                <a:gd name="T12" fmla="*/ 2147483647 w 210"/>
                <a:gd name="T13" fmla="*/ 2147483647 h 270"/>
                <a:gd name="T14" fmla="*/ 2147483647 w 210"/>
                <a:gd name="T15" fmla="*/ 2147483647 h 270"/>
                <a:gd name="T16" fmla="*/ 2147483647 w 210"/>
                <a:gd name="T17" fmla="*/ 2147483647 h 270"/>
                <a:gd name="T18" fmla="*/ 2147483647 w 210"/>
                <a:gd name="T19" fmla="*/ 2147483647 h 270"/>
                <a:gd name="T20" fmla="*/ 2147483647 w 210"/>
                <a:gd name="T21" fmla="*/ 2147483647 h 270"/>
                <a:gd name="T22" fmla="*/ 2147483647 w 210"/>
                <a:gd name="T23" fmla="*/ 0 h 270"/>
                <a:gd name="T24" fmla="*/ 2147483647 w 210"/>
                <a:gd name="T25" fmla="*/ 0 h 270"/>
                <a:gd name="T26" fmla="*/ 2147483647 w 210"/>
                <a:gd name="T27" fmla="*/ 2147483647 h 270"/>
                <a:gd name="T28" fmla="*/ 2147483647 w 210"/>
                <a:gd name="T29" fmla="*/ 2147483647 h 270"/>
                <a:gd name="T30" fmla="*/ 2147483647 w 210"/>
                <a:gd name="T31" fmla="*/ 2147483647 h 270"/>
                <a:gd name="T32" fmla="*/ 2147483647 w 210"/>
                <a:gd name="T33" fmla="*/ 2147483647 h 270"/>
                <a:gd name="T34" fmla="*/ 2147483647 w 210"/>
                <a:gd name="T35" fmla="*/ 2147483647 h 270"/>
                <a:gd name="T36" fmla="*/ 2147483647 w 210"/>
                <a:gd name="T37" fmla="*/ 2147483647 h 270"/>
                <a:gd name="T38" fmla="*/ 2147483647 w 210"/>
                <a:gd name="T39" fmla="*/ 2147483647 h 270"/>
                <a:gd name="T40" fmla="*/ 2147483647 w 210"/>
                <a:gd name="T41" fmla="*/ 2147483647 h 270"/>
                <a:gd name="T42" fmla="*/ 2147483647 w 210"/>
                <a:gd name="T43" fmla="*/ 2147483647 h 270"/>
                <a:gd name="T44" fmla="*/ 0 w 210"/>
                <a:gd name="T45" fmla="*/ 2147483647 h 270"/>
                <a:gd name="T46" fmla="*/ 2147483647 w 210"/>
                <a:gd name="T47" fmla="*/ 2147483647 h 270"/>
                <a:gd name="T48" fmla="*/ 2147483647 w 210"/>
                <a:gd name="T49" fmla="*/ 2147483647 h 270"/>
                <a:gd name="T50" fmla="*/ 0 w 210"/>
                <a:gd name="T51" fmla="*/ 2147483647 h 270"/>
                <a:gd name="T52" fmla="*/ 0 w 210"/>
                <a:gd name="T53" fmla="*/ 2147483647 h 270"/>
                <a:gd name="T54" fmla="*/ 2147483647 w 210"/>
                <a:gd name="T55" fmla="*/ 2147483647 h 270"/>
                <a:gd name="T56" fmla="*/ 2147483647 w 210"/>
                <a:gd name="T57" fmla="*/ 2147483647 h 270"/>
                <a:gd name="T58" fmla="*/ 2147483647 w 210"/>
                <a:gd name="T59" fmla="*/ 2147483647 h 270"/>
                <a:gd name="T60" fmla="*/ 2147483647 w 210"/>
                <a:gd name="T61" fmla="*/ 2147483647 h 270"/>
                <a:gd name="T62" fmla="*/ 2147483647 w 210"/>
                <a:gd name="T63" fmla="*/ 2147483647 h 270"/>
                <a:gd name="T64" fmla="*/ 2147483647 w 210"/>
                <a:gd name="T65" fmla="*/ 2147483647 h 270"/>
                <a:gd name="T66" fmla="*/ 2147483647 w 210"/>
                <a:gd name="T67" fmla="*/ 2147483647 h 270"/>
                <a:gd name="T68" fmla="*/ 2147483647 w 210"/>
                <a:gd name="T69" fmla="*/ 2147483647 h 270"/>
                <a:gd name="T70" fmla="*/ 2147483647 w 210"/>
                <a:gd name="T71" fmla="*/ 2147483647 h 270"/>
                <a:gd name="T72" fmla="*/ 2147483647 w 210"/>
                <a:gd name="T73" fmla="*/ 2147483647 h 270"/>
                <a:gd name="T74" fmla="*/ 2147483647 w 210"/>
                <a:gd name="T75" fmla="*/ 2147483647 h 270"/>
                <a:gd name="T76" fmla="*/ 2147483647 w 210"/>
                <a:gd name="T77" fmla="*/ 2147483647 h 270"/>
                <a:gd name="T78" fmla="*/ 2147483647 w 210"/>
                <a:gd name="T79" fmla="*/ 2147483647 h 270"/>
                <a:gd name="T80" fmla="*/ 2147483647 w 210"/>
                <a:gd name="T81" fmla="*/ 2147483647 h 270"/>
                <a:gd name="T82" fmla="*/ 2147483647 w 210"/>
                <a:gd name="T83" fmla="*/ 2147483647 h 270"/>
                <a:gd name="T84" fmla="*/ 2147483647 w 210"/>
                <a:gd name="T85" fmla="*/ 2147483647 h 270"/>
                <a:gd name="T86" fmla="*/ 2147483647 w 210"/>
                <a:gd name="T87" fmla="*/ 2147483647 h 2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270"/>
                <a:gd name="T134" fmla="*/ 210 w 210"/>
                <a:gd name="T135" fmla="*/ 270 h 2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270">
                  <a:moveTo>
                    <a:pt x="186" y="180"/>
                  </a:moveTo>
                  <a:lnTo>
                    <a:pt x="186" y="162"/>
                  </a:lnTo>
                  <a:lnTo>
                    <a:pt x="210" y="156"/>
                  </a:lnTo>
                  <a:lnTo>
                    <a:pt x="204" y="132"/>
                  </a:lnTo>
                  <a:lnTo>
                    <a:pt x="174" y="144"/>
                  </a:lnTo>
                  <a:lnTo>
                    <a:pt x="180" y="126"/>
                  </a:lnTo>
                  <a:lnTo>
                    <a:pt x="186" y="120"/>
                  </a:lnTo>
                  <a:lnTo>
                    <a:pt x="192" y="108"/>
                  </a:lnTo>
                  <a:lnTo>
                    <a:pt x="192" y="90"/>
                  </a:lnTo>
                  <a:lnTo>
                    <a:pt x="180" y="78"/>
                  </a:lnTo>
                  <a:lnTo>
                    <a:pt x="180" y="60"/>
                  </a:lnTo>
                  <a:lnTo>
                    <a:pt x="138" y="0"/>
                  </a:lnTo>
                  <a:lnTo>
                    <a:pt x="102" y="0"/>
                  </a:lnTo>
                  <a:lnTo>
                    <a:pt x="96" y="18"/>
                  </a:lnTo>
                  <a:lnTo>
                    <a:pt x="60" y="18"/>
                  </a:lnTo>
                  <a:lnTo>
                    <a:pt x="60" y="24"/>
                  </a:lnTo>
                  <a:lnTo>
                    <a:pt x="54" y="30"/>
                  </a:lnTo>
                  <a:lnTo>
                    <a:pt x="48" y="42"/>
                  </a:lnTo>
                  <a:lnTo>
                    <a:pt x="36" y="54"/>
                  </a:lnTo>
                  <a:lnTo>
                    <a:pt x="30" y="66"/>
                  </a:lnTo>
                  <a:lnTo>
                    <a:pt x="18" y="72"/>
                  </a:lnTo>
                  <a:lnTo>
                    <a:pt x="12" y="78"/>
                  </a:lnTo>
                  <a:lnTo>
                    <a:pt x="0" y="84"/>
                  </a:lnTo>
                  <a:lnTo>
                    <a:pt x="12" y="96"/>
                  </a:lnTo>
                  <a:lnTo>
                    <a:pt x="6" y="102"/>
                  </a:lnTo>
                  <a:lnTo>
                    <a:pt x="0" y="114"/>
                  </a:lnTo>
                  <a:lnTo>
                    <a:pt x="0" y="132"/>
                  </a:lnTo>
                  <a:lnTo>
                    <a:pt x="6" y="138"/>
                  </a:lnTo>
                  <a:lnTo>
                    <a:pt x="18" y="144"/>
                  </a:lnTo>
                  <a:lnTo>
                    <a:pt x="24" y="150"/>
                  </a:lnTo>
                  <a:lnTo>
                    <a:pt x="18" y="180"/>
                  </a:lnTo>
                  <a:lnTo>
                    <a:pt x="42" y="198"/>
                  </a:lnTo>
                  <a:lnTo>
                    <a:pt x="42" y="204"/>
                  </a:lnTo>
                  <a:lnTo>
                    <a:pt x="48" y="210"/>
                  </a:lnTo>
                  <a:lnTo>
                    <a:pt x="54" y="222"/>
                  </a:lnTo>
                  <a:lnTo>
                    <a:pt x="78" y="234"/>
                  </a:lnTo>
                  <a:lnTo>
                    <a:pt x="96" y="234"/>
                  </a:lnTo>
                  <a:lnTo>
                    <a:pt x="126" y="270"/>
                  </a:lnTo>
                  <a:lnTo>
                    <a:pt x="126" y="234"/>
                  </a:lnTo>
                  <a:lnTo>
                    <a:pt x="144" y="216"/>
                  </a:lnTo>
                  <a:lnTo>
                    <a:pt x="156" y="210"/>
                  </a:lnTo>
                  <a:lnTo>
                    <a:pt x="168" y="198"/>
                  </a:lnTo>
                  <a:lnTo>
                    <a:pt x="180" y="192"/>
                  </a:lnTo>
                  <a:lnTo>
                    <a:pt x="186" y="18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35" name="Senegal" descr="© INSCALE GmbH, 05.05.2010&#10;http://www.presentationload.com/">
              <a:extLst>
                <a:ext uri="{FF2B5EF4-FFF2-40B4-BE49-F238E27FC236}">
                  <a16:creationId xmlns:a16="http://schemas.microsoft.com/office/drawing/2014/main" id="{48DA91B5-B914-4C24-A966-B32935181AF6}"/>
                </a:ext>
              </a:extLst>
            </p:cNvPr>
            <p:cNvSpPr>
              <a:spLocks/>
            </p:cNvSpPr>
            <p:nvPr>
              <p:custDataLst>
                <p:tags r:id="rId16"/>
              </p:custDataLst>
            </p:nvPr>
          </p:nvSpPr>
          <p:spPr bwMode="gray">
            <a:xfrm>
              <a:off x="6936876" y="3189697"/>
              <a:ext cx="160847" cy="142637"/>
            </a:xfrm>
            <a:custGeom>
              <a:avLst/>
              <a:gdLst>
                <a:gd name="T0" fmla="*/ 2147483647 w 414"/>
                <a:gd name="T1" fmla="*/ 2147483647 h 366"/>
                <a:gd name="T2" fmla="*/ 2147483647 w 414"/>
                <a:gd name="T3" fmla="*/ 2147483647 h 366"/>
                <a:gd name="T4" fmla="*/ 2147483647 w 414"/>
                <a:gd name="T5" fmla="*/ 2147483647 h 366"/>
                <a:gd name="T6" fmla="*/ 2147483647 w 414"/>
                <a:gd name="T7" fmla="*/ 2147483647 h 366"/>
                <a:gd name="T8" fmla="*/ 2147483647 w 414"/>
                <a:gd name="T9" fmla="*/ 2147483647 h 366"/>
                <a:gd name="T10" fmla="*/ 2147483647 w 414"/>
                <a:gd name="T11" fmla="*/ 2147483647 h 366"/>
                <a:gd name="T12" fmla="*/ 2147483647 w 414"/>
                <a:gd name="T13" fmla="*/ 2147483647 h 366"/>
                <a:gd name="T14" fmla="*/ 2147483647 w 414"/>
                <a:gd name="T15" fmla="*/ 2147483647 h 366"/>
                <a:gd name="T16" fmla="*/ 2147483647 w 414"/>
                <a:gd name="T17" fmla="*/ 2147483647 h 366"/>
                <a:gd name="T18" fmla="*/ 2147483647 w 414"/>
                <a:gd name="T19" fmla="*/ 2147483647 h 366"/>
                <a:gd name="T20" fmla="*/ 2147483647 w 414"/>
                <a:gd name="T21" fmla="*/ 2147483647 h 366"/>
                <a:gd name="T22" fmla="*/ 2147483647 w 414"/>
                <a:gd name="T23" fmla="*/ 2147483647 h 366"/>
                <a:gd name="T24" fmla="*/ 2147483647 w 414"/>
                <a:gd name="T25" fmla="*/ 2147483647 h 366"/>
                <a:gd name="T26" fmla="*/ 2147483647 w 414"/>
                <a:gd name="T27" fmla="*/ 2147483647 h 366"/>
                <a:gd name="T28" fmla="*/ 2147483647 w 414"/>
                <a:gd name="T29" fmla="*/ 0 h 366"/>
                <a:gd name="T30" fmla="*/ 2147483647 w 414"/>
                <a:gd name="T31" fmla="*/ 2147483647 h 366"/>
                <a:gd name="T32" fmla="*/ 2147483647 w 414"/>
                <a:gd name="T33" fmla="*/ 2147483647 h 366"/>
                <a:gd name="T34" fmla="*/ 2147483647 w 414"/>
                <a:gd name="T35" fmla="*/ 2147483647 h 366"/>
                <a:gd name="T36" fmla="*/ 2147483647 w 414"/>
                <a:gd name="T37" fmla="*/ 2147483647 h 366"/>
                <a:gd name="T38" fmla="*/ 2147483647 w 414"/>
                <a:gd name="T39" fmla="*/ 2147483647 h 366"/>
                <a:gd name="T40" fmla="*/ 2147483647 w 414"/>
                <a:gd name="T41" fmla="*/ 2147483647 h 366"/>
                <a:gd name="T42" fmla="*/ 0 w 414"/>
                <a:gd name="T43" fmla="*/ 2147483647 h 366"/>
                <a:gd name="T44" fmla="*/ 2147483647 w 414"/>
                <a:gd name="T45" fmla="*/ 2147483647 h 366"/>
                <a:gd name="T46" fmla="*/ 2147483647 w 414"/>
                <a:gd name="T47" fmla="*/ 2147483647 h 366"/>
                <a:gd name="T48" fmla="*/ 2147483647 w 414"/>
                <a:gd name="T49" fmla="*/ 2147483647 h 366"/>
                <a:gd name="T50" fmla="*/ 2147483647 w 414"/>
                <a:gd name="T51" fmla="*/ 2147483647 h 366"/>
                <a:gd name="T52" fmla="*/ 2147483647 w 414"/>
                <a:gd name="T53" fmla="*/ 2147483647 h 366"/>
                <a:gd name="T54" fmla="*/ 2147483647 w 414"/>
                <a:gd name="T55" fmla="*/ 2147483647 h 366"/>
                <a:gd name="T56" fmla="*/ 2147483647 w 414"/>
                <a:gd name="T57" fmla="*/ 2147483647 h 366"/>
                <a:gd name="T58" fmla="*/ 2147483647 w 414"/>
                <a:gd name="T59" fmla="*/ 2147483647 h 366"/>
                <a:gd name="T60" fmla="*/ 2147483647 w 414"/>
                <a:gd name="T61" fmla="*/ 2147483647 h 366"/>
                <a:gd name="T62" fmla="*/ 2147483647 w 414"/>
                <a:gd name="T63" fmla="*/ 2147483647 h 366"/>
                <a:gd name="T64" fmla="*/ 2147483647 w 414"/>
                <a:gd name="T65" fmla="*/ 2147483647 h 366"/>
                <a:gd name="T66" fmla="*/ 2147483647 w 414"/>
                <a:gd name="T67" fmla="*/ 2147483647 h 366"/>
                <a:gd name="T68" fmla="*/ 2147483647 w 414"/>
                <a:gd name="T69" fmla="*/ 2147483647 h 366"/>
                <a:gd name="T70" fmla="*/ 2147483647 w 414"/>
                <a:gd name="T71" fmla="*/ 2147483647 h 366"/>
                <a:gd name="T72" fmla="*/ 2147483647 w 414"/>
                <a:gd name="T73" fmla="*/ 2147483647 h 366"/>
                <a:gd name="T74" fmla="*/ 2147483647 w 414"/>
                <a:gd name="T75" fmla="*/ 2147483647 h 366"/>
                <a:gd name="T76" fmla="*/ 2147483647 w 414"/>
                <a:gd name="T77" fmla="*/ 2147483647 h 366"/>
                <a:gd name="T78" fmla="*/ 2147483647 w 414"/>
                <a:gd name="T79" fmla="*/ 2147483647 h 366"/>
                <a:gd name="T80" fmla="*/ 2147483647 w 414"/>
                <a:gd name="T81" fmla="*/ 2147483647 h 366"/>
                <a:gd name="T82" fmla="*/ 2147483647 w 414"/>
                <a:gd name="T83" fmla="*/ 2147483647 h 366"/>
                <a:gd name="T84" fmla="*/ 2147483647 w 414"/>
                <a:gd name="T85" fmla="*/ 2147483647 h 366"/>
                <a:gd name="T86" fmla="*/ 2147483647 w 414"/>
                <a:gd name="T87" fmla="*/ 2147483647 h 366"/>
                <a:gd name="T88" fmla="*/ 2147483647 w 414"/>
                <a:gd name="T89" fmla="*/ 2147483647 h 366"/>
                <a:gd name="T90" fmla="*/ 2147483647 w 414"/>
                <a:gd name="T91" fmla="*/ 2147483647 h 366"/>
                <a:gd name="T92" fmla="*/ 2147483647 w 414"/>
                <a:gd name="T93" fmla="*/ 2147483647 h 366"/>
                <a:gd name="T94" fmla="*/ 2147483647 w 414"/>
                <a:gd name="T95" fmla="*/ 2147483647 h 366"/>
                <a:gd name="T96" fmla="*/ 2147483647 w 414"/>
                <a:gd name="T97" fmla="*/ 2147483647 h 366"/>
                <a:gd name="T98" fmla="*/ 2147483647 w 414"/>
                <a:gd name="T99" fmla="*/ 2147483647 h 366"/>
                <a:gd name="T100" fmla="*/ 2147483647 w 414"/>
                <a:gd name="T101" fmla="*/ 2147483647 h 366"/>
                <a:gd name="T102" fmla="*/ 2147483647 w 414"/>
                <a:gd name="T103" fmla="*/ 2147483647 h 366"/>
                <a:gd name="T104" fmla="*/ 2147483647 w 414"/>
                <a:gd name="T105" fmla="*/ 2147483647 h 3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14"/>
                <a:gd name="T160" fmla="*/ 0 h 366"/>
                <a:gd name="T161" fmla="*/ 414 w 414"/>
                <a:gd name="T162" fmla="*/ 366 h 36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14" h="366">
                  <a:moveTo>
                    <a:pt x="402" y="270"/>
                  </a:moveTo>
                  <a:lnTo>
                    <a:pt x="396" y="270"/>
                  </a:lnTo>
                  <a:lnTo>
                    <a:pt x="396" y="276"/>
                  </a:lnTo>
                  <a:lnTo>
                    <a:pt x="384" y="276"/>
                  </a:lnTo>
                  <a:lnTo>
                    <a:pt x="378" y="270"/>
                  </a:lnTo>
                  <a:lnTo>
                    <a:pt x="378" y="246"/>
                  </a:lnTo>
                  <a:lnTo>
                    <a:pt x="384" y="240"/>
                  </a:lnTo>
                  <a:lnTo>
                    <a:pt x="384" y="222"/>
                  </a:lnTo>
                  <a:lnTo>
                    <a:pt x="372" y="210"/>
                  </a:lnTo>
                  <a:lnTo>
                    <a:pt x="372" y="204"/>
                  </a:lnTo>
                  <a:lnTo>
                    <a:pt x="360" y="186"/>
                  </a:lnTo>
                  <a:lnTo>
                    <a:pt x="360" y="162"/>
                  </a:lnTo>
                  <a:lnTo>
                    <a:pt x="348" y="138"/>
                  </a:lnTo>
                  <a:lnTo>
                    <a:pt x="318" y="132"/>
                  </a:lnTo>
                  <a:lnTo>
                    <a:pt x="318" y="108"/>
                  </a:lnTo>
                  <a:lnTo>
                    <a:pt x="312" y="102"/>
                  </a:lnTo>
                  <a:lnTo>
                    <a:pt x="294" y="102"/>
                  </a:lnTo>
                  <a:lnTo>
                    <a:pt x="294" y="72"/>
                  </a:lnTo>
                  <a:lnTo>
                    <a:pt x="288" y="60"/>
                  </a:lnTo>
                  <a:lnTo>
                    <a:pt x="288" y="54"/>
                  </a:lnTo>
                  <a:lnTo>
                    <a:pt x="282" y="48"/>
                  </a:lnTo>
                  <a:lnTo>
                    <a:pt x="264" y="48"/>
                  </a:lnTo>
                  <a:lnTo>
                    <a:pt x="252" y="54"/>
                  </a:lnTo>
                  <a:lnTo>
                    <a:pt x="246" y="42"/>
                  </a:lnTo>
                  <a:lnTo>
                    <a:pt x="234" y="30"/>
                  </a:lnTo>
                  <a:lnTo>
                    <a:pt x="228" y="18"/>
                  </a:lnTo>
                  <a:lnTo>
                    <a:pt x="222" y="18"/>
                  </a:lnTo>
                  <a:lnTo>
                    <a:pt x="210" y="12"/>
                  </a:lnTo>
                  <a:lnTo>
                    <a:pt x="186" y="12"/>
                  </a:lnTo>
                  <a:lnTo>
                    <a:pt x="162" y="0"/>
                  </a:lnTo>
                  <a:lnTo>
                    <a:pt x="162" y="18"/>
                  </a:lnTo>
                  <a:lnTo>
                    <a:pt x="132" y="12"/>
                  </a:lnTo>
                  <a:lnTo>
                    <a:pt x="120" y="18"/>
                  </a:lnTo>
                  <a:lnTo>
                    <a:pt x="114" y="18"/>
                  </a:lnTo>
                  <a:lnTo>
                    <a:pt x="108" y="12"/>
                  </a:lnTo>
                  <a:lnTo>
                    <a:pt x="102" y="12"/>
                  </a:lnTo>
                  <a:lnTo>
                    <a:pt x="90" y="18"/>
                  </a:lnTo>
                  <a:lnTo>
                    <a:pt x="84" y="24"/>
                  </a:lnTo>
                  <a:lnTo>
                    <a:pt x="66" y="60"/>
                  </a:lnTo>
                  <a:lnTo>
                    <a:pt x="60" y="66"/>
                  </a:lnTo>
                  <a:lnTo>
                    <a:pt x="60" y="90"/>
                  </a:lnTo>
                  <a:lnTo>
                    <a:pt x="48" y="96"/>
                  </a:lnTo>
                  <a:lnTo>
                    <a:pt x="30" y="132"/>
                  </a:lnTo>
                  <a:lnTo>
                    <a:pt x="0" y="162"/>
                  </a:lnTo>
                  <a:lnTo>
                    <a:pt x="6" y="168"/>
                  </a:lnTo>
                  <a:lnTo>
                    <a:pt x="12" y="168"/>
                  </a:lnTo>
                  <a:lnTo>
                    <a:pt x="18" y="174"/>
                  </a:lnTo>
                  <a:lnTo>
                    <a:pt x="24" y="186"/>
                  </a:lnTo>
                  <a:lnTo>
                    <a:pt x="24" y="204"/>
                  </a:lnTo>
                  <a:lnTo>
                    <a:pt x="42" y="222"/>
                  </a:lnTo>
                  <a:lnTo>
                    <a:pt x="42" y="246"/>
                  </a:lnTo>
                  <a:lnTo>
                    <a:pt x="48" y="252"/>
                  </a:lnTo>
                  <a:lnTo>
                    <a:pt x="126" y="252"/>
                  </a:lnTo>
                  <a:lnTo>
                    <a:pt x="126" y="240"/>
                  </a:lnTo>
                  <a:lnTo>
                    <a:pt x="180" y="240"/>
                  </a:lnTo>
                  <a:lnTo>
                    <a:pt x="180" y="252"/>
                  </a:lnTo>
                  <a:lnTo>
                    <a:pt x="192" y="246"/>
                  </a:lnTo>
                  <a:lnTo>
                    <a:pt x="198" y="252"/>
                  </a:lnTo>
                  <a:lnTo>
                    <a:pt x="204" y="264"/>
                  </a:lnTo>
                  <a:lnTo>
                    <a:pt x="216" y="264"/>
                  </a:lnTo>
                  <a:lnTo>
                    <a:pt x="222" y="258"/>
                  </a:lnTo>
                  <a:lnTo>
                    <a:pt x="246" y="258"/>
                  </a:lnTo>
                  <a:lnTo>
                    <a:pt x="252" y="264"/>
                  </a:lnTo>
                  <a:lnTo>
                    <a:pt x="252" y="270"/>
                  </a:lnTo>
                  <a:lnTo>
                    <a:pt x="246" y="276"/>
                  </a:lnTo>
                  <a:lnTo>
                    <a:pt x="234" y="282"/>
                  </a:lnTo>
                  <a:lnTo>
                    <a:pt x="228" y="288"/>
                  </a:lnTo>
                  <a:lnTo>
                    <a:pt x="204" y="288"/>
                  </a:lnTo>
                  <a:lnTo>
                    <a:pt x="186" y="282"/>
                  </a:lnTo>
                  <a:lnTo>
                    <a:pt x="180" y="270"/>
                  </a:lnTo>
                  <a:lnTo>
                    <a:pt x="168" y="264"/>
                  </a:lnTo>
                  <a:lnTo>
                    <a:pt x="162" y="258"/>
                  </a:lnTo>
                  <a:lnTo>
                    <a:pt x="156" y="264"/>
                  </a:lnTo>
                  <a:lnTo>
                    <a:pt x="150" y="276"/>
                  </a:lnTo>
                  <a:lnTo>
                    <a:pt x="126" y="276"/>
                  </a:lnTo>
                  <a:lnTo>
                    <a:pt x="120" y="282"/>
                  </a:lnTo>
                  <a:lnTo>
                    <a:pt x="108" y="282"/>
                  </a:lnTo>
                  <a:lnTo>
                    <a:pt x="108" y="294"/>
                  </a:lnTo>
                  <a:lnTo>
                    <a:pt x="36" y="294"/>
                  </a:lnTo>
                  <a:lnTo>
                    <a:pt x="36" y="318"/>
                  </a:lnTo>
                  <a:lnTo>
                    <a:pt x="30" y="324"/>
                  </a:lnTo>
                  <a:lnTo>
                    <a:pt x="30" y="336"/>
                  </a:lnTo>
                  <a:lnTo>
                    <a:pt x="36" y="342"/>
                  </a:lnTo>
                  <a:lnTo>
                    <a:pt x="42" y="354"/>
                  </a:lnTo>
                  <a:lnTo>
                    <a:pt x="48" y="360"/>
                  </a:lnTo>
                  <a:lnTo>
                    <a:pt x="60" y="366"/>
                  </a:lnTo>
                  <a:lnTo>
                    <a:pt x="66" y="366"/>
                  </a:lnTo>
                  <a:lnTo>
                    <a:pt x="72" y="360"/>
                  </a:lnTo>
                  <a:lnTo>
                    <a:pt x="78" y="360"/>
                  </a:lnTo>
                  <a:lnTo>
                    <a:pt x="90" y="348"/>
                  </a:lnTo>
                  <a:lnTo>
                    <a:pt x="126" y="348"/>
                  </a:lnTo>
                  <a:lnTo>
                    <a:pt x="156" y="324"/>
                  </a:lnTo>
                  <a:lnTo>
                    <a:pt x="294" y="330"/>
                  </a:lnTo>
                  <a:lnTo>
                    <a:pt x="294" y="336"/>
                  </a:lnTo>
                  <a:lnTo>
                    <a:pt x="300" y="348"/>
                  </a:lnTo>
                  <a:lnTo>
                    <a:pt x="318" y="348"/>
                  </a:lnTo>
                  <a:lnTo>
                    <a:pt x="324" y="342"/>
                  </a:lnTo>
                  <a:lnTo>
                    <a:pt x="330" y="348"/>
                  </a:lnTo>
                  <a:lnTo>
                    <a:pt x="336" y="360"/>
                  </a:lnTo>
                  <a:lnTo>
                    <a:pt x="342" y="366"/>
                  </a:lnTo>
                  <a:lnTo>
                    <a:pt x="354" y="366"/>
                  </a:lnTo>
                  <a:lnTo>
                    <a:pt x="366" y="360"/>
                  </a:lnTo>
                  <a:lnTo>
                    <a:pt x="372" y="354"/>
                  </a:lnTo>
                  <a:lnTo>
                    <a:pt x="414" y="354"/>
                  </a:lnTo>
                  <a:lnTo>
                    <a:pt x="414" y="288"/>
                  </a:lnTo>
                  <a:lnTo>
                    <a:pt x="408" y="276"/>
                  </a:lnTo>
                  <a:lnTo>
                    <a:pt x="402" y="2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37" name="Rwanda" descr="© INSCALE GmbH, 05.05.2010&#10;http://www.presentationload.com/">
              <a:extLst>
                <a:ext uri="{FF2B5EF4-FFF2-40B4-BE49-F238E27FC236}">
                  <a16:creationId xmlns:a16="http://schemas.microsoft.com/office/drawing/2014/main" id="{A811B5BF-3CF3-466F-9526-9D21A3252305}"/>
                </a:ext>
              </a:extLst>
            </p:cNvPr>
            <p:cNvSpPr>
              <a:spLocks/>
            </p:cNvSpPr>
            <p:nvPr>
              <p:custDataLst>
                <p:tags r:id="rId17"/>
              </p:custDataLst>
            </p:nvPr>
          </p:nvSpPr>
          <p:spPr bwMode="gray">
            <a:xfrm>
              <a:off x="8176606" y="3748107"/>
              <a:ext cx="57662" cy="57661"/>
            </a:xfrm>
            <a:custGeom>
              <a:avLst/>
              <a:gdLst>
                <a:gd name="T0" fmla="*/ 2147483647 w 150"/>
                <a:gd name="T1" fmla="*/ 2147483647 h 150"/>
                <a:gd name="T2" fmla="*/ 2147483647 w 150"/>
                <a:gd name="T3" fmla="*/ 2147483647 h 150"/>
                <a:gd name="T4" fmla="*/ 2147483647 w 150"/>
                <a:gd name="T5" fmla="*/ 2147483647 h 150"/>
                <a:gd name="T6" fmla="*/ 2147483647 w 150"/>
                <a:gd name="T7" fmla="*/ 2147483647 h 150"/>
                <a:gd name="T8" fmla="*/ 2147483647 w 150"/>
                <a:gd name="T9" fmla="*/ 2147483647 h 150"/>
                <a:gd name="T10" fmla="*/ 2147483647 w 150"/>
                <a:gd name="T11" fmla="*/ 2147483647 h 150"/>
                <a:gd name="T12" fmla="*/ 2147483647 w 150"/>
                <a:gd name="T13" fmla="*/ 2147483647 h 150"/>
                <a:gd name="T14" fmla="*/ 2147483647 w 150"/>
                <a:gd name="T15" fmla="*/ 2147483647 h 150"/>
                <a:gd name="T16" fmla="*/ 2147483647 w 150"/>
                <a:gd name="T17" fmla="*/ 2147483647 h 150"/>
                <a:gd name="T18" fmla="*/ 2147483647 w 150"/>
                <a:gd name="T19" fmla="*/ 2147483647 h 150"/>
                <a:gd name="T20" fmla="*/ 2147483647 w 150"/>
                <a:gd name="T21" fmla="*/ 2147483647 h 150"/>
                <a:gd name="T22" fmla="*/ 2147483647 w 150"/>
                <a:gd name="T23" fmla="*/ 2147483647 h 150"/>
                <a:gd name="T24" fmla="*/ 2147483647 w 150"/>
                <a:gd name="T25" fmla="*/ 2147483647 h 150"/>
                <a:gd name="T26" fmla="*/ 2147483647 w 150"/>
                <a:gd name="T27" fmla="*/ 0 h 150"/>
                <a:gd name="T28" fmla="*/ 2147483647 w 150"/>
                <a:gd name="T29" fmla="*/ 2147483647 h 150"/>
                <a:gd name="T30" fmla="*/ 2147483647 w 150"/>
                <a:gd name="T31" fmla="*/ 2147483647 h 150"/>
                <a:gd name="T32" fmla="*/ 2147483647 w 150"/>
                <a:gd name="T33" fmla="*/ 2147483647 h 150"/>
                <a:gd name="T34" fmla="*/ 2147483647 w 150"/>
                <a:gd name="T35" fmla="*/ 2147483647 h 150"/>
                <a:gd name="T36" fmla="*/ 2147483647 w 150"/>
                <a:gd name="T37" fmla="*/ 2147483647 h 150"/>
                <a:gd name="T38" fmla="*/ 2147483647 w 150"/>
                <a:gd name="T39" fmla="*/ 2147483647 h 150"/>
                <a:gd name="T40" fmla="*/ 2147483647 w 150"/>
                <a:gd name="T41" fmla="*/ 2147483647 h 150"/>
                <a:gd name="T42" fmla="*/ 2147483647 w 150"/>
                <a:gd name="T43" fmla="*/ 2147483647 h 150"/>
                <a:gd name="T44" fmla="*/ 2147483647 w 150"/>
                <a:gd name="T45" fmla="*/ 2147483647 h 150"/>
                <a:gd name="T46" fmla="*/ 2147483647 w 150"/>
                <a:gd name="T47" fmla="*/ 2147483647 h 150"/>
                <a:gd name="T48" fmla="*/ 2147483647 w 150"/>
                <a:gd name="T49" fmla="*/ 2147483647 h 150"/>
                <a:gd name="T50" fmla="*/ 2147483647 w 150"/>
                <a:gd name="T51" fmla="*/ 2147483647 h 150"/>
                <a:gd name="T52" fmla="*/ 2147483647 w 150"/>
                <a:gd name="T53" fmla="*/ 2147483647 h 150"/>
                <a:gd name="T54" fmla="*/ 2147483647 w 150"/>
                <a:gd name="T55" fmla="*/ 2147483647 h 150"/>
                <a:gd name="T56" fmla="*/ 2147483647 w 150"/>
                <a:gd name="T57" fmla="*/ 2147483647 h 150"/>
                <a:gd name="T58" fmla="*/ 2147483647 w 150"/>
                <a:gd name="T59" fmla="*/ 2147483647 h 150"/>
                <a:gd name="T60" fmla="*/ 0 w 150"/>
                <a:gd name="T61" fmla="*/ 2147483647 h 150"/>
                <a:gd name="T62" fmla="*/ 0 w 150"/>
                <a:gd name="T63" fmla="*/ 2147483647 h 150"/>
                <a:gd name="T64" fmla="*/ 2147483647 w 150"/>
                <a:gd name="T65" fmla="*/ 2147483647 h 150"/>
                <a:gd name="T66" fmla="*/ 2147483647 w 150"/>
                <a:gd name="T67" fmla="*/ 2147483647 h 150"/>
                <a:gd name="T68" fmla="*/ 2147483647 w 150"/>
                <a:gd name="T69" fmla="*/ 2147483647 h 150"/>
                <a:gd name="T70" fmla="*/ 2147483647 w 150"/>
                <a:gd name="T71" fmla="*/ 2147483647 h 150"/>
                <a:gd name="T72" fmla="*/ 2147483647 w 150"/>
                <a:gd name="T73" fmla="*/ 2147483647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0"/>
                <a:gd name="T112" fmla="*/ 0 h 150"/>
                <a:gd name="T113" fmla="*/ 150 w 150"/>
                <a:gd name="T114" fmla="*/ 150 h 1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0" h="150">
                  <a:moveTo>
                    <a:pt x="48" y="150"/>
                  </a:moveTo>
                  <a:lnTo>
                    <a:pt x="54" y="150"/>
                  </a:lnTo>
                  <a:lnTo>
                    <a:pt x="60" y="144"/>
                  </a:lnTo>
                  <a:lnTo>
                    <a:pt x="72" y="138"/>
                  </a:lnTo>
                  <a:lnTo>
                    <a:pt x="78" y="114"/>
                  </a:lnTo>
                  <a:lnTo>
                    <a:pt x="138" y="114"/>
                  </a:lnTo>
                  <a:lnTo>
                    <a:pt x="150" y="102"/>
                  </a:lnTo>
                  <a:lnTo>
                    <a:pt x="150" y="72"/>
                  </a:lnTo>
                  <a:lnTo>
                    <a:pt x="144" y="66"/>
                  </a:lnTo>
                  <a:lnTo>
                    <a:pt x="144" y="48"/>
                  </a:lnTo>
                  <a:lnTo>
                    <a:pt x="138" y="42"/>
                  </a:lnTo>
                  <a:lnTo>
                    <a:pt x="132" y="30"/>
                  </a:lnTo>
                  <a:lnTo>
                    <a:pt x="126" y="24"/>
                  </a:lnTo>
                  <a:lnTo>
                    <a:pt x="132" y="0"/>
                  </a:lnTo>
                  <a:lnTo>
                    <a:pt x="108" y="6"/>
                  </a:lnTo>
                  <a:lnTo>
                    <a:pt x="108" y="12"/>
                  </a:lnTo>
                  <a:lnTo>
                    <a:pt x="102" y="18"/>
                  </a:lnTo>
                  <a:lnTo>
                    <a:pt x="90" y="42"/>
                  </a:lnTo>
                  <a:lnTo>
                    <a:pt x="84" y="42"/>
                  </a:lnTo>
                  <a:lnTo>
                    <a:pt x="72" y="30"/>
                  </a:lnTo>
                  <a:lnTo>
                    <a:pt x="54" y="30"/>
                  </a:lnTo>
                  <a:lnTo>
                    <a:pt x="48" y="36"/>
                  </a:lnTo>
                  <a:lnTo>
                    <a:pt x="24" y="48"/>
                  </a:lnTo>
                  <a:lnTo>
                    <a:pt x="18" y="54"/>
                  </a:lnTo>
                  <a:lnTo>
                    <a:pt x="18" y="60"/>
                  </a:lnTo>
                  <a:lnTo>
                    <a:pt x="24" y="72"/>
                  </a:lnTo>
                  <a:lnTo>
                    <a:pt x="30" y="78"/>
                  </a:lnTo>
                  <a:lnTo>
                    <a:pt x="30" y="90"/>
                  </a:lnTo>
                  <a:lnTo>
                    <a:pt x="18" y="102"/>
                  </a:lnTo>
                  <a:lnTo>
                    <a:pt x="6" y="108"/>
                  </a:lnTo>
                  <a:lnTo>
                    <a:pt x="0" y="120"/>
                  </a:lnTo>
                  <a:lnTo>
                    <a:pt x="0" y="126"/>
                  </a:lnTo>
                  <a:lnTo>
                    <a:pt x="6" y="132"/>
                  </a:lnTo>
                  <a:lnTo>
                    <a:pt x="30" y="132"/>
                  </a:lnTo>
                  <a:lnTo>
                    <a:pt x="36" y="144"/>
                  </a:lnTo>
                  <a:lnTo>
                    <a:pt x="42" y="150"/>
                  </a:lnTo>
                  <a:lnTo>
                    <a:pt x="48"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54" name="Nigeria" descr="© INSCALE GmbH, 05.05.2010&#10;http://www.presentationload.com/">
              <a:extLst>
                <a:ext uri="{FF2B5EF4-FFF2-40B4-BE49-F238E27FC236}">
                  <a16:creationId xmlns:a16="http://schemas.microsoft.com/office/drawing/2014/main" id="{D4E947AA-6E04-47E7-89A7-8B5215BDB7A9}"/>
                </a:ext>
              </a:extLst>
            </p:cNvPr>
            <p:cNvSpPr>
              <a:spLocks/>
            </p:cNvSpPr>
            <p:nvPr>
              <p:custDataLst>
                <p:tags r:id="rId18"/>
              </p:custDataLst>
            </p:nvPr>
          </p:nvSpPr>
          <p:spPr bwMode="gray">
            <a:xfrm>
              <a:off x="7457350" y="3282258"/>
              <a:ext cx="324728" cy="298932"/>
            </a:xfrm>
            <a:custGeom>
              <a:avLst/>
              <a:gdLst>
                <a:gd name="T0" fmla="*/ 2147483647 w 840"/>
                <a:gd name="T1" fmla="*/ 2147483647 h 768"/>
                <a:gd name="T2" fmla="*/ 2147483647 w 840"/>
                <a:gd name="T3" fmla="*/ 2147483647 h 768"/>
                <a:gd name="T4" fmla="*/ 2147483647 w 840"/>
                <a:gd name="T5" fmla="*/ 2147483647 h 768"/>
                <a:gd name="T6" fmla="*/ 2147483647 w 840"/>
                <a:gd name="T7" fmla="*/ 2147483647 h 768"/>
                <a:gd name="T8" fmla="*/ 2147483647 w 840"/>
                <a:gd name="T9" fmla="*/ 2147483647 h 768"/>
                <a:gd name="T10" fmla="*/ 2147483647 w 840"/>
                <a:gd name="T11" fmla="*/ 2147483647 h 768"/>
                <a:gd name="T12" fmla="*/ 2147483647 w 840"/>
                <a:gd name="T13" fmla="*/ 2147483647 h 768"/>
                <a:gd name="T14" fmla="*/ 2147483647 w 840"/>
                <a:gd name="T15" fmla="*/ 2147483647 h 768"/>
                <a:gd name="T16" fmla="*/ 2147483647 w 840"/>
                <a:gd name="T17" fmla="*/ 2147483647 h 768"/>
                <a:gd name="T18" fmla="*/ 2147483647 w 840"/>
                <a:gd name="T19" fmla="*/ 2147483647 h 768"/>
                <a:gd name="T20" fmla="*/ 2147483647 w 840"/>
                <a:gd name="T21" fmla="*/ 2147483647 h 768"/>
                <a:gd name="T22" fmla="*/ 2147483647 w 840"/>
                <a:gd name="T23" fmla="*/ 2147483647 h 768"/>
                <a:gd name="T24" fmla="*/ 2147483647 w 840"/>
                <a:gd name="T25" fmla="*/ 2147483647 h 768"/>
                <a:gd name="T26" fmla="*/ 2147483647 w 840"/>
                <a:gd name="T27" fmla="*/ 2147483647 h 768"/>
                <a:gd name="T28" fmla="*/ 2147483647 w 840"/>
                <a:gd name="T29" fmla="*/ 2147483647 h 768"/>
                <a:gd name="T30" fmla="*/ 2147483647 w 840"/>
                <a:gd name="T31" fmla="*/ 2147483647 h 768"/>
                <a:gd name="T32" fmla="*/ 2147483647 w 840"/>
                <a:gd name="T33" fmla="*/ 2147483647 h 768"/>
                <a:gd name="T34" fmla="*/ 2147483647 w 840"/>
                <a:gd name="T35" fmla="*/ 2147483647 h 768"/>
                <a:gd name="T36" fmla="*/ 2147483647 w 840"/>
                <a:gd name="T37" fmla="*/ 2147483647 h 768"/>
                <a:gd name="T38" fmla="*/ 2147483647 w 840"/>
                <a:gd name="T39" fmla="*/ 2147483647 h 768"/>
                <a:gd name="T40" fmla="*/ 2147483647 w 840"/>
                <a:gd name="T41" fmla="*/ 2147483647 h 768"/>
                <a:gd name="T42" fmla="*/ 2147483647 w 840"/>
                <a:gd name="T43" fmla="*/ 2147483647 h 768"/>
                <a:gd name="T44" fmla="*/ 2147483647 w 840"/>
                <a:gd name="T45" fmla="*/ 2147483647 h 768"/>
                <a:gd name="T46" fmla="*/ 2147483647 w 840"/>
                <a:gd name="T47" fmla="*/ 2147483647 h 768"/>
                <a:gd name="T48" fmla="*/ 2147483647 w 840"/>
                <a:gd name="T49" fmla="*/ 2147483647 h 768"/>
                <a:gd name="T50" fmla="*/ 2147483647 w 840"/>
                <a:gd name="T51" fmla="*/ 2147483647 h 768"/>
                <a:gd name="T52" fmla="*/ 2147483647 w 840"/>
                <a:gd name="T53" fmla="*/ 2147483647 h 768"/>
                <a:gd name="T54" fmla="*/ 2147483647 w 840"/>
                <a:gd name="T55" fmla="*/ 2147483647 h 768"/>
                <a:gd name="T56" fmla="*/ 2147483647 w 840"/>
                <a:gd name="T57" fmla="*/ 2147483647 h 768"/>
                <a:gd name="T58" fmla="*/ 2147483647 w 840"/>
                <a:gd name="T59" fmla="*/ 2147483647 h 768"/>
                <a:gd name="T60" fmla="*/ 2147483647 w 840"/>
                <a:gd name="T61" fmla="*/ 2147483647 h 768"/>
                <a:gd name="T62" fmla="*/ 2147483647 w 840"/>
                <a:gd name="T63" fmla="*/ 2147483647 h 768"/>
                <a:gd name="T64" fmla="*/ 2147483647 w 840"/>
                <a:gd name="T65" fmla="*/ 2147483647 h 768"/>
                <a:gd name="T66" fmla="*/ 2147483647 w 840"/>
                <a:gd name="T67" fmla="*/ 2147483647 h 768"/>
                <a:gd name="T68" fmla="*/ 2147483647 w 840"/>
                <a:gd name="T69" fmla="*/ 2147483647 h 768"/>
                <a:gd name="T70" fmla="*/ 2147483647 w 840"/>
                <a:gd name="T71" fmla="*/ 2147483647 h 768"/>
                <a:gd name="T72" fmla="*/ 2147483647 w 840"/>
                <a:gd name="T73" fmla="*/ 2147483647 h 768"/>
                <a:gd name="T74" fmla="*/ 2147483647 w 840"/>
                <a:gd name="T75" fmla="*/ 2147483647 h 768"/>
                <a:gd name="T76" fmla="*/ 2147483647 w 840"/>
                <a:gd name="T77" fmla="*/ 2147483647 h 768"/>
                <a:gd name="T78" fmla="*/ 2147483647 w 840"/>
                <a:gd name="T79" fmla="*/ 2147483647 h 768"/>
                <a:gd name="T80" fmla="*/ 2147483647 w 840"/>
                <a:gd name="T81" fmla="*/ 2147483647 h 768"/>
                <a:gd name="T82" fmla="*/ 2147483647 w 840"/>
                <a:gd name="T83" fmla="*/ 2147483647 h 768"/>
                <a:gd name="T84" fmla="*/ 2147483647 w 840"/>
                <a:gd name="T85" fmla="*/ 2147483647 h 768"/>
                <a:gd name="T86" fmla="*/ 2147483647 w 840"/>
                <a:gd name="T87" fmla="*/ 2147483647 h 768"/>
                <a:gd name="T88" fmla="*/ 2147483647 w 840"/>
                <a:gd name="T89" fmla="*/ 2147483647 h 768"/>
                <a:gd name="T90" fmla="*/ 2147483647 w 840"/>
                <a:gd name="T91" fmla="*/ 2147483647 h 768"/>
                <a:gd name="T92" fmla="*/ 2147483647 w 840"/>
                <a:gd name="T93" fmla="*/ 2147483647 h 768"/>
                <a:gd name="T94" fmla="*/ 2147483647 w 840"/>
                <a:gd name="T95" fmla="*/ 2147483647 h 768"/>
                <a:gd name="T96" fmla="*/ 2147483647 w 840"/>
                <a:gd name="T97" fmla="*/ 2147483647 h 768"/>
                <a:gd name="T98" fmla="*/ 2147483647 w 840"/>
                <a:gd name="T99" fmla="*/ 2147483647 h 768"/>
                <a:gd name="T100" fmla="*/ 2147483647 w 840"/>
                <a:gd name="T101" fmla="*/ 2147483647 h 768"/>
                <a:gd name="T102" fmla="*/ 2147483647 w 840"/>
                <a:gd name="T103" fmla="*/ 2147483647 h 768"/>
                <a:gd name="T104" fmla="*/ 2147483647 w 840"/>
                <a:gd name="T105" fmla="*/ 2147483647 h 768"/>
                <a:gd name="T106" fmla="*/ 2147483647 w 840"/>
                <a:gd name="T107" fmla="*/ 2147483647 h 768"/>
                <a:gd name="T108" fmla="*/ 2147483647 w 840"/>
                <a:gd name="T109" fmla="*/ 2147483647 h 768"/>
                <a:gd name="T110" fmla="*/ 2147483647 w 840"/>
                <a:gd name="T111" fmla="*/ 2147483647 h 768"/>
                <a:gd name="T112" fmla="*/ 2147483647 w 840"/>
                <a:gd name="T113" fmla="*/ 2147483647 h 768"/>
                <a:gd name="T114" fmla="*/ 2147483647 w 840"/>
                <a:gd name="T115" fmla="*/ 2147483647 h 768"/>
                <a:gd name="T116" fmla="*/ 2147483647 w 840"/>
                <a:gd name="T117" fmla="*/ 2147483647 h 768"/>
                <a:gd name="T118" fmla="*/ 2147483647 w 840"/>
                <a:gd name="T119" fmla="*/ 2147483647 h 7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0"/>
                <a:gd name="T181" fmla="*/ 0 h 768"/>
                <a:gd name="T182" fmla="*/ 840 w 840"/>
                <a:gd name="T183" fmla="*/ 768 h 7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0" h="768">
                  <a:moveTo>
                    <a:pt x="420" y="738"/>
                  </a:moveTo>
                  <a:lnTo>
                    <a:pt x="420" y="732"/>
                  </a:lnTo>
                  <a:lnTo>
                    <a:pt x="426" y="726"/>
                  </a:lnTo>
                  <a:lnTo>
                    <a:pt x="426" y="714"/>
                  </a:lnTo>
                  <a:lnTo>
                    <a:pt x="432" y="702"/>
                  </a:lnTo>
                  <a:lnTo>
                    <a:pt x="432" y="648"/>
                  </a:lnTo>
                  <a:lnTo>
                    <a:pt x="498" y="594"/>
                  </a:lnTo>
                  <a:lnTo>
                    <a:pt x="498" y="588"/>
                  </a:lnTo>
                  <a:lnTo>
                    <a:pt x="504" y="582"/>
                  </a:lnTo>
                  <a:lnTo>
                    <a:pt x="516" y="558"/>
                  </a:lnTo>
                  <a:lnTo>
                    <a:pt x="522" y="552"/>
                  </a:lnTo>
                  <a:lnTo>
                    <a:pt x="528" y="552"/>
                  </a:lnTo>
                  <a:lnTo>
                    <a:pt x="534" y="558"/>
                  </a:lnTo>
                  <a:lnTo>
                    <a:pt x="546" y="564"/>
                  </a:lnTo>
                  <a:lnTo>
                    <a:pt x="552" y="564"/>
                  </a:lnTo>
                  <a:lnTo>
                    <a:pt x="558" y="558"/>
                  </a:lnTo>
                  <a:lnTo>
                    <a:pt x="558" y="546"/>
                  </a:lnTo>
                  <a:lnTo>
                    <a:pt x="552" y="540"/>
                  </a:lnTo>
                  <a:lnTo>
                    <a:pt x="564" y="540"/>
                  </a:lnTo>
                  <a:lnTo>
                    <a:pt x="570" y="552"/>
                  </a:lnTo>
                  <a:lnTo>
                    <a:pt x="582" y="564"/>
                  </a:lnTo>
                  <a:lnTo>
                    <a:pt x="588" y="576"/>
                  </a:lnTo>
                  <a:lnTo>
                    <a:pt x="588" y="582"/>
                  </a:lnTo>
                  <a:lnTo>
                    <a:pt x="594" y="594"/>
                  </a:lnTo>
                  <a:lnTo>
                    <a:pt x="600" y="600"/>
                  </a:lnTo>
                  <a:lnTo>
                    <a:pt x="606" y="600"/>
                  </a:lnTo>
                  <a:lnTo>
                    <a:pt x="624" y="582"/>
                  </a:lnTo>
                  <a:lnTo>
                    <a:pt x="624" y="570"/>
                  </a:lnTo>
                  <a:lnTo>
                    <a:pt x="630" y="558"/>
                  </a:lnTo>
                  <a:lnTo>
                    <a:pt x="642" y="552"/>
                  </a:lnTo>
                  <a:lnTo>
                    <a:pt x="648" y="546"/>
                  </a:lnTo>
                  <a:lnTo>
                    <a:pt x="648" y="516"/>
                  </a:lnTo>
                  <a:lnTo>
                    <a:pt x="672" y="486"/>
                  </a:lnTo>
                  <a:lnTo>
                    <a:pt x="684" y="438"/>
                  </a:lnTo>
                  <a:lnTo>
                    <a:pt x="696" y="432"/>
                  </a:lnTo>
                  <a:lnTo>
                    <a:pt x="702" y="426"/>
                  </a:lnTo>
                  <a:lnTo>
                    <a:pt x="714" y="420"/>
                  </a:lnTo>
                  <a:lnTo>
                    <a:pt x="720" y="414"/>
                  </a:lnTo>
                  <a:lnTo>
                    <a:pt x="720" y="402"/>
                  </a:lnTo>
                  <a:lnTo>
                    <a:pt x="726" y="384"/>
                  </a:lnTo>
                  <a:lnTo>
                    <a:pt x="726" y="354"/>
                  </a:lnTo>
                  <a:lnTo>
                    <a:pt x="744" y="354"/>
                  </a:lnTo>
                  <a:lnTo>
                    <a:pt x="750" y="348"/>
                  </a:lnTo>
                  <a:lnTo>
                    <a:pt x="756" y="330"/>
                  </a:lnTo>
                  <a:lnTo>
                    <a:pt x="756" y="300"/>
                  </a:lnTo>
                  <a:lnTo>
                    <a:pt x="762" y="294"/>
                  </a:lnTo>
                  <a:lnTo>
                    <a:pt x="768" y="264"/>
                  </a:lnTo>
                  <a:lnTo>
                    <a:pt x="774" y="252"/>
                  </a:lnTo>
                  <a:lnTo>
                    <a:pt x="786" y="240"/>
                  </a:lnTo>
                  <a:lnTo>
                    <a:pt x="786" y="234"/>
                  </a:lnTo>
                  <a:lnTo>
                    <a:pt x="792" y="228"/>
                  </a:lnTo>
                  <a:lnTo>
                    <a:pt x="792" y="222"/>
                  </a:lnTo>
                  <a:lnTo>
                    <a:pt x="798" y="216"/>
                  </a:lnTo>
                  <a:lnTo>
                    <a:pt x="798" y="210"/>
                  </a:lnTo>
                  <a:lnTo>
                    <a:pt x="810" y="210"/>
                  </a:lnTo>
                  <a:lnTo>
                    <a:pt x="822" y="204"/>
                  </a:lnTo>
                  <a:lnTo>
                    <a:pt x="840" y="186"/>
                  </a:lnTo>
                  <a:lnTo>
                    <a:pt x="840" y="174"/>
                  </a:lnTo>
                  <a:lnTo>
                    <a:pt x="834" y="168"/>
                  </a:lnTo>
                  <a:lnTo>
                    <a:pt x="834" y="162"/>
                  </a:lnTo>
                  <a:lnTo>
                    <a:pt x="840" y="156"/>
                  </a:lnTo>
                  <a:lnTo>
                    <a:pt x="840" y="126"/>
                  </a:lnTo>
                  <a:lnTo>
                    <a:pt x="810" y="126"/>
                  </a:lnTo>
                  <a:lnTo>
                    <a:pt x="810" y="120"/>
                  </a:lnTo>
                  <a:lnTo>
                    <a:pt x="804" y="108"/>
                  </a:lnTo>
                  <a:lnTo>
                    <a:pt x="804" y="60"/>
                  </a:lnTo>
                  <a:lnTo>
                    <a:pt x="774" y="12"/>
                  </a:lnTo>
                  <a:lnTo>
                    <a:pt x="756" y="12"/>
                  </a:lnTo>
                  <a:lnTo>
                    <a:pt x="750" y="18"/>
                  </a:lnTo>
                  <a:lnTo>
                    <a:pt x="750" y="24"/>
                  </a:lnTo>
                  <a:lnTo>
                    <a:pt x="744" y="30"/>
                  </a:lnTo>
                  <a:lnTo>
                    <a:pt x="744" y="36"/>
                  </a:lnTo>
                  <a:lnTo>
                    <a:pt x="720" y="36"/>
                  </a:lnTo>
                  <a:lnTo>
                    <a:pt x="714" y="42"/>
                  </a:lnTo>
                  <a:lnTo>
                    <a:pt x="702" y="48"/>
                  </a:lnTo>
                  <a:lnTo>
                    <a:pt x="696" y="54"/>
                  </a:lnTo>
                  <a:lnTo>
                    <a:pt x="684" y="60"/>
                  </a:lnTo>
                  <a:lnTo>
                    <a:pt x="654" y="60"/>
                  </a:lnTo>
                  <a:lnTo>
                    <a:pt x="648" y="54"/>
                  </a:lnTo>
                  <a:lnTo>
                    <a:pt x="636" y="48"/>
                  </a:lnTo>
                  <a:lnTo>
                    <a:pt x="600" y="36"/>
                  </a:lnTo>
                  <a:lnTo>
                    <a:pt x="546" y="36"/>
                  </a:lnTo>
                  <a:lnTo>
                    <a:pt x="528" y="42"/>
                  </a:lnTo>
                  <a:lnTo>
                    <a:pt x="516" y="54"/>
                  </a:lnTo>
                  <a:lnTo>
                    <a:pt x="504" y="60"/>
                  </a:lnTo>
                  <a:lnTo>
                    <a:pt x="492" y="84"/>
                  </a:lnTo>
                  <a:lnTo>
                    <a:pt x="486" y="90"/>
                  </a:lnTo>
                  <a:lnTo>
                    <a:pt x="480" y="90"/>
                  </a:lnTo>
                  <a:lnTo>
                    <a:pt x="468" y="84"/>
                  </a:lnTo>
                  <a:lnTo>
                    <a:pt x="438" y="84"/>
                  </a:lnTo>
                  <a:lnTo>
                    <a:pt x="414" y="72"/>
                  </a:lnTo>
                  <a:lnTo>
                    <a:pt x="402" y="60"/>
                  </a:lnTo>
                  <a:lnTo>
                    <a:pt x="390" y="54"/>
                  </a:lnTo>
                  <a:lnTo>
                    <a:pt x="384" y="48"/>
                  </a:lnTo>
                  <a:lnTo>
                    <a:pt x="372" y="42"/>
                  </a:lnTo>
                  <a:lnTo>
                    <a:pt x="360" y="42"/>
                  </a:lnTo>
                  <a:lnTo>
                    <a:pt x="336" y="54"/>
                  </a:lnTo>
                  <a:lnTo>
                    <a:pt x="324" y="66"/>
                  </a:lnTo>
                  <a:lnTo>
                    <a:pt x="312" y="72"/>
                  </a:lnTo>
                  <a:lnTo>
                    <a:pt x="306" y="72"/>
                  </a:lnTo>
                  <a:lnTo>
                    <a:pt x="294" y="66"/>
                  </a:lnTo>
                  <a:lnTo>
                    <a:pt x="288" y="60"/>
                  </a:lnTo>
                  <a:lnTo>
                    <a:pt x="288" y="54"/>
                  </a:lnTo>
                  <a:lnTo>
                    <a:pt x="282" y="48"/>
                  </a:lnTo>
                  <a:lnTo>
                    <a:pt x="282" y="42"/>
                  </a:lnTo>
                  <a:lnTo>
                    <a:pt x="258" y="18"/>
                  </a:lnTo>
                  <a:lnTo>
                    <a:pt x="222" y="18"/>
                  </a:lnTo>
                  <a:lnTo>
                    <a:pt x="222" y="12"/>
                  </a:lnTo>
                  <a:lnTo>
                    <a:pt x="210" y="0"/>
                  </a:lnTo>
                  <a:lnTo>
                    <a:pt x="198" y="0"/>
                  </a:lnTo>
                  <a:lnTo>
                    <a:pt x="186" y="6"/>
                  </a:lnTo>
                  <a:lnTo>
                    <a:pt x="180" y="6"/>
                  </a:lnTo>
                  <a:lnTo>
                    <a:pt x="180" y="12"/>
                  </a:lnTo>
                  <a:lnTo>
                    <a:pt x="126" y="12"/>
                  </a:lnTo>
                  <a:lnTo>
                    <a:pt x="102" y="36"/>
                  </a:lnTo>
                  <a:lnTo>
                    <a:pt x="102" y="60"/>
                  </a:lnTo>
                  <a:lnTo>
                    <a:pt x="96" y="78"/>
                  </a:lnTo>
                  <a:lnTo>
                    <a:pt x="90" y="90"/>
                  </a:lnTo>
                  <a:lnTo>
                    <a:pt x="84" y="96"/>
                  </a:lnTo>
                  <a:lnTo>
                    <a:pt x="78" y="108"/>
                  </a:lnTo>
                  <a:lnTo>
                    <a:pt x="72" y="114"/>
                  </a:lnTo>
                  <a:lnTo>
                    <a:pt x="66" y="114"/>
                  </a:lnTo>
                  <a:lnTo>
                    <a:pt x="66" y="168"/>
                  </a:lnTo>
                  <a:lnTo>
                    <a:pt x="60" y="180"/>
                  </a:lnTo>
                  <a:lnTo>
                    <a:pt x="60" y="186"/>
                  </a:lnTo>
                  <a:lnTo>
                    <a:pt x="54" y="192"/>
                  </a:lnTo>
                  <a:lnTo>
                    <a:pt x="66" y="216"/>
                  </a:lnTo>
                  <a:lnTo>
                    <a:pt x="72" y="222"/>
                  </a:lnTo>
                  <a:lnTo>
                    <a:pt x="78" y="234"/>
                  </a:lnTo>
                  <a:lnTo>
                    <a:pt x="78" y="246"/>
                  </a:lnTo>
                  <a:lnTo>
                    <a:pt x="84" y="252"/>
                  </a:lnTo>
                  <a:lnTo>
                    <a:pt x="84" y="264"/>
                  </a:lnTo>
                  <a:lnTo>
                    <a:pt x="78" y="270"/>
                  </a:lnTo>
                  <a:lnTo>
                    <a:pt x="72" y="270"/>
                  </a:lnTo>
                  <a:lnTo>
                    <a:pt x="60" y="276"/>
                  </a:lnTo>
                  <a:lnTo>
                    <a:pt x="60" y="318"/>
                  </a:lnTo>
                  <a:lnTo>
                    <a:pt x="48" y="324"/>
                  </a:lnTo>
                  <a:lnTo>
                    <a:pt x="42" y="336"/>
                  </a:lnTo>
                  <a:lnTo>
                    <a:pt x="36" y="342"/>
                  </a:lnTo>
                  <a:lnTo>
                    <a:pt x="36" y="372"/>
                  </a:lnTo>
                  <a:lnTo>
                    <a:pt x="24" y="396"/>
                  </a:lnTo>
                  <a:lnTo>
                    <a:pt x="6" y="396"/>
                  </a:lnTo>
                  <a:lnTo>
                    <a:pt x="0" y="426"/>
                  </a:lnTo>
                  <a:lnTo>
                    <a:pt x="6" y="462"/>
                  </a:lnTo>
                  <a:lnTo>
                    <a:pt x="0" y="492"/>
                  </a:lnTo>
                  <a:lnTo>
                    <a:pt x="0" y="606"/>
                  </a:lnTo>
                  <a:lnTo>
                    <a:pt x="6" y="612"/>
                  </a:lnTo>
                  <a:lnTo>
                    <a:pt x="30" y="612"/>
                  </a:lnTo>
                  <a:lnTo>
                    <a:pt x="54" y="600"/>
                  </a:lnTo>
                  <a:lnTo>
                    <a:pt x="60" y="594"/>
                  </a:lnTo>
                  <a:lnTo>
                    <a:pt x="66" y="600"/>
                  </a:lnTo>
                  <a:lnTo>
                    <a:pt x="108" y="600"/>
                  </a:lnTo>
                  <a:lnTo>
                    <a:pt x="126" y="606"/>
                  </a:lnTo>
                  <a:lnTo>
                    <a:pt x="138" y="618"/>
                  </a:lnTo>
                  <a:lnTo>
                    <a:pt x="150" y="636"/>
                  </a:lnTo>
                  <a:lnTo>
                    <a:pt x="156" y="648"/>
                  </a:lnTo>
                  <a:lnTo>
                    <a:pt x="168" y="660"/>
                  </a:lnTo>
                  <a:lnTo>
                    <a:pt x="186" y="660"/>
                  </a:lnTo>
                  <a:lnTo>
                    <a:pt x="180" y="666"/>
                  </a:lnTo>
                  <a:lnTo>
                    <a:pt x="180" y="678"/>
                  </a:lnTo>
                  <a:lnTo>
                    <a:pt x="174" y="684"/>
                  </a:lnTo>
                  <a:lnTo>
                    <a:pt x="186" y="684"/>
                  </a:lnTo>
                  <a:lnTo>
                    <a:pt x="198" y="678"/>
                  </a:lnTo>
                  <a:lnTo>
                    <a:pt x="198" y="684"/>
                  </a:lnTo>
                  <a:lnTo>
                    <a:pt x="192" y="690"/>
                  </a:lnTo>
                  <a:lnTo>
                    <a:pt x="186" y="702"/>
                  </a:lnTo>
                  <a:lnTo>
                    <a:pt x="186" y="714"/>
                  </a:lnTo>
                  <a:lnTo>
                    <a:pt x="204" y="750"/>
                  </a:lnTo>
                  <a:lnTo>
                    <a:pt x="216" y="762"/>
                  </a:lnTo>
                  <a:lnTo>
                    <a:pt x="234" y="768"/>
                  </a:lnTo>
                  <a:lnTo>
                    <a:pt x="270" y="768"/>
                  </a:lnTo>
                  <a:lnTo>
                    <a:pt x="276" y="762"/>
                  </a:lnTo>
                  <a:lnTo>
                    <a:pt x="282" y="762"/>
                  </a:lnTo>
                  <a:lnTo>
                    <a:pt x="288" y="738"/>
                  </a:lnTo>
                  <a:lnTo>
                    <a:pt x="312" y="750"/>
                  </a:lnTo>
                  <a:lnTo>
                    <a:pt x="336" y="744"/>
                  </a:lnTo>
                  <a:lnTo>
                    <a:pt x="354" y="756"/>
                  </a:lnTo>
                  <a:lnTo>
                    <a:pt x="396" y="756"/>
                  </a:lnTo>
                  <a:lnTo>
                    <a:pt x="396" y="732"/>
                  </a:lnTo>
                  <a:lnTo>
                    <a:pt x="420" y="732"/>
                  </a:lnTo>
                  <a:lnTo>
                    <a:pt x="420" y="7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55" name="Niger" descr="© INSCALE GmbH, 05.05.2010&#10;http://www.presentationload.com/">
              <a:extLst>
                <a:ext uri="{FF2B5EF4-FFF2-40B4-BE49-F238E27FC236}">
                  <a16:creationId xmlns:a16="http://schemas.microsoft.com/office/drawing/2014/main" id="{F84C6597-74B4-44E8-BF1E-6B00D0B4B090}"/>
                </a:ext>
              </a:extLst>
            </p:cNvPr>
            <p:cNvSpPr>
              <a:spLocks/>
            </p:cNvSpPr>
            <p:nvPr>
              <p:custDataLst>
                <p:tags r:id="rId19"/>
              </p:custDataLst>
            </p:nvPr>
          </p:nvSpPr>
          <p:spPr bwMode="gray">
            <a:xfrm>
              <a:off x="7389066" y="2981810"/>
              <a:ext cx="430946" cy="365699"/>
            </a:xfrm>
            <a:custGeom>
              <a:avLst/>
              <a:gdLst>
                <a:gd name="T0" fmla="*/ 2147483647 w 1110"/>
                <a:gd name="T1" fmla="*/ 2147483647 h 942"/>
                <a:gd name="T2" fmla="*/ 2147483647 w 1110"/>
                <a:gd name="T3" fmla="*/ 2147483647 h 942"/>
                <a:gd name="T4" fmla="*/ 2147483647 w 1110"/>
                <a:gd name="T5" fmla="*/ 2147483647 h 942"/>
                <a:gd name="T6" fmla="*/ 2147483647 w 1110"/>
                <a:gd name="T7" fmla="*/ 2147483647 h 942"/>
                <a:gd name="T8" fmla="*/ 2147483647 w 1110"/>
                <a:gd name="T9" fmla="*/ 2147483647 h 942"/>
                <a:gd name="T10" fmla="*/ 2147483647 w 1110"/>
                <a:gd name="T11" fmla="*/ 2147483647 h 942"/>
                <a:gd name="T12" fmla="*/ 2147483647 w 1110"/>
                <a:gd name="T13" fmla="*/ 2147483647 h 942"/>
                <a:gd name="T14" fmla="*/ 2147483647 w 1110"/>
                <a:gd name="T15" fmla="*/ 2147483647 h 942"/>
                <a:gd name="T16" fmla="*/ 2147483647 w 1110"/>
                <a:gd name="T17" fmla="*/ 2147483647 h 942"/>
                <a:gd name="T18" fmla="*/ 2147483647 w 1110"/>
                <a:gd name="T19" fmla="*/ 2147483647 h 942"/>
                <a:gd name="T20" fmla="*/ 2147483647 w 1110"/>
                <a:gd name="T21" fmla="*/ 2147483647 h 942"/>
                <a:gd name="T22" fmla="*/ 2147483647 w 1110"/>
                <a:gd name="T23" fmla="*/ 2147483647 h 942"/>
                <a:gd name="T24" fmla="*/ 2147483647 w 1110"/>
                <a:gd name="T25" fmla="*/ 2147483647 h 942"/>
                <a:gd name="T26" fmla="*/ 2147483647 w 1110"/>
                <a:gd name="T27" fmla="*/ 2147483647 h 942"/>
                <a:gd name="T28" fmla="*/ 2147483647 w 1110"/>
                <a:gd name="T29" fmla="*/ 2147483647 h 942"/>
                <a:gd name="T30" fmla="*/ 2147483647 w 1110"/>
                <a:gd name="T31" fmla="*/ 2147483647 h 942"/>
                <a:gd name="T32" fmla="*/ 2147483647 w 1110"/>
                <a:gd name="T33" fmla="*/ 2147483647 h 942"/>
                <a:gd name="T34" fmla="*/ 2147483647 w 1110"/>
                <a:gd name="T35" fmla="*/ 2147483647 h 942"/>
                <a:gd name="T36" fmla="*/ 2147483647 w 1110"/>
                <a:gd name="T37" fmla="*/ 2147483647 h 942"/>
                <a:gd name="T38" fmla="*/ 2147483647 w 1110"/>
                <a:gd name="T39" fmla="*/ 2147483647 h 942"/>
                <a:gd name="T40" fmla="*/ 2147483647 w 1110"/>
                <a:gd name="T41" fmla="*/ 2147483647 h 942"/>
                <a:gd name="T42" fmla="*/ 2147483647 w 1110"/>
                <a:gd name="T43" fmla="*/ 2147483647 h 942"/>
                <a:gd name="T44" fmla="*/ 2147483647 w 1110"/>
                <a:gd name="T45" fmla="*/ 2147483647 h 942"/>
                <a:gd name="T46" fmla="*/ 2147483647 w 1110"/>
                <a:gd name="T47" fmla="*/ 2147483647 h 942"/>
                <a:gd name="T48" fmla="*/ 2147483647 w 1110"/>
                <a:gd name="T49" fmla="*/ 2147483647 h 942"/>
                <a:gd name="T50" fmla="*/ 2147483647 w 1110"/>
                <a:gd name="T51" fmla="*/ 2147483647 h 942"/>
                <a:gd name="T52" fmla="*/ 2147483647 w 1110"/>
                <a:gd name="T53" fmla="*/ 2147483647 h 942"/>
                <a:gd name="T54" fmla="*/ 2147483647 w 1110"/>
                <a:gd name="T55" fmla="*/ 2147483647 h 942"/>
                <a:gd name="T56" fmla="*/ 2147483647 w 1110"/>
                <a:gd name="T57" fmla="*/ 2147483647 h 942"/>
                <a:gd name="T58" fmla="*/ 2147483647 w 1110"/>
                <a:gd name="T59" fmla="*/ 2147483647 h 942"/>
                <a:gd name="T60" fmla="*/ 2147483647 w 1110"/>
                <a:gd name="T61" fmla="*/ 2147483647 h 942"/>
                <a:gd name="T62" fmla="*/ 2147483647 w 1110"/>
                <a:gd name="T63" fmla="*/ 2147483647 h 942"/>
                <a:gd name="T64" fmla="*/ 2147483647 w 1110"/>
                <a:gd name="T65" fmla="*/ 2147483647 h 942"/>
                <a:gd name="T66" fmla="*/ 2147483647 w 1110"/>
                <a:gd name="T67" fmla="*/ 2147483647 h 942"/>
                <a:gd name="T68" fmla="*/ 2147483647 w 1110"/>
                <a:gd name="T69" fmla="*/ 2147483647 h 942"/>
                <a:gd name="T70" fmla="*/ 2147483647 w 1110"/>
                <a:gd name="T71" fmla="*/ 2147483647 h 942"/>
                <a:gd name="T72" fmla="*/ 2147483647 w 1110"/>
                <a:gd name="T73" fmla="*/ 2147483647 h 942"/>
                <a:gd name="T74" fmla="*/ 2147483647 w 1110"/>
                <a:gd name="T75" fmla="*/ 2147483647 h 942"/>
                <a:gd name="T76" fmla="*/ 2147483647 w 1110"/>
                <a:gd name="T77" fmla="*/ 2147483647 h 942"/>
                <a:gd name="T78" fmla="*/ 2147483647 w 1110"/>
                <a:gd name="T79" fmla="*/ 2147483647 h 942"/>
                <a:gd name="T80" fmla="*/ 2147483647 w 1110"/>
                <a:gd name="T81" fmla="*/ 2147483647 h 942"/>
                <a:gd name="T82" fmla="*/ 2147483647 w 1110"/>
                <a:gd name="T83" fmla="*/ 2147483647 h 942"/>
                <a:gd name="T84" fmla="*/ 2147483647 w 1110"/>
                <a:gd name="T85" fmla="*/ 2147483647 h 942"/>
                <a:gd name="T86" fmla="*/ 2147483647 w 1110"/>
                <a:gd name="T87" fmla="*/ 2147483647 h 942"/>
                <a:gd name="T88" fmla="*/ 2147483647 w 1110"/>
                <a:gd name="T89" fmla="*/ 2147483647 h 942"/>
                <a:gd name="T90" fmla="*/ 2147483647 w 1110"/>
                <a:gd name="T91" fmla="*/ 2147483647 h 942"/>
                <a:gd name="T92" fmla="*/ 2147483647 w 1110"/>
                <a:gd name="T93" fmla="*/ 2147483647 h 942"/>
                <a:gd name="T94" fmla="*/ 2147483647 w 1110"/>
                <a:gd name="T95" fmla="*/ 2147483647 h 942"/>
                <a:gd name="T96" fmla="*/ 2147483647 w 1110"/>
                <a:gd name="T97" fmla="*/ 2147483647 h 942"/>
                <a:gd name="T98" fmla="*/ 0 w 1110"/>
                <a:gd name="T99" fmla="*/ 2147483647 h 942"/>
                <a:gd name="T100" fmla="*/ 2147483647 w 1110"/>
                <a:gd name="T101" fmla="*/ 2147483647 h 9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10"/>
                <a:gd name="T154" fmla="*/ 0 h 942"/>
                <a:gd name="T155" fmla="*/ 1110 w 1110"/>
                <a:gd name="T156" fmla="*/ 942 h 9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10" h="942">
                  <a:moveTo>
                    <a:pt x="54" y="792"/>
                  </a:moveTo>
                  <a:lnTo>
                    <a:pt x="54" y="810"/>
                  </a:lnTo>
                  <a:lnTo>
                    <a:pt x="66" y="810"/>
                  </a:lnTo>
                  <a:lnTo>
                    <a:pt x="48" y="828"/>
                  </a:lnTo>
                  <a:lnTo>
                    <a:pt x="48" y="834"/>
                  </a:lnTo>
                  <a:lnTo>
                    <a:pt x="72" y="858"/>
                  </a:lnTo>
                  <a:lnTo>
                    <a:pt x="84" y="864"/>
                  </a:lnTo>
                  <a:lnTo>
                    <a:pt x="90" y="876"/>
                  </a:lnTo>
                  <a:lnTo>
                    <a:pt x="108" y="876"/>
                  </a:lnTo>
                  <a:lnTo>
                    <a:pt x="120" y="864"/>
                  </a:lnTo>
                  <a:lnTo>
                    <a:pt x="132" y="864"/>
                  </a:lnTo>
                  <a:lnTo>
                    <a:pt x="144" y="876"/>
                  </a:lnTo>
                  <a:lnTo>
                    <a:pt x="150" y="888"/>
                  </a:lnTo>
                  <a:lnTo>
                    <a:pt x="126" y="894"/>
                  </a:lnTo>
                  <a:lnTo>
                    <a:pt x="150" y="930"/>
                  </a:lnTo>
                  <a:lnTo>
                    <a:pt x="150" y="906"/>
                  </a:lnTo>
                  <a:lnTo>
                    <a:pt x="180" y="894"/>
                  </a:lnTo>
                  <a:lnTo>
                    <a:pt x="192" y="906"/>
                  </a:lnTo>
                  <a:lnTo>
                    <a:pt x="198" y="918"/>
                  </a:lnTo>
                  <a:lnTo>
                    <a:pt x="204" y="924"/>
                  </a:lnTo>
                  <a:lnTo>
                    <a:pt x="210" y="924"/>
                  </a:lnTo>
                  <a:lnTo>
                    <a:pt x="216" y="930"/>
                  </a:lnTo>
                  <a:lnTo>
                    <a:pt x="222" y="930"/>
                  </a:lnTo>
                  <a:lnTo>
                    <a:pt x="234" y="936"/>
                  </a:lnTo>
                  <a:lnTo>
                    <a:pt x="240" y="942"/>
                  </a:lnTo>
                  <a:lnTo>
                    <a:pt x="240" y="888"/>
                  </a:lnTo>
                  <a:lnTo>
                    <a:pt x="246" y="888"/>
                  </a:lnTo>
                  <a:lnTo>
                    <a:pt x="252" y="882"/>
                  </a:lnTo>
                  <a:lnTo>
                    <a:pt x="258" y="870"/>
                  </a:lnTo>
                  <a:lnTo>
                    <a:pt x="264" y="864"/>
                  </a:lnTo>
                  <a:lnTo>
                    <a:pt x="270" y="852"/>
                  </a:lnTo>
                  <a:lnTo>
                    <a:pt x="276" y="834"/>
                  </a:lnTo>
                  <a:lnTo>
                    <a:pt x="276" y="810"/>
                  </a:lnTo>
                  <a:lnTo>
                    <a:pt x="300" y="786"/>
                  </a:lnTo>
                  <a:lnTo>
                    <a:pt x="354" y="786"/>
                  </a:lnTo>
                  <a:lnTo>
                    <a:pt x="354" y="780"/>
                  </a:lnTo>
                  <a:lnTo>
                    <a:pt x="360" y="780"/>
                  </a:lnTo>
                  <a:lnTo>
                    <a:pt x="372" y="774"/>
                  </a:lnTo>
                  <a:lnTo>
                    <a:pt x="384" y="774"/>
                  </a:lnTo>
                  <a:lnTo>
                    <a:pt x="396" y="786"/>
                  </a:lnTo>
                  <a:lnTo>
                    <a:pt x="396" y="792"/>
                  </a:lnTo>
                  <a:lnTo>
                    <a:pt x="432" y="792"/>
                  </a:lnTo>
                  <a:lnTo>
                    <a:pt x="456" y="816"/>
                  </a:lnTo>
                  <a:lnTo>
                    <a:pt x="456" y="822"/>
                  </a:lnTo>
                  <a:lnTo>
                    <a:pt x="462" y="828"/>
                  </a:lnTo>
                  <a:lnTo>
                    <a:pt x="462" y="834"/>
                  </a:lnTo>
                  <a:lnTo>
                    <a:pt x="468" y="840"/>
                  </a:lnTo>
                  <a:lnTo>
                    <a:pt x="480" y="846"/>
                  </a:lnTo>
                  <a:lnTo>
                    <a:pt x="486" y="846"/>
                  </a:lnTo>
                  <a:lnTo>
                    <a:pt x="498" y="840"/>
                  </a:lnTo>
                  <a:lnTo>
                    <a:pt x="510" y="828"/>
                  </a:lnTo>
                  <a:lnTo>
                    <a:pt x="534" y="816"/>
                  </a:lnTo>
                  <a:lnTo>
                    <a:pt x="546" y="816"/>
                  </a:lnTo>
                  <a:lnTo>
                    <a:pt x="558" y="822"/>
                  </a:lnTo>
                  <a:lnTo>
                    <a:pt x="564" y="828"/>
                  </a:lnTo>
                  <a:lnTo>
                    <a:pt x="576" y="834"/>
                  </a:lnTo>
                  <a:lnTo>
                    <a:pt x="588" y="846"/>
                  </a:lnTo>
                  <a:lnTo>
                    <a:pt x="612" y="858"/>
                  </a:lnTo>
                  <a:lnTo>
                    <a:pt x="642" y="858"/>
                  </a:lnTo>
                  <a:lnTo>
                    <a:pt x="654" y="864"/>
                  </a:lnTo>
                  <a:lnTo>
                    <a:pt x="660" y="864"/>
                  </a:lnTo>
                  <a:lnTo>
                    <a:pt x="666" y="858"/>
                  </a:lnTo>
                  <a:lnTo>
                    <a:pt x="678" y="834"/>
                  </a:lnTo>
                  <a:lnTo>
                    <a:pt x="690" y="828"/>
                  </a:lnTo>
                  <a:lnTo>
                    <a:pt x="702" y="816"/>
                  </a:lnTo>
                  <a:lnTo>
                    <a:pt x="720" y="810"/>
                  </a:lnTo>
                  <a:lnTo>
                    <a:pt x="774" y="810"/>
                  </a:lnTo>
                  <a:lnTo>
                    <a:pt x="810" y="822"/>
                  </a:lnTo>
                  <a:lnTo>
                    <a:pt x="822" y="828"/>
                  </a:lnTo>
                  <a:lnTo>
                    <a:pt x="828" y="834"/>
                  </a:lnTo>
                  <a:lnTo>
                    <a:pt x="858" y="834"/>
                  </a:lnTo>
                  <a:lnTo>
                    <a:pt x="870" y="828"/>
                  </a:lnTo>
                  <a:lnTo>
                    <a:pt x="876" y="822"/>
                  </a:lnTo>
                  <a:lnTo>
                    <a:pt x="888" y="816"/>
                  </a:lnTo>
                  <a:lnTo>
                    <a:pt x="894" y="810"/>
                  </a:lnTo>
                  <a:lnTo>
                    <a:pt x="918" y="810"/>
                  </a:lnTo>
                  <a:lnTo>
                    <a:pt x="918" y="804"/>
                  </a:lnTo>
                  <a:lnTo>
                    <a:pt x="924" y="798"/>
                  </a:lnTo>
                  <a:lnTo>
                    <a:pt x="924" y="792"/>
                  </a:lnTo>
                  <a:lnTo>
                    <a:pt x="930" y="786"/>
                  </a:lnTo>
                  <a:lnTo>
                    <a:pt x="936" y="786"/>
                  </a:lnTo>
                  <a:lnTo>
                    <a:pt x="930" y="726"/>
                  </a:lnTo>
                  <a:lnTo>
                    <a:pt x="948" y="720"/>
                  </a:lnTo>
                  <a:lnTo>
                    <a:pt x="948" y="714"/>
                  </a:lnTo>
                  <a:lnTo>
                    <a:pt x="954" y="708"/>
                  </a:lnTo>
                  <a:lnTo>
                    <a:pt x="954" y="696"/>
                  </a:lnTo>
                  <a:lnTo>
                    <a:pt x="960" y="678"/>
                  </a:lnTo>
                  <a:lnTo>
                    <a:pt x="966" y="666"/>
                  </a:lnTo>
                  <a:lnTo>
                    <a:pt x="978" y="648"/>
                  </a:lnTo>
                  <a:lnTo>
                    <a:pt x="984" y="636"/>
                  </a:lnTo>
                  <a:lnTo>
                    <a:pt x="1002" y="618"/>
                  </a:lnTo>
                  <a:lnTo>
                    <a:pt x="1026" y="588"/>
                  </a:lnTo>
                  <a:lnTo>
                    <a:pt x="1050" y="564"/>
                  </a:lnTo>
                  <a:lnTo>
                    <a:pt x="1068" y="540"/>
                  </a:lnTo>
                  <a:lnTo>
                    <a:pt x="1074" y="534"/>
                  </a:lnTo>
                  <a:lnTo>
                    <a:pt x="1092" y="288"/>
                  </a:lnTo>
                  <a:lnTo>
                    <a:pt x="1110" y="252"/>
                  </a:lnTo>
                  <a:lnTo>
                    <a:pt x="1080" y="216"/>
                  </a:lnTo>
                  <a:lnTo>
                    <a:pt x="1074" y="192"/>
                  </a:lnTo>
                  <a:lnTo>
                    <a:pt x="1044" y="156"/>
                  </a:lnTo>
                  <a:lnTo>
                    <a:pt x="1056" y="108"/>
                  </a:lnTo>
                  <a:lnTo>
                    <a:pt x="1038" y="42"/>
                  </a:lnTo>
                  <a:lnTo>
                    <a:pt x="1020" y="48"/>
                  </a:lnTo>
                  <a:lnTo>
                    <a:pt x="1002" y="60"/>
                  </a:lnTo>
                  <a:lnTo>
                    <a:pt x="990" y="66"/>
                  </a:lnTo>
                  <a:lnTo>
                    <a:pt x="984" y="66"/>
                  </a:lnTo>
                  <a:lnTo>
                    <a:pt x="978" y="60"/>
                  </a:lnTo>
                  <a:lnTo>
                    <a:pt x="966" y="54"/>
                  </a:lnTo>
                  <a:lnTo>
                    <a:pt x="960" y="42"/>
                  </a:lnTo>
                  <a:lnTo>
                    <a:pt x="954" y="36"/>
                  </a:lnTo>
                  <a:lnTo>
                    <a:pt x="942" y="30"/>
                  </a:lnTo>
                  <a:lnTo>
                    <a:pt x="936" y="24"/>
                  </a:lnTo>
                  <a:lnTo>
                    <a:pt x="930" y="24"/>
                  </a:lnTo>
                  <a:lnTo>
                    <a:pt x="918" y="18"/>
                  </a:lnTo>
                  <a:lnTo>
                    <a:pt x="900" y="12"/>
                  </a:lnTo>
                  <a:lnTo>
                    <a:pt x="888" y="12"/>
                  </a:lnTo>
                  <a:lnTo>
                    <a:pt x="876" y="6"/>
                  </a:lnTo>
                  <a:lnTo>
                    <a:pt x="864" y="6"/>
                  </a:lnTo>
                  <a:lnTo>
                    <a:pt x="828" y="0"/>
                  </a:lnTo>
                  <a:lnTo>
                    <a:pt x="816" y="6"/>
                  </a:lnTo>
                  <a:lnTo>
                    <a:pt x="786" y="30"/>
                  </a:lnTo>
                  <a:lnTo>
                    <a:pt x="738" y="66"/>
                  </a:lnTo>
                  <a:lnTo>
                    <a:pt x="684" y="102"/>
                  </a:lnTo>
                  <a:lnTo>
                    <a:pt x="624" y="144"/>
                  </a:lnTo>
                  <a:lnTo>
                    <a:pt x="576" y="180"/>
                  </a:lnTo>
                  <a:lnTo>
                    <a:pt x="534" y="210"/>
                  </a:lnTo>
                  <a:lnTo>
                    <a:pt x="510" y="222"/>
                  </a:lnTo>
                  <a:lnTo>
                    <a:pt x="480" y="246"/>
                  </a:lnTo>
                  <a:lnTo>
                    <a:pt x="450" y="282"/>
                  </a:lnTo>
                  <a:lnTo>
                    <a:pt x="414" y="312"/>
                  </a:lnTo>
                  <a:lnTo>
                    <a:pt x="390" y="330"/>
                  </a:lnTo>
                  <a:lnTo>
                    <a:pt x="366" y="336"/>
                  </a:lnTo>
                  <a:lnTo>
                    <a:pt x="324" y="342"/>
                  </a:lnTo>
                  <a:lnTo>
                    <a:pt x="282" y="354"/>
                  </a:lnTo>
                  <a:lnTo>
                    <a:pt x="282" y="558"/>
                  </a:lnTo>
                  <a:lnTo>
                    <a:pt x="264" y="582"/>
                  </a:lnTo>
                  <a:lnTo>
                    <a:pt x="264" y="594"/>
                  </a:lnTo>
                  <a:lnTo>
                    <a:pt x="258" y="606"/>
                  </a:lnTo>
                  <a:lnTo>
                    <a:pt x="258" y="624"/>
                  </a:lnTo>
                  <a:lnTo>
                    <a:pt x="252" y="636"/>
                  </a:lnTo>
                  <a:lnTo>
                    <a:pt x="240" y="642"/>
                  </a:lnTo>
                  <a:lnTo>
                    <a:pt x="222" y="648"/>
                  </a:lnTo>
                  <a:lnTo>
                    <a:pt x="198" y="648"/>
                  </a:lnTo>
                  <a:lnTo>
                    <a:pt x="186" y="654"/>
                  </a:lnTo>
                  <a:lnTo>
                    <a:pt x="138" y="648"/>
                  </a:lnTo>
                  <a:lnTo>
                    <a:pt x="138" y="666"/>
                  </a:lnTo>
                  <a:lnTo>
                    <a:pt x="72" y="660"/>
                  </a:lnTo>
                  <a:lnTo>
                    <a:pt x="48" y="678"/>
                  </a:lnTo>
                  <a:lnTo>
                    <a:pt x="0" y="690"/>
                  </a:lnTo>
                  <a:lnTo>
                    <a:pt x="0" y="726"/>
                  </a:lnTo>
                  <a:lnTo>
                    <a:pt x="6" y="738"/>
                  </a:lnTo>
                  <a:lnTo>
                    <a:pt x="6" y="762"/>
                  </a:lnTo>
                  <a:lnTo>
                    <a:pt x="18" y="786"/>
                  </a:lnTo>
                  <a:lnTo>
                    <a:pt x="30" y="792"/>
                  </a:lnTo>
                  <a:lnTo>
                    <a:pt x="54" y="79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61" name="Namibia" descr="© INSCALE GmbH, 05.05.2010&#10;http://www.presentationload.com/">
              <a:extLst>
                <a:ext uri="{FF2B5EF4-FFF2-40B4-BE49-F238E27FC236}">
                  <a16:creationId xmlns:a16="http://schemas.microsoft.com/office/drawing/2014/main" id="{D38AFEC3-FCD9-4E16-94E6-D1CB0C04E23D}"/>
                </a:ext>
              </a:extLst>
            </p:cNvPr>
            <p:cNvSpPr>
              <a:spLocks/>
            </p:cNvSpPr>
            <p:nvPr>
              <p:custDataLst>
                <p:tags r:id="rId20"/>
              </p:custDataLst>
            </p:nvPr>
          </p:nvSpPr>
          <p:spPr bwMode="gray">
            <a:xfrm>
              <a:off x="7701654" y="4245820"/>
              <a:ext cx="370249" cy="377838"/>
            </a:xfrm>
            <a:custGeom>
              <a:avLst/>
              <a:gdLst>
                <a:gd name="T0" fmla="*/ 2147483647 w 954"/>
                <a:gd name="T1" fmla="*/ 2147483647 h 972"/>
                <a:gd name="T2" fmla="*/ 2147483647 w 954"/>
                <a:gd name="T3" fmla="*/ 2147483647 h 972"/>
                <a:gd name="T4" fmla="*/ 2147483647 w 954"/>
                <a:gd name="T5" fmla="*/ 2147483647 h 972"/>
                <a:gd name="T6" fmla="*/ 2147483647 w 954"/>
                <a:gd name="T7" fmla="*/ 2147483647 h 972"/>
                <a:gd name="T8" fmla="*/ 2147483647 w 954"/>
                <a:gd name="T9" fmla="*/ 2147483647 h 972"/>
                <a:gd name="T10" fmla="*/ 2147483647 w 954"/>
                <a:gd name="T11" fmla="*/ 2147483647 h 972"/>
                <a:gd name="T12" fmla="*/ 2147483647 w 954"/>
                <a:gd name="T13" fmla="*/ 2147483647 h 972"/>
                <a:gd name="T14" fmla="*/ 2147483647 w 954"/>
                <a:gd name="T15" fmla="*/ 2147483647 h 972"/>
                <a:gd name="T16" fmla="*/ 2147483647 w 954"/>
                <a:gd name="T17" fmla="*/ 2147483647 h 972"/>
                <a:gd name="T18" fmla="*/ 2147483647 w 954"/>
                <a:gd name="T19" fmla="*/ 2147483647 h 972"/>
                <a:gd name="T20" fmla="*/ 2147483647 w 954"/>
                <a:gd name="T21" fmla="*/ 2147483647 h 972"/>
                <a:gd name="T22" fmla="*/ 2147483647 w 954"/>
                <a:gd name="T23" fmla="*/ 2147483647 h 972"/>
                <a:gd name="T24" fmla="*/ 2147483647 w 954"/>
                <a:gd name="T25" fmla="*/ 2147483647 h 972"/>
                <a:gd name="T26" fmla="*/ 2147483647 w 954"/>
                <a:gd name="T27" fmla="*/ 2147483647 h 972"/>
                <a:gd name="T28" fmla="*/ 2147483647 w 954"/>
                <a:gd name="T29" fmla="*/ 2147483647 h 972"/>
                <a:gd name="T30" fmla="*/ 2147483647 w 954"/>
                <a:gd name="T31" fmla="*/ 2147483647 h 972"/>
                <a:gd name="T32" fmla="*/ 2147483647 w 954"/>
                <a:gd name="T33" fmla="*/ 2147483647 h 972"/>
                <a:gd name="T34" fmla="*/ 2147483647 w 954"/>
                <a:gd name="T35" fmla="*/ 2147483647 h 972"/>
                <a:gd name="T36" fmla="*/ 2147483647 w 954"/>
                <a:gd name="T37" fmla="*/ 2147483647 h 972"/>
                <a:gd name="T38" fmla="*/ 2147483647 w 954"/>
                <a:gd name="T39" fmla="*/ 2147483647 h 972"/>
                <a:gd name="T40" fmla="*/ 2147483647 w 954"/>
                <a:gd name="T41" fmla="*/ 2147483647 h 972"/>
                <a:gd name="T42" fmla="*/ 2147483647 w 954"/>
                <a:gd name="T43" fmla="*/ 2147483647 h 972"/>
                <a:gd name="T44" fmla="*/ 2147483647 w 954"/>
                <a:gd name="T45" fmla="*/ 2147483647 h 972"/>
                <a:gd name="T46" fmla="*/ 2147483647 w 954"/>
                <a:gd name="T47" fmla="*/ 2147483647 h 972"/>
                <a:gd name="T48" fmla="*/ 2147483647 w 954"/>
                <a:gd name="T49" fmla="*/ 2147483647 h 972"/>
                <a:gd name="T50" fmla="*/ 2147483647 w 954"/>
                <a:gd name="T51" fmla="*/ 2147483647 h 972"/>
                <a:gd name="T52" fmla="*/ 2147483647 w 954"/>
                <a:gd name="T53" fmla="*/ 2147483647 h 972"/>
                <a:gd name="T54" fmla="*/ 2147483647 w 954"/>
                <a:gd name="T55" fmla="*/ 2147483647 h 972"/>
                <a:gd name="T56" fmla="*/ 2147483647 w 954"/>
                <a:gd name="T57" fmla="*/ 2147483647 h 972"/>
                <a:gd name="T58" fmla="*/ 2147483647 w 954"/>
                <a:gd name="T59" fmla="*/ 2147483647 h 972"/>
                <a:gd name="T60" fmla="*/ 2147483647 w 954"/>
                <a:gd name="T61" fmla="*/ 2147483647 h 972"/>
                <a:gd name="T62" fmla="*/ 2147483647 w 954"/>
                <a:gd name="T63" fmla="*/ 2147483647 h 972"/>
                <a:gd name="T64" fmla="*/ 2147483647 w 954"/>
                <a:gd name="T65" fmla="*/ 2147483647 h 972"/>
                <a:gd name="T66" fmla="*/ 2147483647 w 954"/>
                <a:gd name="T67" fmla="*/ 0 h 972"/>
                <a:gd name="T68" fmla="*/ 2147483647 w 954"/>
                <a:gd name="T69" fmla="*/ 2147483647 h 972"/>
                <a:gd name="T70" fmla="*/ 2147483647 w 954"/>
                <a:gd name="T71" fmla="*/ 2147483647 h 972"/>
                <a:gd name="T72" fmla="*/ 0 w 954"/>
                <a:gd name="T73" fmla="*/ 2147483647 h 972"/>
                <a:gd name="T74" fmla="*/ 2147483647 w 954"/>
                <a:gd name="T75" fmla="*/ 2147483647 h 972"/>
                <a:gd name="T76" fmla="*/ 2147483647 w 954"/>
                <a:gd name="T77" fmla="*/ 2147483647 h 972"/>
                <a:gd name="T78" fmla="*/ 2147483647 w 954"/>
                <a:gd name="T79" fmla="*/ 2147483647 h 972"/>
                <a:gd name="T80" fmla="*/ 2147483647 w 954"/>
                <a:gd name="T81" fmla="*/ 2147483647 h 972"/>
                <a:gd name="T82" fmla="*/ 2147483647 w 954"/>
                <a:gd name="T83" fmla="*/ 2147483647 h 972"/>
                <a:gd name="T84" fmla="*/ 2147483647 w 954"/>
                <a:gd name="T85" fmla="*/ 2147483647 h 972"/>
                <a:gd name="T86" fmla="*/ 2147483647 w 954"/>
                <a:gd name="T87" fmla="*/ 2147483647 h 972"/>
                <a:gd name="T88" fmla="*/ 2147483647 w 954"/>
                <a:gd name="T89" fmla="*/ 2147483647 h 972"/>
                <a:gd name="T90" fmla="*/ 2147483647 w 954"/>
                <a:gd name="T91" fmla="*/ 2147483647 h 972"/>
                <a:gd name="T92" fmla="*/ 2147483647 w 954"/>
                <a:gd name="T93" fmla="*/ 2147483647 h 972"/>
                <a:gd name="T94" fmla="*/ 2147483647 w 954"/>
                <a:gd name="T95" fmla="*/ 2147483647 h 972"/>
                <a:gd name="T96" fmla="*/ 2147483647 w 954"/>
                <a:gd name="T97" fmla="*/ 2147483647 h 972"/>
                <a:gd name="T98" fmla="*/ 2147483647 w 954"/>
                <a:gd name="T99" fmla="*/ 2147483647 h 972"/>
                <a:gd name="T100" fmla="*/ 2147483647 w 954"/>
                <a:gd name="T101" fmla="*/ 2147483647 h 972"/>
                <a:gd name="T102" fmla="*/ 2147483647 w 954"/>
                <a:gd name="T103" fmla="*/ 2147483647 h 972"/>
                <a:gd name="T104" fmla="*/ 2147483647 w 954"/>
                <a:gd name="T105" fmla="*/ 2147483647 h 972"/>
                <a:gd name="T106" fmla="*/ 2147483647 w 954"/>
                <a:gd name="T107" fmla="*/ 2147483647 h 972"/>
                <a:gd name="T108" fmla="*/ 2147483647 w 954"/>
                <a:gd name="T109" fmla="*/ 2147483647 h 972"/>
                <a:gd name="T110" fmla="*/ 2147483647 w 954"/>
                <a:gd name="T111" fmla="*/ 2147483647 h 972"/>
                <a:gd name="T112" fmla="*/ 2147483647 w 954"/>
                <a:gd name="T113" fmla="*/ 2147483647 h 972"/>
                <a:gd name="T114" fmla="*/ 2147483647 w 954"/>
                <a:gd name="T115" fmla="*/ 2147483647 h 972"/>
                <a:gd name="T116" fmla="*/ 2147483647 w 954"/>
                <a:gd name="T117" fmla="*/ 2147483647 h 972"/>
                <a:gd name="T118" fmla="*/ 2147483647 w 954"/>
                <a:gd name="T119" fmla="*/ 2147483647 h 9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72"/>
                <a:gd name="T182" fmla="*/ 954 w 954"/>
                <a:gd name="T183" fmla="*/ 972 h 9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72">
                  <a:moveTo>
                    <a:pt x="366" y="894"/>
                  </a:moveTo>
                  <a:lnTo>
                    <a:pt x="372" y="894"/>
                  </a:lnTo>
                  <a:lnTo>
                    <a:pt x="390" y="912"/>
                  </a:lnTo>
                  <a:lnTo>
                    <a:pt x="390" y="936"/>
                  </a:lnTo>
                  <a:lnTo>
                    <a:pt x="396" y="948"/>
                  </a:lnTo>
                  <a:lnTo>
                    <a:pt x="402" y="954"/>
                  </a:lnTo>
                  <a:lnTo>
                    <a:pt x="426" y="954"/>
                  </a:lnTo>
                  <a:lnTo>
                    <a:pt x="432" y="960"/>
                  </a:lnTo>
                  <a:lnTo>
                    <a:pt x="432" y="966"/>
                  </a:lnTo>
                  <a:lnTo>
                    <a:pt x="438" y="972"/>
                  </a:lnTo>
                  <a:lnTo>
                    <a:pt x="462" y="972"/>
                  </a:lnTo>
                  <a:lnTo>
                    <a:pt x="474" y="960"/>
                  </a:lnTo>
                  <a:lnTo>
                    <a:pt x="486" y="960"/>
                  </a:lnTo>
                  <a:lnTo>
                    <a:pt x="498" y="972"/>
                  </a:lnTo>
                  <a:lnTo>
                    <a:pt x="522" y="972"/>
                  </a:lnTo>
                  <a:lnTo>
                    <a:pt x="522" y="948"/>
                  </a:lnTo>
                  <a:lnTo>
                    <a:pt x="534" y="948"/>
                  </a:lnTo>
                  <a:lnTo>
                    <a:pt x="534" y="942"/>
                  </a:lnTo>
                  <a:lnTo>
                    <a:pt x="540" y="936"/>
                  </a:lnTo>
                  <a:lnTo>
                    <a:pt x="552" y="930"/>
                  </a:lnTo>
                  <a:lnTo>
                    <a:pt x="570" y="930"/>
                  </a:lnTo>
                  <a:lnTo>
                    <a:pt x="582" y="414"/>
                  </a:lnTo>
                  <a:lnTo>
                    <a:pt x="654" y="414"/>
                  </a:lnTo>
                  <a:lnTo>
                    <a:pt x="648" y="288"/>
                  </a:lnTo>
                  <a:lnTo>
                    <a:pt x="654" y="282"/>
                  </a:lnTo>
                  <a:lnTo>
                    <a:pt x="654" y="108"/>
                  </a:lnTo>
                  <a:lnTo>
                    <a:pt x="690" y="108"/>
                  </a:lnTo>
                  <a:lnTo>
                    <a:pt x="708" y="102"/>
                  </a:lnTo>
                  <a:lnTo>
                    <a:pt x="744" y="102"/>
                  </a:lnTo>
                  <a:lnTo>
                    <a:pt x="792" y="90"/>
                  </a:lnTo>
                  <a:lnTo>
                    <a:pt x="804" y="84"/>
                  </a:lnTo>
                  <a:lnTo>
                    <a:pt x="822" y="84"/>
                  </a:lnTo>
                  <a:lnTo>
                    <a:pt x="828" y="90"/>
                  </a:lnTo>
                  <a:lnTo>
                    <a:pt x="828" y="108"/>
                  </a:lnTo>
                  <a:lnTo>
                    <a:pt x="834" y="108"/>
                  </a:lnTo>
                  <a:lnTo>
                    <a:pt x="834" y="126"/>
                  </a:lnTo>
                  <a:lnTo>
                    <a:pt x="840" y="126"/>
                  </a:lnTo>
                  <a:lnTo>
                    <a:pt x="882" y="84"/>
                  </a:lnTo>
                  <a:lnTo>
                    <a:pt x="906" y="84"/>
                  </a:lnTo>
                  <a:lnTo>
                    <a:pt x="918" y="72"/>
                  </a:lnTo>
                  <a:lnTo>
                    <a:pt x="954" y="66"/>
                  </a:lnTo>
                  <a:lnTo>
                    <a:pt x="936" y="48"/>
                  </a:lnTo>
                  <a:lnTo>
                    <a:pt x="906" y="54"/>
                  </a:lnTo>
                  <a:lnTo>
                    <a:pt x="906" y="48"/>
                  </a:lnTo>
                  <a:lnTo>
                    <a:pt x="900" y="42"/>
                  </a:lnTo>
                  <a:lnTo>
                    <a:pt x="882" y="42"/>
                  </a:lnTo>
                  <a:lnTo>
                    <a:pt x="876" y="48"/>
                  </a:lnTo>
                  <a:lnTo>
                    <a:pt x="870" y="48"/>
                  </a:lnTo>
                  <a:lnTo>
                    <a:pt x="846" y="60"/>
                  </a:lnTo>
                  <a:lnTo>
                    <a:pt x="828" y="54"/>
                  </a:lnTo>
                  <a:lnTo>
                    <a:pt x="816" y="60"/>
                  </a:lnTo>
                  <a:lnTo>
                    <a:pt x="780" y="72"/>
                  </a:lnTo>
                  <a:lnTo>
                    <a:pt x="732" y="78"/>
                  </a:lnTo>
                  <a:lnTo>
                    <a:pt x="696" y="84"/>
                  </a:lnTo>
                  <a:lnTo>
                    <a:pt x="624" y="84"/>
                  </a:lnTo>
                  <a:lnTo>
                    <a:pt x="618" y="72"/>
                  </a:lnTo>
                  <a:lnTo>
                    <a:pt x="546" y="78"/>
                  </a:lnTo>
                  <a:lnTo>
                    <a:pt x="540" y="66"/>
                  </a:lnTo>
                  <a:lnTo>
                    <a:pt x="504" y="66"/>
                  </a:lnTo>
                  <a:lnTo>
                    <a:pt x="480" y="42"/>
                  </a:lnTo>
                  <a:lnTo>
                    <a:pt x="480" y="36"/>
                  </a:lnTo>
                  <a:lnTo>
                    <a:pt x="174" y="36"/>
                  </a:lnTo>
                  <a:lnTo>
                    <a:pt x="168" y="30"/>
                  </a:lnTo>
                  <a:lnTo>
                    <a:pt x="156" y="30"/>
                  </a:lnTo>
                  <a:lnTo>
                    <a:pt x="132" y="18"/>
                  </a:lnTo>
                  <a:lnTo>
                    <a:pt x="126" y="6"/>
                  </a:lnTo>
                  <a:lnTo>
                    <a:pt x="120" y="0"/>
                  </a:lnTo>
                  <a:lnTo>
                    <a:pt x="90" y="0"/>
                  </a:lnTo>
                  <a:lnTo>
                    <a:pt x="90" y="6"/>
                  </a:lnTo>
                  <a:lnTo>
                    <a:pt x="72" y="24"/>
                  </a:lnTo>
                  <a:lnTo>
                    <a:pt x="42" y="24"/>
                  </a:lnTo>
                  <a:lnTo>
                    <a:pt x="36" y="18"/>
                  </a:lnTo>
                  <a:lnTo>
                    <a:pt x="18" y="24"/>
                  </a:lnTo>
                  <a:lnTo>
                    <a:pt x="0" y="24"/>
                  </a:lnTo>
                  <a:lnTo>
                    <a:pt x="6" y="96"/>
                  </a:lnTo>
                  <a:lnTo>
                    <a:pt x="12" y="108"/>
                  </a:lnTo>
                  <a:lnTo>
                    <a:pt x="30" y="126"/>
                  </a:lnTo>
                  <a:lnTo>
                    <a:pt x="36" y="138"/>
                  </a:lnTo>
                  <a:lnTo>
                    <a:pt x="54" y="162"/>
                  </a:lnTo>
                  <a:lnTo>
                    <a:pt x="72" y="192"/>
                  </a:lnTo>
                  <a:lnTo>
                    <a:pt x="96" y="228"/>
                  </a:lnTo>
                  <a:lnTo>
                    <a:pt x="102" y="258"/>
                  </a:lnTo>
                  <a:lnTo>
                    <a:pt x="102" y="276"/>
                  </a:lnTo>
                  <a:lnTo>
                    <a:pt x="114" y="294"/>
                  </a:lnTo>
                  <a:lnTo>
                    <a:pt x="120" y="312"/>
                  </a:lnTo>
                  <a:lnTo>
                    <a:pt x="138" y="348"/>
                  </a:lnTo>
                  <a:lnTo>
                    <a:pt x="156" y="366"/>
                  </a:lnTo>
                  <a:lnTo>
                    <a:pt x="156" y="390"/>
                  </a:lnTo>
                  <a:lnTo>
                    <a:pt x="162" y="396"/>
                  </a:lnTo>
                  <a:lnTo>
                    <a:pt x="174" y="402"/>
                  </a:lnTo>
                  <a:lnTo>
                    <a:pt x="180" y="414"/>
                  </a:lnTo>
                  <a:lnTo>
                    <a:pt x="192" y="420"/>
                  </a:lnTo>
                  <a:lnTo>
                    <a:pt x="198" y="432"/>
                  </a:lnTo>
                  <a:lnTo>
                    <a:pt x="198" y="582"/>
                  </a:lnTo>
                  <a:lnTo>
                    <a:pt x="222" y="630"/>
                  </a:lnTo>
                  <a:lnTo>
                    <a:pt x="222" y="678"/>
                  </a:lnTo>
                  <a:lnTo>
                    <a:pt x="216" y="678"/>
                  </a:lnTo>
                  <a:lnTo>
                    <a:pt x="228" y="726"/>
                  </a:lnTo>
                  <a:lnTo>
                    <a:pt x="228" y="762"/>
                  </a:lnTo>
                  <a:lnTo>
                    <a:pt x="240" y="762"/>
                  </a:lnTo>
                  <a:lnTo>
                    <a:pt x="240" y="804"/>
                  </a:lnTo>
                  <a:lnTo>
                    <a:pt x="252" y="810"/>
                  </a:lnTo>
                  <a:lnTo>
                    <a:pt x="258" y="816"/>
                  </a:lnTo>
                  <a:lnTo>
                    <a:pt x="258" y="846"/>
                  </a:lnTo>
                  <a:lnTo>
                    <a:pt x="264" y="858"/>
                  </a:lnTo>
                  <a:lnTo>
                    <a:pt x="270" y="864"/>
                  </a:lnTo>
                  <a:lnTo>
                    <a:pt x="276" y="876"/>
                  </a:lnTo>
                  <a:lnTo>
                    <a:pt x="282" y="894"/>
                  </a:lnTo>
                  <a:lnTo>
                    <a:pt x="282" y="900"/>
                  </a:lnTo>
                  <a:lnTo>
                    <a:pt x="288" y="912"/>
                  </a:lnTo>
                  <a:lnTo>
                    <a:pt x="294" y="918"/>
                  </a:lnTo>
                  <a:lnTo>
                    <a:pt x="318" y="930"/>
                  </a:lnTo>
                  <a:lnTo>
                    <a:pt x="324" y="936"/>
                  </a:lnTo>
                  <a:lnTo>
                    <a:pt x="330" y="936"/>
                  </a:lnTo>
                  <a:lnTo>
                    <a:pt x="330" y="942"/>
                  </a:lnTo>
                  <a:lnTo>
                    <a:pt x="348" y="930"/>
                  </a:lnTo>
                  <a:lnTo>
                    <a:pt x="348" y="924"/>
                  </a:lnTo>
                  <a:lnTo>
                    <a:pt x="354" y="918"/>
                  </a:lnTo>
                  <a:lnTo>
                    <a:pt x="360" y="906"/>
                  </a:lnTo>
                  <a:lnTo>
                    <a:pt x="360" y="900"/>
                  </a:lnTo>
                  <a:lnTo>
                    <a:pt x="366" y="89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63" name="Mozambique" descr="© INSCALE GmbH, 05.05.2010&#10;http://www.presentationload.com/">
              <a:extLst>
                <a:ext uri="{FF2B5EF4-FFF2-40B4-BE49-F238E27FC236}">
                  <a16:creationId xmlns:a16="http://schemas.microsoft.com/office/drawing/2014/main" id="{0EE127E4-5044-48F3-8016-46D893161375}"/>
                </a:ext>
              </a:extLst>
            </p:cNvPr>
            <p:cNvSpPr>
              <a:spLocks/>
            </p:cNvSpPr>
            <p:nvPr>
              <p:custDataLst>
                <p:tags r:id="rId21"/>
              </p:custDataLst>
            </p:nvPr>
          </p:nvSpPr>
          <p:spPr bwMode="gray">
            <a:xfrm>
              <a:off x="8206954" y="4044003"/>
              <a:ext cx="295897" cy="518958"/>
            </a:xfrm>
            <a:custGeom>
              <a:avLst/>
              <a:gdLst>
                <a:gd name="T0" fmla="*/ 2147483647 w 762"/>
                <a:gd name="T1" fmla="*/ 2147483647 h 1338"/>
                <a:gd name="T2" fmla="*/ 2147483647 w 762"/>
                <a:gd name="T3" fmla="*/ 2147483647 h 1338"/>
                <a:gd name="T4" fmla="*/ 2147483647 w 762"/>
                <a:gd name="T5" fmla="*/ 2147483647 h 1338"/>
                <a:gd name="T6" fmla="*/ 2147483647 w 762"/>
                <a:gd name="T7" fmla="*/ 2147483647 h 1338"/>
                <a:gd name="T8" fmla="*/ 2147483647 w 762"/>
                <a:gd name="T9" fmla="*/ 2147483647 h 1338"/>
                <a:gd name="T10" fmla="*/ 2147483647 w 762"/>
                <a:gd name="T11" fmla="*/ 2147483647 h 1338"/>
                <a:gd name="T12" fmla="*/ 2147483647 w 762"/>
                <a:gd name="T13" fmla="*/ 2147483647 h 1338"/>
                <a:gd name="T14" fmla="*/ 2147483647 w 762"/>
                <a:gd name="T15" fmla="*/ 2147483647 h 1338"/>
                <a:gd name="T16" fmla="*/ 2147483647 w 762"/>
                <a:gd name="T17" fmla="*/ 2147483647 h 1338"/>
                <a:gd name="T18" fmla="*/ 2147483647 w 762"/>
                <a:gd name="T19" fmla="*/ 2147483647 h 1338"/>
                <a:gd name="T20" fmla="*/ 2147483647 w 762"/>
                <a:gd name="T21" fmla="*/ 2147483647 h 1338"/>
                <a:gd name="T22" fmla="*/ 2147483647 w 762"/>
                <a:gd name="T23" fmla="*/ 2147483647 h 1338"/>
                <a:gd name="T24" fmla="*/ 2147483647 w 762"/>
                <a:gd name="T25" fmla="*/ 2147483647 h 1338"/>
                <a:gd name="T26" fmla="*/ 2147483647 w 762"/>
                <a:gd name="T27" fmla="*/ 2147483647 h 1338"/>
                <a:gd name="T28" fmla="*/ 2147483647 w 762"/>
                <a:gd name="T29" fmla="*/ 2147483647 h 1338"/>
                <a:gd name="T30" fmla="*/ 2147483647 w 762"/>
                <a:gd name="T31" fmla="*/ 2147483647 h 1338"/>
                <a:gd name="T32" fmla="*/ 2147483647 w 762"/>
                <a:gd name="T33" fmla="*/ 2147483647 h 1338"/>
                <a:gd name="T34" fmla="*/ 2147483647 w 762"/>
                <a:gd name="T35" fmla="*/ 2147483647 h 1338"/>
                <a:gd name="T36" fmla="*/ 2147483647 w 762"/>
                <a:gd name="T37" fmla="*/ 2147483647 h 1338"/>
                <a:gd name="T38" fmla="*/ 2147483647 w 762"/>
                <a:gd name="T39" fmla="*/ 2147483647 h 1338"/>
                <a:gd name="T40" fmla="*/ 2147483647 w 762"/>
                <a:gd name="T41" fmla="*/ 2147483647 h 1338"/>
                <a:gd name="T42" fmla="*/ 2147483647 w 762"/>
                <a:gd name="T43" fmla="*/ 2147483647 h 1338"/>
                <a:gd name="T44" fmla="*/ 2147483647 w 762"/>
                <a:gd name="T45" fmla="*/ 2147483647 h 1338"/>
                <a:gd name="T46" fmla="*/ 2147483647 w 762"/>
                <a:gd name="T47" fmla="*/ 2147483647 h 1338"/>
                <a:gd name="T48" fmla="*/ 2147483647 w 762"/>
                <a:gd name="T49" fmla="*/ 2147483647 h 1338"/>
                <a:gd name="T50" fmla="*/ 2147483647 w 762"/>
                <a:gd name="T51" fmla="*/ 2147483647 h 1338"/>
                <a:gd name="T52" fmla="*/ 2147483647 w 762"/>
                <a:gd name="T53" fmla="*/ 2147483647 h 1338"/>
                <a:gd name="T54" fmla="*/ 2147483647 w 762"/>
                <a:gd name="T55" fmla="*/ 2147483647 h 1338"/>
                <a:gd name="T56" fmla="*/ 0 w 762"/>
                <a:gd name="T57" fmla="*/ 2147483647 h 1338"/>
                <a:gd name="T58" fmla="*/ 2147483647 w 762"/>
                <a:gd name="T59" fmla="*/ 2147483647 h 1338"/>
                <a:gd name="T60" fmla="*/ 2147483647 w 762"/>
                <a:gd name="T61" fmla="*/ 2147483647 h 1338"/>
                <a:gd name="T62" fmla="*/ 2147483647 w 762"/>
                <a:gd name="T63" fmla="*/ 2147483647 h 1338"/>
                <a:gd name="T64" fmla="*/ 2147483647 w 762"/>
                <a:gd name="T65" fmla="*/ 2147483647 h 1338"/>
                <a:gd name="T66" fmla="*/ 2147483647 w 762"/>
                <a:gd name="T67" fmla="*/ 2147483647 h 1338"/>
                <a:gd name="T68" fmla="*/ 2147483647 w 762"/>
                <a:gd name="T69" fmla="*/ 2147483647 h 1338"/>
                <a:gd name="T70" fmla="*/ 2147483647 w 762"/>
                <a:gd name="T71" fmla="*/ 2147483647 h 1338"/>
                <a:gd name="T72" fmla="*/ 2147483647 w 762"/>
                <a:gd name="T73" fmla="*/ 2147483647 h 1338"/>
                <a:gd name="T74" fmla="*/ 2147483647 w 762"/>
                <a:gd name="T75" fmla="*/ 2147483647 h 1338"/>
                <a:gd name="T76" fmla="*/ 2147483647 w 762"/>
                <a:gd name="T77" fmla="*/ 2147483647 h 1338"/>
                <a:gd name="T78" fmla="*/ 2147483647 w 762"/>
                <a:gd name="T79" fmla="*/ 2147483647 h 1338"/>
                <a:gd name="T80" fmla="*/ 2147483647 w 762"/>
                <a:gd name="T81" fmla="*/ 2147483647 h 1338"/>
                <a:gd name="T82" fmla="*/ 2147483647 w 762"/>
                <a:gd name="T83" fmla="*/ 2147483647 h 1338"/>
                <a:gd name="T84" fmla="*/ 2147483647 w 762"/>
                <a:gd name="T85" fmla="*/ 2147483647 h 1338"/>
                <a:gd name="T86" fmla="*/ 2147483647 w 762"/>
                <a:gd name="T87" fmla="*/ 2147483647 h 1338"/>
                <a:gd name="T88" fmla="*/ 2147483647 w 762"/>
                <a:gd name="T89" fmla="*/ 2147483647 h 1338"/>
                <a:gd name="T90" fmla="*/ 2147483647 w 762"/>
                <a:gd name="T91" fmla="*/ 2147483647 h 1338"/>
                <a:gd name="T92" fmla="*/ 2147483647 w 762"/>
                <a:gd name="T93" fmla="*/ 2147483647 h 1338"/>
                <a:gd name="T94" fmla="*/ 2147483647 w 762"/>
                <a:gd name="T95" fmla="*/ 2147483647 h 1338"/>
                <a:gd name="T96" fmla="*/ 2147483647 w 762"/>
                <a:gd name="T97" fmla="*/ 2147483647 h 1338"/>
                <a:gd name="T98" fmla="*/ 2147483647 w 762"/>
                <a:gd name="T99" fmla="*/ 2147483647 h 1338"/>
                <a:gd name="T100" fmla="*/ 2147483647 w 762"/>
                <a:gd name="T101" fmla="*/ 2147483647 h 1338"/>
                <a:gd name="T102" fmla="*/ 2147483647 w 762"/>
                <a:gd name="T103" fmla="*/ 2147483647 h 1338"/>
                <a:gd name="T104" fmla="*/ 2147483647 w 762"/>
                <a:gd name="T105" fmla="*/ 2147483647 h 1338"/>
                <a:gd name="T106" fmla="*/ 2147483647 w 762"/>
                <a:gd name="T107" fmla="*/ 2147483647 h 1338"/>
                <a:gd name="T108" fmla="*/ 2147483647 w 762"/>
                <a:gd name="T109" fmla="*/ 2147483647 h 1338"/>
                <a:gd name="T110" fmla="*/ 2147483647 w 762"/>
                <a:gd name="T111" fmla="*/ 2147483647 h 1338"/>
                <a:gd name="T112" fmla="*/ 2147483647 w 762"/>
                <a:gd name="T113" fmla="*/ 2147483647 h 1338"/>
                <a:gd name="T114" fmla="*/ 2147483647 w 762"/>
                <a:gd name="T115" fmla="*/ 2147483647 h 1338"/>
                <a:gd name="T116" fmla="*/ 2147483647 w 762"/>
                <a:gd name="T117" fmla="*/ 2147483647 h 1338"/>
                <a:gd name="T118" fmla="*/ 2147483647 w 762"/>
                <a:gd name="T119" fmla="*/ 2147483647 h 1338"/>
                <a:gd name="T120" fmla="*/ 2147483647 w 762"/>
                <a:gd name="T121" fmla="*/ 2147483647 h 1338"/>
                <a:gd name="T122" fmla="*/ 2147483647 w 762"/>
                <a:gd name="T123" fmla="*/ 2147483647 h 13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2"/>
                <a:gd name="T187" fmla="*/ 0 h 1338"/>
                <a:gd name="T188" fmla="*/ 762 w 762"/>
                <a:gd name="T189" fmla="*/ 1338 h 133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2" h="1338">
                  <a:moveTo>
                    <a:pt x="762" y="342"/>
                  </a:moveTo>
                  <a:lnTo>
                    <a:pt x="762" y="324"/>
                  </a:lnTo>
                  <a:lnTo>
                    <a:pt x="756" y="318"/>
                  </a:lnTo>
                  <a:lnTo>
                    <a:pt x="744" y="318"/>
                  </a:lnTo>
                  <a:lnTo>
                    <a:pt x="744" y="258"/>
                  </a:lnTo>
                  <a:lnTo>
                    <a:pt x="732" y="246"/>
                  </a:lnTo>
                  <a:lnTo>
                    <a:pt x="750" y="234"/>
                  </a:lnTo>
                  <a:lnTo>
                    <a:pt x="738" y="186"/>
                  </a:lnTo>
                  <a:lnTo>
                    <a:pt x="750" y="156"/>
                  </a:lnTo>
                  <a:lnTo>
                    <a:pt x="738" y="120"/>
                  </a:lnTo>
                  <a:lnTo>
                    <a:pt x="738" y="108"/>
                  </a:lnTo>
                  <a:lnTo>
                    <a:pt x="750" y="72"/>
                  </a:lnTo>
                  <a:lnTo>
                    <a:pt x="756" y="42"/>
                  </a:lnTo>
                  <a:lnTo>
                    <a:pt x="756" y="12"/>
                  </a:lnTo>
                  <a:lnTo>
                    <a:pt x="744" y="0"/>
                  </a:lnTo>
                  <a:lnTo>
                    <a:pt x="666" y="54"/>
                  </a:lnTo>
                  <a:lnTo>
                    <a:pt x="636" y="60"/>
                  </a:lnTo>
                  <a:lnTo>
                    <a:pt x="630" y="60"/>
                  </a:lnTo>
                  <a:lnTo>
                    <a:pt x="618" y="72"/>
                  </a:lnTo>
                  <a:lnTo>
                    <a:pt x="606" y="78"/>
                  </a:lnTo>
                  <a:lnTo>
                    <a:pt x="594" y="78"/>
                  </a:lnTo>
                  <a:lnTo>
                    <a:pt x="594" y="72"/>
                  </a:lnTo>
                  <a:lnTo>
                    <a:pt x="588" y="66"/>
                  </a:lnTo>
                  <a:lnTo>
                    <a:pt x="564" y="66"/>
                  </a:lnTo>
                  <a:lnTo>
                    <a:pt x="558" y="72"/>
                  </a:lnTo>
                  <a:lnTo>
                    <a:pt x="552" y="84"/>
                  </a:lnTo>
                  <a:lnTo>
                    <a:pt x="540" y="90"/>
                  </a:lnTo>
                  <a:lnTo>
                    <a:pt x="528" y="102"/>
                  </a:lnTo>
                  <a:lnTo>
                    <a:pt x="510" y="102"/>
                  </a:lnTo>
                  <a:lnTo>
                    <a:pt x="498" y="96"/>
                  </a:lnTo>
                  <a:lnTo>
                    <a:pt x="492" y="90"/>
                  </a:lnTo>
                  <a:lnTo>
                    <a:pt x="486" y="90"/>
                  </a:lnTo>
                  <a:lnTo>
                    <a:pt x="468" y="108"/>
                  </a:lnTo>
                  <a:lnTo>
                    <a:pt x="456" y="108"/>
                  </a:lnTo>
                  <a:lnTo>
                    <a:pt x="450" y="102"/>
                  </a:lnTo>
                  <a:lnTo>
                    <a:pt x="438" y="96"/>
                  </a:lnTo>
                  <a:lnTo>
                    <a:pt x="432" y="84"/>
                  </a:lnTo>
                  <a:lnTo>
                    <a:pt x="420" y="78"/>
                  </a:lnTo>
                  <a:lnTo>
                    <a:pt x="408" y="78"/>
                  </a:lnTo>
                  <a:lnTo>
                    <a:pt x="396" y="90"/>
                  </a:lnTo>
                  <a:lnTo>
                    <a:pt x="390" y="90"/>
                  </a:lnTo>
                  <a:lnTo>
                    <a:pt x="384" y="96"/>
                  </a:lnTo>
                  <a:lnTo>
                    <a:pt x="354" y="96"/>
                  </a:lnTo>
                  <a:lnTo>
                    <a:pt x="354" y="114"/>
                  </a:lnTo>
                  <a:lnTo>
                    <a:pt x="330" y="138"/>
                  </a:lnTo>
                  <a:lnTo>
                    <a:pt x="330" y="150"/>
                  </a:lnTo>
                  <a:lnTo>
                    <a:pt x="342" y="162"/>
                  </a:lnTo>
                  <a:lnTo>
                    <a:pt x="348" y="174"/>
                  </a:lnTo>
                  <a:lnTo>
                    <a:pt x="348" y="204"/>
                  </a:lnTo>
                  <a:lnTo>
                    <a:pt x="342" y="216"/>
                  </a:lnTo>
                  <a:lnTo>
                    <a:pt x="336" y="234"/>
                  </a:lnTo>
                  <a:lnTo>
                    <a:pt x="336" y="246"/>
                  </a:lnTo>
                  <a:lnTo>
                    <a:pt x="342" y="246"/>
                  </a:lnTo>
                  <a:lnTo>
                    <a:pt x="342" y="252"/>
                  </a:lnTo>
                  <a:lnTo>
                    <a:pt x="348" y="252"/>
                  </a:lnTo>
                  <a:lnTo>
                    <a:pt x="372" y="276"/>
                  </a:lnTo>
                  <a:lnTo>
                    <a:pt x="384" y="300"/>
                  </a:lnTo>
                  <a:lnTo>
                    <a:pt x="390" y="306"/>
                  </a:lnTo>
                  <a:lnTo>
                    <a:pt x="396" y="318"/>
                  </a:lnTo>
                  <a:lnTo>
                    <a:pt x="408" y="336"/>
                  </a:lnTo>
                  <a:lnTo>
                    <a:pt x="420" y="348"/>
                  </a:lnTo>
                  <a:lnTo>
                    <a:pt x="420" y="366"/>
                  </a:lnTo>
                  <a:lnTo>
                    <a:pt x="414" y="372"/>
                  </a:lnTo>
                  <a:lnTo>
                    <a:pt x="408" y="384"/>
                  </a:lnTo>
                  <a:lnTo>
                    <a:pt x="402" y="390"/>
                  </a:lnTo>
                  <a:lnTo>
                    <a:pt x="402" y="450"/>
                  </a:lnTo>
                  <a:lnTo>
                    <a:pt x="396" y="456"/>
                  </a:lnTo>
                  <a:lnTo>
                    <a:pt x="372" y="456"/>
                  </a:lnTo>
                  <a:lnTo>
                    <a:pt x="360" y="462"/>
                  </a:lnTo>
                  <a:lnTo>
                    <a:pt x="354" y="474"/>
                  </a:lnTo>
                  <a:lnTo>
                    <a:pt x="354" y="492"/>
                  </a:lnTo>
                  <a:lnTo>
                    <a:pt x="360" y="492"/>
                  </a:lnTo>
                  <a:lnTo>
                    <a:pt x="366" y="498"/>
                  </a:lnTo>
                  <a:lnTo>
                    <a:pt x="366" y="528"/>
                  </a:lnTo>
                  <a:lnTo>
                    <a:pt x="354" y="534"/>
                  </a:lnTo>
                  <a:lnTo>
                    <a:pt x="348" y="540"/>
                  </a:lnTo>
                  <a:lnTo>
                    <a:pt x="342" y="534"/>
                  </a:lnTo>
                  <a:lnTo>
                    <a:pt x="342" y="522"/>
                  </a:lnTo>
                  <a:lnTo>
                    <a:pt x="348" y="516"/>
                  </a:lnTo>
                  <a:lnTo>
                    <a:pt x="348" y="504"/>
                  </a:lnTo>
                  <a:lnTo>
                    <a:pt x="336" y="498"/>
                  </a:lnTo>
                  <a:lnTo>
                    <a:pt x="330" y="492"/>
                  </a:lnTo>
                  <a:lnTo>
                    <a:pt x="318" y="486"/>
                  </a:lnTo>
                  <a:lnTo>
                    <a:pt x="312" y="480"/>
                  </a:lnTo>
                  <a:lnTo>
                    <a:pt x="300" y="474"/>
                  </a:lnTo>
                  <a:lnTo>
                    <a:pt x="300" y="444"/>
                  </a:lnTo>
                  <a:lnTo>
                    <a:pt x="288" y="444"/>
                  </a:lnTo>
                  <a:lnTo>
                    <a:pt x="288" y="438"/>
                  </a:lnTo>
                  <a:lnTo>
                    <a:pt x="294" y="432"/>
                  </a:lnTo>
                  <a:lnTo>
                    <a:pt x="306" y="426"/>
                  </a:lnTo>
                  <a:lnTo>
                    <a:pt x="312" y="420"/>
                  </a:lnTo>
                  <a:lnTo>
                    <a:pt x="300" y="402"/>
                  </a:lnTo>
                  <a:lnTo>
                    <a:pt x="312" y="396"/>
                  </a:lnTo>
                  <a:lnTo>
                    <a:pt x="318" y="366"/>
                  </a:lnTo>
                  <a:lnTo>
                    <a:pt x="312" y="366"/>
                  </a:lnTo>
                  <a:lnTo>
                    <a:pt x="312" y="330"/>
                  </a:lnTo>
                  <a:lnTo>
                    <a:pt x="306" y="324"/>
                  </a:lnTo>
                  <a:lnTo>
                    <a:pt x="288" y="324"/>
                  </a:lnTo>
                  <a:lnTo>
                    <a:pt x="282" y="330"/>
                  </a:lnTo>
                  <a:lnTo>
                    <a:pt x="252" y="330"/>
                  </a:lnTo>
                  <a:lnTo>
                    <a:pt x="222" y="282"/>
                  </a:lnTo>
                  <a:lnTo>
                    <a:pt x="216" y="282"/>
                  </a:lnTo>
                  <a:lnTo>
                    <a:pt x="210" y="288"/>
                  </a:lnTo>
                  <a:lnTo>
                    <a:pt x="192" y="294"/>
                  </a:lnTo>
                  <a:lnTo>
                    <a:pt x="180" y="300"/>
                  </a:lnTo>
                  <a:lnTo>
                    <a:pt x="162" y="312"/>
                  </a:lnTo>
                  <a:lnTo>
                    <a:pt x="138" y="324"/>
                  </a:lnTo>
                  <a:lnTo>
                    <a:pt x="132" y="324"/>
                  </a:lnTo>
                  <a:lnTo>
                    <a:pt x="120" y="330"/>
                  </a:lnTo>
                  <a:lnTo>
                    <a:pt x="102" y="336"/>
                  </a:lnTo>
                  <a:lnTo>
                    <a:pt x="84" y="336"/>
                  </a:lnTo>
                  <a:lnTo>
                    <a:pt x="72" y="342"/>
                  </a:lnTo>
                  <a:lnTo>
                    <a:pt x="60" y="342"/>
                  </a:lnTo>
                  <a:lnTo>
                    <a:pt x="42" y="360"/>
                  </a:lnTo>
                  <a:lnTo>
                    <a:pt x="12" y="360"/>
                  </a:lnTo>
                  <a:lnTo>
                    <a:pt x="0" y="372"/>
                  </a:lnTo>
                  <a:lnTo>
                    <a:pt x="18" y="390"/>
                  </a:lnTo>
                  <a:lnTo>
                    <a:pt x="24" y="444"/>
                  </a:lnTo>
                  <a:lnTo>
                    <a:pt x="84" y="444"/>
                  </a:lnTo>
                  <a:lnTo>
                    <a:pt x="96" y="462"/>
                  </a:lnTo>
                  <a:lnTo>
                    <a:pt x="114" y="462"/>
                  </a:lnTo>
                  <a:lnTo>
                    <a:pt x="132" y="486"/>
                  </a:lnTo>
                  <a:lnTo>
                    <a:pt x="138" y="486"/>
                  </a:lnTo>
                  <a:lnTo>
                    <a:pt x="150" y="480"/>
                  </a:lnTo>
                  <a:lnTo>
                    <a:pt x="162" y="480"/>
                  </a:lnTo>
                  <a:lnTo>
                    <a:pt x="180" y="498"/>
                  </a:lnTo>
                  <a:lnTo>
                    <a:pt x="192" y="498"/>
                  </a:lnTo>
                  <a:lnTo>
                    <a:pt x="204" y="510"/>
                  </a:lnTo>
                  <a:lnTo>
                    <a:pt x="204" y="516"/>
                  </a:lnTo>
                  <a:lnTo>
                    <a:pt x="198" y="528"/>
                  </a:lnTo>
                  <a:lnTo>
                    <a:pt x="192" y="534"/>
                  </a:lnTo>
                  <a:lnTo>
                    <a:pt x="204" y="552"/>
                  </a:lnTo>
                  <a:lnTo>
                    <a:pt x="192" y="564"/>
                  </a:lnTo>
                  <a:lnTo>
                    <a:pt x="204" y="576"/>
                  </a:lnTo>
                  <a:lnTo>
                    <a:pt x="198" y="582"/>
                  </a:lnTo>
                  <a:lnTo>
                    <a:pt x="198" y="588"/>
                  </a:lnTo>
                  <a:lnTo>
                    <a:pt x="192" y="594"/>
                  </a:lnTo>
                  <a:lnTo>
                    <a:pt x="192" y="606"/>
                  </a:lnTo>
                  <a:lnTo>
                    <a:pt x="204" y="630"/>
                  </a:lnTo>
                  <a:lnTo>
                    <a:pt x="204" y="642"/>
                  </a:lnTo>
                  <a:lnTo>
                    <a:pt x="198" y="648"/>
                  </a:lnTo>
                  <a:lnTo>
                    <a:pt x="198" y="654"/>
                  </a:lnTo>
                  <a:lnTo>
                    <a:pt x="192" y="654"/>
                  </a:lnTo>
                  <a:lnTo>
                    <a:pt x="192" y="666"/>
                  </a:lnTo>
                  <a:lnTo>
                    <a:pt x="174" y="678"/>
                  </a:lnTo>
                  <a:lnTo>
                    <a:pt x="192" y="702"/>
                  </a:lnTo>
                  <a:lnTo>
                    <a:pt x="174" y="720"/>
                  </a:lnTo>
                  <a:lnTo>
                    <a:pt x="174" y="732"/>
                  </a:lnTo>
                  <a:lnTo>
                    <a:pt x="198" y="756"/>
                  </a:lnTo>
                  <a:lnTo>
                    <a:pt x="198" y="762"/>
                  </a:lnTo>
                  <a:lnTo>
                    <a:pt x="192" y="774"/>
                  </a:lnTo>
                  <a:lnTo>
                    <a:pt x="180" y="786"/>
                  </a:lnTo>
                  <a:lnTo>
                    <a:pt x="180" y="798"/>
                  </a:lnTo>
                  <a:lnTo>
                    <a:pt x="168" y="810"/>
                  </a:lnTo>
                  <a:lnTo>
                    <a:pt x="156" y="816"/>
                  </a:lnTo>
                  <a:lnTo>
                    <a:pt x="156" y="846"/>
                  </a:lnTo>
                  <a:lnTo>
                    <a:pt x="144" y="858"/>
                  </a:lnTo>
                  <a:lnTo>
                    <a:pt x="156" y="876"/>
                  </a:lnTo>
                  <a:lnTo>
                    <a:pt x="138" y="882"/>
                  </a:lnTo>
                  <a:lnTo>
                    <a:pt x="72" y="966"/>
                  </a:lnTo>
                  <a:lnTo>
                    <a:pt x="72" y="996"/>
                  </a:lnTo>
                  <a:lnTo>
                    <a:pt x="78" y="1014"/>
                  </a:lnTo>
                  <a:lnTo>
                    <a:pt x="78" y="1032"/>
                  </a:lnTo>
                  <a:lnTo>
                    <a:pt x="84" y="1044"/>
                  </a:lnTo>
                  <a:lnTo>
                    <a:pt x="84" y="1062"/>
                  </a:lnTo>
                  <a:lnTo>
                    <a:pt x="114" y="1122"/>
                  </a:lnTo>
                  <a:lnTo>
                    <a:pt x="114" y="1212"/>
                  </a:lnTo>
                  <a:lnTo>
                    <a:pt x="90" y="1248"/>
                  </a:lnTo>
                  <a:lnTo>
                    <a:pt x="114" y="1248"/>
                  </a:lnTo>
                  <a:lnTo>
                    <a:pt x="108" y="1260"/>
                  </a:lnTo>
                  <a:lnTo>
                    <a:pt x="108" y="1284"/>
                  </a:lnTo>
                  <a:lnTo>
                    <a:pt x="114" y="1290"/>
                  </a:lnTo>
                  <a:lnTo>
                    <a:pt x="120" y="1290"/>
                  </a:lnTo>
                  <a:lnTo>
                    <a:pt x="126" y="1314"/>
                  </a:lnTo>
                  <a:lnTo>
                    <a:pt x="144" y="1314"/>
                  </a:lnTo>
                  <a:lnTo>
                    <a:pt x="156" y="1326"/>
                  </a:lnTo>
                  <a:lnTo>
                    <a:pt x="162" y="1338"/>
                  </a:lnTo>
                  <a:lnTo>
                    <a:pt x="168" y="1320"/>
                  </a:lnTo>
                  <a:lnTo>
                    <a:pt x="168" y="1284"/>
                  </a:lnTo>
                  <a:lnTo>
                    <a:pt x="162" y="1272"/>
                  </a:lnTo>
                  <a:lnTo>
                    <a:pt x="156" y="1266"/>
                  </a:lnTo>
                  <a:lnTo>
                    <a:pt x="150" y="1266"/>
                  </a:lnTo>
                  <a:lnTo>
                    <a:pt x="150" y="1242"/>
                  </a:lnTo>
                  <a:lnTo>
                    <a:pt x="162" y="1230"/>
                  </a:lnTo>
                  <a:lnTo>
                    <a:pt x="222" y="1188"/>
                  </a:lnTo>
                  <a:lnTo>
                    <a:pt x="276" y="1158"/>
                  </a:lnTo>
                  <a:lnTo>
                    <a:pt x="294" y="1146"/>
                  </a:lnTo>
                  <a:lnTo>
                    <a:pt x="312" y="1140"/>
                  </a:lnTo>
                  <a:lnTo>
                    <a:pt x="330" y="1128"/>
                  </a:lnTo>
                  <a:lnTo>
                    <a:pt x="342" y="1122"/>
                  </a:lnTo>
                  <a:lnTo>
                    <a:pt x="360" y="1104"/>
                  </a:lnTo>
                  <a:lnTo>
                    <a:pt x="360" y="1080"/>
                  </a:lnTo>
                  <a:lnTo>
                    <a:pt x="354" y="1080"/>
                  </a:lnTo>
                  <a:lnTo>
                    <a:pt x="354" y="1086"/>
                  </a:lnTo>
                  <a:lnTo>
                    <a:pt x="348" y="1080"/>
                  </a:lnTo>
                  <a:lnTo>
                    <a:pt x="342" y="1080"/>
                  </a:lnTo>
                  <a:lnTo>
                    <a:pt x="342" y="1068"/>
                  </a:lnTo>
                  <a:lnTo>
                    <a:pt x="366" y="1020"/>
                  </a:lnTo>
                  <a:lnTo>
                    <a:pt x="366" y="990"/>
                  </a:lnTo>
                  <a:lnTo>
                    <a:pt x="360" y="984"/>
                  </a:lnTo>
                  <a:lnTo>
                    <a:pt x="360" y="978"/>
                  </a:lnTo>
                  <a:lnTo>
                    <a:pt x="372" y="948"/>
                  </a:lnTo>
                  <a:lnTo>
                    <a:pt x="366" y="942"/>
                  </a:lnTo>
                  <a:lnTo>
                    <a:pt x="348" y="960"/>
                  </a:lnTo>
                  <a:lnTo>
                    <a:pt x="354" y="918"/>
                  </a:lnTo>
                  <a:lnTo>
                    <a:pt x="348" y="906"/>
                  </a:lnTo>
                  <a:lnTo>
                    <a:pt x="336" y="900"/>
                  </a:lnTo>
                  <a:lnTo>
                    <a:pt x="330" y="888"/>
                  </a:lnTo>
                  <a:lnTo>
                    <a:pt x="330" y="870"/>
                  </a:lnTo>
                  <a:lnTo>
                    <a:pt x="336" y="858"/>
                  </a:lnTo>
                  <a:lnTo>
                    <a:pt x="336" y="834"/>
                  </a:lnTo>
                  <a:lnTo>
                    <a:pt x="324" y="822"/>
                  </a:lnTo>
                  <a:lnTo>
                    <a:pt x="318" y="822"/>
                  </a:lnTo>
                  <a:lnTo>
                    <a:pt x="312" y="816"/>
                  </a:lnTo>
                  <a:lnTo>
                    <a:pt x="312" y="792"/>
                  </a:lnTo>
                  <a:lnTo>
                    <a:pt x="318" y="780"/>
                  </a:lnTo>
                  <a:lnTo>
                    <a:pt x="324" y="762"/>
                  </a:lnTo>
                  <a:lnTo>
                    <a:pt x="336" y="750"/>
                  </a:lnTo>
                  <a:lnTo>
                    <a:pt x="372" y="732"/>
                  </a:lnTo>
                  <a:lnTo>
                    <a:pt x="378" y="726"/>
                  </a:lnTo>
                  <a:lnTo>
                    <a:pt x="378" y="714"/>
                  </a:lnTo>
                  <a:lnTo>
                    <a:pt x="390" y="690"/>
                  </a:lnTo>
                  <a:lnTo>
                    <a:pt x="396" y="684"/>
                  </a:lnTo>
                  <a:lnTo>
                    <a:pt x="402" y="684"/>
                  </a:lnTo>
                  <a:lnTo>
                    <a:pt x="414" y="678"/>
                  </a:lnTo>
                  <a:lnTo>
                    <a:pt x="420" y="678"/>
                  </a:lnTo>
                  <a:lnTo>
                    <a:pt x="426" y="672"/>
                  </a:lnTo>
                  <a:lnTo>
                    <a:pt x="450" y="660"/>
                  </a:lnTo>
                  <a:lnTo>
                    <a:pt x="462" y="648"/>
                  </a:lnTo>
                  <a:lnTo>
                    <a:pt x="474" y="612"/>
                  </a:lnTo>
                  <a:lnTo>
                    <a:pt x="498" y="576"/>
                  </a:lnTo>
                  <a:lnTo>
                    <a:pt x="522" y="564"/>
                  </a:lnTo>
                  <a:lnTo>
                    <a:pt x="558" y="552"/>
                  </a:lnTo>
                  <a:lnTo>
                    <a:pt x="600" y="534"/>
                  </a:lnTo>
                  <a:lnTo>
                    <a:pt x="624" y="522"/>
                  </a:lnTo>
                  <a:lnTo>
                    <a:pt x="630" y="516"/>
                  </a:lnTo>
                  <a:lnTo>
                    <a:pt x="666" y="498"/>
                  </a:lnTo>
                  <a:lnTo>
                    <a:pt x="672" y="492"/>
                  </a:lnTo>
                  <a:lnTo>
                    <a:pt x="684" y="486"/>
                  </a:lnTo>
                  <a:lnTo>
                    <a:pt x="684" y="474"/>
                  </a:lnTo>
                  <a:lnTo>
                    <a:pt x="714" y="444"/>
                  </a:lnTo>
                  <a:lnTo>
                    <a:pt x="714" y="432"/>
                  </a:lnTo>
                  <a:lnTo>
                    <a:pt x="720" y="420"/>
                  </a:lnTo>
                  <a:lnTo>
                    <a:pt x="732" y="414"/>
                  </a:lnTo>
                  <a:lnTo>
                    <a:pt x="738" y="402"/>
                  </a:lnTo>
                  <a:lnTo>
                    <a:pt x="744" y="396"/>
                  </a:lnTo>
                  <a:lnTo>
                    <a:pt x="744" y="378"/>
                  </a:lnTo>
                  <a:lnTo>
                    <a:pt x="750" y="372"/>
                  </a:lnTo>
                  <a:lnTo>
                    <a:pt x="762" y="348"/>
                  </a:lnTo>
                  <a:lnTo>
                    <a:pt x="762" y="342"/>
                  </a:lnTo>
                  <a:close/>
                </a:path>
              </a:pathLst>
            </a:cu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64" name="Morocco" descr="© INSCALE GmbH, 05.05.2010&#10;http://www.presentationload.com/">
              <a:extLst>
                <a:ext uri="{FF2B5EF4-FFF2-40B4-BE49-F238E27FC236}">
                  <a16:creationId xmlns:a16="http://schemas.microsoft.com/office/drawing/2014/main" id="{E50C5FE8-C080-485A-9BBA-37B5694FE03C}"/>
                </a:ext>
              </a:extLst>
            </p:cNvPr>
            <p:cNvSpPr>
              <a:spLocks/>
            </p:cNvSpPr>
            <p:nvPr>
              <p:custDataLst>
                <p:tags r:id="rId22"/>
              </p:custDataLst>
            </p:nvPr>
          </p:nvSpPr>
          <p:spPr bwMode="gray">
            <a:xfrm>
              <a:off x="7037024" y="2594868"/>
              <a:ext cx="329281" cy="256444"/>
            </a:xfrm>
            <a:custGeom>
              <a:avLst/>
              <a:gdLst>
                <a:gd name="T0" fmla="*/ 2147483647 w 846"/>
                <a:gd name="T1" fmla="*/ 2147483647 h 660"/>
                <a:gd name="T2" fmla="*/ 2147483647 w 846"/>
                <a:gd name="T3" fmla="*/ 2147483647 h 660"/>
                <a:gd name="T4" fmla="*/ 2147483647 w 846"/>
                <a:gd name="T5" fmla="*/ 2147483647 h 660"/>
                <a:gd name="T6" fmla="*/ 2147483647 w 846"/>
                <a:gd name="T7" fmla="*/ 2147483647 h 660"/>
                <a:gd name="T8" fmla="*/ 2147483647 w 846"/>
                <a:gd name="T9" fmla="*/ 2147483647 h 660"/>
                <a:gd name="T10" fmla="*/ 2147483647 w 846"/>
                <a:gd name="T11" fmla="*/ 2147483647 h 660"/>
                <a:gd name="T12" fmla="*/ 2147483647 w 846"/>
                <a:gd name="T13" fmla="*/ 2147483647 h 660"/>
                <a:gd name="T14" fmla="*/ 2147483647 w 846"/>
                <a:gd name="T15" fmla="*/ 2147483647 h 660"/>
                <a:gd name="T16" fmla="*/ 2147483647 w 846"/>
                <a:gd name="T17" fmla="*/ 2147483647 h 660"/>
                <a:gd name="T18" fmla="*/ 2147483647 w 846"/>
                <a:gd name="T19" fmla="*/ 0 h 660"/>
                <a:gd name="T20" fmla="*/ 2147483647 w 846"/>
                <a:gd name="T21" fmla="*/ 2147483647 h 660"/>
                <a:gd name="T22" fmla="*/ 2147483647 w 846"/>
                <a:gd name="T23" fmla="*/ 2147483647 h 660"/>
                <a:gd name="T24" fmla="*/ 2147483647 w 846"/>
                <a:gd name="T25" fmla="*/ 2147483647 h 660"/>
                <a:gd name="T26" fmla="*/ 2147483647 w 846"/>
                <a:gd name="T27" fmla="*/ 2147483647 h 660"/>
                <a:gd name="T28" fmla="*/ 2147483647 w 846"/>
                <a:gd name="T29" fmla="*/ 2147483647 h 660"/>
                <a:gd name="T30" fmla="*/ 2147483647 w 846"/>
                <a:gd name="T31" fmla="*/ 2147483647 h 660"/>
                <a:gd name="T32" fmla="*/ 2147483647 w 846"/>
                <a:gd name="T33" fmla="*/ 2147483647 h 660"/>
                <a:gd name="T34" fmla="*/ 2147483647 w 846"/>
                <a:gd name="T35" fmla="*/ 2147483647 h 660"/>
                <a:gd name="T36" fmla="*/ 2147483647 w 846"/>
                <a:gd name="T37" fmla="*/ 2147483647 h 660"/>
                <a:gd name="T38" fmla="*/ 2147483647 w 846"/>
                <a:gd name="T39" fmla="*/ 2147483647 h 660"/>
                <a:gd name="T40" fmla="*/ 2147483647 w 846"/>
                <a:gd name="T41" fmla="*/ 2147483647 h 660"/>
                <a:gd name="T42" fmla="*/ 2147483647 w 846"/>
                <a:gd name="T43" fmla="*/ 2147483647 h 660"/>
                <a:gd name="T44" fmla="*/ 2147483647 w 846"/>
                <a:gd name="T45" fmla="*/ 2147483647 h 660"/>
                <a:gd name="T46" fmla="*/ 2147483647 w 846"/>
                <a:gd name="T47" fmla="*/ 2147483647 h 660"/>
                <a:gd name="T48" fmla="*/ 2147483647 w 846"/>
                <a:gd name="T49" fmla="*/ 2147483647 h 660"/>
                <a:gd name="T50" fmla="*/ 2147483647 w 846"/>
                <a:gd name="T51" fmla="*/ 2147483647 h 660"/>
                <a:gd name="T52" fmla="*/ 2147483647 w 846"/>
                <a:gd name="T53" fmla="*/ 2147483647 h 660"/>
                <a:gd name="T54" fmla="*/ 2147483647 w 846"/>
                <a:gd name="T55" fmla="*/ 2147483647 h 660"/>
                <a:gd name="T56" fmla="*/ 2147483647 w 846"/>
                <a:gd name="T57" fmla="*/ 2147483647 h 660"/>
                <a:gd name="T58" fmla="*/ 2147483647 w 846"/>
                <a:gd name="T59" fmla="*/ 2147483647 h 660"/>
                <a:gd name="T60" fmla="*/ 2147483647 w 846"/>
                <a:gd name="T61" fmla="*/ 2147483647 h 660"/>
                <a:gd name="T62" fmla="*/ 2147483647 w 846"/>
                <a:gd name="T63" fmla="*/ 2147483647 h 660"/>
                <a:gd name="T64" fmla="*/ 2147483647 w 846"/>
                <a:gd name="T65" fmla="*/ 2147483647 h 660"/>
                <a:gd name="T66" fmla="*/ 2147483647 w 846"/>
                <a:gd name="T67" fmla="*/ 2147483647 h 660"/>
                <a:gd name="T68" fmla="*/ 2147483647 w 846"/>
                <a:gd name="T69" fmla="*/ 2147483647 h 660"/>
                <a:gd name="T70" fmla="*/ 2147483647 w 846"/>
                <a:gd name="T71" fmla="*/ 2147483647 h 660"/>
                <a:gd name="T72" fmla="*/ 2147483647 w 846"/>
                <a:gd name="T73" fmla="*/ 2147483647 h 660"/>
                <a:gd name="T74" fmla="*/ 2147483647 w 846"/>
                <a:gd name="T75" fmla="*/ 2147483647 h 660"/>
                <a:gd name="T76" fmla="*/ 2147483647 w 846"/>
                <a:gd name="T77" fmla="*/ 2147483647 h 660"/>
                <a:gd name="T78" fmla="*/ 2147483647 w 846"/>
                <a:gd name="T79" fmla="*/ 2147483647 h 660"/>
                <a:gd name="T80" fmla="*/ 2147483647 w 846"/>
                <a:gd name="T81" fmla="*/ 2147483647 h 660"/>
                <a:gd name="T82" fmla="*/ 2147483647 w 846"/>
                <a:gd name="T83" fmla="*/ 2147483647 h 660"/>
                <a:gd name="T84" fmla="*/ 2147483647 w 846"/>
                <a:gd name="T85" fmla="*/ 2147483647 h 660"/>
                <a:gd name="T86" fmla="*/ 2147483647 w 846"/>
                <a:gd name="T87" fmla="*/ 2147483647 h 660"/>
                <a:gd name="T88" fmla="*/ 2147483647 w 846"/>
                <a:gd name="T89" fmla="*/ 2147483647 h 6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6"/>
                <a:gd name="T136" fmla="*/ 0 h 660"/>
                <a:gd name="T137" fmla="*/ 846 w 846"/>
                <a:gd name="T138" fmla="*/ 660 h 66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6" h="660">
                  <a:moveTo>
                    <a:pt x="822" y="246"/>
                  </a:moveTo>
                  <a:lnTo>
                    <a:pt x="822" y="216"/>
                  </a:lnTo>
                  <a:lnTo>
                    <a:pt x="804" y="216"/>
                  </a:lnTo>
                  <a:lnTo>
                    <a:pt x="816" y="186"/>
                  </a:lnTo>
                  <a:lnTo>
                    <a:pt x="804" y="168"/>
                  </a:lnTo>
                  <a:lnTo>
                    <a:pt x="810" y="102"/>
                  </a:lnTo>
                  <a:lnTo>
                    <a:pt x="798" y="102"/>
                  </a:lnTo>
                  <a:lnTo>
                    <a:pt x="798" y="90"/>
                  </a:lnTo>
                  <a:lnTo>
                    <a:pt x="804" y="84"/>
                  </a:lnTo>
                  <a:lnTo>
                    <a:pt x="792" y="78"/>
                  </a:lnTo>
                  <a:lnTo>
                    <a:pt x="786" y="66"/>
                  </a:lnTo>
                  <a:lnTo>
                    <a:pt x="780" y="60"/>
                  </a:lnTo>
                  <a:lnTo>
                    <a:pt x="744" y="42"/>
                  </a:lnTo>
                  <a:lnTo>
                    <a:pt x="720" y="42"/>
                  </a:lnTo>
                  <a:lnTo>
                    <a:pt x="708" y="48"/>
                  </a:lnTo>
                  <a:lnTo>
                    <a:pt x="702" y="54"/>
                  </a:lnTo>
                  <a:lnTo>
                    <a:pt x="696" y="54"/>
                  </a:lnTo>
                  <a:lnTo>
                    <a:pt x="690" y="48"/>
                  </a:lnTo>
                  <a:lnTo>
                    <a:pt x="678" y="48"/>
                  </a:lnTo>
                  <a:lnTo>
                    <a:pt x="666" y="42"/>
                  </a:lnTo>
                  <a:lnTo>
                    <a:pt x="654" y="42"/>
                  </a:lnTo>
                  <a:lnTo>
                    <a:pt x="642" y="48"/>
                  </a:lnTo>
                  <a:lnTo>
                    <a:pt x="636" y="54"/>
                  </a:lnTo>
                  <a:lnTo>
                    <a:pt x="624" y="54"/>
                  </a:lnTo>
                  <a:lnTo>
                    <a:pt x="588" y="36"/>
                  </a:lnTo>
                  <a:lnTo>
                    <a:pt x="570" y="18"/>
                  </a:lnTo>
                  <a:lnTo>
                    <a:pt x="564" y="6"/>
                  </a:lnTo>
                  <a:lnTo>
                    <a:pt x="558" y="6"/>
                  </a:lnTo>
                  <a:lnTo>
                    <a:pt x="552" y="0"/>
                  </a:lnTo>
                  <a:lnTo>
                    <a:pt x="528" y="0"/>
                  </a:lnTo>
                  <a:lnTo>
                    <a:pt x="528" y="6"/>
                  </a:lnTo>
                  <a:lnTo>
                    <a:pt x="522" y="12"/>
                  </a:lnTo>
                  <a:lnTo>
                    <a:pt x="522" y="30"/>
                  </a:lnTo>
                  <a:lnTo>
                    <a:pt x="516" y="48"/>
                  </a:lnTo>
                  <a:lnTo>
                    <a:pt x="498" y="84"/>
                  </a:lnTo>
                  <a:lnTo>
                    <a:pt x="492" y="102"/>
                  </a:lnTo>
                  <a:lnTo>
                    <a:pt x="468" y="138"/>
                  </a:lnTo>
                  <a:lnTo>
                    <a:pt x="462" y="150"/>
                  </a:lnTo>
                  <a:lnTo>
                    <a:pt x="450" y="162"/>
                  </a:lnTo>
                  <a:lnTo>
                    <a:pt x="438" y="168"/>
                  </a:lnTo>
                  <a:lnTo>
                    <a:pt x="420" y="168"/>
                  </a:lnTo>
                  <a:lnTo>
                    <a:pt x="408" y="174"/>
                  </a:lnTo>
                  <a:lnTo>
                    <a:pt x="402" y="174"/>
                  </a:lnTo>
                  <a:lnTo>
                    <a:pt x="396" y="180"/>
                  </a:lnTo>
                  <a:lnTo>
                    <a:pt x="384" y="186"/>
                  </a:lnTo>
                  <a:lnTo>
                    <a:pt x="378" y="198"/>
                  </a:lnTo>
                  <a:lnTo>
                    <a:pt x="360" y="192"/>
                  </a:lnTo>
                  <a:lnTo>
                    <a:pt x="330" y="204"/>
                  </a:lnTo>
                  <a:lnTo>
                    <a:pt x="330" y="210"/>
                  </a:lnTo>
                  <a:lnTo>
                    <a:pt x="324" y="216"/>
                  </a:lnTo>
                  <a:lnTo>
                    <a:pt x="324" y="228"/>
                  </a:lnTo>
                  <a:lnTo>
                    <a:pt x="318" y="240"/>
                  </a:lnTo>
                  <a:lnTo>
                    <a:pt x="312" y="240"/>
                  </a:lnTo>
                  <a:lnTo>
                    <a:pt x="288" y="264"/>
                  </a:lnTo>
                  <a:lnTo>
                    <a:pt x="288" y="288"/>
                  </a:lnTo>
                  <a:lnTo>
                    <a:pt x="276" y="312"/>
                  </a:lnTo>
                  <a:lnTo>
                    <a:pt x="264" y="324"/>
                  </a:lnTo>
                  <a:lnTo>
                    <a:pt x="258" y="336"/>
                  </a:lnTo>
                  <a:lnTo>
                    <a:pt x="246" y="354"/>
                  </a:lnTo>
                  <a:lnTo>
                    <a:pt x="246" y="402"/>
                  </a:lnTo>
                  <a:lnTo>
                    <a:pt x="240" y="408"/>
                  </a:lnTo>
                  <a:lnTo>
                    <a:pt x="234" y="408"/>
                  </a:lnTo>
                  <a:lnTo>
                    <a:pt x="234" y="414"/>
                  </a:lnTo>
                  <a:lnTo>
                    <a:pt x="240" y="420"/>
                  </a:lnTo>
                  <a:lnTo>
                    <a:pt x="252" y="420"/>
                  </a:lnTo>
                  <a:lnTo>
                    <a:pt x="252" y="474"/>
                  </a:lnTo>
                  <a:lnTo>
                    <a:pt x="240" y="474"/>
                  </a:lnTo>
                  <a:lnTo>
                    <a:pt x="228" y="480"/>
                  </a:lnTo>
                  <a:lnTo>
                    <a:pt x="192" y="540"/>
                  </a:lnTo>
                  <a:lnTo>
                    <a:pt x="180" y="552"/>
                  </a:lnTo>
                  <a:lnTo>
                    <a:pt x="168" y="552"/>
                  </a:lnTo>
                  <a:lnTo>
                    <a:pt x="162" y="558"/>
                  </a:lnTo>
                  <a:lnTo>
                    <a:pt x="150" y="564"/>
                  </a:lnTo>
                  <a:lnTo>
                    <a:pt x="144" y="576"/>
                  </a:lnTo>
                  <a:lnTo>
                    <a:pt x="132" y="588"/>
                  </a:lnTo>
                  <a:lnTo>
                    <a:pt x="126" y="600"/>
                  </a:lnTo>
                  <a:lnTo>
                    <a:pt x="120" y="606"/>
                  </a:lnTo>
                  <a:lnTo>
                    <a:pt x="84" y="624"/>
                  </a:lnTo>
                  <a:lnTo>
                    <a:pt x="66" y="624"/>
                  </a:lnTo>
                  <a:lnTo>
                    <a:pt x="54" y="630"/>
                  </a:lnTo>
                  <a:lnTo>
                    <a:pt x="48" y="630"/>
                  </a:lnTo>
                  <a:lnTo>
                    <a:pt x="42" y="636"/>
                  </a:lnTo>
                  <a:lnTo>
                    <a:pt x="12" y="636"/>
                  </a:lnTo>
                  <a:lnTo>
                    <a:pt x="6" y="642"/>
                  </a:lnTo>
                  <a:lnTo>
                    <a:pt x="6" y="654"/>
                  </a:lnTo>
                  <a:lnTo>
                    <a:pt x="0" y="660"/>
                  </a:lnTo>
                  <a:lnTo>
                    <a:pt x="312" y="660"/>
                  </a:lnTo>
                  <a:lnTo>
                    <a:pt x="312" y="600"/>
                  </a:lnTo>
                  <a:lnTo>
                    <a:pt x="318" y="570"/>
                  </a:lnTo>
                  <a:lnTo>
                    <a:pt x="330" y="564"/>
                  </a:lnTo>
                  <a:lnTo>
                    <a:pt x="336" y="558"/>
                  </a:lnTo>
                  <a:lnTo>
                    <a:pt x="348" y="552"/>
                  </a:lnTo>
                  <a:lnTo>
                    <a:pt x="378" y="522"/>
                  </a:lnTo>
                  <a:lnTo>
                    <a:pt x="378" y="516"/>
                  </a:lnTo>
                  <a:lnTo>
                    <a:pt x="396" y="516"/>
                  </a:lnTo>
                  <a:lnTo>
                    <a:pt x="426" y="498"/>
                  </a:lnTo>
                  <a:lnTo>
                    <a:pt x="438" y="504"/>
                  </a:lnTo>
                  <a:lnTo>
                    <a:pt x="444" y="510"/>
                  </a:lnTo>
                  <a:lnTo>
                    <a:pt x="456" y="510"/>
                  </a:lnTo>
                  <a:lnTo>
                    <a:pt x="462" y="498"/>
                  </a:lnTo>
                  <a:lnTo>
                    <a:pt x="462" y="492"/>
                  </a:lnTo>
                  <a:lnTo>
                    <a:pt x="486" y="486"/>
                  </a:lnTo>
                  <a:lnTo>
                    <a:pt x="492" y="474"/>
                  </a:lnTo>
                  <a:lnTo>
                    <a:pt x="504" y="474"/>
                  </a:lnTo>
                  <a:lnTo>
                    <a:pt x="516" y="480"/>
                  </a:lnTo>
                  <a:lnTo>
                    <a:pt x="540" y="480"/>
                  </a:lnTo>
                  <a:lnTo>
                    <a:pt x="552" y="468"/>
                  </a:lnTo>
                  <a:lnTo>
                    <a:pt x="564" y="444"/>
                  </a:lnTo>
                  <a:lnTo>
                    <a:pt x="570" y="438"/>
                  </a:lnTo>
                  <a:lnTo>
                    <a:pt x="576" y="426"/>
                  </a:lnTo>
                  <a:lnTo>
                    <a:pt x="618" y="426"/>
                  </a:lnTo>
                  <a:lnTo>
                    <a:pt x="624" y="420"/>
                  </a:lnTo>
                  <a:lnTo>
                    <a:pt x="636" y="414"/>
                  </a:lnTo>
                  <a:lnTo>
                    <a:pt x="648" y="402"/>
                  </a:lnTo>
                  <a:lnTo>
                    <a:pt x="648" y="396"/>
                  </a:lnTo>
                  <a:lnTo>
                    <a:pt x="672" y="384"/>
                  </a:lnTo>
                  <a:lnTo>
                    <a:pt x="660" y="366"/>
                  </a:lnTo>
                  <a:lnTo>
                    <a:pt x="654" y="354"/>
                  </a:lnTo>
                  <a:lnTo>
                    <a:pt x="648" y="348"/>
                  </a:lnTo>
                  <a:lnTo>
                    <a:pt x="648" y="336"/>
                  </a:lnTo>
                  <a:lnTo>
                    <a:pt x="654" y="330"/>
                  </a:lnTo>
                  <a:lnTo>
                    <a:pt x="678" y="330"/>
                  </a:lnTo>
                  <a:lnTo>
                    <a:pt x="690" y="324"/>
                  </a:lnTo>
                  <a:lnTo>
                    <a:pt x="714" y="324"/>
                  </a:lnTo>
                  <a:lnTo>
                    <a:pt x="714" y="312"/>
                  </a:lnTo>
                  <a:lnTo>
                    <a:pt x="720" y="306"/>
                  </a:lnTo>
                  <a:lnTo>
                    <a:pt x="720" y="300"/>
                  </a:lnTo>
                  <a:lnTo>
                    <a:pt x="732" y="300"/>
                  </a:lnTo>
                  <a:lnTo>
                    <a:pt x="738" y="306"/>
                  </a:lnTo>
                  <a:lnTo>
                    <a:pt x="744" y="300"/>
                  </a:lnTo>
                  <a:lnTo>
                    <a:pt x="744" y="294"/>
                  </a:lnTo>
                  <a:lnTo>
                    <a:pt x="762" y="294"/>
                  </a:lnTo>
                  <a:lnTo>
                    <a:pt x="774" y="300"/>
                  </a:lnTo>
                  <a:lnTo>
                    <a:pt x="828" y="294"/>
                  </a:lnTo>
                  <a:lnTo>
                    <a:pt x="828" y="282"/>
                  </a:lnTo>
                  <a:lnTo>
                    <a:pt x="846" y="264"/>
                  </a:lnTo>
                  <a:lnTo>
                    <a:pt x="822" y="2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70" name="Mauritania" descr="© INSCALE GmbH, 05.05.2010&#10;http://www.presentationload.com/">
              <a:extLst>
                <a:ext uri="{FF2B5EF4-FFF2-40B4-BE49-F238E27FC236}">
                  <a16:creationId xmlns:a16="http://schemas.microsoft.com/office/drawing/2014/main" id="{DB351EF4-BD20-41ED-98A2-17CDC6F1E63D}"/>
                </a:ext>
              </a:extLst>
            </p:cNvPr>
            <p:cNvSpPr>
              <a:spLocks/>
            </p:cNvSpPr>
            <p:nvPr>
              <p:custDataLst>
                <p:tags r:id="rId23"/>
              </p:custDataLst>
            </p:nvPr>
          </p:nvSpPr>
          <p:spPr bwMode="gray">
            <a:xfrm>
              <a:off x="6926254" y="2864970"/>
              <a:ext cx="332315" cy="389977"/>
            </a:xfrm>
            <a:custGeom>
              <a:avLst/>
              <a:gdLst>
                <a:gd name="T0" fmla="*/ 2147483647 w 858"/>
                <a:gd name="T1" fmla="*/ 2147483647 h 1002"/>
                <a:gd name="T2" fmla="*/ 2147483647 w 858"/>
                <a:gd name="T3" fmla="*/ 2147483647 h 1002"/>
                <a:gd name="T4" fmla="*/ 2147483647 w 858"/>
                <a:gd name="T5" fmla="*/ 2147483647 h 1002"/>
                <a:gd name="T6" fmla="*/ 2147483647 w 858"/>
                <a:gd name="T7" fmla="*/ 2147483647 h 1002"/>
                <a:gd name="T8" fmla="*/ 2147483647 w 858"/>
                <a:gd name="T9" fmla="*/ 2147483647 h 1002"/>
                <a:gd name="T10" fmla="*/ 2147483647 w 858"/>
                <a:gd name="T11" fmla="*/ 2147483647 h 1002"/>
                <a:gd name="T12" fmla="*/ 2147483647 w 858"/>
                <a:gd name="T13" fmla="*/ 2147483647 h 1002"/>
                <a:gd name="T14" fmla="*/ 2147483647 w 858"/>
                <a:gd name="T15" fmla="*/ 2147483647 h 1002"/>
                <a:gd name="T16" fmla="*/ 2147483647 w 858"/>
                <a:gd name="T17" fmla="*/ 2147483647 h 1002"/>
                <a:gd name="T18" fmla="*/ 2147483647 w 858"/>
                <a:gd name="T19" fmla="*/ 2147483647 h 1002"/>
                <a:gd name="T20" fmla="*/ 2147483647 w 858"/>
                <a:gd name="T21" fmla="*/ 2147483647 h 1002"/>
                <a:gd name="T22" fmla="*/ 2147483647 w 858"/>
                <a:gd name="T23" fmla="*/ 2147483647 h 1002"/>
                <a:gd name="T24" fmla="*/ 2147483647 w 858"/>
                <a:gd name="T25" fmla="*/ 2147483647 h 1002"/>
                <a:gd name="T26" fmla="*/ 2147483647 w 858"/>
                <a:gd name="T27" fmla="*/ 2147483647 h 1002"/>
                <a:gd name="T28" fmla="*/ 2147483647 w 858"/>
                <a:gd name="T29" fmla="*/ 2147483647 h 1002"/>
                <a:gd name="T30" fmla="*/ 2147483647 w 858"/>
                <a:gd name="T31" fmla="*/ 2147483647 h 1002"/>
                <a:gd name="T32" fmla="*/ 2147483647 w 858"/>
                <a:gd name="T33" fmla="*/ 2147483647 h 1002"/>
                <a:gd name="T34" fmla="*/ 2147483647 w 858"/>
                <a:gd name="T35" fmla="*/ 2147483647 h 1002"/>
                <a:gd name="T36" fmla="*/ 2147483647 w 858"/>
                <a:gd name="T37" fmla="*/ 2147483647 h 1002"/>
                <a:gd name="T38" fmla="*/ 2147483647 w 858"/>
                <a:gd name="T39" fmla="*/ 2147483647 h 1002"/>
                <a:gd name="T40" fmla="*/ 2147483647 w 858"/>
                <a:gd name="T41" fmla="*/ 2147483647 h 1002"/>
                <a:gd name="T42" fmla="*/ 2147483647 w 858"/>
                <a:gd name="T43" fmla="*/ 2147483647 h 1002"/>
                <a:gd name="T44" fmla="*/ 2147483647 w 858"/>
                <a:gd name="T45" fmla="*/ 2147483647 h 1002"/>
                <a:gd name="T46" fmla="*/ 2147483647 w 858"/>
                <a:gd name="T47" fmla="*/ 2147483647 h 1002"/>
                <a:gd name="T48" fmla="*/ 2147483647 w 858"/>
                <a:gd name="T49" fmla="*/ 2147483647 h 1002"/>
                <a:gd name="T50" fmla="*/ 2147483647 w 858"/>
                <a:gd name="T51" fmla="*/ 2147483647 h 1002"/>
                <a:gd name="T52" fmla="*/ 2147483647 w 858"/>
                <a:gd name="T53" fmla="*/ 2147483647 h 1002"/>
                <a:gd name="T54" fmla="*/ 2147483647 w 858"/>
                <a:gd name="T55" fmla="*/ 2147483647 h 1002"/>
                <a:gd name="T56" fmla="*/ 2147483647 w 858"/>
                <a:gd name="T57" fmla="*/ 2147483647 h 1002"/>
                <a:gd name="T58" fmla="*/ 2147483647 w 858"/>
                <a:gd name="T59" fmla="*/ 2147483647 h 1002"/>
                <a:gd name="T60" fmla="*/ 2147483647 w 858"/>
                <a:gd name="T61" fmla="*/ 2147483647 h 1002"/>
                <a:gd name="T62" fmla="*/ 2147483647 w 858"/>
                <a:gd name="T63" fmla="*/ 2147483647 h 1002"/>
                <a:gd name="T64" fmla="*/ 2147483647 w 858"/>
                <a:gd name="T65" fmla="*/ 2147483647 h 1002"/>
                <a:gd name="T66" fmla="*/ 2147483647 w 858"/>
                <a:gd name="T67" fmla="*/ 2147483647 h 1002"/>
                <a:gd name="T68" fmla="*/ 2147483647 w 858"/>
                <a:gd name="T69" fmla="*/ 2147483647 h 1002"/>
                <a:gd name="T70" fmla="*/ 2147483647 w 858"/>
                <a:gd name="T71" fmla="*/ 2147483647 h 1002"/>
                <a:gd name="T72" fmla="*/ 2147483647 w 858"/>
                <a:gd name="T73" fmla="*/ 2147483647 h 1002"/>
                <a:gd name="T74" fmla="*/ 2147483647 w 858"/>
                <a:gd name="T75" fmla="*/ 2147483647 h 1002"/>
                <a:gd name="T76" fmla="*/ 2147483647 w 858"/>
                <a:gd name="T77" fmla="*/ 2147483647 h 1002"/>
                <a:gd name="T78" fmla="*/ 2147483647 w 858"/>
                <a:gd name="T79" fmla="*/ 2147483647 h 1002"/>
                <a:gd name="T80" fmla="*/ 2147483647 w 858"/>
                <a:gd name="T81" fmla="*/ 2147483647 h 1002"/>
                <a:gd name="T82" fmla="*/ 2147483647 w 858"/>
                <a:gd name="T83" fmla="*/ 2147483647 h 1002"/>
                <a:gd name="T84" fmla="*/ 2147483647 w 858"/>
                <a:gd name="T85" fmla="*/ 2147483647 h 1002"/>
                <a:gd name="T86" fmla="*/ 2147483647 w 858"/>
                <a:gd name="T87" fmla="*/ 2147483647 h 1002"/>
                <a:gd name="T88" fmla="*/ 2147483647 w 858"/>
                <a:gd name="T89" fmla="*/ 2147483647 h 1002"/>
                <a:gd name="T90" fmla="*/ 2147483647 w 858"/>
                <a:gd name="T91" fmla="*/ 2147483647 h 1002"/>
                <a:gd name="T92" fmla="*/ 2147483647 w 858"/>
                <a:gd name="T93" fmla="*/ 2147483647 h 1002"/>
                <a:gd name="T94" fmla="*/ 2147483647 w 858"/>
                <a:gd name="T95" fmla="*/ 2147483647 h 1002"/>
                <a:gd name="T96" fmla="*/ 2147483647 w 858"/>
                <a:gd name="T97" fmla="*/ 2147483647 h 1002"/>
                <a:gd name="T98" fmla="*/ 0 w 858"/>
                <a:gd name="T99" fmla="*/ 2147483647 h 10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8"/>
                <a:gd name="T151" fmla="*/ 0 h 1002"/>
                <a:gd name="T152" fmla="*/ 858 w 858"/>
                <a:gd name="T153" fmla="*/ 1002 h 10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8" h="1002">
                  <a:moveTo>
                    <a:pt x="0" y="498"/>
                  </a:moveTo>
                  <a:lnTo>
                    <a:pt x="18" y="498"/>
                  </a:lnTo>
                  <a:lnTo>
                    <a:pt x="18" y="528"/>
                  </a:lnTo>
                  <a:lnTo>
                    <a:pt x="24" y="534"/>
                  </a:lnTo>
                  <a:lnTo>
                    <a:pt x="30" y="534"/>
                  </a:lnTo>
                  <a:lnTo>
                    <a:pt x="30" y="528"/>
                  </a:lnTo>
                  <a:lnTo>
                    <a:pt x="36" y="522"/>
                  </a:lnTo>
                  <a:lnTo>
                    <a:pt x="48" y="558"/>
                  </a:lnTo>
                  <a:lnTo>
                    <a:pt x="42" y="600"/>
                  </a:lnTo>
                  <a:lnTo>
                    <a:pt x="30" y="600"/>
                  </a:lnTo>
                  <a:lnTo>
                    <a:pt x="36" y="624"/>
                  </a:lnTo>
                  <a:lnTo>
                    <a:pt x="24" y="630"/>
                  </a:lnTo>
                  <a:lnTo>
                    <a:pt x="30" y="642"/>
                  </a:lnTo>
                  <a:lnTo>
                    <a:pt x="36" y="648"/>
                  </a:lnTo>
                  <a:lnTo>
                    <a:pt x="48" y="666"/>
                  </a:lnTo>
                  <a:lnTo>
                    <a:pt x="60" y="690"/>
                  </a:lnTo>
                  <a:lnTo>
                    <a:pt x="60" y="720"/>
                  </a:lnTo>
                  <a:lnTo>
                    <a:pt x="54" y="738"/>
                  </a:lnTo>
                  <a:lnTo>
                    <a:pt x="54" y="750"/>
                  </a:lnTo>
                  <a:lnTo>
                    <a:pt x="48" y="756"/>
                  </a:lnTo>
                  <a:lnTo>
                    <a:pt x="48" y="804"/>
                  </a:lnTo>
                  <a:lnTo>
                    <a:pt x="42" y="816"/>
                  </a:lnTo>
                  <a:lnTo>
                    <a:pt x="30" y="822"/>
                  </a:lnTo>
                  <a:lnTo>
                    <a:pt x="24" y="840"/>
                  </a:lnTo>
                  <a:lnTo>
                    <a:pt x="18" y="852"/>
                  </a:lnTo>
                  <a:lnTo>
                    <a:pt x="18" y="864"/>
                  </a:lnTo>
                  <a:lnTo>
                    <a:pt x="12" y="876"/>
                  </a:lnTo>
                  <a:lnTo>
                    <a:pt x="12" y="906"/>
                  </a:lnTo>
                  <a:lnTo>
                    <a:pt x="18" y="900"/>
                  </a:lnTo>
                  <a:lnTo>
                    <a:pt x="36" y="864"/>
                  </a:lnTo>
                  <a:lnTo>
                    <a:pt x="42" y="858"/>
                  </a:lnTo>
                  <a:lnTo>
                    <a:pt x="54" y="852"/>
                  </a:lnTo>
                  <a:lnTo>
                    <a:pt x="60" y="852"/>
                  </a:lnTo>
                  <a:lnTo>
                    <a:pt x="66" y="858"/>
                  </a:lnTo>
                  <a:lnTo>
                    <a:pt x="72" y="858"/>
                  </a:lnTo>
                  <a:lnTo>
                    <a:pt x="84" y="852"/>
                  </a:lnTo>
                  <a:lnTo>
                    <a:pt x="114" y="858"/>
                  </a:lnTo>
                  <a:lnTo>
                    <a:pt x="114" y="840"/>
                  </a:lnTo>
                  <a:lnTo>
                    <a:pt x="138" y="852"/>
                  </a:lnTo>
                  <a:lnTo>
                    <a:pt x="162" y="852"/>
                  </a:lnTo>
                  <a:lnTo>
                    <a:pt x="174" y="858"/>
                  </a:lnTo>
                  <a:lnTo>
                    <a:pt x="180" y="858"/>
                  </a:lnTo>
                  <a:lnTo>
                    <a:pt x="186" y="870"/>
                  </a:lnTo>
                  <a:lnTo>
                    <a:pt x="198" y="882"/>
                  </a:lnTo>
                  <a:lnTo>
                    <a:pt x="204" y="894"/>
                  </a:lnTo>
                  <a:lnTo>
                    <a:pt x="216" y="888"/>
                  </a:lnTo>
                  <a:lnTo>
                    <a:pt x="234" y="888"/>
                  </a:lnTo>
                  <a:lnTo>
                    <a:pt x="240" y="894"/>
                  </a:lnTo>
                  <a:lnTo>
                    <a:pt x="240" y="900"/>
                  </a:lnTo>
                  <a:lnTo>
                    <a:pt x="246" y="912"/>
                  </a:lnTo>
                  <a:lnTo>
                    <a:pt x="246" y="942"/>
                  </a:lnTo>
                  <a:lnTo>
                    <a:pt x="264" y="942"/>
                  </a:lnTo>
                  <a:lnTo>
                    <a:pt x="270" y="948"/>
                  </a:lnTo>
                  <a:lnTo>
                    <a:pt x="270" y="972"/>
                  </a:lnTo>
                  <a:lnTo>
                    <a:pt x="300" y="978"/>
                  </a:lnTo>
                  <a:lnTo>
                    <a:pt x="312" y="1002"/>
                  </a:lnTo>
                  <a:lnTo>
                    <a:pt x="330" y="1002"/>
                  </a:lnTo>
                  <a:lnTo>
                    <a:pt x="342" y="996"/>
                  </a:lnTo>
                  <a:lnTo>
                    <a:pt x="348" y="996"/>
                  </a:lnTo>
                  <a:lnTo>
                    <a:pt x="348" y="948"/>
                  </a:lnTo>
                  <a:lnTo>
                    <a:pt x="360" y="936"/>
                  </a:lnTo>
                  <a:lnTo>
                    <a:pt x="378" y="936"/>
                  </a:lnTo>
                  <a:lnTo>
                    <a:pt x="402" y="960"/>
                  </a:lnTo>
                  <a:lnTo>
                    <a:pt x="408" y="972"/>
                  </a:lnTo>
                  <a:lnTo>
                    <a:pt x="420" y="948"/>
                  </a:lnTo>
                  <a:lnTo>
                    <a:pt x="456" y="948"/>
                  </a:lnTo>
                  <a:lnTo>
                    <a:pt x="462" y="954"/>
                  </a:lnTo>
                  <a:lnTo>
                    <a:pt x="492" y="954"/>
                  </a:lnTo>
                  <a:lnTo>
                    <a:pt x="504" y="948"/>
                  </a:lnTo>
                  <a:lnTo>
                    <a:pt x="510" y="948"/>
                  </a:lnTo>
                  <a:lnTo>
                    <a:pt x="510" y="936"/>
                  </a:lnTo>
                  <a:lnTo>
                    <a:pt x="516" y="930"/>
                  </a:lnTo>
                  <a:lnTo>
                    <a:pt x="522" y="930"/>
                  </a:lnTo>
                  <a:lnTo>
                    <a:pt x="522" y="942"/>
                  </a:lnTo>
                  <a:lnTo>
                    <a:pt x="786" y="942"/>
                  </a:lnTo>
                  <a:lnTo>
                    <a:pt x="798" y="900"/>
                  </a:lnTo>
                  <a:lnTo>
                    <a:pt x="804" y="894"/>
                  </a:lnTo>
                  <a:lnTo>
                    <a:pt x="804" y="882"/>
                  </a:lnTo>
                  <a:lnTo>
                    <a:pt x="786" y="864"/>
                  </a:lnTo>
                  <a:lnTo>
                    <a:pt x="780" y="864"/>
                  </a:lnTo>
                  <a:lnTo>
                    <a:pt x="738" y="174"/>
                  </a:lnTo>
                  <a:lnTo>
                    <a:pt x="858" y="180"/>
                  </a:lnTo>
                  <a:lnTo>
                    <a:pt x="600" y="0"/>
                  </a:lnTo>
                  <a:lnTo>
                    <a:pt x="594" y="48"/>
                  </a:lnTo>
                  <a:lnTo>
                    <a:pt x="588" y="54"/>
                  </a:lnTo>
                  <a:lnTo>
                    <a:pt x="588" y="90"/>
                  </a:lnTo>
                  <a:lnTo>
                    <a:pt x="366" y="96"/>
                  </a:lnTo>
                  <a:lnTo>
                    <a:pt x="366" y="108"/>
                  </a:lnTo>
                  <a:lnTo>
                    <a:pt x="354" y="114"/>
                  </a:lnTo>
                  <a:lnTo>
                    <a:pt x="354" y="306"/>
                  </a:lnTo>
                  <a:lnTo>
                    <a:pt x="348" y="312"/>
                  </a:lnTo>
                  <a:lnTo>
                    <a:pt x="336" y="318"/>
                  </a:lnTo>
                  <a:lnTo>
                    <a:pt x="306" y="318"/>
                  </a:lnTo>
                  <a:lnTo>
                    <a:pt x="282" y="330"/>
                  </a:lnTo>
                  <a:lnTo>
                    <a:pt x="276" y="342"/>
                  </a:lnTo>
                  <a:lnTo>
                    <a:pt x="276" y="360"/>
                  </a:lnTo>
                  <a:lnTo>
                    <a:pt x="282" y="372"/>
                  </a:lnTo>
                  <a:lnTo>
                    <a:pt x="276" y="474"/>
                  </a:lnTo>
                  <a:lnTo>
                    <a:pt x="0" y="474"/>
                  </a:lnTo>
                  <a:lnTo>
                    <a:pt x="0" y="498"/>
                  </a:lnTo>
                  <a:close/>
                </a:path>
              </a:pathLst>
            </a:cu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71" name="Mali" descr="© INSCALE GmbH, 05.05.2010&#10;http://www.presentationload.com/">
              <a:extLst>
                <a:ext uri="{FF2B5EF4-FFF2-40B4-BE49-F238E27FC236}">
                  <a16:creationId xmlns:a16="http://schemas.microsoft.com/office/drawing/2014/main" id="{66124C9A-43D8-4460-8615-0DC134E03AB4}"/>
                </a:ext>
              </a:extLst>
            </p:cNvPr>
            <p:cNvSpPr>
              <a:spLocks/>
            </p:cNvSpPr>
            <p:nvPr>
              <p:custDataLst>
                <p:tags r:id="rId24"/>
              </p:custDataLst>
            </p:nvPr>
          </p:nvSpPr>
          <p:spPr bwMode="gray">
            <a:xfrm>
              <a:off x="7047648" y="2933252"/>
              <a:ext cx="450674" cy="465848"/>
            </a:xfrm>
            <a:custGeom>
              <a:avLst/>
              <a:gdLst>
                <a:gd name="T0" fmla="*/ 2147483647 w 1164"/>
                <a:gd name="T1" fmla="*/ 2147483647 h 1200"/>
                <a:gd name="T2" fmla="*/ 2147483647 w 1164"/>
                <a:gd name="T3" fmla="*/ 2147483647 h 1200"/>
                <a:gd name="T4" fmla="*/ 2147483647 w 1164"/>
                <a:gd name="T5" fmla="*/ 2147483647 h 1200"/>
                <a:gd name="T6" fmla="*/ 2147483647 w 1164"/>
                <a:gd name="T7" fmla="*/ 2147483647 h 1200"/>
                <a:gd name="T8" fmla="*/ 2147483647 w 1164"/>
                <a:gd name="T9" fmla="*/ 2147483647 h 1200"/>
                <a:gd name="T10" fmla="*/ 2147483647 w 1164"/>
                <a:gd name="T11" fmla="*/ 2147483647 h 1200"/>
                <a:gd name="T12" fmla="*/ 2147483647 w 1164"/>
                <a:gd name="T13" fmla="*/ 2147483647 h 1200"/>
                <a:gd name="T14" fmla="*/ 2147483647 w 1164"/>
                <a:gd name="T15" fmla="*/ 2147483647 h 1200"/>
                <a:gd name="T16" fmla="*/ 2147483647 w 1164"/>
                <a:gd name="T17" fmla="*/ 2147483647 h 1200"/>
                <a:gd name="T18" fmla="*/ 2147483647 w 1164"/>
                <a:gd name="T19" fmla="*/ 2147483647 h 1200"/>
                <a:gd name="T20" fmla="*/ 2147483647 w 1164"/>
                <a:gd name="T21" fmla="*/ 2147483647 h 1200"/>
                <a:gd name="T22" fmla="*/ 2147483647 w 1164"/>
                <a:gd name="T23" fmla="*/ 2147483647 h 1200"/>
                <a:gd name="T24" fmla="*/ 2147483647 w 1164"/>
                <a:gd name="T25" fmla="*/ 2147483647 h 1200"/>
                <a:gd name="T26" fmla="*/ 2147483647 w 1164"/>
                <a:gd name="T27" fmla="*/ 2147483647 h 1200"/>
                <a:gd name="T28" fmla="*/ 2147483647 w 1164"/>
                <a:gd name="T29" fmla="*/ 2147483647 h 1200"/>
                <a:gd name="T30" fmla="*/ 2147483647 w 1164"/>
                <a:gd name="T31" fmla="*/ 2147483647 h 1200"/>
                <a:gd name="T32" fmla="*/ 2147483647 w 1164"/>
                <a:gd name="T33" fmla="*/ 2147483647 h 1200"/>
                <a:gd name="T34" fmla="*/ 2147483647 w 1164"/>
                <a:gd name="T35" fmla="*/ 2147483647 h 1200"/>
                <a:gd name="T36" fmla="*/ 2147483647 w 1164"/>
                <a:gd name="T37" fmla="*/ 2147483647 h 1200"/>
                <a:gd name="T38" fmla="*/ 2147483647 w 1164"/>
                <a:gd name="T39" fmla="*/ 2147483647 h 1200"/>
                <a:gd name="T40" fmla="*/ 2147483647 w 1164"/>
                <a:gd name="T41" fmla="*/ 2147483647 h 1200"/>
                <a:gd name="T42" fmla="*/ 2147483647 w 1164"/>
                <a:gd name="T43" fmla="*/ 2147483647 h 1200"/>
                <a:gd name="T44" fmla="*/ 2147483647 w 1164"/>
                <a:gd name="T45" fmla="*/ 2147483647 h 1200"/>
                <a:gd name="T46" fmla="*/ 2147483647 w 1164"/>
                <a:gd name="T47" fmla="*/ 2147483647 h 1200"/>
                <a:gd name="T48" fmla="*/ 2147483647 w 1164"/>
                <a:gd name="T49" fmla="*/ 2147483647 h 1200"/>
                <a:gd name="T50" fmla="*/ 2147483647 w 1164"/>
                <a:gd name="T51" fmla="*/ 2147483647 h 1200"/>
                <a:gd name="T52" fmla="*/ 2147483647 w 1164"/>
                <a:gd name="T53" fmla="*/ 2147483647 h 1200"/>
                <a:gd name="T54" fmla="*/ 0 w 1164"/>
                <a:gd name="T55" fmla="*/ 2147483647 h 1200"/>
                <a:gd name="T56" fmla="*/ 2147483647 w 1164"/>
                <a:gd name="T57" fmla="*/ 2147483647 h 1200"/>
                <a:gd name="T58" fmla="*/ 2147483647 w 1164"/>
                <a:gd name="T59" fmla="*/ 2147483647 h 1200"/>
                <a:gd name="T60" fmla="*/ 2147483647 w 1164"/>
                <a:gd name="T61" fmla="*/ 2147483647 h 1200"/>
                <a:gd name="T62" fmla="*/ 2147483647 w 1164"/>
                <a:gd name="T63" fmla="*/ 2147483647 h 1200"/>
                <a:gd name="T64" fmla="*/ 2147483647 w 1164"/>
                <a:gd name="T65" fmla="*/ 2147483647 h 1200"/>
                <a:gd name="T66" fmla="*/ 2147483647 w 1164"/>
                <a:gd name="T67" fmla="*/ 2147483647 h 1200"/>
                <a:gd name="T68" fmla="*/ 2147483647 w 1164"/>
                <a:gd name="T69" fmla="*/ 2147483647 h 1200"/>
                <a:gd name="T70" fmla="*/ 2147483647 w 1164"/>
                <a:gd name="T71" fmla="*/ 2147483647 h 1200"/>
                <a:gd name="T72" fmla="*/ 2147483647 w 1164"/>
                <a:gd name="T73" fmla="*/ 2147483647 h 1200"/>
                <a:gd name="T74" fmla="*/ 2147483647 w 1164"/>
                <a:gd name="T75" fmla="*/ 2147483647 h 1200"/>
                <a:gd name="T76" fmla="*/ 2147483647 w 1164"/>
                <a:gd name="T77" fmla="*/ 2147483647 h 1200"/>
                <a:gd name="T78" fmla="*/ 2147483647 w 1164"/>
                <a:gd name="T79" fmla="*/ 2147483647 h 1200"/>
                <a:gd name="T80" fmla="*/ 2147483647 w 1164"/>
                <a:gd name="T81" fmla="*/ 2147483647 h 1200"/>
                <a:gd name="T82" fmla="*/ 2147483647 w 1164"/>
                <a:gd name="T83" fmla="*/ 2147483647 h 1200"/>
                <a:gd name="T84" fmla="*/ 2147483647 w 1164"/>
                <a:gd name="T85" fmla="*/ 2147483647 h 1200"/>
                <a:gd name="T86" fmla="*/ 2147483647 w 1164"/>
                <a:gd name="T87" fmla="*/ 2147483647 h 1200"/>
                <a:gd name="T88" fmla="*/ 2147483647 w 1164"/>
                <a:gd name="T89" fmla="*/ 2147483647 h 1200"/>
                <a:gd name="T90" fmla="*/ 2147483647 w 1164"/>
                <a:gd name="T91" fmla="*/ 2147483647 h 1200"/>
                <a:gd name="T92" fmla="*/ 2147483647 w 1164"/>
                <a:gd name="T93" fmla="*/ 2147483647 h 1200"/>
                <a:gd name="T94" fmla="*/ 2147483647 w 1164"/>
                <a:gd name="T95" fmla="*/ 2147483647 h 1200"/>
                <a:gd name="T96" fmla="*/ 2147483647 w 1164"/>
                <a:gd name="T97" fmla="*/ 2147483647 h 1200"/>
                <a:gd name="T98" fmla="*/ 2147483647 w 1164"/>
                <a:gd name="T99" fmla="*/ 2147483647 h 1200"/>
                <a:gd name="T100" fmla="*/ 2147483647 w 1164"/>
                <a:gd name="T101" fmla="*/ 2147483647 h 1200"/>
                <a:gd name="T102" fmla="*/ 2147483647 w 1164"/>
                <a:gd name="T103" fmla="*/ 2147483647 h 1200"/>
                <a:gd name="T104" fmla="*/ 2147483647 w 1164"/>
                <a:gd name="T105" fmla="*/ 2147483647 h 1200"/>
                <a:gd name="T106" fmla="*/ 2147483647 w 1164"/>
                <a:gd name="T107" fmla="*/ 2147483647 h 12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4"/>
                <a:gd name="T163" fmla="*/ 0 h 1200"/>
                <a:gd name="T164" fmla="*/ 1164 w 1164"/>
                <a:gd name="T165" fmla="*/ 1200 h 12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4" h="1200">
                  <a:moveTo>
                    <a:pt x="612" y="954"/>
                  </a:moveTo>
                  <a:lnTo>
                    <a:pt x="636" y="948"/>
                  </a:lnTo>
                  <a:lnTo>
                    <a:pt x="636" y="912"/>
                  </a:lnTo>
                  <a:lnTo>
                    <a:pt x="654" y="912"/>
                  </a:lnTo>
                  <a:lnTo>
                    <a:pt x="654" y="906"/>
                  </a:lnTo>
                  <a:lnTo>
                    <a:pt x="660" y="900"/>
                  </a:lnTo>
                  <a:lnTo>
                    <a:pt x="666" y="888"/>
                  </a:lnTo>
                  <a:lnTo>
                    <a:pt x="678" y="882"/>
                  </a:lnTo>
                  <a:lnTo>
                    <a:pt x="684" y="870"/>
                  </a:lnTo>
                  <a:lnTo>
                    <a:pt x="690" y="864"/>
                  </a:lnTo>
                  <a:lnTo>
                    <a:pt x="696" y="864"/>
                  </a:lnTo>
                  <a:lnTo>
                    <a:pt x="708" y="876"/>
                  </a:lnTo>
                  <a:lnTo>
                    <a:pt x="720" y="876"/>
                  </a:lnTo>
                  <a:lnTo>
                    <a:pt x="720" y="870"/>
                  </a:lnTo>
                  <a:lnTo>
                    <a:pt x="726" y="864"/>
                  </a:lnTo>
                  <a:lnTo>
                    <a:pt x="726" y="846"/>
                  </a:lnTo>
                  <a:lnTo>
                    <a:pt x="750" y="846"/>
                  </a:lnTo>
                  <a:lnTo>
                    <a:pt x="768" y="822"/>
                  </a:lnTo>
                  <a:lnTo>
                    <a:pt x="792" y="822"/>
                  </a:lnTo>
                  <a:lnTo>
                    <a:pt x="810" y="804"/>
                  </a:lnTo>
                  <a:lnTo>
                    <a:pt x="858" y="804"/>
                  </a:lnTo>
                  <a:lnTo>
                    <a:pt x="882" y="816"/>
                  </a:lnTo>
                  <a:lnTo>
                    <a:pt x="930" y="804"/>
                  </a:lnTo>
                  <a:lnTo>
                    <a:pt x="954" y="786"/>
                  </a:lnTo>
                  <a:lnTo>
                    <a:pt x="1020" y="792"/>
                  </a:lnTo>
                  <a:lnTo>
                    <a:pt x="1020" y="774"/>
                  </a:lnTo>
                  <a:lnTo>
                    <a:pt x="1068" y="780"/>
                  </a:lnTo>
                  <a:lnTo>
                    <a:pt x="1080" y="774"/>
                  </a:lnTo>
                  <a:lnTo>
                    <a:pt x="1104" y="774"/>
                  </a:lnTo>
                  <a:lnTo>
                    <a:pt x="1122" y="768"/>
                  </a:lnTo>
                  <a:lnTo>
                    <a:pt x="1134" y="762"/>
                  </a:lnTo>
                  <a:lnTo>
                    <a:pt x="1140" y="750"/>
                  </a:lnTo>
                  <a:lnTo>
                    <a:pt x="1140" y="732"/>
                  </a:lnTo>
                  <a:lnTo>
                    <a:pt x="1146" y="720"/>
                  </a:lnTo>
                  <a:lnTo>
                    <a:pt x="1146" y="708"/>
                  </a:lnTo>
                  <a:lnTo>
                    <a:pt x="1164" y="684"/>
                  </a:lnTo>
                  <a:lnTo>
                    <a:pt x="1164" y="480"/>
                  </a:lnTo>
                  <a:lnTo>
                    <a:pt x="1140" y="480"/>
                  </a:lnTo>
                  <a:lnTo>
                    <a:pt x="1134" y="486"/>
                  </a:lnTo>
                  <a:lnTo>
                    <a:pt x="1104" y="486"/>
                  </a:lnTo>
                  <a:lnTo>
                    <a:pt x="1092" y="480"/>
                  </a:lnTo>
                  <a:lnTo>
                    <a:pt x="1086" y="474"/>
                  </a:lnTo>
                  <a:lnTo>
                    <a:pt x="1086" y="468"/>
                  </a:lnTo>
                  <a:lnTo>
                    <a:pt x="1104" y="450"/>
                  </a:lnTo>
                  <a:lnTo>
                    <a:pt x="1104" y="432"/>
                  </a:lnTo>
                  <a:lnTo>
                    <a:pt x="1092" y="408"/>
                  </a:lnTo>
                  <a:lnTo>
                    <a:pt x="1080" y="402"/>
                  </a:lnTo>
                  <a:lnTo>
                    <a:pt x="1050" y="402"/>
                  </a:lnTo>
                  <a:lnTo>
                    <a:pt x="1044" y="408"/>
                  </a:lnTo>
                  <a:lnTo>
                    <a:pt x="1038" y="408"/>
                  </a:lnTo>
                  <a:lnTo>
                    <a:pt x="1032" y="378"/>
                  </a:lnTo>
                  <a:lnTo>
                    <a:pt x="996" y="378"/>
                  </a:lnTo>
                  <a:lnTo>
                    <a:pt x="984" y="366"/>
                  </a:lnTo>
                  <a:lnTo>
                    <a:pt x="984" y="348"/>
                  </a:lnTo>
                  <a:lnTo>
                    <a:pt x="978" y="342"/>
                  </a:lnTo>
                  <a:lnTo>
                    <a:pt x="954" y="342"/>
                  </a:lnTo>
                  <a:lnTo>
                    <a:pt x="954" y="318"/>
                  </a:lnTo>
                  <a:lnTo>
                    <a:pt x="546" y="6"/>
                  </a:lnTo>
                  <a:lnTo>
                    <a:pt x="426" y="0"/>
                  </a:lnTo>
                  <a:lnTo>
                    <a:pt x="468" y="690"/>
                  </a:lnTo>
                  <a:lnTo>
                    <a:pt x="474" y="690"/>
                  </a:lnTo>
                  <a:lnTo>
                    <a:pt x="492" y="708"/>
                  </a:lnTo>
                  <a:lnTo>
                    <a:pt x="492" y="720"/>
                  </a:lnTo>
                  <a:lnTo>
                    <a:pt x="486" y="726"/>
                  </a:lnTo>
                  <a:lnTo>
                    <a:pt x="474" y="768"/>
                  </a:lnTo>
                  <a:lnTo>
                    <a:pt x="210" y="768"/>
                  </a:lnTo>
                  <a:lnTo>
                    <a:pt x="210" y="756"/>
                  </a:lnTo>
                  <a:lnTo>
                    <a:pt x="204" y="756"/>
                  </a:lnTo>
                  <a:lnTo>
                    <a:pt x="198" y="762"/>
                  </a:lnTo>
                  <a:lnTo>
                    <a:pt x="198" y="774"/>
                  </a:lnTo>
                  <a:lnTo>
                    <a:pt x="192" y="774"/>
                  </a:lnTo>
                  <a:lnTo>
                    <a:pt x="180" y="780"/>
                  </a:lnTo>
                  <a:lnTo>
                    <a:pt x="150" y="780"/>
                  </a:lnTo>
                  <a:lnTo>
                    <a:pt x="144" y="774"/>
                  </a:lnTo>
                  <a:lnTo>
                    <a:pt x="108" y="774"/>
                  </a:lnTo>
                  <a:lnTo>
                    <a:pt x="96" y="798"/>
                  </a:lnTo>
                  <a:lnTo>
                    <a:pt x="90" y="786"/>
                  </a:lnTo>
                  <a:lnTo>
                    <a:pt x="66" y="762"/>
                  </a:lnTo>
                  <a:lnTo>
                    <a:pt x="48" y="762"/>
                  </a:lnTo>
                  <a:lnTo>
                    <a:pt x="36" y="774"/>
                  </a:lnTo>
                  <a:lnTo>
                    <a:pt x="36" y="822"/>
                  </a:lnTo>
                  <a:lnTo>
                    <a:pt x="30" y="822"/>
                  </a:lnTo>
                  <a:lnTo>
                    <a:pt x="18" y="828"/>
                  </a:lnTo>
                  <a:lnTo>
                    <a:pt x="0" y="828"/>
                  </a:lnTo>
                  <a:lnTo>
                    <a:pt x="0" y="852"/>
                  </a:lnTo>
                  <a:lnTo>
                    <a:pt x="12" y="870"/>
                  </a:lnTo>
                  <a:lnTo>
                    <a:pt x="12" y="876"/>
                  </a:lnTo>
                  <a:lnTo>
                    <a:pt x="24" y="888"/>
                  </a:lnTo>
                  <a:lnTo>
                    <a:pt x="24" y="906"/>
                  </a:lnTo>
                  <a:lnTo>
                    <a:pt x="18" y="912"/>
                  </a:lnTo>
                  <a:lnTo>
                    <a:pt x="18" y="936"/>
                  </a:lnTo>
                  <a:lnTo>
                    <a:pt x="24" y="942"/>
                  </a:lnTo>
                  <a:lnTo>
                    <a:pt x="36" y="942"/>
                  </a:lnTo>
                  <a:lnTo>
                    <a:pt x="36" y="936"/>
                  </a:lnTo>
                  <a:lnTo>
                    <a:pt x="42" y="936"/>
                  </a:lnTo>
                  <a:lnTo>
                    <a:pt x="48" y="942"/>
                  </a:lnTo>
                  <a:lnTo>
                    <a:pt x="54" y="954"/>
                  </a:lnTo>
                  <a:lnTo>
                    <a:pt x="54" y="1032"/>
                  </a:lnTo>
                  <a:lnTo>
                    <a:pt x="60" y="1044"/>
                  </a:lnTo>
                  <a:lnTo>
                    <a:pt x="60" y="1050"/>
                  </a:lnTo>
                  <a:lnTo>
                    <a:pt x="66" y="1056"/>
                  </a:lnTo>
                  <a:lnTo>
                    <a:pt x="72" y="1050"/>
                  </a:lnTo>
                  <a:lnTo>
                    <a:pt x="78" y="1038"/>
                  </a:lnTo>
                  <a:lnTo>
                    <a:pt x="90" y="1026"/>
                  </a:lnTo>
                  <a:lnTo>
                    <a:pt x="102" y="1038"/>
                  </a:lnTo>
                  <a:lnTo>
                    <a:pt x="108" y="1050"/>
                  </a:lnTo>
                  <a:lnTo>
                    <a:pt x="108" y="1062"/>
                  </a:lnTo>
                  <a:lnTo>
                    <a:pt x="114" y="1050"/>
                  </a:lnTo>
                  <a:lnTo>
                    <a:pt x="126" y="1038"/>
                  </a:lnTo>
                  <a:lnTo>
                    <a:pt x="132" y="1026"/>
                  </a:lnTo>
                  <a:lnTo>
                    <a:pt x="138" y="1026"/>
                  </a:lnTo>
                  <a:lnTo>
                    <a:pt x="144" y="1032"/>
                  </a:lnTo>
                  <a:lnTo>
                    <a:pt x="150" y="1032"/>
                  </a:lnTo>
                  <a:lnTo>
                    <a:pt x="162" y="1038"/>
                  </a:lnTo>
                  <a:lnTo>
                    <a:pt x="168" y="1044"/>
                  </a:lnTo>
                  <a:lnTo>
                    <a:pt x="180" y="1050"/>
                  </a:lnTo>
                  <a:lnTo>
                    <a:pt x="198" y="1032"/>
                  </a:lnTo>
                  <a:lnTo>
                    <a:pt x="198" y="1014"/>
                  </a:lnTo>
                  <a:lnTo>
                    <a:pt x="204" y="1008"/>
                  </a:lnTo>
                  <a:lnTo>
                    <a:pt x="216" y="1008"/>
                  </a:lnTo>
                  <a:lnTo>
                    <a:pt x="228" y="1014"/>
                  </a:lnTo>
                  <a:lnTo>
                    <a:pt x="228" y="1032"/>
                  </a:lnTo>
                  <a:lnTo>
                    <a:pt x="246" y="1044"/>
                  </a:lnTo>
                  <a:lnTo>
                    <a:pt x="234" y="1074"/>
                  </a:lnTo>
                  <a:lnTo>
                    <a:pt x="270" y="1092"/>
                  </a:lnTo>
                  <a:lnTo>
                    <a:pt x="246" y="1128"/>
                  </a:lnTo>
                  <a:lnTo>
                    <a:pt x="270" y="1128"/>
                  </a:lnTo>
                  <a:lnTo>
                    <a:pt x="270" y="1164"/>
                  </a:lnTo>
                  <a:lnTo>
                    <a:pt x="300" y="1194"/>
                  </a:lnTo>
                  <a:lnTo>
                    <a:pt x="312" y="1200"/>
                  </a:lnTo>
                  <a:lnTo>
                    <a:pt x="312" y="1182"/>
                  </a:lnTo>
                  <a:lnTo>
                    <a:pt x="318" y="1176"/>
                  </a:lnTo>
                  <a:lnTo>
                    <a:pt x="330" y="1176"/>
                  </a:lnTo>
                  <a:lnTo>
                    <a:pt x="348" y="1182"/>
                  </a:lnTo>
                  <a:lnTo>
                    <a:pt x="366" y="1200"/>
                  </a:lnTo>
                  <a:lnTo>
                    <a:pt x="372" y="1182"/>
                  </a:lnTo>
                  <a:lnTo>
                    <a:pt x="390" y="1182"/>
                  </a:lnTo>
                  <a:lnTo>
                    <a:pt x="396" y="1158"/>
                  </a:lnTo>
                  <a:lnTo>
                    <a:pt x="408" y="1176"/>
                  </a:lnTo>
                  <a:lnTo>
                    <a:pt x="420" y="1152"/>
                  </a:lnTo>
                  <a:lnTo>
                    <a:pt x="420" y="1188"/>
                  </a:lnTo>
                  <a:lnTo>
                    <a:pt x="444" y="1194"/>
                  </a:lnTo>
                  <a:lnTo>
                    <a:pt x="450" y="1188"/>
                  </a:lnTo>
                  <a:lnTo>
                    <a:pt x="456" y="1176"/>
                  </a:lnTo>
                  <a:lnTo>
                    <a:pt x="462" y="1170"/>
                  </a:lnTo>
                  <a:lnTo>
                    <a:pt x="474" y="1170"/>
                  </a:lnTo>
                  <a:lnTo>
                    <a:pt x="468" y="1116"/>
                  </a:lnTo>
                  <a:lnTo>
                    <a:pt x="492" y="1116"/>
                  </a:lnTo>
                  <a:lnTo>
                    <a:pt x="504" y="1092"/>
                  </a:lnTo>
                  <a:lnTo>
                    <a:pt x="480" y="1062"/>
                  </a:lnTo>
                  <a:lnTo>
                    <a:pt x="498" y="1050"/>
                  </a:lnTo>
                  <a:lnTo>
                    <a:pt x="504" y="1050"/>
                  </a:lnTo>
                  <a:lnTo>
                    <a:pt x="510" y="1044"/>
                  </a:lnTo>
                  <a:lnTo>
                    <a:pt x="546" y="1044"/>
                  </a:lnTo>
                  <a:lnTo>
                    <a:pt x="546" y="1032"/>
                  </a:lnTo>
                  <a:lnTo>
                    <a:pt x="540" y="1026"/>
                  </a:lnTo>
                  <a:lnTo>
                    <a:pt x="546" y="1026"/>
                  </a:lnTo>
                  <a:lnTo>
                    <a:pt x="552" y="1020"/>
                  </a:lnTo>
                  <a:lnTo>
                    <a:pt x="552" y="990"/>
                  </a:lnTo>
                  <a:lnTo>
                    <a:pt x="570" y="990"/>
                  </a:lnTo>
                  <a:lnTo>
                    <a:pt x="570" y="960"/>
                  </a:lnTo>
                  <a:lnTo>
                    <a:pt x="564" y="954"/>
                  </a:lnTo>
                  <a:lnTo>
                    <a:pt x="582" y="924"/>
                  </a:lnTo>
                  <a:lnTo>
                    <a:pt x="612" y="9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74" name="Malawi" descr="© INSCALE GmbH, 05.05.2010&#10;http://www.presentationload.com/">
              <a:extLst>
                <a:ext uri="{FF2B5EF4-FFF2-40B4-BE49-F238E27FC236}">
                  <a16:creationId xmlns:a16="http://schemas.microsoft.com/office/drawing/2014/main" id="{896DD854-CD38-481F-8E6C-330137607B13}"/>
                </a:ext>
              </a:extLst>
            </p:cNvPr>
            <p:cNvSpPr>
              <a:spLocks/>
            </p:cNvSpPr>
            <p:nvPr>
              <p:custDataLst>
                <p:tags r:id="rId25"/>
              </p:custDataLst>
            </p:nvPr>
          </p:nvSpPr>
          <p:spPr bwMode="gray">
            <a:xfrm>
              <a:off x="8278274" y="4010619"/>
              <a:ext cx="91045" cy="242787"/>
            </a:xfrm>
            <a:custGeom>
              <a:avLst/>
              <a:gdLst>
                <a:gd name="T0" fmla="*/ 2147483647 w 234"/>
                <a:gd name="T1" fmla="*/ 2147483647 h 624"/>
                <a:gd name="T2" fmla="*/ 2147483647 w 234"/>
                <a:gd name="T3" fmla="*/ 2147483647 h 624"/>
                <a:gd name="T4" fmla="*/ 2147483647 w 234"/>
                <a:gd name="T5" fmla="*/ 2147483647 h 624"/>
                <a:gd name="T6" fmla="*/ 2147483647 w 234"/>
                <a:gd name="T7" fmla="*/ 2147483647 h 624"/>
                <a:gd name="T8" fmla="*/ 2147483647 w 234"/>
                <a:gd name="T9" fmla="*/ 2147483647 h 624"/>
                <a:gd name="T10" fmla="*/ 2147483647 w 234"/>
                <a:gd name="T11" fmla="*/ 2147483647 h 624"/>
                <a:gd name="T12" fmla="*/ 2147483647 w 234"/>
                <a:gd name="T13" fmla="*/ 2147483647 h 624"/>
                <a:gd name="T14" fmla="*/ 2147483647 w 234"/>
                <a:gd name="T15" fmla="*/ 2147483647 h 624"/>
                <a:gd name="T16" fmla="*/ 2147483647 w 234"/>
                <a:gd name="T17" fmla="*/ 2147483647 h 624"/>
                <a:gd name="T18" fmla="*/ 2147483647 w 234"/>
                <a:gd name="T19" fmla="*/ 2147483647 h 624"/>
                <a:gd name="T20" fmla="*/ 2147483647 w 234"/>
                <a:gd name="T21" fmla="*/ 2147483647 h 624"/>
                <a:gd name="T22" fmla="*/ 2147483647 w 234"/>
                <a:gd name="T23" fmla="*/ 2147483647 h 624"/>
                <a:gd name="T24" fmla="*/ 2147483647 w 234"/>
                <a:gd name="T25" fmla="*/ 2147483647 h 624"/>
                <a:gd name="T26" fmla="*/ 2147483647 w 234"/>
                <a:gd name="T27" fmla="*/ 2147483647 h 624"/>
                <a:gd name="T28" fmla="*/ 2147483647 w 234"/>
                <a:gd name="T29" fmla="*/ 2147483647 h 624"/>
                <a:gd name="T30" fmla="*/ 2147483647 w 234"/>
                <a:gd name="T31" fmla="*/ 2147483647 h 624"/>
                <a:gd name="T32" fmla="*/ 2147483647 w 234"/>
                <a:gd name="T33" fmla="*/ 2147483647 h 624"/>
                <a:gd name="T34" fmla="*/ 2147483647 w 234"/>
                <a:gd name="T35" fmla="*/ 2147483647 h 624"/>
                <a:gd name="T36" fmla="*/ 2147483647 w 234"/>
                <a:gd name="T37" fmla="*/ 2147483647 h 624"/>
                <a:gd name="T38" fmla="*/ 2147483647 w 234"/>
                <a:gd name="T39" fmla="*/ 2147483647 h 624"/>
                <a:gd name="T40" fmla="*/ 2147483647 w 234"/>
                <a:gd name="T41" fmla="*/ 2147483647 h 624"/>
                <a:gd name="T42" fmla="*/ 2147483647 w 234"/>
                <a:gd name="T43" fmla="*/ 2147483647 h 624"/>
                <a:gd name="T44" fmla="*/ 2147483647 w 234"/>
                <a:gd name="T45" fmla="*/ 2147483647 h 624"/>
                <a:gd name="T46" fmla="*/ 2147483647 w 234"/>
                <a:gd name="T47" fmla="*/ 0 h 624"/>
                <a:gd name="T48" fmla="*/ 2147483647 w 234"/>
                <a:gd name="T49" fmla="*/ 2147483647 h 624"/>
                <a:gd name="T50" fmla="*/ 2147483647 w 234"/>
                <a:gd name="T51" fmla="*/ 2147483647 h 624"/>
                <a:gd name="T52" fmla="*/ 2147483647 w 234"/>
                <a:gd name="T53" fmla="*/ 2147483647 h 624"/>
                <a:gd name="T54" fmla="*/ 2147483647 w 234"/>
                <a:gd name="T55" fmla="*/ 2147483647 h 624"/>
                <a:gd name="T56" fmla="*/ 2147483647 w 234"/>
                <a:gd name="T57" fmla="*/ 2147483647 h 624"/>
                <a:gd name="T58" fmla="*/ 2147483647 w 234"/>
                <a:gd name="T59" fmla="*/ 2147483647 h 624"/>
                <a:gd name="T60" fmla="*/ 2147483647 w 234"/>
                <a:gd name="T61" fmla="*/ 2147483647 h 624"/>
                <a:gd name="T62" fmla="*/ 2147483647 w 234"/>
                <a:gd name="T63" fmla="*/ 2147483647 h 624"/>
                <a:gd name="T64" fmla="*/ 2147483647 w 234"/>
                <a:gd name="T65" fmla="*/ 2147483647 h 624"/>
                <a:gd name="T66" fmla="*/ 2147483647 w 234"/>
                <a:gd name="T67" fmla="*/ 2147483647 h 624"/>
                <a:gd name="T68" fmla="*/ 2147483647 w 234"/>
                <a:gd name="T69" fmla="*/ 2147483647 h 624"/>
                <a:gd name="T70" fmla="*/ 2147483647 w 234"/>
                <a:gd name="T71" fmla="*/ 2147483647 h 624"/>
                <a:gd name="T72" fmla="*/ 2147483647 w 234"/>
                <a:gd name="T73" fmla="*/ 2147483647 h 624"/>
                <a:gd name="T74" fmla="*/ 0 w 234"/>
                <a:gd name="T75" fmla="*/ 2147483647 h 624"/>
                <a:gd name="T76" fmla="*/ 2147483647 w 234"/>
                <a:gd name="T77" fmla="*/ 2147483647 h 624"/>
                <a:gd name="T78" fmla="*/ 2147483647 w 234"/>
                <a:gd name="T79" fmla="*/ 2147483647 h 624"/>
                <a:gd name="T80" fmla="*/ 2147483647 w 234"/>
                <a:gd name="T81" fmla="*/ 2147483647 h 624"/>
                <a:gd name="T82" fmla="*/ 2147483647 w 234"/>
                <a:gd name="T83" fmla="*/ 2147483647 h 624"/>
                <a:gd name="T84" fmla="*/ 2147483647 w 234"/>
                <a:gd name="T85" fmla="*/ 2147483647 h 624"/>
                <a:gd name="T86" fmla="*/ 2147483647 w 234"/>
                <a:gd name="T87" fmla="*/ 2147483647 h 624"/>
                <a:gd name="T88" fmla="*/ 2147483647 w 234"/>
                <a:gd name="T89" fmla="*/ 2147483647 h 624"/>
                <a:gd name="T90" fmla="*/ 2147483647 w 234"/>
                <a:gd name="T91" fmla="*/ 2147483647 h 624"/>
                <a:gd name="T92" fmla="*/ 2147483647 w 234"/>
                <a:gd name="T93" fmla="*/ 2147483647 h 624"/>
                <a:gd name="T94" fmla="*/ 2147483647 w 234"/>
                <a:gd name="T95" fmla="*/ 2147483647 h 624"/>
                <a:gd name="T96" fmla="*/ 2147483647 w 234"/>
                <a:gd name="T97" fmla="*/ 2147483647 h 624"/>
                <a:gd name="T98" fmla="*/ 2147483647 w 234"/>
                <a:gd name="T99" fmla="*/ 2147483647 h 624"/>
                <a:gd name="T100" fmla="*/ 2147483647 w 234"/>
                <a:gd name="T101" fmla="*/ 2147483647 h 624"/>
                <a:gd name="T102" fmla="*/ 2147483647 w 234"/>
                <a:gd name="T103" fmla="*/ 2147483647 h 624"/>
                <a:gd name="T104" fmla="*/ 2147483647 w 234"/>
                <a:gd name="T105" fmla="*/ 2147483647 h 624"/>
                <a:gd name="T106" fmla="*/ 2147483647 w 234"/>
                <a:gd name="T107" fmla="*/ 2147483647 h 624"/>
                <a:gd name="T108" fmla="*/ 2147483647 w 234"/>
                <a:gd name="T109" fmla="*/ 2147483647 h 624"/>
                <a:gd name="T110" fmla="*/ 2147483647 w 234"/>
                <a:gd name="T111" fmla="*/ 2147483647 h 624"/>
                <a:gd name="T112" fmla="*/ 2147483647 w 234"/>
                <a:gd name="T113" fmla="*/ 2147483647 h 624"/>
                <a:gd name="T114" fmla="*/ 2147483647 w 234"/>
                <a:gd name="T115" fmla="*/ 2147483647 h 624"/>
                <a:gd name="T116" fmla="*/ 2147483647 w 234"/>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4"/>
                <a:gd name="T178" fmla="*/ 0 h 624"/>
                <a:gd name="T179" fmla="*/ 234 w 234"/>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4" h="624">
                  <a:moveTo>
                    <a:pt x="234" y="432"/>
                  </a:moveTo>
                  <a:lnTo>
                    <a:pt x="222" y="420"/>
                  </a:lnTo>
                  <a:lnTo>
                    <a:pt x="210" y="402"/>
                  </a:lnTo>
                  <a:lnTo>
                    <a:pt x="204" y="390"/>
                  </a:lnTo>
                  <a:lnTo>
                    <a:pt x="198" y="384"/>
                  </a:lnTo>
                  <a:lnTo>
                    <a:pt x="186" y="360"/>
                  </a:lnTo>
                  <a:lnTo>
                    <a:pt x="162" y="336"/>
                  </a:lnTo>
                  <a:lnTo>
                    <a:pt x="156" y="336"/>
                  </a:lnTo>
                  <a:lnTo>
                    <a:pt x="156" y="330"/>
                  </a:lnTo>
                  <a:lnTo>
                    <a:pt x="150" y="330"/>
                  </a:lnTo>
                  <a:lnTo>
                    <a:pt x="150" y="342"/>
                  </a:lnTo>
                  <a:lnTo>
                    <a:pt x="156" y="342"/>
                  </a:lnTo>
                  <a:lnTo>
                    <a:pt x="168" y="354"/>
                  </a:lnTo>
                  <a:lnTo>
                    <a:pt x="168" y="366"/>
                  </a:lnTo>
                  <a:lnTo>
                    <a:pt x="174" y="378"/>
                  </a:lnTo>
                  <a:lnTo>
                    <a:pt x="174" y="390"/>
                  </a:lnTo>
                  <a:lnTo>
                    <a:pt x="168" y="396"/>
                  </a:lnTo>
                  <a:lnTo>
                    <a:pt x="162" y="396"/>
                  </a:lnTo>
                  <a:lnTo>
                    <a:pt x="162" y="390"/>
                  </a:lnTo>
                  <a:lnTo>
                    <a:pt x="156" y="384"/>
                  </a:lnTo>
                  <a:lnTo>
                    <a:pt x="156" y="378"/>
                  </a:lnTo>
                  <a:lnTo>
                    <a:pt x="144" y="384"/>
                  </a:lnTo>
                  <a:lnTo>
                    <a:pt x="132" y="384"/>
                  </a:lnTo>
                  <a:lnTo>
                    <a:pt x="132" y="360"/>
                  </a:lnTo>
                  <a:lnTo>
                    <a:pt x="126" y="354"/>
                  </a:lnTo>
                  <a:lnTo>
                    <a:pt x="126" y="342"/>
                  </a:lnTo>
                  <a:lnTo>
                    <a:pt x="120" y="330"/>
                  </a:lnTo>
                  <a:lnTo>
                    <a:pt x="120" y="282"/>
                  </a:lnTo>
                  <a:lnTo>
                    <a:pt x="84" y="246"/>
                  </a:lnTo>
                  <a:lnTo>
                    <a:pt x="90" y="240"/>
                  </a:lnTo>
                  <a:lnTo>
                    <a:pt x="90" y="222"/>
                  </a:lnTo>
                  <a:lnTo>
                    <a:pt x="96" y="210"/>
                  </a:lnTo>
                  <a:lnTo>
                    <a:pt x="114" y="192"/>
                  </a:lnTo>
                  <a:lnTo>
                    <a:pt x="120" y="180"/>
                  </a:lnTo>
                  <a:lnTo>
                    <a:pt x="126" y="174"/>
                  </a:lnTo>
                  <a:lnTo>
                    <a:pt x="126" y="156"/>
                  </a:lnTo>
                  <a:lnTo>
                    <a:pt x="120" y="150"/>
                  </a:lnTo>
                  <a:lnTo>
                    <a:pt x="120" y="102"/>
                  </a:lnTo>
                  <a:lnTo>
                    <a:pt x="114" y="78"/>
                  </a:lnTo>
                  <a:lnTo>
                    <a:pt x="114" y="60"/>
                  </a:lnTo>
                  <a:lnTo>
                    <a:pt x="102" y="60"/>
                  </a:lnTo>
                  <a:lnTo>
                    <a:pt x="84" y="42"/>
                  </a:lnTo>
                  <a:lnTo>
                    <a:pt x="84" y="36"/>
                  </a:lnTo>
                  <a:lnTo>
                    <a:pt x="90" y="24"/>
                  </a:lnTo>
                  <a:lnTo>
                    <a:pt x="90" y="18"/>
                  </a:lnTo>
                  <a:lnTo>
                    <a:pt x="60" y="18"/>
                  </a:lnTo>
                  <a:lnTo>
                    <a:pt x="54" y="0"/>
                  </a:lnTo>
                  <a:lnTo>
                    <a:pt x="30" y="0"/>
                  </a:lnTo>
                  <a:lnTo>
                    <a:pt x="30" y="12"/>
                  </a:lnTo>
                  <a:lnTo>
                    <a:pt x="42" y="12"/>
                  </a:lnTo>
                  <a:lnTo>
                    <a:pt x="54" y="24"/>
                  </a:lnTo>
                  <a:lnTo>
                    <a:pt x="54" y="66"/>
                  </a:lnTo>
                  <a:lnTo>
                    <a:pt x="60" y="66"/>
                  </a:lnTo>
                  <a:lnTo>
                    <a:pt x="66" y="60"/>
                  </a:lnTo>
                  <a:lnTo>
                    <a:pt x="66" y="84"/>
                  </a:lnTo>
                  <a:lnTo>
                    <a:pt x="78" y="84"/>
                  </a:lnTo>
                  <a:lnTo>
                    <a:pt x="78" y="96"/>
                  </a:lnTo>
                  <a:lnTo>
                    <a:pt x="54" y="108"/>
                  </a:lnTo>
                  <a:lnTo>
                    <a:pt x="48" y="114"/>
                  </a:lnTo>
                  <a:lnTo>
                    <a:pt x="42" y="114"/>
                  </a:lnTo>
                  <a:lnTo>
                    <a:pt x="42" y="132"/>
                  </a:lnTo>
                  <a:lnTo>
                    <a:pt x="54" y="138"/>
                  </a:lnTo>
                  <a:lnTo>
                    <a:pt x="48" y="156"/>
                  </a:lnTo>
                  <a:lnTo>
                    <a:pt x="48" y="228"/>
                  </a:lnTo>
                  <a:lnTo>
                    <a:pt x="60" y="228"/>
                  </a:lnTo>
                  <a:lnTo>
                    <a:pt x="60" y="234"/>
                  </a:lnTo>
                  <a:lnTo>
                    <a:pt x="42" y="252"/>
                  </a:lnTo>
                  <a:lnTo>
                    <a:pt x="30" y="258"/>
                  </a:lnTo>
                  <a:lnTo>
                    <a:pt x="24" y="264"/>
                  </a:lnTo>
                  <a:lnTo>
                    <a:pt x="18" y="264"/>
                  </a:lnTo>
                  <a:lnTo>
                    <a:pt x="24" y="300"/>
                  </a:lnTo>
                  <a:lnTo>
                    <a:pt x="18" y="312"/>
                  </a:lnTo>
                  <a:lnTo>
                    <a:pt x="12" y="318"/>
                  </a:lnTo>
                  <a:lnTo>
                    <a:pt x="6" y="330"/>
                  </a:lnTo>
                  <a:lnTo>
                    <a:pt x="0" y="336"/>
                  </a:lnTo>
                  <a:lnTo>
                    <a:pt x="0" y="342"/>
                  </a:lnTo>
                  <a:lnTo>
                    <a:pt x="12" y="348"/>
                  </a:lnTo>
                  <a:lnTo>
                    <a:pt x="24" y="360"/>
                  </a:lnTo>
                  <a:lnTo>
                    <a:pt x="36" y="366"/>
                  </a:lnTo>
                  <a:lnTo>
                    <a:pt x="66" y="414"/>
                  </a:lnTo>
                  <a:lnTo>
                    <a:pt x="96" y="414"/>
                  </a:lnTo>
                  <a:lnTo>
                    <a:pt x="102" y="408"/>
                  </a:lnTo>
                  <a:lnTo>
                    <a:pt x="120" y="408"/>
                  </a:lnTo>
                  <a:lnTo>
                    <a:pt x="126" y="414"/>
                  </a:lnTo>
                  <a:lnTo>
                    <a:pt x="126" y="450"/>
                  </a:lnTo>
                  <a:lnTo>
                    <a:pt x="132" y="450"/>
                  </a:lnTo>
                  <a:lnTo>
                    <a:pt x="126" y="480"/>
                  </a:lnTo>
                  <a:lnTo>
                    <a:pt x="114" y="486"/>
                  </a:lnTo>
                  <a:lnTo>
                    <a:pt x="126" y="504"/>
                  </a:lnTo>
                  <a:lnTo>
                    <a:pt x="120" y="510"/>
                  </a:lnTo>
                  <a:lnTo>
                    <a:pt x="108" y="516"/>
                  </a:lnTo>
                  <a:lnTo>
                    <a:pt x="102" y="522"/>
                  </a:lnTo>
                  <a:lnTo>
                    <a:pt x="102" y="528"/>
                  </a:lnTo>
                  <a:lnTo>
                    <a:pt x="114" y="528"/>
                  </a:lnTo>
                  <a:lnTo>
                    <a:pt x="114" y="558"/>
                  </a:lnTo>
                  <a:lnTo>
                    <a:pt x="126" y="564"/>
                  </a:lnTo>
                  <a:lnTo>
                    <a:pt x="132" y="570"/>
                  </a:lnTo>
                  <a:lnTo>
                    <a:pt x="144" y="576"/>
                  </a:lnTo>
                  <a:lnTo>
                    <a:pt x="150" y="582"/>
                  </a:lnTo>
                  <a:lnTo>
                    <a:pt x="162" y="588"/>
                  </a:lnTo>
                  <a:lnTo>
                    <a:pt x="162" y="600"/>
                  </a:lnTo>
                  <a:lnTo>
                    <a:pt x="156" y="606"/>
                  </a:lnTo>
                  <a:lnTo>
                    <a:pt x="156" y="618"/>
                  </a:lnTo>
                  <a:lnTo>
                    <a:pt x="162" y="624"/>
                  </a:lnTo>
                  <a:lnTo>
                    <a:pt x="168" y="618"/>
                  </a:lnTo>
                  <a:lnTo>
                    <a:pt x="180" y="612"/>
                  </a:lnTo>
                  <a:lnTo>
                    <a:pt x="180" y="582"/>
                  </a:lnTo>
                  <a:lnTo>
                    <a:pt x="174" y="576"/>
                  </a:lnTo>
                  <a:lnTo>
                    <a:pt x="168" y="576"/>
                  </a:lnTo>
                  <a:lnTo>
                    <a:pt x="168" y="558"/>
                  </a:lnTo>
                  <a:lnTo>
                    <a:pt x="174" y="546"/>
                  </a:lnTo>
                  <a:lnTo>
                    <a:pt x="186" y="540"/>
                  </a:lnTo>
                  <a:lnTo>
                    <a:pt x="210" y="540"/>
                  </a:lnTo>
                  <a:lnTo>
                    <a:pt x="216" y="534"/>
                  </a:lnTo>
                  <a:lnTo>
                    <a:pt x="216" y="474"/>
                  </a:lnTo>
                  <a:lnTo>
                    <a:pt x="222" y="468"/>
                  </a:lnTo>
                  <a:lnTo>
                    <a:pt x="228" y="456"/>
                  </a:lnTo>
                  <a:lnTo>
                    <a:pt x="234" y="450"/>
                  </a:lnTo>
                  <a:lnTo>
                    <a:pt x="234" y="4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75" name="Madagascar" descr="© INSCALE GmbH, 05.05.2010&#10;http://www.presentationload.com/">
              <a:extLst>
                <a:ext uri="{FF2B5EF4-FFF2-40B4-BE49-F238E27FC236}">
                  <a16:creationId xmlns:a16="http://schemas.microsoft.com/office/drawing/2014/main" id="{425E9B72-02DB-43BA-BE2C-BAFD160D7185}"/>
                </a:ext>
              </a:extLst>
            </p:cNvPr>
            <p:cNvSpPr>
              <a:spLocks/>
            </p:cNvSpPr>
            <p:nvPr>
              <p:custDataLst>
                <p:tags r:id="rId26"/>
              </p:custDataLst>
            </p:nvPr>
          </p:nvSpPr>
          <p:spPr bwMode="gray">
            <a:xfrm>
              <a:off x="8543822" y="4100148"/>
              <a:ext cx="230647" cy="423360"/>
            </a:xfrm>
            <a:custGeom>
              <a:avLst/>
              <a:gdLst>
                <a:gd name="T0" fmla="*/ 2147483647 w 594"/>
                <a:gd name="T1" fmla="*/ 2147483647 h 1092"/>
                <a:gd name="T2" fmla="*/ 2147483647 w 594"/>
                <a:gd name="T3" fmla="*/ 2147483647 h 1092"/>
                <a:gd name="T4" fmla="*/ 2147483647 w 594"/>
                <a:gd name="T5" fmla="*/ 2147483647 h 1092"/>
                <a:gd name="T6" fmla="*/ 2147483647 w 594"/>
                <a:gd name="T7" fmla="*/ 2147483647 h 1092"/>
                <a:gd name="T8" fmla="*/ 2147483647 w 594"/>
                <a:gd name="T9" fmla="*/ 2147483647 h 1092"/>
                <a:gd name="T10" fmla="*/ 2147483647 w 594"/>
                <a:gd name="T11" fmla="*/ 2147483647 h 1092"/>
                <a:gd name="T12" fmla="*/ 2147483647 w 594"/>
                <a:gd name="T13" fmla="*/ 2147483647 h 1092"/>
                <a:gd name="T14" fmla="*/ 2147483647 w 594"/>
                <a:gd name="T15" fmla="*/ 2147483647 h 1092"/>
                <a:gd name="T16" fmla="*/ 2147483647 w 594"/>
                <a:gd name="T17" fmla="*/ 2147483647 h 1092"/>
                <a:gd name="T18" fmla="*/ 2147483647 w 594"/>
                <a:gd name="T19" fmla="*/ 2147483647 h 1092"/>
                <a:gd name="T20" fmla="*/ 2147483647 w 594"/>
                <a:gd name="T21" fmla="*/ 2147483647 h 1092"/>
                <a:gd name="T22" fmla="*/ 2147483647 w 594"/>
                <a:gd name="T23" fmla="*/ 2147483647 h 1092"/>
                <a:gd name="T24" fmla="*/ 2147483647 w 594"/>
                <a:gd name="T25" fmla="*/ 2147483647 h 1092"/>
                <a:gd name="T26" fmla="*/ 2147483647 w 594"/>
                <a:gd name="T27" fmla="*/ 2147483647 h 1092"/>
                <a:gd name="T28" fmla="*/ 2147483647 w 594"/>
                <a:gd name="T29" fmla="*/ 2147483647 h 1092"/>
                <a:gd name="T30" fmla="*/ 2147483647 w 594"/>
                <a:gd name="T31" fmla="*/ 2147483647 h 1092"/>
                <a:gd name="T32" fmla="*/ 2147483647 w 594"/>
                <a:gd name="T33" fmla="*/ 0 h 1092"/>
                <a:gd name="T34" fmla="*/ 2147483647 w 594"/>
                <a:gd name="T35" fmla="*/ 2147483647 h 1092"/>
                <a:gd name="T36" fmla="*/ 2147483647 w 594"/>
                <a:gd name="T37" fmla="*/ 2147483647 h 1092"/>
                <a:gd name="T38" fmla="*/ 2147483647 w 594"/>
                <a:gd name="T39" fmla="*/ 2147483647 h 1092"/>
                <a:gd name="T40" fmla="*/ 2147483647 w 594"/>
                <a:gd name="T41" fmla="*/ 2147483647 h 1092"/>
                <a:gd name="T42" fmla="*/ 2147483647 w 594"/>
                <a:gd name="T43" fmla="*/ 2147483647 h 1092"/>
                <a:gd name="T44" fmla="*/ 2147483647 w 594"/>
                <a:gd name="T45" fmla="*/ 2147483647 h 1092"/>
                <a:gd name="T46" fmla="*/ 2147483647 w 594"/>
                <a:gd name="T47" fmla="*/ 2147483647 h 1092"/>
                <a:gd name="T48" fmla="*/ 2147483647 w 594"/>
                <a:gd name="T49" fmla="*/ 2147483647 h 1092"/>
                <a:gd name="T50" fmla="*/ 2147483647 w 594"/>
                <a:gd name="T51" fmla="*/ 2147483647 h 1092"/>
                <a:gd name="T52" fmla="*/ 2147483647 w 594"/>
                <a:gd name="T53" fmla="*/ 2147483647 h 1092"/>
                <a:gd name="T54" fmla="*/ 2147483647 w 594"/>
                <a:gd name="T55" fmla="*/ 2147483647 h 1092"/>
                <a:gd name="T56" fmla="*/ 2147483647 w 594"/>
                <a:gd name="T57" fmla="*/ 2147483647 h 1092"/>
                <a:gd name="T58" fmla="*/ 2147483647 w 594"/>
                <a:gd name="T59" fmla="*/ 2147483647 h 1092"/>
                <a:gd name="T60" fmla="*/ 2147483647 w 594"/>
                <a:gd name="T61" fmla="*/ 2147483647 h 1092"/>
                <a:gd name="T62" fmla="*/ 2147483647 w 594"/>
                <a:gd name="T63" fmla="*/ 2147483647 h 1092"/>
                <a:gd name="T64" fmla="*/ 2147483647 w 594"/>
                <a:gd name="T65" fmla="*/ 2147483647 h 1092"/>
                <a:gd name="T66" fmla="*/ 2147483647 w 594"/>
                <a:gd name="T67" fmla="*/ 2147483647 h 1092"/>
                <a:gd name="T68" fmla="*/ 2147483647 w 594"/>
                <a:gd name="T69" fmla="*/ 2147483647 h 1092"/>
                <a:gd name="T70" fmla="*/ 2147483647 w 594"/>
                <a:gd name="T71" fmla="*/ 2147483647 h 1092"/>
                <a:gd name="T72" fmla="*/ 2147483647 w 594"/>
                <a:gd name="T73" fmla="*/ 2147483647 h 1092"/>
                <a:gd name="T74" fmla="*/ 2147483647 w 594"/>
                <a:gd name="T75" fmla="*/ 2147483647 h 1092"/>
                <a:gd name="T76" fmla="*/ 2147483647 w 594"/>
                <a:gd name="T77" fmla="*/ 2147483647 h 1092"/>
                <a:gd name="T78" fmla="*/ 2147483647 w 594"/>
                <a:gd name="T79" fmla="*/ 2147483647 h 1092"/>
                <a:gd name="T80" fmla="*/ 2147483647 w 594"/>
                <a:gd name="T81" fmla="*/ 2147483647 h 1092"/>
                <a:gd name="T82" fmla="*/ 2147483647 w 594"/>
                <a:gd name="T83" fmla="*/ 2147483647 h 1092"/>
                <a:gd name="T84" fmla="*/ 2147483647 w 594"/>
                <a:gd name="T85" fmla="*/ 2147483647 h 1092"/>
                <a:gd name="T86" fmla="*/ 0 w 594"/>
                <a:gd name="T87" fmla="*/ 2147483647 h 1092"/>
                <a:gd name="T88" fmla="*/ 2147483647 w 594"/>
                <a:gd name="T89" fmla="*/ 2147483647 h 1092"/>
                <a:gd name="T90" fmla="*/ 2147483647 w 594"/>
                <a:gd name="T91" fmla="*/ 2147483647 h 1092"/>
                <a:gd name="T92" fmla="*/ 2147483647 w 594"/>
                <a:gd name="T93" fmla="*/ 2147483647 h 1092"/>
                <a:gd name="T94" fmla="*/ 2147483647 w 594"/>
                <a:gd name="T95" fmla="*/ 2147483647 h 1092"/>
                <a:gd name="T96" fmla="*/ 2147483647 w 594"/>
                <a:gd name="T97" fmla="*/ 2147483647 h 1092"/>
                <a:gd name="T98" fmla="*/ 2147483647 w 594"/>
                <a:gd name="T99" fmla="*/ 2147483647 h 1092"/>
                <a:gd name="T100" fmla="*/ 2147483647 w 594"/>
                <a:gd name="T101" fmla="*/ 2147483647 h 1092"/>
                <a:gd name="T102" fmla="*/ 2147483647 w 594"/>
                <a:gd name="T103" fmla="*/ 2147483647 h 10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4"/>
                <a:gd name="T157" fmla="*/ 0 h 1092"/>
                <a:gd name="T158" fmla="*/ 594 w 594"/>
                <a:gd name="T159" fmla="*/ 1092 h 10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4" h="1092">
                  <a:moveTo>
                    <a:pt x="120" y="330"/>
                  </a:moveTo>
                  <a:lnTo>
                    <a:pt x="144" y="324"/>
                  </a:lnTo>
                  <a:lnTo>
                    <a:pt x="192" y="324"/>
                  </a:lnTo>
                  <a:lnTo>
                    <a:pt x="192" y="300"/>
                  </a:lnTo>
                  <a:lnTo>
                    <a:pt x="252" y="312"/>
                  </a:lnTo>
                  <a:lnTo>
                    <a:pt x="270" y="282"/>
                  </a:lnTo>
                  <a:lnTo>
                    <a:pt x="312" y="288"/>
                  </a:lnTo>
                  <a:lnTo>
                    <a:pt x="312" y="258"/>
                  </a:lnTo>
                  <a:lnTo>
                    <a:pt x="324" y="228"/>
                  </a:lnTo>
                  <a:lnTo>
                    <a:pt x="324" y="258"/>
                  </a:lnTo>
                  <a:lnTo>
                    <a:pt x="336" y="276"/>
                  </a:lnTo>
                  <a:lnTo>
                    <a:pt x="348" y="240"/>
                  </a:lnTo>
                  <a:lnTo>
                    <a:pt x="348" y="210"/>
                  </a:lnTo>
                  <a:lnTo>
                    <a:pt x="354" y="192"/>
                  </a:lnTo>
                  <a:lnTo>
                    <a:pt x="354" y="186"/>
                  </a:lnTo>
                  <a:lnTo>
                    <a:pt x="360" y="186"/>
                  </a:lnTo>
                  <a:lnTo>
                    <a:pt x="372" y="198"/>
                  </a:lnTo>
                  <a:lnTo>
                    <a:pt x="372" y="204"/>
                  </a:lnTo>
                  <a:lnTo>
                    <a:pt x="378" y="204"/>
                  </a:lnTo>
                  <a:lnTo>
                    <a:pt x="402" y="180"/>
                  </a:lnTo>
                  <a:lnTo>
                    <a:pt x="396" y="168"/>
                  </a:lnTo>
                  <a:lnTo>
                    <a:pt x="396" y="150"/>
                  </a:lnTo>
                  <a:lnTo>
                    <a:pt x="390" y="138"/>
                  </a:lnTo>
                  <a:lnTo>
                    <a:pt x="402" y="126"/>
                  </a:lnTo>
                  <a:lnTo>
                    <a:pt x="414" y="126"/>
                  </a:lnTo>
                  <a:lnTo>
                    <a:pt x="420" y="132"/>
                  </a:lnTo>
                  <a:lnTo>
                    <a:pt x="426" y="132"/>
                  </a:lnTo>
                  <a:lnTo>
                    <a:pt x="432" y="126"/>
                  </a:lnTo>
                  <a:lnTo>
                    <a:pt x="438" y="114"/>
                  </a:lnTo>
                  <a:lnTo>
                    <a:pt x="450" y="102"/>
                  </a:lnTo>
                  <a:lnTo>
                    <a:pt x="456" y="90"/>
                  </a:lnTo>
                  <a:lnTo>
                    <a:pt x="462" y="72"/>
                  </a:lnTo>
                  <a:lnTo>
                    <a:pt x="462" y="42"/>
                  </a:lnTo>
                  <a:lnTo>
                    <a:pt x="492" y="0"/>
                  </a:lnTo>
                  <a:lnTo>
                    <a:pt x="546" y="60"/>
                  </a:lnTo>
                  <a:lnTo>
                    <a:pt x="546" y="90"/>
                  </a:lnTo>
                  <a:lnTo>
                    <a:pt x="552" y="96"/>
                  </a:lnTo>
                  <a:lnTo>
                    <a:pt x="558" y="114"/>
                  </a:lnTo>
                  <a:lnTo>
                    <a:pt x="576" y="150"/>
                  </a:lnTo>
                  <a:lnTo>
                    <a:pt x="582" y="156"/>
                  </a:lnTo>
                  <a:lnTo>
                    <a:pt x="582" y="162"/>
                  </a:lnTo>
                  <a:lnTo>
                    <a:pt x="564" y="216"/>
                  </a:lnTo>
                  <a:lnTo>
                    <a:pt x="594" y="276"/>
                  </a:lnTo>
                  <a:lnTo>
                    <a:pt x="594" y="288"/>
                  </a:lnTo>
                  <a:lnTo>
                    <a:pt x="588" y="294"/>
                  </a:lnTo>
                  <a:lnTo>
                    <a:pt x="576" y="294"/>
                  </a:lnTo>
                  <a:lnTo>
                    <a:pt x="564" y="288"/>
                  </a:lnTo>
                  <a:lnTo>
                    <a:pt x="558" y="282"/>
                  </a:lnTo>
                  <a:lnTo>
                    <a:pt x="552" y="282"/>
                  </a:lnTo>
                  <a:lnTo>
                    <a:pt x="522" y="288"/>
                  </a:lnTo>
                  <a:lnTo>
                    <a:pt x="528" y="330"/>
                  </a:lnTo>
                  <a:lnTo>
                    <a:pt x="522" y="336"/>
                  </a:lnTo>
                  <a:lnTo>
                    <a:pt x="516" y="348"/>
                  </a:lnTo>
                  <a:lnTo>
                    <a:pt x="504" y="354"/>
                  </a:lnTo>
                  <a:lnTo>
                    <a:pt x="486" y="390"/>
                  </a:lnTo>
                  <a:lnTo>
                    <a:pt x="486" y="402"/>
                  </a:lnTo>
                  <a:lnTo>
                    <a:pt x="492" y="414"/>
                  </a:lnTo>
                  <a:lnTo>
                    <a:pt x="504" y="450"/>
                  </a:lnTo>
                  <a:lnTo>
                    <a:pt x="498" y="468"/>
                  </a:lnTo>
                  <a:lnTo>
                    <a:pt x="486" y="510"/>
                  </a:lnTo>
                  <a:lnTo>
                    <a:pt x="462" y="570"/>
                  </a:lnTo>
                  <a:lnTo>
                    <a:pt x="432" y="642"/>
                  </a:lnTo>
                  <a:lnTo>
                    <a:pt x="390" y="720"/>
                  </a:lnTo>
                  <a:lnTo>
                    <a:pt x="324" y="852"/>
                  </a:lnTo>
                  <a:lnTo>
                    <a:pt x="312" y="894"/>
                  </a:lnTo>
                  <a:lnTo>
                    <a:pt x="306" y="912"/>
                  </a:lnTo>
                  <a:lnTo>
                    <a:pt x="306" y="948"/>
                  </a:lnTo>
                  <a:lnTo>
                    <a:pt x="294" y="984"/>
                  </a:lnTo>
                  <a:lnTo>
                    <a:pt x="276" y="1014"/>
                  </a:lnTo>
                  <a:lnTo>
                    <a:pt x="258" y="1032"/>
                  </a:lnTo>
                  <a:lnTo>
                    <a:pt x="240" y="1044"/>
                  </a:lnTo>
                  <a:lnTo>
                    <a:pt x="222" y="1062"/>
                  </a:lnTo>
                  <a:lnTo>
                    <a:pt x="216" y="1062"/>
                  </a:lnTo>
                  <a:lnTo>
                    <a:pt x="210" y="1068"/>
                  </a:lnTo>
                  <a:lnTo>
                    <a:pt x="186" y="1068"/>
                  </a:lnTo>
                  <a:lnTo>
                    <a:pt x="150" y="1086"/>
                  </a:lnTo>
                  <a:lnTo>
                    <a:pt x="114" y="1092"/>
                  </a:lnTo>
                  <a:lnTo>
                    <a:pt x="78" y="1074"/>
                  </a:lnTo>
                  <a:lnTo>
                    <a:pt x="60" y="1056"/>
                  </a:lnTo>
                  <a:lnTo>
                    <a:pt x="48" y="1038"/>
                  </a:lnTo>
                  <a:lnTo>
                    <a:pt x="36" y="1026"/>
                  </a:lnTo>
                  <a:lnTo>
                    <a:pt x="36" y="1020"/>
                  </a:lnTo>
                  <a:lnTo>
                    <a:pt x="30" y="1014"/>
                  </a:lnTo>
                  <a:lnTo>
                    <a:pt x="48" y="990"/>
                  </a:lnTo>
                  <a:lnTo>
                    <a:pt x="42" y="978"/>
                  </a:lnTo>
                  <a:lnTo>
                    <a:pt x="24" y="948"/>
                  </a:lnTo>
                  <a:lnTo>
                    <a:pt x="12" y="900"/>
                  </a:lnTo>
                  <a:lnTo>
                    <a:pt x="0" y="834"/>
                  </a:lnTo>
                  <a:lnTo>
                    <a:pt x="0" y="786"/>
                  </a:lnTo>
                  <a:lnTo>
                    <a:pt x="6" y="756"/>
                  </a:lnTo>
                  <a:lnTo>
                    <a:pt x="18" y="738"/>
                  </a:lnTo>
                  <a:lnTo>
                    <a:pt x="60" y="696"/>
                  </a:lnTo>
                  <a:lnTo>
                    <a:pt x="72" y="678"/>
                  </a:lnTo>
                  <a:lnTo>
                    <a:pt x="90" y="672"/>
                  </a:lnTo>
                  <a:lnTo>
                    <a:pt x="96" y="660"/>
                  </a:lnTo>
                  <a:lnTo>
                    <a:pt x="108" y="654"/>
                  </a:lnTo>
                  <a:lnTo>
                    <a:pt x="108" y="636"/>
                  </a:lnTo>
                  <a:lnTo>
                    <a:pt x="102" y="600"/>
                  </a:lnTo>
                  <a:lnTo>
                    <a:pt x="96" y="558"/>
                  </a:lnTo>
                  <a:lnTo>
                    <a:pt x="96" y="522"/>
                  </a:lnTo>
                  <a:lnTo>
                    <a:pt x="78" y="432"/>
                  </a:lnTo>
                  <a:lnTo>
                    <a:pt x="90" y="408"/>
                  </a:lnTo>
                  <a:lnTo>
                    <a:pt x="132" y="366"/>
                  </a:lnTo>
                  <a:lnTo>
                    <a:pt x="132" y="360"/>
                  </a:lnTo>
                  <a:lnTo>
                    <a:pt x="120" y="3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80" name="Libya" descr="© INSCALE GmbH, 05.05.2010&#10;http://www.presentationload.com/">
              <a:extLst>
                <a:ext uri="{FF2B5EF4-FFF2-40B4-BE49-F238E27FC236}">
                  <a16:creationId xmlns:a16="http://schemas.microsoft.com/office/drawing/2014/main" id="{DA48F1DC-C9E9-4A58-AE28-6EFFA4E25704}"/>
                </a:ext>
              </a:extLst>
            </p:cNvPr>
            <p:cNvSpPr>
              <a:spLocks/>
            </p:cNvSpPr>
            <p:nvPr>
              <p:custDataLst>
                <p:tags r:id="rId27"/>
              </p:custDataLst>
            </p:nvPr>
          </p:nvSpPr>
          <p:spPr bwMode="gray">
            <a:xfrm>
              <a:off x="7637923" y="2676809"/>
              <a:ext cx="426395" cy="430946"/>
            </a:xfrm>
            <a:custGeom>
              <a:avLst/>
              <a:gdLst>
                <a:gd name="T0" fmla="*/ 2147483647 w 1098"/>
                <a:gd name="T1" fmla="*/ 2147483647 h 1110"/>
                <a:gd name="T2" fmla="*/ 2147483647 w 1098"/>
                <a:gd name="T3" fmla="*/ 2147483647 h 1110"/>
                <a:gd name="T4" fmla="*/ 2147483647 w 1098"/>
                <a:gd name="T5" fmla="*/ 2147483647 h 1110"/>
                <a:gd name="T6" fmla="*/ 2147483647 w 1098"/>
                <a:gd name="T7" fmla="*/ 2147483647 h 1110"/>
                <a:gd name="T8" fmla="*/ 2147483647 w 1098"/>
                <a:gd name="T9" fmla="*/ 2147483647 h 1110"/>
                <a:gd name="T10" fmla="*/ 2147483647 w 1098"/>
                <a:gd name="T11" fmla="*/ 2147483647 h 1110"/>
                <a:gd name="T12" fmla="*/ 2147483647 w 1098"/>
                <a:gd name="T13" fmla="*/ 2147483647 h 1110"/>
                <a:gd name="T14" fmla="*/ 2147483647 w 1098"/>
                <a:gd name="T15" fmla="*/ 2147483647 h 1110"/>
                <a:gd name="T16" fmla="*/ 2147483647 w 1098"/>
                <a:gd name="T17" fmla="*/ 2147483647 h 1110"/>
                <a:gd name="T18" fmla="*/ 2147483647 w 1098"/>
                <a:gd name="T19" fmla="*/ 2147483647 h 1110"/>
                <a:gd name="T20" fmla="*/ 2147483647 w 1098"/>
                <a:gd name="T21" fmla="*/ 2147483647 h 1110"/>
                <a:gd name="T22" fmla="*/ 2147483647 w 1098"/>
                <a:gd name="T23" fmla="*/ 2147483647 h 1110"/>
                <a:gd name="T24" fmla="*/ 0 w 1098"/>
                <a:gd name="T25" fmla="*/ 2147483647 h 1110"/>
                <a:gd name="T26" fmla="*/ 2147483647 w 1098"/>
                <a:gd name="T27" fmla="*/ 2147483647 h 1110"/>
                <a:gd name="T28" fmla="*/ 2147483647 w 1098"/>
                <a:gd name="T29" fmla="*/ 2147483647 h 1110"/>
                <a:gd name="T30" fmla="*/ 2147483647 w 1098"/>
                <a:gd name="T31" fmla="*/ 2147483647 h 1110"/>
                <a:gd name="T32" fmla="*/ 2147483647 w 1098"/>
                <a:gd name="T33" fmla="*/ 2147483647 h 1110"/>
                <a:gd name="T34" fmla="*/ 2147483647 w 1098"/>
                <a:gd name="T35" fmla="*/ 2147483647 h 1110"/>
                <a:gd name="T36" fmla="*/ 2147483647 w 1098"/>
                <a:gd name="T37" fmla="*/ 2147483647 h 1110"/>
                <a:gd name="T38" fmla="*/ 2147483647 w 1098"/>
                <a:gd name="T39" fmla="*/ 2147483647 h 1110"/>
                <a:gd name="T40" fmla="*/ 2147483647 w 1098"/>
                <a:gd name="T41" fmla="*/ 2147483647 h 1110"/>
                <a:gd name="T42" fmla="*/ 2147483647 w 1098"/>
                <a:gd name="T43" fmla="*/ 2147483647 h 1110"/>
                <a:gd name="T44" fmla="*/ 2147483647 w 1098"/>
                <a:gd name="T45" fmla="*/ 2147483647 h 1110"/>
                <a:gd name="T46" fmla="*/ 2147483647 w 1098"/>
                <a:gd name="T47" fmla="*/ 2147483647 h 1110"/>
                <a:gd name="T48" fmla="*/ 2147483647 w 1098"/>
                <a:gd name="T49" fmla="*/ 2147483647 h 1110"/>
                <a:gd name="T50" fmla="*/ 2147483647 w 1098"/>
                <a:gd name="T51" fmla="*/ 2147483647 h 1110"/>
                <a:gd name="T52" fmla="*/ 2147483647 w 1098"/>
                <a:gd name="T53" fmla="*/ 2147483647 h 1110"/>
                <a:gd name="T54" fmla="*/ 2147483647 w 1098"/>
                <a:gd name="T55" fmla="*/ 2147483647 h 1110"/>
                <a:gd name="T56" fmla="*/ 2147483647 w 1098"/>
                <a:gd name="T57" fmla="*/ 2147483647 h 1110"/>
                <a:gd name="T58" fmla="*/ 2147483647 w 1098"/>
                <a:gd name="T59" fmla="*/ 2147483647 h 1110"/>
                <a:gd name="T60" fmla="*/ 2147483647 w 1098"/>
                <a:gd name="T61" fmla="*/ 2147483647 h 1110"/>
                <a:gd name="T62" fmla="*/ 2147483647 w 1098"/>
                <a:gd name="T63" fmla="*/ 2147483647 h 1110"/>
                <a:gd name="T64" fmla="*/ 2147483647 w 1098"/>
                <a:gd name="T65" fmla="*/ 2147483647 h 1110"/>
                <a:gd name="T66" fmla="*/ 2147483647 w 1098"/>
                <a:gd name="T67" fmla="*/ 2147483647 h 1110"/>
                <a:gd name="T68" fmla="*/ 2147483647 w 1098"/>
                <a:gd name="T69" fmla="*/ 2147483647 h 1110"/>
                <a:gd name="T70" fmla="*/ 2147483647 w 1098"/>
                <a:gd name="T71" fmla="*/ 2147483647 h 1110"/>
                <a:gd name="T72" fmla="*/ 2147483647 w 1098"/>
                <a:gd name="T73" fmla="*/ 2147483647 h 1110"/>
                <a:gd name="T74" fmla="*/ 2147483647 w 1098"/>
                <a:gd name="T75" fmla="*/ 2147483647 h 1110"/>
                <a:gd name="T76" fmla="*/ 2147483647 w 1098"/>
                <a:gd name="T77" fmla="*/ 2147483647 h 1110"/>
                <a:gd name="T78" fmla="*/ 2147483647 w 1098"/>
                <a:gd name="T79" fmla="*/ 2147483647 h 1110"/>
                <a:gd name="T80" fmla="*/ 2147483647 w 1098"/>
                <a:gd name="T81" fmla="*/ 2147483647 h 1110"/>
                <a:gd name="T82" fmla="*/ 2147483647 w 1098"/>
                <a:gd name="T83" fmla="*/ 2147483647 h 1110"/>
                <a:gd name="T84" fmla="*/ 2147483647 w 1098"/>
                <a:gd name="T85" fmla="*/ 2147483647 h 1110"/>
                <a:gd name="T86" fmla="*/ 2147483647 w 1098"/>
                <a:gd name="T87" fmla="*/ 2147483647 h 1110"/>
                <a:gd name="T88" fmla="*/ 2147483647 w 1098"/>
                <a:gd name="T89" fmla="*/ 2147483647 h 1110"/>
                <a:gd name="T90" fmla="*/ 2147483647 w 1098"/>
                <a:gd name="T91" fmla="*/ 2147483647 h 1110"/>
                <a:gd name="T92" fmla="*/ 2147483647 w 1098"/>
                <a:gd name="T93" fmla="*/ 2147483647 h 1110"/>
                <a:gd name="T94" fmla="*/ 2147483647 w 1098"/>
                <a:gd name="T95" fmla="*/ 2147483647 h 1110"/>
                <a:gd name="T96" fmla="*/ 2147483647 w 1098"/>
                <a:gd name="T97" fmla="*/ 2147483647 h 1110"/>
                <a:gd name="T98" fmla="*/ 2147483647 w 1098"/>
                <a:gd name="T99" fmla="*/ 2147483647 h 1110"/>
                <a:gd name="T100" fmla="*/ 2147483647 w 1098"/>
                <a:gd name="T101" fmla="*/ 2147483647 h 1110"/>
                <a:gd name="T102" fmla="*/ 2147483647 w 1098"/>
                <a:gd name="T103" fmla="*/ 2147483647 h 1110"/>
                <a:gd name="T104" fmla="*/ 2147483647 w 1098"/>
                <a:gd name="T105" fmla="*/ 2147483647 h 1110"/>
                <a:gd name="T106" fmla="*/ 2147483647 w 1098"/>
                <a:gd name="T107" fmla="*/ 2147483647 h 1110"/>
                <a:gd name="T108" fmla="*/ 2147483647 w 1098"/>
                <a:gd name="T109" fmla="*/ 2147483647 h 1110"/>
                <a:gd name="T110" fmla="*/ 2147483647 w 1098"/>
                <a:gd name="T111" fmla="*/ 2147483647 h 1110"/>
                <a:gd name="T112" fmla="*/ 2147483647 w 1098"/>
                <a:gd name="T113" fmla="*/ 2147483647 h 1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8"/>
                <a:gd name="T172" fmla="*/ 0 h 1110"/>
                <a:gd name="T173" fmla="*/ 1098 w 1098"/>
                <a:gd name="T174" fmla="*/ 1110 h 11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8" h="1110">
                  <a:moveTo>
                    <a:pt x="156" y="60"/>
                  </a:moveTo>
                  <a:lnTo>
                    <a:pt x="150" y="66"/>
                  </a:lnTo>
                  <a:lnTo>
                    <a:pt x="126" y="78"/>
                  </a:lnTo>
                  <a:lnTo>
                    <a:pt x="114" y="78"/>
                  </a:lnTo>
                  <a:lnTo>
                    <a:pt x="102" y="84"/>
                  </a:lnTo>
                  <a:lnTo>
                    <a:pt x="96" y="90"/>
                  </a:lnTo>
                  <a:lnTo>
                    <a:pt x="90" y="102"/>
                  </a:lnTo>
                  <a:lnTo>
                    <a:pt x="84" y="108"/>
                  </a:lnTo>
                  <a:lnTo>
                    <a:pt x="78" y="120"/>
                  </a:lnTo>
                  <a:lnTo>
                    <a:pt x="72" y="120"/>
                  </a:lnTo>
                  <a:lnTo>
                    <a:pt x="54" y="138"/>
                  </a:lnTo>
                  <a:lnTo>
                    <a:pt x="54" y="156"/>
                  </a:lnTo>
                  <a:lnTo>
                    <a:pt x="66" y="180"/>
                  </a:lnTo>
                  <a:lnTo>
                    <a:pt x="66" y="204"/>
                  </a:lnTo>
                  <a:lnTo>
                    <a:pt x="36" y="234"/>
                  </a:lnTo>
                  <a:lnTo>
                    <a:pt x="30" y="234"/>
                  </a:lnTo>
                  <a:lnTo>
                    <a:pt x="24" y="240"/>
                  </a:lnTo>
                  <a:lnTo>
                    <a:pt x="12" y="246"/>
                  </a:lnTo>
                  <a:lnTo>
                    <a:pt x="6" y="246"/>
                  </a:lnTo>
                  <a:lnTo>
                    <a:pt x="0" y="252"/>
                  </a:lnTo>
                  <a:lnTo>
                    <a:pt x="12" y="270"/>
                  </a:lnTo>
                  <a:lnTo>
                    <a:pt x="36" y="330"/>
                  </a:lnTo>
                  <a:lnTo>
                    <a:pt x="48" y="354"/>
                  </a:lnTo>
                  <a:lnTo>
                    <a:pt x="48" y="360"/>
                  </a:lnTo>
                  <a:lnTo>
                    <a:pt x="42" y="372"/>
                  </a:lnTo>
                  <a:lnTo>
                    <a:pt x="42" y="402"/>
                  </a:lnTo>
                  <a:lnTo>
                    <a:pt x="36" y="408"/>
                  </a:lnTo>
                  <a:lnTo>
                    <a:pt x="36" y="414"/>
                  </a:lnTo>
                  <a:lnTo>
                    <a:pt x="42" y="432"/>
                  </a:lnTo>
                  <a:lnTo>
                    <a:pt x="30" y="456"/>
                  </a:lnTo>
                  <a:lnTo>
                    <a:pt x="36" y="510"/>
                  </a:lnTo>
                  <a:lnTo>
                    <a:pt x="36" y="516"/>
                  </a:lnTo>
                  <a:lnTo>
                    <a:pt x="42" y="522"/>
                  </a:lnTo>
                  <a:lnTo>
                    <a:pt x="42" y="534"/>
                  </a:lnTo>
                  <a:lnTo>
                    <a:pt x="36" y="546"/>
                  </a:lnTo>
                  <a:lnTo>
                    <a:pt x="30" y="552"/>
                  </a:lnTo>
                  <a:lnTo>
                    <a:pt x="18" y="558"/>
                  </a:lnTo>
                  <a:lnTo>
                    <a:pt x="6" y="558"/>
                  </a:lnTo>
                  <a:lnTo>
                    <a:pt x="0" y="564"/>
                  </a:lnTo>
                  <a:lnTo>
                    <a:pt x="0" y="570"/>
                  </a:lnTo>
                  <a:lnTo>
                    <a:pt x="6" y="582"/>
                  </a:lnTo>
                  <a:lnTo>
                    <a:pt x="18" y="594"/>
                  </a:lnTo>
                  <a:lnTo>
                    <a:pt x="24" y="612"/>
                  </a:lnTo>
                  <a:lnTo>
                    <a:pt x="36" y="624"/>
                  </a:lnTo>
                  <a:lnTo>
                    <a:pt x="42" y="636"/>
                  </a:lnTo>
                  <a:lnTo>
                    <a:pt x="48" y="642"/>
                  </a:lnTo>
                  <a:lnTo>
                    <a:pt x="48" y="684"/>
                  </a:lnTo>
                  <a:lnTo>
                    <a:pt x="72" y="708"/>
                  </a:lnTo>
                  <a:lnTo>
                    <a:pt x="96" y="696"/>
                  </a:lnTo>
                  <a:lnTo>
                    <a:pt x="102" y="696"/>
                  </a:lnTo>
                  <a:lnTo>
                    <a:pt x="138" y="714"/>
                  </a:lnTo>
                  <a:lnTo>
                    <a:pt x="150" y="714"/>
                  </a:lnTo>
                  <a:lnTo>
                    <a:pt x="162" y="726"/>
                  </a:lnTo>
                  <a:lnTo>
                    <a:pt x="162" y="732"/>
                  </a:lnTo>
                  <a:lnTo>
                    <a:pt x="168" y="744"/>
                  </a:lnTo>
                  <a:lnTo>
                    <a:pt x="174" y="762"/>
                  </a:lnTo>
                  <a:lnTo>
                    <a:pt x="180" y="774"/>
                  </a:lnTo>
                  <a:lnTo>
                    <a:pt x="186" y="780"/>
                  </a:lnTo>
                  <a:lnTo>
                    <a:pt x="186" y="786"/>
                  </a:lnTo>
                  <a:lnTo>
                    <a:pt x="222" y="792"/>
                  </a:lnTo>
                  <a:lnTo>
                    <a:pt x="234" y="792"/>
                  </a:lnTo>
                  <a:lnTo>
                    <a:pt x="246" y="798"/>
                  </a:lnTo>
                  <a:lnTo>
                    <a:pt x="258" y="798"/>
                  </a:lnTo>
                  <a:lnTo>
                    <a:pt x="276" y="804"/>
                  </a:lnTo>
                  <a:lnTo>
                    <a:pt x="288" y="810"/>
                  </a:lnTo>
                  <a:lnTo>
                    <a:pt x="294" y="810"/>
                  </a:lnTo>
                  <a:lnTo>
                    <a:pt x="300" y="816"/>
                  </a:lnTo>
                  <a:lnTo>
                    <a:pt x="312" y="822"/>
                  </a:lnTo>
                  <a:lnTo>
                    <a:pt x="318" y="828"/>
                  </a:lnTo>
                  <a:lnTo>
                    <a:pt x="324" y="840"/>
                  </a:lnTo>
                  <a:lnTo>
                    <a:pt x="336" y="846"/>
                  </a:lnTo>
                  <a:lnTo>
                    <a:pt x="342" y="852"/>
                  </a:lnTo>
                  <a:lnTo>
                    <a:pt x="360" y="846"/>
                  </a:lnTo>
                  <a:lnTo>
                    <a:pt x="396" y="828"/>
                  </a:lnTo>
                  <a:lnTo>
                    <a:pt x="456" y="792"/>
                  </a:lnTo>
                  <a:lnTo>
                    <a:pt x="468" y="786"/>
                  </a:lnTo>
                  <a:lnTo>
                    <a:pt x="1026" y="1110"/>
                  </a:lnTo>
                  <a:lnTo>
                    <a:pt x="1026" y="1062"/>
                  </a:lnTo>
                  <a:lnTo>
                    <a:pt x="1098" y="1062"/>
                  </a:lnTo>
                  <a:lnTo>
                    <a:pt x="1098" y="828"/>
                  </a:lnTo>
                  <a:lnTo>
                    <a:pt x="1092" y="750"/>
                  </a:lnTo>
                  <a:lnTo>
                    <a:pt x="1092" y="660"/>
                  </a:lnTo>
                  <a:lnTo>
                    <a:pt x="1086" y="564"/>
                  </a:lnTo>
                  <a:lnTo>
                    <a:pt x="1086" y="468"/>
                  </a:lnTo>
                  <a:lnTo>
                    <a:pt x="1080" y="390"/>
                  </a:lnTo>
                  <a:lnTo>
                    <a:pt x="1080" y="306"/>
                  </a:lnTo>
                  <a:lnTo>
                    <a:pt x="1068" y="270"/>
                  </a:lnTo>
                  <a:lnTo>
                    <a:pt x="1056" y="258"/>
                  </a:lnTo>
                  <a:lnTo>
                    <a:pt x="1050" y="246"/>
                  </a:lnTo>
                  <a:lnTo>
                    <a:pt x="1050" y="240"/>
                  </a:lnTo>
                  <a:lnTo>
                    <a:pt x="1056" y="228"/>
                  </a:lnTo>
                  <a:lnTo>
                    <a:pt x="1062" y="222"/>
                  </a:lnTo>
                  <a:lnTo>
                    <a:pt x="1068" y="210"/>
                  </a:lnTo>
                  <a:lnTo>
                    <a:pt x="1074" y="204"/>
                  </a:lnTo>
                  <a:lnTo>
                    <a:pt x="1074" y="198"/>
                  </a:lnTo>
                  <a:lnTo>
                    <a:pt x="1068" y="186"/>
                  </a:lnTo>
                  <a:lnTo>
                    <a:pt x="1056" y="180"/>
                  </a:lnTo>
                  <a:lnTo>
                    <a:pt x="1056" y="150"/>
                  </a:lnTo>
                  <a:lnTo>
                    <a:pt x="1080" y="126"/>
                  </a:lnTo>
                  <a:lnTo>
                    <a:pt x="1074" y="114"/>
                  </a:lnTo>
                  <a:lnTo>
                    <a:pt x="1074" y="96"/>
                  </a:lnTo>
                  <a:lnTo>
                    <a:pt x="1056" y="102"/>
                  </a:lnTo>
                  <a:lnTo>
                    <a:pt x="1044" y="90"/>
                  </a:lnTo>
                  <a:lnTo>
                    <a:pt x="1032" y="102"/>
                  </a:lnTo>
                  <a:lnTo>
                    <a:pt x="1026" y="102"/>
                  </a:lnTo>
                  <a:lnTo>
                    <a:pt x="1020" y="96"/>
                  </a:lnTo>
                  <a:lnTo>
                    <a:pt x="1008" y="90"/>
                  </a:lnTo>
                  <a:lnTo>
                    <a:pt x="1002" y="84"/>
                  </a:lnTo>
                  <a:lnTo>
                    <a:pt x="990" y="78"/>
                  </a:lnTo>
                  <a:lnTo>
                    <a:pt x="978" y="78"/>
                  </a:lnTo>
                  <a:lnTo>
                    <a:pt x="966" y="84"/>
                  </a:lnTo>
                  <a:lnTo>
                    <a:pt x="954" y="84"/>
                  </a:lnTo>
                  <a:lnTo>
                    <a:pt x="942" y="78"/>
                  </a:lnTo>
                  <a:lnTo>
                    <a:pt x="936" y="72"/>
                  </a:lnTo>
                  <a:lnTo>
                    <a:pt x="936" y="48"/>
                  </a:lnTo>
                  <a:lnTo>
                    <a:pt x="930" y="42"/>
                  </a:lnTo>
                  <a:lnTo>
                    <a:pt x="918" y="36"/>
                  </a:lnTo>
                  <a:lnTo>
                    <a:pt x="882" y="36"/>
                  </a:lnTo>
                  <a:lnTo>
                    <a:pt x="876" y="30"/>
                  </a:lnTo>
                  <a:lnTo>
                    <a:pt x="864" y="30"/>
                  </a:lnTo>
                  <a:lnTo>
                    <a:pt x="852" y="24"/>
                  </a:lnTo>
                  <a:lnTo>
                    <a:pt x="840" y="24"/>
                  </a:lnTo>
                  <a:lnTo>
                    <a:pt x="834" y="30"/>
                  </a:lnTo>
                  <a:lnTo>
                    <a:pt x="834" y="36"/>
                  </a:lnTo>
                  <a:lnTo>
                    <a:pt x="798" y="36"/>
                  </a:lnTo>
                  <a:lnTo>
                    <a:pt x="780" y="42"/>
                  </a:lnTo>
                  <a:lnTo>
                    <a:pt x="768" y="48"/>
                  </a:lnTo>
                  <a:lnTo>
                    <a:pt x="732" y="84"/>
                  </a:lnTo>
                  <a:lnTo>
                    <a:pt x="720" y="108"/>
                  </a:lnTo>
                  <a:lnTo>
                    <a:pt x="720" y="120"/>
                  </a:lnTo>
                  <a:lnTo>
                    <a:pt x="726" y="138"/>
                  </a:lnTo>
                  <a:lnTo>
                    <a:pt x="738" y="150"/>
                  </a:lnTo>
                  <a:lnTo>
                    <a:pt x="744" y="162"/>
                  </a:lnTo>
                  <a:lnTo>
                    <a:pt x="744" y="180"/>
                  </a:lnTo>
                  <a:lnTo>
                    <a:pt x="738" y="192"/>
                  </a:lnTo>
                  <a:lnTo>
                    <a:pt x="714" y="216"/>
                  </a:lnTo>
                  <a:lnTo>
                    <a:pt x="708" y="228"/>
                  </a:lnTo>
                  <a:lnTo>
                    <a:pt x="696" y="234"/>
                  </a:lnTo>
                  <a:lnTo>
                    <a:pt x="666" y="234"/>
                  </a:lnTo>
                  <a:lnTo>
                    <a:pt x="648" y="228"/>
                  </a:lnTo>
                  <a:lnTo>
                    <a:pt x="630" y="216"/>
                  </a:lnTo>
                  <a:lnTo>
                    <a:pt x="612" y="198"/>
                  </a:lnTo>
                  <a:lnTo>
                    <a:pt x="582" y="180"/>
                  </a:lnTo>
                  <a:lnTo>
                    <a:pt x="552" y="168"/>
                  </a:lnTo>
                  <a:lnTo>
                    <a:pt x="528" y="162"/>
                  </a:lnTo>
                  <a:lnTo>
                    <a:pt x="462" y="162"/>
                  </a:lnTo>
                  <a:lnTo>
                    <a:pt x="438" y="150"/>
                  </a:lnTo>
                  <a:lnTo>
                    <a:pt x="426" y="138"/>
                  </a:lnTo>
                  <a:lnTo>
                    <a:pt x="420" y="126"/>
                  </a:lnTo>
                  <a:lnTo>
                    <a:pt x="414" y="108"/>
                  </a:lnTo>
                  <a:lnTo>
                    <a:pt x="414" y="96"/>
                  </a:lnTo>
                  <a:lnTo>
                    <a:pt x="402" y="72"/>
                  </a:lnTo>
                  <a:lnTo>
                    <a:pt x="378" y="60"/>
                  </a:lnTo>
                  <a:lnTo>
                    <a:pt x="366" y="60"/>
                  </a:lnTo>
                  <a:lnTo>
                    <a:pt x="354" y="54"/>
                  </a:lnTo>
                  <a:lnTo>
                    <a:pt x="348" y="48"/>
                  </a:lnTo>
                  <a:lnTo>
                    <a:pt x="324" y="36"/>
                  </a:lnTo>
                  <a:lnTo>
                    <a:pt x="318" y="36"/>
                  </a:lnTo>
                  <a:lnTo>
                    <a:pt x="306" y="30"/>
                  </a:lnTo>
                  <a:lnTo>
                    <a:pt x="264" y="30"/>
                  </a:lnTo>
                  <a:lnTo>
                    <a:pt x="252" y="36"/>
                  </a:lnTo>
                  <a:lnTo>
                    <a:pt x="216" y="36"/>
                  </a:lnTo>
                  <a:lnTo>
                    <a:pt x="192" y="24"/>
                  </a:lnTo>
                  <a:lnTo>
                    <a:pt x="180" y="12"/>
                  </a:lnTo>
                  <a:lnTo>
                    <a:pt x="168" y="6"/>
                  </a:lnTo>
                  <a:lnTo>
                    <a:pt x="150" y="6"/>
                  </a:lnTo>
                  <a:lnTo>
                    <a:pt x="144" y="0"/>
                  </a:lnTo>
                  <a:lnTo>
                    <a:pt x="138" y="42"/>
                  </a:lnTo>
                  <a:lnTo>
                    <a:pt x="144" y="42"/>
                  </a:lnTo>
                  <a:lnTo>
                    <a:pt x="156" y="54"/>
                  </a:lnTo>
                  <a:lnTo>
                    <a:pt x="156"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81" name="Liberia" descr="© INSCALE GmbH, 05.05.2010&#10;http://www.presentationload.com/">
              <a:extLst>
                <a:ext uri="{FF2B5EF4-FFF2-40B4-BE49-F238E27FC236}">
                  <a16:creationId xmlns:a16="http://schemas.microsoft.com/office/drawing/2014/main" id="{3206FDBD-AEEB-42E8-8ED8-252587D4969B}"/>
                </a:ext>
              </a:extLst>
            </p:cNvPr>
            <p:cNvSpPr>
              <a:spLocks/>
            </p:cNvSpPr>
            <p:nvPr>
              <p:custDataLst>
                <p:tags r:id="rId28"/>
              </p:custDataLst>
            </p:nvPr>
          </p:nvSpPr>
          <p:spPr bwMode="gray">
            <a:xfrm>
              <a:off x="7056752" y="3447658"/>
              <a:ext cx="119877" cy="133532"/>
            </a:xfrm>
            <a:custGeom>
              <a:avLst/>
              <a:gdLst>
                <a:gd name="T0" fmla="*/ 2147483647 w 312"/>
                <a:gd name="T1" fmla="*/ 2147483647 h 342"/>
                <a:gd name="T2" fmla="*/ 2147483647 w 312"/>
                <a:gd name="T3" fmla="*/ 2147483647 h 342"/>
                <a:gd name="T4" fmla="*/ 2147483647 w 312"/>
                <a:gd name="T5" fmla="*/ 2147483647 h 342"/>
                <a:gd name="T6" fmla="*/ 2147483647 w 312"/>
                <a:gd name="T7" fmla="*/ 2147483647 h 342"/>
                <a:gd name="T8" fmla="*/ 2147483647 w 312"/>
                <a:gd name="T9" fmla="*/ 2147483647 h 342"/>
                <a:gd name="T10" fmla="*/ 2147483647 w 312"/>
                <a:gd name="T11" fmla="*/ 2147483647 h 342"/>
                <a:gd name="T12" fmla="*/ 2147483647 w 312"/>
                <a:gd name="T13" fmla="*/ 2147483647 h 342"/>
                <a:gd name="T14" fmla="*/ 2147483647 w 312"/>
                <a:gd name="T15" fmla="*/ 2147483647 h 342"/>
                <a:gd name="T16" fmla="*/ 2147483647 w 312"/>
                <a:gd name="T17" fmla="*/ 2147483647 h 342"/>
                <a:gd name="T18" fmla="*/ 2147483647 w 312"/>
                <a:gd name="T19" fmla="*/ 2147483647 h 342"/>
                <a:gd name="T20" fmla="*/ 2147483647 w 312"/>
                <a:gd name="T21" fmla="*/ 2147483647 h 342"/>
                <a:gd name="T22" fmla="*/ 2147483647 w 312"/>
                <a:gd name="T23" fmla="*/ 2147483647 h 342"/>
                <a:gd name="T24" fmla="*/ 2147483647 w 312"/>
                <a:gd name="T25" fmla="*/ 2147483647 h 342"/>
                <a:gd name="T26" fmla="*/ 2147483647 w 312"/>
                <a:gd name="T27" fmla="*/ 2147483647 h 342"/>
                <a:gd name="T28" fmla="*/ 2147483647 w 312"/>
                <a:gd name="T29" fmla="*/ 2147483647 h 342"/>
                <a:gd name="T30" fmla="*/ 2147483647 w 312"/>
                <a:gd name="T31" fmla="*/ 2147483647 h 342"/>
                <a:gd name="T32" fmla="*/ 2147483647 w 312"/>
                <a:gd name="T33" fmla="*/ 2147483647 h 342"/>
                <a:gd name="T34" fmla="*/ 2147483647 w 312"/>
                <a:gd name="T35" fmla="*/ 2147483647 h 342"/>
                <a:gd name="T36" fmla="*/ 2147483647 w 312"/>
                <a:gd name="T37" fmla="*/ 2147483647 h 342"/>
                <a:gd name="T38" fmla="*/ 2147483647 w 312"/>
                <a:gd name="T39" fmla="*/ 2147483647 h 342"/>
                <a:gd name="T40" fmla="*/ 2147483647 w 312"/>
                <a:gd name="T41" fmla="*/ 2147483647 h 342"/>
                <a:gd name="T42" fmla="*/ 2147483647 w 312"/>
                <a:gd name="T43" fmla="*/ 2147483647 h 342"/>
                <a:gd name="T44" fmla="*/ 2147483647 w 312"/>
                <a:gd name="T45" fmla="*/ 2147483647 h 342"/>
                <a:gd name="T46" fmla="*/ 2147483647 w 312"/>
                <a:gd name="T47" fmla="*/ 2147483647 h 342"/>
                <a:gd name="T48" fmla="*/ 2147483647 w 312"/>
                <a:gd name="T49" fmla="*/ 2147483647 h 342"/>
                <a:gd name="T50" fmla="*/ 2147483647 w 312"/>
                <a:gd name="T51" fmla="*/ 0 h 342"/>
                <a:gd name="T52" fmla="*/ 2147483647 w 312"/>
                <a:gd name="T53" fmla="*/ 0 h 342"/>
                <a:gd name="T54" fmla="*/ 2147483647 w 312"/>
                <a:gd name="T55" fmla="*/ 2147483647 h 342"/>
                <a:gd name="T56" fmla="*/ 2147483647 w 312"/>
                <a:gd name="T57" fmla="*/ 2147483647 h 342"/>
                <a:gd name="T58" fmla="*/ 2147483647 w 312"/>
                <a:gd name="T59" fmla="*/ 2147483647 h 342"/>
                <a:gd name="T60" fmla="*/ 2147483647 w 312"/>
                <a:gd name="T61" fmla="*/ 2147483647 h 342"/>
                <a:gd name="T62" fmla="*/ 2147483647 w 312"/>
                <a:gd name="T63" fmla="*/ 2147483647 h 342"/>
                <a:gd name="T64" fmla="*/ 2147483647 w 312"/>
                <a:gd name="T65" fmla="*/ 2147483647 h 342"/>
                <a:gd name="T66" fmla="*/ 2147483647 w 312"/>
                <a:gd name="T67" fmla="*/ 2147483647 h 342"/>
                <a:gd name="T68" fmla="*/ 2147483647 w 312"/>
                <a:gd name="T69" fmla="*/ 2147483647 h 342"/>
                <a:gd name="T70" fmla="*/ 2147483647 w 312"/>
                <a:gd name="T71" fmla="*/ 2147483647 h 342"/>
                <a:gd name="T72" fmla="*/ 2147483647 w 312"/>
                <a:gd name="T73" fmla="*/ 2147483647 h 342"/>
                <a:gd name="T74" fmla="*/ 2147483647 w 312"/>
                <a:gd name="T75" fmla="*/ 2147483647 h 342"/>
                <a:gd name="T76" fmla="*/ 2147483647 w 312"/>
                <a:gd name="T77" fmla="*/ 2147483647 h 342"/>
                <a:gd name="T78" fmla="*/ 0 w 312"/>
                <a:gd name="T79" fmla="*/ 2147483647 h 342"/>
                <a:gd name="T80" fmla="*/ 2147483647 w 312"/>
                <a:gd name="T81" fmla="*/ 2147483647 h 342"/>
                <a:gd name="T82" fmla="*/ 2147483647 w 312"/>
                <a:gd name="T83" fmla="*/ 2147483647 h 342"/>
                <a:gd name="T84" fmla="*/ 2147483647 w 312"/>
                <a:gd name="T85" fmla="*/ 2147483647 h 342"/>
                <a:gd name="T86" fmla="*/ 2147483647 w 312"/>
                <a:gd name="T87" fmla="*/ 2147483647 h 342"/>
                <a:gd name="T88" fmla="*/ 2147483647 w 312"/>
                <a:gd name="T89" fmla="*/ 2147483647 h 342"/>
                <a:gd name="T90" fmla="*/ 2147483647 w 312"/>
                <a:gd name="T91" fmla="*/ 2147483647 h 342"/>
                <a:gd name="T92" fmla="*/ 2147483647 w 312"/>
                <a:gd name="T93" fmla="*/ 2147483647 h 342"/>
                <a:gd name="T94" fmla="*/ 2147483647 w 312"/>
                <a:gd name="T95" fmla="*/ 2147483647 h 342"/>
                <a:gd name="T96" fmla="*/ 2147483647 w 312"/>
                <a:gd name="T97" fmla="*/ 2147483647 h 342"/>
                <a:gd name="T98" fmla="*/ 2147483647 w 312"/>
                <a:gd name="T99" fmla="*/ 2147483647 h 342"/>
                <a:gd name="T100" fmla="*/ 2147483647 w 312"/>
                <a:gd name="T101" fmla="*/ 2147483647 h 342"/>
                <a:gd name="T102" fmla="*/ 2147483647 w 312"/>
                <a:gd name="T103" fmla="*/ 2147483647 h 342"/>
                <a:gd name="T104" fmla="*/ 2147483647 w 312"/>
                <a:gd name="T105" fmla="*/ 2147483647 h 342"/>
                <a:gd name="T106" fmla="*/ 2147483647 w 312"/>
                <a:gd name="T107" fmla="*/ 2147483647 h 342"/>
                <a:gd name="T108" fmla="*/ 2147483647 w 312"/>
                <a:gd name="T109" fmla="*/ 2147483647 h 342"/>
                <a:gd name="T110" fmla="*/ 2147483647 w 312"/>
                <a:gd name="T111" fmla="*/ 2147483647 h 342"/>
                <a:gd name="T112" fmla="*/ 2147483647 w 312"/>
                <a:gd name="T113" fmla="*/ 2147483647 h 342"/>
                <a:gd name="T114" fmla="*/ 2147483647 w 312"/>
                <a:gd name="T115" fmla="*/ 2147483647 h 342"/>
                <a:gd name="T116" fmla="*/ 2147483647 w 312"/>
                <a:gd name="T117" fmla="*/ 2147483647 h 342"/>
                <a:gd name="T118" fmla="*/ 2147483647 w 312"/>
                <a:gd name="T119" fmla="*/ 2147483647 h 342"/>
                <a:gd name="T120" fmla="*/ 2147483647 w 312"/>
                <a:gd name="T121" fmla="*/ 2147483647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12"/>
                <a:gd name="T184" fmla="*/ 0 h 342"/>
                <a:gd name="T185" fmla="*/ 312 w 312"/>
                <a:gd name="T186" fmla="*/ 342 h 34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12" h="342">
                  <a:moveTo>
                    <a:pt x="312" y="252"/>
                  </a:moveTo>
                  <a:lnTo>
                    <a:pt x="312" y="240"/>
                  </a:lnTo>
                  <a:lnTo>
                    <a:pt x="282" y="210"/>
                  </a:lnTo>
                  <a:lnTo>
                    <a:pt x="282" y="180"/>
                  </a:lnTo>
                  <a:lnTo>
                    <a:pt x="246" y="186"/>
                  </a:lnTo>
                  <a:lnTo>
                    <a:pt x="246" y="174"/>
                  </a:lnTo>
                  <a:lnTo>
                    <a:pt x="228" y="174"/>
                  </a:lnTo>
                  <a:lnTo>
                    <a:pt x="222" y="168"/>
                  </a:lnTo>
                  <a:lnTo>
                    <a:pt x="228" y="156"/>
                  </a:lnTo>
                  <a:lnTo>
                    <a:pt x="240" y="150"/>
                  </a:lnTo>
                  <a:lnTo>
                    <a:pt x="246" y="132"/>
                  </a:lnTo>
                  <a:lnTo>
                    <a:pt x="246" y="108"/>
                  </a:lnTo>
                  <a:lnTo>
                    <a:pt x="228" y="72"/>
                  </a:lnTo>
                  <a:lnTo>
                    <a:pt x="222" y="72"/>
                  </a:lnTo>
                  <a:lnTo>
                    <a:pt x="216" y="78"/>
                  </a:lnTo>
                  <a:lnTo>
                    <a:pt x="210" y="90"/>
                  </a:lnTo>
                  <a:lnTo>
                    <a:pt x="210" y="102"/>
                  </a:lnTo>
                  <a:lnTo>
                    <a:pt x="198" y="114"/>
                  </a:lnTo>
                  <a:lnTo>
                    <a:pt x="192" y="114"/>
                  </a:lnTo>
                  <a:lnTo>
                    <a:pt x="180" y="102"/>
                  </a:lnTo>
                  <a:lnTo>
                    <a:pt x="180" y="96"/>
                  </a:lnTo>
                  <a:lnTo>
                    <a:pt x="168" y="96"/>
                  </a:lnTo>
                  <a:lnTo>
                    <a:pt x="168" y="36"/>
                  </a:lnTo>
                  <a:lnTo>
                    <a:pt x="162" y="18"/>
                  </a:lnTo>
                  <a:lnTo>
                    <a:pt x="150" y="6"/>
                  </a:lnTo>
                  <a:lnTo>
                    <a:pt x="138" y="0"/>
                  </a:lnTo>
                  <a:lnTo>
                    <a:pt x="132" y="0"/>
                  </a:lnTo>
                  <a:lnTo>
                    <a:pt x="126" y="6"/>
                  </a:lnTo>
                  <a:lnTo>
                    <a:pt x="126" y="18"/>
                  </a:lnTo>
                  <a:lnTo>
                    <a:pt x="102" y="12"/>
                  </a:lnTo>
                  <a:lnTo>
                    <a:pt x="108" y="36"/>
                  </a:lnTo>
                  <a:lnTo>
                    <a:pt x="84" y="42"/>
                  </a:lnTo>
                  <a:lnTo>
                    <a:pt x="84" y="60"/>
                  </a:lnTo>
                  <a:lnTo>
                    <a:pt x="78" y="72"/>
                  </a:lnTo>
                  <a:lnTo>
                    <a:pt x="66" y="78"/>
                  </a:lnTo>
                  <a:lnTo>
                    <a:pt x="54" y="90"/>
                  </a:lnTo>
                  <a:lnTo>
                    <a:pt x="42" y="96"/>
                  </a:lnTo>
                  <a:lnTo>
                    <a:pt x="24" y="114"/>
                  </a:lnTo>
                  <a:lnTo>
                    <a:pt x="24" y="150"/>
                  </a:lnTo>
                  <a:lnTo>
                    <a:pt x="0" y="126"/>
                  </a:lnTo>
                  <a:lnTo>
                    <a:pt x="36" y="162"/>
                  </a:lnTo>
                  <a:lnTo>
                    <a:pt x="60" y="162"/>
                  </a:lnTo>
                  <a:lnTo>
                    <a:pt x="72" y="192"/>
                  </a:lnTo>
                  <a:lnTo>
                    <a:pt x="102" y="192"/>
                  </a:lnTo>
                  <a:lnTo>
                    <a:pt x="108" y="198"/>
                  </a:lnTo>
                  <a:lnTo>
                    <a:pt x="120" y="222"/>
                  </a:lnTo>
                  <a:lnTo>
                    <a:pt x="132" y="240"/>
                  </a:lnTo>
                  <a:lnTo>
                    <a:pt x="150" y="252"/>
                  </a:lnTo>
                  <a:lnTo>
                    <a:pt x="162" y="270"/>
                  </a:lnTo>
                  <a:lnTo>
                    <a:pt x="180" y="282"/>
                  </a:lnTo>
                  <a:lnTo>
                    <a:pt x="198" y="288"/>
                  </a:lnTo>
                  <a:lnTo>
                    <a:pt x="210" y="294"/>
                  </a:lnTo>
                  <a:lnTo>
                    <a:pt x="228" y="300"/>
                  </a:lnTo>
                  <a:lnTo>
                    <a:pt x="258" y="330"/>
                  </a:lnTo>
                  <a:lnTo>
                    <a:pt x="294" y="342"/>
                  </a:lnTo>
                  <a:lnTo>
                    <a:pt x="300" y="342"/>
                  </a:lnTo>
                  <a:lnTo>
                    <a:pt x="300" y="294"/>
                  </a:lnTo>
                  <a:lnTo>
                    <a:pt x="306" y="288"/>
                  </a:lnTo>
                  <a:lnTo>
                    <a:pt x="306" y="276"/>
                  </a:lnTo>
                  <a:lnTo>
                    <a:pt x="312" y="264"/>
                  </a:lnTo>
                  <a:lnTo>
                    <a:pt x="312" y="25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82" name="Lesotho" descr="© INSCALE GmbH, 05.05.2010&#10;http://www.presentationload.com/">
              <a:extLst>
                <a:ext uri="{FF2B5EF4-FFF2-40B4-BE49-F238E27FC236}">
                  <a16:creationId xmlns:a16="http://schemas.microsoft.com/office/drawing/2014/main" id="{F798D098-D880-43F6-97D0-B06CFDBE4106}"/>
                </a:ext>
              </a:extLst>
            </p:cNvPr>
            <p:cNvSpPr>
              <a:spLocks/>
            </p:cNvSpPr>
            <p:nvPr>
              <p:custDataLst>
                <p:tags r:id="rId29"/>
              </p:custDataLst>
            </p:nvPr>
          </p:nvSpPr>
          <p:spPr bwMode="gray">
            <a:xfrm>
              <a:off x="8108323" y="4611517"/>
              <a:ext cx="65250" cy="63732"/>
            </a:xfrm>
            <a:custGeom>
              <a:avLst/>
              <a:gdLst>
                <a:gd name="T0" fmla="*/ 0 w 168"/>
                <a:gd name="T1" fmla="*/ 2147483647 h 162"/>
                <a:gd name="T2" fmla="*/ 2147483647 w 168"/>
                <a:gd name="T3" fmla="*/ 2147483647 h 162"/>
                <a:gd name="T4" fmla="*/ 2147483647 w 168"/>
                <a:gd name="T5" fmla="*/ 2147483647 h 162"/>
                <a:gd name="T6" fmla="*/ 2147483647 w 168"/>
                <a:gd name="T7" fmla="*/ 2147483647 h 162"/>
                <a:gd name="T8" fmla="*/ 2147483647 w 168"/>
                <a:gd name="T9" fmla="*/ 2147483647 h 162"/>
                <a:gd name="T10" fmla="*/ 2147483647 w 168"/>
                <a:gd name="T11" fmla="*/ 2147483647 h 162"/>
                <a:gd name="T12" fmla="*/ 2147483647 w 168"/>
                <a:gd name="T13" fmla="*/ 2147483647 h 162"/>
                <a:gd name="T14" fmla="*/ 2147483647 w 168"/>
                <a:gd name="T15" fmla="*/ 2147483647 h 162"/>
                <a:gd name="T16" fmla="*/ 2147483647 w 168"/>
                <a:gd name="T17" fmla="*/ 2147483647 h 162"/>
                <a:gd name="T18" fmla="*/ 2147483647 w 168"/>
                <a:gd name="T19" fmla="*/ 2147483647 h 162"/>
                <a:gd name="T20" fmla="*/ 2147483647 w 168"/>
                <a:gd name="T21" fmla="*/ 2147483647 h 162"/>
                <a:gd name="T22" fmla="*/ 2147483647 w 168"/>
                <a:gd name="T23" fmla="*/ 2147483647 h 162"/>
                <a:gd name="T24" fmla="*/ 2147483647 w 168"/>
                <a:gd name="T25" fmla="*/ 2147483647 h 162"/>
                <a:gd name="T26" fmla="*/ 2147483647 w 168"/>
                <a:gd name="T27" fmla="*/ 2147483647 h 162"/>
                <a:gd name="T28" fmla="*/ 2147483647 w 168"/>
                <a:gd name="T29" fmla="*/ 2147483647 h 162"/>
                <a:gd name="T30" fmla="*/ 2147483647 w 168"/>
                <a:gd name="T31" fmla="*/ 2147483647 h 162"/>
                <a:gd name="T32" fmla="*/ 2147483647 w 168"/>
                <a:gd name="T33" fmla="*/ 2147483647 h 162"/>
                <a:gd name="T34" fmla="*/ 2147483647 w 168"/>
                <a:gd name="T35" fmla="*/ 2147483647 h 162"/>
                <a:gd name="T36" fmla="*/ 2147483647 w 168"/>
                <a:gd name="T37" fmla="*/ 2147483647 h 162"/>
                <a:gd name="T38" fmla="*/ 2147483647 w 168"/>
                <a:gd name="T39" fmla="*/ 2147483647 h 162"/>
                <a:gd name="T40" fmla="*/ 2147483647 w 168"/>
                <a:gd name="T41" fmla="*/ 2147483647 h 162"/>
                <a:gd name="T42" fmla="*/ 2147483647 w 168"/>
                <a:gd name="T43" fmla="*/ 0 h 162"/>
                <a:gd name="T44" fmla="*/ 2147483647 w 168"/>
                <a:gd name="T45" fmla="*/ 0 h 162"/>
                <a:gd name="T46" fmla="*/ 2147483647 w 168"/>
                <a:gd name="T47" fmla="*/ 2147483647 h 162"/>
                <a:gd name="T48" fmla="*/ 2147483647 w 168"/>
                <a:gd name="T49" fmla="*/ 2147483647 h 162"/>
                <a:gd name="T50" fmla="*/ 2147483647 w 168"/>
                <a:gd name="T51" fmla="*/ 2147483647 h 162"/>
                <a:gd name="T52" fmla="*/ 2147483647 w 168"/>
                <a:gd name="T53" fmla="*/ 2147483647 h 162"/>
                <a:gd name="T54" fmla="*/ 2147483647 w 168"/>
                <a:gd name="T55" fmla="*/ 2147483647 h 162"/>
                <a:gd name="T56" fmla="*/ 2147483647 w 168"/>
                <a:gd name="T57" fmla="*/ 2147483647 h 162"/>
                <a:gd name="T58" fmla="*/ 2147483647 w 168"/>
                <a:gd name="T59" fmla="*/ 2147483647 h 162"/>
                <a:gd name="T60" fmla="*/ 0 w 168"/>
                <a:gd name="T61" fmla="*/ 2147483647 h 1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162"/>
                <a:gd name="T95" fmla="*/ 168 w 168"/>
                <a:gd name="T96" fmla="*/ 162 h 1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162">
                  <a:moveTo>
                    <a:pt x="0" y="78"/>
                  </a:moveTo>
                  <a:lnTo>
                    <a:pt x="24" y="114"/>
                  </a:lnTo>
                  <a:lnTo>
                    <a:pt x="24" y="132"/>
                  </a:lnTo>
                  <a:lnTo>
                    <a:pt x="54" y="162"/>
                  </a:lnTo>
                  <a:lnTo>
                    <a:pt x="72" y="162"/>
                  </a:lnTo>
                  <a:lnTo>
                    <a:pt x="72" y="150"/>
                  </a:lnTo>
                  <a:lnTo>
                    <a:pt x="78" y="144"/>
                  </a:lnTo>
                  <a:lnTo>
                    <a:pt x="84" y="132"/>
                  </a:lnTo>
                  <a:lnTo>
                    <a:pt x="90" y="126"/>
                  </a:lnTo>
                  <a:lnTo>
                    <a:pt x="102" y="120"/>
                  </a:lnTo>
                  <a:lnTo>
                    <a:pt x="120" y="120"/>
                  </a:lnTo>
                  <a:lnTo>
                    <a:pt x="132" y="114"/>
                  </a:lnTo>
                  <a:lnTo>
                    <a:pt x="138" y="108"/>
                  </a:lnTo>
                  <a:lnTo>
                    <a:pt x="150" y="102"/>
                  </a:lnTo>
                  <a:lnTo>
                    <a:pt x="144" y="84"/>
                  </a:lnTo>
                  <a:lnTo>
                    <a:pt x="168" y="66"/>
                  </a:lnTo>
                  <a:lnTo>
                    <a:pt x="162" y="42"/>
                  </a:lnTo>
                  <a:lnTo>
                    <a:pt x="150" y="36"/>
                  </a:lnTo>
                  <a:lnTo>
                    <a:pt x="144" y="24"/>
                  </a:lnTo>
                  <a:lnTo>
                    <a:pt x="138" y="18"/>
                  </a:lnTo>
                  <a:lnTo>
                    <a:pt x="132" y="6"/>
                  </a:lnTo>
                  <a:lnTo>
                    <a:pt x="126" y="0"/>
                  </a:lnTo>
                  <a:lnTo>
                    <a:pt x="90" y="0"/>
                  </a:lnTo>
                  <a:lnTo>
                    <a:pt x="78" y="6"/>
                  </a:lnTo>
                  <a:lnTo>
                    <a:pt x="78" y="18"/>
                  </a:lnTo>
                  <a:lnTo>
                    <a:pt x="54" y="18"/>
                  </a:lnTo>
                  <a:lnTo>
                    <a:pt x="48" y="24"/>
                  </a:lnTo>
                  <a:lnTo>
                    <a:pt x="48" y="42"/>
                  </a:lnTo>
                  <a:lnTo>
                    <a:pt x="30" y="60"/>
                  </a:lnTo>
                  <a:lnTo>
                    <a:pt x="24" y="78"/>
                  </a:lnTo>
                  <a:lnTo>
                    <a:pt x="0"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291" name="Kenya" descr="© INSCALE GmbH, 05.05.2010&#10;http://www.presentationload.com/">
              <a:extLst>
                <a:ext uri="{FF2B5EF4-FFF2-40B4-BE49-F238E27FC236}">
                  <a16:creationId xmlns:a16="http://schemas.microsoft.com/office/drawing/2014/main" id="{175407FC-FFE3-460E-B2CF-8607769FCBCA}"/>
                </a:ext>
              </a:extLst>
            </p:cNvPr>
            <p:cNvSpPr>
              <a:spLocks/>
            </p:cNvSpPr>
            <p:nvPr>
              <p:custDataLst>
                <p:tags r:id="rId30"/>
              </p:custDataLst>
            </p:nvPr>
          </p:nvSpPr>
          <p:spPr bwMode="gray">
            <a:xfrm>
              <a:off x="8320761" y="3569052"/>
              <a:ext cx="218509" cy="295898"/>
            </a:xfrm>
            <a:custGeom>
              <a:avLst/>
              <a:gdLst>
                <a:gd name="T0" fmla="*/ 2147483647 w 564"/>
                <a:gd name="T1" fmla="*/ 2147483647 h 762"/>
                <a:gd name="T2" fmla="*/ 2147483647 w 564"/>
                <a:gd name="T3" fmla="*/ 2147483647 h 762"/>
                <a:gd name="T4" fmla="*/ 2147483647 w 564"/>
                <a:gd name="T5" fmla="*/ 2147483647 h 762"/>
                <a:gd name="T6" fmla="*/ 2147483647 w 564"/>
                <a:gd name="T7" fmla="*/ 2147483647 h 762"/>
                <a:gd name="T8" fmla="*/ 2147483647 w 564"/>
                <a:gd name="T9" fmla="*/ 2147483647 h 762"/>
                <a:gd name="T10" fmla="*/ 2147483647 w 564"/>
                <a:gd name="T11" fmla="*/ 2147483647 h 762"/>
                <a:gd name="T12" fmla="*/ 2147483647 w 564"/>
                <a:gd name="T13" fmla="*/ 2147483647 h 762"/>
                <a:gd name="T14" fmla="*/ 2147483647 w 564"/>
                <a:gd name="T15" fmla="*/ 2147483647 h 762"/>
                <a:gd name="T16" fmla="*/ 2147483647 w 564"/>
                <a:gd name="T17" fmla="*/ 2147483647 h 762"/>
                <a:gd name="T18" fmla="*/ 2147483647 w 564"/>
                <a:gd name="T19" fmla="*/ 2147483647 h 762"/>
                <a:gd name="T20" fmla="*/ 2147483647 w 564"/>
                <a:gd name="T21" fmla="*/ 2147483647 h 762"/>
                <a:gd name="T22" fmla="*/ 2147483647 w 564"/>
                <a:gd name="T23" fmla="*/ 2147483647 h 762"/>
                <a:gd name="T24" fmla="*/ 2147483647 w 564"/>
                <a:gd name="T25" fmla="*/ 0 h 762"/>
                <a:gd name="T26" fmla="*/ 2147483647 w 564"/>
                <a:gd name="T27" fmla="*/ 2147483647 h 762"/>
                <a:gd name="T28" fmla="*/ 2147483647 w 564"/>
                <a:gd name="T29" fmla="*/ 2147483647 h 762"/>
                <a:gd name="T30" fmla="*/ 2147483647 w 564"/>
                <a:gd name="T31" fmla="*/ 2147483647 h 762"/>
                <a:gd name="T32" fmla="*/ 2147483647 w 564"/>
                <a:gd name="T33" fmla="*/ 2147483647 h 762"/>
                <a:gd name="T34" fmla="*/ 2147483647 w 564"/>
                <a:gd name="T35" fmla="*/ 2147483647 h 762"/>
                <a:gd name="T36" fmla="*/ 2147483647 w 564"/>
                <a:gd name="T37" fmla="*/ 2147483647 h 762"/>
                <a:gd name="T38" fmla="*/ 2147483647 w 564"/>
                <a:gd name="T39" fmla="*/ 2147483647 h 762"/>
                <a:gd name="T40" fmla="*/ 2147483647 w 564"/>
                <a:gd name="T41" fmla="*/ 2147483647 h 762"/>
                <a:gd name="T42" fmla="*/ 2147483647 w 564"/>
                <a:gd name="T43" fmla="*/ 2147483647 h 762"/>
                <a:gd name="T44" fmla="*/ 2147483647 w 564"/>
                <a:gd name="T45" fmla="*/ 2147483647 h 762"/>
                <a:gd name="T46" fmla="*/ 2147483647 w 564"/>
                <a:gd name="T47" fmla="*/ 2147483647 h 762"/>
                <a:gd name="T48" fmla="*/ 2147483647 w 564"/>
                <a:gd name="T49" fmla="*/ 2147483647 h 762"/>
                <a:gd name="T50" fmla="*/ 2147483647 w 564"/>
                <a:gd name="T51" fmla="*/ 2147483647 h 762"/>
                <a:gd name="T52" fmla="*/ 2147483647 w 564"/>
                <a:gd name="T53" fmla="*/ 2147483647 h 762"/>
                <a:gd name="T54" fmla="*/ 2147483647 w 564"/>
                <a:gd name="T55" fmla="*/ 2147483647 h 762"/>
                <a:gd name="T56" fmla="*/ 2147483647 w 564"/>
                <a:gd name="T57" fmla="*/ 2147483647 h 762"/>
                <a:gd name="T58" fmla="*/ 0 w 564"/>
                <a:gd name="T59" fmla="*/ 2147483647 h 762"/>
                <a:gd name="T60" fmla="*/ 2147483647 w 564"/>
                <a:gd name="T61" fmla="*/ 2147483647 h 762"/>
                <a:gd name="T62" fmla="*/ 2147483647 w 564"/>
                <a:gd name="T63" fmla="*/ 2147483647 h 762"/>
                <a:gd name="T64" fmla="*/ 2147483647 w 564"/>
                <a:gd name="T65" fmla="*/ 2147483647 h 762"/>
                <a:gd name="T66" fmla="*/ 2147483647 w 564"/>
                <a:gd name="T67" fmla="*/ 2147483647 h 762"/>
                <a:gd name="T68" fmla="*/ 2147483647 w 564"/>
                <a:gd name="T69" fmla="*/ 2147483647 h 762"/>
                <a:gd name="T70" fmla="*/ 0 w 564"/>
                <a:gd name="T71" fmla="*/ 2147483647 h 762"/>
                <a:gd name="T72" fmla="*/ 2147483647 w 564"/>
                <a:gd name="T73" fmla="*/ 2147483647 h 762"/>
                <a:gd name="T74" fmla="*/ 2147483647 w 564"/>
                <a:gd name="T75" fmla="*/ 2147483647 h 762"/>
                <a:gd name="T76" fmla="*/ 2147483647 w 564"/>
                <a:gd name="T77" fmla="*/ 2147483647 h 762"/>
                <a:gd name="T78" fmla="*/ 2147483647 w 564"/>
                <a:gd name="T79" fmla="*/ 2147483647 h 762"/>
                <a:gd name="T80" fmla="*/ 2147483647 w 564"/>
                <a:gd name="T81" fmla="*/ 2147483647 h 762"/>
                <a:gd name="T82" fmla="*/ 2147483647 w 564"/>
                <a:gd name="T83" fmla="*/ 2147483647 h 762"/>
                <a:gd name="T84" fmla="*/ 2147483647 w 564"/>
                <a:gd name="T85" fmla="*/ 2147483647 h 762"/>
                <a:gd name="T86" fmla="*/ 2147483647 w 564"/>
                <a:gd name="T87" fmla="*/ 2147483647 h 762"/>
                <a:gd name="T88" fmla="*/ 2147483647 w 564"/>
                <a:gd name="T89" fmla="*/ 2147483647 h 762"/>
                <a:gd name="T90" fmla="*/ 2147483647 w 564"/>
                <a:gd name="T91" fmla="*/ 2147483647 h 762"/>
                <a:gd name="T92" fmla="*/ 2147483647 w 564"/>
                <a:gd name="T93" fmla="*/ 2147483647 h 762"/>
                <a:gd name="T94" fmla="*/ 2147483647 w 564"/>
                <a:gd name="T95" fmla="*/ 2147483647 h 762"/>
                <a:gd name="T96" fmla="*/ 2147483647 w 564"/>
                <a:gd name="T97" fmla="*/ 2147483647 h 762"/>
                <a:gd name="T98" fmla="*/ 2147483647 w 564"/>
                <a:gd name="T99" fmla="*/ 2147483647 h 762"/>
                <a:gd name="T100" fmla="*/ 2147483647 w 564"/>
                <a:gd name="T101" fmla="*/ 2147483647 h 7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4"/>
                <a:gd name="T154" fmla="*/ 0 h 762"/>
                <a:gd name="T155" fmla="*/ 564 w 564"/>
                <a:gd name="T156" fmla="*/ 762 h 7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4" h="762">
                  <a:moveTo>
                    <a:pt x="498" y="150"/>
                  </a:moveTo>
                  <a:lnTo>
                    <a:pt x="540" y="108"/>
                  </a:lnTo>
                  <a:lnTo>
                    <a:pt x="558" y="72"/>
                  </a:lnTo>
                  <a:lnTo>
                    <a:pt x="564" y="66"/>
                  </a:lnTo>
                  <a:lnTo>
                    <a:pt x="564" y="60"/>
                  </a:lnTo>
                  <a:lnTo>
                    <a:pt x="540" y="54"/>
                  </a:lnTo>
                  <a:lnTo>
                    <a:pt x="534" y="60"/>
                  </a:lnTo>
                  <a:lnTo>
                    <a:pt x="504" y="60"/>
                  </a:lnTo>
                  <a:lnTo>
                    <a:pt x="480" y="30"/>
                  </a:lnTo>
                  <a:lnTo>
                    <a:pt x="462" y="48"/>
                  </a:lnTo>
                  <a:lnTo>
                    <a:pt x="456" y="48"/>
                  </a:lnTo>
                  <a:lnTo>
                    <a:pt x="450" y="54"/>
                  </a:lnTo>
                  <a:lnTo>
                    <a:pt x="438" y="60"/>
                  </a:lnTo>
                  <a:lnTo>
                    <a:pt x="426" y="60"/>
                  </a:lnTo>
                  <a:lnTo>
                    <a:pt x="414" y="72"/>
                  </a:lnTo>
                  <a:lnTo>
                    <a:pt x="414" y="84"/>
                  </a:lnTo>
                  <a:lnTo>
                    <a:pt x="390" y="102"/>
                  </a:lnTo>
                  <a:lnTo>
                    <a:pt x="378" y="96"/>
                  </a:lnTo>
                  <a:lnTo>
                    <a:pt x="372" y="96"/>
                  </a:lnTo>
                  <a:lnTo>
                    <a:pt x="360" y="90"/>
                  </a:lnTo>
                  <a:lnTo>
                    <a:pt x="330" y="90"/>
                  </a:lnTo>
                  <a:lnTo>
                    <a:pt x="318" y="84"/>
                  </a:lnTo>
                  <a:lnTo>
                    <a:pt x="288" y="84"/>
                  </a:lnTo>
                  <a:lnTo>
                    <a:pt x="210" y="24"/>
                  </a:lnTo>
                  <a:lnTo>
                    <a:pt x="138" y="18"/>
                  </a:lnTo>
                  <a:lnTo>
                    <a:pt x="132" y="0"/>
                  </a:lnTo>
                  <a:lnTo>
                    <a:pt x="108" y="12"/>
                  </a:lnTo>
                  <a:lnTo>
                    <a:pt x="18" y="12"/>
                  </a:lnTo>
                  <a:lnTo>
                    <a:pt x="0" y="42"/>
                  </a:lnTo>
                  <a:lnTo>
                    <a:pt x="6" y="48"/>
                  </a:lnTo>
                  <a:lnTo>
                    <a:pt x="12" y="60"/>
                  </a:lnTo>
                  <a:lnTo>
                    <a:pt x="12" y="84"/>
                  </a:lnTo>
                  <a:lnTo>
                    <a:pt x="18" y="84"/>
                  </a:lnTo>
                  <a:lnTo>
                    <a:pt x="24" y="90"/>
                  </a:lnTo>
                  <a:lnTo>
                    <a:pt x="24" y="84"/>
                  </a:lnTo>
                  <a:lnTo>
                    <a:pt x="30" y="84"/>
                  </a:lnTo>
                  <a:lnTo>
                    <a:pt x="30" y="96"/>
                  </a:lnTo>
                  <a:lnTo>
                    <a:pt x="24" y="102"/>
                  </a:lnTo>
                  <a:lnTo>
                    <a:pt x="24" y="108"/>
                  </a:lnTo>
                  <a:lnTo>
                    <a:pt x="42" y="126"/>
                  </a:lnTo>
                  <a:lnTo>
                    <a:pt x="36" y="132"/>
                  </a:lnTo>
                  <a:lnTo>
                    <a:pt x="72" y="174"/>
                  </a:lnTo>
                  <a:lnTo>
                    <a:pt x="66" y="180"/>
                  </a:lnTo>
                  <a:lnTo>
                    <a:pt x="60" y="180"/>
                  </a:lnTo>
                  <a:lnTo>
                    <a:pt x="54" y="186"/>
                  </a:lnTo>
                  <a:lnTo>
                    <a:pt x="54" y="192"/>
                  </a:lnTo>
                  <a:lnTo>
                    <a:pt x="66" y="216"/>
                  </a:lnTo>
                  <a:lnTo>
                    <a:pt x="72" y="222"/>
                  </a:lnTo>
                  <a:lnTo>
                    <a:pt x="78" y="234"/>
                  </a:lnTo>
                  <a:lnTo>
                    <a:pt x="78" y="246"/>
                  </a:lnTo>
                  <a:lnTo>
                    <a:pt x="66" y="258"/>
                  </a:lnTo>
                  <a:lnTo>
                    <a:pt x="60" y="282"/>
                  </a:lnTo>
                  <a:lnTo>
                    <a:pt x="42" y="282"/>
                  </a:lnTo>
                  <a:lnTo>
                    <a:pt x="36" y="288"/>
                  </a:lnTo>
                  <a:lnTo>
                    <a:pt x="36" y="312"/>
                  </a:lnTo>
                  <a:lnTo>
                    <a:pt x="18" y="324"/>
                  </a:lnTo>
                  <a:lnTo>
                    <a:pt x="12" y="342"/>
                  </a:lnTo>
                  <a:lnTo>
                    <a:pt x="6" y="348"/>
                  </a:lnTo>
                  <a:lnTo>
                    <a:pt x="0" y="360"/>
                  </a:lnTo>
                  <a:lnTo>
                    <a:pt x="0" y="384"/>
                  </a:lnTo>
                  <a:lnTo>
                    <a:pt x="18" y="402"/>
                  </a:lnTo>
                  <a:lnTo>
                    <a:pt x="30" y="402"/>
                  </a:lnTo>
                  <a:lnTo>
                    <a:pt x="30" y="390"/>
                  </a:lnTo>
                  <a:lnTo>
                    <a:pt x="54" y="390"/>
                  </a:lnTo>
                  <a:lnTo>
                    <a:pt x="60" y="408"/>
                  </a:lnTo>
                  <a:lnTo>
                    <a:pt x="42" y="408"/>
                  </a:lnTo>
                  <a:lnTo>
                    <a:pt x="30" y="420"/>
                  </a:lnTo>
                  <a:lnTo>
                    <a:pt x="24" y="414"/>
                  </a:lnTo>
                  <a:lnTo>
                    <a:pt x="18" y="414"/>
                  </a:lnTo>
                  <a:lnTo>
                    <a:pt x="6" y="420"/>
                  </a:lnTo>
                  <a:lnTo>
                    <a:pt x="0" y="432"/>
                  </a:lnTo>
                  <a:lnTo>
                    <a:pt x="0" y="438"/>
                  </a:lnTo>
                  <a:lnTo>
                    <a:pt x="12" y="450"/>
                  </a:lnTo>
                  <a:lnTo>
                    <a:pt x="6" y="468"/>
                  </a:lnTo>
                  <a:lnTo>
                    <a:pt x="258" y="624"/>
                  </a:lnTo>
                  <a:lnTo>
                    <a:pt x="270" y="636"/>
                  </a:lnTo>
                  <a:lnTo>
                    <a:pt x="270" y="642"/>
                  </a:lnTo>
                  <a:lnTo>
                    <a:pt x="264" y="648"/>
                  </a:lnTo>
                  <a:lnTo>
                    <a:pt x="258" y="648"/>
                  </a:lnTo>
                  <a:lnTo>
                    <a:pt x="252" y="654"/>
                  </a:lnTo>
                  <a:lnTo>
                    <a:pt x="366" y="762"/>
                  </a:lnTo>
                  <a:lnTo>
                    <a:pt x="384" y="756"/>
                  </a:lnTo>
                  <a:lnTo>
                    <a:pt x="414" y="690"/>
                  </a:lnTo>
                  <a:lnTo>
                    <a:pt x="414" y="660"/>
                  </a:lnTo>
                  <a:lnTo>
                    <a:pt x="426" y="648"/>
                  </a:lnTo>
                  <a:lnTo>
                    <a:pt x="432" y="648"/>
                  </a:lnTo>
                  <a:lnTo>
                    <a:pt x="444" y="636"/>
                  </a:lnTo>
                  <a:lnTo>
                    <a:pt x="444" y="624"/>
                  </a:lnTo>
                  <a:lnTo>
                    <a:pt x="438" y="618"/>
                  </a:lnTo>
                  <a:lnTo>
                    <a:pt x="438" y="600"/>
                  </a:lnTo>
                  <a:lnTo>
                    <a:pt x="444" y="594"/>
                  </a:lnTo>
                  <a:lnTo>
                    <a:pt x="456" y="588"/>
                  </a:lnTo>
                  <a:lnTo>
                    <a:pt x="468" y="588"/>
                  </a:lnTo>
                  <a:lnTo>
                    <a:pt x="474" y="582"/>
                  </a:lnTo>
                  <a:lnTo>
                    <a:pt x="480" y="582"/>
                  </a:lnTo>
                  <a:lnTo>
                    <a:pt x="486" y="540"/>
                  </a:lnTo>
                  <a:lnTo>
                    <a:pt x="516" y="540"/>
                  </a:lnTo>
                  <a:lnTo>
                    <a:pt x="528" y="534"/>
                  </a:lnTo>
                  <a:lnTo>
                    <a:pt x="534" y="522"/>
                  </a:lnTo>
                  <a:lnTo>
                    <a:pt x="540" y="516"/>
                  </a:lnTo>
                  <a:lnTo>
                    <a:pt x="498" y="450"/>
                  </a:lnTo>
                  <a:lnTo>
                    <a:pt x="498"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09" name="Guinea-Bissau" descr="© INSCALE GmbH, 05.05.2010&#10;http://www.presentationload.com/">
              <a:extLst>
                <a:ext uri="{FF2B5EF4-FFF2-40B4-BE49-F238E27FC236}">
                  <a16:creationId xmlns:a16="http://schemas.microsoft.com/office/drawing/2014/main" id="{BF6F35FF-9DBE-46F4-B20E-4B149280E62E}"/>
                </a:ext>
              </a:extLst>
            </p:cNvPr>
            <p:cNvSpPr>
              <a:spLocks/>
            </p:cNvSpPr>
            <p:nvPr>
              <p:custDataLst>
                <p:tags r:id="rId31"/>
              </p:custDataLst>
            </p:nvPr>
          </p:nvSpPr>
          <p:spPr bwMode="gray">
            <a:xfrm>
              <a:off x="6935358" y="3317160"/>
              <a:ext cx="71319" cy="60697"/>
            </a:xfrm>
            <a:custGeom>
              <a:avLst/>
              <a:gdLst>
                <a:gd name="T0" fmla="*/ 2147483647 w 186"/>
                <a:gd name="T1" fmla="*/ 2147483647 h 156"/>
                <a:gd name="T2" fmla="*/ 2147483647 w 186"/>
                <a:gd name="T3" fmla="*/ 2147483647 h 156"/>
                <a:gd name="T4" fmla="*/ 2147483647 w 186"/>
                <a:gd name="T5" fmla="*/ 2147483647 h 156"/>
                <a:gd name="T6" fmla="*/ 2147483647 w 186"/>
                <a:gd name="T7" fmla="*/ 2147483647 h 156"/>
                <a:gd name="T8" fmla="*/ 2147483647 w 186"/>
                <a:gd name="T9" fmla="*/ 2147483647 h 156"/>
                <a:gd name="T10" fmla="*/ 2147483647 w 186"/>
                <a:gd name="T11" fmla="*/ 2147483647 h 156"/>
                <a:gd name="T12" fmla="*/ 2147483647 w 186"/>
                <a:gd name="T13" fmla="*/ 2147483647 h 156"/>
                <a:gd name="T14" fmla="*/ 2147483647 w 186"/>
                <a:gd name="T15" fmla="*/ 2147483647 h 156"/>
                <a:gd name="T16" fmla="*/ 2147483647 w 186"/>
                <a:gd name="T17" fmla="*/ 2147483647 h 156"/>
                <a:gd name="T18" fmla="*/ 2147483647 w 186"/>
                <a:gd name="T19" fmla="*/ 2147483647 h 156"/>
                <a:gd name="T20" fmla="*/ 2147483647 w 186"/>
                <a:gd name="T21" fmla="*/ 2147483647 h 156"/>
                <a:gd name="T22" fmla="*/ 2147483647 w 186"/>
                <a:gd name="T23" fmla="*/ 2147483647 h 156"/>
                <a:gd name="T24" fmla="*/ 2147483647 w 186"/>
                <a:gd name="T25" fmla="*/ 2147483647 h 156"/>
                <a:gd name="T26" fmla="*/ 2147483647 w 186"/>
                <a:gd name="T27" fmla="*/ 2147483647 h 156"/>
                <a:gd name="T28" fmla="*/ 2147483647 w 186"/>
                <a:gd name="T29" fmla="*/ 0 h 156"/>
                <a:gd name="T30" fmla="*/ 2147483647 w 186"/>
                <a:gd name="T31" fmla="*/ 2147483647 h 156"/>
                <a:gd name="T32" fmla="*/ 2147483647 w 186"/>
                <a:gd name="T33" fmla="*/ 2147483647 h 156"/>
                <a:gd name="T34" fmla="*/ 2147483647 w 186"/>
                <a:gd name="T35" fmla="*/ 2147483647 h 156"/>
                <a:gd name="T36" fmla="*/ 0 w 186"/>
                <a:gd name="T37" fmla="*/ 2147483647 h 156"/>
                <a:gd name="T38" fmla="*/ 2147483647 w 186"/>
                <a:gd name="T39" fmla="*/ 2147483647 h 156"/>
                <a:gd name="T40" fmla="*/ 2147483647 w 186"/>
                <a:gd name="T41" fmla="*/ 2147483647 h 156"/>
                <a:gd name="T42" fmla="*/ 2147483647 w 186"/>
                <a:gd name="T43" fmla="*/ 2147483647 h 156"/>
                <a:gd name="T44" fmla="*/ 2147483647 w 186"/>
                <a:gd name="T45" fmla="*/ 2147483647 h 156"/>
                <a:gd name="T46" fmla="*/ 2147483647 w 186"/>
                <a:gd name="T47" fmla="*/ 2147483647 h 156"/>
                <a:gd name="T48" fmla="*/ 2147483647 w 186"/>
                <a:gd name="T49" fmla="*/ 2147483647 h 156"/>
                <a:gd name="T50" fmla="*/ 2147483647 w 186"/>
                <a:gd name="T51" fmla="*/ 2147483647 h 156"/>
                <a:gd name="T52" fmla="*/ 2147483647 w 186"/>
                <a:gd name="T53" fmla="*/ 2147483647 h 156"/>
                <a:gd name="T54" fmla="*/ 2147483647 w 186"/>
                <a:gd name="T55" fmla="*/ 2147483647 h 156"/>
                <a:gd name="T56" fmla="*/ 2147483647 w 186"/>
                <a:gd name="T57" fmla="*/ 2147483647 h 156"/>
                <a:gd name="T58" fmla="*/ 2147483647 w 186"/>
                <a:gd name="T59" fmla="*/ 2147483647 h 156"/>
                <a:gd name="T60" fmla="*/ 2147483647 w 186"/>
                <a:gd name="T61" fmla="*/ 2147483647 h 156"/>
                <a:gd name="T62" fmla="*/ 2147483647 w 186"/>
                <a:gd name="T63" fmla="*/ 2147483647 h 156"/>
                <a:gd name="T64" fmla="*/ 2147483647 w 186"/>
                <a:gd name="T65" fmla="*/ 2147483647 h 156"/>
                <a:gd name="T66" fmla="*/ 2147483647 w 186"/>
                <a:gd name="T67" fmla="*/ 2147483647 h 156"/>
                <a:gd name="T68" fmla="*/ 2147483647 w 186"/>
                <a:gd name="T69" fmla="*/ 2147483647 h 156"/>
                <a:gd name="T70" fmla="*/ 2147483647 w 186"/>
                <a:gd name="T71" fmla="*/ 2147483647 h 156"/>
                <a:gd name="T72" fmla="*/ 2147483647 w 186"/>
                <a:gd name="T73" fmla="*/ 2147483647 h 1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6"/>
                <a:gd name="T112" fmla="*/ 0 h 156"/>
                <a:gd name="T113" fmla="*/ 186 w 186"/>
                <a:gd name="T114" fmla="*/ 156 h 1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6" h="156">
                  <a:moveTo>
                    <a:pt x="126" y="102"/>
                  </a:moveTo>
                  <a:lnTo>
                    <a:pt x="132" y="96"/>
                  </a:lnTo>
                  <a:lnTo>
                    <a:pt x="144" y="90"/>
                  </a:lnTo>
                  <a:lnTo>
                    <a:pt x="174" y="90"/>
                  </a:lnTo>
                  <a:lnTo>
                    <a:pt x="180" y="84"/>
                  </a:lnTo>
                  <a:lnTo>
                    <a:pt x="186" y="72"/>
                  </a:lnTo>
                  <a:lnTo>
                    <a:pt x="186" y="66"/>
                  </a:lnTo>
                  <a:lnTo>
                    <a:pt x="180" y="60"/>
                  </a:lnTo>
                  <a:lnTo>
                    <a:pt x="168" y="54"/>
                  </a:lnTo>
                  <a:lnTo>
                    <a:pt x="162" y="48"/>
                  </a:lnTo>
                  <a:lnTo>
                    <a:pt x="162" y="36"/>
                  </a:lnTo>
                  <a:lnTo>
                    <a:pt x="168" y="30"/>
                  </a:lnTo>
                  <a:lnTo>
                    <a:pt x="186" y="30"/>
                  </a:lnTo>
                  <a:lnTo>
                    <a:pt x="186" y="6"/>
                  </a:lnTo>
                  <a:lnTo>
                    <a:pt x="84" y="0"/>
                  </a:lnTo>
                  <a:lnTo>
                    <a:pt x="54" y="24"/>
                  </a:lnTo>
                  <a:lnTo>
                    <a:pt x="18" y="24"/>
                  </a:lnTo>
                  <a:lnTo>
                    <a:pt x="6" y="36"/>
                  </a:lnTo>
                  <a:lnTo>
                    <a:pt x="0" y="72"/>
                  </a:lnTo>
                  <a:lnTo>
                    <a:pt x="6" y="78"/>
                  </a:lnTo>
                  <a:lnTo>
                    <a:pt x="18" y="78"/>
                  </a:lnTo>
                  <a:lnTo>
                    <a:pt x="42" y="66"/>
                  </a:lnTo>
                  <a:lnTo>
                    <a:pt x="66" y="66"/>
                  </a:lnTo>
                  <a:lnTo>
                    <a:pt x="90" y="60"/>
                  </a:lnTo>
                  <a:lnTo>
                    <a:pt x="90" y="84"/>
                  </a:lnTo>
                  <a:lnTo>
                    <a:pt x="78" y="78"/>
                  </a:lnTo>
                  <a:lnTo>
                    <a:pt x="72" y="78"/>
                  </a:lnTo>
                  <a:lnTo>
                    <a:pt x="66" y="72"/>
                  </a:lnTo>
                  <a:lnTo>
                    <a:pt x="54" y="72"/>
                  </a:lnTo>
                  <a:lnTo>
                    <a:pt x="54" y="96"/>
                  </a:lnTo>
                  <a:lnTo>
                    <a:pt x="60" y="102"/>
                  </a:lnTo>
                  <a:lnTo>
                    <a:pt x="90" y="96"/>
                  </a:lnTo>
                  <a:lnTo>
                    <a:pt x="54" y="114"/>
                  </a:lnTo>
                  <a:lnTo>
                    <a:pt x="84" y="156"/>
                  </a:lnTo>
                  <a:lnTo>
                    <a:pt x="90" y="132"/>
                  </a:lnTo>
                  <a:lnTo>
                    <a:pt x="108" y="102"/>
                  </a:lnTo>
                  <a:lnTo>
                    <a:pt x="126" y="10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10" name="Guinea" descr="© INSCALE GmbH, 05.05.2010&#10;http://www.presentationload.com/">
              <a:extLst>
                <a:ext uri="{FF2B5EF4-FFF2-40B4-BE49-F238E27FC236}">
                  <a16:creationId xmlns:a16="http://schemas.microsoft.com/office/drawing/2014/main" id="{1909C134-776E-4841-896B-E2BEA0FD1ABF}"/>
                </a:ext>
              </a:extLst>
            </p:cNvPr>
            <p:cNvSpPr>
              <a:spLocks/>
            </p:cNvSpPr>
            <p:nvPr>
              <p:custDataLst>
                <p:tags r:id="rId32"/>
              </p:custDataLst>
            </p:nvPr>
          </p:nvSpPr>
          <p:spPr bwMode="gray">
            <a:xfrm>
              <a:off x="6970259" y="3320194"/>
              <a:ext cx="201816" cy="171468"/>
            </a:xfrm>
            <a:custGeom>
              <a:avLst/>
              <a:gdLst>
                <a:gd name="T0" fmla="*/ 2147483647 w 522"/>
                <a:gd name="T1" fmla="*/ 2147483647 h 444"/>
                <a:gd name="T2" fmla="*/ 2147483647 w 522"/>
                <a:gd name="T3" fmla="*/ 2147483647 h 444"/>
                <a:gd name="T4" fmla="*/ 2147483647 w 522"/>
                <a:gd name="T5" fmla="*/ 2147483647 h 444"/>
                <a:gd name="T6" fmla="*/ 2147483647 w 522"/>
                <a:gd name="T7" fmla="*/ 2147483647 h 444"/>
                <a:gd name="T8" fmla="*/ 2147483647 w 522"/>
                <a:gd name="T9" fmla="*/ 2147483647 h 444"/>
                <a:gd name="T10" fmla="*/ 2147483647 w 522"/>
                <a:gd name="T11" fmla="*/ 2147483647 h 444"/>
                <a:gd name="T12" fmla="*/ 2147483647 w 522"/>
                <a:gd name="T13" fmla="*/ 2147483647 h 444"/>
                <a:gd name="T14" fmla="*/ 2147483647 w 522"/>
                <a:gd name="T15" fmla="*/ 2147483647 h 444"/>
                <a:gd name="T16" fmla="*/ 2147483647 w 522"/>
                <a:gd name="T17" fmla="*/ 2147483647 h 444"/>
                <a:gd name="T18" fmla="*/ 2147483647 w 522"/>
                <a:gd name="T19" fmla="*/ 2147483647 h 444"/>
                <a:gd name="T20" fmla="*/ 2147483647 w 522"/>
                <a:gd name="T21" fmla="*/ 2147483647 h 444"/>
                <a:gd name="T22" fmla="*/ 2147483647 w 522"/>
                <a:gd name="T23" fmla="*/ 2147483647 h 444"/>
                <a:gd name="T24" fmla="*/ 2147483647 w 522"/>
                <a:gd name="T25" fmla="*/ 2147483647 h 444"/>
                <a:gd name="T26" fmla="*/ 2147483647 w 522"/>
                <a:gd name="T27" fmla="*/ 2147483647 h 444"/>
                <a:gd name="T28" fmla="*/ 2147483647 w 522"/>
                <a:gd name="T29" fmla="*/ 2147483647 h 444"/>
                <a:gd name="T30" fmla="*/ 2147483647 w 522"/>
                <a:gd name="T31" fmla="*/ 2147483647 h 444"/>
                <a:gd name="T32" fmla="*/ 2147483647 w 522"/>
                <a:gd name="T33" fmla="*/ 2147483647 h 444"/>
                <a:gd name="T34" fmla="*/ 2147483647 w 522"/>
                <a:gd name="T35" fmla="*/ 2147483647 h 444"/>
                <a:gd name="T36" fmla="*/ 2147483647 w 522"/>
                <a:gd name="T37" fmla="*/ 2147483647 h 444"/>
                <a:gd name="T38" fmla="*/ 2147483647 w 522"/>
                <a:gd name="T39" fmla="*/ 2147483647 h 444"/>
                <a:gd name="T40" fmla="*/ 2147483647 w 522"/>
                <a:gd name="T41" fmla="*/ 2147483647 h 444"/>
                <a:gd name="T42" fmla="*/ 2147483647 w 522"/>
                <a:gd name="T43" fmla="*/ 2147483647 h 444"/>
                <a:gd name="T44" fmla="*/ 2147483647 w 522"/>
                <a:gd name="T45" fmla="*/ 2147483647 h 444"/>
                <a:gd name="T46" fmla="*/ 2147483647 w 522"/>
                <a:gd name="T47" fmla="*/ 2147483647 h 444"/>
                <a:gd name="T48" fmla="*/ 2147483647 w 522"/>
                <a:gd name="T49" fmla="*/ 2147483647 h 444"/>
                <a:gd name="T50" fmla="*/ 2147483647 w 522"/>
                <a:gd name="T51" fmla="*/ 2147483647 h 444"/>
                <a:gd name="T52" fmla="*/ 2147483647 w 522"/>
                <a:gd name="T53" fmla="*/ 2147483647 h 444"/>
                <a:gd name="T54" fmla="*/ 2147483647 w 522"/>
                <a:gd name="T55" fmla="*/ 2147483647 h 444"/>
                <a:gd name="T56" fmla="*/ 2147483647 w 522"/>
                <a:gd name="T57" fmla="*/ 2147483647 h 444"/>
                <a:gd name="T58" fmla="*/ 2147483647 w 522"/>
                <a:gd name="T59" fmla="*/ 2147483647 h 444"/>
                <a:gd name="T60" fmla="*/ 2147483647 w 522"/>
                <a:gd name="T61" fmla="*/ 2147483647 h 444"/>
                <a:gd name="T62" fmla="*/ 2147483647 w 522"/>
                <a:gd name="T63" fmla="*/ 2147483647 h 444"/>
                <a:gd name="T64" fmla="*/ 2147483647 w 522"/>
                <a:gd name="T65" fmla="*/ 2147483647 h 444"/>
                <a:gd name="T66" fmla="*/ 2147483647 w 522"/>
                <a:gd name="T67" fmla="*/ 2147483647 h 444"/>
                <a:gd name="T68" fmla="*/ 2147483647 w 522"/>
                <a:gd name="T69" fmla="*/ 2147483647 h 444"/>
                <a:gd name="T70" fmla="*/ 2147483647 w 522"/>
                <a:gd name="T71" fmla="*/ 2147483647 h 444"/>
                <a:gd name="T72" fmla="*/ 2147483647 w 522"/>
                <a:gd name="T73" fmla="*/ 2147483647 h 444"/>
                <a:gd name="T74" fmla="*/ 2147483647 w 522"/>
                <a:gd name="T75" fmla="*/ 2147483647 h 444"/>
                <a:gd name="T76" fmla="*/ 2147483647 w 522"/>
                <a:gd name="T77" fmla="*/ 2147483647 h 444"/>
                <a:gd name="T78" fmla="*/ 2147483647 w 522"/>
                <a:gd name="T79" fmla="*/ 2147483647 h 444"/>
                <a:gd name="T80" fmla="*/ 2147483647 w 522"/>
                <a:gd name="T81" fmla="*/ 2147483647 h 444"/>
                <a:gd name="T82" fmla="*/ 2147483647 w 522"/>
                <a:gd name="T83" fmla="*/ 2147483647 h 444"/>
                <a:gd name="T84" fmla="*/ 2147483647 w 522"/>
                <a:gd name="T85" fmla="*/ 2147483647 h 444"/>
                <a:gd name="T86" fmla="*/ 2147483647 w 522"/>
                <a:gd name="T87" fmla="*/ 2147483647 h 444"/>
                <a:gd name="T88" fmla="*/ 2147483647 w 522"/>
                <a:gd name="T89" fmla="*/ 2147483647 h 444"/>
                <a:gd name="T90" fmla="*/ 2147483647 w 522"/>
                <a:gd name="T91" fmla="*/ 2147483647 h 444"/>
                <a:gd name="T92" fmla="*/ 2147483647 w 522"/>
                <a:gd name="T93" fmla="*/ 2147483647 h 4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2"/>
                <a:gd name="T142" fmla="*/ 0 h 444"/>
                <a:gd name="T143" fmla="*/ 522 w 522"/>
                <a:gd name="T144" fmla="*/ 444 h 44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2" h="444">
                  <a:moveTo>
                    <a:pt x="96" y="0"/>
                  </a:moveTo>
                  <a:lnTo>
                    <a:pt x="96" y="24"/>
                  </a:lnTo>
                  <a:lnTo>
                    <a:pt x="78" y="24"/>
                  </a:lnTo>
                  <a:lnTo>
                    <a:pt x="72" y="30"/>
                  </a:lnTo>
                  <a:lnTo>
                    <a:pt x="72" y="42"/>
                  </a:lnTo>
                  <a:lnTo>
                    <a:pt x="78" y="48"/>
                  </a:lnTo>
                  <a:lnTo>
                    <a:pt x="90" y="54"/>
                  </a:lnTo>
                  <a:lnTo>
                    <a:pt x="96" y="60"/>
                  </a:lnTo>
                  <a:lnTo>
                    <a:pt x="96" y="66"/>
                  </a:lnTo>
                  <a:lnTo>
                    <a:pt x="90" y="78"/>
                  </a:lnTo>
                  <a:lnTo>
                    <a:pt x="84" y="84"/>
                  </a:lnTo>
                  <a:lnTo>
                    <a:pt x="54" y="84"/>
                  </a:lnTo>
                  <a:lnTo>
                    <a:pt x="42" y="90"/>
                  </a:lnTo>
                  <a:lnTo>
                    <a:pt x="36" y="96"/>
                  </a:lnTo>
                  <a:lnTo>
                    <a:pt x="18" y="96"/>
                  </a:lnTo>
                  <a:lnTo>
                    <a:pt x="0" y="126"/>
                  </a:lnTo>
                  <a:lnTo>
                    <a:pt x="0" y="132"/>
                  </a:lnTo>
                  <a:lnTo>
                    <a:pt x="18" y="150"/>
                  </a:lnTo>
                  <a:lnTo>
                    <a:pt x="30" y="150"/>
                  </a:lnTo>
                  <a:lnTo>
                    <a:pt x="30" y="162"/>
                  </a:lnTo>
                  <a:lnTo>
                    <a:pt x="24" y="168"/>
                  </a:lnTo>
                  <a:lnTo>
                    <a:pt x="30" y="180"/>
                  </a:lnTo>
                  <a:lnTo>
                    <a:pt x="30" y="192"/>
                  </a:lnTo>
                  <a:lnTo>
                    <a:pt x="54" y="204"/>
                  </a:lnTo>
                  <a:lnTo>
                    <a:pt x="72" y="204"/>
                  </a:lnTo>
                  <a:lnTo>
                    <a:pt x="72" y="228"/>
                  </a:lnTo>
                  <a:lnTo>
                    <a:pt x="84" y="228"/>
                  </a:lnTo>
                  <a:lnTo>
                    <a:pt x="90" y="222"/>
                  </a:lnTo>
                  <a:lnTo>
                    <a:pt x="90" y="234"/>
                  </a:lnTo>
                  <a:lnTo>
                    <a:pt x="96" y="246"/>
                  </a:lnTo>
                  <a:lnTo>
                    <a:pt x="96" y="258"/>
                  </a:lnTo>
                  <a:lnTo>
                    <a:pt x="114" y="276"/>
                  </a:lnTo>
                  <a:lnTo>
                    <a:pt x="126" y="282"/>
                  </a:lnTo>
                  <a:lnTo>
                    <a:pt x="132" y="288"/>
                  </a:lnTo>
                  <a:lnTo>
                    <a:pt x="138" y="282"/>
                  </a:lnTo>
                  <a:lnTo>
                    <a:pt x="150" y="276"/>
                  </a:lnTo>
                  <a:lnTo>
                    <a:pt x="156" y="264"/>
                  </a:lnTo>
                  <a:lnTo>
                    <a:pt x="168" y="252"/>
                  </a:lnTo>
                  <a:lnTo>
                    <a:pt x="174" y="240"/>
                  </a:lnTo>
                  <a:lnTo>
                    <a:pt x="180" y="234"/>
                  </a:lnTo>
                  <a:lnTo>
                    <a:pt x="180" y="228"/>
                  </a:lnTo>
                  <a:lnTo>
                    <a:pt x="216" y="228"/>
                  </a:lnTo>
                  <a:lnTo>
                    <a:pt x="222" y="210"/>
                  </a:lnTo>
                  <a:lnTo>
                    <a:pt x="258" y="210"/>
                  </a:lnTo>
                  <a:lnTo>
                    <a:pt x="300" y="270"/>
                  </a:lnTo>
                  <a:lnTo>
                    <a:pt x="300" y="288"/>
                  </a:lnTo>
                  <a:lnTo>
                    <a:pt x="312" y="300"/>
                  </a:lnTo>
                  <a:lnTo>
                    <a:pt x="312" y="318"/>
                  </a:lnTo>
                  <a:lnTo>
                    <a:pt x="306" y="330"/>
                  </a:lnTo>
                  <a:lnTo>
                    <a:pt x="300" y="336"/>
                  </a:lnTo>
                  <a:lnTo>
                    <a:pt x="294" y="354"/>
                  </a:lnTo>
                  <a:lnTo>
                    <a:pt x="324" y="342"/>
                  </a:lnTo>
                  <a:lnTo>
                    <a:pt x="348" y="348"/>
                  </a:lnTo>
                  <a:lnTo>
                    <a:pt x="348" y="336"/>
                  </a:lnTo>
                  <a:lnTo>
                    <a:pt x="354" y="330"/>
                  </a:lnTo>
                  <a:lnTo>
                    <a:pt x="360" y="330"/>
                  </a:lnTo>
                  <a:lnTo>
                    <a:pt x="372" y="336"/>
                  </a:lnTo>
                  <a:lnTo>
                    <a:pt x="384" y="348"/>
                  </a:lnTo>
                  <a:lnTo>
                    <a:pt x="390" y="366"/>
                  </a:lnTo>
                  <a:lnTo>
                    <a:pt x="390" y="426"/>
                  </a:lnTo>
                  <a:lnTo>
                    <a:pt x="402" y="426"/>
                  </a:lnTo>
                  <a:lnTo>
                    <a:pt x="402" y="432"/>
                  </a:lnTo>
                  <a:lnTo>
                    <a:pt x="414" y="444"/>
                  </a:lnTo>
                  <a:lnTo>
                    <a:pt x="420" y="444"/>
                  </a:lnTo>
                  <a:lnTo>
                    <a:pt x="432" y="432"/>
                  </a:lnTo>
                  <a:lnTo>
                    <a:pt x="432" y="420"/>
                  </a:lnTo>
                  <a:lnTo>
                    <a:pt x="438" y="408"/>
                  </a:lnTo>
                  <a:lnTo>
                    <a:pt x="444" y="402"/>
                  </a:lnTo>
                  <a:lnTo>
                    <a:pt x="456" y="402"/>
                  </a:lnTo>
                  <a:lnTo>
                    <a:pt x="468" y="408"/>
                  </a:lnTo>
                  <a:lnTo>
                    <a:pt x="474" y="414"/>
                  </a:lnTo>
                  <a:lnTo>
                    <a:pt x="480" y="414"/>
                  </a:lnTo>
                  <a:lnTo>
                    <a:pt x="486" y="408"/>
                  </a:lnTo>
                  <a:lnTo>
                    <a:pt x="486" y="390"/>
                  </a:lnTo>
                  <a:lnTo>
                    <a:pt x="480" y="384"/>
                  </a:lnTo>
                  <a:lnTo>
                    <a:pt x="480" y="378"/>
                  </a:lnTo>
                  <a:lnTo>
                    <a:pt x="498" y="378"/>
                  </a:lnTo>
                  <a:lnTo>
                    <a:pt x="492" y="366"/>
                  </a:lnTo>
                  <a:lnTo>
                    <a:pt x="480" y="360"/>
                  </a:lnTo>
                  <a:lnTo>
                    <a:pt x="474" y="348"/>
                  </a:lnTo>
                  <a:lnTo>
                    <a:pt x="474" y="336"/>
                  </a:lnTo>
                  <a:lnTo>
                    <a:pt x="492" y="336"/>
                  </a:lnTo>
                  <a:lnTo>
                    <a:pt x="498" y="342"/>
                  </a:lnTo>
                  <a:lnTo>
                    <a:pt x="510" y="342"/>
                  </a:lnTo>
                  <a:lnTo>
                    <a:pt x="516" y="348"/>
                  </a:lnTo>
                  <a:lnTo>
                    <a:pt x="516" y="342"/>
                  </a:lnTo>
                  <a:lnTo>
                    <a:pt x="522" y="336"/>
                  </a:lnTo>
                  <a:lnTo>
                    <a:pt x="522" y="324"/>
                  </a:lnTo>
                  <a:lnTo>
                    <a:pt x="516" y="324"/>
                  </a:lnTo>
                  <a:lnTo>
                    <a:pt x="504" y="318"/>
                  </a:lnTo>
                  <a:lnTo>
                    <a:pt x="498" y="318"/>
                  </a:lnTo>
                  <a:lnTo>
                    <a:pt x="498" y="306"/>
                  </a:lnTo>
                  <a:lnTo>
                    <a:pt x="504" y="294"/>
                  </a:lnTo>
                  <a:lnTo>
                    <a:pt x="510" y="288"/>
                  </a:lnTo>
                  <a:lnTo>
                    <a:pt x="492" y="282"/>
                  </a:lnTo>
                  <a:lnTo>
                    <a:pt x="504" y="264"/>
                  </a:lnTo>
                  <a:lnTo>
                    <a:pt x="486" y="258"/>
                  </a:lnTo>
                  <a:lnTo>
                    <a:pt x="480" y="222"/>
                  </a:lnTo>
                  <a:lnTo>
                    <a:pt x="498" y="198"/>
                  </a:lnTo>
                  <a:lnTo>
                    <a:pt x="468" y="168"/>
                  </a:lnTo>
                  <a:lnTo>
                    <a:pt x="468" y="132"/>
                  </a:lnTo>
                  <a:lnTo>
                    <a:pt x="444" y="132"/>
                  </a:lnTo>
                  <a:lnTo>
                    <a:pt x="468" y="96"/>
                  </a:lnTo>
                  <a:lnTo>
                    <a:pt x="432" y="78"/>
                  </a:lnTo>
                  <a:lnTo>
                    <a:pt x="444" y="48"/>
                  </a:lnTo>
                  <a:lnTo>
                    <a:pt x="426" y="36"/>
                  </a:lnTo>
                  <a:lnTo>
                    <a:pt x="426" y="18"/>
                  </a:lnTo>
                  <a:lnTo>
                    <a:pt x="414" y="12"/>
                  </a:lnTo>
                  <a:lnTo>
                    <a:pt x="402" y="12"/>
                  </a:lnTo>
                  <a:lnTo>
                    <a:pt x="396" y="18"/>
                  </a:lnTo>
                  <a:lnTo>
                    <a:pt x="396" y="36"/>
                  </a:lnTo>
                  <a:lnTo>
                    <a:pt x="378" y="54"/>
                  </a:lnTo>
                  <a:lnTo>
                    <a:pt x="366" y="48"/>
                  </a:lnTo>
                  <a:lnTo>
                    <a:pt x="360" y="42"/>
                  </a:lnTo>
                  <a:lnTo>
                    <a:pt x="348" y="36"/>
                  </a:lnTo>
                  <a:lnTo>
                    <a:pt x="342" y="36"/>
                  </a:lnTo>
                  <a:lnTo>
                    <a:pt x="336" y="30"/>
                  </a:lnTo>
                  <a:lnTo>
                    <a:pt x="330" y="30"/>
                  </a:lnTo>
                  <a:lnTo>
                    <a:pt x="324" y="42"/>
                  </a:lnTo>
                  <a:lnTo>
                    <a:pt x="312" y="54"/>
                  </a:lnTo>
                  <a:lnTo>
                    <a:pt x="306" y="66"/>
                  </a:lnTo>
                  <a:lnTo>
                    <a:pt x="306" y="54"/>
                  </a:lnTo>
                  <a:lnTo>
                    <a:pt x="300" y="42"/>
                  </a:lnTo>
                  <a:lnTo>
                    <a:pt x="288" y="30"/>
                  </a:lnTo>
                  <a:lnTo>
                    <a:pt x="276" y="42"/>
                  </a:lnTo>
                  <a:lnTo>
                    <a:pt x="270" y="54"/>
                  </a:lnTo>
                  <a:lnTo>
                    <a:pt x="264" y="60"/>
                  </a:lnTo>
                  <a:lnTo>
                    <a:pt x="258" y="54"/>
                  </a:lnTo>
                  <a:lnTo>
                    <a:pt x="258" y="48"/>
                  </a:lnTo>
                  <a:lnTo>
                    <a:pt x="252" y="36"/>
                  </a:lnTo>
                  <a:lnTo>
                    <a:pt x="252" y="24"/>
                  </a:lnTo>
                  <a:lnTo>
                    <a:pt x="210" y="24"/>
                  </a:lnTo>
                  <a:lnTo>
                    <a:pt x="204" y="30"/>
                  </a:lnTo>
                  <a:lnTo>
                    <a:pt x="192" y="36"/>
                  </a:lnTo>
                  <a:lnTo>
                    <a:pt x="180" y="36"/>
                  </a:lnTo>
                  <a:lnTo>
                    <a:pt x="174" y="30"/>
                  </a:lnTo>
                  <a:lnTo>
                    <a:pt x="168" y="18"/>
                  </a:lnTo>
                  <a:lnTo>
                    <a:pt x="162" y="12"/>
                  </a:lnTo>
                  <a:lnTo>
                    <a:pt x="156" y="18"/>
                  </a:lnTo>
                  <a:lnTo>
                    <a:pt x="138" y="18"/>
                  </a:lnTo>
                  <a:lnTo>
                    <a:pt x="132" y="6"/>
                  </a:lnTo>
                  <a:lnTo>
                    <a:pt x="132" y="0"/>
                  </a:lnTo>
                  <a:lnTo>
                    <a:pt x="96"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14" name="Ghana" descr="© INSCALE GmbH, 05.05.2010&#10;http://www.presentationload.com/">
              <a:extLst>
                <a:ext uri="{FF2B5EF4-FFF2-40B4-BE49-F238E27FC236}">
                  <a16:creationId xmlns:a16="http://schemas.microsoft.com/office/drawing/2014/main" id="{C52C868B-EBE6-4A57-BF8D-F52A5F824212}"/>
                </a:ext>
              </a:extLst>
            </p:cNvPr>
            <p:cNvSpPr>
              <a:spLocks/>
            </p:cNvSpPr>
            <p:nvPr>
              <p:custDataLst>
                <p:tags r:id="rId33"/>
              </p:custDataLst>
            </p:nvPr>
          </p:nvSpPr>
          <p:spPr bwMode="gray">
            <a:xfrm>
              <a:off x="7288917" y="3368752"/>
              <a:ext cx="125947" cy="200298"/>
            </a:xfrm>
            <a:custGeom>
              <a:avLst/>
              <a:gdLst>
                <a:gd name="T0" fmla="*/ 2147483647 w 324"/>
                <a:gd name="T1" fmla="*/ 2147483647 h 516"/>
                <a:gd name="T2" fmla="*/ 2147483647 w 324"/>
                <a:gd name="T3" fmla="*/ 2147483647 h 516"/>
                <a:gd name="T4" fmla="*/ 2147483647 w 324"/>
                <a:gd name="T5" fmla="*/ 2147483647 h 516"/>
                <a:gd name="T6" fmla="*/ 2147483647 w 324"/>
                <a:gd name="T7" fmla="*/ 2147483647 h 516"/>
                <a:gd name="T8" fmla="*/ 2147483647 w 324"/>
                <a:gd name="T9" fmla="*/ 2147483647 h 516"/>
                <a:gd name="T10" fmla="*/ 2147483647 w 324"/>
                <a:gd name="T11" fmla="*/ 2147483647 h 516"/>
                <a:gd name="T12" fmla="*/ 2147483647 w 324"/>
                <a:gd name="T13" fmla="*/ 2147483647 h 516"/>
                <a:gd name="T14" fmla="*/ 2147483647 w 324"/>
                <a:gd name="T15" fmla="*/ 2147483647 h 516"/>
                <a:gd name="T16" fmla="*/ 2147483647 w 324"/>
                <a:gd name="T17" fmla="*/ 2147483647 h 516"/>
                <a:gd name="T18" fmla="*/ 2147483647 w 324"/>
                <a:gd name="T19" fmla="*/ 2147483647 h 516"/>
                <a:gd name="T20" fmla="*/ 2147483647 w 324"/>
                <a:gd name="T21" fmla="*/ 2147483647 h 516"/>
                <a:gd name="T22" fmla="*/ 2147483647 w 324"/>
                <a:gd name="T23" fmla="*/ 2147483647 h 516"/>
                <a:gd name="T24" fmla="*/ 2147483647 w 324"/>
                <a:gd name="T25" fmla="*/ 2147483647 h 516"/>
                <a:gd name="T26" fmla="*/ 2147483647 w 324"/>
                <a:gd name="T27" fmla="*/ 0 h 516"/>
                <a:gd name="T28" fmla="*/ 2147483647 w 324"/>
                <a:gd name="T29" fmla="*/ 2147483647 h 516"/>
                <a:gd name="T30" fmla="*/ 2147483647 w 324"/>
                <a:gd name="T31" fmla="*/ 2147483647 h 516"/>
                <a:gd name="T32" fmla="*/ 2147483647 w 324"/>
                <a:gd name="T33" fmla="*/ 2147483647 h 516"/>
                <a:gd name="T34" fmla="*/ 2147483647 w 324"/>
                <a:gd name="T35" fmla="*/ 2147483647 h 516"/>
                <a:gd name="T36" fmla="*/ 2147483647 w 324"/>
                <a:gd name="T37" fmla="*/ 2147483647 h 516"/>
                <a:gd name="T38" fmla="*/ 2147483647 w 324"/>
                <a:gd name="T39" fmla="*/ 2147483647 h 516"/>
                <a:gd name="T40" fmla="*/ 2147483647 w 324"/>
                <a:gd name="T41" fmla="*/ 2147483647 h 516"/>
                <a:gd name="T42" fmla="*/ 2147483647 w 324"/>
                <a:gd name="T43" fmla="*/ 2147483647 h 516"/>
                <a:gd name="T44" fmla="*/ 2147483647 w 324"/>
                <a:gd name="T45" fmla="*/ 2147483647 h 516"/>
                <a:gd name="T46" fmla="*/ 2147483647 w 324"/>
                <a:gd name="T47" fmla="*/ 2147483647 h 516"/>
                <a:gd name="T48" fmla="*/ 2147483647 w 324"/>
                <a:gd name="T49" fmla="*/ 2147483647 h 516"/>
                <a:gd name="T50" fmla="*/ 2147483647 w 324"/>
                <a:gd name="T51" fmla="*/ 2147483647 h 516"/>
                <a:gd name="T52" fmla="*/ 2147483647 w 324"/>
                <a:gd name="T53" fmla="*/ 2147483647 h 516"/>
                <a:gd name="T54" fmla="*/ 0 w 324"/>
                <a:gd name="T55" fmla="*/ 2147483647 h 516"/>
                <a:gd name="T56" fmla="*/ 2147483647 w 324"/>
                <a:gd name="T57" fmla="*/ 2147483647 h 516"/>
                <a:gd name="T58" fmla="*/ 2147483647 w 324"/>
                <a:gd name="T59" fmla="*/ 2147483647 h 516"/>
                <a:gd name="T60" fmla="*/ 2147483647 w 324"/>
                <a:gd name="T61" fmla="*/ 2147483647 h 516"/>
                <a:gd name="T62" fmla="*/ 2147483647 w 324"/>
                <a:gd name="T63" fmla="*/ 2147483647 h 516"/>
                <a:gd name="T64" fmla="*/ 2147483647 w 324"/>
                <a:gd name="T65" fmla="*/ 2147483647 h 516"/>
                <a:gd name="T66" fmla="*/ 2147483647 w 324"/>
                <a:gd name="T67" fmla="*/ 2147483647 h 516"/>
                <a:gd name="T68" fmla="*/ 2147483647 w 324"/>
                <a:gd name="T69" fmla="*/ 2147483647 h 516"/>
                <a:gd name="T70" fmla="*/ 2147483647 w 324"/>
                <a:gd name="T71" fmla="*/ 2147483647 h 516"/>
                <a:gd name="T72" fmla="*/ 2147483647 w 324"/>
                <a:gd name="T73" fmla="*/ 2147483647 h 516"/>
                <a:gd name="T74" fmla="*/ 2147483647 w 324"/>
                <a:gd name="T75" fmla="*/ 2147483647 h 516"/>
                <a:gd name="T76" fmla="*/ 2147483647 w 324"/>
                <a:gd name="T77" fmla="*/ 2147483647 h 516"/>
                <a:gd name="T78" fmla="*/ 2147483647 w 324"/>
                <a:gd name="T79" fmla="*/ 2147483647 h 516"/>
                <a:gd name="T80" fmla="*/ 2147483647 w 324"/>
                <a:gd name="T81" fmla="*/ 2147483647 h 516"/>
                <a:gd name="T82" fmla="*/ 2147483647 w 324"/>
                <a:gd name="T83" fmla="*/ 2147483647 h 516"/>
                <a:gd name="T84" fmla="*/ 2147483647 w 324"/>
                <a:gd name="T85" fmla="*/ 2147483647 h 516"/>
                <a:gd name="T86" fmla="*/ 2147483647 w 324"/>
                <a:gd name="T87" fmla="*/ 2147483647 h 5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4"/>
                <a:gd name="T133" fmla="*/ 0 h 516"/>
                <a:gd name="T134" fmla="*/ 324 w 324"/>
                <a:gd name="T135" fmla="*/ 516 h 5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4" h="516">
                  <a:moveTo>
                    <a:pt x="282" y="342"/>
                  </a:moveTo>
                  <a:lnTo>
                    <a:pt x="282" y="330"/>
                  </a:lnTo>
                  <a:lnTo>
                    <a:pt x="288" y="318"/>
                  </a:lnTo>
                  <a:lnTo>
                    <a:pt x="288" y="306"/>
                  </a:lnTo>
                  <a:lnTo>
                    <a:pt x="282" y="300"/>
                  </a:lnTo>
                  <a:lnTo>
                    <a:pt x="276" y="300"/>
                  </a:lnTo>
                  <a:lnTo>
                    <a:pt x="276" y="282"/>
                  </a:lnTo>
                  <a:lnTo>
                    <a:pt x="282" y="276"/>
                  </a:lnTo>
                  <a:lnTo>
                    <a:pt x="282" y="234"/>
                  </a:lnTo>
                  <a:lnTo>
                    <a:pt x="288" y="228"/>
                  </a:lnTo>
                  <a:lnTo>
                    <a:pt x="288" y="216"/>
                  </a:lnTo>
                  <a:lnTo>
                    <a:pt x="282" y="210"/>
                  </a:lnTo>
                  <a:lnTo>
                    <a:pt x="270" y="204"/>
                  </a:lnTo>
                  <a:lnTo>
                    <a:pt x="264" y="198"/>
                  </a:lnTo>
                  <a:lnTo>
                    <a:pt x="276" y="186"/>
                  </a:lnTo>
                  <a:lnTo>
                    <a:pt x="282" y="186"/>
                  </a:lnTo>
                  <a:lnTo>
                    <a:pt x="282" y="180"/>
                  </a:lnTo>
                  <a:lnTo>
                    <a:pt x="270" y="168"/>
                  </a:lnTo>
                  <a:lnTo>
                    <a:pt x="276" y="156"/>
                  </a:lnTo>
                  <a:lnTo>
                    <a:pt x="276" y="132"/>
                  </a:lnTo>
                  <a:lnTo>
                    <a:pt x="270" y="126"/>
                  </a:lnTo>
                  <a:lnTo>
                    <a:pt x="264" y="126"/>
                  </a:lnTo>
                  <a:lnTo>
                    <a:pt x="252" y="138"/>
                  </a:lnTo>
                  <a:lnTo>
                    <a:pt x="264" y="60"/>
                  </a:lnTo>
                  <a:lnTo>
                    <a:pt x="228" y="36"/>
                  </a:lnTo>
                  <a:lnTo>
                    <a:pt x="240" y="24"/>
                  </a:lnTo>
                  <a:lnTo>
                    <a:pt x="240" y="6"/>
                  </a:lnTo>
                  <a:lnTo>
                    <a:pt x="222" y="0"/>
                  </a:lnTo>
                  <a:lnTo>
                    <a:pt x="198" y="12"/>
                  </a:lnTo>
                  <a:lnTo>
                    <a:pt x="42" y="12"/>
                  </a:lnTo>
                  <a:lnTo>
                    <a:pt x="36" y="18"/>
                  </a:lnTo>
                  <a:lnTo>
                    <a:pt x="30" y="30"/>
                  </a:lnTo>
                  <a:lnTo>
                    <a:pt x="30" y="48"/>
                  </a:lnTo>
                  <a:lnTo>
                    <a:pt x="36" y="48"/>
                  </a:lnTo>
                  <a:lnTo>
                    <a:pt x="42" y="78"/>
                  </a:lnTo>
                  <a:lnTo>
                    <a:pt x="42" y="132"/>
                  </a:lnTo>
                  <a:lnTo>
                    <a:pt x="48" y="126"/>
                  </a:lnTo>
                  <a:lnTo>
                    <a:pt x="54" y="156"/>
                  </a:lnTo>
                  <a:lnTo>
                    <a:pt x="42" y="156"/>
                  </a:lnTo>
                  <a:lnTo>
                    <a:pt x="42" y="162"/>
                  </a:lnTo>
                  <a:lnTo>
                    <a:pt x="48" y="168"/>
                  </a:lnTo>
                  <a:lnTo>
                    <a:pt x="48" y="180"/>
                  </a:lnTo>
                  <a:lnTo>
                    <a:pt x="54" y="192"/>
                  </a:lnTo>
                  <a:lnTo>
                    <a:pt x="54" y="204"/>
                  </a:lnTo>
                  <a:lnTo>
                    <a:pt x="60" y="216"/>
                  </a:lnTo>
                  <a:lnTo>
                    <a:pt x="60" y="228"/>
                  </a:lnTo>
                  <a:lnTo>
                    <a:pt x="48" y="252"/>
                  </a:lnTo>
                  <a:lnTo>
                    <a:pt x="42" y="258"/>
                  </a:lnTo>
                  <a:lnTo>
                    <a:pt x="36" y="270"/>
                  </a:lnTo>
                  <a:lnTo>
                    <a:pt x="36" y="288"/>
                  </a:lnTo>
                  <a:lnTo>
                    <a:pt x="30" y="300"/>
                  </a:lnTo>
                  <a:lnTo>
                    <a:pt x="30" y="312"/>
                  </a:lnTo>
                  <a:lnTo>
                    <a:pt x="12" y="330"/>
                  </a:lnTo>
                  <a:lnTo>
                    <a:pt x="6" y="342"/>
                  </a:lnTo>
                  <a:lnTo>
                    <a:pt x="0" y="348"/>
                  </a:lnTo>
                  <a:lnTo>
                    <a:pt x="0" y="372"/>
                  </a:lnTo>
                  <a:lnTo>
                    <a:pt x="6" y="384"/>
                  </a:lnTo>
                  <a:lnTo>
                    <a:pt x="12" y="402"/>
                  </a:lnTo>
                  <a:lnTo>
                    <a:pt x="12" y="414"/>
                  </a:lnTo>
                  <a:lnTo>
                    <a:pt x="18" y="426"/>
                  </a:lnTo>
                  <a:lnTo>
                    <a:pt x="24" y="432"/>
                  </a:lnTo>
                  <a:lnTo>
                    <a:pt x="24" y="438"/>
                  </a:lnTo>
                  <a:lnTo>
                    <a:pt x="48" y="444"/>
                  </a:lnTo>
                  <a:lnTo>
                    <a:pt x="48" y="498"/>
                  </a:lnTo>
                  <a:lnTo>
                    <a:pt x="72" y="498"/>
                  </a:lnTo>
                  <a:lnTo>
                    <a:pt x="78" y="504"/>
                  </a:lnTo>
                  <a:lnTo>
                    <a:pt x="78" y="510"/>
                  </a:lnTo>
                  <a:lnTo>
                    <a:pt x="84" y="516"/>
                  </a:lnTo>
                  <a:lnTo>
                    <a:pt x="96" y="516"/>
                  </a:lnTo>
                  <a:lnTo>
                    <a:pt x="108" y="510"/>
                  </a:lnTo>
                  <a:lnTo>
                    <a:pt x="114" y="504"/>
                  </a:lnTo>
                  <a:lnTo>
                    <a:pt x="132" y="492"/>
                  </a:lnTo>
                  <a:lnTo>
                    <a:pt x="138" y="486"/>
                  </a:lnTo>
                  <a:lnTo>
                    <a:pt x="150" y="480"/>
                  </a:lnTo>
                  <a:lnTo>
                    <a:pt x="180" y="480"/>
                  </a:lnTo>
                  <a:lnTo>
                    <a:pt x="186" y="474"/>
                  </a:lnTo>
                  <a:lnTo>
                    <a:pt x="198" y="468"/>
                  </a:lnTo>
                  <a:lnTo>
                    <a:pt x="216" y="450"/>
                  </a:lnTo>
                  <a:lnTo>
                    <a:pt x="228" y="450"/>
                  </a:lnTo>
                  <a:lnTo>
                    <a:pt x="234" y="444"/>
                  </a:lnTo>
                  <a:lnTo>
                    <a:pt x="240" y="444"/>
                  </a:lnTo>
                  <a:lnTo>
                    <a:pt x="258" y="426"/>
                  </a:lnTo>
                  <a:lnTo>
                    <a:pt x="270" y="426"/>
                  </a:lnTo>
                  <a:lnTo>
                    <a:pt x="276" y="432"/>
                  </a:lnTo>
                  <a:lnTo>
                    <a:pt x="294" y="432"/>
                  </a:lnTo>
                  <a:lnTo>
                    <a:pt x="306" y="426"/>
                  </a:lnTo>
                  <a:lnTo>
                    <a:pt x="324" y="408"/>
                  </a:lnTo>
                  <a:lnTo>
                    <a:pt x="294" y="384"/>
                  </a:lnTo>
                  <a:lnTo>
                    <a:pt x="282" y="3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17" name="The Gambia" descr="© INSCALE GmbH, 05.05.2010&#10;http://www.presentationload.com/">
              <a:extLst>
                <a:ext uri="{FF2B5EF4-FFF2-40B4-BE49-F238E27FC236}">
                  <a16:creationId xmlns:a16="http://schemas.microsoft.com/office/drawing/2014/main" id="{EAEFB7A6-6BF2-4F20-9DC6-89594DDEB579}"/>
                </a:ext>
              </a:extLst>
            </p:cNvPr>
            <p:cNvSpPr>
              <a:spLocks/>
            </p:cNvSpPr>
            <p:nvPr>
              <p:custDataLst>
                <p:tags r:id="rId34"/>
              </p:custDataLst>
            </p:nvPr>
          </p:nvSpPr>
          <p:spPr bwMode="gray">
            <a:xfrm>
              <a:off x="6921702" y="3285294"/>
              <a:ext cx="83459" cy="19727"/>
            </a:xfrm>
            <a:custGeom>
              <a:avLst/>
              <a:gdLst>
                <a:gd name="T0" fmla="*/ 2147483647 w 216"/>
                <a:gd name="T1" fmla="*/ 2147483647 h 54"/>
                <a:gd name="T2" fmla="*/ 2147483647 w 216"/>
                <a:gd name="T3" fmla="*/ 2147483647 h 54"/>
                <a:gd name="T4" fmla="*/ 2147483647 w 216"/>
                <a:gd name="T5" fmla="*/ 2147483647 h 54"/>
                <a:gd name="T6" fmla="*/ 2147483647 w 216"/>
                <a:gd name="T7" fmla="*/ 2147483647 h 54"/>
                <a:gd name="T8" fmla="*/ 0 w 216"/>
                <a:gd name="T9" fmla="*/ 2147483647 h 54"/>
                <a:gd name="T10" fmla="*/ 0 w 216"/>
                <a:gd name="T11" fmla="*/ 2147483647 h 54"/>
                <a:gd name="T12" fmla="*/ 2147483647 w 216"/>
                <a:gd name="T13" fmla="*/ 2147483647 h 54"/>
                <a:gd name="T14" fmla="*/ 2147483647 w 216"/>
                <a:gd name="T15" fmla="*/ 2147483647 h 54"/>
                <a:gd name="T16" fmla="*/ 2147483647 w 216"/>
                <a:gd name="T17" fmla="*/ 2147483647 h 54"/>
                <a:gd name="T18" fmla="*/ 2147483647 w 216"/>
                <a:gd name="T19" fmla="*/ 2147483647 h 54"/>
                <a:gd name="T20" fmla="*/ 2147483647 w 216"/>
                <a:gd name="T21" fmla="*/ 2147483647 h 54"/>
                <a:gd name="T22" fmla="*/ 2147483647 w 216"/>
                <a:gd name="T23" fmla="*/ 2147483647 h 54"/>
                <a:gd name="T24" fmla="*/ 2147483647 w 216"/>
                <a:gd name="T25" fmla="*/ 2147483647 h 54"/>
                <a:gd name="T26" fmla="*/ 2147483647 w 216"/>
                <a:gd name="T27" fmla="*/ 2147483647 h 54"/>
                <a:gd name="T28" fmla="*/ 2147483647 w 216"/>
                <a:gd name="T29" fmla="*/ 2147483647 h 54"/>
                <a:gd name="T30" fmla="*/ 2147483647 w 216"/>
                <a:gd name="T31" fmla="*/ 2147483647 h 54"/>
                <a:gd name="T32" fmla="*/ 2147483647 w 216"/>
                <a:gd name="T33" fmla="*/ 2147483647 h 54"/>
                <a:gd name="T34" fmla="*/ 2147483647 w 216"/>
                <a:gd name="T35" fmla="*/ 2147483647 h 54"/>
                <a:gd name="T36" fmla="*/ 2147483647 w 216"/>
                <a:gd name="T37" fmla="*/ 2147483647 h 54"/>
                <a:gd name="T38" fmla="*/ 2147483647 w 216"/>
                <a:gd name="T39" fmla="*/ 2147483647 h 54"/>
                <a:gd name="T40" fmla="*/ 2147483647 w 216"/>
                <a:gd name="T41" fmla="*/ 2147483647 h 54"/>
                <a:gd name="T42" fmla="*/ 2147483647 w 216"/>
                <a:gd name="T43" fmla="*/ 2147483647 h 54"/>
                <a:gd name="T44" fmla="*/ 2147483647 w 216"/>
                <a:gd name="T45" fmla="*/ 2147483647 h 54"/>
                <a:gd name="T46" fmla="*/ 2147483647 w 216"/>
                <a:gd name="T47" fmla="*/ 2147483647 h 54"/>
                <a:gd name="T48" fmla="*/ 2147483647 w 216"/>
                <a:gd name="T49" fmla="*/ 2147483647 h 54"/>
                <a:gd name="T50" fmla="*/ 2147483647 w 216"/>
                <a:gd name="T51" fmla="*/ 2147483647 h 54"/>
                <a:gd name="T52" fmla="*/ 2147483647 w 216"/>
                <a:gd name="T53" fmla="*/ 2147483647 h 54"/>
                <a:gd name="T54" fmla="*/ 2147483647 w 216"/>
                <a:gd name="T55" fmla="*/ 2147483647 h 54"/>
                <a:gd name="T56" fmla="*/ 2147483647 w 216"/>
                <a:gd name="T57" fmla="*/ 2147483647 h 54"/>
                <a:gd name="T58" fmla="*/ 2147483647 w 216"/>
                <a:gd name="T59" fmla="*/ 0 h 54"/>
                <a:gd name="T60" fmla="*/ 2147483647 w 216"/>
                <a:gd name="T61" fmla="*/ 0 h 54"/>
                <a:gd name="T62" fmla="*/ 2147483647 w 216"/>
                <a:gd name="T63" fmla="*/ 2147483647 h 54"/>
                <a:gd name="T64" fmla="*/ 2147483647 w 216"/>
                <a:gd name="T65" fmla="*/ 2147483647 h 54"/>
                <a:gd name="T66" fmla="*/ 2147483647 w 216"/>
                <a:gd name="T67" fmla="*/ 2147483647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54"/>
                <a:gd name="T104" fmla="*/ 216 w 216"/>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54">
                  <a:moveTo>
                    <a:pt x="18" y="18"/>
                  </a:moveTo>
                  <a:lnTo>
                    <a:pt x="12" y="24"/>
                  </a:lnTo>
                  <a:lnTo>
                    <a:pt x="6" y="36"/>
                  </a:lnTo>
                  <a:lnTo>
                    <a:pt x="6" y="42"/>
                  </a:lnTo>
                  <a:lnTo>
                    <a:pt x="0" y="48"/>
                  </a:lnTo>
                  <a:lnTo>
                    <a:pt x="0" y="54"/>
                  </a:lnTo>
                  <a:lnTo>
                    <a:pt x="72" y="54"/>
                  </a:lnTo>
                  <a:lnTo>
                    <a:pt x="72" y="42"/>
                  </a:lnTo>
                  <a:lnTo>
                    <a:pt x="84" y="42"/>
                  </a:lnTo>
                  <a:lnTo>
                    <a:pt x="90" y="36"/>
                  </a:lnTo>
                  <a:lnTo>
                    <a:pt x="114" y="36"/>
                  </a:lnTo>
                  <a:lnTo>
                    <a:pt x="120" y="24"/>
                  </a:lnTo>
                  <a:lnTo>
                    <a:pt x="126" y="18"/>
                  </a:lnTo>
                  <a:lnTo>
                    <a:pt x="132" y="24"/>
                  </a:lnTo>
                  <a:lnTo>
                    <a:pt x="144" y="30"/>
                  </a:lnTo>
                  <a:lnTo>
                    <a:pt x="150" y="42"/>
                  </a:lnTo>
                  <a:lnTo>
                    <a:pt x="168" y="48"/>
                  </a:lnTo>
                  <a:lnTo>
                    <a:pt x="192" y="48"/>
                  </a:lnTo>
                  <a:lnTo>
                    <a:pt x="198" y="42"/>
                  </a:lnTo>
                  <a:lnTo>
                    <a:pt x="210" y="36"/>
                  </a:lnTo>
                  <a:lnTo>
                    <a:pt x="216" y="30"/>
                  </a:lnTo>
                  <a:lnTo>
                    <a:pt x="216" y="24"/>
                  </a:lnTo>
                  <a:lnTo>
                    <a:pt x="210" y="18"/>
                  </a:lnTo>
                  <a:lnTo>
                    <a:pt x="186" y="18"/>
                  </a:lnTo>
                  <a:lnTo>
                    <a:pt x="180" y="24"/>
                  </a:lnTo>
                  <a:lnTo>
                    <a:pt x="168" y="24"/>
                  </a:lnTo>
                  <a:lnTo>
                    <a:pt x="162" y="12"/>
                  </a:lnTo>
                  <a:lnTo>
                    <a:pt x="156" y="6"/>
                  </a:lnTo>
                  <a:lnTo>
                    <a:pt x="144" y="12"/>
                  </a:lnTo>
                  <a:lnTo>
                    <a:pt x="144" y="0"/>
                  </a:lnTo>
                  <a:lnTo>
                    <a:pt x="90" y="0"/>
                  </a:lnTo>
                  <a:lnTo>
                    <a:pt x="90" y="12"/>
                  </a:lnTo>
                  <a:lnTo>
                    <a:pt x="18" y="12"/>
                  </a:lnTo>
                  <a:lnTo>
                    <a:pt x="18"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18" name="Gabon" descr="© INSCALE GmbH, 05.05.2010&#10;http://www.presentationload.com/">
              <a:extLst>
                <a:ext uri="{FF2B5EF4-FFF2-40B4-BE49-F238E27FC236}">
                  <a16:creationId xmlns:a16="http://schemas.microsoft.com/office/drawing/2014/main" id="{AA6963ED-E469-4E49-B0E4-AA6EACEF1A77}"/>
                </a:ext>
              </a:extLst>
            </p:cNvPr>
            <p:cNvSpPr>
              <a:spLocks/>
            </p:cNvSpPr>
            <p:nvPr>
              <p:custDataLst>
                <p:tags r:id="rId35"/>
              </p:custDataLst>
            </p:nvPr>
          </p:nvSpPr>
          <p:spPr bwMode="gray">
            <a:xfrm>
              <a:off x="7619714" y="3640370"/>
              <a:ext cx="162365" cy="198782"/>
            </a:xfrm>
            <a:custGeom>
              <a:avLst/>
              <a:gdLst>
                <a:gd name="T0" fmla="*/ 2147483647 w 420"/>
                <a:gd name="T1" fmla="*/ 2147483647 h 510"/>
                <a:gd name="T2" fmla="*/ 2147483647 w 420"/>
                <a:gd name="T3" fmla="*/ 2147483647 h 510"/>
                <a:gd name="T4" fmla="*/ 2147483647 w 420"/>
                <a:gd name="T5" fmla="*/ 2147483647 h 510"/>
                <a:gd name="T6" fmla="*/ 2147483647 w 420"/>
                <a:gd name="T7" fmla="*/ 2147483647 h 510"/>
                <a:gd name="T8" fmla="*/ 2147483647 w 420"/>
                <a:gd name="T9" fmla="*/ 2147483647 h 510"/>
                <a:gd name="T10" fmla="*/ 2147483647 w 420"/>
                <a:gd name="T11" fmla="*/ 2147483647 h 510"/>
                <a:gd name="T12" fmla="*/ 2147483647 w 420"/>
                <a:gd name="T13" fmla="*/ 2147483647 h 510"/>
                <a:gd name="T14" fmla="*/ 2147483647 w 420"/>
                <a:gd name="T15" fmla="*/ 2147483647 h 510"/>
                <a:gd name="T16" fmla="*/ 2147483647 w 420"/>
                <a:gd name="T17" fmla="*/ 2147483647 h 510"/>
                <a:gd name="T18" fmla="*/ 2147483647 w 420"/>
                <a:gd name="T19" fmla="*/ 2147483647 h 510"/>
                <a:gd name="T20" fmla="*/ 2147483647 w 420"/>
                <a:gd name="T21" fmla="*/ 2147483647 h 510"/>
                <a:gd name="T22" fmla="*/ 2147483647 w 420"/>
                <a:gd name="T23" fmla="*/ 2147483647 h 510"/>
                <a:gd name="T24" fmla="*/ 2147483647 w 420"/>
                <a:gd name="T25" fmla="*/ 2147483647 h 510"/>
                <a:gd name="T26" fmla="*/ 2147483647 w 420"/>
                <a:gd name="T27" fmla="*/ 2147483647 h 510"/>
                <a:gd name="T28" fmla="*/ 2147483647 w 420"/>
                <a:gd name="T29" fmla="*/ 2147483647 h 510"/>
                <a:gd name="T30" fmla="*/ 2147483647 w 420"/>
                <a:gd name="T31" fmla="*/ 2147483647 h 510"/>
                <a:gd name="T32" fmla="*/ 2147483647 w 420"/>
                <a:gd name="T33" fmla="*/ 2147483647 h 510"/>
                <a:gd name="T34" fmla="*/ 2147483647 w 420"/>
                <a:gd name="T35" fmla="*/ 2147483647 h 510"/>
                <a:gd name="T36" fmla="*/ 2147483647 w 420"/>
                <a:gd name="T37" fmla="*/ 2147483647 h 510"/>
                <a:gd name="T38" fmla="*/ 2147483647 w 420"/>
                <a:gd name="T39" fmla="*/ 2147483647 h 510"/>
                <a:gd name="T40" fmla="*/ 2147483647 w 420"/>
                <a:gd name="T41" fmla="*/ 2147483647 h 510"/>
                <a:gd name="T42" fmla="*/ 2147483647 w 420"/>
                <a:gd name="T43" fmla="*/ 2147483647 h 510"/>
                <a:gd name="T44" fmla="*/ 2147483647 w 420"/>
                <a:gd name="T45" fmla="*/ 2147483647 h 510"/>
                <a:gd name="T46" fmla="*/ 2147483647 w 420"/>
                <a:gd name="T47" fmla="*/ 2147483647 h 510"/>
                <a:gd name="T48" fmla="*/ 2147483647 w 420"/>
                <a:gd name="T49" fmla="*/ 2147483647 h 510"/>
                <a:gd name="T50" fmla="*/ 2147483647 w 420"/>
                <a:gd name="T51" fmla="*/ 2147483647 h 510"/>
                <a:gd name="T52" fmla="*/ 2147483647 w 420"/>
                <a:gd name="T53" fmla="*/ 2147483647 h 510"/>
                <a:gd name="T54" fmla="*/ 2147483647 w 420"/>
                <a:gd name="T55" fmla="*/ 2147483647 h 510"/>
                <a:gd name="T56" fmla="*/ 2147483647 w 420"/>
                <a:gd name="T57" fmla="*/ 2147483647 h 510"/>
                <a:gd name="T58" fmla="*/ 2147483647 w 420"/>
                <a:gd name="T59" fmla="*/ 2147483647 h 510"/>
                <a:gd name="T60" fmla="*/ 2147483647 w 420"/>
                <a:gd name="T61" fmla="*/ 2147483647 h 510"/>
                <a:gd name="T62" fmla="*/ 2147483647 w 420"/>
                <a:gd name="T63" fmla="*/ 2147483647 h 510"/>
                <a:gd name="T64" fmla="*/ 2147483647 w 420"/>
                <a:gd name="T65" fmla="*/ 2147483647 h 510"/>
                <a:gd name="T66" fmla="*/ 2147483647 w 420"/>
                <a:gd name="T67" fmla="*/ 2147483647 h 510"/>
                <a:gd name="T68" fmla="*/ 2147483647 w 420"/>
                <a:gd name="T69" fmla="*/ 2147483647 h 510"/>
                <a:gd name="T70" fmla="*/ 2147483647 w 420"/>
                <a:gd name="T71" fmla="*/ 2147483647 h 510"/>
                <a:gd name="T72" fmla="*/ 2147483647 w 420"/>
                <a:gd name="T73" fmla="*/ 2147483647 h 510"/>
                <a:gd name="T74" fmla="*/ 2147483647 w 420"/>
                <a:gd name="T75" fmla="*/ 2147483647 h 510"/>
                <a:gd name="T76" fmla="*/ 2147483647 w 420"/>
                <a:gd name="T77" fmla="*/ 2147483647 h 510"/>
                <a:gd name="T78" fmla="*/ 2147483647 w 420"/>
                <a:gd name="T79" fmla="*/ 2147483647 h 510"/>
                <a:gd name="T80" fmla="*/ 2147483647 w 420"/>
                <a:gd name="T81" fmla="*/ 2147483647 h 510"/>
                <a:gd name="T82" fmla="*/ 2147483647 w 420"/>
                <a:gd name="T83" fmla="*/ 2147483647 h 510"/>
                <a:gd name="T84" fmla="*/ 2147483647 w 420"/>
                <a:gd name="T85" fmla="*/ 2147483647 h 510"/>
                <a:gd name="T86" fmla="*/ 2147483647 w 420"/>
                <a:gd name="T87" fmla="*/ 2147483647 h 510"/>
                <a:gd name="T88" fmla="*/ 2147483647 w 420"/>
                <a:gd name="T89" fmla="*/ 2147483647 h 510"/>
                <a:gd name="T90" fmla="*/ 2147483647 w 420"/>
                <a:gd name="T91" fmla="*/ 2147483647 h 510"/>
                <a:gd name="T92" fmla="*/ 2147483647 w 420"/>
                <a:gd name="T93" fmla="*/ 2147483647 h 510"/>
                <a:gd name="T94" fmla="*/ 2147483647 w 420"/>
                <a:gd name="T95" fmla="*/ 2147483647 h 510"/>
                <a:gd name="T96" fmla="*/ 2147483647 w 420"/>
                <a:gd name="T97" fmla="*/ 2147483647 h 510"/>
                <a:gd name="T98" fmla="*/ 2147483647 w 420"/>
                <a:gd name="T99" fmla="*/ 2147483647 h 510"/>
                <a:gd name="T100" fmla="*/ 2147483647 w 420"/>
                <a:gd name="T101" fmla="*/ 2147483647 h 510"/>
                <a:gd name="T102" fmla="*/ 2147483647 w 420"/>
                <a:gd name="T103" fmla="*/ 2147483647 h 510"/>
                <a:gd name="T104" fmla="*/ 2147483647 w 420"/>
                <a:gd name="T105" fmla="*/ 2147483647 h 510"/>
                <a:gd name="T106" fmla="*/ 2147483647 w 420"/>
                <a:gd name="T107" fmla="*/ 2147483647 h 510"/>
                <a:gd name="T108" fmla="*/ 2147483647 w 420"/>
                <a:gd name="T109" fmla="*/ 2147483647 h 510"/>
                <a:gd name="T110" fmla="*/ 2147483647 w 420"/>
                <a:gd name="T111" fmla="*/ 2147483647 h 5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0"/>
                <a:gd name="T169" fmla="*/ 0 h 510"/>
                <a:gd name="T170" fmla="*/ 420 w 420"/>
                <a:gd name="T171" fmla="*/ 510 h 51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0" h="510">
                  <a:moveTo>
                    <a:pt x="420" y="240"/>
                  </a:moveTo>
                  <a:lnTo>
                    <a:pt x="414" y="234"/>
                  </a:lnTo>
                  <a:lnTo>
                    <a:pt x="396" y="234"/>
                  </a:lnTo>
                  <a:lnTo>
                    <a:pt x="390" y="216"/>
                  </a:lnTo>
                  <a:lnTo>
                    <a:pt x="372" y="210"/>
                  </a:lnTo>
                  <a:lnTo>
                    <a:pt x="372" y="174"/>
                  </a:lnTo>
                  <a:lnTo>
                    <a:pt x="384" y="150"/>
                  </a:lnTo>
                  <a:lnTo>
                    <a:pt x="396" y="150"/>
                  </a:lnTo>
                  <a:lnTo>
                    <a:pt x="402" y="144"/>
                  </a:lnTo>
                  <a:lnTo>
                    <a:pt x="408" y="132"/>
                  </a:lnTo>
                  <a:lnTo>
                    <a:pt x="414" y="126"/>
                  </a:lnTo>
                  <a:lnTo>
                    <a:pt x="414" y="114"/>
                  </a:lnTo>
                  <a:lnTo>
                    <a:pt x="402" y="108"/>
                  </a:lnTo>
                  <a:lnTo>
                    <a:pt x="402" y="90"/>
                  </a:lnTo>
                  <a:lnTo>
                    <a:pt x="396" y="84"/>
                  </a:lnTo>
                  <a:lnTo>
                    <a:pt x="396" y="78"/>
                  </a:lnTo>
                  <a:lnTo>
                    <a:pt x="384" y="78"/>
                  </a:lnTo>
                  <a:lnTo>
                    <a:pt x="378" y="72"/>
                  </a:lnTo>
                  <a:lnTo>
                    <a:pt x="360" y="72"/>
                  </a:lnTo>
                  <a:lnTo>
                    <a:pt x="360" y="90"/>
                  </a:lnTo>
                  <a:lnTo>
                    <a:pt x="354" y="96"/>
                  </a:lnTo>
                  <a:lnTo>
                    <a:pt x="330" y="96"/>
                  </a:lnTo>
                  <a:lnTo>
                    <a:pt x="324" y="90"/>
                  </a:lnTo>
                  <a:lnTo>
                    <a:pt x="318" y="54"/>
                  </a:lnTo>
                  <a:lnTo>
                    <a:pt x="336" y="24"/>
                  </a:lnTo>
                  <a:lnTo>
                    <a:pt x="336" y="6"/>
                  </a:lnTo>
                  <a:lnTo>
                    <a:pt x="288" y="12"/>
                  </a:lnTo>
                  <a:lnTo>
                    <a:pt x="282" y="12"/>
                  </a:lnTo>
                  <a:lnTo>
                    <a:pt x="270" y="6"/>
                  </a:lnTo>
                  <a:lnTo>
                    <a:pt x="264" y="6"/>
                  </a:lnTo>
                  <a:lnTo>
                    <a:pt x="252" y="18"/>
                  </a:lnTo>
                  <a:lnTo>
                    <a:pt x="222" y="18"/>
                  </a:lnTo>
                  <a:lnTo>
                    <a:pt x="210" y="0"/>
                  </a:lnTo>
                  <a:lnTo>
                    <a:pt x="192" y="18"/>
                  </a:lnTo>
                  <a:lnTo>
                    <a:pt x="186" y="54"/>
                  </a:lnTo>
                  <a:lnTo>
                    <a:pt x="192" y="60"/>
                  </a:lnTo>
                  <a:lnTo>
                    <a:pt x="192" y="90"/>
                  </a:lnTo>
                  <a:lnTo>
                    <a:pt x="186" y="108"/>
                  </a:lnTo>
                  <a:lnTo>
                    <a:pt x="186" y="114"/>
                  </a:lnTo>
                  <a:lnTo>
                    <a:pt x="84" y="114"/>
                  </a:lnTo>
                  <a:lnTo>
                    <a:pt x="84" y="108"/>
                  </a:lnTo>
                  <a:lnTo>
                    <a:pt x="72" y="108"/>
                  </a:lnTo>
                  <a:lnTo>
                    <a:pt x="60" y="120"/>
                  </a:lnTo>
                  <a:lnTo>
                    <a:pt x="60" y="126"/>
                  </a:lnTo>
                  <a:lnTo>
                    <a:pt x="66" y="132"/>
                  </a:lnTo>
                  <a:lnTo>
                    <a:pt x="66" y="144"/>
                  </a:lnTo>
                  <a:lnTo>
                    <a:pt x="72" y="150"/>
                  </a:lnTo>
                  <a:lnTo>
                    <a:pt x="72" y="162"/>
                  </a:lnTo>
                  <a:lnTo>
                    <a:pt x="48" y="162"/>
                  </a:lnTo>
                  <a:lnTo>
                    <a:pt x="48" y="210"/>
                  </a:lnTo>
                  <a:lnTo>
                    <a:pt x="42" y="228"/>
                  </a:lnTo>
                  <a:lnTo>
                    <a:pt x="36" y="240"/>
                  </a:lnTo>
                  <a:lnTo>
                    <a:pt x="30" y="246"/>
                  </a:lnTo>
                  <a:lnTo>
                    <a:pt x="18" y="252"/>
                  </a:lnTo>
                  <a:lnTo>
                    <a:pt x="0" y="252"/>
                  </a:lnTo>
                  <a:lnTo>
                    <a:pt x="30" y="306"/>
                  </a:lnTo>
                  <a:lnTo>
                    <a:pt x="42" y="294"/>
                  </a:lnTo>
                  <a:lnTo>
                    <a:pt x="54" y="312"/>
                  </a:lnTo>
                  <a:lnTo>
                    <a:pt x="48" y="318"/>
                  </a:lnTo>
                  <a:lnTo>
                    <a:pt x="48" y="330"/>
                  </a:lnTo>
                  <a:lnTo>
                    <a:pt x="42" y="336"/>
                  </a:lnTo>
                  <a:lnTo>
                    <a:pt x="42" y="342"/>
                  </a:lnTo>
                  <a:lnTo>
                    <a:pt x="48" y="348"/>
                  </a:lnTo>
                  <a:lnTo>
                    <a:pt x="66" y="348"/>
                  </a:lnTo>
                  <a:lnTo>
                    <a:pt x="72" y="390"/>
                  </a:lnTo>
                  <a:lnTo>
                    <a:pt x="102" y="396"/>
                  </a:lnTo>
                  <a:lnTo>
                    <a:pt x="96" y="408"/>
                  </a:lnTo>
                  <a:lnTo>
                    <a:pt x="144" y="462"/>
                  </a:lnTo>
                  <a:lnTo>
                    <a:pt x="138" y="468"/>
                  </a:lnTo>
                  <a:lnTo>
                    <a:pt x="174" y="510"/>
                  </a:lnTo>
                  <a:lnTo>
                    <a:pt x="180" y="492"/>
                  </a:lnTo>
                  <a:lnTo>
                    <a:pt x="204" y="480"/>
                  </a:lnTo>
                  <a:lnTo>
                    <a:pt x="222" y="498"/>
                  </a:lnTo>
                  <a:lnTo>
                    <a:pt x="228" y="492"/>
                  </a:lnTo>
                  <a:lnTo>
                    <a:pt x="228" y="456"/>
                  </a:lnTo>
                  <a:lnTo>
                    <a:pt x="210" y="444"/>
                  </a:lnTo>
                  <a:lnTo>
                    <a:pt x="228" y="432"/>
                  </a:lnTo>
                  <a:lnTo>
                    <a:pt x="198" y="414"/>
                  </a:lnTo>
                  <a:lnTo>
                    <a:pt x="210" y="414"/>
                  </a:lnTo>
                  <a:lnTo>
                    <a:pt x="210" y="402"/>
                  </a:lnTo>
                  <a:lnTo>
                    <a:pt x="204" y="396"/>
                  </a:lnTo>
                  <a:lnTo>
                    <a:pt x="204" y="378"/>
                  </a:lnTo>
                  <a:lnTo>
                    <a:pt x="210" y="378"/>
                  </a:lnTo>
                  <a:lnTo>
                    <a:pt x="216" y="384"/>
                  </a:lnTo>
                  <a:lnTo>
                    <a:pt x="228" y="384"/>
                  </a:lnTo>
                  <a:lnTo>
                    <a:pt x="240" y="390"/>
                  </a:lnTo>
                  <a:lnTo>
                    <a:pt x="258" y="390"/>
                  </a:lnTo>
                  <a:lnTo>
                    <a:pt x="264" y="384"/>
                  </a:lnTo>
                  <a:lnTo>
                    <a:pt x="270" y="372"/>
                  </a:lnTo>
                  <a:lnTo>
                    <a:pt x="282" y="366"/>
                  </a:lnTo>
                  <a:lnTo>
                    <a:pt x="264" y="348"/>
                  </a:lnTo>
                  <a:lnTo>
                    <a:pt x="264" y="342"/>
                  </a:lnTo>
                  <a:lnTo>
                    <a:pt x="294" y="342"/>
                  </a:lnTo>
                  <a:lnTo>
                    <a:pt x="312" y="384"/>
                  </a:lnTo>
                  <a:lnTo>
                    <a:pt x="342" y="384"/>
                  </a:lnTo>
                  <a:lnTo>
                    <a:pt x="348" y="378"/>
                  </a:lnTo>
                  <a:lnTo>
                    <a:pt x="354" y="366"/>
                  </a:lnTo>
                  <a:lnTo>
                    <a:pt x="360" y="360"/>
                  </a:lnTo>
                  <a:lnTo>
                    <a:pt x="366" y="360"/>
                  </a:lnTo>
                  <a:lnTo>
                    <a:pt x="366" y="390"/>
                  </a:lnTo>
                  <a:lnTo>
                    <a:pt x="372" y="396"/>
                  </a:lnTo>
                  <a:lnTo>
                    <a:pt x="384" y="396"/>
                  </a:lnTo>
                  <a:lnTo>
                    <a:pt x="390" y="390"/>
                  </a:lnTo>
                  <a:lnTo>
                    <a:pt x="396" y="378"/>
                  </a:lnTo>
                  <a:lnTo>
                    <a:pt x="396" y="354"/>
                  </a:lnTo>
                  <a:lnTo>
                    <a:pt x="408" y="348"/>
                  </a:lnTo>
                  <a:lnTo>
                    <a:pt x="414" y="342"/>
                  </a:lnTo>
                  <a:lnTo>
                    <a:pt x="408" y="318"/>
                  </a:lnTo>
                  <a:lnTo>
                    <a:pt x="414" y="306"/>
                  </a:lnTo>
                  <a:lnTo>
                    <a:pt x="414" y="258"/>
                  </a:lnTo>
                  <a:lnTo>
                    <a:pt x="420" y="252"/>
                  </a:lnTo>
                  <a:lnTo>
                    <a:pt x="420" y="24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21" name="Ethiopia" descr="© INSCALE GmbH, 05.05.2010&#10;http://www.presentationload.com/">
              <a:extLst>
                <a:ext uri="{FF2B5EF4-FFF2-40B4-BE49-F238E27FC236}">
                  <a16:creationId xmlns:a16="http://schemas.microsoft.com/office/drawing/2014/main" id="{9BB9DB50-5A31-47D0-B8AF-8E4A2B811AE3}"/>
                </a:ext>
              </a:extLst>
            </p:cNvPr>
            <p:cNvSpPr>
              <a:spLocks/>
            </p:cNvSpPr>
            <p:nvPr>
              <p:custDataLst>
                <p:tags r:id="rId36"/>
              </p:custDataLst>
            </p:nvPr>
          </p:nvSpPr>
          <p:spPr bwMode="gray">
            <a:xfrm>
              <a:off x="8291930" y="3250394"/>
              <a:ext cx="409703" cy="358110"/>
            </a:xfrm>
            <a:custGeom>
              <a:avLst/>
              <a:gdLst>
                <a:gd name="T0" fmla="*/ 2147483647 w 1056"/>
                <a:gd name="T1" fmla="*/ 2147483647 h 924"/>
                <a:gd name="T2" fmla="*/ 2147483647 w 1056"/>
                <a:gd name="T3" fmla="*/ 2147483647 h 924"/>
                <a:gd name="T4" fmla="*/ 2147483647 w 1056"/>
                <a:gd name="T5" fmla="*/ 2147483647 h 924"/>
                <a:gd name="T6" fmla="*/ 2147483647 w 1056"/>
                <a:gd name="T7" fmla="*/ 2147483647 h 924"/>
                <a:gd name="T8" fmla="*/ 2147483647 w 1056"/>
                <a:gd name="T9" fmla="*/ 2147483647 h 924"/>
                <a:gd name="T10" fmla="*/ 2147483647 w 1056"/>
                <a:gd name="T11" fmla="*/ 2147483647 h 924"/>
                <a:gd name="T12" fmla="*/ 2147483647 w 1056"/>
                <a:gd name="T13" fmla="*/ 2147483647 h 924"/>
                <a:gd name="T14" fmla="*/ 2147483647 w 1056"/>
                <a:gd name="T15" fmla="*/ 2147483647 h 924"/>
                <a:gd name="T16" fmla="*/ 2147483647 w 1056"/>
                <a:gd name="T17" fmla="*/ 2147483647 h 924"/>
                <a:gd name="T18" fmla="*/ 2147483647 w 1056"/>
                <a:gd name="T19" fmla="*/ 2147483647 h 924"/>
                <a:gd name="T20" fmla="*/ 2147483647 w 1056"/>
                <a:gd name="T21" fmla="*/ 2147483647 h 924"/>
                <a:gd name="T22" fmla="*/ 2147483647 w 1056"/>
                <a:gd name="T23" fmla="*/ 2147483647 h 924"/>
                <a:gd name="T24" fmla="*/ 2147483647 w 1056"/>
                <a:gd name="T25" fmla="*/ 2147483647 h 924"/>
                <a:gd name="T26" fmla="*/ 2147483647 w 1056"/>
                <a:gd name="T27" fmla="*/ 2147483647 h 924"/>
                <a:gd name="T28" fmla="*/ 2147483647 w 1056"/>
                <a:gd name="T29" fmla="*/ 2147483647 h 924"/>
                <a:gd name="T30" fmla="*/ 2147483647 w 1056"/>
                <a:gd name="T31" fmla="*/ 2147483647 h 924"/>
                <a:gd name="T32" fmla="*/ 2147483647 w 1056"/>
                <a:gd name="T33" fmla="*/ 2147483647 h 924"/>
                <a:gd name="T34" fmla="*/ 2147483647 w 1056"/>
                <a:gd name="T35" fmla="*/ 2147483647 h 924"/>
                <a:gd name="T36" fmla="*/ 2147483647 w 1056"/>
                <a:gd name="T37" fmla="*/ 2147483647 h 924"/>
                <a:gd name="T38" fmla="*/ 2147483647 w 1056"/>
                <a:gd name="T39" fmla="*/ 2147483647 h 924"/>
                <a:gd name="T40" fmla="*/ 2147483647 w 1056"/>
                <a:gd name="T41" fmla="*/ 2147483647 h 924"/>
                <a:gd name="T42" fmla="*/ 2147483647 w 1056"/>
                <a:gd name="T43" fmla="*/ 2147483647 h 924"/>
                <a:gd name="T44" fmla="*/ 2147483647 w 1056"/>
                <a:gd name="T45" fmla="*/ 2147483647 h 924"/>
                <a:gd name="T46" fmla="*/ 2147483647 w 1056"/>
                <a:gd name="T47" fmla="*/ 2147483647 h 924"/>
                <a:gd name="T48" fmla="*/ 2147483647 w 1056"/>
                <a:gd name="T49" fmla="*/ 2147483647 h 924"/>
                <a:gd name="T50" fmla="*/ 2147483647 w 1056"/>
                <a:gd name="T51" fmla="*/ 2147483647 h 924"/>
                <a:gd name="T52" fmla="*/ 2147483647 w 1056"/>
                <a:gd name="T53" fmla="*/ 2147483647 h 924"/>
                <a:gd name="T54" fmla="*/ 2147483647 w 1056"/>
                <a:gd name="T55" fmla="*/ 2147483647 h 924"/>
                <a:gd name="T56" fmla="*/ 2147483647 w 1056"/>
                <a:gd name="T57" fmla="*/ 2147483647 h 924"/>
                <a:gd name="T58" fmla="*/ 2147483647 w 1056"/>
                <a:gd name="T59" fmla="*/ 2147483647 h 924"/>
                <a:gd name="T60" fmla="*/ 2147483647 w 1056"/>
                <a:gd name="T61" fmla="*/ 2147483647 h 924"/>
                <a:gd name="T62" fmla="*/ 2147483647 w 1056"/>
                <a:gd name="T63" fmla="*/ 2147483647 h 924"/>
                <a:gd name="T64" fmla="*/ 2147483647 w 1056"/>
                <a:gd name="T65" fmla="*/ 2147483647 h 924"/>
                <a:gd name="T66" fmla="*/ 2147483647 w 1056"/>
                <a:gd name="T67" fmla="*/ 2147483647 h 924"/>
                <a:gd name="T68" fmla="*/ 2147483647 w 1056"/>
                <a:gd name="T69" fmla="*/ 2147483647 h 924"/>
                <a:gd name="T70" fmla="*/ 2147483647 w 1056"/>
                <a:gd name="T71" fmla="*/ 2147483647 h 924"/>
                <a:gd name="T72" fmla="*/ 2147483647 w 1056"/>
                <a:gd name="T73" fmla="*/ 0 h 924"/>
                <a:gd name="T74" fmla="*/ 2147483647 w 1056"/>
                <a:gd name="T75" fmla="*/ 2147483647 h 924"/>
                <a:gd name="T76" fmla="*/ 2147483647 w 1056"/>
                <a:gd name="T77" fmla="*/ 2147483647 h 924"/>
                <a:gd name="T78" fmla="*/ 2147483647 w 1056"/>
                <a:gd name="T79" fmla="*/ 2147483647 h 924"/>
                <a:gd name="T80" fmla="*/ 2147483647 w 1056"/>
                <a:gd name="T81" fmla="*/ 2147483647 h 924"/>
                <a:gd name="T82" fmla="*/ 2147483647 w 1056"/>
                <a:gd name="T83" fmla="*/ 2147483647 h 924"/>
                <a:gd name="T84" fmla="*/ 2147483647 w 1056"/>
                <a:gd name="T85" fmla="*/ 2147483647 h 924"/>
                <a:gd name="T86" fmla="*/ 2147483647 w 1056"/>
                <a:gd name="T87" fmla="*/ 2147483647 h 924"/>
                <a:gd name="T88" fmla="*/ 2147483647 w 1056"/>
                <a:gd name="T89" fmla="*/ 2147483647 h 924"/>
                <a:gd name="T90" fmla="*/ 2147483647 w 1056"/>
                <a:gd name="T91" fmla="*/ 2147483647 h 924"/>
                <a:gd name="T92" fmla="*/ 2147483647 w 1056"/>
                <a:gd name="T93" fmla="*/ 2147483647 h 924"/>
                <a:gd name="T94" fmla="*/ 2147483647 w 1056"/>
                <a:gd name="T95" fmla="*/ 2147483647 h 924"/>
                <a:gd name="T96" fmla="*/ 2147483647 w 1056"/>
                <a:gd name="T97" fmla="*/ 2147483647 h 924"/>
                <a:gd name="T98" fmla="*/ 2147483647 w 1056"/>
                <a:gd name="T99" fmla="*/ 2147483647 h 924"/>
                <a:gd name="T100" fmla="*/ 2147483647 w 1056"/>
                <a:gd name="T101" fmla="*/ 2147483647 h 924"/>
                <a:gd name="T102" fmla="*/ 2147483647 w 1056"/>
                <a:gd name="T103" fmla="*/ 2147483647 h 924"/>
                <a:gd name="T104" fmla="*/ 2147483647 w 1056"/>
                <a:gd name="T105" fmla="*/ 2147483647 h 924"/>
                <a:gd name="T106" fmla="*/ 2147483647 w 1056"/>
                <a:gd name="T107" fmla="*/ 2147483647 h 924"/>
                <a:gd name="T108" fmla="*/ 2147483647 w 1056"/>
                <a:gd name="T109" fmla="*/ 2147483647 h 924"/>
                <a:gd name="T110" fmla="*/ 2147483647 w 1056"/>
                <a:gd name="T111" fmla="*/ 2147483647 h 924"/>
                <a:gd name="T112" fmla="*/ 2147483647 w 1056"/>
                <a:gd name="T113" fmla="*/ 2147483647 h 924"/>
                <a:gd name="T114" fmla="*/ 2147483647 w 1056"/>
                <a:gd name="T115" fmla="*/ 2147483647 h 924"/>
                <a:gd name="T116" fmla="*/ 2147483647 w 1056"/>
                <a:gd name="T117" fmla="*/ 2147483647 h 9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56"/>
                <a:gd name="T178" fmla="*/ 0 h 924"/>
                <a:gd name="T179" fmla="*/ 1056 w 1056"/>
                <a:gd name="T180" fmla="*/ 924 h 9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56" h="924">
                  <a:moveTo>
                    <a:pt x="84" y="642"/>
                  </a:moveTo>
                  <a:lnTo>
                    <a:pt x="108" y="642"/>
                  </a:lnTo>
                  <a:lnTo>
                    <a:pt x="114" y="666"/>
                  </a:lnTo>
                  <a:lnTo>
                    <a:pt x="126" y="666"/>
                  </a:lnTo>
                  <a:lnTo>
                    <a:pt x="126" y="702"/>
                  </a:lnTo>
                  <a:lnTo>
                    <a:pt x="138" y="708"/>
                  </a:lnTo>
                  <a:lnTo>
                    <a:pt x="138" y="726"/>
                  </a:lnTo>
                  <a:lnTo>
                    <a:pt x="156" y="762"/>
                  </a:lnTo>
                  <a:lnTo>
                    <a:pt x="168" y="768"/>
                  </a:lnTo>
                  <a:lnTo>
                    <a:pt x="186" y="768"/>
                  </a:lnTo>
                  <a:lnTo>
                    <a:pt x="192" y="774"/>
                  </a:lnTo>
                  <a:lnTo>
                    <a:pt x="198" y="786"/>
                  </a:lnTo>
                  <a:lnTo>
                    <a:pt x="198" y="804"/>
                  </a:lnTo>
                  <a:lnTo>
                    <a:pt x="210" y="840"/>
                  </a:lnTo>
                  <a:lnTo>
                    <a:pt x="282" y="846"/>
                  </a:lnTo>
                  <a:lnTo>
                    <a:pt x="360" y="906"/>
                  </a:lnTo>
                  <a:lnTo>
                    <a:pt x="390" y="906"/>
                  </a:lnTo>
                  <a:lnTo>
                    <a:pt x="402" y="912"/>
                  </a:lnTo>
                  <a:lnTo>
                    <a:pt x="432" y="912"/>
                  </a:lnTo>
                  <a:lnTo>
                    <a:pt x="444" y="918"/>
                  </a:lnTo>
                  <a:lnTo>
                    <a:pt x="450" y="918"/>
                  </a:lnTo>
                  <a:lnTo>
                    <a:pt x="462" y="924"/>
                  </a:lnTo>
                  <a:lnTo>
                    <a:pt x="486" y="906"/>
                  </a:lnTo>
                  <a:lnTo>
                    <a:pt x="486" y="894"/>
                  </a:lnTo>
                  <a:lnTo>
                    <a:pt x="498" y="882"/>
                  </a:lnTo>
                  <a:lnTo>
                    <a:pt x="510" y="882"/>
                  </a:lnTo>
                  <a:lnTo>
                    <a:pt x="522" y="876"/>
                  </a:lnTo>
                  <a:lnTo>
                    <a:pt x="528" y="870"/>
                  </a:lnTo>
                  <a:lnTo>
                    <a:pt x="534" y="870"/>
                  </a:lnTo>
                  <a:lnTo>
                    <a:pt x="552" y="852"/>
                  </a:lnTo>
                  <a:lnTo>
                    <a:pt x="576" y="882"/>
                  </a:lnTo>
                  <a:lnTo>
                    <a:pt x="606" y="882"/>
                  </a:lnTo>
                  <a:lnTo>
                    <a:pt x="612" y="876"/>
                  </a:lnTo>
                  <a:lnTo>
                    <a:pt x="636" y="882"/>
                  </a:lnTo>
                  <a:lnTo>
                    <a:pt x="636" y="876"/>
                  </a:lnTo>
                  <a:lnTo>
                    <a:pt x="648" y="864"/>
                  </a:lnTo>
                  <a:lnTo>
                    <a:pt x="660" y="864"/>
                  </a:lnTo>
                  <a:lnTo>
                    <a:pt x="672" y="858"/>
                  </a:lnTo>
                  <a:lnTo>
                    <a:pt x="696" y="858"/>
                  </a:lnTo>
                  <a:lnTo>
                    <a:pt x="714" y="840"/>
                  </a:lnTo>
                  <a:lnTo>
                    <a:pt x="714" y="828"/>
                  </a:lnTo>
                  <a:lnTo>
                    <a:pt x="726" y="822"/>
                  </a:lnTo>
                  <a:lnTo>
                    <a:pt x="732" y="816"/>
                  </a:lnTo>
                  <a:lnTo>
                    <a:pt x="744" y="810"/>
                  </a:lnTo>
                  <a:lnTo>
                    <a:pt x="756" y="810"/>
                  </a:lnTo>
                  <a:lnTo>
                    <a:pt x="762" y="804"/>
                  </a:lnTo>
                  <a:lnTo>
                    <a:pt x="846" y="804"/>
                  </a:lnTo>
                  <a:lnTo>
                    <a:pt x="1056" y="558"/>
                  </a:lnTo>
                  <a:lnTo>
                    <a:pt x="984" y="564"/>
                  </a:lnTo>
                  <a:lnTo>
                    <a:pt x="948" y="546"/>
                  </a:lnTo>
                  <a:lnTo>
                    <a:pt x="936" y="534"/>
                  </a:lnTo>
                  <a:lnTo>
                    <a:pt x="918" y="528"/>
                  </a:lnTo>
                  <a:lnTo>
                    <a:pt x="906" y="522"/>
                  </a:lnTo>
                  <a:lnTo>
                    <a:pt x="882" y="516"/>
                  </a:lnTo>
                  <a:lnTo>
                    <a:pt x="810" y="492"/>
                  </a:lnTo>
                  <a:lnTo>
                    <a:pt x="774" y="474"/>
                  </a:lnTo>
                  <a:lnTo>
                    <a:pt x="768" y="462"/>
                  </a:lnTo>
                  <a:lnTo>
                    <a:pt x="762" y="456"/>
                  </a:lnTo>
                  <a:lnTo>
                    <a:pt x="756" y="444"/>
                  </a:lnTo>
                  <a:lnTo>
                    <a:pt x="732" y="444"/>
                  </a:lnTo>
                  <a:lnTo>
                    <a:pt x="732" y="438"/>
                  </a:lnTo>
                  <a:lnTo>
                    <a:pt x="726" y="432"/>
                  </a:lnTo>
                  <a:lnTo>
                    <a:pt x="714" y="408"/>
                  </a:lnTo>
                  <a:lnTo>
                    <a:pt x="708" y="402"/>
                  </a:lnTo>
                  <a:lnTo>
                    <a:pt x="702" y="390"/>
                  </a:lnTo>
                  <a:lnTo>
                    <a:pt x="696" y="384"/>
                  </a:lnTo>
                  <a:lnTo>
                    <a:pt x="690" y="372"/>
                  </a:lnTo>
                  <a:lnTo>
                    <a:pt x="690" y="360"/>
                  </a:lnTo>
                  <a:lnTo>
                    <a:pt x="678" y="348"/>
                  </a:lnTo>
                  <a:lnTo>
                    <a:pt x="696" y="318"/>
                  </a:lnTo>
                  <a:lnTo>
                    <a:pt x="690" y="312"/>
                  </a:lnTo>
                  <a:lnTo>
                    <a:pt x="678" y="306"/>
                  </a:lnTo>
                  <a:lnTo>
                    <a:pt x="666" y="306"/>
                  </a:lnTo>
                  <a:lnTo>
                    <a:pt x="660" y="312"/>
                  </a:lnTo>
                  <a:lnTo>
                    <a:pt x="654" y="312"/>
                  </a:lnTo>
                  <a:lnTo>
                    <a:pt x="648" y="318"/>
                  </a:lnTo>
                  <a:lnTo>
                    <a:pt x="624" y="318"/>
                  </a:lnTo>
                  <a:lnTo>
                    <a:pt x="612" y="306"/>
                  </a:lnTo>
                  <a:lnTo>
                    <a:pt x="612" y="294"/>
                  </a:lnTo>
                  <a:lnTo>
                    <a:pt x="606" y="276"/>
                  </a:lnTo>
                  <a:lnTo>
                    <a:pt x="606" y="264"/>
                  </a:lnTo>
                  <a:lnTo>
                    <a:pt x="624" y="246"/>
                  </a:lnTo>
                  <a:lnTo>
                    <a:pt x="654" y="192"/>
                  </a:lnTo>
                  <a:lnTo>
                    <a:pt x="642" y="174"/>
                  </a:lnTo>
                  <a:lnTo>
                    <a:pt x="630" y="174"/>
                  </a:lnTo>
                  <a:lnTo>
                    <a:pt x="618" y="168"/>
                  </a:lnTo>
                  <a:lnTo>
                    <a:pt x="612" y="162"/>
                  </a:lnTo>
                  <a:lnTo>
                    <a:pt x="612" y="138"/>
                  </a:lnTo>
                  <a:lnTo>
                    <a:pt x="600" y="126"/>
                  </a:lnTo>
                  <a:lnTo>
                    <a:pt x="576" y="114"/>
                  </a:lnTo>
                  <a:lnTo>
                    <a:pt x="570" y="108"/>
                  </a:lnTo>
                  <a:lnTo>
                    <a:pt x="546" y="72"/>
                  </a:lnTo>
                  <a:lnTo>
                    <a:pt x="534" y="66"/>
                  </a:lnTo>
                  <a:lnTo>
                    <a:pt x="528" y="60"/>
                  </a:lnTo>
                  <a:lnTo>
                    <a:pt x="516" y="60"/>
                  </a:lnTo>
                  <a:lnTo>
                    <a:pt x="498" y="36"/>
                  </a:lnTo>
                  <a:lnTo>
                    <a:pt x="468" y="36"/>
                  </a:lnTo>
                  <a:lnTo>
                    <a:pt x="462" y="30"/>
                  </a:lnTo>
                  <a:lnTo>
                    <a:pt x="444" y="30"/>
                  </a:lnTo>
                  <a:lnTo>
                    <a:pt x="432" y="36"/>
                  </a:lnTo>
                  <a:lnTo>
                    <a:pt x="420" y="36"/>
                  </a:lnTo>
                  <a:lnTo>
                    <a:pt x="420" y="24"/>
                  </a:lnTo>
                  <a:lnTo>
                    <a:pt x="414" y="18"/>
                  </a:lnTo>
                  <a:lnTo>
                    <a:pt x="408" y="24"/>
                  </a:lnTo>
                  <a:lnTo>
                    <a:pt x="402" y="36"/>
                  </a:lnTo>
                  <a:lnTo>
                    <a:pt x="372" y="36"/>
                  </a:lnTo>
                  <a:lnTo>
                    <a:pt x="366" y="24"/>
                  </a:lnTo>
                  <a:lnTo>
                    <a:pt x="360" y="18"/>
                  </a:lnTo>
                  <a:lnTo>
                    <a:pt x="354" y="18"/>
                  </a:lnTo>
                  <a:lnTo>
                    <a:pt x="342" y="6"/>
                  </a:lnTo>
                  <a:lnTo>
                    <a:pt x="330" y="0"/>
                  </a:lnTo>
                  <a:lnTo>
                    <a:pt x="330" y="12"/>
                  </a:lnTo>
                  <a:lnTo>
                    <a:pt x="324" y="24"/>
                  </a:lnTo>
                  <a:lnTo>
                    <a:pt x="318" y="42"/>
                  </a:lnTo>
                  <a:lnTo>
                    <a:pt x="318" y="54"/>
                  </a:lnTo>
                  <a:lnTo>
                    <a:pt x="306" y="66"/>
                  </a:lnTo>
                  <a:lnTo>
                    <a:pt x="288" y="48"/>
                  </a:lnTo>
                  <a:lnTo>
                    <a:pt x="288" y="42"/>
                  </a:lnTo>
                  <a:lnTo>
                    <a:pt x="282" y="36"/>
                  </a:lnTo>
                  <a:lnTo>
                    <a:pt x="276" y="36"/>
                  </a:lnTo>
                  <a:lnTo>
                    <a:pt x="276" y="42"/>
                  </a:lnTo>
                  <a:lnTo>
                    <a:pt x="270" y="48"/>
                  </a:lnTo>
                  <a:lnTo>
                    <a:pt x="234" y="48"/>
                  </a:lnTo>
                  <a:lnTo>
                    <a:pt x="234" y="90"/>
                  </a:lnTo>
                  <a:lnTo>
                    <a:pt x="228" y="96"/>
                  </a:lnTo>
                  <a:lnTo>
                    <a:pt x="222" y="108"/>
                  </a:lnTo>
                  <a:lnTo>
                    <a:pt x="216" y="114"/>
                  </a:lnTo>
                  <a:lnTo>
                    <a:pt x="210" y="126"/>
                  </a:lnTo>
                  <a:lnTo>
                    <a:pt x="210" y="174"/>
                  </a:lnTo>
                  <a:lnTo>
                    <a:pt x="180" y="174"/>
                  </a:lnTo>
                  <a:lnTo>
                    <a:pt x="174" y="180"/>
                  </a:lnTo>
                  <a:lnTo>
                    <a:pt x="168" y="192"/>
                  </a:lnTo>
                  <a:lnTo>
                    <a:pt x="162" y="198"/>
                  </a:lnTo>
                  <a:lnTo>
                    <a:pt x="162" y="234"/>
                  </a:lnTo>
                  <a:lnTo>
                    <a:pt x="156" y="240"/>
                  </a:lnTo>
                  <a:lnTo>
                    <a:pt x="144" y="240"/>
                  </a:lnTo>
                  <a:lnTo>
                    <a:pt x="138" y="246"/>
                  </a:lnTo>
                  <a:lnTo>
                    <a:pt x="138" y="270"/>
                  </a:lnTo>
                  <a:lnTo>
                    <a:pt x="126" y="288"/>
                  </a:lnTo>
                  <a:lnTo>
                    <a:pt x="126" y="294"/>
                  </a:lnTo>
                  <a:lnTo>
                    <a:pt x="132" y="300"/>
                  </a:lnTo>
                  <a:lnTo>
                    <a:pt x="132" y="336"/>
                  </a:lnTo>
                  <a:lnTo>
                    <a:pt x="126" y="342"/>
                  </a:lnTo>
                  <a:lnTo>
                    <a:pt x="114" y="342"/>
                  </a:lnTo>
                  <a:lnTo>
                    <a:pt x="108" y="336"/>
                  </a:lnTo>
                  <a:lnTo>
                    <a:pt x="108" y="324"/>
                  </a:lnTo>
                  <a:lnTo>
                    <a:pt x="102" y="324"/>
                  </a:lnTo>
                  <a:lnTo>
                    <a:pt x="84" y="342"/>
                  </a:lnTo>
                  <a:lnTo>
                    <a:pt x="84" y="360"/>
                  </a:lnTo>
                  <a:lnTo>
                    <a:pt x="90" y="372"/>
                  </a:lnTo>
                  <a:lnTo>
                    <a:pt x="90" y="390"/>
                  </a:lnTo>
                  <a:lnTo>
                    <a:pt x="84" y="396"/>
                  </a:lnTo>
                  <a:lnTo>
                    <a:pt x="72" y="402"/>
                  </a:lnTo>
                  <a:lnTo>
                    <a:pt x="66" y="414"/>
                  </a:lnTo>
                  <a:lnTo>
                    <a:pt x="66" y="426"/>
                  </a:lnTo>
                  <a:lnTo>
                    <a:pt x="72" y="438"/>
                  </a:lnTo>
                  <a:lnTo>
                    <a:pt x="72" y="450"/>
                  </a:lnTo>
                  <a:lnTo>
                    <a:pt x="78" y="456"/>
                  </a:lnTo>
                  <a:lnTo>
                    <a:pt x="78" y="492"/>
                  </a:lnTo>
                  <a:lnTo>
                    <a:pt x="72" y="504"/>
                  </a:lnTo>
                  <a:lnTo>
                    <a:pt x="72" y="516"/>
                  </a:lnTo>
                  <a:lnTo>
                    <a:pt x="66" y="522"/>
                  </a:lnTo>
                  <a:lnTo>
                    <a:pt x="54" y="522"/>
                  </a:lnTo>
                  <a:lnTo>
                    <a:pt x="48" y="528"/>
                  </a:lnTo>
                  <a:lnTo>
                    <a:pt x="42" y="522"/>
                  </a:lnTo>
                  <a:lnTo>
                    <a:pt x="6" y="522"/>
                  </a:lnTo>
                  <a:lnTo>
                    <a:pt x="12" y="546"/>
                  </a:lnTo>
                  <a:lnTo>
                    <a:pt x="6" y="552"/>
                  </a:lnTo>
                  <a:lnTo>
                    <a:pt x="0" y="564"/>
                  </a:lnTo>
                  <a:lnTo>
                    <a:pt x="0" y="576"/>
                  </a:lnTo>
                  <a:lnTo>
                    <a:pt x="6" y="576"/>
                  </a:lnTo>
                  <a:lnTo>
                    <a:pt x="18" y="582"/>
                  </a:lnTo>
                  <a:lnTo>
                    <a:pt x="42" y="582"/>
                  </a:lnTo>
                  <a:lnTo>
                    <a:pt x="48" y="588"/>
                  </a:lnTo>
                  <a:lnTo>
                    <a:pt x="60" y="594"/>
                  </a:lnTo>
                  <a:lnTo>
                    <a:pt x="66" y="606"/>
                  </a:lnTo>
                  <a:lnTo>
                    <a:pt x="78" y="612"/>
                  </a:lnTo>
                  <a:lnTo>
                    <a:pt x="78" y="630"/>
                  </a:lnTo>
                  <a:lnTo>
                    <a:pt x="84" y="6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23" name="Eritrea" descr="© INSCALE GmbH, 05.05.2010&#10;http://www.presentationload.com/">
              <a:extLst>
                <a:ext uri="{FF2B5EF4-FFF2-40B4-BE49-F238E27FC236}">
                  <a16:creationId xmlns:a16="http://schemas.microsoft.com/office/drawing/2014/main" id="{01C58EAD-2F7C-4ABF-AADA-7A8DA4FD9072}"/>
                </a:ext>
              </a:extLst>
            </p:cNvPr>
            <p:cNvSpPr>
              <a:spLocks/>
            </p:cNvSpPr>
            <p:nvPr>
              <p:custDataLst>
                <p:tags r:id="rId37"/>
              </p:custDataLst>
            </p:nvPr>
          </p:nvSpPr>
          <p:spPr bwMode="gray">
            <a:xfrm>
              <a:off x="8378423" y="3151760"/>
              <a:ext cx="186644" cy="177538"/>
            </a:xfrm>
            <a:custGeom>
              <a:avLst/>
              <a:gdLst>
                <a:gd name="T0" fmla="*/ 2147483647 w 480"/>
                <a:gd name="T1" fmla="*/ 2147483647 h 456"/>
                <a:gd name="T2" fmla="*/ 2147483647 w 480"/>
                <a:gd name="T3" fmla="*/ 2147483647 h 456"/>
                <a:gd name="T4" fmla="*/ 2147483647 w 480"/>
                <a:gd name="T5" fmla="*/ 2147483647 h 456"/>
                <a:gd name="T6" fmla="*/ 2147483647 w 480"/>
                <a:gd name="T7" fmla="*/ 2147483647 h 456"/>
                <a:gd name="T8" fmla="*/ 2147483647 w 480"/>
                <a:gd name="T9" fmla="*/ 2147483647 h 456"/>
                <a:gd name="T10" fmla="*/ 2147483647 w 480"/>
                <a:gd name="T11" fmla="*/ 2147483647 h 456"/>
                <a:gd name="T12" fmla="*/ 2147483647 w 480"/>
                <a:gd name="T13" fmla="*/ 2147483647 h 456"/>
                <a:gd name="T14" fmla="*/ 2147483647 w 480"/>
                <a:gd name="T15" fmla="*/ 2147483647 h 456"/>
                <a:gd name="T16" fmla="*/ 0 w 480"/>
                <a:gd name="T17" fmla="*/ 2147483647 h 456"/>
                <a:gd name="T18" fmla="*/ 2147483647 w 480"/>
                <a:gd name="T19" fmla="*/ 2147483647 h 456"/>
                <a:gd name="T20" fmla="*/ 2147483647 w 480"/>
                <a:gd name="T21" fmla="*/ 2147483647 h 456"/>
                <a:gd name="T22" fmla="*/ 2147483647 w 480"/>
                <a:gd name="T23" fmla="*/ 2147483647 h 456"/>
                <a:gd name="T24" fmla="*/ 2147483647 w 480"/>
                <a:gd name="T25" fmla="*/ 2147483647 h 456"/>
                <a:gd name="T26" fmla="*/ 2147483647 w 480"/>
                <a:gd name="T27" fmla="*/ 2147483647 h 456"/>
                <a:gd name="T28" fmla="*/ 2147483647 w 480"/>
                <a:gd name="T29" fmla="*/ 2147483647 h 456"/>
                <a:gd name="T30" fmla="*/ 2147483647 w 480"/>
                <a:gd name="T31" fmla="*/ 2147483647 h 456"/>
                <a:gd name="T32" fmla="*/ 2147483647 w 480"/>
                <a:gd name="T33" fmla="*/ 2147483647 h 456"/>
                <a:gd name="T34" fmla="*/ 2147483647 w 480"/>
                <a:gd name="T35" fmla="*/ 2147483647 h 456"/>
                <a:gd name="T36" fmla="*/ 2147483647 w 480"/>
                <a:gd name="T37" fmla="*/ 2147483647 h 456"/>
                <a:gd name="T38" fmla="*/ 2147483647 w 480"/>
                <a:gd name="T39" fmla="*/ 2147483647 h 456"/>
                <a:gd name="T40" fmla="*/ 2147483647 w 480"/>
                <a:gd name="T41" fmla="*/ 2147483647 h 456"/>
                <a:gd name="T42" fmla="*/ 2147483647 w 480"/>
                <a:gd name="T43" fmla="*/ 2147483647 h 456"/>
                <a:gd name="T44" fmla="*/ 2147483647 w 480"/>
                <a:gd name="T45" fmla="*/ 2147483647 h 456"/>
                <a:gd name="T46" fmla="*/ 2147483647 w 480"/>
                <a:gd name="T47" fmla="*/ 2147483647 h 456"/>
                <a:gd name="T48" fmla="*/ 2147483647 w 480"/>
                <a:gd name="T49" fmla="*/ 2147483647 h 456"/>
                <a:gd name="T50" fmla="*/ 2147483647 w 480"/>
                <a:gd name="T51" fmla="*/ 2147483647 h 456"/>
                <a:gd name="T52" fmla="*/ 2147483647 w 480"/>
                <a:gd name="T53" fmla="*/ 2147483647 h 456"/>
                <a:gd name="T54" fmla="*/ 2147483647 w 480"/>
                <a:gd name="T55" fmla="*/ 2147483647 h 456"/>
                <a:gd name="T56" fmla="*/ 2147483647 w 480"/>
                <a:gd name="T57" fmla="*/ 2147483647 h 456"/>
                <a:gd name="T58" fmla="*/ 2147483647 w 480"/>
                <a:gd name="T59" fmla="*/ 2147483647 h 456"/>
                <a:gd name="T60" fmla="*/ 2147483647 w 480"/>
                <a:gd name="T61" fmla="*/ 2147483647 h 456"/>
                <a:gd name="T62" fmla="*/ 2147483647 w 480"/>
                <a:gd name="T63" fmla="*/ 2147483647 h 456"/>
                <a:gd name="T64" fmla="*/ 2147483647 w 480"/>
                <a:gd name="T65" fmla="*/ 2147483647 h 456"/>
                <a:gd name="T66" fmla="*/ 2147483647 w 480"/>
                <a:gd name="T67" fmla="*/ 2147483647 h 456"/>
                <a:gd name="T68" fmla="*/ 2147483647 w 480"/>
                <a:gd name="T69" fmla="*/ 2147483647 h 456"/>
                <a:gd name="T70" fmla="*/ 2147483647 w 480"/>
                <a:gd name="T71" fmla="*/ 2147483647 h 456"/>
                <a:gd name="T72" fmla="*/ 2147483647 w 480"/>
                <a:gd name="T73" fmla="*/ 2147483647 h 456"/>
                <a:gd name="T74" fmla="*/ 2147483647 w 480"/>
                <a:gd name="T75" fmla="*/ 2147483647 h 456"/>
                <a:gd name="T76" fmla="*/ 2147483647 w 480"/>
                <a:gd name="T77" fmla="*/ 2147483647 h 456"/>
                <a:gd name="T78" fmla="*/ 2147483647 w 480"/>
                <a:gd name="T79" fmla="*/ 2147483647 h 456"/>
                <a:gd name="T80" fmla="*/ 2147483647 w 480"/>
                <a:gd name="T81" fmla="*/ 2147483647 h 456"/>
                <a:gd name="T82" fmla="*/ 2147483647 w 480"/>
                <a:gd name="T83" fmla="*/ 2147483647 h 456"/>
                <a:gd name="T84" fmla="*/ 2147483647 w 480"/>
                <a:gd name="T85" fmla="*/ 2147483647 h 456"/>
                <a:gd name="T86" fmla="*/ 2147483647 w 480"/>
                <a:gd name="T87" fmla="*/ 2147483647 h 456"/>
                <a:gd name="T88" fmla="*/ 2147483647 w 480"/>
                <a:gd name="T89" fmla="*/ 2147483647 h 456"/>
                <a:gd name="T90" fmla="*/ 2147483647 w 480"/>
                <a:gd name="T91" fmla="*/ 2147483647 h 456"/>
                <a:gd name="T92" fmla="*/ 2147483647 w 480"/>
                <a:gd name="T93" fmla="*/ 2147483647 h 456"/>
                <a:gd name="T94" fmla="*/ 2147483647 w 480"/>
                <a:gd name="T95" fmla="*/ 2147483647 h 456"/>
                <a:gd name="T96" fmla="*/ 2147483647 w 480"/>
                <a:gd name="T97" fmla="*/ 0 h 456"/>
                <a:gd name="T98" fmla="*/ 2147483647 w 480"/>
                <a:gd name="T99" fmla="*/ 2147483647 h 456"/>
                <a:gd name="T100" fmla="*/ 2147483647 w 480"/>
                <a:gd name="T101" fmla="*/ 2147483647 h 456"/>
                <a:gd name="T102" fmla="*/ 2147483647 w 480"/>
                <a:gd name="T103" fmla="*/ 2147483647 h 4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0"/>
                <a:gd name="T157" fmla="*/ 0 h 456"/>
                <a:gd name="T158" fmla="*/ 480 w 480"/>
                <a:gd name="T159" fmla="*/ 456 h 4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0" h="456">
                  <a:moveTo>
                    <a:pt x="78" y="54"/>
                  </a:moveTo>
                  <a:lnTo>
                    <a:pt x="78" y="66"/>
                  </a:lnTo>
                  <a:lnTo>
                    <a:pt x="72" y="72"/>
                  </a:lnTo>
                  <a:lnTo>
                    <a:pt x="72" y="78"/>
                  </a:lnTo>
                  <a:lnTo>
                    <a:pt x="66" y="84"/>
                  </a:lnTo>
                  <a:lnTo>
                    <a:pt x="48" y="84"/>
                  </a:lnTo>
                  <a:lnTo>
                    <a:pt x="48" y="102"/>
                  </a:lnTo>
                  <a:lnTo>
                    <a:pt x="42" y="108"/>
                  </a:lnTo>
                  <a:lnTo>
                    <a:pt x="30" y="108"/>
                  </a:lnTo>
                  <a:lnTo>
                    <a:pt x="30" y="120"/>
                  </a:lnTo>
                  <a:lnTo>
                    <a:pt x="36" y="126"/>
                  </a:lnTo>
                  <a:lnTo>
                    <a:pt x="36" y="168"/>
                  </a:lnTo>
                  <a:lnTo>
                    <a:pt x="30" y="180"/>
                  </a:lnTo>
                  <a:lnTo>
                    <a:pt x="24" y="186"/>
                  </a:lnTo>
                  <a:lnTo>
                    <a:pt x="18" y="186"/>
                  </a:lnTo>
                  <a:lnTo>
                    <a:pt x="18" y="222"/>
                  </a:lnTo>
                  <a:lnTo>
                    <a:pt x="12" y="222"/>
                  </a:lnTo>
                  <a:lnTo>
                    <a:pt x="0" y="228"/>
                  </a:lnTo>
                  <a:lnTo>
                    <a:pt x="0" y="246"/>
                  </a:lnTo>
                  <a:lnTo>
                    <a:pt x="6" y="252"/>
                  </a:lnTo>
                  <a:lnTo>
                    <a:pt x="12" y="300"/>
                  </a:lnTo>
                  <a:lnTo>
                    <a:pt x="48" y="300"/>
                  </a:lnTo>
                  <a:lnTo>
                    <a:pt x="54" y="294"/>
                  </a:lnTo>
                  <a:lnTo>
                    <a:pt x="54" y="288"/>
                  </a:lnTo>
                  <a:lnTo>
                    <a:pt x="60" y="288"/>
                  </a:lnTo>
                  <a:lnTo>
                    <a:pt x="66" y="294"/>
                  </a:lnTo>
                  <a:lnTo>
                    <a:pt x="66" y="300"/>
                  </a:lnTo>
                  <a:lnTo>
                    <a:pt x="84" y="318"/>
                  </a:lnTo>
                  <a:lnTo>
                    <a:pt x="96" y="306"/>
                  </a:lnTo>
                  <a:lnTo>
                    <a:pt x="96" y="294"/>
                  </a:lnTo>
                  <a:lnTo>
                    <a:pt x="102" y="276"/>
                  </a:lnTo>
                  <a:lnTo>
                    <a:pt x="108" y="264"/>
                  </a:lnTo>
                  <a:lnTo>
                    <a:pt x="108" y="252"/>
                  </a:lnTo>
                  <a:lnTo>
                    <a:pt x="120" y="258"/>
                  </a:lnTo>
                  <a:lnTo>
                    <a:pt x="132" y="270"/>
                  </a:lnTo>
                  <a:lnTo>
                    <a:pt x="138" y="270"/>
                  </a:lnTo>
                  <a:lnTo>
                    <a:pt x="144" y="276"/>
                  </a:lnTo>
                  <a:lnTo>
                    <a:pt x="150" y="288"/>
                  </a:lnTo>
                  <a:lnTo>
                    <a:pt x="180" y="288"/>
                  </a:lnTo>
                  <a:lnTo>
                    <a:pt x="186" y="276"/>
                  </a:lnTo>
                  <a:lnTo>
                    <a:pt x="192" y="270"/>
                  </a:lnTo>
                  <a:lnTo>
                    <a:pt x="198" y="276"/>
                  </a:lnTo>
                  <a:lnTo>
                    <a:pt x="198" y="288"/>
                  </a:lnTo>
                  <a:lnTo>
                    <a:pt x="210" y="288"/>
                  </a:lnTo>
                  <a:lnTo>
                    <a:pt x="222" y="282"/>
                  </a:lnTo>
                  <a:lnTo>
                    <a:pt x="240" y="282"/>
                  </a:lnTo>
                  <a:lnTo>
                    <a:pt x="246" y="288"/>
                  </a:lnTo>
                  <a:lnTo>
                    <a:pt x="276" y="288"/>
                  </a:lnTo>
                  <a:lnTo>
                    <a:pt x="294" y="312"/>
                  </a:lnTo>
                  <a:lnTo>
                    <a:pt x="306" y="312"/>
                  </a:lnTo>
                  <a:lnTo>
                    <a:pt x="312" y="318"/>
                  </a:lnTo>
                  <a:lnTo>
                    <a:pt x="324" y="324"/>
                  </a:lnTo>
                  <a:lnTo>
                    <a:pt x="348" y="360"/>
                  </a:lnTo>
                  <a:lnTo>
                    <a:pt x="354" y="366"/>
                  </a:lnTo>
                  <a:lnTo>
                    <a:pt x="378" y="378"/>
                  </a:lnTo>
                  <a:lnTo>
                    <a:pt x="390" y="390"/>
                  </a:lnTo>
                  <a:lnTo>
                    <a:pt x="390" y="414"/>
                  </a:lnTo>
                  <a:lnTo>
                    <a:pt x="396" y="420"/>
                  </a:lnTo>
                  <a:lnTo>
                    <a:pt x="408" y="426"/>
                  </a:lnTo>
                  <a:lnTo>
                    <a:pt x="420" y="426"/>
                  </a:lnTo>
                  <a:lnTo>
                    <a:pt x="432" y="444"/>
                  </a:lnTo>
                  <a:lnTo>
                    <a:pt x="456" y="456"/>
                  </a:lnTo>
                  <a:lnTo>
                    <a:pt x="468" y="438"/>
                  </a:lnTo>
                  <a:lnTo>
                    <a:pt x="480" y="432"/>
                  </a:lnTo>
                  <a:lnTo>
                    <a:pt x="474" y="420"/>
                  </a:lnTo>
                  <a:lnTo>
                    <a:pt x="456" y="402"/>
                  </a:lnTo>
                  <a:lnTo>
                    <a:pt x="432" y="402"/>
                  </a:lnTo>
                  <a:lnTo>
                    <a:pt x="426" y="396"/>
                  </a:lnTo>
                  <a:lnTo>
                    <a:pt x="426" y="360"/>
                  </a:lnTo>
                  <a:lnTo>
                    <a:pt x="420" y="360"/>
                  </a:lnTo>
                  <a:lnTo>
                    <a:pt x="414" y="354"/>
                  </a:lnTo>
                  <a:lnTo>
                    <a:pt x="366" y="330"/>
                  </a:lnTo>
                  <a:lnTo>
                    <a:pt x="360" y="324"/>
                  </a:lnTo>
                  <a:lnTo>
                    <a:pt x="360" y="312"/>
                  </a:lnTo>
                  <a:lnTo>
                    <a:pt x="354" y="300"/>
                  </a:lnTo>
                  <a:lnTo>
                    <a:pt x="354" y="288"/>
                  </a:lnTo>
                  <a:lnTo>
                    <a:pt x="348" y="276"/>
                  </a:lnTo>
                  <a:lnTo>
                    <a:pt x="348" y="270"/>
                  </a:lnTo>
                  <a:lnTo>
                    <a:pt x="336" y="270"/>
                  </a:lnTo>
                  <a:lnTo>
                    <a:pt x="324" y="264"/>
                  </a:lnTo>
                  <a:lnTo>
                    <a:pt x="306" y="264"/>
                  </a:lnTo>
                  <a:lnTo>
                    <a:pt x="282" y="240"/>
                  </a:lnTo>
                  <a:lnTo>
                    <a:pt x="264" y="246"/>
                  </a:lnTo>
                  <a:lnTo>
                    <a:pt x="252" y="228"/>
                  </a:lnTo>
                  <a:lnTo>
                    <a:pt x="234" y="222"/>
                  </a:lnTo>
                  <a:lnTo>
                    <a:pt x="216" y="204"/>
                  </a:lnTo>
                  <a:lnTo>
                    <a:pt x="210" y="192"/>
                  </a:lnTo>
                  <a:lnTo>
                    <a:pt x="204" y="186"/>
                  </a:lnTo>
                  <a:lnTo>
                    <a:pt x="198" y="174"/>
                  </a:lnTo>
                  <a:lnTo>
                    <a:pt x="198" y="114"/>
                  </a:lnTo>
                  <a:lnTo>
                    <a:pt x="192" y="90"/>
                  </a:lnTo>
                  <a:lnTo>
                    <a:pt x="186" y="78"/>
                  </a:lnTo>
                  <a:lnTo>
                    <a:pt x="180" y="60"/>
                  </a:lnTo>
                  <a:lnTo>
                    <a:pt x="168" y="42"/>
                  </a:lnTo>
                  <a:lnTo>
                    <a:pt x="162" y="24"/>
                  </a:lnTo>
                  <a:lnTo>
                    <a:pt x="156" y="12"/>
                  </a:lnTo>
                  <a:lnTo>
                    <a:pt x="150" y="6"/>
                  </a:lnTo>
                  <a:lnTo>
                    <a:pt x="150" y="0"/>
                  </a:lnTo>
                  <a:lnTo>
                    <a:pt x="144" y="0"/>
                  </a:lnTo>
                  <a:lnTo>
                    <a:pt x="144" y="12"/>
                  </a:lnTo>
                  <a:lnTo>
                    <a:pt x="132" y="36"/>
                  </a:lnTo>
                  <a:lnTo>
                    <a:pt x="108" y="48"/>
                  </a:lnTo>
                  <a:lnTo>
                    <a:pt x="90" y="54"/>
                  </a:lnTo>
                  <a:lnTo>
                    <a:pt x="78" y="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24" name="Equatorial Guinea" descr="© INSCALE GmbH, 05.05.2010&#10;http://www.presentationload.com/">
              <a:extLst>
                <a:ext uri="{FF2B5EF4-FFF2-40B4-BE49-F238E27FC236}">
                  <a16:creationId xmlns:a16="http://schemas.microsoft.com/office/drawing/2014/main" id="{545E4BBE-98AF-41D1-AE52-B3501102B4AC}"/>
                </a:ext>
              </a:extLst>
            </p:cNvPr>
            <p:cNvSpPr>
              <a:spLocks/>
            </p:cNvSpPr>
            <p:nvPr>
              <p:custDataLst>
                <p:tags r:id="rId38"/>
              </p:custDataLst>
            </p:nvPr>
          </p:nvSpPr>
          <p:spPr bwMode="gray">
            <a:xfrm>
              <a:off x="7637923" y="3643405"/>
              <a:ext cx="56145" cy="42487"/>
            </a:xfrm>
            <a:custGeom>
              <a:avLst/>
              <a:gdLst>
                <a:gd name="T0" fmla="*/ 2147483647 w 144"/>
                <a:gd name="T1" fmla="*/ 2147483647 h 108"/>
                <a:gd name="T2" fmla="*/ 2147483647 w 144"/>
                <a:gd name="T3" fmla="*/ 2147483647 h 108"/>
                <a:gd name="T4" fmla="*/ 2147483647 w 144"/>
                <a:gd name="T5" fmla="*/ 2147483647 h 108"/>
                <a:gd name="T6" fmla="*/ 2147483647 w 144"/>
                <a:gd name="T7" fmla="*/ 0 h 108"/>
                <a:gd name="T8" fmla="*/ 2147483647 w 144"/>
                <a:gd name="T9" fmla="*/ 2147483647 h 108"/>
                <a:gd name="T10" fmla="*/ 2147483647 w 144"/>
                <a:gd name="T11" fmla="*/ 2147483647 h 108"/>
                <a:gd name="T12" fmla="*/ 2147483647 w 144"/>
                <a:gd name="T13" fmla="*/ 2147483647 h 108"/>
                <a:gd name="T14" fmla="*/ 2147483647 w 144"/>
                <a:gd name="T15" fmla="*/ 2147483647 h 108"/>
                <a:gd name="T16" fmla="*/ 2147483647 w 144"/>
                <a:gd name="T17" fmla="*/ 2147483647 h 108"/>
                <a:gd name="T18" fmla="*/ 0 w 144"/>
                <a:gd name="T19" fmla="*/ 2147483647 h 108"/>
                <a:gd name="T20" fmla="*/ 0 w 144"/>
                <a:gd name="T21" fmla="*/ 2147483647 h 108"/>
                <a:gd name="T22" fmla="*/ 2147483647 w 144"/>
                <a:gd name="T23" fmla="*/ 2147483647 h 108"/>
                <a:gd name="T24" fmla="*/ 2147483647 w 144"/>
                <a:gd name="T25" fmla="*/ 2147483647 h 108"/>
                <a:gd name="T26" fmla="*/ 2147483647 w 144"/>
                <a:gd name="T27" fmla="*/ 2147483647 h 108"/>
                <a:gd name="T28" fmla="*/ 2147483647 w 144"/>
                <a:gd name="T29" fmla="*/ 2147483647 h 108"/>
                <a:gd name="T30" fmla="*/ 2147483647 w 144"/>
                <a:gd name="T31" fmla="*/ 2147483647 h 108"/>
                <a:gd name="T32" fmla="*/ 2147483647 w 144"/>
                <a:gd name="T33" fmla="*/ 2147483647 h 108"/>
                <a:gd name="T34" fmla="*/ 2147483647 w 144"/>
                <a:gd name="T35" fmla="*/ 2147483647 h 108"/>
                <a:gd name="T36" fmla="*/ 2147483647 w 144"/>
                <a:gd name="T37" fmla="*/ 2147483647 h 108"/>
                <a:gd name="T38" fmla="*/ 2147483647 w 144"/>
                <a:gd name="T39" fmla="*/ 2147483647 h 10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08"/>
                <a:gd name="T62" fmla="*/ 144 w 144"/>
                <a:gd name="T63" fmla="*/ 108 h 10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08">
                  <a:moveTo>
                    <a:pt x="138" y="48"/>
                  </a:moveTo>
                  <a:lnTo>
                    <a:pt x="144" y="12"/>
                  </a:lnTo>
                  <a:lnTo>
                    <a:pt x="48" y="12"/>
                  </a:lnTo>
                  <a:lnTo>
                    <a:pt x="36" y="0"/>
                  </a:lnTo>
                  <a:lnTo>
                    <a:pt x="30" y="6"/>
                  </a:lnTo>
                  <a:lnTo>
                    <a:pt x="30" y="42"/>
                  </a:lnTo>
                  <a:lnTo>
                    <a:pt x="18" y="54"/>
                  </a:lnTo>
                  <a:lnTo>
                    <a:pt x="12" y="66"/>
                  </a:lnTo>
                  <a:lnTo>
                    <a:pt x="6" y="72"/>
                  </a:lnTo>
                  <a:lnTo>
                    <a:pt x="0" y="84"/>
                  </a:lnTo>
                  <a:lnTo>
                    <a:pt x="0" y="90"/>
                  </a:lnTo>
                  <a:lnTo>
                    <a:pt x="6" y="96"/>
                  </a:lnTo>
                  <a:lnTo>
                    <a:pt x="18" y="102"/>
                  </a:lnTo>
                  <a:lnTo>
                    <a:pt x="36" y="102"/>
                  </a:lnTo>
                  <a:lnTo>
                    <a:pt x="36" y="108"/>
                  </a:lnTo>
                  <a:lnTo>
                    <a:pt x="138" y="108"/>
                  </a:lnTo>
                  <a:lnTo>
                    <a:pt x="138" y="102"/>
                  </a:lnTo>
                  <a:lnTo>
                    <a:pt x="144" y="84"/>
                  </a:lnTo>
                  <a:lnTo>
                    <a:pt x="144" y="54"/>
                  </a:lnTo>
                  <a:lnTo>
                    <a:pt x="138" y="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26" name="Egypt" descr="© INSCALE GmbH, 05.05.2010&#10;http://www.presentationload.com/">
              <a:extLst>
                <a:ext uri="{FF2B5EF4-FFF2-40B4-BE49-F238E27FC236}">
                  <a16:creationId xmlns:a16="http://schemas.microsoft.com/office/drawing/2014/main" id="{BF2AF7D3-95F1-4162-92F5-C3AAE4746808}"/>
                </a:ext>
              </a:extLst>
            </p:cNvPr>
            <p:cNvSpPr>
              <a:spLocks/>
            </p:cNvSpPr>
            <p:nvPr>
              <p:custDataLst>
                <p:tags r:id="rId39"/>
              </p:custDataLst>
            </p:nvPr>
          </p:nvSpPr>
          <p:spPr bwMode="gray">
            <a:xfrm>
              <a:off x="8046109" y="2725366"/>
              <a:ext cx="306519" cy="312588"/>
            </a:xfrm>
            <a:custGeom>
              <a:avLst/>
              <a:gdLst>
                <a:gd name="T0" fmla="*/ 2147483647 w 792"/>
                <a:gd name="T1" fmla="*/ 2147483647 h 804"/>
                <a:gd name="T2" fmla="*/ 2147483647 w 792"/>
                <a:gd name="T3" fmla="*/ 2147483647 h 804"/>
                <a:gd name="T4" fmla="*/ 2147483647 w 792"/>
                <a:gd name="T5" fmla="*/ 2147483647 h 804"/>
                <a:gd name="T6" fmla="*/ 2147483647 w 792"/>
                <a:gd name="T7" fmla="*/ 2147483647 h 804"/>
                <a:gd name="T8" fmla="*/ 2147483647 w 792"/>
                <a:gd name="T9" fmla="*/ 2147483647 h 804"/>
                <a:gd name="T10" fmla="*/ 2147483647 w 792"/>
                <a:gd name="T11" fmla="*/ 2147483647 h 804"/>
                <a:gd name="T12" fmla="*/ 2147483647 w 792"/>
                <a:gd name="T13" fmla="*/ 2147483647 h 804"/>
                <a:gd name="T14" fmla="*/ 2147483647 w 792"/>
                <a:gd name="T15" fmla="*/ 2147483647 h 804"/>
                <a:gd name="T16" fmla="*/ 2147483647 w 792"/>
                <a:gd name="T17" fmla="*/ 2147483647 h 804"/>
                <a:gd name="T18" fmla="*/ 2147483647 w 792"/>
                <a:gd name="T19" fmla="*/ 2147483647 h 804"/>
                <a:gd name="T20" fmla="*/ 2147483647 w 792"/>
                <a:gd name="T21" fmla="*/ 2147483647 h 804"/>
                <a:gd name="T22" fmla="*/ 2147483647 w 792"/>
                <a:gd name="T23" fmla="*/ 2147483647 h 804"/>
                <a:gd name="T24" fmla="*/ 2147483647 w 792"/>
                <a:gd name="T25" fmla="*/ 2147483647 h 804"/>
                <a:gd name="T26" fmla="*/ 2147483647 w 792"/>
                <a:gd name="T27" fmla="*/ 2147483647 h 804"/>
                <a:gd name="T28" fmla="*/ 2147483647 w 792"/>
                <a:gd name="T29" fmla="*/ 2147483647 h 804"/>
                <a:gd name="T30" fmla="*/ 2147483647 w 792"/>
                <a:gd name="T31" fmla="*/ 2147483647 h 804"/>
                <a:gd name="T32" fmla="*/ 2147483647 w 792"/>
                <a:gd name="T33" fmla="*/ 2147483647 h 804"/>
                <a:gd name="T34" fmla="*/ 2147483647 w 792"/>
                <a:gd name="T35" fmla="*/ 2147483647 h 804"/>
                <a:gd name="T36" fmla="*/ 2147483647 w 792"/>
                <a:gd name="T37" fmla="*/ 2147483647 h 804"/>
                <a:gd name="T38" fmla="*/ 2147483647 w 792"/>
                <a:gd name="T39" fmla="*/ 2147483647 h 804"/>
                <a:gd name="T40" fmla="*/ 2147483647 w 792"/>
                <a:gd name="T41" fmla="*/ 2147483647 h 804"/>
                <a:gd name="T42" fmla="*/ 2147483647 w 792"/>
                <a:gd name="T43" fmla="*/ 2147483647 h 804"/>
                <a:gd name="T44" fmla="*/ 2147483647 w 792"/>
                <a:gd name="T45" fmla="*/ 2147483647 h 804"/>
                <a:gd name="T46" fmla="*/ 2147483647 w 792"/>
                <a:gd name="T47" fmla="*/ 2147483647 h 804"/>
                <a:gd name="T48" fmla="*/ 2147483647 w 792"/>
                <a:gd name="T49" fmla="*/ 2147483647 h 804"/>
                <a:gd name="T50" fmla="*/ 2147483647 w 792"/>
                <a:gd name="T51" fmla="*/ 2147483647 h 804"/>
                <a:gd name="T52" fmla="*/ 2147483647 w 792"/>
                <a:gd name="T53" fmla="*/ 2147483647 h 804"/>
                <a:gd name="T54" fmla="*/ 2147483647 w 792"/>
                <a:gd name="T55" fmla="*/ 2147483647 h 804"/>
                <a:gd name="T56" fmla="*/ 2147483647 w 792"/>
                <a:gd name="T57" fmla="*/ 2147483647 h 804"/>
                <a:gd name="T58" fmla="*/ 2147483647 w 792"/>
                <a:gd name="T59" fmla="*/ 2147483647 h 804"/>
                <a:gd name="T60" fmla="*/ 2147483647 w 792"/>
                <a:gd name="T61" fmla="*/ 2147483647 h 804"/>
                <a:gd name="T62" fmla="*/ 2147483647 w 792"/>
                <a:gd name="T63" fmla="*/ 2147483647 h 804"/>
                <a:gd name="T64" fmla="*/ 2147483647 w 792"/>
                <a:gd name="T65" fmla="*/ 2147483647 h 804"/>
                <a:gd name="T66" fmla="*/ 2147483647 w 792"/>
                <a:gd name="T67" fmla="*/ 2147483647 h 804"/>
                <a:gd name="T68" fmla="*/ 2147483647 w 792"/>
                <a:gd name="T69" fmla="*/ 2147483647 h 804"/>
                <a:gd name="T70" fmla="*/ 2147483647 w 792"/>
                <a:gd name="T71" fmla="*/ 2147483647 h 804"/>
                <a:gd name="T72" fmla="*/ 2147483647 w 792"/>
                <a:gd name="T73" fmla="*/ 2147483647 h 804"/>
                <a:gd name="T74" fmla="*/ 2147483647 w 792"/>
                <a:gd name="T75" fmla="*/ 2147483647 h 804"/>
                <a:gd name="T76" fmla="*/ 2147483647 w 792"/>
                <a:gd name="T77" fmla="*/ 2147483647 h 804"/>
                <a:gd name="T78" fmla="*/ 2147483647 w 792"/>
                <a:gd name="T79" fmla="*/ 2147483647 h 804"/>
                <a:gd name="T80" fmla="*/ 2147483647 w 792"/>
                <a:gd name="T81" fmla="*/ 2147483647 h 804"/>
                <a:gd name="T82" fmla="*/ 2147483647 w 792"/>
                <a:gd name="T83" fmla="*/ 2147483647 h 804"/>
                <a:gd name="T84" fmla="*/ 2147483647 w 792"/>
                <a:gd name="T85" fmla="*/ 2147483647 h 804"/>
                <a:gd name="T86" fmla="*/ 2147483647 w 792"/>
                <a:gd name="T87" fmla="*/ 2147483647 h 804"/>
                <a:gd name="T88" fmla="*/ 2147483647 w 792"/>
                <a:gd name="T89" fmla="*/ 2147483647 h 804"/>
                <a:gd name="T90" fmla="*/ 2147483647 w 792"/>
                <a:gd name="T91" fmla="*/ 0 h 804"/>
                <a:gd name="T92" fmla="*/ 2147483647 w 792"/>
                <a:gd name="T93" fmla="*/ 2147483647 h 804"/>
                <a:gd name="T94" fmla="*/ 2147483647 w 792"/>
                <a:gd name="T95" fmla="*/ 0 h 8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92"/>
                <a:gd name="T145" fmla="*/ 0 h 804"/>
                <a:gd name="T146" fmla="*/ 792 w 792"/>
                <a:gd name="T147" fmla="*/ 804 h 8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92" h="804">
                  <a:moveTo>
                    <a:pt x="12" y="18"/>
                  </a:moveTo>
                  <a:lnTo>
                    <a:pt x="6" y="24"/>
                  </a:lnTo>
                  <a:lnTo>
                    <a:pt x="6" y="54"/>
                  </a:lnTo>
                  <a:lnTo>
                    <a:pt x="18" y="60"/>
                  </a:lnTo>
                  <a:lnTo>
                    <a:pt x="24" y="72"/>
                  </a:lnTo>
                  <a:lnTo>
                    <a:pt x="24" y="78"/>
                  </a:lnTo>
                  <a:lnTo>
                    <a:pt x="18" y="84"/>
                  </a:lnTo>
                  <a:lnTo>
                    <a:pt x="12" y="96"/>
                  </a:lnTo>
                  <a:lnTo>
                    <a:pt x="6" y="102"/>
                  </a:lnTo>
                  <a:lnTo>
                    <a:pt x="0" y="114"/>
                  </a:lnTo>
                  <a:lnTo>
                    <a:pt x="0" y="120"/>
                  </a:lnTo>
                  <a:lnTo>
                    <a:pt x="6" y="132"/>
                  </a:lnTo>
                  <a:lnTo>
                    <a:pt x="18" y="144"/>
                  </a:lnTo>
                  <a:lnTo>
                    <a:pt x="30" y="180"/>
                  </a:lnTo>
                  <a:lnTo>
                    <a:pt x="30" y="264"/>
                  </a:lnTo>
                  <a:lnTo>
                    <a:pt x="36" y="342"/>
                  </a:lnTo>
                  <a:lnTo>
                    <a:pt x="36" y="438"/>
                  </a:lnTo>
                  <a:lnTo>
                    <a:pt x="42" y="534"/>
                  </a:lnTo>
                  <a:lnTo>
                    <a:pt x="42" y="624"/>
                  </a:lnTo>
                  <a:lnTo>
                    <a:pt x="48" y="702"/>
                  </a:lnTo>
                  <a:lnTo>
                    <a:pt x="48" y="774"/>
                  </a:lnTo>
                  <a:lnTo>
                    <a:pt x="474" y="780"/>
                  </a:lnTo>
                  <a:lnTo>
                    <a:pt x="492" y="762"/>
                  </a:lnTo>
                  <a:lnTo>
                    <a:pt x="498" y="762"/>
                  </a:lnTo>
                  <a:lnTo>
                    <a:pt x="498" y="774"/>
                  </a:lnTo>
                  <a:lnTo>
                    <a:pt x="618" y="780"/>
                  </a:lnTo>
                  <a:lnTo>
                    <a:pt x="624" y="786"/>
                  </a:lnTo>
                  <a:lnTo>
                    <a:pt x="630" y="798"/>
                  </a:lnTo>
                  <a:lnTo>
                    <a:pt x="636" y="804"/>
                  </a:lnTo>
                  <a:lnTo>
                    <a:pt x="654" y="804"/>
                  </a:lnTo>
                  <a:lnTo>
                    <a:pt x="660" y="798"/>
                  </a:lnTo>
                  <a:lnTo>
                    <a:pt x="672" y="774"/>
                  </a:lnTo>
                  <a:lnTo>
                    <a:pt x="684" y="762"/>
                  </a:lnTo>
                  <a:lnTo>
                    <a:pt x="696" y="762"/>
                  </a:lnTo>
                  <a:lnTo>
                    <a:pt x="702" y="756"/>
                  </a:lnTo>
                  <a:lnTo>
                    <a:pt x="720" y="756"/>
                  </a:lnTo>
                  <a:lnTo>
                    <a:pt x="726" y="750"/>
                  </a:lnTo>
                  <a:lnTo>
                    <a:pt x="732" y="738"/>
                  </a:lnTo>
                  <a:lnTo>
                    <a:pt x="732" y="714"/>
                  </a:lnTo>
                  <a:lnTo>
                    <a:pt x="762" y="714"/>
                  </a:lnTo>
                  <a:lnTo>
                    <a:pt x="786" y="690"/>
                  </a:lnTo>
                  <a:lnTo>
                    <a:pt x="780" y="684"/>
                  </a:lnTo>
                  <a:lnTo>
                    <a:pt x="774" y="672"/>
                  </a:lnTo>
                  <a:lnTo>
                    <a:pt x="774" y="624"/>
                  </a:lnTo>
                  <a:lnTo>
                    <a:pt x="792" y="618"/>
                  </a:lnTo>
                  <a:lnTo>
                    <a:pt x="786" y="618"/>
                  </a:lnTo>
                  <a:lnTo>
                    <a:pt x="756" y="588"/>
                  </a:lnTo>
                  <a:lnTo>
                    <a:pt x="732" y="552"/>
                  </a:lnTo>
                  <a:lnTo>
                    <a:pt x="726" y="528"/>
                  </a:lnTo>
                  <a:lnTo>
                    <a:pt x="714" y="492"/>
                  </a:lnTo>
                  <a:lnTo>
                    <a:pt x="702" y="468"/>
                  </a:lnTo>
                  <a:lnTo>
                    <a:pt x="690" y="462"/>
                  </a:lnTo>
                  <a:lnTo>
                    <a:pt x="684" y="450"/>
                  </a:lnTo>
                  <a:lnTo>
                    <a:pt x="672" y="444"/>
                  </a:lnTo>
                  <a:lnTo>
                    <a:pt x="666" y="432"/>
                  </a:lnTo>
                  <a:lnTo>
                    <a:pt x="654" y="396"/>
                  </a:lnTo>
                  <a:lnTo>
                    <a:pt x="654" y="378"/>
                  </a:lnTo>
                  <a:lnTo>
                    <a:pt x="618" y="336"/>
                  </a:lnTo>
                  <a:lnTo>
                    <a:pt x="618" y="318"/>
                  </a:lnTo>
                  <a:lnTo>
                    <a:pt x="606" y="294"/>
                  </a:lnTo>
                  <a:lnTo>
                    <a:pt x="594" y="282"/>
                  </a:lnTo>
                  <a:lnTo>
                    <a:pt x="588" y="270"/>
                  </a:lnTo>
                  <a:lnTo>
                    <a:pt x="576" y="258"/>
                  </a:lnTo>
                  <a:lnTo>
                    <a:pt x="570" y="246"/>
                  </a:lnTo>
                  <a:lnTo>
                    <a:pt x="558" y="234"/>
                  </a:lnTo>
                  <a:lnTo>
                    <a:pt x="552" y="222"/>
                  </a:lnTo>
                  <a:lnTo>
                    <a:pt x="546" y="216"/>
                  </a:lnTo>
                  <a:lnTo>
                    <a:pt x="552" y="210"/>
                  </a:lnTo>
                  <a:lnTo>
                    <a:pt x="552" y="198"/>
                  </a:lnTo>
                  <a:lnTo>
                    <a:pt x="540" y="174"/>
                  </a:lnTo>
                  <a:lnTo>
                    <a:pt x="528" y="168"/>
                  </a:lnTo>
                  <a:lnTo>
                    <a:pt x="522" y="168"/>
                  </a:lnTo>
                  <a:lnTo>
                    <a:pt x="540" y="144"/>
                  </a:lnTo>
                  <a:lnTo>
                    <a:pt x="558" y="156"/>
                  </a:lnTo>
                  <a:lnTo>
                    <a:pt x="558" y="174"/>
                  </a:lnTo>
                  <a:lnTo>
                    <a:pt x="564" y="186"/>
                  </a:lnTo>
                  <a:lnTo>
                    <a:pt x="576" y="198"/>
                  </a:lnTo>
                  <a:lnTo>
                    <a:pt x="582" y="210"/>
                  </a:lnTo>
                  <a:lnTo>
                    <a:pt x="588" y="216"/>
                  </a:lnTo>
                  <a:lnTo>
                    <a:pt x="588" y="246"/>
                  </a:lnTo>
                  <a:lnTo>
                    <a:pt x="606" y="264"/>
                  </a:lnTo>
                  <a:lnTo>
                    <a:pt x="612" y="276"/>
                  </a:lnTo>
                  <a:lnTo>
                    <a:pt x="636" y="300"/>
                  </a:lnTo>
                  <a:lnTo>
                    <a:pt x="648" y="306"/>
                  </a:lnTo>
                  <a:lnTo>
                    <a:pt x="654" y="306"/>
                  </a:lnTo>
                  <a:lnTo>
                    <a:pt x="666" y="300"/>
                  </a:lnTo>
                  <a:lnTo>
                    <a:pt x="678" y="288"/>
                  </a:lnTo>
                  <a:lnTo>
                    <a:pt x="672" y="270"/>
                  </a:lnTo>
                  <a:lnTo>
                    <a:pt x="684" y="246"/>
                  </a:lnTo>
                  <a:lnTo>
                    <a:pt x="684" y="234"/>
                  </a:lnTo>
                  <a:lnTo>
                    <a:pt x="690" y="222"/>
                  </a:lnTo>
                  <a:lnTo>
                    <a:pt x="690" y="198"/>
                  </a:lnTo>
                  <a:lnTo>
                    <a:pt x="696" y="186"/>
                  </a:lnTo>
                  <a:lnTo>
                    <a:pt x="696" y="180"/>
                  </a:lnTo>
                  <a:lnTo>
                    <a:pt x="702" y="168"/>
                  </a:lnTo>
                  <a:lnTo>
                    <a:pt x="648" y="24"/>
                  </a:lnTo>
                  <a:lnTo>
                    <a:pt x="642" y="24"/>
                  </a:lnTo>
                  <a:lnTo>
                    <a:pt x="636" y="30"/>
                  </a:lnTo>
                  <a:lnTo>
                    <a:pt x="624" y="30"/>
                  </a:lnTo>
                  <a:lnTo>
                    <a:pt x="600" y="42"/>
                  </a:lnTo>
                  <a:lnTo>
                    <a:pt x="576" y="42"/>
                  </a:lnTo>
                  <a:lnTo>
                    <a:pt x="564" y="36"/>
                  </a:lnTo>
                  <a:lnTo>
                    <a:pt x="558" y="30"/>
                  </a:lnTo>
                  <a:lnTo>
                    <a:pt x="552" y="36"/>
                  </a:lnTo>
                  <a:lnTo>
                    <a:pt x="540" y="42"/>
                  </a:lnTo>
                  <a:lnTo>
                    <a:pt x="534" y="42"/>
                  </a:lnTo>
                  <a:lnTo>
                    <a:pt x="510" y="30"/>
                  </a:lnTo>
                  <a:lnTo>
                    <a:pt x="504" y="24"/>
                  </a:lnTo>
                  <a:lnTo>
                    <a:pt x="504" y="18"/>
                  </a:lnTo>
                  <a:lnTo>
                    <a:pt x="498" y="12"/>
                  </a:lnTo>
                  <a:lnTo>
                    <a:pt x="486" y="6"/>
                  </a:lnTo>
                  <a:lnTo>
                    <a:pt x="468" y="6"/>
                  </a:lnTo>
                  <a:lnTo>
                    <a:pt x="456" y="12"/>
                  </a:lnTo>
                  <a:lnTo>
                    <a:pt x="438" y="12"/>
                  </a:lnTo>
                  <a:lnTo>
                    <a:pt x="432" y="18"/>
                  </a:lnTo>
                  <a:lnTo>
                    <a:pt x="420" y="18"/>
                  </a:lnTo>
                  <a:lnTo>
                    <a:pt x="414" y="12"/>
                  </a:lnTo>
                  <a:lnTo>
                    <a:pt x="390" y="12"/>
                  </a:lnTo>
                  <a:lnTo>
                    <a:pt x="378" y="18"/>
                  </a:lnTo>
                  <a:lnTo>
                    <a:pt x="372" y="24"/>
                  </a:lnTo>
                  <a:lnTo>
                    <a:pt x="366" y="36"/>
                  </a:lnTo>
                  <a:lnTo>
                    <a:pt x="360" y="42"/>
                  </a:lnTo>
                  <a:lnTo>
                    <a:pt x="336" y="42"/>
                  </a:lnTo>
                  <a:lnTo>
                    <a:pt x="324" y="54"/>
                  </a:lnTo>
                  <a:lnTo>
                    <a:pt x="312" y="60"/>
                  </a:lnTo>
                  <a:lnTo>
                    <a:pt x="306" y="60"/>
                  </a:lnTo>
                  <a:lnTo>
                    <a:pt x="300" y="54"/>
                  </a:lnTo>
                  <a:lnTo>
                    <a:pt x="288" y="54"/>
                  </a:lnTo>
                  <a:lnTo>
                    <a:pt x="276" y="48"/>
                  </a:lnTo>
                  <a:lnTo>
                    <a:pt x="264" y="48"/>
                  </a:lnTo>
                  <a:lnTo>
                    <a:pt x="258" y="42"/>
                  </a:lnTo>
                  <a:lnTo>
                    <a:pt x="204" y="42"/>
                  </a:lnTo>
                  <a:lnTo>
                    <a:pt x="198" y="36"/>
                  </a:lnTo>
                  <a:lnTo>
                    <a:pt x="186" y="30"/>
                  </a:lnTo>
                  <a:lnTo>
                    <a:pt x="174" y="18"/>
                  </a:lnTo>
                  <a:lnTo>
                    <a:pt x="126" y="18"/>
                  </a:lnTo>
                  <a:lnTo>
                    <a:pt x="120" y="12"/>
                  </a:lnTo>
                  <a:lnTo>
                    <a:pt x="96" y="0"/>
                  </a:lnTo>
                  <a:lnTo>
                    <a:pt x="78" y="0"/>
                  </a:lnTo>
                  <a:lnTo>
                    <a:pt x="66" y="12"/>
                  </a:lnTo>
                  <a:lnTo>
                    <a:pt x="54" y="12"/>
                  </a:lnTo>
                  <a:lnTo>
                    <a:pt x="42" y="6"/>
                  </a:lnTo>
                  <a:lnTo>
                    <a:pt x="36" y="6"/>
                  </a:lnTo>
                  <a:lnTo>
                    <a:pt x="36" y="0"/>
                  </a:lnTo>
                  <a:lnTo>
                    <a:pt x="30" y="0"/>
                  </a:lnTo>
                  <a:lnTo>
                    <a:pt x="12"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36" name="Côte d'Ivoire" descr="© INSCALE GmbH, 05.05.2010&#10;http://www.presentationload.com/">
              <a:extLst>
                <a:ext uri="{FF2B5EF4-FFF2-40B4-BE49-F238E27FC236}">
                  <a16:creationId xmlns:a16="http://schemas.microsoft.com/office/drawing/2014/main" id="{8FAB3B70-4C2F-4C54-8D4B-35068B6FF8B9}"/>
                </a:ext>
              </a:extLst>
            </p:cNvPr>
            <p:cNvSpPr>
              <a:spLocks/>
            </p:cNvSpPr>
            <p:nvPr>
              <p:custDataLst>
                <p:tags r:id="rId40"/>
              </p:custDataLst>
            </p:nvPr>
          </p:nvSpPr>
          <p:spPr bwMode="gray">
            <a:xfrm>
              <a:off x="7141728" y="3380891"/>
              <a:ext cx="169951" cy="200298"/>
            </a:xfrm>
            <a:custGeom>
              <a:avLst/>
              <a:gdLst>
                <a:gd name="T0" fmla="*/ 2147483647 w 438"/>
                <a:gd name="T1" fmla="*/ 2147483647 h 516"/>
                <a:gd name="T2" fmla="*/ 2147483647 w 438"/>
                <a:gd name="T3" fmla="*/ 2147483647 h 516"/>
                <a:gd name="T4" fmla="*/ 2147483647 w 438"/>
                <a:gd name="T5" fmla="*/ 2147483647 h 516"/>
                <a:gd name="T6" fmla="*/ 2147483647 w 438"/>
                <a:gd name="T7" fmla="*/ 2147483647 h 516"/>
                <a:gd name="T8" fmla="*/ 2147483647 w 438"/>
                <a:gd name="T9" fmla="*/ 2147483647 h 516"/>
                <a:gd name="T10" fmla="*/ 2147483647 w 438"/>
                <a:gd name="T11" fmla="*/ 2147483647 h 516"/>
                <a:gd name="T12" fmla="*/ 2147483647 w 438"/>
                <a:gd name="T13" fmla="*/ 2147483647 h 516"/>
                <a:gd name="T14" fmla="*/ 2147483647 w 438"/>
                <a:gd name="T15" fmla="*/ 2147483647 h 516"/>
                <a:gd name="T16" fmla="*/ 2147483647 w 438"/>
                <a:gd name="T17" fmla="*/ 2147483647 h 516"/>
                <a:gd name="T18" fmla="*/ 2147483647 w 438"/>
                <a:gd name="T19" fmla="*/ 2147483647 h 516"/>
                <a:gd name="T20" fmla="*/ 2147483647 w 438"/>
                <a:gd name="T21" fmla="*/ 2147483647 h 516"/>
                <a:gd name="T22" fmla="*/ 2147483647 w 438"/>
                <a:gd name="T23" fmla="*/ 2147483647 h 516"/>
                <a:gd name="T24" fmla="*/ 2147483647 w 438"/>
                <a:gd name="T25" fmla="*/ 2147483647 h 516"/>
                <a:gd name="T26" fmla="*/ 2147483647 w 438"/>
                <a:gd name="T27" fmla="*/ 2147483647 h 516"/>
                <a:gd name="T28" fmla="*/ 2147483647 w 438"/>
                <a:gd name="T29" fmla="*/ 2147483647 h 516"/>
                <a:gd name="T30" fmla="*/ 2147483647 w 438"/>
                <a:gd name="T31" fmla="*/ 2147483647 h 516"/>
                <a:gd name="T32" fmla="*/ 2147483647 w 438"/>
                <a:gd name="T33" fmla="*/ 0 h 516"/>
                <a:gd name="T34" fmla="*/ 2147483647 w 438"/>
                <a:gd name="T35" fmla="*/ 2147483647 h 516"/>
                <a:gd name="T36" fmla="*/ 2147483647 w 438"/>
                <a:gd name="T37" fmla="*/ 2147483647 h 516"/>
                <a:gd name="T38" fmla="*/ 2147483647 w 438"/>
                <a:gd name="T39" fmla="*/ 2147483647 h 516"/>
                <a:gd name="T40" fmla="*/ 2147483647 w 438"/>
                <a:gd name="T41" fmla="*/ 2147483647 h 516"/>
                <a:gd name="T42" fmla="*/ 2147483647 w 438"/>
                <a:gd name="T43" fmla="*/ 2147483647 h 516"/>
                <a:gd name="T44" fmla="*/ 2147483647 w 438"/>
                <a:gd name="T45" fmla="*/ 2147483647 h 516"/>
                <a:gd name="T46" fmla="*/ 2147483647 w 438"/>
                <a:gd name="T47" fmla="*/ 2147483647 h 516"/>
                <a:gd name="T48" fmla="*/ 2147483647 w 438"/>
                <a:gd name="T49" fmla="*/ 2147483647 h 516"/>
                <a:gd name="T50" fmla="*/ 2147483647 w 438"/>
                <a:gd name="T51" fmla="*/ 2147483647 h 516"/>
                <a:gd name="T52" fmla="*/ 2147483647 w 438"/>
                <a:gd name="T53" fmla="*/ 2147483647 h 516"/>
                <a:gd name="T54" fmla="*/ 2147483647 w 438"/>
                <a:gd name="T55" fmla="*/ 2147483647 h 516"/>
                <a:gd name="T56" fmla="*/ 2147483647 w 438"/>
                <a:gd name="T57" fmla="*/ 2147483647 h 516"/>
                <a:gd name="T58" fmla="*/ 2147483647 w 438"/>
                <a:gd name="T59" fmla="*/ 2147483647 h 516"/>
                <a:gd name="T60" fmla="*/ 2147483647 w 438"/>
                <a:gd name="T61" fmla="*/ 2147483647 h 516"/>
                <a:gd name="T62" fmla="*/ 2147483647 w 438"/>
                <a:gd name="T63" fmla="*/ 2147483647 h 516"/>
                <a:gd name="T64" fmla="*/ 2147483647 w 438"/>
                <a:gd name="T65" fmla="*/ 2147483647 h 516"/>
                <a:gd name="T66" fmla="*/ 2147483647 w 438"/>
                <a:gd name="T67" fmla="*/ 2147483647 h 516"/>
                <a:gd name="T68" fmla="*/ 2147483647 w 438"/>
                <a:gd name="T69" fmla="*/ 2147483647 h 516"/>
                <a:gd name="T70" fmla="*/ 2147483647 w 438"/>
                <a:gd name="T71" fmla="*/ 2147483647 h 516"/>
                <a:gd name="T72" fmla="*/ 2147483647 w 438"/>
                <a:gd name="T73" fmla="*/ 2147483647 h 516"/>
                <a:gd name="T74" fmla="*/ 2147483647 w 438"/>
                <a:gd name="T75" fmla="*/ 2147483647 h 516"/>
                <a:gd name="T76" fmla="*/ 2147483647 w 438"/>
                <a:gd name="T77" fmla="*/ 2147483647 h 516"/>
                <a:gd name="T78" fmla="*/ 2147483647 w 438"/>
                <a:gd name="T79" fmla="*/ 2147483647 h 516"/>
                <a:gd name="T80" fmla="*/ 2147483647 w 438"/>
                <a:gd name="T81" fmla="*/ 2147483647 h 516"/>
                <a:gd name="T82" fmla="*/ 2147483647 w 438"/>
                <a:gd name="T83" fmla="*/ 2147483647 h 516"/>
                <a:gd name="T84" fmla="*/ 2147483647 w 438"/>
                <a:gd name="T85" fmla="*/ 2147483647 h 516"/>
                <a:gd name="T86" fmla="*/ 2147483647 w 438"/>
                <a:gd name="T87" fmla="*/ 2147483647 h 516"/>
                <a:gd name="T88" fmla="*/ 2147483647 w 438"/>
                <a:gd name="T89" fmla="*/ 2147483647 h 5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8"/>
                <a:gd name="T136" fmla="*/ 0 h 516"/>
                <a:gd name="T137" fmla="*/ 438 w 438"/>
                <a:gd name="T138" fmla="*/ 516 h 5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8" h="516">
                  <a:moveTo>
                    <a:pt x="402" y="408"/>
                  </a:moveTo>
                  <a:lnTo>
                    <a:pt x="402" y="402"/>
                  </a:lnTo>
                  <a:lnTo>
                    <a:pt x="396" y="396"/>
                  </a:lnTo>
                  <a:lnTo>
                    <a:pt x="390" y="384"/>
                  </a:lnTo>
                  <a:lnTo>
                    <a:pt x="390" y="372"/>
                  </a:lnTo>
                  <a:lnTo>
                    <a:pt x="384" y="354"/>
                  </a:lnTo>
                  <a:lnTo>
                    <a:pt x="378" y="342"/>
                  </a:lnTo>
                  <a:lnTo>
                    <a:pt x="378" y="318"/>
                  </a:lnTo>
                  <a:lnTo>
                    <a:pt x="384" y="312"/>
                  </a:lnTo>
                  <a:lnTo>
                    <a:pt x="390" y="300"/>
                  </a:lnTo>
                  <a:lnTo>
                    <a:pt x="408" y="282"/>
                  </a:lnTo>
                  <a:lnTo>
                    <a:pt x="408" y="270"/>
                  </a:lnTo>
                  <a:lnTo>
                    <a:pt x="414" y="258"/>
                  </a:lnTo>
                  <a:lnTo>
                    <a:pt x="414" y="240"/>
                  </a:lnTo>
                  <a:lnTo>
                    <a:pt x="420" y="228"/>
                  </a:lnTo>
                  <a:lnTo>
                    <a:pt x="426" y="222"/>
                  </a:lnTo>
                  <a:lnTo>
                    <a:pt x="438" y="198"/>
                  </a:lnTo>
                  <a:lnTo>
                    <a:pt x="438" y="186"/>
                  </a:lnTo>
                  <a:lnTo>
                    <a:pt x="432" y="174"/>
                  </a:lnTo>
                  <a:lnTo>
                    <a:pt x="432" y="162"/>
                  </a:lnTo>
                  <a:lnTo>
                    <a:pt x="426" y="150"/>
                  </a:lnTo>
                  <a:lnTo>
                    <a:pt x="426" y="138"/>
                  </a:lnTo>
                  <a:lnTo>
                    <a:pt x="420" y="132"/>
                  </a:lnTo>
                  <a:lnTo>
                    <a:pt x="420" y="126"/>
                  </a:lnTo>
                  <a:lnTo>
                    <a:pt x="432" y="126"/>
                  </a:lnTo>
                  <a:lnTo>
                    <a:pt x="426" y="96"/>
                  </a:lnTo>
                  <a:lnTo>
                    <a:pt x="408" y="102"/>
                  </a:lnTo>
                  <a:lnTo>
                    <a:pt x="408" y="90"/>
                  </a:lnTo>
                  <a:lnTo>
                    <a:pt x="390" y="72"/>
                  </a:lnTo>
                  <a:lnTo>
                    <a:pt x="372" y="66"/>
                  </a:lnTo>
                  <a:lnTo>
                    <a:pt x="342" y="66"/>
                  </a:lnTo>
                  <a:lnTo>
                    <a:pt x="318" y="78"/>
                  </a:lnTo>
                  <a:lnTo>
                    <a:pt x="318" y="84"/>
                  </a:lnTo>
                  <a:lnTo>
                    <a:pt x="312" y="90"/>
                  </a:lnTo>
                  <a:lnTo>
                    <a:pt x="300" y="90"/>
                  </a:lnTo>
                  <a:lnTo>
                    <a:pt x="294" y="84"/>
                  </a:lnTo>
                  <a:lnTo>
                    <a:pt x="282" y="84"/>
                  </a:lnTo>
                  <a:lnTo>
                    <a:pt x="276" y="78"/>
                  </a:lnTo>
                  <a:lnTo>
                    <a:pt x="264" y="72"/>
                  </a:lnTo>
                  <a:lnTo>
                    <a:pt x="258" y="60"/>
                  </a:lnTo>
                  <a:lnTo>
                    <a:pt x="258" y="48"/>
                  </a:lnTo>
                  <a:lnTo>
                    <a:pt x="252" y="42"/>
                  </a:lnTo>
                  <a:lnTo>
                    <a:pt x="252" y="36"/>
                  </a:lnTo>
                  <a:lnTo>
                    <a:pt x="228" y="42"/>
                  </a:lnTo>
                  <a:lnTo>
                    <a:pt x="228" y="18"/>
                  </a:lnTo>
                  <a:lnTo>
                    <a:pt x="216" y="18"/>
                  </a:lnTo>
                  <a:lnTo>
                    <a:pt x="210" y="24"/>
                  </a:lnTo>
                  <a:lnTo>
                    <a:pt x="204" y="36"/>
                  </a:lnTo>
                  <a:lnTo>
                    <a:pt x="198" y="42"/>
                  </a:lnTo>
                  <a:lnTo>
                    <a:pt x="174" y="36"/>
                  </a:lnTo>
                  <a:lnTo>
                    <a:pt x="174" y="0"/>
                  </a:lnTo>
                  <a:lnTo>
                    <a:pt x="162" y="24"/>
                  </a:lnTo>
                  <a:lnTo>
                    <a:pt x="150" y="6"/>
                  </a:lnTo>
                  <a:lnTo>
                    <a:pt x="144" y="30"/>
                  </a:lnTo>
                  <a:lnTo>
                    <a:pt x="126" y="30"/>
                  </a:lnTo>
                  <a:lnTo>
                    <a:pt x="120" y="48"/>
                  </a:lnTo>
                  <a:lnTo>
                    <a:pt x="102" y="30"/>
                  </a:lnTo>
                  <a:lnTo>
                    <a:pt x="84" y="24"/>
                  </a:lnTo>
                  <a:lnTo>
                    <a:pt x="72" y="24"/>
                  </a:lnTo>
                  <a:lnTo>
                    <a:pt x="66" y="30"/>
                  </a:lnTo>
                  <a:lnTo>
                    <a:pt x="66" y="48"/>
                  </a:lnTo>
                  <a:lnTo>
                    <a:pt x="54" y="42"/>
                  </a:lnTo>
                  <a:lnTo>
                    <a:pt x="36" y="66"/>
                  </a:lnTo>
                  <a:lnTo>
                    <a:pt x="42" y="102"/>
                  </a:lnTo>
                  <a:lnTo>
                    <a:pt x="60" y="108"/>
                  </a:lnTo>
                  <a:lnTo>
                    <a:pt x="48" y="126"/>
                  </a:lnTo>
                  <a:lnTo>
                    <a:pt x="66" y="132"/>
                  </a:lnTo>
                  <a:lnTo>
                    <a:pt x="60" y="138"/>
                  </a:lnTo>
                  <a:lnTo>
                    <a:pt x="54" y="150"/>
                  </a:lnTo>
                  <a:lnTo>
                    <a:pt x="54" y="162"/>
                  </a:lnTo>
                  <a:lnTo>
                    <a:pt x="60" y="162"/>
                  </a:lnTo>
                  <a:lnTo>
                    <a:pt x="72" y="168"/>
                  </a:lnTo>
                  <a:lnTo>
                    <a:pt x="78" y="168"/>
                  </a:lnTo>
                  <a:lnTo>
                    <a:pt x="78" y="180"/>
                  </a:lnTo>
                  <a:lnTo>
                    <a:pt x="72" y="186"/>
                  </a:lnTo>
                  <a:lnTo>
                    <a:pt x="72" y="192"/>
                  </a:lnTo>
                  <a:lnTo>
                    <a:pt x="66" y="186"/>
                  </a:lnTo>
                  <a:lnTo>
                    <a:pt x="54" y="186"/>
                  </a:lnTo>
                  <a:lnTo>
                    <a:pt x="48" y="180"/>
                  </a:lnTo>
                  <a:lnTo>
                    <a:pt x="30" y="180"/>
                  </a:lnTo>
                  <a:lnTo>
                    <a:pt x="30" y="192"/>
                  </a:lnTo>
                  <a:lnTo>
                    <a:pt x="36" y="204"/>
                  </a:lnTo>
                  <a:lnTo>
                    <a:pt x="48" y="210"/>
                  </a:lnTo>
                  <a:lnTo>
                    <a:pt x="54" y="222"/>
                  </a:lnTo>
                  <a:lnTo>
                    <a:pt x="36" y="222"/>
                  </a:lnTo>
                  <a:lnTo>
                    <a:pt x="36" y="228"/>
                  </a:lnTo>
                  <a:lnTo>
                    <a:pt x="42" y="234"/>
                  </a:lnTo>
                  <a:lnTo>
                    <a:pt x="42" y="252"/>
                  </a:lnTo>
                  <a:lnTo>
                    <a:pt x="36" y="258"/>
                  </a:lnTo>
                  <a:lnTo>
                    <a:pt x="30" y="258"/>
                  </a:lnTo>
                  <a:lnTo>
                    <a:pt x="18" y="252"/>
                  </a:lnTo>
                  <a:lnTo>
                    <a:pt x="12" y="246"/>
                  </a:lnTo>
                  <a:lnTo>
                    <a:pt x="6" y="246"/>
                  </a:lnTo>
                  <a:lnTo>
                    <a:pt x="24" y="282"/>
                  </a:lnTo>
                  <a:lnTo>
                    <a:pt x="24" y="306"/>
                  </a:lnTo>
                  <a:lnTo>
                    <a:pt x="18" y="324"/>
                  </a:lnTo>
                  <a:lnTo>
                    <a:pt x="6" y="330"/>
                  </a:lnTo>
                  <a:lnTo>
                    <a:pt x="0" y="342"/>
                  </a:lnTo>
                  <a:lnTo>
                    <a:pt x="6" y="348"/>
                  </a:lnTo>
                  <a:lnTo>
                    <a:pt x="24" y="348"/>
                  </a:lnTo>
                  <a:lnTo>
                    <a:pt x="24" y="360"/>
                  </a:lnTo>
                  <a:lnTo>
                    <a:pt x="60" y="354"/>
                  </a:lnTo>
                  <a:lnTo>
                    <a:pt x="60" y="384"/>
                  </a:lnTo>
                  <a:lnTo>
                    <a:pt x="90" y="414"/>
                  </a:lnTo>
                  <a:lnTo>
                    <a:pt x="90" y="438"/>
                  </a:lnTo>
                  <a:lnTo>
                    <a:pt x="84" y="450"/>
                  </a:lnTo>
                  <a:lnTo>
                    <a:pt x="84" y="462"/>
                  </a:lnTo>
                  <a:lnTo>
                    <a:pt x="78" y="468"/>
                  </a:lnTo>
                  <a:lnTo>
                    <a:pt x="78" y="516"/>
                  </a:lnTo>
                  <a:lnTo>
                    <a:pt x="90" y="516"/>
                  </a:lnTo>
                  <a:lnTo>
                    <a:pt x="96" y="510"/>
                  </a:lnTo>
                  <a:lnTo>
                    <a:pt x="102" y="498"/>
                  </a:lnTo>
                  <a:lnTo>
                    <a:pt x="114" y="498"/>
                  </a:lnTo>
                  <a:lnTo>
                    <a:pt x="126" y="486"/>
                  </a:lnTo>
                  <a:lnTo>
                    <a:pt x="138" y="480"/>
                  </a:lnTo>
                  <a:lnTo>
                    <a:pt x="198" y="456"/>
                  </a:lnTo>
                  <a:lnTo>
                    <a:pt x="228" y="450"/>
                  </a:lnTo>
                  <a:lnTo>
                    <a:pt x="264" y="450"/>
                  </a:lnTo>
                  <a:lnTo>
                    <a:pt x="270" y="444"/>
                  </a:lnTo>
                  <a:lnTo>
                    <a:pt x="282" y="444"/>
                  </a:lnTo>
                  <a:lnTo>
                    <a:pt x="294" y="438"/>
                  </a:lnTo>
                  <a:lnTo>
                    <a:pt x="330" y="438"/>
                  </a:lnTo>
                  <a:lnTo>
                    <a:pt x="336" y="444"/>
                  </a:lnTo>
                  <a:lnTo>
                    <a:pt x="342" y="444"/>
                  </a:lnTo>
                  <a:lnTo>
                    <a:pt x="348" y="450"/>
                  </a:lnTo>
                  <a:lnTo>
                    <a:pt x="366" y="450"/>
                  </a:lnTo>
                  <a:lnTo>
                    <a:pt x="378" y="438"/>
                  </a:lnTo>
                  <a:lnTo>
                    <a:pt x="384" y="438"/>
                  </a:lnTo>
                  <a:lnTo>
                    <a:pt x="384" y="444"/>
                  </a:lnTo>
                  <a:lnTo>
                    <a:pt x="396" y="456"/>
                  </a:lnTo>
                  <a:lnTo>
                    <a:pt x="408" y="462"/>
                  </a:lnTo>
                  <a:lnTo>
                    <a:pt x="420" y="462"/>
                  </a:lnTo>
                  <a:lnTo>
                    <a:pt x="426" y="468"/>
                  </a:lnTo>
                  <a:lnTo>
                    <a:pt x="426" y="414"/>
                  </a:lnTo>
                  <a:lnTo>
                    <a:pt x="402" y="4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38" name="Congo" descr="© INSCALE GmbH, 05.05.2010&#10;http://www.presentationload.com/">
              <a:extLst>
                <a:ext uri="{FF2B5EF4-FFF2-40B4-BE49-F238E27FC236}">
                  <a16:creationId xmlns:a16="http://schemas.microsoft.com/office/drawing/2014/main" id="{83797908-5C54-4B5B-9416-6F09DDC8E2B7}"/>
                </a:ext>
              </a:extLst>
            </p:cNvPr>
            <p:cNvSpPr>
              <a:spLocks/>
            </p:cNvSpPr>
            <p:nvPr>
              <p:custDataLst>
                <p:tags r:id="rId41"/>
              </p:custDataLst>
            </p:nvPr>
          </p:nvSpPr>
          <p:spPr bwMode="gray">
            <a:xfrm>
              <a:off x="7719864" y="3547807"/>
              <a:ext cx="523510" cy="588757"/>
            </a:xfrm>
            <a:custGeom>
              <a:avLst/>
              <a:gdLst>
                <a:gd name="T0" fmla="*/ 2147483647 w 1350"/>
                <a:gd name="T1" fmla="*/ 2147483647 h 1518"/>
                <a:gd name="T2" fmla="*/ 2147483647 w 1350"/>
                <a:gd name="T3" fmla="*/ 2147483647 h 1518"/>
                <a:gd name="T4" fmla="*/ 2147483647 w 1350"/>
                <a:gd name="T5" fmla="*/ 2147483647 h 1518"/>
                <a:gd name="T6" fmla="*/ 2147483647 w 1350"/>
                <a:gd name="T7" fmla="*/ 2147483647 h 1518"/>
                <a:gd name="T8" fmla="*/ 2147483647 w 1350"/>
                <a:gd name="T9" fmla="*/ 2147483647 h 1518"/>
                <a:gd name="T10" fmla="*/ 2147483647 w 1350"/>
                <a:gd name="T11" fmla="*/ 2147483647 h 1518"/>
                <a:gd name="T12" fmla="*/ 2147483647 w 1350"/>
                <a:gd name="T13" fmla="*/ 2147483647 h 1518"/>
                <a:gd name="T14" fmla="*/ 2147483647 w 1350"/>
                <a:gd name="T15" fmla="*/ 2147483647 h 1518"/>
                <a:gd name="T16" fmla="*/ 2147483647 w 1350"/>
                <a:gd name="T17" fmla="*/ 2147483647 h 1518"/>
                <a:gd name="T18" fmla="*/ 2147483647 w 1350"/>
                <a:gd name="T19" fmla="*/ 2147483647 h 1518"/>
                <a:gd name="T20" fmla="*/ 2147483647 w 1350"/>
                <a:gd name="T21" fmla="*/ 2147483647 h 1518"/>
                <a:gd name="T22" fmla="*/ 2147483647 w 1350"/>
                <a:gd name="T23" fmla="*/ 2147483647 h 1518"/>
                <a:gd name="T24" fmla="*/ 2147483647 w 1350"/>
                <a:gd name="T25" fmla="*/ 2147483647 h 1518"/>
                <a:gd name="T26" fmla="*/ 2147483647 w 1350"/>
                <a:gd name="T27" fmla="*/ 2147483647 h 1518"/>
                <a:gd name="T28" fmla="*/ 2147483647 w 1350"/>
                <a:gd name="T29" fmla="*/ 2147483647 h 1518"/>
                <a:gd name="T30" fmla="*/ 2147483647 w 1350"/>
                <a:gd name="T31" fmla="*/ 2147483647 h 1518"/>
                <a:gd name="T32" fmla="*/ 2147483647 w 1350"/>
                <a:gd name="T33" fmla="*/ 2147483647 h 1518"/>
                <a:gd name="T34" fmla="*/ 2147483647 w 1350"/>
                <a:gd name="T35" fmla="*/ 2147483647 h 1518"/>
                <a:gd name="T36" fmla="*/ 2147483647 w 1350"/>
                <a:gd name="T37" fmla="*/ 2147483647 h 1518"/>
                <a:gd name="T38" fmla="*/ 2147483647 w 1350"/>
                <a:gd name="T39" fmla="*/ 2147483647 h 1518"/>
                <a:gd name="T40" fmla="*/ 2147483647 w 1350"/>
                <a:gd name="T41" fmla="*/ 2147483647 h 1518"/>
                <a:gd name="T42" fmla="*/ 2147483647 w 1350"/>
                <a:gd name="T43" fmla="*/ 2147483647 h 1518"/>
                <a:gd name="T44" fmla="*/ 2147483647 w 1350"/>
                <a:gd name="T45" fmla="*/ 2147483647 h 1518"/>
                <a:gd name="T46" fmla="*/ 2147483647 w 1350"/>
                <a:gd name="T47" fmla="*/ 2147483647 h 1518"/>
                <a:gd name="T48" fmla="*/ 2147483647 w 1350"/>
                <a:gd name="T49" fmla="*/ 2147483647 h 1518"/>
                <a:gd name="T50" fmla="*/ 2147483647 w 1350"/>
                <a:gd name="T51" fmla="*/ 2147483647 h 1518"/>
                <a:gd name="T52" fmla="*/ 2147483647 w 1350"/>
                <a:gd name="T53" fmla="*/ 2147483647 h 1518"/>
                <a:gd name="T54" fmla="*/ 2147483647 w 1350"/>
                <a:gd name="T55" fmla="*/ 2147483647 h 1518"/>
                <a:gd name="T56" fmla="*/ 2147483647 w 1350"/>
                <a:gd name="T57" fmla="*/ 2147483647 h 1518"/>
                <a:gd name="T58" fmla="*/ 2147483647 w 1350"/>
                <a:gd name="T59" fmla="*/ 2147483647 h 1518"/>
                <a:gd name="T60" fmla="*/ 2147483647 w 1350"/>
                <a:gd name="T61" fmla="*/ 2147483647 h 1518"/>
                <a:gd name="T62" fmla="*/ 2147483647 w 1350"/>
                <a:gd name="T63" fmla="*/ 2147483647 h 1518"/>
                <a:gd name="T64" fmla="*/ 2147483647 w 1350"/>
                <a:gd name="T65" fmla="*/ 2147483647 h 1518"/>
                <a:gd name="T66" fmla="*/ 2147483647 w 1350"/>
                <a:gd name="T67" fmla="*/ 2147483647 h 1518"/>
                <a:gd name="T68" fmla="*/ 2147483647 w 1350"/>
                <a:gd name="T69" fmla="*/ 2147483647 h 1518"/>
                <a:gd name="T70" fmla="*/ 2147483647 w 1350"/>
                <a:gd name="T71" fmla="*/ 2147483647 h 1518"/>
                <a:gd name="T72" fmla="*/ 2147483647 w 1350"/>
                <a:gd name="T73" fmla="*/ 2147483647 h 1518"/>
                <a:gd name="T74" fmla="*/ 2147483647 w 1350"/>
                <a:gd name="T75" fmla="*/ 2147483647 h 1518"/>
                <a:gd name="T76" fmla="*/ 2147483647 w 1350"/>
                <a:gd name="T77" fmla="*/ 2147483647 h 1518"/>
                <a:gd name="T78" fmla="*/ 2147483647 w 1350"/>
                <a:gd name="T79" fmla="*/ 2147483647 h 1518"/>
                <a:gd name="T80" fmla="*/ 2147483647 w 1350"/>
                <a:gd name="T81" fmla="*/ 2147483647 h 1518"/>
                <a:gd name="T82" fmla="*/ 2147483647 w 1350"/>
                <a:gd name="T83" fmla="*/ 2147483647 h 1518"/>
                <a:gd name="T84" fmla="*/ 2147483647 w 1350"/>
                <a:gd name="T85" fmla="*/ 2147483647 h 1518"/>
                <a:gd name="T86" fmla="*/ 2147483647 w 1350"/>
                <a:gd name="T87" fmla="*/ 2147483647 h 1518"/>
                <a:gd name="T88" fmla="*/ 2147483647 w 1350"/>
                <a:gd name="T89" fmla="*/ 2147483647 h 1518"/>
                <a:gd name="T90" fmla="*/ 2147483647 w 1350"/>
                <a:gd name="T91" fmla="*/ 2147483647 h 1518"/>
                <a:gd name="T92" fmla="*/ 2147483647 w 1350"/>
                <a:gd name="T93" fmla="*/ 2147483647 h 1518"/>
                <a:gd name="T94" fmla="*/ 2147483647 w 1350"/>
                <a:gd name="T95" fmla="*/ 2147483647 h 1518"/>
                <a:gd name="T96" fmla="*/ 2147483647 w 1350"/>
                <a:gd name="T97" fmla="*/ 2147483647 h 1518"/>
                <a:gd name="T98" fmla="*/ 2147483647 w 1350"/>
                <a:gd name="T99" fmla="*/ 2147483647 h 1518"/>
                <a:gd name="T100" fmla="*/ 2147483647 w 1350"/>
                <a:gd name="T101" fmla="*/ 2147483647 h 1518"/>
                <a:gd name="T102" fmla="*/ 2147483647 w 1350"/>
                <a:gd name="T103" fmla="*/ 2147483647 h 1518"/>
                <a:gd name="T104" fmla="*/ 2147483647 w 1350"/>
                <a:gd name="T105" fmla="*/ 2147483647 h 1518"/>
                <a:gd name="T106" fmla="*/ 2147483647 w 1350"/>
                <a:gd name="T107" fmla="*/ 2147483647 h 1518"/>
                <a:gd name="T108" fmla="*/ 2147483647 w 1350"/>
                <a:gd name="T109" fmla="*/ 2147483647 h 1518"/>
                <a:gd name="T110" fmla="*/ 2147483647 w 1350"/>
                <a:gd name="T111" fmla="*/ 2147483647 h 1518"/>
                <a:gd name="T112" fmla="*/ 2147483647 w 1350"/>
                <a:gd name="T113" fmla="*/ 2147483647 h 1518"/>
                <a:gd name="T114" fmla="*/ 2147483647 w 1350"/>
                <a:gd name="T115" fmla="*/ 2147483647 h 1518"/>
                <a:gd name="T116" fmla="*/ 2147483647 w 1350"/>
                <a:gd name="T117" fmla="*/ 2147483647 h 1518"/>
                <a:gd name="T118" fmla="*/ 2147483647 w 1350"/>
                <a:gd name="T119" fmla="*/ 2147483647 h 1518"/>
                <a:gd name="T120" fmla="*/ 2147483647 w 1350"/>
                <a:gd name="T121" fmla="*/ 2147483647 h 1518"/>
                <a:gd name="T122" fmla="*/ 2147483647 w 1350"/>
                <a:gd name="T123" fmla="*/ 2147483647 h 1518"/>
                <a:gd name="T124" fmla="*/ 2147483647 w 1350"/>
                <a:gd name="T125" fmla="*/ 2147483647 h 15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50"/>
                <a:gd name="T190" fmla="*/ 0 h 1518"/>
                <a:gd name="T191" fmla="*/ 1350 w 1350"/>
                <a:gd name="T192" fmla="*/ 1518 h 15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50" h="1518">
                  <a:moveTo>
                    <a:pt x="1242" y="468"/>
                  </a:moveTo>
                  <a:lnTo>
                    <a:pt x="1242" y="438"/>
                  </a:lnTo>
                  <a:lnTo>
                    <a:pt x="1260" y="366"/>
                  </a:lnTo>
                  <a:lnTo>
                    <a:pt x="1278" y="354"/>
                  </a:lnTo>
                  <a:lnTo>
                    <a:pt x="1278" y="342"/>
                  </a:lnTo>
                  <a:lnTo>
                    <a:pt x="1302" y="330"/>
                  </a:lnTo>
                  <a:lnTo>
                    <a:pt x="1308" y="318"/>
                  </a:lnTo>
                  <a:lnTo>
                    <a:pt x="1320" y="312"/>
                  </a:lnTo>
                  <a:lnTo>
                    <a:pt x="1332" y="288"/>
                  </a:lnTo>
                  <a:lnTo>
                    <a:pt x="1344" y="276"/>
                  </a:lnTo>
                  <a:lnTo>
                    <a:pt x="1350" y="264"/>
                  </a:lnTo>
                  <a:lnTo>
                    <a:pt x="1350" y="252"/>
                  </a:lnTo>
                  <a:lnTo>
                    <a:pt x="1344" y="246"/>
                  </a:lnTo>
                  <a:lnTo>
                    <a:pt x="1332" y="240"/>
                  </a:lnTo>
                  <a:lnTo>
                    <a:pt x="1320" y="240"/>
                  </a:lnTo>
                  <a:lnTo>
                    <a:pt x="1314" y="234"/>
                  </a:lnTo>
                  <a:lnTo>
                    <a:pt x="1314" y="222"/>
                  </a:lnTo>
                  <a:lnTo>
                    <a:pt x="1320" y="210"/>
                  </a:lnTo>
                  <a:lnTo>
                    <a:pt x="1326" y="204"/>
                  </a:lnTo>
                  <a:lnTo>
                    <a:pt x="1326" y="198"/>
                  </a:lnTo>
                  <a:lnTo>
                    <a:pt x="1320" y="192"/>
                  </a:lnTo>
                  <a:lnTo>
                    <a:pt x="1308" y="186"/>
                  </a:lnTo>
                  <a:lnTo>
                    <a:pt x="1326" y="168"/>
                  </a:lnTo>
                  <a:lnTo>
                    <a:pt x="1320" y="144"/>
                  </a:lnTo>
                  <a:lnTo>
                    <a:pt x="1302" y="144"/>
                  </a:lnTo>
                  <a:lnTo>
                    <a:pt x="1296" y="120"/>
                  </a:lnTo>
                  <a:lnTo>
                    <a:pt x="1290" y="120"/>
                  </a:lnTo>
                  <a:lnTo>
                    <a:pt x="1284" y="114"/>
                  </a:lnTo>
                  <a:lnTo>
                    <a:pt x="1272" y="108"/>
                  </a:lnTo>
                  <a:lnTo>
                    <a:pt x="1260" y="96"/>
                  </a:lnTo>
                  <a:lnTo>
                    <a:pt x="1254" y="84"/>
                  </a:lnTo>
                  <a:lnTo>
                    <a:pt x="1248" y="66"/>
                  </a:lnTo>
                  <a:lnTo>
                    <a:pt x="1236" y="60"/>
                  </a:lnTo>
                  <a:lnTo>
                    <a:pt x="1230" y="54"/>
                  </a:lnTo>
                  <a:lnTo>
                    <a:pt x="1218" y="66"/>
                  </a:lnTo>
                  <a:lnTo>
                    <a:pt x="1218" y="72"/>
                  </a:lnTo>
                  <a:lnTo>
                    <a:pt x="1206" y="84"/>
                  </a:lnTo>
                  <a:lnTo>
                    <a:pt x="1200" y="84"/>
                  </a:lnTo>
                  <a:lnTo>
                    <a:pt x="1188" y="78"/>
                  </a:lnTo>
                  <a:lnTo>
                    <a:pt x="1188" y="72"/>
                  </a:lnTo>
                  <a:lnTo>
                    <a:pt x="1176" y="66"/>
                  </a:lnTo>
                  <a:lnTo>
                    <a:pt x="1164" y="66"/>
                  </a:lnTo>
                  <a:lnTo>
                    <a:pt x="1158" y="72"/>
                  </a:lnTo>
                  <a:lnTo>
                    <a:pt x="1152" y="84"/>
                  </a:lnTo>
                  <a:lnTo>
                    <a:pt x="1146" y="90"/>
                  </a:lnTo>
                  <a:lnTo>
                    <a:pt x="1098" y="66"/>
                  </a:lnTo>
                  <a:lnTo>
                    <a:pt x="1098" y="42"/>
                  </a:lnTo>
                  <a:lnTo>
                    <a:pt x="1068" y="18"/>
                  </a:lnTo>
                  <a:lnTo>
                    <a:pt x="1062" y="6"/>
                  </a:lnTo>
                  <a:lnTo>
                    <a:pt x="1044" y="24"/>
                  </a:lnTo>
                  <a:lnTo>
                    <a:pt x="1026" y="30"/>
                  </a:lnTo>
                  <a:lnTo>
                    <a:pt x="1002" y="30"/>
                  </a:lnTo>
                  <a:lnTo>
                    <a:pt x="990" y="18"/>
                  </a:lnTo>
                  <a:lnTo>
                    <a:pt x="990" y="12"/>
                  </a:lnTo>
                  <a:lnTo>
                    <a:pt x="954" y="18"/>
                  </a:lnTo>
                  <a:lnTo>
                    <a:pt x="942" y="6"/>
                  </a:lnTo>
                  <a:lnTo>
                    <a:pt x="942" y="0"/>
                  </a:lnTo>
                  <a:lnTo>
                    <a:pt x="936" y="0"/>
                  </a:lnTo>
                  <a:lnTo>
                    <a:pt x="918" y="18"/>
                  </a:lnTo>
                  <a:lnTo>
                    <a:pt x="918" y="30"/>
                  </a:lnTo>
                  <a:lnTo>
                    <a:pt x="906" y="30"/>
                  </a:lnTo>
                  <a:lnTo>
                    <a:pt x="900" y="36"/>
                  </a:lnTo>
                  <a:lnTo>
                    <a:pt x="876" y="36"/>
                  </a:lnTo>
                  <a:lnTo>
                    <a:pt x="864" y="24"/>
                  </a:lnTo>
                  <a:lnTo>
                    <a:pt x="840" y="42"/>
                  </a:lnTo>
                  <a:lnTo>
                    <a:pt x="822" y="42"/>
                  </a:lnTo>
                  <a:lnTo>
                    <a:pt x="810" y="54"/>
                  </a:lnTo>
                  <a:lnTo>
                    <a:pt x="798" y="60"/>
                  </a:lnTo>
                  <a:lnTo>
                    <a:pt x="792" y="66"/>
                  </a:lnTo>
                  <a:lnTo>
                    <a:pt x="786" y="66"/>
                  </a:lnTo>
                  <a:lnTo>
                    <a:pt x="762" y="42"/>
                  </a:lnTo>
                  <a:lnTo>
                    <a:pt x="756" y="54"/>
                  </a:lnTo>
                  <a:lnTo>
                    <a:pt x="738" y="72"/>
                  </a:lnTo>
                  <a:lnTo>
                    <a:pt x="738" y="84"/>
                  </a:lnTo>
                  <a:lnTo>
                    <a:pt x="732" y="90"/>
                  </a:lnTo>
                  <a:lnTo>
                    <a:pt x="726" y="102"/>
                  </a:lnTo>
                  <a:lnTo>
                    <a:pt x="720" y="108"/>
                  </a:lnTo>
                  <a:lnTo>
                    <a:pt x="708" y="102"/>
                  </a:lnTo>
                  <a:lnTo>
                    <a:pt x="702" y="96"/>
                  </a:lnTo>
                  <a:lnTo>
                    <a:pt x="690" y="90"/>
                  </a:lnTo>
                  <a:lnTo>
                    <a:pt x="642" y="90"/>
                  </a:lnTo>
                  <a:lnTo>
                    <a:pt x="630" y="84"/>
                  </a:lnTo>
                  <a:lnTo>
                    <a:pt x="624" y="78"/>
                  </a:lnTo>
                  <a:lnTo>
                    <a:pt x="582" y="78"/>
                  </a:lnTo>
                  <a:lnTo>
                    <a:pt x="582" y="48"/>
                  </a:lnTo>
                  <a:lnTo>
                    <a:pt x="576" y="42"/>
                  </a:lnTo>
                  <a:lnTo>
                    <a:pt x="558" y="42"/>
                  </a:lnTo>
                  <a:lnTo>
                    <a:pt x="558" y="30"/>
                  </a:lnTo>
                  <a:lnTo>
                    <a:pt x="546" y="24"/>
                  </a:lnTo>
                  <a:lnTo>
                    <a:pt x="534" y="24"/>
                  </a:lnTo>
                  <a:lnTo>
                    <a:pt x="516" y="18"/>
                  </a:lnTo>
                  <a:lnTo>
                    <a:pt x="504" y="18"/>
                  </a:lnTo>
                  <a:lnTo>
                    <a:pt x="492" y="24"/>
                  </a:lnTo>
                  <a:lnTo>
                    <a:pt x="486" y="30"/>
                  </a:lnTo>
                  <a:lnTo>
                    <a:pt x="486" y="36"/>
                  </a:lnTo>
                  <a:lnTo>
                    <a:pt x="480" y="48"/>
                  </a:lnTo>
                  <a:lnTo>
                    <a:pt x="480" y="54"/>
                  </a:lnTo>
                  <a:lnTo>
                    <a:pt x="474" y="66"/>
                  </a:lnTo>
                  <a:lnTo>
                    <a:pt x="462" y="78"/>
                  </a:lnTo>
                  <a:lnTo>
                    <a:pt x="456" y="78"/>
                  </a:lnTo>
                  <a:lnTo>
                    <a:pt x="444" y="90"/>
                  </a:lnTo>
                  <a:lnTo>
                    <a:pt x="444" y="102"/>
                  </a:lnTo>
                  <a:lnTo>
                    <a:pt x="450" y="102"/>
                  </a:lnTo>
                  <a:lnTo>
                    <a:pt x="450" y="120"/>
                  </a:lnTo>
                  <a:lnTo>
                    <a:pt x="438" y="138"/>
                  </a:lnTo>
                  <a:lnTo>
                    <a:pt x="450" y="150"/>
                  </a:lnTo>
                  <a:lnTo>
                    <a:pt x="450" y="186"/>
                  </a:lnTo>
                  <a:lnTo>
                    <a:pt x="444" y="198"/>
                  </a:lnTo>
                  <a:lnTo>
                    <a:pt x="438" y="216"/>
                  </a:lnTo>
                  <a:lnTo>
                    <a:pt x="426" y="228"/>
                  </a:lnTo>
                  <a:lnTo>
                    <a:pt x="414" y="252"/>
                  </a:lnTo>
                  <a:lnTo>
                    <a:pt x="408" y="258"/>
                  </a:lnTo>
                  <a:lnTo>
                    <a:pt x="408" y="288"/>
                  </a:lnTo>
                  <a:lnTo>
                    <a:pt x="414" y="300"/>
                  </a:lnTo>
                  <a:lnTo>
                    <a:pt x="414" y="324"/>
                  </a:lnTo>
                  <a:lnTo>
                    <a:pt x="396" y="360"/>
                  </a:lnTo>
                  <a:lnTo>
                    <a:pt x="396" y="372"/>
                  </a:lnTo>
                  <a:lnTo>
                    <a:pt x="402" y="378"/>
                  </a:lnTo>
                  <a:lnTo>
                    <a:pt x="408" y="390"/>
                  </a:lnTo>
                  <a:lnTo>
                    <a:pt x="408" y="414"/>
                  </a:lnTo>
                  <a:lnTo>
                    <a:pt x="402" y="426"/>
                  </a:lnTo>
                  <a:lnTo>
                    <a:pt x="390" y="432"/>
                  </a:lnTo>
                  <a:lnTo>
                    <a:pt x="390" y="486"/>
                  </a:lnTo>
                  <a:lnTo>
                    <a:pt x="384" y="492"/>
                  </a:lnTo>
                  <a:lnTo>
                    <a:pt x="372" y="498"/>
                  </a:lnTo>
                  <a:lnTo>
                    <a:pt x="366" y="510"/>
                  </a:lnTo>
                  <a:lnTo>
                    <a:pt x="318" y="534"/>
                  </a:lnTo>
                  <a:lnTo>
                    <a:pt x="312" y="540"/>
                  </a:lnTo>
                  <a:lnTo>
                    <a:pt x="306" y="552"/>
                  </a:lnTo>
                  <a:lnTo>
                    <a:pt x="306" y="588"/>
                  </a:lnTo>
                  <a:lnTo>
                    <a:pt x="282" y="612"/>
                  </a:lnTo>
                  <a:lnTo>
                    <a:pt x="276" y="612"/>
                  </a:lnTo>
                  <a:lnTo>
                    <a:pt x="282" y="714"/>
                  </a:lnTo>
                  <a:lnTo>
                    <a:pt x="252" y="756"/>
                  </a:lnTo>
                  <a:lnTo>
                    <a:pt x="246" y="762"/>
                  </a:lnTo>
                  <a:lnTo>
                    <a:pt x="228" y="762"/>
                  </a:lnTo>
                  <a:lnTo>
                    <a:pt x="216" y="774"/>
                  </a:lnTo>
                  <a:lnTo>
                    <a:pt x="210" y="786"/>
                  </a:lnTo>
                  <a:lnTo>
                    <a:pt x="192" y="804"/>
                  </a:lnTo>
                  <a:lnTo>
                    <a:pt x="186" y="816"/>
                  </a:lnTo>
                  <a:lnTo>
                    <a:pt x="180" y="822"/>
                  </a:lnTo>
                  <a:lnTo>
                    <a:pt x="168" y="828"/>
                  </a:lnTo>
                  <a:lnTo>
                    <a:pt x="150" y="828"/>
                  </a:lnTo>
                  <a:lnTo>
                    <a:pt x="144" y="822"/>
                  </a:lnTo>
                  <a:lnTo>
                    <a:pt x="150" y="810"/>
                  </a:lnTo>
                  <a:lnTo>
                    <a:pt x="150" y="780"/>
                  </a:lnTo>
                  <a:lnTo>
                    <a:pt x="144" y="780"/>
                  </a:lnTo>
                  <a:lnTo>
                    <a:pt x="126" y="798"/>
                  </a:lnTo>
                  <a:lnTo>
                    <a:pt x="102" y="792"/>
                  </a:lnTo>
                  <a:lnTo>
                    <a:pt x="102" y="810"/>
                  </a:lnTo>
                  <a:lnTo>
                    <a:pt x="96" y="822"/>
                  </a:lnTo>
                  <a:lnTo>
                    <a:pt x="90" y="828"/>
                  </a:lnTo>
                  <a:lnTo>
                    <a:pt x="78" y="828"/>
                  </a:lnTo>
                  <a:lnTo>
                    <a:pt x="72" y="822"/>
                  </a:lnTo>
                  <a:lnTo>
                    <a:pt x="72" y="816"/>
                  </a:lnTo>
                  <a:lnTo>
                    <a:pt x="66" y="810"/>
                  </a:lnTo>
                  <a:lnTo>
                    <a:pt x="66" y="804"/>
                  </a:lnTo>
                  <a:lnTo>
                    <a:pt x="54" y="804"/>
                  </a:lnTo>
                  <a:lnTo>
                    <a:pt x="48" y="816"/>
                  </a:lnTo>
                  <a:lnTo>
                    <a:pt x="12" y="846"/>
                  </a:lnTo>
                  <a:lnTo>
                    <a:pt x="18" y="858"/>
                  </a:lnTo>
                  <a:lnTo>
                    <a:pt x="18" y="864"/>
                  </a:lnTo>
                  <a:lnTo>
                    <a:pt x="24" y="876"/>
                  </a:lnTo>
                  <a:lnTo>
                    <a:pt x="24" y="882"/>
                  </a:lnTo>
                  <a:lnTo>
                    <a:pt x="18" y="888"/>
                  </a:lnTo>
                  <a:lnTo>
                    <a:pt x="6" y="894"/>
                  </a:lnTo>
                  <a:lnTo>
                    <a:pt x="0" y="900"/>
                  </a:lnTo>
                  <a:lnTo>
                    <a:pt x="6" y="906"/>
                  </a:lnTo>
                  <a:lnTo>
                    <a:pt x="6" y="912"/>
                  </a:lnTo>
                  <a:lnTo>
                    <a:pt x="18" y="918"/>
                  </a:lnTo>
                  <a:lnTo>
                    <a:pt x="18" y="924"/>
                  </a:lnTo>
                  <a:lnTo>
                    <a:pt x="54" y="906"/>
                  </a:lnTo>
                  <a:lnTo>
                    <a:pt x="78" y="912"/>
                  </a:lnTo>
                  <a:lnTo>
                    <a:pt x="84" y="906"/>
                  </a:lnTo>
                  <a:lnTo>
                    <a:pt x="96" y="912"/>
                  </a:lnTo>
                  <a:lnTo>
                    <a:pt x="120" y="906"/>
                  </a:lnTo>
                  <a:lnTo>
                    <a:pt x="132" y="912"/>
                  </a:lnTo>
                  <a:lnTo>
                    <a:pt x="162" y="912"/>
                  </a:lnTo>
                  <a:lnTo>
                    <a:pt x="174" y="906"/>
                  </a:lnTo>
                  <a:lnTo>
                    <a:pt x="186" y="906"/>
                  </a:lnTo>
                  <a:lnTo>
                    <a:pt x="198" y="912"/>
                  </a:lnTo>
                  <a:lnTo>
                    <a:pt x="228" y="912"/>
                  </a:lnTo>
                  <a:lnTo>
                    <a:pt x="246" y="906"/>
                  </a:lnTo>
                  <a:lnTo>
                    <a:pt x="270" y="906"/>
                  </a:lnTo>
                  <a:lnTo>
                    <a:pt x="276" y="900"/>
                  </a:lnTo>
                  <a:lnTo>
                    <a:pt x="294" y="900"/>
                  </a:lnTo>
                  <a:lnTo>
                    <a:pt x="300" y="906"/>
                  </a:lnTo>
                  <a:lnTo>
                    <a:pt x="306" y="918"/>
                  </a:lnTo>
                  <a:lnTo>
                    <a:pt x="318" y="930"/>
                  </a:lnTo>
                  <a:lnTo>
                    <a:pt x="318" y="972"/>
                  </a:lnTo>
                  <a:lnTo>
                    <a:pt x="336" y="990"/>
                  </a:lnTo>
                  <a:lnTo>
                    <a:pt x="336" y="1014"/>
                  </a:lnTo>
                  <a:lnTo>
                    <a:pt x="330" y="1020"/>
                  </a:lnTo>
                  <a:lnTo>
                    <a:pt x="330" y="1026"/>
                  </a:lnTo>
                  <a:lnTo>
                    <a:pt x="336" y="1032"/>
                  </a:lnTo>
                  <a:lnTo>
                    <a:pt x="342" y="1032"/>
                  </a:lnTo>
                  <a:lnTo>
                    <a:pt x="354" y="1044"/>
                  </a:lnTo>
                  <a:lnTo>
                    <a:pt x="354" y="1056"/>
                  </a:lnTo>
                  <a:lnTo>
                    <a:pt x="360" y="1062"/>
                  </a:lnTo>
                  <a:lnTo>
                    <a:pt x="372" y="1086"/>
                  </a:lnTo>
                  <a:lnTo>
                    <a:pt x="402" y="1086"/>
                  </a:lnTo>
                  <a:lnTo>
                    <a:pt x="414" y="1092"/>
                  </a:lnTo>
                  <a:lnTo>
                    <a:pt x="420" y="1080"/>
                  </a:lnTo>
                  <a:lnTo>
                    <a:pt x="444" y="1080"/>
                  </a:lnTo>
                  <a:lnTo>
                    <a:pt x="456" y="1074"/>
                  </a:lnTo>
                  <a:lnTo>
                    <a:pt x="462" y="1080"/>
                  </a:lnTo>
                  <a:lnTo>
                    <a:pt x="504" y="1074"/>
                  </a:lnTo>
                  <a:lnTo>
                    <a:pt x="504" y="1056"/>
                  </a:lnTo>
                  <a:lnTo>
                    <a:pt x="510" y="1050"/>
                  </a:lnTo>
                  <a:lnTo>
                    <a:pt x="510" y="1044"/>
                  </a:lnTo>
                  <a:lnTo>
                    <a:pt x="522" y="1044"/>
                  </a:lnTo>
                  <a:lnTo>
                    <a:pt x="522" y="1032"/>
                  </a:lnTo>
                  <a:lnTo>
                    <a:pt x="516" y="1020"/>
                  </a:lnTo>
                  <a:lnTo>
                    <a:pt x="510" y="1014"/>
                  </a:lnTo>
                  <a:lnTo>
                    <a:pt x="510" y="1008"/>
                  </a:lnTo>
                  <a:lnTo>
                    <a:pt x="516" y="1002"/>
                  </a:lnTo>
                  <a:lnTo>
                    <a:pt x="564" y="1002"/>
                  </a:lnTo>
                  <a:lnTo>
                    <a:pt x="564" y="996"/>
                  </a:lnTo>
                  <a:lnTo>
                    <a:pt x="576" y="996"/>
                  </a:lnTo>
                  <a:lnTo>
                    <a:pt x="588" y="1002"/>
                  </a:lnTo>
                  <a:lnTo>
                    <a:pt x="588" y="1026"/>
                  </a:lnTo>
                  <a:lnTo>
                    <a:pt x="678" y="1026"/>
                  </a:lnTo>
                  <a:lnTo>
                    <a:pt x="678" y="1050"/>
                  </a:lnTo>
                  <a:lnTo>
                    <a:pt x="666" y="1068"/>
                  </a:lnTo>
                  <a:lnTo>
                    <a:pt x="672" y="1086"/>
                  </a:lnTo>
                  <a:lnTo>
                    <a:pt x="684" y="1098"/>
                  </a:lnTo>
                  <a:lnTo>
                    <a:pt x="690" y="1110"/>
                  </a:lnTo>
                  <a:lnTo>
                    <a:pt x="690" y="1122"/>
                  </a:lnTo>
                  <a:lnTo>
                    <a:pt x="684" y="1134"/>
                  </a:lnTo>
                  <a:lnTo>
                    <a:pt x="678" y="1140"/>
                  </a:lnTo>
                  <a:lnTo>
                    <a:pt x="684" y="1164"/>
                  </a:lnTo>
                  <a:lnTo>
                    <a:pt x="684" y="1176"/>
                  </a:lnTo>
                  <a:lnTo>
                    <a:pt x="678" y="1182"/>
                  </a:lnTo>
                  <a:lnTo>
                    <a:pt x="678" y="1194"/>
                  </a:lnTo>
                  <a:lnTo>
                    <a:pt x="684" y="1212"/>
                  </a:lnTo>
                  <a:lnTo>
                    <a:pt x="696" y="1230"/>
                  </a:lnTo>
                  <a:lnTo>
                    <a:pt x="708" y="1254"/>
                  </a:lnTo>
                  <a:lnTo>
                    <a:pt x="714" y="1260"/>
                  </a:lnTo>
                  <a:lnTo>
                    <a:pt x="714" y="1278"/>
                  </a:lnTo>
                  <a:lnTo>
                    <a:pt x="708" y="1290"/>
                  </a:lnTo>
                  <a:lnTo>
                    <a:pt x="708" y="1302"/>
                  </a:lnTo>
                  <a:lnTo>
                    <a:pt x="702" y="1308"/>
                  </a:lnTo>
                  <a:lnTo>
                    <a:pt x="702" y="1332"/>
                  </a:lnTo>
                  <a:lnTo>
                    <a:pt x="708" y="1338"/>
                  </a:lnTo>
                  <a:lnTo>
                    <a:pt x="714" y="1338"/>
                  </a:lnTo>
                  <a:lnTo>
                    <a:pt x="720" y="1344"/>
                  </a:lnTo>
                  <a:lnTo>
                    <a:pt x="726" y="1326"/>
                  </a:lnTo>
                  <a:lnTo>
                    <a:pt x="756" y="1332"/>
                  </a:lnTo>
                  <a:lnTo>
                    <a:pt x="780" y="1326"/>
                  </a:lnTo>
                  <a:lnTo>
                    <a:pt x="780" y="1314"/>
                  </a:lnTo>
                  <a:lnTo>
                    <a:pt x="792" y="1314"/>
                  </a:lnTo>
                  <a:lnTo>
                    <a:pt x="804" y="1326"/>
                  </a:lnTo>
                  <a:lnTo>
                    <a:pt x="828" y="1326"/>
                  </a:lnTo>
                  <a:lnTo>
                    <a:pt x="834" y="1308"/>
                  </a:lnTo>
                  <a:lnTo>
                    <a:pt x="840" y="1320"/>
                  </a:lnTo>
                  <a:lnTo>
                    <a:pt x="858" y="1320"/>
                  </a:lnTo>
                  <a:lnTo>
                    <a:pt x="858" y="1350"/>
                  </a:lnTo>
                  <a:lnTo>
                    <a:pt x="864" y="1356"/>
                  </a:lnTo>
                  <a:lnTo>
                    <a:pt x="882" y="1356"/>
                  </a:lnTo>
                  <a:lnTo>
                    <a:pt x="882" y="1350"/>
                  </a:lnTo>
                  <a:lnTo>
                    <a:pt x="876" y="1344"/>
                  </a:lnTo>
                  <a:lnTo>
                    <a:pt x="918" y="1338"/>
                  </a:lnTo>
                  <a:lnTo>
                    <a:pt x="918" y="1356"/>
                  </a:lnTo>
                  <a:lnTo>
                    <a:pt x="924" y="1368"/>
                  </a:lnTo>
                  <a:lnTo>
                    <a:pt x="930" y="1374"/>
                  </a:lnTo>
                  <a:lnTo>
                    <a:pt x="948" y="1386"/>
                  </a:lnTo>
                  <a:lnTo>
                    <a:pt x="984" y="1392"/>
                  </a:lnTo>
                  <a:lnTo>
                    <a:pt x="1014" y="1398"/>
                  </a:lnTo>
                  <a:lnTo>
                    <a:pt x="1032" y="1398"/>
                  </a:lnTo>
                  <a:lnTo>
                    <a:pt x="1032" y="1392"/>
                  </a:lnTo>
                  <a:lnTo>
                    <a:pt x="1038" y="1386"/>
                  </a:lnTo>
                  <a:lnTo>
                    <a:pt x="1038" y="1368"/>
                  </a:lnTo>
                  <a:lnTo>
                    <a:pt x="1044" y="1362"/>
                  </a:lnTo>
                  <a:lnTo>
                    <a:pt x="1050" y="1362"/>
                  </a:lnTo>
                  <a:lnTo>
                    <a:pt x="1062" y="1374"/>
                  </a:lnTo>
                  <a:lnTo>
                    <a:pt x="1062" y="1386"/>
                  </a:lnTo>
                  <a:lnTo>
                    <a:pt x="1068" y="1392"/>
                  </a:lnTo>
                  <a:lnTo>
                    <a:pt x="1080" y="1392"/>
                  </a:lnTo>
                  <a:lnTo>
                    <a:pt x="1080" y="1404"/>
                  </a:lnTo>
                  <a:lnTo>
                    <a:pt x="1074" y="1404"/>
                  </a:lnTo>
                  <a:lnTo>
                    <a:pt x="1074" y="1416"/>
                  </a:lnTo>
                  <a:lnTo>
                    <a:pt x="1104" y="1416"/>
                  </a:lnTo>
                  <a:lnTo>
                    <a:pt x="1110" y="1422"/>
                  </a:lnTo>
                  <a:lnTo>
                    <a:pt x="1110" y="1434"/>
                  </a:lnTo>
                  <a:lnTo>
                    <a:pt x="1122" y="1434"/>
                  </a:lnTo>
                  <a:lnTo>
                    <a:pt x="1128" y="1428"/>
                  </a:lnTo>
                  <a:lnTo>
                    <a:pt x="1134" y="1428"/>
                  </a:lnTo>
                  <a:lnTo>
                    <a:pt x="1140" y="1434"/>
                  </a:lnTo>
                  <a:lnTo>
                    <a:pt x="1146" y="1446"/>
                  </a:lnTo>
                  <a:lnTo>
                    <a:pt x="1146" y="1452"/>
                  </a:lnTo>
                  <a:lnTo>
                    <a:pt x="1152" y="1464"/>
                  </a:lnTo>
                  <a:lnTo>
                    <a:pt x="1164" y="1464"/>
                  </a:lnTo>
                  <a:lnTo>
                    <a:pt x="1176" y="1476"/>
                  </a:lnTo>
                  <a:lnTo>
                    <a:pt x="1176" y="1488"/>
                  </a:lnTo>
                  <a:lnTo>
                    <a:pt x="1182" y="1500"/>
                  </a:lnTo>
                  <a:lnTo>
                    <a:pt x="1182" y="1512"/>
                  </a:lnTo>
                  <a:lnTo>
                    <a:pt x="1200" y="1512"/>
                  </a:lnTo>
                  <a:lnTo>
                    <a:pt x="1218" y="1500"/>
                  </a:lnTo>
                  <a:lnTo>
                    <a:pt x="1224" y="1512"/>
                  </a:lnTo>
                  <a:lnTo>
                    <a:pt x="1224" y="1518"/>
                  </a:lnTo>
                  <a:lnTo>
                    <a:pt x="1230" y="1518"/>
                  </a:lnTo>
                  <a:lnTo>
                    <a:pt x="1236" y="1500"/>
                  </a:lnTo>
                  <a:lnTo>
                    <a:pt x="1242" y="1464"/>
                  </a:lnTo>
                  <a:lnTo>
                    <a:pt x="1242" y="1416"/>
                  </a:lnTo>
                  <a:lnTo>
                    <a:pt x="1218" y="1416"/>
                  </a:lnTo>
                  <a:lnTo>
                    <a:pt x="1218" y="1434"/>
                  </a:lnTo>
                  <a:lnTo>
                    <a:pt x="1212" y="1440"/>
                  </a:lnTo>
                  <a:lnTo>
                    <a:pt x="1206" y="1440"/>
                  </a:lnTo>
                  <a:lnTo>
                    <a:pt x="1194" y="1434"/>
                  </a:lnTo>
                  <a:lnTo>
                    <a:pt x="1164" y="1404"/>
                  </a:lnTo>
                  <a:lnTo>
                    <a:pt x="1158" y="1404"/>
                  </a:lnTo>
                  <a:lnTo>
                    <a:pt x="1158" y="1398"/>
                  </a:lnTo>
                  <a:lnTo>
                    <a:pt x="1152" y="1398"/>
                  </a:lnTo>
                  <a:lnTo>
                    <a:pt x="1140" y="1386"/>
                  </a:lnTo>
                  <a:lnTo>
                    <a:pt x="1140" y="1362"/>
                  </a:lnTo>
                  <a:lnTo>
                    <a:pt x="1146" y="1350"/>
                  </a:lnTo>
                  <a:lnTo>
                    <a:pt x="1152" y="1332"/>
                  </a:lnTo>
                  <a:lnTo>
                    <a:pt x="1158" y="1320"/>
                  </a:lnTo>
                  <a:lnTo>
                    <a:pt x="1170" y="1308"/>
                  </a:lnTo>
                  <a:lnTo>
                    <a:pt x="1170" y="1254"/>
                  </a:lnTo>
                  <a:lnTo>
                    <a:pt x="1164" y="1236"/>
                  </a:lnTo>
                  <a:lnTo>
                    <a:pt x="1164" y="1212"/>
                  </a:lnTo>
                  <a:lnTo>
                    <a:pt x="1158" y="1206"/>
                  </a:lnTo>
                  <a:lnTo>
                    <a:pt x="1158" y="1200"/>
                  </a:lnTo>
                  <a:lnTo>
                    <a:pt x="1152" y="1194"/>
                  </a:lnTo>
                  <a:lnTo>
                    <a:pt x="1152" y="1188"/>
                  </a:lnTo>
                  <a:lnTo>
                    <a:pt x="1140" y="1176"/>
                  </a:lnTo>
                  <a:lnTo>
                    <a:pt x="1146" y="1176"/>
                  </a:lnTo>
                  <a:lnTo>
                    <a:pt x="1152" y="1170"/>
                  </a:lnTo>
                  <a:lnTo>
                    <a:pt x="1164" y="1164"/>
                  </a:lnTo>
                  <a:lnTo>
                    <a:pt x="1182" y="1146"/>
                  </a:lnTo>
                  <a:lnTo>
                    <a:pt x="1182" y="1116"/>
                  </a:lnTo>
                  <a:lnTo>
                    <a:pt x="1194" y="1116"/>
                  </a:lnTo>
                  <a:lnTo>
                    <a:pt x="1212" y="1110"/>
                  </a:lnTo>
                  <a:lnTo>
                    <a:pt x="1230" y="1110"/>
                  </a:lnTo>
                  <a:lnTo>
                    <a:pt x="1242" y="1104"/>
                  </a:lnTo>
                  <a:lnTo>
                    <a:pt x="1260" y="1104"/>
                  </a:lnTo>
                  <a:lnTo>
                    <a:pt x="1284" y="1092"/>
                  </a:lnTo>
                  <a:lnTo>
                    <a:pt x="1290" y="1092"/>
                  </a:lnTo>
                  <a:lnTo>
                    <a:pt x="1290" y="1086"/>
                  </a:lnTo>
                  <a:lnTo>
                    <a:pt x="1284" y="1074"/>
                  </a:lnTo>
                  <a:lnTo>
                    <a:pt x="1272" y="1062"/>
                  </a:lnTo>
                  <a:lnTo>
                    <a:pt x="1272" y="1014"/>
                  </a:lnTo>
                  <a:lnTo>
                    <a:pt x="1248" y="1014"/>
                  </a:lnTo>
                  <a:lnTo>
                    <a:pt x="1248" y="1008"/>
                  </a:lnTo>
                  <a:lnTo>
                    <a:pt x="1242" y="996"/>
                  </a:lnTo>
                  <a:lnTo>
                    <a:pt x="1242" y="978"/>
                  </a:lnTo>
                  <a:lnTo>
                    <a:pt x="1236" y="972"/>
                  </a:lnTo>
                  <a:lnTo>
                    <a:pt x="1224" y="966"/>
                  </a:lnTo>
                  <a:lnTo>
                    <a:pt x="1218" y="960"/>
                  </a:lnTo>
                  <a:lnTo>
                    <a:pt x="1206" y="936"/>
                  </a:lnTo>
                  <a:lnTo>
                    <a:pt x="1206" y="906"/>
                  </a:lnTo>
                  <a:lnTo>
                    <a:pt x="1212" y="900"/>
                  </a:lnTo>
                  <a:lnTo>
                    <a:pt x="1212" y="876"/>
                  </a:lnTo>
                  <a:lnTo>
                    <a:pt x="1200" y="864"/>
                  </a:lnTo>
                  <a:lnTo>
                    <a:pt x="1194" y="852"/>
                  </a:lnTo>
                  <a:lnTo>
                    <a:pt x="1194" y="804"/>
                  </a:lnTo>
                  <a:lnTo>
                    <a:pt x="1200" y="780"/>
                  </a:lnTo>
                  <a:lnTo>
                    <a:pt x="1200" y="750"/>
                  </a:lnTo>
                  <a:lnTo>
                    <a:pt x="1212" y="738"/>
                  </a:lnTo>
                  <a:lnTo>
                    <a:pt x="1218" y="744"/>
                  </a:lnTo>
                  <a:lnTo>
                    <a:pt x="1218" y="732"/>
                  </a:lnTo>
                  <a:lnTo>
                    <a:pt x="1224" y="726"/>
                  </a:lnTo>
                  <a:lnTo>
                    <a:pt x="1224" y="696"/>
                  </a:lnTo>
                  <a:lnTo>
                    <a:pt x="1218" y="690"/>
                  </a:lnTo>
                  <a:lnTo>
                    <a:pt x="1206" y="684"/>
                  </a:lnTo>
                  <a:lnTo>
                    <a:pt x="1200" y="678"/>
                  </a:lnTo>
                  <a:lnTo>
                    <a:pt x="1188" y="648"/>
                  </a:lnTo>
                  <a:lnTo>
                    <a:pt x="1182" y="642"/>
                  </a:lnTo>
                  <a:lnTo>
                    <a:pt x="1176" y="642"/>
                  </a:lnTo>
                  <a:lnTo>
                    <a:pt x="1176" y="636"/>
                  </a:lnTo>
                  <a:lnTo>
                    <a:pt x="1182" y="624"/>
                  </a:lnTo>
                  <a:lnTo>
                    <a:pt x="1194" y="618"/>
                  </a:lnTo>
                  <a:lnTo>
                    <a:pt x="1206" y="606"/>
                  </a:lnTo>
                  <a:lnTo>
                    <a:pt x="1206" y="594"/>
                  </a:lnTo>
                  <a:lnTo>
                    <a:pt x="1200" y="588"/>
                  </a:lnTo>
                  <a:lnTo>
                    <a:pt x="1194" y="576"/>
                  </a:lnTo>
                  <a:lnTo>
                    <a:pt x="1194" y="570"/>
                  </a:lnTo>
                  <a:lnTo>
                    <a:pt x="1200" y="564"/>
                  </a:lnTo>
                  <a:lnTo>
                    <a:pt x="1224" y="552"/>
                  </a:lnTo>
                  <a:lnTo>
                    <a:pt x="1230" y="546"/>
                  </a:lnTo>
                  <a:lnTo>
                    <a:pt x="1236" y="546"/>
                  </a:lnTo>
                  <a:lnTo>
                    <a:pt x="1242" y="4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39" name="Congo (Brazzaville)" descr="© INSCALE GmbH, 05.05.2010&#10;http://www.presentationload.com/">
              <a:extLst>
                <a:ext uri="{FF2B5EF4-FFF2-40B4-BE49-F238E27FC236}">
                  <a16:creationId xmlns:a16="http://schemas.microsoft.com/office/drawing/2014/main" id="{341AE7B9-C397-4813-9C1A-2CA040312498}"/>
                </a:ext>
              </a:extLst>
            </p:cNvPr>
            <p:cNvSpPr>
              <a:spLocks/>
            </p:cNvSpPr>
            <p:nvPr>
              <p:custDataLst>
                <p:tags r:id="rId42"/>
              </p:custDataLst>
            </p:nvPr>
          </p:nvSpPr>
          <p:spPr bwMode="gray">
            <a:xfrm>
              <a:off x="7686481" y="3599400"/>
              <a:ext cx="207887" cy="271619"/>
            </a:xfrm>
            <a:custGeom>
              <a:avLst/>
              <a:gdLst>
                <a:gd name="T0" fmla="*/ 2147483647 w 534"/>
                <a:gd name="T1" fmla="*/ 2147483647 h 702"/>
                <a:gd name="T2" fmla="*/ 2147483647 w 534"/>
                <a:gd name="T3" fmla="*/ 2147483647 h 702"/>
                <a:gd name="T4" fmla="*/ 2147483647 w 534"/>
                <a:gd name="T5" fmla="*/ 2147483647 h 702"/>
                <a:gd name="T6" fmla="*/ 2147483647 w 534"/>
                <a:gd name="T7" fmla="*/ 2147483647 h 702"/>
                <a:gd name="T8" fmla="*/ 2147483647 w 534"/>
                <a:gd name="T9" fmla="*/ 2147483647 h 702"/>
                <a:gd name="T10" fmla="*/ 2147483647 w 534"/>
                <a:gd name="T11" fmla="*/ 2147483647 h 702"/>
                <a:gd name="T12" fmla="*/ 2147483647 w 534"/>
                <a:gd name="T13" fmla="*/ 2147483647 h 702"/>
                <a:gd name="T14" fmla="*/ 2147483647 w 534"/>
                <a:gd name="T15" fmla="*/ 2147483647 h 702"/>
                <a:gd name="T16" fmla="*/ 2147483647 w 534"/>
                <a:gd name="T17" fmla="*/ 2147483647 h 702"/>
                <a:gd name="T18" fmla="*/ 2147483647 w 534"/>
                <a:gd name="T19" fmla="*/ 2147483647 h 702"/>
                <a:gd name="T20" fmla="*/ 2147483647 w 534"/>
                <a:gd name="T21" fmla="*/ 2147483647 h 702"/>
                <a:gd name="T22" fmla="*/ 2147483647 w 534"/>
                <a:gd name="T23" fmla="*/ 2147483647 h 702"/>
                <a:gd name="T24" fmla="*/ 2147483647 w 534"/>
                <a:gd name="T25" fmla="*/ 2147483647 h 702"/>
                <a:gd name="T26" fmla="*/ 2147483647 w 534"/>
                <a:gd name="T27" fmla="*/ 2147483647 h 702"/>
                <a:gd name="T28" fmla="*/ 2147483647 w 534"/>
                <a:gd name="T29" fmla="*/ 2147483647 h 702"/>
                <a:gd name="T30" fmla="*/ 2147483647 w 534"/>
                <a:gd name="T31" fmla="*/ 2147483647 h 702"/>
                <a:gd name="T32" fmla="*/ 2147483647 w 534"/>
                <a:gd name="T33" fmla="*/ 2147483647 h 702"/>
                <a:gd name="T34" fmla="*/ 2147483647 w 534"/>
                <a:gd name="T35" fmla="*/ 2147483647 h 702"/>
                <a:gd name="T36" fmla="*/ 2147483647 w 534"/>
                <a:gd name="T37" fmla="*/ 2147483647 h 702"/>
                <a:gd name="T38" fmla="*/ 2147483647 w 534"/>
                <a:gd name="T39" fmla="*/ 2147483647 h 702"/>
                <a:gd name="T40" fmla="*/ 2147483647 w 534"/>
                <a:gd name="T41" fmla="*/ 2147483647 h 702"/>
                <a:gd name="T42" fmla="*/ 2147483647 w 534"/>
                <a:gd name="T43" fmla="*/ 2147483647 h 702"/>
                <a:gd name="T44" fmla="*/ 2147483647 w 534"/>
                <a:gd name="T45" fmla="*/ 2147483647 h 702"/>
                <a:gd name="T46" fmla="*/ 2147483647 w 534"/>
                <a:gd name="T47" fmla="*/ 2147483647 h 702"/>
                <a:gd name="T48" fmla="*/ 2147483647 w 534"/>
                <a:gd name="T49" fmla="*/ 2147483647 h 702"/>
                <a:gd name="T50" fmla="*/ 0 w 534"/>
                <a:gd name="T51" fmla="*/ 2147483647 h 702"/>
                <a:gd name="T52" fmla="*/ 2147483647 w 534"/>
                <a:gd name="T53" fmla="*/ 2147483647 h 702"/>
                <a:gd name="T54" fmla="*/ 2147483647 w 534"/>
                <a:gd name="T55" fmla="*/ 2147483647 h 702"/>
                <a:gd name="T56" fmla="*/ 2147483647 w 534"/>
                <a:gd name="T57" fmla="*/ 2147483647 h 702"/>
                <a:gd name="T58" fmla="*/ 2147483647 w 534"/>
                <a:gd name="T59" fmla="*/ 2147483647 h 702"/>
                <a:gd name="T60" fmla="*/ 2147483647 w 534"/>
                <a:gd name="T61" fmla="*/ 2147483647 h 702"/>
                <a:gd name="T62" fmla="*/ 2147483647 w 534"/>
                <a:gd name="T63" fmla="*/ 2147483647 h 702"/>
                <a:gd name="T64" fmla="*/ 2147483647 w 534"/>
                <a:gd name="T65" fmla="*/ 2147483647 h 702"/>
                <a:gd name="T66" fmla="*/ 2147483647 w 534"/>
                <a:gd name="T67" fmla="*/ 2147483647 h 702"/>
                <a:gd name="T68" fmla="*/ 2147483647 w 534"/>
                <a:gd name="T69" fmla="*/ 2147483647 h 702"/>
                <a:gd name="T70" fmla="*/ 2147483647 w 534"/>
                <a:gd name="T71" fmla="*/ 2147483647 h 702"/>
                <a:gd name="T72" fmla="*/ 2147483647 w 534"/>
                <a:gd name="T73" fmla="*/ 2147483647 h 702"/>
                <a:gd name="T74" fmla="*/ 2147483647 w 534"/>
                <a:gd name="T75" fmla="*/ 2147483647 h 702"/>
                <a:gd name="T76" fmla="*/ 2147483647 w 534"/>
                <a:gd name="T77" fmla="*/ 2147483647 h 702"/>
                <a:gd name="T78" fmla="*/ 2147483647 w 534"/>
                <a:gd name="T79" fmla="*/ 2147483647 h 702"/>
                <a:gd name="T80" fmla="*/ 2147483647 w 534"/>
                <a:gd name="T81" fmla="*/ 2147483647 h 702"/>
                <a:gd name="T82" fmla="*/ 2147483647 w 534"/>
                <a:gd name="T83" fmla="*/ 2147483647 h 702"/>
                <a:gd name="T84" fmla="*/ 2147483647 w 534"/>
                <a:gd name="T85" fmla="*/ 2147483647 h 702"/>
                <a:gd name="T86" fmla="*/ 2147483647 w 534"/>
                <a:gd name="T87" fmla="*/ 2147483647 h 702"/>
                <a:gd name="T88" fmla="*/ 2147483647 w 534"/>
                <a:gd name="T89" fmla="*/ 2147483647 h 702"/>
                <a:gd name="T90" fmla="*/ 2147483647 w 534"/>
                <a:gd name="T91" fmla="*/ 2147483647 h 702"/>
                <a:gd name="T92" fmla="*/ 2147483647 w 534"/>
                <a:gd name="T93" fmla="*/ 2147483647 h 702"/>
                <a:gd name="T94" fmla="*/ 2147483647 w 534"/>
                <a:gd name="T95" fmla="*/ 2147483647 h 702"/>
                <a:gd name="T96" fmla="*/ 2147483647 w 534"/>
                <a:gd name="T97" fmla="*/ 2147483647 h 702"/>
                <a:gd name="T98" fmla="*/ 2147483647 w 534"/>
                <a:gd name="T99" fmla="*/ 2147483647 h 702"/>
                <a:gd name="T100" fmla="*/ 2147483647 w 534"/>
                <a:gd name="T101" fmla="*/ 2147483647 h 702"/>
                <a:gd name="T102" fmla="*/ 2147483647 w 534"/>
                <a:gd name="T103" fmla="*/ 2147483647 h 7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4"/>
                <a:gd name="T157" fmla="*/ 0 h 702"/>
                <a:gd name="T158" fmla="*/ 534 w 534"/>
                <a:gd name="T159" fmla="*/ 702 h 7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4" h="702">
                  <a:moveTo>
                    <a:pt x="366" y="120"/>
                  </a:moveTo>
                  <a:lnTo>
                    <a:pt x="360" y="126"/>
                  </a:lnTo>
                  <a:lnTo>
                    <a:pt x="354" y="168"/>
                  </a:lnTo>
                  <a:lnTo>
                    <a:pt x="330" y="144"/>
                  </a:lnTo>
                  <a:lnTo>
                    <a:pt x="294" y="144"/>
                  </a:lnTo>
                  <a:lnTo>
                    <a:pt x="288" y="138"/>
                  </a:lnTo>
                  <a:lnTo>
                    <a:pt x="276" y="138"/>
                  </a:lnTo>
                  <a:lnTo>
                    <a:pt x="270" y="132"/>
                  </a:lnTo>
                  <a:lnTo>
                    <a:pt x="258" y="126"/>
                  </a:lnTo>
                  <a:lnTo>
                    <a:pt x="210" y="126"/>
                  </a:lnTo>
                  <a:lnTo>
                    <a:pt x="192" y="132"/>
                  </a:lnTo>
                  <a:lnTo>
                    <a:pt x="162" y="132"/>
                  </a:lnTo>
                  <a:lnTo>
                    <a:pt x="144" y="162"/>
                  </a:lnTo>
                  <a:lnTo>
                    <a:pt x="150" y="198"/>
                  </a:lnTo>
                  <a:lnTo>
                    <a:pt x="156" y="204"/>
                  </a:lnTo>
                  <a:lnTo>
                    <a:pt x="180" y="204"/>
                  </a:lnTo>
                  <a:lnTo>
                    <a:pt x="186" y="198"/>
                  </a:lnTo>
                  <a:lnTo>
                    <a:pt x="186" y="180"/>
                  </a:lnTo>
                  <a:lnTo>
                    <a:pt x="204" y="180"/>
                  </a:lnTo>
                  <a:lnTo>
                    <a:pt x="210" y="186"/>
                  </a:lnTo>
                  <a:lnTo>
                    <a:pt x="222" y="186"/>
                  </a:lnTo>
                  <a:lnTo>
                    <a:pt x="222" y="192"/>
                  </a:lnTo>
                  <a:lnTo>
                    <a:pt x="228" y="198"/>
                  </a:lnTo>
                  <a:lnTo>
                    <a:pt x="228" y="216"/>
                  </a:lnTo>
                  <a:lnTo>
                    <a:pt x="240" y="222"/>
                  </a:lnTo>
                  <a:lnTo>
                    <a:pt x="240" y="234"/>
                  </a:lnTo>
                  <a:lnTo>
                    <a:pt x="234" y="240"/>
                  </a:lnTo>
                  <a:lnTo>
                    <a:pt x="228" y="252"/>
                  </a:lnTo>
                  <a:lnTo>
                    <a:pt x="222" y="258"/>
                  </a:lnTo>
                  <a:lnTo>
                    <a:pt x="210" y="258"/>
                  </a:lnTo>
                  <a:lnTo>
                    <a:pt x="198" y="282"/>
                  </a:lnTo>
                  <a:lnTo>
                    <a:pt x="198" y="318"/>
                  </a:lnTo>
                  <a:lnTo>
                    <a:pt x="216" y="324"/>
                  </a:lnTo>
                  <a:lnTo>
                    <a:pt x="222" y="342"/>
                  </a:lnTo>
                  <a:lnTo>
                    <a:pt x="240" y="342"/>
                  </a:lnTo>
                  <a:lnTo>
                    <a:pt x="246" y="348"/>
                  </a:lnTo>
                  <a:lnTo>
                    <a:pt x="246" y="360"/>
                  </a:lnTo>
                  <a:lnTo>
                    <a:pt x="240" y="366"/>
                  </a:lnTo>
                  <a:lnTo>
                    <a:pt x="240" y="414"/>
                  </a:lnTo>
                  <a:lnTo>
                    <a:pt x="234" y="426"/>
                  </a:lnTo>
                  <a:lnTo>
                    <a:pt x="240" y="450"/>
                  </a:lnTo>
                  <a:lnTo>
                    <a:pt x="234" y="456"/>
                  </a:lnTo>
                  <a:lnTo>
                    <a:pt x="222" y="462"/>
                  </a:lnTo>
                  <a:lnTo>
                    <a:pt x="222" y="486"/>
                  </a:lnTo>
                  <a:lnTo>
                    <a:pt x="216" y="498"/>
                  </a:lnTo>
                  <a:lnTo>
                    <a:pt x="210" y="504"/>
                  </a:lnTo>
                  <a:lnTo>
                    <a:pt x="198" y="504"/>
                  </a:lnTo>
                  <a:lnTo>
                    <a:pt x="192" y="498"/>
                  </a:lnTo>
                  <a:lnTo>
                    <a:pt x="192" y="468"/>
                  </a:lnTo>
                  <a:lnTo>
                    <a:pt x="186" y="468"/>
                  </a:lnTo>
                  <a:lnTo>
                    <a:pt x="180" y="474"/>
                  </a:lnTo>
                  <a:lnTo>
                    <a:pt x="174" y="486"/>
                  </a:lnTo>
                  <a:lnTo>
                    <a:pt x="168" y="492"/>
                  </a:lnTo>
                  <a:lnTo>
                    <a:pt x="138" y="492"/>
                  </a:lnTo>
                  <a:lnTo>
                    <a:pt x="120" y="450"/>
                  </a:lnTo>
                  <a:lnTo>
                    <a:pt x="90" y="450"/>
                  </a:lnTo>
                  <a:lnTo>
                    <a:pt x="90" y="456"/>
                  </a:lnTo>
                  <a:lnTo>
                    <a:pt x="108" y="474"/>
                  </a:lnTo>
                  <a:lnTo>
                    <a:pt x="96" y="480"/>
                  </a:lnTo>
                  <a:lnTo>
                    <a:pt x="90" y="492"/>
                  </a:lnTo>
                  <a:lnTo>
                    <a:pt x="84" y="498"/>
                  </a:lnTo>
                  <a:lnTo>
                    <a:pt x="66" y="498"/>
                  </a:lnTo>
                  <a:lnTo>
                    <a:pt x="54" y="492"/>
                  </a:lnTo>
                  <a:lnTo>
                    <a:pt x="42" y="492"/>
                  </a:lnTo>
                  <a:lnTo>
                    <a:pt x="36" y="486"/>
                  </a:lnTo>
                  <a:lnTo>
                    <a:pt x="30" y="486"/>
                  </a:lnTo>
                  <a:lnTo>
                    <a:pt x="30" y="504"/>
                  </a:lnTo>
                  <a:lnTo>
                    <a:pt x="36" y="510"/>
                  </a:lnTo>
                  <a:lnTo>
                    <a:pt x="36" y="522"/>
                  </a:lnTo>
                  <a:lnTo>
                    <a:pt x="24" y="522"/>
                  </a:lnTo>
                  <a:lnTo>
                    <a:pt x="54" y="540"/>
                  </a:lnTo>
                  <a:lnTo>
                    <a:pt x="36" y="552"/>
                  </a:lnTo>
                  <a:lnTo>
                    <a:pt x="54" y="564"/>
                  </a:lnTo>
                  <a:lnTo>
                    <a:pt x="54" y="600"/>
                  </a:lnTo>
                  <a:lnTo>
                    <a:pt x="48" y="606"/>
                  </a:lnTo>
                  <a:lnTo>
                    <a:pt x="30" y="588"/>
                  </a:lnTo>
                  <a:lnTo>
                    <a:pt x="6" y="600"/>
                  </a:lnTo>
                  <a:lnTo>
                    <a:pt x="0" y="618"/>
                  </a:lnTo>
                  <a:lnTo>
                    <a:pt x="54" y="666"/>
                  </a:lnTo>
                  <a:lnTo>
                    <a:pt x="54" y="684"/>
                  </a:lnTo>
                  <a:lnTo>
                    <a:pt x="72" y="702"/>
                  </a:lnTo>
                  <a:lnTo>
                    <a:pt x="72" y="690"/>
                  </a:lnTo>
                  <a:lnTo>
                    <a:pt x="90" y="690"/>
                  </a:lnTo>
                  <a:lnTo>
                    <a:pt x="90" y="672"/>
                  </a:lnTo>
                  <a:lnTo>
                    <a:pt x="102" y="666"/>
                  </a:lnTo>
                  <a:lnTo>
                    <a:pt x="108" y="660"/>
                  </a:lnTo>
                  <a:lnTo>
                    <a:pt x="120" y="654"/>
                  </a:lnTo>
                  <a:lnTo>
                    <a:pt x="126" y="648"/>
                  </a:lnTo>
                  <a:lnTo>
                    <a:pt x="132" y="654"/>
                  </a:lnTo>
                  <a:lnTo>
                    <a:pt x="132" y="660"/>
                  </a:lnTo>
                  <a:lnTo>
                    <a:pt x="138" y="666"/>
                  </a:lnTo>
                  <a:lnTo>
                    <a:pt x="138" y="672"/>
                  </a:lnTo>
                  <a:lnTo>
                    <a:pt x="150" y="672"/>
                  </a:lnTo>
                  <a:lnTo>
                    <a:pt x="150" y="678"/>
                  </a:lnTo>
                  <a:lnTo>
                    <a:pt x="156" y="684"/>
                  </a:lnTo>
                  <a:lnTo>
                    <a:pt x="156" y="690"/>
                  </a:lnTo>
                  <a:lnTo>
                    <a:pt x="162" y="696"/>
                  </a:lnTo>
                  <a:lnTo>
                    <a:pt x="174" y="696"/>
                  </a:lnTo>
                  <a:lnTo>
                    <a:pt x="180" y="690"/>
                  </a:lnTo>
                  <a:lnTo>
                    <a:pt x="186" y="678"/>
                  </a:lnTo>
                  <a:lnTo>
                    <a:pt x="186" y="660"/>
                  </a:lnTo>
                  <a:lnTo>
                    <a:pt x="210" y="666"/>
                  </a:lnTo>
                  <a:lnTo>
                    <a:pt x="228" y="648"/>
                  </a:lnTo>
                  <a:lnTo>
                    <a:pt x="234" y="648"/>
                  </a:lnTo>
                  <a:lnTo>
                    <a:pt x="234" y="678"/>
                  </a:lnTo>
                  <a:lnTo>
                    <a:pt x="228" y="690"/>
                  </a:lnTo>
                  <a:lnTo>
                    <a:pt x="234" y="696"/>
                  </a:lnTo>
                  <a:lnTo>
                    <a:pt x="252" y="696"/>
                  </a:lnTo>
                  <a:lnTo>
                    <a:pt x="264" y="690"/>
                  </a:lnTo>
                  <a:lnTo>
                    <a:pt x="270" y="684"/>
                  </a:lnTo>
                  <a:lnTo>
                    <a:pt x="276" y="672"/>
                  </a:lnTo>
                  <a:lnTo>
                    <a:pt x="294" y="654"/>
                  </a:lnTo>
                  <a:lnTo>
                    <a:pt x="300" y="642"/>
                  </a:lnTo>
                  <a:lnTo>
                    <a:pt x="312" y="630"/>
                  </a:lnTo>
                  <a:lnTo>
                    <a:pt x="330" y="630"/>
                  </a:lnTo>
                  <a:lnTo>
                    <a:pt x="336" y="624"/>
                  </a:lnTo>
                  <a:lnTo>
                    <a:pt x="366" y="582"/>
                  </a:lnTo>
                  <a:lnTo>
                    <a:pt x="360" y="480"/>
                  </a:lnTo>
                  <a:lnTo>
                    <a:pt x="366" y="480"/>
                  </a:lnTo>
                  <a:lnTo>
                    <a:pt x="390" y="456"/>
                  </a:lnTo>
                  <a:lnTo>
                    <a:pt x="390" y="420"/>
                  </a:lnTo>
                  <a:lnTo>
                    <a:pt x="396" y="408"/>
                  </a:lnTo>
                  <a:lnTo>
                    <a:pt x="402" y="402"/>
                  </a:lnTo>
                  <a:lnTo>
                    <a:pt x="450" y="378"/>
                  </a:lnTo>
                  <a:lnTo>
                    <a:pt x="456" y="366"/>
                  </a:lnTo>
                  <a:lnTo>
                    <a:pt x="468" y="360"/>
                  </a:lnTo>
                  <a:lnTo>
                    <a:pt x="474" y="354"/>
                  </a:lnTo>
                  <a:lnTo>
                    <a:pt x="474" y="300"/>
                  </a:lnTo>
                  <a:lnTo>
                    <a:pt x="486" y="294"/>
                  </a:lnTo>
                  <a:lnTo>
                    <a:pt x="492" y="282"/>
                  </a:lnTo>
                  <a:lnTo>
                    <a:pt x="492" y="258"/>
                  </a:lnTo>
                  <a:lnTo>
                    <a:pt x="486" y="246"/>
                  </a:lnTo>
                  <a:lnTo>
                    <a:pt x="480" y="240"/>
                  </a:lnTo>
                  <a:lnTo>
                    <a:pt x="480" y="228"/>
                  </a:lnTo>
                  <a:lnTo>
                    <a:pt x="498" y="192"/>
                  </a:lnTo>
                  <a:lnTo>
                    <a:pt x="498" y="168"/>
                  </a:lnTo>
                  <a:lnTo>
                    <a:pt x="492" y="156"/>
                  </a:lnTo>
                  <a:lnTo>
                    <a:pt x="492" y="126"/>
                  </a:lnTo>
                  <a:lnTo>
                    <a:pt x="498" y="120"/>
                  </a:lnTo>
                  <a:lnTo>
                    <a:pt x="510" y="96"/>
                  </a:lnTo>
                  <a:lnTo>
                    <a:pt x="522" y="84"/>
                  </a:lnTo>
                  <a:lnTo>
                    <a:pt x="528" y="66"/>
                  </a:lnTo>
                  <a:lnTo>
                    <a:pt x="534" y="54"/>
                  </a:lnTo>
                  <a:lnTo>
                    <a:pt x="534" y="18"/>
                  </a:lnTo>
                  <a:lnTo>
                    <a:pt x="522" y="6"/>
                  </a:lnTo>
                  <a:lnTo>
                    <a:pt x="510" y="18"/>
                  </a:lnTo>
                  <a:lnTo>
                    <a:pt x="498" y="18"/>
                  </a:lnTo>
                  <a:lnTo>
                    <a:pt x="462" y="0"/>
                  </a:lnTo>
                  <a:lnTo>
                    <a:pt x="444" y="0"/>
                  </a:lnTo>
                  <a:lnTo>
                    <a:pt x="426" y="18"/>
                  </a:lnTo>
                  <a:lnTo>
                    <a:pt x="396" y="18"/>
                  </a:lnTo>
                  <a:lnTo>
                    <a:pt x="378" y="48"/>
                  </a:lnTo>
                  <a:lnTo>
                    <a:pt x="390" y="60"/>
                  </a:lnTo>
                  <a:lnTo>
                    <a:pt x="390" y="84"/>
                  </a:lnTo>
                  <a:lnTo>
                    <a:pt x="384" y="96"/>
                  </a:lnTo>
                  <a:lnTo>
                    <a:pt x="378" y="102"/>
                  </a:lnTo>
                  <a:lnTo>
                    <a:pt x="372" y="114"/>
                  </a:lnTo>
                  <a:lnTo>
                    <a:pt x="366"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43" name="Chad" descr="© INSCALE GmbH, 05.05.2010&#10;http://www.presentationload.com/">
              <a:extLst>
                <a:ext uri="{FF2B5EF4-FFF2-40B4-BE49-F238E27FC236}">
                  <a16:creationId xmlns:a16="http://schemas.microsoft.com/office/drawing/2014/main" id="{1ABC5491-01F9-475F-871F-E10DD411C885}"/>
                </a:ext>
              </a:extLst>
            </p:cNvPr>
            <p:cNvSpPr>
              <a:spLocks/>
            </p:cNvSpPr>
            <p:nvPr>
              <p:custDataLst>
                <p:tags r:id="rId43"/>
              </p:custDataLst>
            </p:nvPr>
          </p:nvSpPr>
          <p:spPr bwMode="gray">
            <a:xfrm>
              <a:off x="7750212" y="2981810"/>
              <a:ext cx="288309" cy="500748"/>
            </a:xfrm>
            <a:custGeom>
              <a:avLst/>
              <a:gdLst>
                <a:gd name="T0" fmla="*/ 2147483647 w 744"/>
                <a:gd name="T1" fmla="*/ 2147483647 h 1290"/>
                <a:gd name="T2" fmla="*/ 2147483647 w 744"/>
                <a:gd name="T3" fmla="*/ 0 h 1290"/>
                <a:gd name="T4" fmla="*/ 2147483647 w 744"/>
                <a:gd name="T5" fmla="*/ 2147483647 h 1290"/>
                <a:gd name="T6" fmla="*/ 2147483647 w 744"/>
                <a:gd name="T7" fmla="*/ 2147483647 h 1290"/>
                <a:gd name="T8" fmla="*/ 2147483647 w 744"/>
                <a:gd name="T9" fmla="*/ 2147483647 h 1290"/>
                <a:gd name="T10" fmla="*/ 2147483647 w 744"/>
                <a:gd name="T11" fmla="*/ 2147483647 h 1290"/>
                <a:gd name="T12" fmla="*/ 2147483647 w 744"/>
                <a:gd name="T13" fmla="*/ 2147483647 h 1290"/>
                <a:gd name="T14" fmla="*/ 2147483647 w 744"/>
                <a:gd name="T15" fmla="*/ 2147483647 h 1290"/>
                <a:gd name="T16" fmla="*/ 2147483647 w 744"/>
                <a:gd name="T17" fmla="*/ 2147483647 h 1290"/>
                <a:gd name="T18" fmla="*/ 0 w 744"/>
                <a:gd name="T19" fmla="*/ 2147483647 h 1290"/>
                <a:gd name="T20" fmla="*/ 2147483647 w 744"/>
                <a:gd name="T21" fmla="*/ 2147483647 h 1290"/>
                <a:gd name="T22" fmla="*/ 2147483647 w 744"/>
                <a:gd name="T23" fmla="*/ 2147483647 h 1290"/>
                <a:gd name="T24" fmla="*/ 2147483647 w 744"/>
                <a:gd name="T25" fmla="*/ 2147483647 h 1290"/>
                <a:gd name="T26" fmla="*/ 2147483647 w 744"/>
                <a:gd name="T27" fmla="*/ 2147483647 h 1290"/>
                <a:gd name="T28" fmla="*/ 2147483647 w 744"/>
                <a:gd name="T29" fmla="*/ 2147483647 h 1290"/>
                <a:gd name="T30" fmla="*/ 2147483647 w 744"/>
                <a:gd name="T31" fmla="*/ 2147483647 h 1290"/>
                <a:gd name="T32" fmla="*/ 2147483647 w 744"/>
                <a:gd name="T33" fmla="*/ 2147483647 h 1290"/>
                <a:gd name="T34" fmla="*/ 2147483647 w 744"/>
                <a:gd name="T35" fmla="*/ 2147483647 h 1290"/>
                <a:gd name="T36" fmla="*/ 2147483647 w 744"/>
                <a:gd name="T37" fmla="*/ 2147483647 h 1290"/>
                <a:gd name="T38" fmla="*/ 2147483647 w 744"/>
                <a:gd name="T39" fmla="*/ 2147483647 h 1290"/>
                <a:gd name="T40" fmla="*/ 2147483647 w 744"/>
                <a:gd name="T41" fmla="*/ 2147483647 h 1290"/>
                <a:gd name="T42" fmla="*/ 2147483647 w 744"/>
                <a:gd name="T43" fmla="*/ 2147483647 h 1290"/>
                <a:gd name="T44" fmla="*/ 2147483647 w 744"/>
                <a:gd name="T45" fmla="*/ 2147483647 h 1290"/>
                <a:gd name="T46" fmla="*/ 2147483647 w 744"/>
                <a:gd name="T47" fmla="*/ 2147483647 h 1290"/>
                <a:gd name="T48" fmla="*/ 2147483647 w 744"/>
                <a:gd name="T49" fmla="*/ 2147483647 h 1290"/>
                <a:gd name="T50" fmla="*/ 2147483647 w 744"/>
                <a:gd name="T51" fmla="*/ 2147483647 h 1290"/>
                <a:gd name="T52" fmla="*/ 2147483647 w 744"/>
                <a:gd name="T53" fmla="*/ 2147483647 h 1290"/>
                <a:gd name="T54" fmla="*/ 2147483647 w 744"/>
                <a:gd name="T55" fmla="*/ 2147483647 h 1290"/>
                <a:gd name="T56" fmla="*/ 2147483647 w 744"/>
                <a:gd name="T57" fmla="*/ 2147483647 h 1290"/>
                <a:gd name="T58" fmla="*/ 2147483647 w 744"/>
                <a:gd name="T59" fmla="*/ 2147483647 h 1290"/>
                <a:gd name="T60" fmla="*/ 2147483647 w 744"/>
                <a:gd name="T61" fmla="*/ 2147483647 h 1290"/>
                <a:gd name="T62" fmla="*/ 2147483647 w 744"/>
                <a:gd name="T63" fmla="*/ 2147483647 h 1290"/>
                <a:gd name="T64" fmla="*/ 2147483647 w 744"/>
                <a:gd name="T65" fmla="*/ 2147483647 h 1290"/>
                <a:gd name="T66" fmla="*/ 2147483647 w 744"/>
                <a:gd name="T67" fmla="*/ 2147483647 h 1290"/>
                <a:gd name="T68" fmla="*/ 2147483647 w 744"/>
                <a:gd name="T69" fmla="*/ 2147483647 h 1290"/>
                <a:gd name="T70" fmla="*/ 2147483647 w 744"/>
                <a:gd name="T71" fmla="*/ 2147483647 h 1290"/>
                <a:gd name="T72" fmla="*/ 2147483647 w 744"/>
                <a:gd name="T73" fmla="*/ 2147483647 h 1290"/>
                <a:gd name="T74" fmla="*/ 2147483647 w 744"/>
                <a:gd name="T75" fmla="*/ 2147483647 h 1290"/>
                <a:gd name="T76" fmla="*/ 2147483647 w 744"/>
                <a:gd name="T77" fmla="*/ 2147483647 h 1290"/>
                <a:gd name="T78" fmla="*/ 2147483647 w 744"/>
                <a:gd name="T79" fmla="*/ 2147483647 h 1290"/>
                <a:gd name="T80" fmla="*/ 2147483647 w 744"/>
                <a:gd name="T81" fmla="*/ 2147483647 h 1290"/>
                <a:gd name="T82" fmla="*/ 2147483647 w 744"/>
                <a:gd name="T83" fmla="*/ 2147483647 h 1290"/>
                <a:gd name="T84" fmla="*/ 2147483647 w 744"/>
                <a:gd name="T85" fmla="*/ 2147483647 h 1290"/>
                <a:gd name="T86" fmla="*/ 2147483647 w 744"/>
                <a:gd name="T87" fmla="*/ 2147483647 h 1290"/>
                <a:gd name="T88" fmla="*/ 2147483647 w 744"/>
                <a:gd name="T89" fmla="*/ 2147483647 h 1290"/>
                <a:gd name="T90" fmla="*/ 2147483647 w 744"/>
                <a:gd name="T91" fmla="*/ 2147483647 h 1290"/>
                <a:gd name="T92" fmla="*/ 2147483647 w 744"/>
                <a:gd name="T93" fmla="*/ 2147483647 h 129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4"/>
                <a:gd name="T142" fmla="*/ 0 h 1290"/>
                <a:gd name="T143" fmla="*/ 744 w 744"/>
                <a:gd name="T144" fmla="*/ 1290 h 129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4" h="1290">
                  <a:moveTo>
                    <a:pt x="678" y="624"/>
                  </a:moveTo>
                  <a:lnTo>
                    <a:pt x="720" y="624"/>
                  </a:lnTo>
                  <a:lnTo>
                    <a:pt x="732" y="630"/>
                  </a:lnTo>
                  <a:lnTo>
                    <a:pt x="744" y="630"/>
                  </a:lnTo>
                  <a:lnTo>
                    <a:pt x="738" y="324"/>
                  </a:lnTo>
                  <a:lnTo>
                    <a:pt x="180" y="0"/>
                  </a:lnTo>
                  <a:lnTo>
                    <a:pt x="156" y="12"/>
                  </a:lnTo>
                  <a:lnTo>
                    <a:pt x="144" y="24"/>
                  </a:lnTo>
                  <a:lnTo>
                    <a:pt x="126" y="30"/>
                  </a:lnTo>
                  <a:lnTo>
                    <a:pt x="108" y="42"/>
                  </a:lnTo>
                  <a:lnTo>
                    <a:pt x="126" y="108"/>
                  </a:lnTo>
                  <a:lnTo>
                    <a:pt x="114" y="156"/>
                  </a:lnTo>
                  <a:lnTo>
                    <a:pt x="144" y="192"/>
                  </a:lnTo>
                  <a:lnTo>
                    <a:pt x="150" y="216"/>
                  </a:lnTo>
                  <a:lnTo>
                    <a:pt x="180" y="252"/>
                  </a:lnTo>
                  <a:lnTo>
                    <a:pt x="162" y="288"/>
                  </a:lnTo>
                  <a:lnTo>
                    <a:pt x="144" y="534"/>
                  </a:lnTo>
                  <a:lnTo>
                    <a:pt x="138" y="540"/>
                  </a:lnTo>
                  <a:lnTo>
                    <a:pt x="120" y="564"/>
                  </a:lnTo>
                  <a:lnTo>
                    <a:pt x="96" y="588"/>
                  </a:lnTo>
                  <a:lnTo>
                    <a:pt x="72" y="618"/>
                  </a:lnTo>
                  <a:lnTo>
                    <a:pt x="54" y="636"/>
                  </a:lnTo>
                  <a:lnTo>
                    <a:pt x="48" y="648"/>
                  </a:lnTo>
                  <a:lnTo>
                    <a:pt x="36" y="666"/>
                  </a:lnTo>
                  <a:lnTo>
                    <a:pt x="30" y="678"/>
                  </a:lnTo>
                  <a:lnTo>
                    <a:pt x="24" y="696"/>
                  </a:lnTo>
                  <a:lnTo>
                    <a:pt x="24" y="708"/>
                  </a:lnTo>
                  <a:lnTo>
                    <a:pt x="18" y="714"/>
                  </a:lnTo>
                  <a:lnTo>
                    <a:pt x="18" y="720"/>
                  </a:lnTo>
                  <a:lnTo>
                    <a:pt x="0" y="726"/>
                  </a:lnTo>
                  <a:lnTo>
                    <a:pt x="6" y="786"/>
                  </a:lnTo>
                  <a:lnTo>
                    <a:pt x="18" y="786"/>
                  </a:lnTo>
                  <a:lnTo>
                    <a:pt x="48" y="834"/>
                  </a:lnTo>
                  <a:lnTo>
                    <a:pt x="48" y="846"/>
                  </a:lnTo>
                  <a:lnTo>
                    <a:pt x="48" y="840"/>
                  </a:lnTo>
                  <a:lnTo>
                    <a:pt x="72" y="834"/>
                  </a:lnTo>
                  <a:lnTo>
                    <a:pt x="72" y="852"/>
                  </a:lnTo>
                  <a:lnTo>
                    <a:pt x="78" y="864"/>
                  </a:lnTo>
                  <a:lnTo>
                    <a:pt x="84" y="870"/>
                  </a:lnTo>
                  <a:lnTo>
                    <a:pt x="96" y="870"/>
                  </a:lnTo>
                  <a:lnTo>
                    <a:pt x="102" y="876"/>
                  </a:lnTo>
                  <a:lnTo>
                    <a:pt x="108" y="876"/>
                  </a:lnTo>
                  <a:lnTo>
                    <a:pt x="102" y="912"/>
                  </a:lnTo>
                  <a:lnTo>
                    <a:pt x="114" y="918"/>
                  </a:lnTo>
                  <a:lnTo>
                    <a:pt x="120" y="930"/>
                  </a:lnTo>
                  <a:lnTo>
                    <a:pt x="120" y="966"/>
                  </a:lnTo>
                  <a:lnTo>
                    <a:pt x="114" y="966"/>
                  </a:lnTo>
                  <a:lnTo>
                    <a:pt x="114" y="1002"/>
                  </a:lnTo>
                  <a:lnTo>
                    <a:pt x="120" y="1020"/>
                  </a:lnTo>
                  <a:lnTo>
                    <a:pt x="120" y="1038"/>
                  </a:lnTo>
                  <a:lnTo>
                    <a:pt x="126" y="1050"/>
                  </a:lnTo>
                  <a:lnTo>
                    <a:pt x="138" y="1056"/>
                  </a:lnTo>
                  <a:lnTo>
                    <a:pt x="144" y="1068"/>
                  </a:lnTo>
                  <a:lnTo>
                    <a:pt x="162" y="1086"/>
                  </a:lnTo>
                  <a:lnTo>
                    <a:pt x="66" y="1086"/>
                  </a:lnTo>
                  <a:lnTo>
                    <a:pt x="54" y="1092"/>
                  </a:lnTo>
                  <a:lnTo>
                    <a:pt x="48" y="1098"/>
                  </a:lnTo>
                  <a:lnTo>
                    <a:pt x="48" y="1110"/>
                  </a:lnTo>
                  <a:lnTo>
                    <a:pt x="60" y="1134"/>
                  </a:lnTo>
                  <a:lnTo>
                    <a:pt x="72" y="1146"/>
                  </a:lnTo>
                  <a:lnTo>
                    <a:pt x="78" y="1158"/>
                  </a:lnTo>
                  <a:lnTo>
                    <a:pt x="90" y="1170"/>
                  </a:lnTo>
                  <a:lnTo>
                    <a:pt x="108" y="1182"/>
                  </a:lnTo>
                  <a:lnTo>
                    <a:pt x="120" y="1188"/>
                  </a:lnTo>
                  <a:lnTo>
                    <a:pt x="132" y="1200"/>
                  </a:lnTo>
                  <a:lnTo>
                    <a:pt x="144" y="1224"/>
                  </a:lnTo>
                  <a:lnTo>
                    <a:pt x="144" y="1242"/>
                  </a:lnTo>
                  <a:lnTo>
                    <a:pt x="150" y="1254"/>
                  </a:lnTo>
                  <a:lnTo>
                    <a:pt x="156" y="1272"/>
                  </a:lnTo>
                  <a:lnTo>
                    <a:pt x="156" y="1284"/>
                  </a:lnTo>
                  <a:lnTo>
                    <a:pt x="162" y="1284"/>
                  </a:lnTo>
                  <a:lnTo>
                    <a:pt x="168" y="1290"/>
                  </a:lnTo>
                  <a:lnTo>
                    <a:pt x="186" y="1290"/>
                  </a:lnTo>
                  <a:lnTo>
                    <a:pt x="198" y="1284"/>
                  </a:lnTo>
                  <a:lnTo>
                    <a:pt x="216" y="1266"/>
                  </a:lnTo>
                  <a:lnTo>
                    <a:pt x="228" y="1260"/>
                  </a:lnTo>
                  <a:lnTo>
                    <a:pt x="234" y="1254"/>
                  </a:lnTo>
                  <a:lnTo>
                    <a:pt x="234" y="1278"/>
                  </a:lnTo>
                  <a:lnTo>
                    <a:pt x="240" y="1284"/>
                  </a:lnTo>
                  <a:lnTo>
                    <a:pt x="246" y="1284"/>
                  </a:lnTo>
                  <a:lnTo>
                    <a:pt x="258" y="1278"/>
                  </a:lnTo>
                  <a:lnTo>
                    <a:pt x="270" y="1266"/>
                  </a:lnTo>
                  <a:lnTo>
                    <a:pt x="276" y="1254"/>
                  </a:lnTo>
                  <a:lnTo>
                    <a:pt x="282" y="1248"/>
                  </a:lnTo>
                  <a:lnTo>
                    <a:pt x="372" y="1248"/>
                  </a:lnTo>
                  <a:lnTo>
                    <a:pt x="378" y="1242"/>
                  </a:lnTo>
                  <a:lnTo>
                    <a:pt x="384" y="1230"/>
                  </a:lnTo>
                  <a:lnTo>
                    <a:pt x="390" y="1224"/>
                  </a:lnTo>
                  <a:lnTo>
                    <a:pt x="396" y="1212"/>
                  </a:lnTo>
                  <a:lnTo>
                    <a:pt x="402" y="1206"/>
                  </a:lnTo>
                  <a:lnTo>
                    <a:pt x="402" y="1194"/>
                  </a:lnTo>
                  <a:lnTo>
                    <a:pt x="390" y="1182"/>
                  </a:lnTo>
                  <a:lnTo>
                    <a:pt x="384" y="1182"/>
                  </a:lnTo>
                  <a:lnTo>
                    <a:pt x="402" y="1170"/>
                  </a:lnTo>
                  <a:lnTo>
                    <a:pt x="420" y="1170"/>
                  </a:lnTo>
                  <a:lnTo>
                    <a:pt x="462" y="1164"/>
                  </a:lnTo>
                  <a:lnTo>
                    <a:pt x="510" y="1146"/>
                  </a:lnTo>
                  <a:lnTo>
                    <a:pt x="528" y="1134"/>
                  </a:lnTo>
                  <a:lnTo>
                    <a:pt x="552" y="1110"/>
                  </a:lnTo>
                  <a:lnTo>
                    <a:pt x="552" y="1092"/>
                  </a:lnTo>
                  <a:lnTo>
                    <a:pt x="588" y="1068"/>
                  </a:lnTo>
                  <a:lnTo>
                    <a:pt x="594" y="1038"/>
                  </a:lnTo>
                  <a:lnTo>
                    <a:pt x="648" y="1008"/>
                  </a:lnTo>
                  <a:lnTo>
                    <a:pt x="672" y="1008"/>
                  </a:lnTo>
                  <a:lnTo>
                    <a:pt x="672" y="996"/>
                  </a:lnTo>
                  <a:lnTo>
                    <a:pt x="684" y="996"/>
                  </a:lnTo>
                  <a:lnTo>
                    <a:pt x="684" y="990"/>
                  </a:lnTo>
                  <a:lnTo>
                    <a:pt x="678" y="984"/>
                  </a:lnTo>
                  <a:lnTo>
                    <a:pt x="666" y="966"/>
                  </a:lnTo>
                  <a:lnTo>
                    <a:pt x="654" y="960"/>
                  </a:lnTo>
                  <a:lnTo>
                    <a:pt x="648" y="960"/>
                  </a:lnTo>
                  <a:lnTo>
                    <a:pt x="642" y="936"/>
                  </a:lnTo>
                  <a:lnTo>
                    <a:pt x="660" y="930"/>
                  </a:lnTo>
                  <a:lnTo>
                    <a:pt x="642" y="918"/>
                  </a:lnTo>
                  <a:lnTo>
                    <a:pt x="642" y="876"/>
                  </a:lnTo>
                  <a:lnTo>
                    <a:pt x="636" y="870"/>
                  </a:lnTo>
                  <a:lnTo>
                    <a:pt x="624" y="870"/>
                  </a:lnTo>
                  <a:lnTo>
                    <a:pt x="618" y="876"/>
                  </a:lnTo>
                  <a:lnTo>
                    <a:pt x="606" y="876"/>
                  </a:lnTo>
                  <a:lnTo>
                    <a:pt x="600" y="870"/>
                  </a:lnTo>
                  <a:lnTo>
                    <a:pt x="600" y="852"/>
                  </a:lnTo>
                  <a:lnTo>
                    <a:pt x="606" y="840"/>
                  </a:lnTo>
                  <a:lnTo>
                    <a:pt x="618" y="834"/>
                  </a:lnTo>
                  <a:lnTo>
                    <a:pt x="630" y="822"/>
                  </a:lnTo>
                  <a:lnTo>
                    <a:pt x="630" y="810"/>
                  </a:lnTo>
                  <a:lnTo>
                    <a:pt x="618" y="786"/>
                  </a:lnTo>
                  <a:lnTo>
                    <a:pt x="612" y="780"/>
                  </a:lnTo>
                  <a:lnTo>
                    <a:pt x="630" y="762"/>
                  </a:lnTo>
                  <a:lnTo>
                    <a:pt x="648" y="750"/>
                  </a:lnTo>
                  <a:lnTo>
                    <a:pt x="642" y="732"/>
                  </a:lnTo>
                  <a:lnTo>
                    <a:pt x="636" y="708"/>
                  </a:lnTo>
                  <a:lnTo>
                    <a:pt x="648" y="708"/>
                  </a:lnTo>
                  <a:lnTo>
                    <a:pt x="648" y="690"/>
                  </a:lnTo>
                  <a:lnTo>
                    <a:pt x="660" y="678"/>
                  </a:lnTo>
                  <a:lnTo>
                    <a:pt x="672" y="672"/>
                  </a:lnTo>
                  <a:lnTo>
                    <a:pt x="678" y="666"/>
                  </a:lnTo>
                  <a:lnTo>
                    <a:pt x="678" y="660"/>
                  </a:lnTo>
                  <a:lnTo>
                    <a:pt x="672" y="654"/>
                  </a:lnTo>
                  <a:lnTo>
                    <a:pt x="672" y="642"/>
                  </a:lnTo>
                  <a:lnTo>
                    <a:pt x="666" y="636"/>
                  </a:lnTo>
                  <a:lnTo>
                    <a:pt x="678" y="624"/>
                  </a:lnTo>
                  <a:close/>
                </a:path>
              </a:pathLst>
            </a:cu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44" name="Central African Republic" descr="© INSCALE GmbH, 05.05.2010&#10;http://www.presentationload.com/">
              <a:extLst>
                <a:ext uri="{FF2B5EF4-FFF2-40B4-BE49-F238E27FC236}">
                  <a16:creationId xmlns:a16="http://schemas.microsoft.com/office/drawing/2014/main" id="{5C24B6DA-489D-45BC-BCFA-CB56ED7B6A06}"/>
                </a:ext>
              </a:extLst>
            </p:cNvPr>
            <p:cNvSpPr>
              <a:spLocks/>
            </p:cNvSpPr>
            <p:nvPr>
              <p:custDataLst>
                <p:tags r:id="rId44"/>
              </p:custDataLst>
            </p:nvPr>
          </p:nvSpPr>
          <p:spPr bwMode="gray">
            <a:xfrm>
              <a:off x="7777526" y="3373304"/>
              <a:ext cx="355077" cy="271619"/>
            </a:xfrm>
            <a:custGeom>
              <a:avLst/>
              <a:gdLst>
                <a:gd name="T0" fmla="*/ 2147483647 w 912"/>
                <a:gd name="T1" fmla="*/ 2147483647 h 702"/>
                <a:gd name="T2" fmla="*/ 2147483647 w 912"/>
                <a:gd name="T3" fmla="*/ 2147483647 h 702"/>
                <a:gd name="T4" fmla="*/ 2147483647 w 912"/>
                <a:gd name="T5" fmla="*/ 2147483647 h 702"/>
                <a:gd name="T6" fmla="*/ 2147483647 w 912"/>
                <a:gd name="T7" fmla="*/ 2147483647 h 702"/>
                <a:gd name="T8" fmla="*/ 2147483647 w 912"/>
                <a:gd name="T9" fmla="*/ 2147483647 h 702"/>
                <a:gd name="T10" fmla="*/ 2147483647 w 912"/>
                <a:gd name="T11" fmla="*/ 2147483647 h 702"/>
                <a:gd name="T12" fmla="*/ 2147483647 w 912"/>
                <a:gd name="T13" fmla="*/ 2147483647 h 702"/>
                <a:gd name="T14" fmla="*/ 2147483647 w 912"/>
                <a:gd name="T15" fmla="*/ 2147483647 h 702"/>
                <a:gd name="T16" fmla="*/ 2147483647 w 912"/>
                <a:gd name="T17" fmla="*/ 2147483647 h 702"/>
                <a:gd name="T18" fmla="*/ 2147483647 w 912"/>
                <a:gd name="T19" fmla="*/ 2147483647 h 702"/>
                <a:gd name="T20" fmla="*/ 2147483647 w 912"/>
                <a:gd name="T21" fmla="*/ 2147483647 h 702"/>
                <a:gd name="T22" fmla="*/ 2147483647 w 912"/>
                <a:gd name="T23" fmla="*/ 2147483647 h 702"/>
                <a:gd name="T24" fmla="*/ 2147483647 w 912"/>
                <a:gd name="T25" fmla="*/ 2147483647 h 702"/>
                <a:gd name="T26" fmla="*/ 2147483647 w 912"/>
                <a:gd name="T27" fmla="*/ 2147483647 h 702"/>
                <a:gd name="T28" fmla="*/ 2147483647 w 912"/>
                <a:gd name="T29" fmla="*/ 2147483647 h 702"/>
                <a:gd name="T30" fmla="*/ 2147483647 w 912"/>
                <a:gd name="T31" fmla="*/ 0 h 702"/>
                <a:gd name="T32" fmla="*/ 2147483647 w 912"/>
                <a:gd name="T33" fmla="*/ 2147483647 h 702"/>
                <a:gd name="T34" fmla="*/ 2147483647 w 912"/>
                <a:gd name="T35" fmla="*/ 2147483647 h 702"/>
                <a:gd name="T36" fmla="*/ 2147483647 w 912"/>
                <a:gd name="T37" fmla="*/ 2147483647 h 702"/>
                <a:gd name="T38" fmla="*/ 2147483647 w 912"/>
                <a:gd name="T39" fmla="*/ 2147483647 h 702"/>
                <a:gd name="T40" fmla="*/ 2147483647 w 912"/>
                <a:gd name="T41" fmla="*/ 2147483647 h 702"/>
                <a:gd name="T42" fmla="*/ 2147483647 w 912"/>
                <a:gd name="T43" fmla="*/ 2147483647 h 702"/>
                <a:gd name="T44" fmla="*/ 2147483647 w 912"/>
                <a:gd name="T45" fmla="*/ 2147483647 h 702"/>
                <a:gd name="T46" fmla="*/ 2147483647 w 912"/>
                <a:gd name="T47" fmla="*/ 2147483647 h 702"/>
                <a:gd name="T48" fmla="*/ 2147483647 w 912"/>
                <a:gd name="T49" fmla="*/ 2147483647 h 702"/>
                <a:gd name="T50" fmla="*/ 2147483647 w 912"/>
                <a:gd name="T51" fmla="*/ 2147483647 h 702"/>
                <a:gd name="T52" fmla="*/ 2147483647 w 912"/>
                <a:gd name="T53" fmla="*/ 2147483647 h 702"/>
                <a:gd name="T54" fmla="*/ 2147483647 w 912"/>
                <a:gd name="T55" fmla="*/ 2147483647 h 702"/>
                <a:gd name="T56" fmla="*/ 2147483647 w 912"/>
                <a:gd name="T57" fmla="*/ 2147483647 h 702"/>
                <a:gd name="T58" fmla="*/ 2147483647 w 912"/>
                <a:gd name="T59" fmla="*/ 2147483647 h 702"/>
                <a:gd name="T60" fmla="*/ 0 w 912"/>
                <a:gd name="T61" fmla="*/ 2147483647 h 702"/>
                <a:gd name="T62" fmla="*/ 2147483647 w 912"/>
                <a:gd name="T63" fmla="*/ 2147483647 h 702"/>
                <a:gd name="T64" fmla="*/ 2147483647 w 912"/>
                <a:gd name="T65" fmla="*/ 2147483647 h 702"/>
                <a:gd name="T66" fmla="*/ 2147483647 w 912"/>
                <a:gd name="T67" fmla="*/ 2147483647 h 702"/>
                <a:gd name="T68" fmla="*/ 2147483647 w 912"/>
                <a:gd name="T69" fmla="*/ 2147483647 h 702"/>
                <a:gd name="T70" fmla="*/ 2147483647 w 912"/>
                <a:gd name="T71" fmla="*/ 2147483647 h 702"/>
                <a:gd name="T72" fmla="*/ 2147483647 w 912"/>
                <a:gd name="T73" fmla="*/ 2147483647 h 702"/>
                <a:gd name="T74" fmla="*/ 2147483647 w 912"/>
                <a:gd name="T75" fmla="*/ 2147483647 h 702"/>
                <a:gd name="T76" fmla="*/ 2147483647 w 912"/>
                <a:gd name="T77" fmla="*/ 2147483647 h 702"/>
                <a:gd name="T78" fmla="*/ 2147483647 w 912"/>
                <a:gd name="T79" fmla="*/ 2147483647 h 702"/>
                <a:gd name="T80" fmla="*/ 2147483647 w 912"/>
                <a:gd name="T81" fmla="*/ 2147483647 h 702"/>
                <a:gd name="T82" fmla="*/ 2147483647 w 912"/>
                <a:gd name="T83" fmla="*/ 2147483647 h 702"/>
                <a:gd name="T84" fmla="*/ 2147483647 w 912"/>
                <a:gd name="T85" fmla="*/ 2147483647 h 702"/>
                <a:gd name="T86" fmla="*/ 2147483647 w 912"/>
                <a:gd name="T87" fmla="*/ 2147483647 h 702"/>
                <a:gd name="T88" fmla="*/ 2147483647 w 912"/>
                <a:gd name="T89" fmla="*/ 2147483647 h 702"/>
                <a:gd name="T90" fmla="*/ 2147483647 w 912"/>
                <a:gd name="T91" fmla="*/ 2147483647 h 702"/>
                <a:gd name="T92" fmla="*/ 2147483647 w 912"/>
                <a:gd name="T93" fmla="*/ 2147483647 h 702"/>
                <a:gd name="T94" fmla="*/ 2147483647 w 912"/>
                <a:gd name="T95" fmla="*/ 2147483647 h 702"/>
                <a:gd name="T96" fmla="*/ 2147483647 w 912"/>
                <a:gd name="T97" fmla="*/ 2147483647 h 702"/>
                <a:gd name="T98" fmla="*/ 2147483647 w 912"/>
                <a:gd name="T99" fmla="*/ 2147483647 h 702"/>
                <a:gd name="T100" fmla="*/ 2147483647 w 912"/>
                <a:gd name="T101" fmla="*/ 2147483647 h 702"/>
                <a:gd name="T102" fmla="*/ 2147483647 w 912"/>
                <a:gd name="T103" fmla="*/ 2147483647 h 702"/>
                <a:gd name="T104" fmla="*/ 2147483647 w 912"/>
                <a:gd name="T105" fmla="*/ 2147483647 h 702"/>
                <a:gd name="T106" fmla="*/ 2147483647 w 912"/>
                <a:gd name="T107" fmla="*/ 2147483647 h 702"/>
                <a:gd name="T108" fmla="*/ 2147483647 w 912"/>
                <a:gd name="T109" fmla="*/ 2147483647 h 702"/>
                <a:gd name="T110" fmla="*/ 2147483647 w 912"/>
                <a:gd name="T111" fmla="*/ 2147483647 h 702"/>
                <a:gd name="T112" fmla="*/ 2147483647 w 912"/>
                <a:gd name="T113" fmla="*/ 2147483647 h 702"/>
                <a:gd name="T114" fmla="*/ 2147483647 w 912"/>
                <a:gd name="T115" fmla="*/ 2147483647 h 702"/>
                <a:gd name="T116" fmla="*/ 2147483647 w 912"/>
                <a:gd name="T117" fmla="*/ 2147483647 h 702"/>
                <a:gd name="T118" fmla="*/ 2147483647 w 912"/>
                <a:gd name="T119" fmla="*/ 2147483647 h 702"/>
                <a:gd name="T120" fmla="*/ 2147483647 w 912"/>
                <a:gd name="T121" fmla="*/ 2147483647 h 7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12"/>
                <a:gd name="T184" fmla="*/ 0 h 702"/>
                <a:gd name="T185" fmla="*/ 912 w 912"/>
                <a:gd name="T186" fmla="*/ 702 h 7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12" h="702">
                  <a:moveTo>
                    <a:pt x="906" y="420"/>
                  </a:moveTo>
                  <a:lnTo>
                    <a:pt x="900" y="414"/>
                  </a:lnTo>
                  <a:lnTo>
                    <a:pt x="888" y="408"/>
                  </a:lnTo>
                  <a:lnTo>
                    <a:pt x="882" y="402"/>
                  </a:lnTo>
                  <a:lnTo>
                    <a:pt x="858" y="396"/>
                  </a:lnTo>
                  <a:lnTo>
                    <a:pt x="858" y="378"/>
                  </a:lnTo>
                  <a:lnTo>
                    <a:pt x="846" y="366"/>
                  </a:lnTo>
                  <a:lnTo>
                    <a:pt x="846" y="360"/>
                  </a:lnTo>
                  <a:lnTo>
                    <a:pt x="858" y="360"/>
                  </a:lnTo>
                  <a:lnTo>
                    <a:pt x="858" y="348"/>
                  </a:lnTo>
                  <a:lnTo>
                    <a:pt x="852" y="342"/>
                  </a:lnTo>
                  <a:lnTo>
                    <a:pt x="834" y="342"/>
                  </a:lnTo>
                  <a:lnTo>
                    <a:pt x="834" y="336"/>
                  </a:lnTo>
                  <a:lnTo>
                    <a:pt x="828" y="330"/>
                  </a:lnTo>
                  <a:lnTo>
                    <a:pt x="822" y="318"/>
                  </a:lnTo>
                  <a:lnTo>
                    <a:pt x="810" y="306"/>
                  </a:lnTo>
                  <a:lnTo>
                    <a:pt x="798" y="300"/>
                  </a:lnTo>
                  <a:lnTo>
                    <a:pt x="792" y="300"/>
                  </a:lnTo>
                  <a:lnTo>
                    <a:pt x="780" y="294"/>
                  </a:lnTo>
                  <a:lnTo>
                    <a:pt x="768" y="282"/>
                  </a:lnTo>
                  <a:lnTo>
                    <a:pt x="768" y="276"/>
                  </a:lnTo>
                  <a:lnTo>
                    <a:pt x="774" y="276"/>
                  </a:lnTo>
                  <a:lnTo>
                    <a:pt x="774" y="270"/>
                  </a:lnTo>
                  <a:lnTo>
                    <a:pt x="780" y="270"/>
                  </a:lnTo>
                  <a:lnTo>
                    <a:pt x="780" y="264"/>
                  </a:lnTo>
                  <a:lnTo>
                    <a:pt x="768" y="252"/>
                  </a:lnTo>
                  <a:lnTo>
                    <a:pt x="756" y="246"/>
                  </a:lnTo>
                  <a:lnTo>
                    <a:pt x="750" y="246"/>
                  </a:lnTo>
                  <a:lnTo>
                    <a:pt x="750" y="228"/>
                  </a:lnTo>
                  <a:lnTo>
                    <a:pt x="720" y="228"/>
                  </a:lnTo>
                  <a:lnTo>
                    <a:pt x="696" y="216"/>
                  </a:lnTo>
                  <a:lnTo>
                    <a:pt x="696" y="186"/>
                  </a:lnTo>
                  <a:lnTo>
                    <a:pt x="648" y="180"/>
                  </a:lnTo>
                  <a:lnTo>
                    <a:pt x="654" y="162"/>
                  </a:lnTo>
                  <a:lnTo>
                    <a:pt x="648" y="162"/>
                  </a:lnTo>
                  <a:lnTo>
                    <a:pt x="642" y="156"/>
                  </a:lnTo>
                  <a:lnTo>
                    <a:pt x="642" y="150"/>
                  </a:lnTo>
                  <a:lnTo>
                    <a:pt x="648" y="144"/>
                  </a:lnTo>
                  <a:lnTo>
                    <a:pt x="654" y="132"/>
                  </a:lnTo>
                  <a:lnTo>
                    <a:pt x="660" y="126"/>
                  </a:lnTo>
                  <a:lnTo>
                    <a:pt x="660" y="96"/>
                  </a:lnTo>
                  <a:lnTo>
                    <a:pt x="654" y="84"/>
                  </a:lnTo>
                  <a:lnTo>
                    <a:pt x="648" y="66"/>
                  </a:lnTo>
                  <a:lnTo>
                    <a:pt x="636" y="54"/>
                  </a:lnTo>
                  <a:lnTo>
                    <a:pt x="630" y="42"/>
                  </a:lnTo>
                  <a:lnTo>
                    <a:pt x="600" y="12"/>
                  </a:lnTo>
                  <a:lnTo>
                    <a:pt x="600" y="0"/>
                  </a:lnTo>
                  <a:lnTo>
                    <a:pt x="576" y="0"/>
                  </a:lnTo>
                  <a:lnTo>
                    <a:pt x="522" y="30"/>
                  </a:lnTo>
                  <a:lnTo>
                    <a:pt x="516" y="60"/>
                  </a:lnTo>
                  <a:lnTo>
                    <a:pt x="480" y="84"/>
                  </a:lnTo>
                  <a:lnTo>
                    <a:pt x="480" y="102"/>
                  </a:lnTo>
                  <a:lnTo>
                    <a:pt x="456" y="126"/>
                  </a:lnTo>
                  <a:lnTo>
                    <a:pt x="438" y="138"/>
                  </a:lnTo>
                  <a:lnTo>
                    <a:pt x="390" y="156"/>
                  </a:lnTo>
                  <a:lnTo>
                    <a:pt x="348" y="162"/>
                  </a:lnTo>
                  <a:lnTo>
                    <a:pt x="330" y="162"/>
                  </a:lnTo>
                  <a:lnTo>
                    <a:pt x="312" y="174"/>
                  </a:lnTo>
                  <a:lnTo>
                    <a:pt x="318" y="174"/>
                  </a:lnTo>
                  <a:lnTo>
                    <a:pt x="330" y="186"/>
                  </a:lnTo>
                  <a:lnTo>
                    <a:pt x="330" y="198"/>
                  </a:lnTo>
                  <a:lnTo>
                    <a:pt x="324" y="204"/>
                  </a:lnTo>
                  <a:lnTo>
                    <a:pt x="318" y="216"/>
                  </a:lnTo>
                  <a:lnTo>
                    <a:pt x="312" y="222"/>
                  </a:lnTo>
                  <a:lnTo>
                    <a:pt x="306" y="234"/>
                  </a:lnTo>
                  <a:lnTo>
                    <a:pt x="300" y="240"/>
                  </a:lnTo>
                  <a:lnTo>
                    <a:pt x="210" y="240"/>
                  </a:lnTo>
                  <a:lnTo>
                    <a:pt x="204" y="246"/>
                  </a:lnTo>
                  <a:lnTo>
                    <a:pt x="198" y="258"/>
                  </a:lnTo>
                  <a:lnTo>
                    <a:pt x="186" y="270"/>
                  </a:lnTo>
                  <a:lnTo>
                    <a:pt x="174" y="276"/>
                  </a:lnTo>
                  <a:lnTo>
                    <a:pt x="168" y="276"/>
                  </a:lnTo>
                  <a:lnTo>
                    <a:pt x="162" y="270"/>
                  </a:lnTo>
                  <a:lnTo>
                    <a:pt x="162" y="246"/>
                  </a:lnTo>
                  <a:lnTo>
                    <a:pt x="156" y="252"/>
                  </a:lnTo>
                  <a:lnTo>
                    <a:pt x="144" y="258"/>
                  </a:lnTo>
                  <a:lnTo>
                    <a:pt x="126" y="276"/>
                  </a:lnTo>
                  <a:lnTo>
                    <a:pt x="114" y="282"/>
                  </a:lnTo>
                  <a:lnTo>
                    <a:pt x="96" y="282"/>
                  </a:lnTo>
                  <a:lnTo>
                    <a:pt x="90" y="276"/>
                  </a:lnTo>
                  <a:lnTo>
                    <a:pt x="78" y="276"/>
                  </a:lnTo>
                  <a:lnTo>
                    <a:pt x="66" y="288"/>
                  </a:lnTo>
                  <a:lnTo>
                    <a:pt x="60" y="300"/>
                  </a:lnTo>
                  <a:lnTo>
                    <a:pt x="54" y="306"/>
                  </a:lnTo>
                  <a:lnTo>
                    <a:pt x="54" y="324"/>
                  </a:lnTo>
                  <a:lnTo>
                    <a:pt x="48" y="336"/>
                  </a:lnTo>
                  <a:lnTo>
                    <a:pt x="42" y="336"/>
                  </a:lnTo>
                  <a:lnTo>
                    <a:pt x="36" y="372"/>
                  </a:lnTo>
                  <a:lnTo>
                    <a:pt x="30" y="372"/>
                  </a:lnTo>
                  <a:lnTo>
                    <a:pt x="24" y="378"/>
                  </a:lnTo>
                  <a:lnTo>
                    <a:pt x="12" y="384"/>
                  </a:lnTo>
                  <a:lnTo>
                    <a:pt x="0" y="396"/>
                  </a:lnTo>
                  <a:lnTo>
                    <a:pt x="0" y="402"/>
                  </a:lnTo>
                  <a:lnTo>
                    <a:pt x="12" y="408"/>
                  </a:lnTo>
                  <a:lnTo>
                    <a:pt x="18" y="408"/>
                  </a:lnTo>
                  <a:lnTo>
                    <a:pt x="18" y="444"/>
                  </a:lnTo>
                  <a:lnTo>
                    <a:pt x="6" y="456"/>
                  </a:lnTo>
                  <a:lnTo>
                    <a:pt x="24" y="468"/>
                  </a:lnTo>
                  <a:lnTo>
                    <a:pt x="24" y="516"/>
                  </a:lnTo>
                  <a:lnTo>
                    <a:pt x="30" y="516"/>
                  </a:lnTo>
                  <a:lnTo>
                    <a:pt x="48" y="534"/>
                  </a:lnTo>
                  <a:lnTo>
                    <a:pt x="54" y="534"/>
                  </a:lnTo>
                  <a:lnTo>
                    <a:pt x="54" y="576"/>
                  </a:lnTo>
                  <a:lnTo>
                    <a:pt x="60" y="582"/>
                  </a:lnTo>
                  <a:lnTo>
                    <a:pt x="72" y="606"/>
                  </a:lnTo>
                  <a:lnTo>
                    <a:pt x="84" y="618"/>
                  </a:lnTo>
                  <a:lnTo>
                    <a:pt x="96" y="624"/>
                  </a:lnTo>
                  <a:lnTo>
                    <a:pt x="102" y="636"/>
                  </a:lnTo>
                  <a:lnTo>
                    <a:pt x="114" y="642"/>
                  </a:lnTo>
                  <a:lnTo>
                    <a:pt x="120" y="660"/>
                  </a:lnTo>
                  <a:lnTo>
                    <a:pt x="120" y="690"/>
                  </a:lnTo>
                  <a:lnTo>
                    <a:pt x="132" y="702"/>
                  </a:lnTo>
                  <a:lnTo>
                    <a:pt x="138" y="696"/>
                  </a:lnTo>
                  <a:lnTo>
                    <a:pt x="144" y="684"/>
                  </a:lnTo>
                  <a:lnTo>
                    <a:pt x="150" y="678"/>
                  </a:lnTo>
                  <a:lnTo>
                    <a:pt x="156" y="666"/>
                  </a:lnTo>
                  <a:lnTo>
                    <a:pt x="156" y="642"/>
                  </a:lnTo>
                  <a:lnTo>
                    <a:pt x="144" y="630"/>
                  </a:lnTo>
                  <a:lnTo>
                    <a:pt x="162" y="600"/>
                  </a:lnTo>
                  <a:lnTo>
                    <a:pt x="192" y="600"/>
                  </a:lnTo>
                  <a:lnTo>
                    <a:pt x="210" y="582"/>
                  </a:lnTo>
                  <a:lnTo>
                    <a:pt x="228" y="582"/>
                  </a:lnTo>
                  <a:lnTo>
                    <a:pt x="264" y="600"/>
                  </a:lnTo>
                  <a:lnTo>
                    <a:pt x="276" y="600"/>
                  </a:lnTo>
                  <a:lnTo>
                    <a:pt x="288" y="588"/>
                  </a:lnTo>
                  <a:lnTo>
                    <a:pt x="300" y="570"/>
                  </a:lnTo>
                  <a:lnTo>
                    <a:pt x="300" y="552"/>
                  </a:lnTo>
                  <a:lnTo>
                    <a:pt x="294" y="552"/>
                  </a:lnTo>
                  <a:lnTo>
                    <a:pt x="294" y="540"/>
                  </a:lnTo>
                  <a:lnTo>
                    <a:pt x="306" y="528"/>
                  </a:lnTo>
                  <a:lnTo>
                    <a:pt x="312" y="528"/>
                  </a:lnTo>
                  <a:lnTo>
                    <a:pt x="324" y="516"/>
                  </a:lnTo>
                  <a:lnTo>
                    <a:pt x="330" y="504"/>
                  </a:lnTo>
                  <a:lnTo>
                    <a:pt x="330" y="498"/>
                  </a:lnTo>
                  <a:lnTo>
                    <a:pt x="336" y="486"/>
                  </a:lnTo>
                  <a:lnTo>
                    <a:pt x="336" y="480"/>
                  </a:lnTo>
                  <a:lnTo>
                    <a:pt x="342" y="474"/>
                  </a:lnTo>
                  <a:lnTo>
                    <a:pt x="354" y="468"/>
                  </a:lnTo>
                  <a:lnTo>
                    <a:pt x="366" y="468"/>
                  </a:lnTo>
                  <a:lnTo>
                    <a:pt x="384" y="474"/>
                  </a:lnTo>
                  <a:lnTo>
                    <a:pt x="396" y="474"/>
                  </a:lnTo>
                  <a:lnTo>
                    <a:pt x="408" y="480"/>
                  </a:lnTo>
                  <a:lnTo>
                    <a:pt x="408" y="492"/>
                  </a:lnTo>
                  <a:lnTo>
                    <a:pt x="426" y="492"/>
                  </a:lnTo>
                  <a:lnTo>
                    <a:pt x="432" y="498"/>
                  </a:lnTo>
                  <a:lnTo>
                    <a:pt x="432" y="528"/>
                  </a:lnTo>
                  <a:lnTo>
                    <a:pt x="474" y="528"/>
                  </a:lnTo>
                  <a:lnTo>
                    <a:pt x="480" y="534"/>
                  </a:lnTo>
                  <a:lnTo>
                    <a:pt x="492" y="540"/>
                  </a:lnTo>
                  <a:lnTo>
                    <a:pt x="540" y="540"/>
                  </a:lnTo>
                  <a:lnTo>
                    <a:pt x="552" y="546"/>
                  </a:lnTo>
                  <a:lnTo>
                    <a:pt x="558" y="552"/>
                  </a:lnTo>
                  <a:lnTo>
                    <a:pt x="570" y="558"/>
                  </a:lnTo>
                  <a:lnTo>
                    <a:pt x="576" y="552"/>
                  </a:lnTo>
                  <a:lnTo>
                    <a:pt x="582" y="540"/>
                  </a:lnTo>
                  <a:lnTo>
                    <a:pt x="588" y="534"/>
                  </a:lnTo>
                  <a:lnTo>
                    <a:pt x="588" y="522"/>
                  </a:lnTo>
                  <a:lnTo>
                    <a:pt x="606" y="504"/>
                  </a:lnTo>
                  <a:lnTo>
                    <a:pt x="612" y="492"/>
                  </a:lnTo>
                  <a:lnTo>
                    <a:pt x="636" y="516"/>
                  </a:lnTo>
                  <a:lnTo>
                    <a:pt x="642" y="516"/>
                  </a:lnTo>
                  <a:lnTo>
                    <a:pt x="648" y="510"/>
                  </a:lnTo>
                  <a:lnTo>
                    <a:pt x="660" y="504"/>
                  </a:lnTo>
                  <a:lnTo>
                    <a:pt x="672" y="492"/>
                  </a:lnTo>
                  <a:lnTo>
                    <a:pt x="690" y="492"/>
                  </a:lnTo>
                  <a:lnTo>
                    <a:pt x="714" y="474"/>
                  </a:lnTo>
                  <a:lnTo>
                    <a:pt x="726" y="486"/>
                  </a:lnTo>
                  <a:lnTo>
                    <a:pt x="750" y="486"/>
                  </a:lnTo>
                  <a:lnTo>
                    <a:pt x="756" y="480"/>
                  </a:lnTo>
                  <a:lnTo>
                    <a:pt x="768" y="480"/>
                  </a:lnTo>
                  <a:lnTo>
                    <a:pt x="768" y="468"/>
                  </a:lnTo>
                  <a:lnTo>
                    <a:pt x="786" y="450"/>
                  </a:lnTo>
                  <a:lnTo>
                    <a:pt x="792" y="450"/>
                  </a:lnTo>
                  <a:lnTo>
                    <a:pt x="792" y="456"/>
                  </a:lnTo>
                  <a:lnTo>
                    <a:pt x="804" y="468"/>
                  </a:lnTo>
                  <a:lnTo>
                    <a:pt x="840" y="462"/>
                  </a:lnTo>
                  <a:lnTo>
                    <a:pt x="840" y="468"/>
                  </a:lnTo>
                  <a:lnTo>
                    <a:pt x="852" y="480"/>
                  </a:lnTo>
                  <a:lnTo>
                    <a:pt x="876" y="480"/>
                  </a:lnTo>
                  <a:lnTo>
                    <a:pt x="894" y="474"/>
                  </a:lnTo>
                  <a:lnTo>
                    <a:pt x="912" y="456"/>
                  </a:lnTo>
                  <a:lnTo>
                    <a:pt x="912" y="432"/>
                  </a:lnTo>
                  <a:lnTo>
                    <a:pt x="906" y="4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46" name="Cameroon" descr="© INSCALE GmbH, 05.05.2010&#10;http://www.presentationload.com/">
              <a:extLst>
                <a:ext uri="{FF2B5EF4-FFF2-40B4-BE49-F238E27FC236}">
                  <a16:creationId xmlns:a16="http://schemas.microsoft.com/office/drawing/2014/main" id="{3E8A2399-BA29-4B74-AE7C-A56EFF9D57EE}"/>
                </a:ext>
              </a:extLst>
            </p:cNvPr>
            <p:cNvSpPr>
              <a:spLocks/>
            </p:cNvSpPr>
            <p:nvPr>
              <p:custDataLst>
                <p:tags r:id="rId45"/>
              </p:custDataLst>
            </p:nvPr>
          </p:nvSpPr>
          <p:spPr bwMode="gray">
            <a:xfrm>
              <a:off x="7616680" y="3305021"/>
              <a:ext cx="212438" cy="359628"/>
            </a:xfrm>
            <a:custGeom>
              <a:avLst/>
              <a:gdLst>
                <a:gd name="T0" fmla="*/ 2147483647 w 546"/>
                <a:gd name="T1" fmla="*/ 0 h 924"/>
                <a:gd name="T2" fmla="*/ 2147483647 w 546"/>
                <a:gd name="T3" fmla="*/ 2147483647 h 924"/>
                <a:gd name="T4" fmla="*/ 2147483647 w 546"/>
                <a:gd name="T5" fmla="*/ 2147483647 h 924"/>
                <a:gd name="T6" fmla="*/ 2147483647 w 546"/>
                <a:gd name="T7" fmla="*/ 2147483647 h 924"/>
                <a:gd name="T8" fmla="*/ 2147483647 w 546"/>
                <a:gd name="T9" fmla="*/ 2147483647 h 924"/>
                <a:gd name="T10" fmla="*/ 2147483647 w 546"/>
                <a:gd name="T11" fmla="*/ 2147483647 h 924"/>
                <a:gd name="T12" fmla="*/ 2147483647 w 546"/>
                <a:gd name="T13" fmla="*/ 2147483647 h 924"/>
                <a:gd name="T14" fmla="*/ 2147483647 w 546"/>
                <a:gd name="T15" fmla="*/ 2147483647 h 924"/>
                <a:gd name="T16" fmla="*/ 2147483647 w 546"/>
                <a:gd name="T17" fmla="*/ 2147483647 h 924"/>
                <a:gd name="T18" fmla="*/ 2147483647 w 546"/>
                <a:gd name="T19" fmla="*/ 2147483647 h 924"/>
                <a:gd name="T20" fmla="*/ 2147483647 w 546"/>
                <a:gd name="T21" fmla="*/ 2147483647 h 924"/>
                <a:gd name="T22" fmla="*/ 2147483647 w 546"/>
                <a:gd name="T23" fmla="*/ 2147483647 h 924"/>
                <a:gd name="T24" fmla="*/ 2147483647 w 546"/>
                <a:gd name="T25" fmla="*/ 2147483647 h 924"/>
                <a:gd name="T26" fmla="*/ 2147483647 w 546"/>
                <a:gd name="T27" fmla="*/ 2147483647 h 924"/>
                <a:gd name="T28" fmla="*/ 2147483647 w 546"/>
                <a:gd name="T29" fmla="*/ 2147483647 h 924"/>
                <a:gd name="T30" fmla="*/ 2147483647 w 546"/>
                <a:gd name="T31" fmla="*/ 2147483647 h 924"/>
                <a:gd name="T32" fmla="*/ 2147483647 w 546"/>
                <a:gd name="T33" fmla="*/ 2147483647 h 924"/>
                <a:gd name="T34" fmla="*/ 2147483647 w 546"/>
                <a:gd name="T35" fmla="*/ 2147483647 h 924"/>
                <a:gd name="T36" fmla="*/ 2147483647 w 546"/>
                <a:gd name="T37" fmla="*/ 2147483647 h 924"/>
                <a:gd name="T38" fmla="*/ 2147483647 w 546"/>
                <a:gd name="T39" fmla="*/ 2147483647 h 924"/>
                <a:gd name="T40" fmla="*/ 2147483647 w 546"/>
                <a:gd name="T41" fmla="*/ 2147483647 h 924"/>
                <a:gd name="T42" fmla="*/ 2147483647 w 546"/>
                <a:gd name="T43" fmla="*/ 2147483647 h 924"/>
                <a:gd name="T44" fmla="*/ 2147483647 w 546"/>
                <a:gd name="T45" fmla="*/ 2147483647 h 924"/>
                <a:gd name="T46" fmla="*/ 2147483647 w 546"/>
                <a:gd name="T47" fmla="*/ 2147483647 h 924"/>
                <a:gd name="T48" fmla="*/ 2147483647 w 546"/>
                <a:gd name="T49" fmla="*/ 2147483647 h 924"/>
                <a:gd name="T50" fmla="*/ 2147483647 w 546"/>
                <a:gd name="T51" fmla="*/ 2147483647 h 924"/>
                <a:gd name="T52" fmla="*/ 2147483647 w 546"/>
                <a:gd name="T53" fmla="*/ 2147483647 h 924"/>
                <a:gd name="T54" fmla="*/ 2147483647 w 546"/>
                <a:gd name="T55" fmla="*/ 2147483647 h 924"/>
                <a:gd name="T56" fmla="*/ 2147483647 w 546"/>
                <a:gd name="T57" fmla="*/ 2147483647 h 924"/>
                <a:gd name="T58" fmla="*/ 2147483647 w 546"/>
                <a:gd name="T59" fmla="*/ 2147483647 h 924"/>
                <a:gd name="T60" fmla="*/ 2147483647 w 546"/>
                <a:gd name="T61" fmla="*/ 2147483647 h 924"/>
                <a:gd name="T62" fmla="*/ 2147483647 w 546"/>
                <a:gd name="T63" fmla="*/ 2147483647 h 924"/>
                <a:gd name="T64" fmla="*/ 2147483647 w 546"/>
                <a:gd name="T65" fmla="*/ 2147483647 h 924"/>
                <a:gd name="T66" fmla="*/ 2147483647 w 546"/>
                <a:gd name="T67" fmla="*/ 2147483647 h 924"/>
                <a:gd name="T68" fmla="*/ 2147483647 w 546"/>
                <a:gd name="T69" fmla="*/ 2147483647 h 924"/>
                <a:gd name="T70" fmla="*/ 2147483647 w 546"/>
                <a:gd name="T71" fmla="*/ 2147483647 h 924"/>
                <a:gd name="T72" fmla="*/ 2147483647 w 546"/>
                <a:gd name="T73" fmla="*/ 2147483647 h 924"/>
                <a:gd name="T74" fmla="*/ 2147483647 w 546"/>
                <a:gd name="T75" fmla="*/ 2147483647 h 924"/>
                <a:gd name="T76" fmla="*/ 2147483647 w 546"/>
                <a:gd name="T77" fmla="*/ 2147483647 h 924"/>
                <a:gd name="T78" fmla="*/ 2147483647 w 546"/>
                <a:gd name="T79" fmla="*/ 2147483647 h 924"/>
                <a:gd name="T80" fmla="*/ 2147483647 w 546"/>
                <a:gd name="T81" fmla="*/ 2147483647 h 924"/>
                <a:gd name="T82" fmla="*/ 2147483647 w 546"/>
                <a:gd name="T83" fmla="*/ 2147483647 h 924"/>
                <a:gd name="T84" fmla="*/ 2147483647 w 546"/>
                <a:gd name="T85" fmla="*/ 2147483647 h 924"/>
                <a:gd name="T86" fmla="*/ 2147483647 w 546"/>
                <a:gd name="T87" fmla="*/ 2147483647 h 924"/>
                <a:gd name="T88" fmla="*/ 2147483647 w 546"/>
                <a:gd name="T89" fmla="*/ 2147483647 h 924"/>
                <a:gd name="T90" fmla="*/ 2147483647 w 546"/>
                <a:gd name="T91" fmla="*/ 2147483647 h 924"/>
                <a:gd name="T92" fmla="*/ 2147483647 w 546"/>
                <a:gd name="T93" fmla="*/ 2147483647 h 924"/>
                <a:gd name="T94" fmla="*/ 2147483647 w 546"/>
                <a:gd name="T95" fmla="*/ 2147483647 h 924"/>
                <a:gd name="T96" fmla="*/ 2147483647 w 546"/>
                <a:gd name="T97" fmla="*/ 2147483647 h 924"/>
                <a:gd name="T98" fmla="*/ 2147483647 w 546"/>
                <a:gd name="T99" fmla="*/ 2147483647 h 924"/>
                <a:gd name="T100" fmla="*/ 2147483647 w 546"/>
                <a:gd name="T101" fmla="*/ 2147483647 h 924"/>
                <a:gd name="T102" fmla="*/ 2147483647 w 546"/>
                <a:gd name="T103" fmla="*/ 2147483647 h 924"/>
                <a:gd name="T104" fmla="*/ 2147483647 w 546"/>
                <a:gd name="T105" fmla="*/ 2147483647 h 924"/>
                <a:gd name="T106" fmla="*/ 2147483647 w 546"/>
                <a:gd name="T107" fmla="*/ 2147483647 h 924"/>
                <a:gd name="T108" fmla="*/ 2147483647 w 546"/>
                <a:gd name="T109" fmla="*/ 2147483647 h 924"/>
                <a:gd name="T110" fmla="*/ 2147483647 w 546"/>
                <a:gd name="T111" fmla="*/ 2147483647 h 9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6"/>
                <a:gd name="T169" fmla="*/ 0 h 924"/>
                <a:gd name="T170" fmla="*/ 546 w 546"/>
                <a:gd name="T171" fmla="*/ 924 h 9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6" h="924">
                  <a:moveTo>
                    <a:pt x="420" y="30"/>
                  </a:moveTo>
                  <a:lnTo>
                    <a:pt x="414" y="18"/>
                  </a:lnTo>
                  <a:lnTo>
                    <a:pt x="414" y="0"/>
                  </a:lnTo>
                  <a:lnTo>
                    <a:pt x="390" y="6"/>
                  </a:lnTo>
                  <a:lnTo>
                    <a:pt x="390" y="54"/>
                  </a:lnTo>
                  <a:lnTo>
                    <a:pt x="396" y="60"/>
                  </a:lnTo>
                  <a:lnTo>
                    <a:pt x="396" y="66"/>
                  </a:lnTo>
                  <a:lnTo>
                    <a:pt x="426" y="66"/>
                  </a:lnTo>
                  <a:lnTo>
                    <a:pt x="426" y="96"/>
                  </a:lnTo>
                  <a:lnTo>
                    <a:pt x="420" y="102"/>
                  </a:lnTo>
                  <a:lnTo>
                    <a:pt x="420" y="108"/>
                  </a:lnTo>
                  <a:lnTo>
                    <a:pt x="426" y="114"/>
                  </a:lnTo>
                  <a:lnTo>
                    <a:pt x="426" y="126"/>
                  </a:lnTo>
                  <a:lnTo>
                    <a:pt x="408" y="144"/>
                  </a:lnTo>
                  <a:lnTo>
                    <a:pt x="396" y="150"/>
                  </a:lnTo>
                  <a:lnTo>
                    <a:pt x="384" y="150"/>
                  </a:lnTo>
                  <a:lnTo>
                    <a:pt x="384" y="156"/>
                  </a:lnTo>
                  <a:lnTo>
                    <a:pt x="378" y="162"/>
                  </a:lnTo>
                  <a:lnTo>
                    <a:pt x="378" y="168"/>
                  </a:lnTo>
                  <a:lnTo>
                    <a:pt x="372" y="174"/>
                  </a:lnTo>
                  <a:lnTo>
                    <a:pt x="372" y="180"/>
                  </a:lnTo>
                  <a:lnTo>
                    <a:pt x="360" y="192"/>
                  </a:lnTo>
                  <a:lnTo>
                    <a:pt x="354" y="204"/>
                  </a:lnTo>
                  <a:lnTo>
                    <a:pt x="348" y="234"/>
                  </a:lnTo>
                  <a:lnTo>
                    <a:pt x="342" y="240"/>
                  </a:lnTo>
                  <a:lnTo>
                    <a:pt x="342" y="270"/>
                  </a:lnTo>
                  <a:lnTo>
                    <a:pt x="336" y="288"/>
                  </a:lnTo>
                  <a:lnTo>
                    <a:pt x="330" y="294"/>
                  </a:lnTo>
                  <a:lnTo>
                    <a:pt x="312" y="294"/>
                  </a:lnTo>
                  <a:lnTo>
                    <a:pt x="312" y="324"/>
                  </a:lnTo>
                  <a:lnTo>
                    <a:pt x="306" y="342"/>
                  </a:lnTo>
                  <a:lnTo>
                    <a:pt x="306" y="354"/>
                  </a:lnTo>
                  <a:lnTo>
                    <a:pt x="300" y="360"/>
                  </a:lnTo>
                  <a:lnTo>
                    <a:pt x="288" y="366"/>
                  </a:lnTo>
                  <a:lnTo>
                    <a:pt x="282" y="372"/>
                  </a:lnTo>
                  <a:lnTo>
                    <a:pt x="270" y="378"/>
                  </a:lnTo>
                  <a:lnTo>
                    <a:pt x="258" y="426"/>
                  </a:lnTo>
                  <a:lnTo>
                    <a:pt x="234" y="456"/>
                  </a:lnTo>
                  <a:lnTo>
                    <a:pt x="234" y="486"/>
                  </a:lnTo>
                  <a:lnTo>
                    <a:pt x="228" y="492"/>
                  </a:lnTo>
                  <a:lnTo>
                    <a:pt x="216" y="498"/>
                  </a:lnTo>
                  <a:lnTo>
                    <a:pt x="210" y="510"/>
                  </a:lnTo>
                  <a:lnTo>
                    <a:pt x="210" y="522"/>
                  </a:lnTo>
                  <a:lnTo>
                    <a:pt x="192" y="540"/>
                  </a:lnTo>
                  <a:lnTo>
                    <a:pt x="186" y="540"/>
                  </a:lnTo>
                  <a:lnTo>
                    <a:pt x="180" y="534"/>
                  </a:lnTo>
                  <a:lnTo>
                    <a:pt x="174" y="522"/>
                  </a:lnTo>
                  <a:lnTo>
                    <a:pt x="174" y="516"/>
                  </a:lnTo>
                  <a:lnTo>
                    <a:pt x="168" y="504"/>
                  </a:lnTo>
                  <a:lnTo>
                    <a:pt x="156" y="492"/>
                  </a:lnTo>
                  <a:lnTo>
                    <a:pt x="150" y="480"/>
                  </a:lnTo>
                  <a:lnTo>
                    <a:pt x="138" y="480"/>
                  </a:lnTo>
                  <a:lnTo>
                    <a:pt x="144" y="486"/>
                  </a:lnTo>
                  <a:lnTo>
                    <a:pt x="144" y="498"/>
                  </a:lnTo>
                  <a:lnTo>
                    <a:pt x="138" y="504"/>
                  </a:lnTo>
                  <a:lnTo>
                    <a:pt x="132" y="504"/>
                  </a:lnTo>
                  <a:lnTo>
                    <a:pt x="120" y="498"/>
                  </a:lnTo>
                  <a:lnTo>
                    <a:pt x="114" y="492"/>
                  </a:lnTo>
                  <a:lnTo>
                    <a:pt x="108" y="492"/>
                  </a:lnTo>
                  <a:lnTo>
                    <a:pt x="102" y="498"/>
                  </a:lnTo>
                  <a:lnTo>
                    <a:pt x="90" y="522"/>
                  </a:lnTo>
                  <a:lnTo>
                    <a:pt x="84" y="528"/>
                  </a:lnTo>
                  <a:lnTo>
                    <a:pt x="84" y="534"/>
                  </a:lnTo>
                  <a:lnTo>
                    <a:pt x="18" y="588"/>
                  </a:lnTo>
                  <a:lnTo>
                    <a:pt x="18" y="642"/>
                  </a:lnTo>
                  <a:lnTo>
                    <a:pt x="12" y="654"/>
                  </a:lnTo>
                  <a:lnTo>
                    <a:pt x="12" y="666"/>
                  </a:lnTo>
                  <a:lnTo>
                    <a:pt x="6" y="672"/>
                  </a:lnTo>
                  <a:lnTo>
                    <a:pt x="6" y="678"/>
                  </a:lnTo>
                  <a:lnTo>
                    <a:pt x="0" y="690"/>
                  </a:lnTo>
                  <a:lnTo>
                    <a:pt x="24" y="684"/>
                  </a:lnTo>
                  <a:lnTo>
                    <a:pt x="24" y="708"/>
                  </a:lnTo>
                  <a:lnTo>
                    <a:pt x="36" y="732"/>
                  </a:lnTo>
                  <a:lnTo>
                    <a:pt x="60" y="744"/>
                  </a:lnTo>
                  <a:lnTo>
                    <a:pt x="66" y="750"/>
                  </a:lnTo>
                  <a:lnTo>
                    <a:pt x="84" y="726"/>
                  </a:lnTo>
                  <a:lnTo>
                    <a:pt x="66" y="756"/>
                  </a:lnTo>
                  <a:lnTo>
                    <a:pt x="84" y="786"/>
                  </a:lnTo>
                  <a:lnTo>
                    <a:pt x="102" y="792"/>
                  </a:lnTo>
                  <a:lnTo>
                    <a:pt x="102" y="840"/>
                  </a:lnTo>
                  <a:lnTo>
                    <a:pt x="90" y="840"/>
                  </a:lnTo>
                  <a:lnTo>
                    <a:pt x="90" y="870"/>
                  </a:lnTo>
                  <a:lnTo>
                    <a:pt x="102" y="882"/>
                  </a:lnTo>
                  <a:lnTo>
                    <a:pt x="198" y="882"/>
                  </a:lnTo>
                  <a:lnTo>
                    <a:pt x="216" y="864"/>
                  </a:lnTo>
                  <a:lnTo>
                    <a:pt x="228" y="882"/>
                  </a:lnTo>
                  <a:lnTo>
                    <a:pt x="258" y="882"/>
                  </a:lnTo>
                  <a:lnTo>
                    <a:pt x="270" y="870"/>
                  </a:lnTo>
                  <a:lnTo>
                    <a:pt x="276" y="870"/>
                  </a:lnTo>
                  <a:lnTo>
                    <a:pt x="288" y="876"/>
                  </a:lnTo>
                  <a:lnTo>
                    <a:pt x="294" y="876"/>
                  </a:lnTo>
                  <a:lnTo>
                    <a:pt x="342" y="870"/>
                  </a:lnTo>
                  <a:lnTo>
                    <a:pt x="342" y="888"/>
                  </a:lnTo>
                  <a:lnTo>
                    <a:pt x="372" y="888"/>
                  </a:lnTo>
                  <a:lnTo>
                    <a:pt x="390" y="882"/>
                  </a:lnTo>
                  <a:lnTo>
                    <a:pt x="438" y="882"/>
                  </a:lnTo>
                  <a:lnTo>
                    <a:pt x="450" y="888"/>
                  </a:lnTo>
                  <a:lnTo>
                    <a:pt x="456" y="894"/>
                  </a:lnTo>
                  <a:lnTo>
                    <a:pt x="468" y="894"/>
                  </a:lnTo>
                  <a:lnTo>
                    <a:pt x="474" y="900"/>
                  </a:lnTo>
                  <a:lnTo>
                    <a:pt x="510" y="900"/>
                  </a:lnTo>
                  <a:lnTo>
                    <a:pt x="534" y="924"/>
                  </a:lnTo>
                  <a:lnTo>
                    <a:pt x="540" y="882"/>
                  </a:lnTo>
                  <a:lnTo>
                    <a:pt x="546" y="876"/>
                  </a:lnTo>
                  <a:lnTo>
                    <a:pt x="534" y="864"/>
                  </a:lnTo>
                  <a:lnTo>
                    <a:pt x="534" y="834"/>
                  </a:lnTo>
                  <a:lnTo>
                    <a:pt x="528" y="816"/>
                  </a:lnTo>
                  <a:lnTo>
                    <a:pt x="516" y="810"/>
                  </a:lnTo>
                  <a:lnTo>
                    <a:pt x="510" y="798"/>
                  </a:lnTo>
                  <a:lnTo>
                    <a:pt x="498" y="792"/>
                  </a:lnTo>
                  <a:lnTo>
                    <a:pt x="486" y="780"/>
                  </a:lnTo>
                  <a:lnTo>
                    <a:pt x="474" y="756"/>
                  </a:lnTo>
                  <a:lnTo>
                    <a:pt x="468" y="750"/>
                  </a:lnTo>
                  <a:lnTo>
                    <a:pt x="468" y="708"/>
                  </a:lnTo>
                  <a:lnTo>
                    <a:pt x="462" y="708"/>
                  </a:lnTo>
                  <a:lnTo>
                    <a:pt x="444" y="690"/>
                  </a:lnTo>
                  <a:lnTo>
                    <a:pt x="438" y="690"/>
                  </a:lnTo>
                  <a:lnTo>
                    <a:pt x="438" y="642"/>
                  </a:lnTo>
                  <a:lnTo>
                    <a:pt x="420" y="630"/>
                  </a:lnTo>
                  <a:lnTo>
                    <a:pt x="432" y="618"/>
                  </a:lnTo>
                  <a:lnTo>
                    <a:pt x="432" y="582"/>
                  </a:lnTo>
                  <a:lnTo>
                    <a:pt x="426" y="582"/>
                  </a:lnTo>
                  <a:lnTo>
                    <a:pt x="414" y="576"/>
                  </a:lnTo>
                  <a:lnTo>
                    <a:pt x="414" y="570"/>
                  </a:lnTo>
                  <a:lnTo>
                    <a:pt x="426" y="558"/>
                  </a:lnTo>
                  <a:lnTo>
                    <a:pt x="438" y="552"/>
                  </a:lnTo>
                  <a:lnTo>
                    <a:pt x="444" y="546"/>
                  </a:lnTo>
                  <a:lnTo>
                    <a:pt x="450" y="546"/>
                  </a:lnTo>
                  <a:lnTo>
                    <a:pt x="456" y="510"/>
                  </a:lnTo>
                  <a:lnTo>
                    <a:pt x="462" y="510"/>
                  </a:lnTo>
                  <a:lnTo>
                    <a:pt x="468" y="498"/>
                  </a:lnTo>
                  <a:lnTo>
                    <a:pt x="468" y="480"/>
                  </a:lnTo>
                  <a:lnTo>
                    <a:pt x="474" y="474"/>
                  </a:lnTo>
                  <a:lnTo>
                    <a:pt x="480" y="462"/>
                  </a:lnTo>
                  <a:lnTo>
                    <a:pt x="492" y="450"/>
                  </a:lnTo>
                  <a:lnTo>
                    <a:pt x="498" y="450"/>
                  </a:lnTo>
                  <a:lnTo>
                    <a:pt x="498" y="438"/>
                  </a:lnTo>
                  <a:lnTo>
                    <a:pt x="492" y="420"/>
                  </a:lnTo>
                  <a:lnTo>
                    <a:pt x="486" y="408"/>
                  </a:lnTo>
                  <a:lnTo>
                    <a:pt x="486" y="390"/>
                  </a:lnTo>
                  <a:lnTo>
                    <a:pt x="474" y="366"/>
                  </a:lnTo>
                  <a:lnTo>
                    <a:pt x="462" y="354"/>
                  </a:lnTo>
                  <a:lnTo>
                    <a:pt x="450" y="348"/>
                  </a:lnTo>
                  <a:lnTo>
                    <a:pt x="432" y="336"/>
                  </a:lnTo>
                  <a:lnTo>
                    <a:pt x="420" y="324"/>
                  </a:lnTo>
                  <a:lnTo>
                    <a:pt x="414" y="312"/>
                  </a:lnTo>
                  <a:lnTo>
                    <a:pt x="402" y="300"/>
                  </a:lnTo>
                  <a:lnTo>
                    <a:pt x="390" y="276"/>
                  </a:lnTo>
                  <a:lnTo>
                    <a:pt x="390" y="264"/>
                  </a:lnTo>
                  <a:lnTo>
                    <a:pt x="396" y="258"/>
                  </a:lnTo>
                  <a:lnTo>
                    <a:pt x="408" y="252"/>
                  </a:lnTo>
                  <a:lnTo>
                    <a:pt x="504" y="252"/>
                  </a:lnTo>
                  <a:lnTo>
                    <a:pt x="486" y="234"/>
                  </a:lnTo>
                  <a:lnTo>
                    <a:pt x="480" y="222"/>
                  </a:lnTo>
                  <a:lnTo>
                    <a:pt x="468" y="216"/>
                  </a:lnTo>
                  <a:lnTo>
                    <a:pt x="462" y="204"/>
                  </a:lnTo>
                  <a:lnTo>
                    <a:pt x="462" y="186"/>
                  </a:lnTo>
                  <a:lnTo>
                    <a:pt x="456" y="168"/>
                  </a:lnTo>
                  <a:lnTo>
                    <a:pt x="456" y="132"/>
                  </a:lnTo>
                  <a:lnTo>
                    <a:pt x="462" y="132"/>
                  </a:lnTo>
                  <a:lnTo>
                    <a:pt x="462" y="96"/>
                  </a:lnTo>
                  <a:lnTo>
                    <a:pt x="456" y="84"/>
                  </a:lnTo>
                  <a:lnTo>
                    <a:pt x="444" y="78"/>
                  </a:lnTo>
                  <a:lnTo>
                    <a:pt x="450" y="42"/>
                  </a:lnTo>
                  <a:lnTo>
                    <a:pt x="444" y="42"/>
                  </a:lnTo>
                  <a:lnTo>
                    <a:pt x="438" y="36"/>
                  </a:lnTo>
                  <a:lnTo>
                    <a:pt x="426" y="36"/>
                  </a:lnTo>
                  <a:lnTo>
                    <a:pt x="420"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48" name="Burundi" descr="© INSCALE GmbH, 05.05.2010&#10;http://www.presentationload.com/">
              <a:extLst>
                <a:ext uri="{FF2B5EF4-FFF2-40B4-BE49-F238E27FC236}">
                  <a16:creationId xmlns:a16="http://schemas.microsoft.com/office/drawing/2014/main" id="{6DF528B1-0080-47A9-8409-22AC12409669}"/>
                </a:ext>
              </a:extLst>
            </p:cNvPr>
            <p:cNvSpPr>
              <a:spLocks/>
            </p:cNvSpPr>
            <p:nvPr>
              <p:custDataLst>
                <p:tags r:id="rId46"/>
              </p:custDataLst>
            </p:nvPr>
          </p:nvSpPr>
          <p:spPr bwMode="gray">
            <a:xfrm>
              <a:off x="8181160" y="3792111"/>
              <a:ext cx="51593" cy="65250"/>
            </a:xfrm>
            <a:custGeom>
              <a:avLst/>
              <a:gdLst>
                <a:gd name="T0" fmla="*/ 2147483647 w 132"/>
                <a:gd name="T1" fmla="*/ 2147483647 h 168"/>
                <a:gd name="T2" fmla="*/ 2147483647 w 132"/>
                <a:gd name="T3" fmla="*/ 2147483647 h 168"/>
                <a:gd name="T4" fmla="*/ 2147483647 w 132"/>
                <a:gd name="T5" fmla="*/ 2147483647 h 168"/>
                <a:gd name="T6" fmla="*/ 2147483647 w 132"/>
                <a:gd name="T7" fmla="*/ 2147483647 h 168"/>
                <a:gd name="T8" fmla="*/ 2147483647 w 132"/>
                <a:gd name="T9" fmla="*/ 2147483647 h 168"/>
                <a:gd name="T10" fmla="*/ 2147483647 w 132"/>
                <a:gd name="T11" fmla="*/ 2147483647 h 168"/>
                <a:gd name="T12" fmla="*/ 2147483647 w 132"/>
                <a:gd name="T13" fmla="*/ 2147483647 h 168"/>
                <a:gd name="T14" fmla="*/ 2147483647 w 132"/>
                <a:gd name="T15" fmla="*/ 2147483647 h 168"/>
                <a:gd name="T16" fmla="*/ 2147483647 w 132"/>
                <a:gd name="T17" fmla="*/ 2147483647 h 168"/>
                <a:gd name="T18" fmla="*/ 2147483647 w 132"/>
                <a:gd name="T19" fmla="*/ 2147483647 h 168"/>
                <a:gd name="T20" fmla="*/ 2147483647 w 132"/>
                <a:gd name="T21" fmla="*/ 2147483647 h 168"/>
                <a:gd name="T22" fmla="*/ 2147483647 w 132"/>
                <a:gd name="T23" fmla="*/ 2147483647 h 168"/>
                <a:gd name="T24" fmla="*/ 2147483647 w 132"/>
                <a:gd name="T25" fmla="*/ 2147483647 h 168"/>
                <a:gd name="T26" fmla="*/ 2147483647 w 132"/>
                <a:gd name="T27" fmla="*/ 2147483647 h 168"/>
                <a:gd name="T28" fmla="*/ 2147483647 w 132"/>
                <a:gd name="T29" fmla="*/ 2147483647 h 168"/>
                <a:gd name="T30" fmla="*/ 2147483647 w 132"/>
                <a:gd name="T31" fmla="*/ 2147483647 h 168"/>
                <a:gd name="T32" fmla="*/ 2147483647 w 132"/>
                <a:gd name="T33" fmla="*/ 2147483647 h 168"/>
                <a:gd name="T34" fmla="*/ 2147483647 w 132"/>
                <a:gd name="T35" fmla="*/ 2147483647 h 168"/>
                <a:gd name="T36" fmla="*/ 2147483647 w 132"/>
                <a:gd name="T37" fmla="*/ 2147483647 h 168"/>
                <a:gd name="T38" fmla="*/ 2147483647 w 132"/>
                <a:gd name="T39" fmla="*/ 2147483647 h 168"/>
                <a:gd name="T40" fmla="*/ 2147483647 w 132"/>
                <a:gd name="T41" fmla="*/ 2147483647 h 168"/>
                <a:gd name="T42" fmla="*/ 2147483647 w 132"/>
                <a:gd name="T43" fmla="*/ 2147483647 h 168"/>
                <a:gd name="T44" fmla="*/ 2147483647 w 132"/>
                <a:gd name="T45" fmla="*/ 2147483647 h 168"/>
                <a:gd name="T46" fmla="*/ 2147483647 w 132"/>
                <a:gd name="T47" fmla="*/ 0 h 168"/>
                <a:gd name="T48" fmla="*/ 2147483647 w 132"/>
                <a:gd name="T49" fmla="*/ 0 h 168"/>
                <a:gd name="T50" fmla="*/ 2147483647 w 132"/>
                <a:gd name="T51" fmla="*/ 0 h 168"/>
                <a:gd name="T52" fmla="*/ 2147483647 w 132"/>
                <a:gd name="T53" fmla="*/ 2147483647 h 168"/>
                <a:gd name="T54" fmla="*/ 2147483647 w 132"/>
                <a:gd name="T55" fmla="*/ 2147483647 h 168"/>
                <a:gd name="T56" fmla="*/ 2147483647 w 132"/>
                <a:gd name="T57" fmla="*/ 2147483647 h 168"/>
                <a:gd name="T58" fmla="*/ 2147483647 w 132"/>
                <a:gd name="T59" fmla="*/ 2147483647 h 168"/>
                <a:gd name="T60" fmla="*/ 2147483647 w 132"/>
                <a:gd name="T61" fmla="*/ 2147483647 h 168"/>
                <a:gd name="T62" fmla="*/ 2147483647 w 132"/>
                <a:gd name="T63" fmla="*/ 2147483647 h 168"/>
                <a:gd name="T64" fmla="*/ 0 w 132"/>
                <a:gd name="T65" fmla="*/ 2147483647 h 168"/>
                <a:gd name="T66" fmla="*/ 2147483647 w 132"/>
                <a:gd name="T67" fmla="*/ 2147483647 h 168"/>
                <a:gd name="T68" fmla="*/ 2147483647 w 132"/>
                <a:gd name="T69" fmla="*/ 2147483647 h 168"/>
                <a:gd name="T70" fmla="*/ 2147483647 w 132"/>
                <a:gd name="T71" fmla="*/ 2147483647 h 168"/>
                <a:gd name="T72" fmla="*/ 2147483647 w 132"/>
                <a:gd name="T73" fmla="*/ 2147483647 h 168"/>
                <a:gd name="T74" fmla="*/ 2147483647 w 132"/>
                <a:gd name="T75" fmla="*/ 2147483647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2"/>
                <a:gd name="T115" fmla="*/ 0 h 168"/>
                <a:gd name="T116" fmla="*/ 132 w 132"/>
                <a:gd name="T117" fmla="*/ 168 h 1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2" h="168">
                  <a:moveTo>
                    <a:pt x="36" y="72"/>
                  </a:moveTo>
                  <a:lnTo>
                    <a:pt x="36" y="96"/>
                  </a:lnTo>
                  <a:lnTo>
                    <a:pt x="30" y="102"/>
                  </a:lnTo>
                  <a:lnTo>
                    <a:pt x="30" y="138"/>
                  </a:lnTo>
                  <a:lnTo>
                    <a:pt x="36" y="156"/>
                  </a:lnTo>
                  <a:lnTo>
                    <a:pt x="42" y="168"/>
                  </a:lnTo>
                  <a:lnTo>
                    <a:pt x="54" y="168"/>
                  </a:lnTo>
                  <a:lnTo>
                    <a:pt x="60" y="162"/>
                  </a:lnTo>
                  <a:lnTo>
                    <a:pt x="72" y="156"/>
                  </a:lnTo>
                  <a:lnTo>
                    <a:pt x="84" y="144"/>
                  </a:lnTo>
                  <a:lnTo>
                    <a:pt x="90" y="132"/>
                  </a:lnTo>
                  <a:lnTo>
                    <a:pt x="90" y="114"/>
                  </a:lnTo>
                  <a:lnTo>
                    <a:pt x="96" y="102"/>
                  </a:lnTo>
                  <a:lnTo>
                    <a:pt x="114" y="84"/>
                  </a:lnTo>
                  <a:lnTo>
                    <a:pt x="126" y="84"/>
                  </a:lnTo>
                  <a:lnTo>
                    <a:pt x="120" y="72"/>
                  </a:lnTo>
                  <a:lnTo>
                    <a:pt x="132" y="66"/>
                  </a:lnTo>
                  <a:lnTo>
                    <a:pt x="132" y="48"/>
                  </a:lnTo>
                  <a:lnTo>
                    <a:pt x="114" y="48"/>
                  </a:lnTo>
                  <a:lnTo>
                    <a:pt x="108" y="42"/>
                  </a:lnTo>
                  <a:lnTo>
                    <a:pt x="102" y="42"/>
                  </a:lnTo>
                  <a:lnTo>
                    <a:pt x="102" y="24"/>
                  </a:lnTo>
                  <a:lnTo>
                    <a:pt x="108" y="12"/>
                  </a:lnTo>
                  <a:lnTo>
                    <a:pt x="108" y="0"/>
                  </a:lnTo>
                  <a:lnTo>
                    <a:pt x="120" y="0"/>
                  </a:lnTo>
                  <a:lnTo>
                    <a:pt x="66" y="0"/>
                  </a:lnTo>
                  <a:lnTo>
                    <a:pt x="60" y="24"/>
                  </a:lnTo>
                  <a:lnTo>
                    <a:pt x="48" y="30"/>
                  </a:lnTo>
                  <a:lnTo>
                    <a:pt x="42" y="36"/>
                  </a:lnTo>
                  <a:lnTo>
                    <a:pt x="30" y="36"/>
                  </a:lnTo>
                  <a:lnTo>
                    <a:pt x="24" y="30"/>
                  </a:lnTo>
                  <a:lnTo>
                    <a:pt x="18" y="18"/>
                  </a:lnTo>
                  <a:lnTo>
                    <a:pt x="0" y="18"/>
                  </a:lnTo>
                  <a:lnTo>
                    <a:pt x="12" y="48"/>
                  </a:lnTo>
                  <a:lnTo>
                    <a:pt x="18" y="54"/>
                  </a:lnTo>
                  <a:lnTo>
                    <a:pt x="30" y="60"/>
                  </a:lnTo>
                  <a:lnTo>
                    <a:pt x="36" y="66"/>
                  </a:lnTo>
                  <a:lnTo>
                    <a:pt x="36" y="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49" name="Burkina Faso" descr="© INSCALE GmbH, 05.05.2010&#10;http://www.presentationload.com/">
              <a:extLst>
                <a:ext uri="{FF2B5EF4-FFF2-40B4-BE49-F238E27FC236}">
                  <a16:creationId xmlns:a16="http://schemas.microsoft.com/office/drawing/2014/main" id="{D697AF0E-341C-4EF7-B42C-8EFF8CA5899E}"/>
                </a:ext>
              </a:extLst>
            </p:cNvPr>
            <p:cNvSpPr>
              <a:spLocks/>
            </p:cNvSpPr>
            <p:nvPr>
              <p:custDataLst>
                <p:tags r:id="rId47"/>
              </p:custDataLst>
            </p:nvPr>
          </p:nvSpPr>
          <p:spPr bwMode="gray">
            <a:xfrm>
              <a:off x="7228221" y="3245841"/>
              <a:ext cx="221544" cy="174504"/>
            </a:xfrm>
            <a:custGeom>
              <a:avLst/>
              <a:gdLst>
                <a:gd name="T0" fmla="*/ 2147483647 w 570"/>
                <a:gd name="T1" fmla="*/ 2147483647 h 450"/>
                <a:gd name="T2" fmla="*/ 2147483647 w 570"/>
                <a:gd name="T3" fmla="*/ 2147483647 h 450"/>
                <a:gd name="T4" fmla="*/ 2147483647 w 570"/>
                <a:gd name="T5" fmla="*/ 2147483647 h 450"/>
                <a:gd name="T6" fmla="*/ 2147483647 w 570"/>
                <a:gd name="T7" fmla="*/ 2147483647 h 450"/>
                <a:gd name="T8" fmla="*/ 2147483647 w 570"/>
                <a:gd name="T9" fmla="*/ 2147483647 h 450"/>
                <a:gd name="T10" fmla="*/ 2147483647 w 570"/>
                <a:gd name="T11" fmla="*/ 2147483647 h 450"/>
                <a:gd name="T12" fmla="*/ 2147483647 w 570"/>
                <a:gd name="T13" fmla="*/ 2147483647 h 450"/>
                <a:gd name="T14" fmla="*/ 2147483647 w 570"/>
                <a:gd name="T15" fmla="*/ 2147483647 h 450"/>
                <a:gd name="T16" fmla="*/ 2147483647 w 570"/>
                <a:gd name="T17" fmla="*/ 2147483647 h 450"/>
                <a:gd name="T18" fmla="*/ 2147483647 w 570"/>
                <a:gd name="T19" fmla="*/ 2147483647 h 450"/>
                <a:gd name="T20" fmla="*/ 2147483647 w 570"/>
                <a:gd name="T21" fmla="*/ 2147483647 h 450"/>
                <a:gd name="T22" fmla="*/ 2147483647 w 570"/>
                <a:gd name="T23" fmla="*/ 2147483647 h 450"/>
                <a:gd name="T24" fmla="*/ 2147483647 w 570"/>
                <a:gd name="T25" fmla="*/ 2147483647 h 450"/>
                <a:gd name="T26" fmla="*/ 2147483647 w 570"/>
                <a:gd name="T27" fmla="*/ 2147483647 h 450"/>
                <a:gd name="T28" fmla="*/ 2147483647 w 570"/>
                <a:gd name="T29" fmla="*/ 2147483647 h 450"/>
                <a:gd name="T30" fmla="*/ 2147483647 w 570"/>
                <a:gd name="T31" fmla="*/ 2147483647 h 450"/>
                <a:gd name="T32" fmla="*/ 2147483647 w 570"/>
                <a:gd name="T33" fmla="*/ 2147483647 h 450"/>
                <a:gd name="T34" fmla="*/ 2147483647 w 570"/>
                <a:gd name="T35" fmla="*/ 2147483647 h 450"/>
                <a:gd name="T36" fmla="*/ 2147483647 w 570"/>
                <a:gd name="T37" fmla="*/ 2147483647 h 450"/>
                <a:gd name="T38" fmla="*/ 2147483647 w 570"/>
                <a:gd name="T39" fmla="*/ 2147483647 h 450"/>
                <a:gd name="T40" fmla="*/ 2147483647 w 570"/>
                <a:gd name="T41" fmla="*/ 2147483647 h 450"/>
                <a:gd name="T42" fmla="*/ 2147483647 w 570"/>
                <a:gd name="T43" fmla="*/ 2147483647 h 450"/>
                <a:gd name="T44" fmla="*/ 2147483647 w 570"/>
                <a:gd name="T45" fmla="*/ 2147483647 h 450"/>
                <a:gd name="T46" fmla="*/ 2147483647 w 570"/>
                <a:gd name="T47" fmla="*/ 2147483647 h 450"/>
                <a:gd name="T48" fmla="*/ 2147483647 w 570"/>
                <a:gd name="T49" fmla="*/ 2147483647 h 450"/>
                <a:gd name="T50" fmla="*/ 2147483647 w 570"/>
                <a:gd name="T51" fmla="*/ 2147483647 h 450"/>
                <a:gd name="T52" fmla="*/ 2147483647 w 570"/>
                <a:gd name="T53" fmla="*/ 2147483647 h 450"/>
                <a:gd name="T54" fmla="*/ 2147483647 w 570"/>
                <a:gd name="T55" fmla="*/ 2147483647 h 450"/>
                <a:gd name="T56" fmla="*/ 2147483647 w 570"/>
                <a:gd name="T57" fmla="*/ 2147483647 h 450"/>
                <a:gd name="T58" fmla="*/ 2147483647 w 570"/>
                <a:gd name="T59" fmla="*/ 2147483647 h 450"/>
                <a:gd name="T60" fmla="*/ 2147483647 w 570"/>
                <a:gd name="T61" fmla="*/ 2147483647 h 450"/>
                <a:gd name="T62" fmla="*/ 2147483647 w 570"/>
                <a:gd name="T63" fmla="*/ 2147483647 h 450"/>
                <a:gd name="T64" fmla="*/ 2147483647 w 570"/>
                <a:gd name="T65" fmla="*/ 2147483647 h 450"/>
                <a:gd name="T66" fmla="*/ 2147483647 w 570"/>
                <a:gd name="T67" fmla="*/ 0 h 450"/>
                <a:gd name="T68" fmla="*/ 2147483647 w 570"/>
                <a:gd name="T69" fmla="*/ 2147483647 h 450"/>
                <a:gd name="T70" fmla="*/ 2147483647 w 570"/>
                <a:gd name="T71" fmla="*/ 2147483647 h 450"/>
                <a:gd name="T72" fmla="*/ 2147483647 w 570"/>
                <a:gd name="T73" fmla="*/ 2147483647 h 450"/>
                <a:gd name="T74" fmla="*/ 2147483647 w 570"/>
                <a:gd name="T75" fmla="*/ 2147483647 h 450"/>
                <a:gd name="T76" fmla="*/ 2147483647 w 570"/>
                <a:gd name="T77" fmla="*/ 2147483647 h 450"/>
                <a:gd name="T78" fmla="*/ 2147483647 w 570"/>
                <a:gd name="T79" fmla="*/ 2147483647 h 450"/>
                <a:gd name="T80" fmla="*/ 2147483647 w 570"/>
                <a:gd name="T81" fmla="*/ 2147483647 h 450"/>
                <a:gd name="T82" fmla="*/ 2147483647 w 570"/>
                <a:gd name="T83" fmla="*/ 2147483647 h 450"/>
                <a:gd name="T84" fmla="*/ 2147483647 w 570"/>
                <a:gd name="T85" fmla="*/ 2147483647 h 450"/>
                <a:gd name="T86" fmla="*/ 2147483647 w 570"/>
                <a:gd name="T87" fmla="*/ 2147483647 h 450"/>
                <a:gd name="T88" fmla="*/ 2147483647 w 570"/>
                <a:gd name="T89" fmla="*/ 2147483647 h 450"/>
                <a:gd name="T90" fmla="*/ 2147483647 w 570"/>
                <a:gd name="T91" fmla="*/ 2147483647 h 450"/>
                <a:gd name="T92" fmla="*/ 2147483647 w 570"/>
                <a:gd name="T93" fmla="*/ 2147483647 h 450"/>
                <a:gd name="T94" fmla="*/ 2147483647 w 570"/>
                <a:gd name="T95" fmla="*/ 2147483647 h 450"/>
                <a:gd name="T96" fmla="*/ 2147483647 w 570"/>
                <a:gd name="T97" fmla="*/ 2147483647 h 450"/>
                <a:gd name="T98" fmla="*/ 2147483647 w 570"/>
                <a:gd name="T99" fmla="*/ 2147483647 h 450"/>
                <a:gd name="T100" fmla="*/ 2147483647 w 570"/>
                <a:gd name="T101" fmla="*/ 2147483647 h 450"/>
                <a:gd name="T102" fmla="*/ 2147483647 w 570"/>
                <a:gd name="T103" fmla="*/ 2147483647 h 4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0"/>
                <a:gd name="T157" fmla="*/ 0 h 450"/>
                <a:gd name="T158" fmla="*/ 570 w 570"/>
                <a:gd name="T159" fmla="*/ 450 h 4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0" h="450">
                  <a:moveTo>
                    <a:pt x="0" y="312"/>
                  </a:moveTo>
                  <a:lnTo>
                    <a:pt x="6" y="366"/>
                  </a:lnTo>
                  <a:lnTo>
                    <a:pt x="6" y="390"/>
                  </a:lnTo>
                  <a:lnTo>
                    <a:pt x="30" y="384"/>
                  </a:lnTo>
                  <a:lnTo>
                    <a:pt x="30" y="390"/>
                  </a:lnTo>
                  <a:lnTo>
                    <a:pt x="36" y="396"/>
                  </a:lnTo>
                  <a:lnTo>
                    <a:pt x="36" y="408"/>
                  </a:lnTo>
                  <a:lnTo>
                    <a:pt x="42" y="420"/>
                  </a:lnTo>
                  <a:lnTo>
                    <a:pt x="54" y="426"/>
                  </a:lnTo>
                  <a:lnTo>
                    <a:pt x="60" y="432"/>
                  </a:lnTo>
                  <a:lnTo>
                    <a:pt x="72" y="432"/>
                  </a:lnTo>
                  <a:lnTo>
                    <a:pt x="78" y="438"/>
                  </a:lnTo>
                  <a:lnTo>
                    <a:pt x="90" y="438"/>
                  </a:lnTo>
                  <a:lnTo>
                    <a:pt x="96" y="432"/>
                  </a:lnTo>
                  <a:lnTo>
                    <a:pt x="96" y="426"/>
                  </a:lnTo>
                  <a:lnTo>
                    <a:pt x="120" y="414"/>
                  </a:lnTo>
                  <a:lnTo>
                    <a:pt x="150" y="414"/>
                  </a:lnTo>
                  <a:lnTo>
                    <a:pt x="168" y="420"/>
                  </a:lnTo>
                  <a:lnTo>
                    <a:pt x="186" y="438"/>
                  </a:lnTo>
                  <a:lnTo>
                    <a:pt x="186" y="450"/>
                  </a:lnTo>
                  <a:lnTo>
                    <a:pt x="204" y="444"/>
                  </a:lnTo>
                  <a:lnTo>
                    <a:pt x="198" y="450"/>
                  </a:lnTo>
                  <a:lnTo>
                    <a:pt x="198" y="396"/>
                  </a:lnTo>
                  <a:lnTo>
                    <a:pt x="192" y="366"/>
                  </a:lnTo>
                  <a:lnTo>
                    <a:pt x="186" y="366"/>
                  </a:lnTo>
                  <a:lnTo>
                    <a:pt x="186" y="348"/>
                  </a:lnTo>
                  <a:lnTo>
                    <a:pt x="192" y="336"/>
                  </a:lnTo>
                  <a:lnTo>
                    <a:pt x="198" y="330"/>
                  </a:lnTo>
                  <a:lnTo>
                    <a:pt x="354" y="330"/>
                  </a:lnTo>
                  <a:lnTo>
                    <a:pt x="378" y="318"/>
                  </a:lnTo>
                  <a:lnTo>
                    <a:pt x="396" y="324"/>
                  </a:lnTo>
                  <a:lnTo>
                    <a:pt x="414" y="324"/>
                  </a:lnTo>
                  <a:lnTo>
                    <a:pt x="438" y="330"/>
                  </a:lnTo>
                  <a:lnTo>
                    <a:pt x="456" y="330"/>
                  </a:lnTo>
                  <a:lnTo>
                    <a:pt x="462" y="318"/>
                  </a:lnTo>
                  <a:lnTo>
                    <a:pt x="474" y="318"/>
                  </a:lnTo>
                  <a:lnTo>
                    <a:pt x="480" y="306"/>
                  </a:lnTo>
                  <a:lnTo>
                    <a:pt x="498" y="288"/>
                  </a:lnTo>
                  <a:lnTo>
                    <a:pt x="528" y="288"/>
                  </a:lnTo>
                  <a:lnTo>
                    <a:pt x="534" y="294"/>
                  </a:lnTo>
                  <a:lnTo>
                    <a:pt x="534" y="282"/>
                  </a:lnTo>
                  <a:lnTo>
                    <a:pt x="540" y="282"/>
                  </a:lnTo>
                  <a:lnTo>
                    <a:pt x="546" y="276"/>
                  </a:lnTo>
                  <a:lnTo>
                    <a:pt x="558" y="276"/>
                  </a:lnTo>
                  <a:lnTo>
                    <a:pt x="564" y="258"/>
                  </a:lnTo>
                  <a:lnTo>
                    <a:pt x="570" y="252"/>
                  </a:lnTo>
                  <a:lnTo>
                    <a:pt x="564" y="252"/>
                  </a:lnTo>
                  <a:lnTo>
                    <a:pt x="540" y="216"/>
                  </a:lnTo>
                  <a:lnTo>
                    <a:pt x="564" y="210"/>
                  </a:lnTo>
                  <a:lnTo>
                    <a:pt x="558" y="198"/>
                  </a:lnTo>
                  <a:lnTo>
                    <a:pt x="546" y="186"/>
                  </a:lnTo>
                  <a:lnTo>
                    <a:pt x="534" y="186"/>
                  </a:lnTo>
                  <a:lnTo>
                    <a:pt x="522" y="198"/>
                  </a:lnTo>
                  <a:lnTo>
                    <a:pt x="504" y="198"/>
                  </a:lnTo>
                  <a:lnTo>
                    <a:pt x="498" y="186"/>
                  </a:lnTo>
                  <a:lnTo>
                    <a:pt x="486" y="180"/>
                  </a:lnTo>
                  <a:lnTo>
                    <a:pt x="462" y="156"/>
                  </a:lnTo>
                  <a:lnTo>
                    <a:pt x="462" y="150"/>
                  </a:lnTo>
                  <a:lnTo>
                    <a:pt x="480" y="132"/>
                  </a:lnTo>
                  <a:lnTo>
                    <a:pt x="468" y="132"/>
                  </a:lnTo>
                  <a:lnTo>
                    <a:pt x="468" y="114"/>
                  </a:lnTo>
                  <a:lnTo>
                    <a:pt x="444" y="114"/>
                  </a:lnTo>
                  <a:lnTo>
                    <a:pt x="432" y="108"/>
                  </a:lnTo>
                  <a:lnTo>
                    <a:pt x="420" y="84"/>
                  </a:lnTo>
                  <a:lnTo>
                    <a:pt x="420" y="60"/>
                  </a:lnTo>
                  <a:lnTo>
                    <a:pt x="414" y="48"/>
                  </a:lnTo>
                  <a:lnTo>
                    <a:pt x="414" y="12"/>
                  </a:lnTo>
                  <a:lnTo>
                    <a:pt x="390" y="0"/>
                  </a:lnTo>
                  <a:lnTo>
                    <a:pt x="342" y="0"/>
                  </a:lnTo>
                  <a:lnTo>
                    <a:pt x="324" y="18"/>
                  </a:lnTo>
                  <a:lnTo>
                    <a:pt x="300" y="18"/>
                  </a:lnTo>
                  <a:lnTo>
                    <a:pt x="282" y="42"/>
                  </a:lnTo>
                  <a:lnTo>
                    <a:pt x="258" y="42"/>
                  </a:lnTo>
                  <a:lnTo>
                    <a:pt x="258" y="60"/>
                  </a:lnTo>
                  <a:lnTo>
                    <a:pt x="252" y="66"/>
                  </a:lnTo>
                  <a:lnTo>
                    <a:pt x="252" y="72"/>
                  </a:lnTo>
                  <a:lnTo>
                    <a:pt x="240" y="72"/>
                  </a:lnTo>
                  <a:lnTo>
                    <a:pt x="228" y="60"/>
                  </a:lnTo>
                  <a:lnTo>
                    <a:pt x="222" y="60"/>
                  </a:lnTo>
                  <a:lnTo>
                    <a:pt x="216" y="66"/>
                  </a:lnTo>
                  <a:lnTo>
                    <a:pt x="210" y="78"/>
                  </a:lnTo>
                  <a:lnTo>
                    <a:pt x="198" y="84"/>
                  </a:lnTo>
                  <a:lnTo>
                    <a:pt x="192" y="96"/>
                  </a:lnTo>
                  <a:lnTo>
                    <a:pt x="186" y="102"/>
                  </a:lnTo>
                  <a:lnTo>
                    <a:pt x="186" y="108"/>
                  </a:lnTo>
                  <a:lnTo>
                    <a:pt x="168" y="108"/>
                  </a:lnTo>
                  <a:lnTo>
                    <a:pt x="168" y="144"/>
                  </a:lnTo>
                  <a:lnTo>
                    <a:pt x="144" y="150"/>
                  </a:lnTo>
                  <a:lnTo>
                    <a:pt x="114" y="120"/>
                  </a:lnTo>
                  <a:lnTo>
                    <a:pt x="96" y="150"/>
                  </a:lnTo>
                  <a:lnTo>
                    <a:pt x="102" y="156"/>
                  </a:lnTo>
                  <a:lnTo>
                    <a:pt x="102" y="186"/>
                  </a:lnTo>
                  <a:lnTo>
                    <a:pt x="84" y="186"/>
                  </a:lnTo>
                  <a:lnTo>
                    <a:pt x="84" y="216"/>
                  </a:lnTo>
                  <a:lnTo>
                    <a:pt x="78" y="222"/>
                  </a:lnTo>
                  <a:lnTo>
                    <a:pt x="72" y="222"/>
                  </a:lnTo>
                  <a:lnTo>
                    <a:pt x="78" y="228"/>
                  </a:lnTo>
                  <a:lnTo>
                    <a:pt x="78" y="240"/>
                  </a:lnTo>
                  <a:lnTo>
                    <a:pt x="42" y="240"/>
                  </a:lnTo>
                  <a:lnTo>
                    <a:pt x="36" y="246"/>
                  </a:lnTo>
                  <a:lnTo>
                    <a:pt x="30" y="246"/>
                  </a:lnTo>
                  <a:lnTo>
                    <a:pt x="12" y="258"/>
                  </a:lnTo>
                  <a:lnTo>
                    <a:pt x="36" y="288"/>
                  </a:lnTo>
                  <a:lnTo>
                    <a:pt x="24" y="312"/>
                  </a:lnTo>
                  <a:lnTo>
                    <a:pt x="0" y="3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52" name="Botswana" descr="© INSCALE GmbH, 05.05.2010&#10;http://www.presentationload.com/">
              <a:extLst>
                <a:ext uri="{FF2B5EF4-FFF2-40B4-BE49-F238E27FC236}">
                  <a16:creationId xmlns:a16="http://schemas.microsoft.com/office/drawing/2014/main" id="{C1B2241E-A98D-4161-A6A4-63A3A61CF105}"/>
                </a:ext>
              </a:extLst>
            </p:cNvPr>
            <p:cNvSpPr>
              <a:spLocks/>
            </p:cNvSpPr>
            <p:nvPr>
              <p:custDataLst>
                <p:tags r:id="rId48"/>
              </p:custDataLst>
            </p:nvPr>
          </p:nvSpPr>
          <p:spPr bwMode="gray">
            <a:xfrm>
              <a:off x="7924715" y="4271615"/>
              <a:ext cx="251892" cy="283757"/>
            </a:xfrm>
            <a:custGeom>
              <a:avLst/>
              <a:gdLst>
                <a:gd name="T0" fmla="*/ 2147483647 w 648"/>
                <a:gd name="T1" fmla="*/ 2147483647 h 732"/>
                <a:gd name="T2" fmla="*/ 2147483647 w 648"/>
                <a:gd name="T3" fmla="*/ 2147483647 h 732"/>
                <a:gd name="T4" fmla="*/ 2147483647 w 648"/>
                <a:gd name="T5" fmla="*/ 2147483647 h 732"/>
                <a:gd name="T6" fmla="*/ 2147483647 w 648"/>
                <a:gd name="T7" fmla="*/ 2147483647 h 732"/>
                <a:gd name="T8" fmla="*/ 2147483647 w 648"/>
                <a:gd name="T9" fmla="*/ 2147483647 h 732"/>
                <a:gd name="T10" fmla="*/ 2147483647 w 648"/>
                <a:gd name="T11" fmla="*/ 2147483647 h 732"/>
                <a:gd name="T12" fmla="*/ 2147483647 w 648"/>
                <a:gd name="T13" fmla="*/ 2147483647 h 732"/>
                <a:gd name="T14" fmla="*/ 2147483647 w 648"/>
                <a:gd name="T15" fmla="*/ 2147483647 h 732"/>
                <a:gd name="T16" fmla="*/ 2147483647 w 648"/>
                <a:gd name="T17" fmla="*/ 2147483647 h 732"/>
                <a:gd name="T18" fmla="*/ 2147483647 w 648"/>
                <a:gd name="T19" fmla="*/ 2147483647 h 732"/>
                <a:gd name="T20" fmla="*/ 2147483647 w 648"/>
                <a:gd name="T21" fmla="*/ 2147483647 h 732"/>
                <a:gd name="T22" fmla="*/ 2147483647 w 648"/>
                <a:gd name="T23" fmla="*/ 2147483647 h 732"/>
                <a:gd name="T24" fmla="*/ 2147483647 w 648"/>
                <a:gd name="T25" fmla="*/ 2147483647 h 732"/>
                <a:gd name="T26" fmla="*/ 2147483647 w 648"/>
                <a:gd name="T27" fmla="*/ 2147483647 h 732"/>
                <a:gd name="T28" fmla="*/ 2147483647 w 648"/>
                <a:gd name="T29" fmla="*/ 2147483647 h 732"/>
                <a:gd name="T30" fmla="*/ 2147483647 w 648"/>
                <a:gd name="T31" fmla="*/ 2147483647 h 732"/>
                <a:gd name="T32" fmla="*/ 2147483647 w 648"/>
                <a:gd name="T33" fmla="*/ 2147483647 h 732"/>
                <a:gd name="T34" fmla="*/ 2147483647 w 648"/>
                <a:gd name="T35" fmla="*/ 2147483647 h 732"/>
                <a:gd name="T36" fmla="*/ 2147483647 w 648"/>
                <a:gd name="T37" fmla="*/ 2147483647 h 732"/>
                <a:gd name="T38" fmla="*/ 2147483647 w 648"/>
                <a:gd name="T39" fmla="*/ 2147483647 h 732"/>
                <a:gd name="T40" fmla="*/ 2147483647 w 648"/>
                <a:gd name="T41" fmla="*/ 2147483647 h 732"/>
                <a:gd name="T42" fmla="*/ 2147483647 w 648"/>
                <a:gd name="T43" fmla="*/ 2147483647 h 732"/>
                <a:gd name="T44" fmla="*/ 2147483647 w 648"/>
                <a:gd name="T45" fmla="*/ 2147483647 h 732"/>
                <a:gd name="T46" fmla="*/ 2147483647 w 648"/>
                <a:gd name="T47" fmla="*/ 2147483647 h 732"/>
                <a:gd name="T48" fmla="*/ 2147483647 w 648"/>
                <a:gd name="T49" fmla="*/ 2147483647 h 732"/>
                <a:gd name="T50" fmla="*/ 2147483647 w 648"/>
                <a:gd name="T51" fmla="*/ 2147483647 h 732"/>
                <a:gd name="T52" fmla="*/ 2147483647 w 648"/>
                <a:gd name="T53" fmla="*/ 2147483647 h 732"/>
                <a:gd name="T54" fmla="*/ 2147483647 w 648"/>
                <a:gd name="T55" fmla="*/ 2147483647 h 732"/>
                <a:gd name="T56" fmla="*/ 2147483647 w 648"/>
                <a:gd name="T57" fmla="*/ 2147483647 h 732"/>
                <a:gd name="T58" fmla="*/ 2147483647 w 648"/>
                <a:gd name="T59" fmla="*/ 2147483647 h 732"/>
                <a:gd name="T60" fmla="*/ 2147483647 w 648"/>
                <a:gd name="T61" fmla="*/ 2147483647 h 732"/>
                <a:gd name="T62" fmla="*/ 2147483647 w 648"/>
                <a:gd name="T63" fmla="*/ 2147483647 h 732"/>
                <a:gd name="T64" fmla="*/ 2147483647 w 648"/>
                <a:gd name="T65" fmla="*/ 2147483647 h 732"/>
                <a:gd name="T66" fmla="*/ 2147483647 w 648"/>
                <a:gd name="T67" fmla="*/ 2147483647 h 732"/>
                <a:gd name="T68" fmla="*/ 2147483647 w 648"/>
                <a:gd name="T69" fmla="*/ 2147483647 h 732"/>
                <a:gd name="T70" fmla="*/ 2147483647 w 648"/>
                <a:gd name="T71" fmla="*/ 2147483647 h 732"/>
                <a:gd name="T72" fmla="*/ 2147483647 w 648"/>
                <a:gd name="T73" fmla="*/ 2147483647 h 732"/>
                <a:gd name="T74" fmla="*/ 2147483647 w 648"/>
                <a:gd name="T75" fmla="*/ 2147483647 h 732"/>
                <a:gd name="T76" fmla="*/ 2147483647 w 648"/>
                <a:gd name="T77" fmla="*/ 2147483647 h 732"/>
                <a:gd name="T78" fmla="*/ 2147483647 w 648"/>
                <a:gd name="T79" fmla="*/ 2147483647 h 732"/>
                <a:gd name="T80" fmla="*/ 2147483647 w 648"/>
                <a:gd name="T81" fmla="*/ 2147483647 h 732"/>
                <a:gd name="T82" fmla="*/ 2147483647 w 648"/>
                <a:gd name="T83" fmla="*/ 2147483647 h 732"/>
                <a:gd name="T84" fmla="*/ 2147483647 w 648"/>
                <a:gd name="T85" fmla="*/ 2147483647 h 732"/>
                <a:gd name="T86" fmla="*/ 2147483647 w 648"/>
                <a:gd name="T87" fmla="*/ 2147483647 h 732"/>
                <a:gd name="T88" fmla="*/ 2147483647 w 648"/>
                <a:gd name="T89" fmla="*/ 2147483647 h 732"/>
                <a:gd name="T90" fmla="*/ 2147483647 w 648"/>
                <a:gd name="T91" fmla="*/ 2147483647 h 732"/>
                <a:gd name="T92" fmla="*/ 2147483647 w 648"/>
                <a:gd name="T93" fmla="*/ 2147483647 h 732"/>
                <a:gd name="T94" fmla="*/ 2147483647 w 648"/>
                <a:gd name="T95" fmla="*/ 0 h 732"/>
                <a:gd name="T96" fmla="*/ 2147483647 w 648"/>
                <a:gd name="T97" fmla="*/ 2147483647 h 732"/>
                <a:gd name="T98" fmla="*/ 2147483647 w 648"/>
                <a:gd name="T99" fmla="*/ 2147483647 h 732"/>
                <a:gd name="T100" fmla="*/ 2147483647 w 648"/>
                <a:gd name="T101" fmla="*/ 2147483647 h 732"/>
                <a:gd name="T102" fmla="*/ 2147483647 w 648"/>
                <a:gd name="T103" fmla="*/ 2147483647 h 732"/>
                <a:gd name="T104" fmla="*/ 2147483647 w 648"/>
                <a:gd name="T105" fmla="*/ 2147483647 h 732"/>
                <a:gd name="T106" fmla="*/ 2147483647 w 648"/>
                <a:gd name="T107" fmla="*/ 2147483647 h 732"/>
                <a:gd name="T108" fmla="*/ 2147483647 w 648"/>
                <a:gd name="T109" fmla="*/ 2147483647 h 732"/>
                <a:gd name="T110" fmla="*/ 2147483647 w 648"/>
                <a:gd name="T111" fmla="*/ 2147483647 h 732"/>
                <a:gd name="T112" fmla="*/ 2147483647 w 648"/>
                <a:gd name="T113" fmla="*/ 2147483647 h 732"/>
                <a:gd name="T114" fmla="*/ 0 w 648"/>
                <a:gd name="T115" fmla="*/ 2147483647 h 7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8"/>
                <a:gd name="T175" fmla="*/ 0 h 732"/>
                <a:gd name="T176" fmla="*/ 648 w 648"/>
                <a:gd name="T177" fmla="*/ 732 h 7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8" h="732">
                  <a:moveTo>
                    <a:pt x="0" y="570"/>
                  </a:moveTo>
                  <a:lnTo>
                    <a:pt x="12" y="576"/>
                  </a:lnTo>
                  <a:lnTo>
                    <a:pt x="18" y="582"/>
                  </a:lnTo>
                  <a:lnTo>
                    <a:pt x="30" y="588"/>
                  </a:lnTo>
                  <a:lnTo>
                    <a:pt x="36" y="594"/>
                  </a:lnTo>
                  <a:lnTo>
                    <a:pt x="42" y="612"/>
                  </a:lnTo>
                  <a:lnTo>
                    <a:pt x="48" y="624"/>
                  </a:lnTo>
                  <a:lnTo>
                    <a:pt x="48" y="642"/>
                  </a:lnTo>
                  <a:lnTo>
                    <a:pt x="54" y="648"/>
                  </a:lnTo>
                  <a:lnTo>
                    <a:pt x="54" y="672"/>
                  </a:lnTo>
                  <a:lnTo>
                    <a:pt x="48" y="684"/>
                  </a:lnTo>
                  <a:lnTo>
                    <a:pt x="48" y="690"/>
                  </a:lnTo>
                  <a:lnTo>
                    <a:pt x="42" y="702"/>
                  </a:lnTo>
                  <a:lnTo>
                    <a:pt x="42" y="732"/>
                  </a:lnTo>
                  <a:lnTo>
                    <a:pt x="120" y="732"/>
                  </a:lnTo>
                  <a:lnTo>
                    <a:pt x="120" y="714"/>
                  </a:lnTo>
                  <a:lnTo>
                    <a:pt x="144" y="714"/>
                  </a:lnTo>
                  <a:lnTo>
                    <a:pt x="144" y="708"/>
                  </a:lnTo>
                  <a:lnTo>
                    <a:pt x="150" y="702"/>
                  </a:lnTo>
                  <a:lnTo>
                    <a:pt x="156" y="690"/>
                  </a:lnTo>
                  <a:lnTo>
                    <a:pt x="162" y="684"/>
                  </a:lnTo>
                  <a:lnTo>
                    <a:pt x="168" y="684"/>
                  </a:lnTo>
                  <a:lnTo>
                    <a:pt x="174" y="678"/>
                  </a:lnTo>
                  <a:lnTo>
                    <a:pt x="186" y="678"/>
                  </a:lnTo>
                  <a:lnTo>
                    <a:pt x="186" y="654"/>
                  </a:lnTo>
                  <a:lnTo>
                    <a:pt x="192" y="642"/>
                  </a:lnTo>
                  <a:lnTo>
                    <a:pt x="192" y="630"/>
                  </a:lnTo>
                  <a:lnTo>
                    <a:pt x="198" y="618"/>
                  </a:lnTo>
                  <a:lnTo>
                    <a:pt x="204" y="612"/>
                  </a:lnTo>
                  <a:lnTo>
                    <a:pt x="216" y="606"/>
                  </a:lnTo>
                  <a:lnTo>
                    <a:pt x="228" y="606"/>
                  </a:lnTo>
                  <a:lnTo>
                    <a:pt x="240" y="612"/>
                  </a:lnTo>
                  <a:lnTo>
                    <a:pt x="246" y="618"/>
                  </a:lnTo>
                  <a:lnTo>
                    <a:pt x="258" y="624"/>
                  </a:lnTo>
                  <a:lnTo>
                    <a:pt x="270" y="636"/>
                  </a:lnTo>
                  <a:lnTo>
                    <a:pt x="300" y="636"/>
                  </a:lnTo>
                  <a:lnTo>
                    <a:pt x="306" y="642"/>
                  </a:lnTo>
                  <a:lnTo>
                    <a:pt x="318" y="648"/>
                  </a:lnTo>
                  <a:lnTo>
                    <a:pt x="324" y="654"/>
                  </a:lnTo>
                  <a:lnTo>
                    <a:pt x="336" y="654"/>
                  </a:lnTo>
                  <a:lnTo>
                    <a:pt x="348" y="648"/>
                  </a:lnTo>
                  <a:lnTo>
                    <a:pt x="354" y="642"/>
                  </a:lnTo>
                  <a:lnTo>
                    <a:pt x="360" y="648"/>
                  </a:lnTo>
                  <a:lnTo>
                    <a:pt x="372" y="648"/>
                  </a:lnTo>
                  <a:lnTo>
                    <a:pt x="384" y="642"/>
                  </a:lnTo>
                  <a:lnTo>
                    <a:pt x="390" y="636"/>
                  </a:lnTo>
                  <a:lnTo>
                    <a:pt x="396" y="624"/>
                  </a:lnTo>
                  <a:lnTo>
                    <a:pt x="402" y="606"/>
                  </a:lnTo>
                  <a:lnTo>
                    <a:pt x="408" y="594"/>
                  </a:lnTo>
                  <a:lnTo>
                    <a:pt x="408" y="582"/>
                  </a:lnTo>
                  <a:lnTo>
                    <a:pt x="426" y="564"/>
                  </a:lnTo>
                  <a:lnTo>
                    <a:pt x="444" y="558"/>
                  </a:lnTo>
                  <a:lnTo>
                    <a:pt x="456" y="552"/>
                  </a:lnTo>
                  <a:lnTo>
                    <a:pt x="462" y="546"/>
                  </a:lnTo>
                  <a:lnTo>
                    <a:pt x="468" y="534"/>
                  </a:lnTo>
                  <a:lnTo>
                    <a:pt x="480" y="528"/>
                  </a:lnTo>
                  <a:lnTo>
                    <a:pt x="480" y="492"/>
                  </a:lnTo>
                  <a:lnTo>
                    <a:pt x="492" y="468"/>
                  </a:lnTo>
                  <a:lnTo>
                    <a:pt x="504" y="462"/>
                  </a:lnTo>
                  <a:lnTo>
                    <a:pt x="510" y="462"/>
                  </a:lnTo>
                  <a:lnTo>
                    <a:pt x="522" y="456"/>
                  </a:lnTo>
                  <a:lnTo>
                    <a:pt x="564" y="414"/>
                  </a:lnTo>
                  <a:lnTo>
                    <a:pt x="576" y="390"/>
                  </a:lnTo>
                  <a:lnTo>
                    <a:pt x="582" y="384"/>
                  </a:lnTo>
                  <a:lnTo>
                    <a:pt x="594" y="384"/>
                  </a:lnTo>
                  <a:lnTo>
                    <a:pt x="606" y="378"/>
                  </a:lnTo>
                  <a:lnTo>
                    <a:pt x="618" y="378"/>
                  </a:lnTo>
                  <a:lnTo>
                    <a:pt x="630" y="354"/>
                  </a:lnTo>
                  <a:lnTo>
                    <a:pt x="648" y="354"/>
                  </a:lnTo>
                  <a:lnTo>
                    <a:pt x="648" y="348"/>
                  </a:lnTo>
                  <a:lnTo>
                    <a:pt x="642" y="336"/>
                  </a:lnTo>
                  <a:lnTo>
                    <a:pt x="624" y="318"/>
                  </a:lnTo>
                  <a:lnTo>
                    <a:pt x="606" y="312"/>
                  </a:lnTo>
                  <a:lnTo>
                    <a:pt x="594" y="312"/>
                  </a:lnTo>
                  <a:lnTo>
                    <a:pt x="576" y="306"/>
                  </a:lnTo>
                  <a:lnTo>
                    <a:pt x="564" y="306"/>
                  </a:lnTo>
                  <a:lnTo>
                    <a:pt x="564" y="276"/>
                  </a:lnTo>
                  <a:lnTo>
                    <a:pt x="546" y="276"/>
                  </a:lnTo>
                  <a:lnTo>
                    <a:pt x="546" y="246"/>
                  </a:lnTo>
                  <a:lnTo>
                    <a:pt x="552" y="240"/>
                  </a:lnTo>
                  <a:lnTo>
                    <a:pt x="546" y="216"/>
                  </a:lnTo>
                  <a:lnTo>
                    <a:pt x="516" y="216"/>
                  </a:lnTo>
                  <a:lnTo>
                    <a:pt x="516" y="186"/>
                  </a:lnTo>
                  <a:lnTo>
                    <a:pt x="510" y="180"/>
                  </a:lnTo>
                  <a:lnTo>
                    <a:pt x="480" y="180"/>
                  </a:lnTo>
                  <a:lnTo>
                    <a:pt x="462" y="162"/>
                  </a:lnTo>
                  <a:lnTo>
                    <a:pt x="450" y="156"/>
                  </a:lnTo>
                  <a:lnTo>
                    <a:pt x="432" y="120"/>
                  </a:lnTo>
                  <a:lnTo>
                    <a:pt x="432" y="96"/>
                  </a:lnTo>
                  <a:lnTo>
                    <a:pt x="426" y="90"/>
                  </a:lnTo>
                  <a:lnTo>
                    <a:pt x="414" y="66"/>
                  </a:lnTo>
                  <a:lnTo>
                    <a:pt x="408" y="60"/>
                  </a:lnTo>
                  <a:lnTo>
                    <a:pt x="396" y="60"/>
                  </a:lnTo>
                  <a:lnTo>
                    <a:pt x="396" y="30"/>
                  </a:lnTo>
                  <a:lnTo>
                    <a:pt x="384" y="18"/>
                  </a:lnTo>
                  <a:lnTo>
                    <a:pt x="378" y="0"/>
                  </a:lnTo>
                  <a:lnTo>
                    <a:pt x="342" y="6"/>
                  </a:lnTo>
                  <a:lnTo>
                    <a:pt x="330" y="18"/>
                  </a:lnTo>
                  <a:lnTo>
                    <a:pt x="306" y="18"/>
                  </a:lnTo>
                  <a:lnTo>
                    <a:pt x="264" y="60"/>
                  </a:lnTo>
                  <a:lnTo>
                    <a:pt x="258" y="60"/>
                  </a:lnTo>
                  <a:lnTo>
                    <a:pt x="258" y="42"/>
                  </a:lnTo>
                  <a:lnTo>
                    <a:pt x="252" y="42"/>
                  </a:lnTo>
                  <a:lnTo>
                    <a:pt x="252" y="24"/>
                  </a:lnTo>
                  <a:lnTo>
                    <a:pt x="246" y="18"/>
                  </a:lnTo>
                  <a:lnTo>
                    <a:pt x="228" y="18"/>
                  </a:lnTo>
                  <a:lnTo>
                    <a:pt x="216" y="24"/>
                  </a:lnTo>
                  <a:lnTo>
                    <a:pt x="168" y="36"/>
                  </a:lnTo>
                  <a:lnTo>
                    <a:pt x="132" y="36"/>
                  </a:lnTo>
                  <a:lnTo>
                    <a:pt x="114" y="42"/>
                  </a:lnTo>
                  <a:lnTo>
                    <a:pt x="78" y="42"/>
                  </a:lnTo>
                  <a:lnTo>
                    <a:pt x="78" y="216"/>
                  </a:lnTo>
                  <a:lnTo>
                    <a:pt x="72" y="222"/>
                  </a:lnTo>
                  <a:lnTo>
                    <a:pt x="78" y="348"/>
                  </a:lnTo>
                  <a:lnTo>
                    <a:pt x="6" y="348"/>
                  </a:lnTo>
                  <a:lnTo>
                    <a:pt x="0" y="5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56" name="Benin" descr="© INSCALE GmbH, 05.05.2010&#10;http://www.presentationload.com/">
              <a:extLst>
                <a:ext uri="{FF2B5EF4-FFF2-40B4-BE49-F238E27FC236}">
                  <a16:creationId xmlns:a16="http://schemas.microsoft.com/office/drawing/2014/main" id="{1EF2DD88-4C79-40EB-9AB0-C8E10376D052}"/>
                </a:ext>
              </a:extLst>
            </p:cNvPr>
            <p:cNvSpPr>
              <a:spLocks/>
            </p:cNvSpPr>
            <p:nvPr>
              <p:custDataLst>
                <p:tags r:id="rId49"/>
              </p:custDataLst>
            </p:nvPr>
          </p:nvSpPr>
          <p:spPr bwMode="gray">
            <a:xfrm>
              <a:off x="7402723" y="3329300"/>
              <a:ext cx="86494" cy="192712"/>
            </a:xfrm>
            <a:custGeom>
              <a:avLst/>
              <a:gdLst>
                <a:gd name="T0" fmla="*/ 2147483647 w 222"/>
                <a:gd name="T1" fmla="*/ 2147483647 h 498"/>
                <a:gd name="T2" fmla="*/ 2147483647 w 222"/>
                <a:gd name="T3" fmla="*/ 2147483647 h 498"/>
                <a:gd name="T4" fmla="*/ 2147483647 w 222"/>
                <a:gd name="T5" fmla="*/ 2147483647 h 498"/>
                <a:gd name="T6" fmla="*/ 2147483647 w 222"/>
                <a:gd name="T7" fmla="*/ 2147483647 h 498"/>
                <a:gd name="T8" fmla="*/ 2147483647 w 222"/>
                <a:gd name="T9" fmla="*/ 2147483647 h 498"/>
                <a:gd name="T10" fmla="*/ 2147483647 w 222"/>
                <a:gd name="T11" fmla="*/ 2147483647 h 498"/>
                <a:gd name="T12" fmla="*/ 2147483647 w 222"/>
                <a:gd name="T13" fmla="*/ 2147483647 h 498"/>
                <a:gd name="T14" fmla="*/ 2147483647 w 222"/>
                <a:gd name="T15" fmla="*/ 2147483647 h 498"/>
                <a:gd name="T16" fmla="*/ 2147483647 w 222"/>
                <a:gd name="T17" fmla="*/ 2147483647 h 498"/>
                <a:gd name="T18" fmla="*/ 2147483647 w 222"/>
                <a:gd name="T19" fmla="*/ 2147483647 h 498"/>
                <a:gd name="T20" fmla="*/ 2147483647 w 222"/>
                <a:gd name="T21" fmla="*/ 2147483647 h 498"/>
                <a:gd name="T22" fmla="*/ 2147483647 w 222"/>
                <a:gd name="T23" fmla="*/ 2147483647 h 498"/>
                <a:gd name="T24" fmla="*/ 2147483647 w 222"/>
                <a:gd name="T25" fmla="*/ 2147483647 h 498"/>
                <a:gd name="T26" fmla="*/ 2147483647 w 222"/>
                <a:gd name="T27" fmla="*/ 2147483647 h 498"/>
                <a:gd name="T28" fmla="*/ 2147483647 w 222"/>
                <a:gd name="T29" fmla="*/ 2147483647 h 498"/>
                <a:gd name="T30" fmla="*/ 2147483647 w 222"/>
                <a:gd name="T31" fmla="*/ 2147483647 h 498"/>
                <a:gd name="T32" fmla="*/ 2147483647 w 222"/>
                <a:gd name="T33" fmla="*/ 2147483647 h 498"/>
                <a:gd name="T34" fmla="*/ 2147483647 w 222"/>
                <a:gd name="T35" fmla="*/ 2147483647 h 498"/>
                <a:gd name="T36" fmla="*/ 2147483647 w 222"/>
                <a:gd name="T37" fmla="*/ 2147483647 h 498"/>
                <a:gd name="T38" fmla="*/ 2147483647 w 222"/>
                <a:gd name="T39" fmla="*/ 2147483647 h 498"/>
                <a:gd name="T40" fmla="*/ 2147483647 w 222"/>
                <a:gd name="T41" fmla="*/ 2147483647 h 498"/>
                <a:gd name="T42" fmla="*/ 2147483647 w 222"/>
                <a:gd name="T43" fmla="*/ 2147483647 h 498"/>
                <a:gd name="T44" fmla="*/ 2147483647 w 222"/>
                <a:gd name="T45" fmla="*/ 2147483647 h 498"/>
                <a:gd name="T46" fmla="*/ 0 w 222"/>
                <a:gd name="T47" fmla="*/ 2147483647 h 498"/>
                <a:gd name="T48" fmla="*/ 2147483647 w 222"/>
                <a:gd name="T49" fmla="*/ 2147483647 h 498"/>
                <a:gd name="T50" fmla="*/ 2147483647 w 222"/>
                <a:gd name="T51" fmla="*/ 2147483647 h 498"/>
                <a:gd name="T52" fmla="*/ 2147483647 w 222"/>
                <a:gd name="T53" fmla="*/ 2147483647 h 498"/>
                <a:gd name="T54" fmla="*/ 2147483647 w 222"/>
                <a:gd name="T55" fmla="*/ 2147483647 h 498"/>
                <a:gd name="T56" fmla="*/ 2147483647 w 222"/>
                <a:gd name="T57" fmla="*/ 2147483647 h 498"/>
                <a:gd name="T58" fmla="*/ 2147483647 w 222"/>
                <a:gd name="T59" fmla="*/ 2147483647 h 498"/>
                <a:gd name="T60" fmla="*/ 2147483647 w 222"/>
                <a:gd name="T61" fmla="*/ 2147483647 h 498"/>
                <a:gd name="T62" fmla="*/ 2147483647 w 222"/>
                <a:gd name="T63" fmla="*/ 2147483647 h 498"/>
                <a:gd name="T64" fmla="*/ 2147483647 w 222"/>
                <a:gd name="T65" fmla="*/ 2147483647 h 498"/>
                <a:gd name="T66" fmla="*/ 2147483647 w 222"/>
                <a:gd name="T67" fmla="*/ 2147483647 h 498"/>
                <a:gd name="T68" fmla="*/ 2147483647 w 222"/>
                <a:gd name="T69" fmla="*/ 2147483647 h 4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2"/>
                <a:gd name="T106" fmla="*/ 0 h 498"/>
                <a:gd name="T107" fmla="*/ 222 w 222"/>
                <a:gd name="T108" fmla="*/ 498 h 4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2" h="498">
                  <a:moveTo>
                    <a:pt x="138" y="372"/>
                  </a:moveTo>
                  <a:lnTo>
                    <a:pt x="144" y="342"/>
                  </a:lnTo>
                  <a:lnTo>
                    <a:pt x="138" y="306"/>
                  </a:lnTo>
                  <a:lnTo>
                    <a:pt x="144" y="276"/>
                  </a:lnTo>
                  <a:lnTo>
                    <a:pt x="162" y="276"/>
                  </a:lnTo>
                  <a:lnTo>
                    <a:pt x="174" y="252"/>
                  </a:lnTo>
                  <a:lnTo>
                    <a:pt x="174" y="222"/>
                  </a:lnTo>
                  <a:lnTo>
                    <a:pt x="180" y="216"/>
                  </a:lnTo>
                  <a:lnTo>
                    <a:pt x="186" y="204"/>
                  </a:lnTo>
                  <a:lnTo>
                    <a:pt x="198" y="198"/>
                  </a:lnTo>
                  <a:lnTo>
                    <a:pt x="198" y="156"/>
                  </a:lnTo>
                  <a:lnTo>
                    <a:pt x="210" y="150"/>
                  </a:lnTo>
                  <a:lnTo>
                    <a:pt x="216" y="150"/>
                  </a:lnTo>
                  <a:lnTo>
                    <a:pt x="222" y="144"/>
                  </a:lnTo>
                  <a:lnTo>
                    <a:pt x="222" y="132"/>
                  </a:lnTo>
                  <a:lnTo>
                    <a:pt x="216" y="126"/>
                  </a:lnTo>
                  <a:lnTo>
                    <a:pt x="216" y="114"/>
                  </a:lnTo>
                  <a:lnTo>
                    <a:pt x="210" y="102"/>
                  </a:lnTo>
                  <a:lnTo>
                    <a:pt x="204" y="96"/>
                  </a:lnTo>
                  <a:lnTo>
                    <a:pt x="192" y="72"/>
                  </a:lnTo>
                  <a:lnTo>
                    <a:pt x="198" y="66"/>
                  </a:lnTo>
                  <a:lnTo>
                    <a:pt x="198" y="60"/>
                  </a:lnTo>
                  <a:lnTo>
                    <a:pt x="204" y="48"/>
                  </a:lnTo>
                  <a:lnTo>
                    <a:pt x="198" y="42"/>
                  </a:lnTo>
                  <a:lnTo>
                    <a:pt x="186" y="36"/>
                  </a:lnTo>
                  <a:lnTo>
                    <a:pt x="180" y="36"/>
                  </a:lnTo>
                  <a:lnTo>
                    <a:pt x="174" y="30"/>
                  </a:lnTo>
                  <a:lnTo>
                    <a:pt x="168" y="30"/>
                  </a:lnTo>
                  <a:lnTo>
                    <a:pt x="162" y="24"/>
                  </a:lnTo>
                  <a:lnTo>
                    <a:pt x="156" y="12"/>
                  </a:lnTo>
                  <a:lnTo>
                    <a:pt x="144" y="0"/>
                  </a:lnTo>
                  <a:lnTo>
                    <a:pt x="114" y="12"/>
                  </a:lnTo>
                  <a:lnTo>
                    <a:pt x="114" y="36"/>
                  </a:lnTo>
                  <a:lnTo>
                    <a:pt x="120" y="36"/>
                  </a:lnTo>
                  <a:lnTo>
                    <a:pt x="114" y="42"/>
                  </a:lnTo>
                  <a:lnTo>
                    <a:pt x="108" y="60"/>
                  </a:lnTo>
                  <a:lnTo>
                    <a:pt x="96" y="60"/>
                  </a:lnTo>
                  <a:lnTo>
                    <a:pt x="90" y="66"/>
                  </a:lnTo>
                  <a:lnTo>
                    <a:pt x="84" y="66"/>
                  </a:lnTo>
                  <a:lnTo>
                    <a:pt x="84" y="78"/>
                  </a:lnTo>
                  <a:lnTo>
                    <a:pt x="78" y="72"/>
                  </a:lnTo>
                  <a:lnTo>
                    <a:pt x="48" y="72"/>
                  </a:lnTo>
                  <a:lnTo>
                    <a:pt x="30" y="90"/>
                  </a:lnTo>
                  <a:lnTo>
                    <a:pt x="24" y="102"/>
                  </a:lnTo>
                  <a:lnTo>
                    <a:pt x="12" y="102"/>
                  </a:lnTo>
                  <a:lnTo>
                    <a:pt x="6" y="114"/>
                  </a:lnTo>
                  <a:lnTo>
                    <a:pt x="0" y="132"/>
                  </a:lnTo>
                  <a:lnTo>
                    <a:pt x="0" y="162"/>
                  </a:lnTo>
                  <a:lnTo>
                    <a:pt x="12" y="168"/>
                  </a:lnTo>
                  <a:lnTo>
                    <a:pt x="42" y="198"/>
                  </a:lnTo>
                  <a:lnTo>
                    <a:pt x="42" y="240"/>
                  </a:lnTo>
                  <a:lnTo>
                    <a:pt x="54" y="252"/>
                  </a:lnTo>
                  <a:lnTo>
                    <a:pt x="60" y="264"/>
                  </a:lnTo>
                  <a:lnTo>
                    <a:pt x="60" y="294"/>
                  </a:lnTo>
                  <a:lnTo>
                    <a:pt x="66" y="306"/>
                  </a:lnTo>
                  <a:lnTo>
                    <a:pt x="54" y="318"/>
                  </a:lnTo>
                  <a:lnTo>
                    <a:pt x="54" y="378"/>
                  </a:lnTo>
                  <a:lnTo>
                    <a:pt x="66" y="390"/>
                  </a:lnTo>
                  <a:lnTo>
                    <a:pt x="54" y="396"/>
                  </a:lnTo>
                  <a:lnTo>
                    <a:pt x="60" y="462"/>
                  </a:lnTo>
                  <a:lnTo>
                    <a:pt x="60" y="468"/>
                  </a:lnTo>
                  <a:lnTo>
                    <a:pt x="72" y="480"/>
                  </a:lnTo>
                  <a:lnTo>
                    <a:pt x="72" y="492"/>
                  </a:lnTo>
                  <a:lnTo>
                    <a:pt x="84" y="492"/>
                  </a:lnTo>
                  <a:lnTo>
                    <a:pt x="96" y="498"/>
                  </a:lnTo>
                  <a:lnTo>
                    <a:pt x="108" y="498"/>
                  </a:lnTo>
                  <a:lnTo>
                    <a:pt x="120" y="474"/>
                  </a:lnTo>
                  <a:lnTo>
                    <a:pt x="126" y="480"/>
                  </a:lnTo>
                  <a:lnTo>
                    <a:pt x="138" y="486"/>
                  </a:lnTo>
                  <a:lnTo>
                    <a:pt x="138" y="3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67" name="Angola" descr="© INSCALE GmbH, 05.05.2010&#10;http://www.presentationload.com/">
              <a:extLst>
                <a:ext uri="{FF2B5EF4-FFF2-40B4-BE49-F238E27FC236}">
                  <a16:creationId xmlns:a16="http://schemas.microsoft.com/office/drawing/2014/main" id="{B80DE717-AEFF-4DCE-A43D-BE46771F9C04}"/>
                </a:ext>
              </a:extLst>
            </p:cNvPr>
            <p:cNvSpPr>
              <a:spLocks noEditPoints="1"/>
            </p:cNvSpPr>
            <p:nvPr>
              <p:custDataLst>
                <p:tags r:id="rId50"/>
              </p:custDataLst>
            </p:nvPr>
          </p:nvSpPr>
          <p:spPr bwMode="gray">
            <a:xfrm>
              <a:off x="7701655" y="3849773"/>
              <a:ext cx="344453" cy="429430"/>
            </a:xfrm>
            <a:custGeom>
              <a:avLst/>
              <a:gdLst>
                <a:gd name="T0" fmla="*/ 2147483647 w 888"/>
                <a:gd name="T1" fmla="*/ 2147483647 h 1104"/>
                <a:gd name="T2" fmla="*/ 2147483647 w 888"/>
                <a:gd name="T3" fmla="*/ 2147483647 h 1104"/>
                <a:gd name="T4" fmla="*/ 2147483647 w 888"/>
                <a:gd name="T5" fmla="*/ 2147483647 h 1104"/>
                <a:gd name="T6" fmla="*/ 2147483647 w 888"/>
                <a:gd name="T7" fmla="*/ 0 h 1104"/>
                <a:gd name="T8" fmla="*/ 2147483647 w 888"/>
                <a:gd name="T9" fmla="*/ 2147483647 h 1104"/>
                <a:gd name="T10" fmla="*/ 2147483647 w 888"/>
                <a:gd name="T11" fmla="*/ 2147483647 h 1104"/>
                <a:gd name="T12" fmla="*/ 2147483647 w 888"/>
                <a:gd name="T13" fmla="*/ 2147483647 h 1104"/>
                <a:gd name="T14" fmla="*/ 2147483647 w 888"/>
                <a:gd name="T15" fmla="*/ 2147483647 h 1104"/>
                <a:gd name="T16" fmla="*/ 2147483647 w 888"/>
                <a:gd name="T17" fmla="*/ 2147483647 h 1104"/>
                <a:gd name="T18" fmla="*/ 2147483647 w 888"/>
                <a:gd name="T19" fmla="*/ 2147483647 h 1104"/>
                <a:gd name="T20" fmla="*/ 2147483647 w 888"/>
                <a:gd name="T21" fmla="*/ 2147483647 h 1104"/>
                <a:gd name="T22" fmla="*/ 2147483647 w 888"/>
                <a:gd name="T23" fmla="*/ 2147483647 h 1104"/>
                <a:gd name="T24" fmla="*/ 2147483647 w 888"/>
                <a:gd name="T25" fmla="*/ 2147483647 h 1104"/>
                <a:gd name="T26" fmla="*/ 2147483647 w 888"/>
                <a:gd name="T27" fmla="*/ 2147483647 h 1104"/>
                <a:gd name="T28" fmla="*/ 2147483647 w 888"/>
                <a:gd name="T29" fmla="*/ 2147483647 h 1104"/>
                <a:gd name="T30" fmla="*/ 2147483647 w 888"/>
                <a:gd name="T31" fmla="*/ 2147483647 h 1104"/>
                <a:gd name="T32" fmla="*/ 2147483647 w 888"/>
                <a:gd name="T33" fmla="*/ 2147483647 h 1104"/>
                <a:gd name="T34" fmla="*/ 2147483647 w 888"/>
                <a:gd name="T35" fmla="*/ 2147483647 h 1104"/>
                <a:gd name="T36" fmla="*/ 2147483647 w 888"/>
                <a:gd name="T37" fmla="*/ 2147483647 h 1104"/>
                <a:gd name="T38" fmla="*/ 2147483647 w 888"/>
                <a:gd name="T39" fmla="*/ 2147483647 h 1104"/>
                <a:gd name="T40" fmla="*/ 2147483647 w 888"/>
                <a:gd name="T41" fmla="*/ 2147483647 h 1104"/>
                <a:gd name="T42" fmla="*/ 2147483647 w 888"/>
                <a:gd name="T43" fmla="*/ 2147483647 h 1104"/>
                <a:gd name="T44" fmla="*/ 2147483647 w 888"/>
                <a:gd name="T45" fmla="*/ 2147483647 h 1104"/>
                <a:gd name="T46" fmla="*/ 2147483647 w 888"/>
                <a:gd name="T47" fmla="*/ 2147483647 h 1104"/>
                <a:gd name="T48" fmla="*/ 2147483647 w 888"/>
                <a:gd name="T49" fmla="*/ 2147483647 h 1104"/>
                <a:gd name="T50" fmla="*/ 2147483647 w 888"/>
                <a:gd name="T51" fmla="*/ 2147483647 h 1104"/>
                <a:gd name="T52" fmla="*/ 2147483647 w 888"/>
                <a:gd name="T53" fmla="*/ 2147483647 h 1104"/>
                <a:gd name="T54" fmla="*/ 2147483647 w 888"/>
                <a:gd name="T55" fmla="*/ 2147483647 h 1104"/>
                <a:gd name="T56" fmla="*/ 2147483647 w 888"/>
                <a:gd name="T57" fmla="*/ 2147483647 h 1104"/>
                <a:gd name="T58" fmla="*/ 2147483647 w 888"/>
                <a:gd name="T59" fmla="*/ 2147483647 h 1104"/>
                <a:gd name="T60" fmla="*/ 2147483647 w 888"/>
                <a:gd name="T61" fmla="*/ 2147483647 h 1104"/>
                <a:gd name="T62" fmla="*/ 2147483647 w 888"/>
                <a:gd name="T63" fmla="*/ 2147483647 h 1104"/>
                <a:gd name="T64" fmla="*/ 2147483647 w 888"/>
                <a:gd name="T65" fmla="*/ 2147483647 h 1104"/>
                <a:gd name="T66" fmla="*/ 2147483647 w 888"/>
                <a:gd name="T67" fmla="*/ 2147483647 h 1104"/>
                <a:gd name="T68" fmla="*/ 2147483647 w 888"/>
                <a:gd name="T69" fmla="*/ 2147483647 h 1104"/>
                <a:gd name="T70" fmla="*/ 2147483647 w 888"/>
                <a:gd name="T71" fmla="*/ 2147483647 h 1104"/>
                <a:gd name="T72" fmla="*/ 2147483647 w 888"/>
                <a:gd name="T73" fmla="*/ 2147483647 h 1104"/>
                <a:gd name="T74" fmla="*/ 0 w 888"/>
                <a:gd name="T75" fmla="*/ 2147483647 h 1104"/>
                <a:gd name="T76" fmla="*/ 2147483647 w 888"/>
                <a:gd name="T77" fmla="*/ 2147483647 h 1104"/>
                <a:gd name="T78" fmla="*/ 2147483647 w 888"/>
                <a:gd name="T79" fmla="*/ 2147483647 h 1104"/>
                <a:gd name="T80" fmla="*/ 2147483647 w 888"/>
                <a:gd name="T81" fmla="*/ 2147483647 h 1104"/>
                <a:gd name="T82" fmla="*/ 2147483647 w 888"/>
                <a:gd name="T83" fmla="*/ 2147483647 h 1104"/>
                <a:gd name="T84" fmla="*/ 2147483647 w 888"/>
                <a:gd name="T85" fmla="*/ 2147483647 h 1104"/>
                <a:gd name="T86" fmla="*/ 2147483647 w 888"/>
                <a:gd name="T87" fmla="*/ 2147483647 h 1104"/>
                <a:gd name="T88" fmla="*/ 2147483647 w 888"/>
                <a:gd name="T89" fmla="*/ 2147483647 h 1104"/>
                <a:gd name="T90" fmla="*/ 2147483647 w 888"/>
                <a:gd name="T91" fmla="*/ 2147483647 h 1104"/>
                <a:gd name="T92" fmla="*/ 2147483647 w 888"/>
                <a:gd name="T93" fmla="*/ 2147483647 h 1104"/>
                <a:gd name="T94" fmla="*/ 2147483647 w 888"/>
                <a:gd name="T95" fmla="*/ 2147483647 h 11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8"/>
                <a:gd name="T145" fmla="*/ 0 h 1104"/>
                <a:gd name="T146" fmla="*/ 888 w 888"/>
                <a:gd name="T147" fmla="*/ 1104 h 11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8" h="1104">
                  <a:moveTo>
                    <a:pt x="42" y="114"/>
                  </a:moveTo>
                  <a:lnTo>
                    <a:pt x="42" y="120"/>
                  </a:lnTo>
                  <a:lnTo>
                    <a:pt x="48" y="120"/>
                  </a:lnTo>
                  <a:lnTo>
                    <a:pt x="54" y="114"/>
                  </a:lnTo>
                  <a:lnTo>
                    <a:pt x="66" y="108"/>
                  </a:lnTo>
                  <a:lnTo>
                    <a:pt x="72" y="102"/>
                  </a:lnTo>
                  <a:lnTo>
                    <a:pt x="72" y="96"/>
                  </a:lnTo>
                  <a:lnTo>
                    <a:pt x="66" y="84"/>
                  </a:lnTo>
                  <a:lnTo>
                    <a:pt x="66" y="78"/>
                  </a:lnTo>
                  <a:lnTo>
                    <a:pt x="60" y="66"/>
                  </a:lnTo>
                  <a:lnTo>
                    <a:pt x="96" y="36"/>
                  </a:lnTo>
                  <a:lnTo>
                    <a:pt x="102" y="24"/>
                  </a:lnTo>
                  <a:lnTo>
                    <a:pt x="102" y="18"/>
                  </a:lnTo>
                  <a:lnTo>
                    <a:pt x="96" y="12"/>
                  </a:lnTo>
                  <a:lnTo>
                    <a:pt x="96" y="6"/>
                  </a:lnTo>
                  <a:lnTo>
                    <a:pt x="90" y="0"/>
                  </a:lnTo>
                  <a:lnTo>
                    <a:pt x="84" y="6"/>
                  </a:lnTo>
                  <a:lnTo>
                    <a:pt x="72" y="12"/>
                  </a:lnTo>
                  <a:lnTo>
                    <a:pt x="66" y="18"/>
                  </a:lnTo>
                  <a:lnTo>
                    <a:pt x="54" y="24"/>
                  </a:lnTo>
                  <a:lnTo>
                    <a:pt x="54" y="42"/>
                  </a:lnTo>
                  <a:lnTo>
                    <a:pt x="36" y="42"/>
                  </a:lnTo>
                  <a:lnTo>
                    <a:pt x="36" y="60"/>
                  </a:lnTo>
                  <a:lnTo>
                    <a:pt x="42" y="114"/>
                  </a:lnTo>
                  <a:close/>
                  <a:moveTo>
                    <a:pt x="876" y="546"/>
                  </a:moveTo>
                  <a:lnTo>
                    <a:pt x="852" y="546"/>
                  </a:lnTo>
                  <a:lnTo>
                    <a:pt x="840" y="534"/>
                  </a:lnTo>
                  <a:lnTo>
                    <a:pt x="828" y="534"/>
                  </a:lnTo>
                  <a:lnTo>
                    <a:pt x="828" y="546"/>
                  </a:lnTo>
                  <a:lnTo>
                    <a:pt x="804" y="552"/>
                  </a:lnTo>
                  <a:lnTo>
                    <a:pt x="774" y="546"/>
                  </a:lnTo>
                  <a:lnTo>
                    <a:pt x="768" y="564"/>
                  </a:lnTo>
                  <a:lnTo>
                    <a:pt x="762" y="558"/>
                  </a:lnTo>
                  <a:lnTo>
                    <a:pt x="756" y="558"/>
                  </a:lnTo>
                  <a:lnTo>
                    <a:pt x="750" y="552"/>
                  </a:lnTo>
                  <a:lnTo>
                    <a:pt x="750" y="528"/>
                  </a:lnTo>
                  <a:lnTo>
                    <a:pt x="756" y="522"/>
                  </a:lnTo>
                  <a:lnTo>
                    <a:pt x="756" y="510"/>
                  </a:lnTo>
                  <a:lnTo>
                    <a:pt x="762" y="498"/>
                  </a:lnTo>
                  <a:lnTo>
                    <a:pt x="762" y="480"/>
                  </a:lnTo>
                  <a:lnTo>
                    <a:pt x="756" y="474"/>
                  </a:lnTo>
                  <a:lnTo>
                    <a:pt x="744" y="450"/>
                  </a:lnTo>
                  <a:lnTo>
                    <a:pt x="732" y="432"/>
                  </a:lnTo>
                  <a:lnTo>
                    <a:pt x="726" y="414"/>
                  </a:lnTo>
                  <a:lnTo>
                    <a:pt x="726" y="402"/>
                  </a:lnTo>
                  <a:lnTo>
                    <a:pt x="732" y="396"/>
                  </a:lnTo>
                  <a:lnTo>
                    <a:pt x="732" y="384"/>
                  </a:lnTo>
                  <a:lnTo>
                    <a:pt x="726" y="360"/>
                  </a:lnTo>
                  <a:lnTo>
                    <a:pt x="732" y="354"/>
                  </a:lnTo>
                  <a:lnTo>
                    <a:pt x="738" y="342"/>
                  </a:lnTo>
                  <a:lnTo>
                    <a:pt x="738" y="330"/>
                  </a:lnTo>
                  <a:lnTo>
                    <a:pt x="732" y="318"/>
                  </a:lnTo>
                  <a:lnTo>
                    <a:pt x="720" y="306"/>
                  </a:lnTo>
                  <a:lnTo>
                    <a:pt x="714" y="288"/>
                  </a:lnTo>
                  <a:lnTo>
                    <a:pt x="726" y="270"/>
                  </a:lnTo>
                  <a:lnTo>
                    <a:pt x="726" y="246"/>
                  </a:lnTo>
                  <a:lnTo>
                    <a:pt x="636" y="246"/>
                  </a:lnTo>
                  <a:lnTo>
                    <a:pt x="636" y="222"/>
                  </a:lnTo>
                  <a:lnTo>
                    <a:pt x="624" y="216"/>
                  </a:lnTo>
                  <a:lnTo>
                    <a:pt x="612" y="216"/>
                  </a:lnTo>
                  <a:lnTo>
                    <a:pt x="612" y="222"/>
                  </a:lnTo>
                  <a:lnTo>
                    <a:pt x="564" y="222"/>
                  </a:lnTo>
                  <a:lnTo>
                    <a:pt x="558" y="228"/>
                  </a:lnTo>
                  <a:lnTo>
                    <a:pt x="558" y="234"/>
                  </a:lnTo>
                  <a:lnTo>
                    <a:pt x="564" y="240"/>
                  </a:lnTo>
                  <a:lnTo>
                    <a:pt x="570" y="252"/>
                  </a:lnTo>
                  <a:lnTo>
                    <a:pt x="570" y="264"/>
                  </a:lnTo>
                  <a:lnTo>
                    <a:pt x="558" y="264"/>
                  </a:lnTo>
                  <a:lnTo>
                    <a:pt x="558" y="270"/>
                  </a:lnTo>
                  <a:lnTo>
                    <a:pt x="552" y="276"/>
                  </a:lnTo>
                  <a:lnTo>
                    <a:pt x="552" y="294"/>
                  </a:lnTo>
                  <a:lnTo>
                    <a:pt x="510" y="300"/>
                  </a:lnTo>
                  <a:lnTo>
                    <a:pt x="504" y="294"/>
                  </a:lnTo>
                  <a:lnTo>
                    <a:pt x="492" y="300"/>
                  </a:lnTo>
                  <a:lnTo>
                    <a:pt x="468" y="300"/>
                  </a:lnTo>
                  <a:lnTo>
                    <a:pt x="462" y="312"/>
                  </a:lnTo>
                  <a:lnTo>
                    <a:pt x="450" y="306"/>
                  </a:lnTo>
                  <a:lnTo>
                    <a:pt x="420" y="306"/>
                  </a:lnTo>
                  <a:lnTo>
                    <a:pt x="408" y="282"/>
                  </a:lnTo>
                  <a:lnTo>
                    <a:pt x="402" y="276"/>
                  </a:lnTo>
                  <a:lnTo>
                    <a:pt x="402" y="264"/>
                  </a:lnTo>
                  <a:lnTo>
                    <a:pt x="390" y="252"/>
                  </a:lnTo>
                  <a:lnTo>
                    <a:pt x="384" y="252"/>
                  </a:lnTo>
                  <a:lnTo>
                    <a:pt x="378" y="246"/>
                  </a:lnTo>
                  <a:lnTo>
                    <a:pt x="378" y="240"/>
                  </a:lnTo>
                  <a:lnTo>
                    <a:pt x="384" y="234"/>
                  </a:lnTo>
                  <a:lnTo>
                    <a:pt x="384" y="210"/>
                  </a:lnTo>
                  <a:lnTo>
                    <a:pt x="366" y="192"/>
                  </a:lnTo>
                  <a:lnTo>
                    <a:pt x="366" y="150"/>
                  </a:lnTo>
                  <a:lnTo>
                    <a:pt x="354" y="138"/>
                  </a:lnTo>
                  <a:lnTo>
                    <a:pt x="348" y="126"/>
                  </a:lnTo>
                  <a:lnTo>
                    <a:pt x="342" y="120"/>
                  </a:lnTo>
                  <a:lnTo>
                    <a:pt x="324" y="120"/>
                  </a:lnTo>
                  <a:lnTo>
                    <a:pt x="318" y="126"/>
                  </a:lnTo>
                  <a:lnTo>
                    <a:pt x="294" y="126"/>
                  </a:lnTo>
                  <a:lnTo>
                    <a:pt x="276" y="132"/>
                  </a:lnTo>
                  <a:lnTo>
                    <a:pt x="246" y="132"/>
                  </a:lnTo>
                  <a:lnTo>
                    <a:pt x="234" y="126"/>
                  </a:lnTo>
                  <a:lnTo>
                    <a:pt x="222" y="126"/>
                  </a:lnTo>
                  <a:lnTo>
                    <a:pt x="210" y="132"/>
                  </a:lnTo>
                  <a:lnTo>
                    <a:pt x="180" y="132"/>
                  </a:lnTo>
                  <a:lnTo>
                    <a:pt x="168" y="126"/>
                  </a:lnTo>
                  <a:lnTo>
                    <a:pt x="144" y="132"/>
                  </a:lnTo>
                  <a:lnTo>
                    <a:pt x="132" y="126"/>
                  </a:lnTo>
                  <a:lnTo>
                    <a:pt x="126" y="132"/>
                  </a:lnTo>
                  <a:lnTo>
                    <a:pt x="102" y="126"/>
                  </a:lnTo>
                  <a:lnTo>
                    <a:pt x="54" y="150"/>
                  </a:lnTo>
                  <a:lnTo>
                    <a:pt x="48" y="156"/>
                  </a:lnTo>
                  <a:lnTo>
                    <a:pt x="54" y="168"/>
                  </a:lnTo>
                  <a:lnTo>
                    <a:pt x="60" y="174"/>
                  </a:lnTo>
                  <a:lnTo>
                    <a:pt x="66" y="186"/>
                  </a:lnTo>
                  <a:lnTo>
                    <a:pt x="90" y="210"/>
                  </a:lnTo>
                  <a:lnTo>
                    <a:pt x="84" y="234"/>
                  </a:lnTo>
                  <a:lnTo>
                    <a:pt x="90" y="246"/>
                  </a:lnTo>
                  <a:lnTo>
                    <a:pt x="108" y="270"/>
                  </a:lnTo>
                  <a:lnTo>
                    <a:pt x="120" y="300"/>
                  </a:lnTo>
                  <a:lnTo>
                    <a:pt x="126" y="330"/>
                  </a:lnTo>
                  <a:lnTo>
                    <a:pt x="120" y="354"/>
                  </a:lnTo>
                  <a:lnTo>
                    <a:pt x="108" y="378"/>
                  </a:lnTo>
                  <a:lnTo>
                    <a:pt x="102" y="384"/>
                  </a:lnTo>
                  <a:lnTo>
                    <a:pt x="102" y="408"/>
                  </a:lnTo>
                  <a:lnTo>
                    <a:pt x="114" y="408"/>
                  </a:lnTo>
                  <a:lnTo>
                    <a:pt x="114" y="438"/>
                  </a:lnTo>
                  <a:lnTo>
                    <a:pt x="126" y="474"/>
                  </a:lnTo>
                  <a:lnTo>
                    <a:pt x="150" y="510"/>
                  </a:lnTo>
                  <a:lnTo>
                    <a:pt x="162" y="552"/>
                  </a:lnTo>
                  <a:lnTo>
                    <a:pt x="162" y="582"/>
                  </a:lnTo>
                  <a:lnTo>
                    <a:pt x="156" y="594"/>
                  </a:lnTo>
                  <a:lnTo>
                    <a:pt x="150" y="612"/>
                  </a:lnTo>
                  <a:lnTo>
                    <a:pt x="144" y="618"/>
                  </a:lnTo>
                  <a:lnTo>
                    <a:pt x="138" y="630"/>
                  </a:lnTo>
                  <a:lnTo>
                    <a:pt x="144" y="642"/>
                  </a:lnTo>
                  <a:lnTo>
                    <a:pt x="144" y="660"/>
                  </a:lnTo>
                  <a:lnTo>
                    <a:pt x="138" y="666"/>
                  </a:lnTo>
                  <a:lnTo>
                    <a:pt x="126" y="672"/>
                  </a:lnTo>
                  <a:lnTo>
                    <a:pt x="108" y="672"/>
                  </a:lnTo>
                  <a:lnTo>
                    <a:pt x="96" y="690"/>
                  </a:lnTo>
                  <a:lnTo>
                    <a:pt x="102" y="714"/>
                  </a:lnTo>
                  <a:lnTo>
                    <a:pt x="78" y="714"/>
                  </a:lnTo>
                  <a:lnTo>
                    <a:pt x="66" y="720"/>
                  </a:lnTo>
                  <a:lnTo>
                    <a:pt x="66" y="750"/>
                  </a:lnTo>
                  <a:lnTo>
                    <a:pt x="60" y="762"/>
                  </a:lnTo>
                  <a:lnTo>
                    <a:pt x="60" y="774"/>
                  </a:lnTo>
                  <a:lnTo>
                    <a:pt x="48" y="786"/>
                  </a:lnTo>
                  <a:lnTo>
                    <a:pt x="48" y="858"/>
                  </a:lnTo>
                  <a:lnTo>
                    <a:pt x="36" y="864"/>
                  </a:lnTo>
                  <a:lnTo>
                    <a:pt x="30" y="870"/>
                  </a:lnTo>
                  <a:lnTo>
                    <a:pt x="30" y="912"/>
                  </a:lnTo>
                  <a:lnTo>
                    <a:pt x="6" y="930"/>
                  </a:lnTo>
                  <a:lnTo>
                    <a:pt x="6" y="966"/>
                  </a:lnTo>
                  <a:lnTo>
                    <a:pt x="18" y="984"/>
                  </a:lnTo>
                  <a:lnTo>
                    <a:pt x="0" y="1002"/>
                  </a:lnTo>
                  <a:lnTo>
                    <a:pt x="0" y="1044"/>
                  </a:lnTo>
                  <a:lnTo>
                    <a:pt x="18" y="1044"/>
                  </a:lnTo>
                  <a:lnTo>
                    <a:pt x="36" y="1038"/>
                  </a:lnTo>
                  <a:lnTo>
                    <a:pt x="42" y="1044"/>
                  </a:lnTo>
                  <a:lnTo>
                    <a:pt x="72" y="1044"/>
                  </a:lnTo>
                  <a:lnTo>
                    <a:pt x="90" y="1026"/>
                  </a:lnTo>
                  <a:lnTo>
                    <a:pt x="90" y="1020"/>
                  </a:lnTo>
                  <a:lnTo>
                    <a:pt x="120" y="1020"/>
                  </a:lnTo>
                  <a:lnTo>
                    <a:pt x="126" y="1026"/>
                  </a:lnTo>
                  <a:lnTo>
                    <a:pt x="132" y="1038"/>
                  </a:lnTo>
                  <a:lnTo>
                    <a:pt x="156" y="1050"/>
                  </a:lnTo>
                  <a:lnTo>
                    <a:pt x="168" y="1050"/>
                  </a:lnTo>
                  <a:lnTo>
                    <a:pt x="174" y="1056"/>
                  </a:lnTo>
                  <a:lnTo>
                    <a:pt x="480" y="1056"/>
                  </a:lnTo>
                  <a:lnTo>
                    <a:pt x="480" y="1062"/>
                  </a:lnTo>
                  <a:lnTo>
                    <a:pt x="504" y="1086"/>
                  </a:lnTo>
                  <a:lnTo>
                    <a:pt x="540" y="1086"/>
                  </a:lnTo>
                  <a:lnTo>
                    <a:pt x="546" y="1098"/>
                  </a:lnTo>
                  <a:lnTo>
                    <a:pt x="618" y="1092"/>
                  </a:lnTo>
                  <a:lnTo>
                    <a:pt x="624" y="1104"/>
                  </a:lnTo>
                  <a:lnTo>
                    <a:pt x="696" y="1104"/>
                  </a:lnTo>
                  <a:lnTo>
                    <a:pt x="732" y="1098"/>
                  </a:lnTo>
                  <a:lnTo>
                    <a:pt x="780" y="1092"/>
                  </a:lnTo>
                  <a:lnTo>
                    <a:pt x="816" y="1080"/>
                  </a:lnTo>
                  <a:lnTo>
                    <a:pt x="828" y="1074"/>
                  </a:lnTo>
                  <a:lnTo>
                    <a:pt x="738" y="984"/>
                  </a:lnTo>
                  <a:lnTo>
                    <a:pt x="738" y="966"/>
                  </a:lnTo>
                  <a:lnTo>
                    <a:pt x="732" y="954"/>
                  </a:lnTo>
                  <a:lnTo>
                    <a:pt x="732" y="702"/>
                  </a:lnTo>
                  <a:lnTo>
                    <a:pt x="858" y="708"/>
                  </a:lnTo>
                  <a:lnTo>
                    <a:pt x="864" y="708"/>
                  </a:lnTo>
                  <a:lnTo>
                    <a:pt x="876" y="696"/>
                  </a:lnTo>
                  <a:lnTo>
                    <a:pt x="876" y="672"/>
                  </a:lnTo>
                  <a:lnTo>
                    <a:pt x="870" y="666"/>
                  </a:lnTo>
                  <a:lnTo>
                    <a:pt x="870" y="660"/>
                  </a:lnTo>
                  <a:lnTo>
                    <a:pt x="888" y="654"/>
                  </a:lnTo>
                  <a:lnTo>
                    <a:pt x="876" y="642"/>
                  </a:lnTo>
                  <a:lnTo>
                    <a:pt x="876" y="588"/>
                  </a:lnTo>
                  <a:lnTo>
                    <a:pt x="882" y="588"/>
                  </a:lnTo>
                  <a:lnTo>
                    <a:pt x="888" y="582"/>
                  </a:lnTo>
                  <a:lnTo>
                    <a:pt x="888" y="564"/>
                  </a:lnTo>
                  <a:lnTo>
                    <a:pt x="876" y="552"/>
                  </a:lnTo>
                  <a:lnTo>
                    <a:pt x="876" y="5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369" name="Algeria" descr="© INSCALE GmbH, 05.05.2010&#10;http://www.presentationload.com/">
              <a:extLst>
                <a:ext uri="{FF2B5EF4-FFF2-40B4-BE49-F238E27FC236}">
                  <a16:creationId xmlns:a16="http://schemas.microsoft.com/office/drawing/2014/main" id="{34B43355-F89F-4D70-8A87-C4629112F1F0}"/>
                </a:ext>
              </a:extLst>
            </p:cNvPr>
            <p:cNvSpPr>
              <a:spLocks/>
            </p:cNvSpPr>
            <p:nvPr>
              <p:custDataLst>
                <p:tags r:id="rId51"/>
              </p:custDataLst>
            </p:nvPr>
          </p:nvSpPr>
          <p:spPr bwMode="gray">
            <a:xfrm>
              <a:off x="7137177" y="2553897"/>
              <a:ext cx="573585" cy="567513"/>
            </a:xfrm>
            <a:custGeom>
              <a:avLst/>
              <a:gdLst>
                <a:gd name="T0" fmla="*/ 2147483647 w 1476"/>
                <a:gd name="T1" fmla="*/ 2147483647 h 1464"/>
                <a:gd name="T2" fmla="*/ 2147483647 w 1476"/>
                <a:gd name="T3" fmla="*/ 2147483647 h 1464"/>
                <a:gd name="T4" fmla="*/ 2147483647 w 1476"/>
                <a:gd name="T5" fmla="*/ 2147483647 h 1464"/>
                <a:gd name="T6" fmla="*/ 2147483647 w 1476"/>
                <a:gd name="T7" fmla="*/ 2147483647 h 1464"/>
                <a:gd name="T8" fmla="*/ 2147483647 w 1476"/>
                <a:gd name="T9" fmla="*/ 2147483647 h 1464"/>
                <a:gd name="T10" fmla="*/ 2147483647 w 1476"/>
                <a:gd name="T11" fmla="*/ 2147483647 h 1464"/>
                <a:gd name="T12" fmla="*/ 2147483647 w 1476"/>
                <a:gd name="T13" fmla="*/ 2147483647 h 1464"/>
                <a:gd name="T14" fmla="*/ 2147483647 w 1476"/>
                <a:gd name="T15" fmla="*/ 2147483647 h 1464"/>
                <a:gd name="T16" fmla="*/ 2147483647 w 1476"/>
                <a:gd name="T17" fmla="*/ 2147483647 h 1464"/>
                <a:gd name="T18" fmla="*/ 2147483647 w 1476"/>
                <a:gd name="T19" fmla="*/ 2147483647 h 1464"/>
                <a:gd name="T20" fmla="*/ 2147483647 w 1476"/>
                <a:gd name="T21" fmla="*/ 2147483647 h 1464"/>
                <a:gd name="T22" fmla="*/ 2147483647 w 1476"/>
                <a:gd name="T23" fmla="*/ 2147483647 h 1464"/>
                <a:gd name="T24" fmla="*/ 2147483647 w 1476"/>
                <a:gd name="T25" fmla="*/ 2147483647 h 1464"/>
                <a:gd name="T26" fmla="*/ 2147483647 w 1476"/>
                <a:gd name="T27" fmla="*/ 2147483647 h 1464"/>
                <a:gd name="T28" fmla="*/ 2147483647 w 1476"/>
                <a:gd name="T29" fmla="*/ 2147483647 h 1464"/>
                <a:gd name="T30" fmla="*/ 2147483647 w 1476"/>
                <a:gd name="T31" fmla="*/ 2147483647 h 1464"/>
                <a:gd name="T32" fmla="*/ 2147483647 w 1476"/>
                <a:gd name="T33" fmla="*/ 2147483647 h 1464"/>
                <a:gd name="T34" fmla="*/ 2147483647 w 1476"/>
                <a:gd name="T35" fmla="*/ 2147483647 h 1464"/>
                <a:gd name="T36" fmla="*/ 2147483647 w 1476"/>
                <a:gd name="T37" fmla="*/ 2147483647 h 1464"/>
                <a:gd name="T38" fmla="*/ 2147483647 w 1476"/>
                <a:gd name="T39" fmla="*/ 2147483647 h 1464"/>
                <a:gd name="T40" fmla="*/ 2147483647 w 1476"/>
                <a:gd name="T41" fmla="*/ 2147483647 h 1464"/>
                <a:gd name="T42" fmla="*/ 2147483647 w 1476"/>
                <a:gd name="T43" fmla="*/ 2147483647 h 1464"/>
                <a:gd name="T44" fmla="*/ 2147483647 w 1476"/>
                <a:gd name="T45" fmla="*/ 2147483647 h 1464"/>
                <a:gd name="T46" fmla="*/ 2147483647 w 1476"/>
                <a:gd name="T47" fmla="*/ 2147483647 h 1464"/>
                <a:gd name="T48" fmla="*/ 2147483647 w 1476"/>
                <a:gd name="T49" fmla="*/ 2147483647 h 1464"/>
                <a:gd name="T50" fmla="*/ 2147483647 w 1476"/>
                <a:gd name="T51" fmla="*/ 2147483647 h 1464"/>
                <a:gd name="T52" fmla="*/ 2147483647 w 1476"/>
                <a:gd name="T53" fmla="*/ 2147483647 h 1464"/>
                <a:gd name="T54" fmla="*/ 2147483647 w 1476"/>
                <a:gd name="T55" fmla="*/ 2147483647 h 1464"/>
                <a:gd name="T56" fmla="*/ 2147483647 w 1476"/>
                <a:gd name="T57" fmla="*/ 2147483647 h 1464"/>
                <a:gd name="T58" fmla="*/ 2147483647 w 1476"/>
                <a:gd name="T59" fmla="*/ 2147483647 h 1464"/>
                <a:gd name="T60" fmla="*/ 2147483647 w 1476"/>
                <a:gd name="T61" fmla="*/ 2147483647 h 1464"/>
                <a:gd name="T62" fmla="*/ 2147483647 w 1476"/>
                <a:gd name="T63" fmla="*/ 2147483647 h 1464"/>
                <a:gd name="T64" fmla="*/ 2147483647 w 1476"/>
                <a:gd name="T65" fmla="*/ 2147483647 h 1464"/>
                <a:gd name="T66" fmla="*/ 2147483647 w 1476"/>
                <a:gd name="T67" fmla="*/ 2147483647 h 1464"/>
                <a:gd name="T68" fmla="*/ 2147483647 w 1476"/>
                <a:gd name="T69" fmla="*/ 2147483647 h 1464"/>
                <a:gd name="T70" fmla="*/ 2147483647 w 1476"/>
                <a:gd name="T71" fmla="*/ 2147483647 h 1464"/>
                <a:gd name="T72" fmla="*/ 2147483647 w 1476"/>
                <a:gd name="T73" fmla="*/ 2147483647 h 1464"/>
                <a:gd name="T74" fmla="*/ 2147483647 w 1476"/>
                <a:gd name="T75" fmla="*/ 2147483647 h 1464"/>
                <a:gd name="T76" fmla="*/ 2147483647 w 1476"/>
                <a:gd name="T77" fmla="*/ 2147483647 h 1464"/>
                <a:gd name="T78" fmla="*/ 2147483647 w 1476"/>
                <a:gd name="T79" fmla="*/ 2147483647 h 1464"/>
                <a:gd name="T80" fmla="*/ 2147483647 w 1476"/>
                <a:gd name="T81" fmla="*/ 2147483647 h 1464"/>
                <a:gd name="T82" fmla="*/ 2147483647 w 1476"/>
                <a:gd name="T83" fmla="*/ 2147483647 h 1464"/>
                <a:gd name="T84" fmla="*/ 2147483647 w 1476"/>
                <a:gd name="T85" fmla="*/ 2147483647 h 1464"/>
                <a:gd name="T86" fmla="*/ 2147483647 w 1476"/>
                <a:gd name="T87" fmla="*/ 2147483647 h 1464"/>
                <a:gd name="T88" fmla="*/ 2147483647 w 1476"/>
                <a:gd name="T89" fmla="*/ 2147483647 h 1464"/>
                <a:gd name="T90" fmla="*/ 2147483647 w 1476"/>
                <a:gd name="T91" fmla="*/ 2147483647 h 1464"/>
                <a:gd name="T92" fmla="*/ 2147483647 w 1476"/>
                <a:gd name="T93" fmla="*/ 2147483647 h 1464"/>
                <a:gd name="T94" fmla="*/ 2147483647 w 1476"/>
                <a:gd name="T95" fmla="*/ 2147483647 h 1464"/>
                <a:gd name="T96" fmla="*/ 2147483647 w 1476"/>
                <a:gd name="T97" fmla="*/ 2147483647 h 1464"/>
                <a:gd name="T98" fmla="*/ 2147483647 w 1476"/>
                <a:gd name="T99" fmla="*/ 2147483647 h 1464"/>
                <a:gd name="T100" fmla="*/ 2147483647 w 1476"/>
                <a:gd name="T101" fmla="*/ 2147483647 h 1464"/>
                <a:gd name="T102" fmla="*/ 2147483647 w 1476"/>
                <a:gd name="T103" fmla="*/ 2147483647 h 1464"/>
                <a:gd name="T104" fmla="*/ 2147483647 w 1476"/>
                <a:gd name="T105" fmla="*/ 2147483647 h 14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76"/>
                <a:gd name="T160" fmla="*/ 0 h 1464"/>
                <a:gd name="T161" fmla="*/ 1476 w 1476"/>
                <a:gd name="T162" fmla="*/ 1464 h 146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76" h="1464">
                  <a:moveTo>
                    <a:pt x="360" y="534"/>
                  </a:moveTo>
                  <a:lnTo>
                    <a:pt x="318" y="534"/>
                  </a:lnTo>
                  <a:lnTo>
                    <a:pt x="312" y="546"/>
                  </a:lnTo>
                  <a:lnTo>
                    <a:pt x="306" y="552"/>
                  </a:lnTo>
                  <a:lnTo>
                    <a:pt x="294" y="576"/>
                  </a:lnTo>
                  <a:lnTo>
                    <a:pt x="282" y="588"/>
                  </a:lnTo>
                  <a:lnTo>
                    <a:pt x="258" y="588"/>
                  </a:lnTo>
                  <a:lnTo>
                    <a:pt x="246" y="582"/>
                  </a:lnTo>
                  <a:lnTo>
                    <a:pt x="234" y="582"/>
                  </a:lnTo>
                  <a:lnTo>
                    <a:pt x="228" y="594"/>
                  </a:lnTo>
                  <a:lnTo>
                    <a:pt x="204" y="600"/>
                  </a:lnTo>
                  <a:lnTo>
                    <a:pt x="204" y="606"/>
                  </a:lnTo>
                  <a:lnTo>
                    <a:pt x="198" y="618"/>
                  </a:lnTo>
                  <a:lnTo>
                    <a:pt x="186" y="618"/>
                  </a:lnTo>
                  <a:lnTo>
                    <a:pt x="180" y="612"/>
                  </a:lnTo>
                  <a:lnTo>
                    <a:pt x="168" y="606"/>
                  </a:lnTo>
                  <a:lnTo>
                    <a:pt x="138" y="624"/>
                  </a:lnTo>
                  <a:lnTo>
                    <a:pt x="120" y="624"/>
                  </a:lnTo>
                  <a:lnTo>
                    <a:pt x="120" y="630"/>
                  </a:lnTo>
                  <a:lnTo>
                    <a:pt x="90" y="660"/>
                  </a:lnTo>
                  <a:lnTo>
                    <a:pt x="78" y="666"/>
                  </a:lnTo>
                  <a:lnTo>
                    <a:pt x="72" y="672"/>
                  </a:lnTo>
                  <a:lnTo>
                    <a:pt x="60" y="678"/>
                  </a:lnTo>
                  <a:lnTo>
                    <a:pt x="54" y="708"/>
                  </a:lnTo>
                  <a:lnTo>
                    <a:pt x="54" y="768"/>
                  </a:lnTo>
                  <a:lnTo>
                    <a:pt x="0" y="768"/>
                  </a:lnTo>
                  <a:lnTo>
                    <a:pt x="54" y="768"/>
                  </a:lnTo>
                  <a:lnTo>
                    <a:pt x="54" y="804"/>
                  </a:lnTo>
                  <a:lnTo>
                    <a:pt x="312" y="984"/>
                  </a:lnTo>
                  <a:lnTo>
                    <a:pt x="720" y="1296"/>
                  </a:lnTo>
                  <a:lnTo>
                    <a:pt x="720" y="1320"/>
                  </a:lnTo>
                  <a:lnTo>
                    <a:pt x="744" y="1320"/>
                  </a:lnTo>
                  <a:lnTo>
                    <a:pt x="750" y="1326"/>
                  </a:lnTo>
                  <a:lnTo>
                    <a:pt x="750" y="1344"/>
                  </a:lnTo>
                  <a:lnTo>
                    <a:pt x="762" y="1356"/>
                  </a:lnTo>
                  <a:lnTo>
                    <a:pt x="798" y="1356"/>
                  </a:lnTo>
                  <a:lnTo>
                    <a:pt x="804" y="1386"/>
                  </a:lnTo>
                  <a:lnTo>
                    <a:pt x="810" y="1386"/>
                  </a:lnTo>
                  <a:lnTo>
                    <a:pt x="816" y="1380"/>
                  </a:lnTo>
                  <a:lnTo>
                    <a:pt x="846" y="1380"/>
                  </a:lnTo>
                  <a:lnTo>
                    <a:pt x="858" y="1386"/>
                  </a:lnTo>
                  <a:lnTo>
                    <a:pt x="870" y="1410"/>
                  </a:lnTo>
                  <a:lnTo>
                    <a:pt x="870" y="1428"/>
                  </a:lnTo>
                  <a:lnTo>
                    <a:pt x="852" y="1446"/>
                  </a:lnTo>
                  <a:lnTo>
                    <a:pt x="852" y="1452"/>
                  </a:lnTo>
                  <a:lnTo>
                    <a:pt x="858" y="1458"/>
                  </a:lnTo>
                  <a:lnTo>
                    <a:pt x="870" y="1464"/>
                  </a:lnTo>
                  <a:lnTo>
                    <a:pt x="900" y="1464"/>
                  </a:lnTo>
                  <a:lnTo>
                    <a:pt x="906" y="1458"/>
                  </a:lnTo>
                  <a:lnTo>
                    <a:pt x="924" y="1458"/>
                  </a:lnTo>
                  <a:lnTo>
                    <a:pt x="954" y="1452"/>
                  </a:lnTo>
                  <a:lnTo>
                    <a:pt x="984" y="1440"/>
                  </a:lnTo>
                  <a:lnTo>
                    <a:pt x="1020" y="1434"/>
                  </a:lnTo>
                  <a:lnTo>
                    <a:pt x="1038" y="1434"/>
                  </a:lnTo>
                  <a:lnTo>
                    <a:pt x="1062" y="1416"/>
                  </a:lnTo>
                  <a:lnTo>
                    <a:pt x="1098" y="1386"/>
                  </a:lnTo>
                  <a:lnTo>
                    <a:pt x="1128" y="1350"/>
                  </a:lnTo>
                  <a:lnTo>
                    <a:pt x="1158" y="1326"/>
                  </a:lnTo>
                  <a:lnTo>
                    <a:pt x="1182" y="1314"/>
                  </a:lnTo>
                  <a:lnTo>
                    <a:pt x="1224" y="1284"/>
                  </a:lnTo>
                  <a:lnTo>
                    <a:pt x="1272" y="1248"/>
                  </a:lnTo>
                  <a:lnTo>
                    <a:pt x="1332" y="1206"/>
                  </a:lnTo>
                  <a:lnTo>
                    <a:pt x="1386" y="1170"/>
                  </a:lnTo>
                  <a:lnTo>
                    <a:pt x="1434" y="1134"/>
                  </a:lnTo>
                  <a:lnTo>
                    <a:pt x="1464" y="1110"/>
                  </a:lnTo>
                  <a:lnTo>
                    <a:pt x="1476" y="1104"/>
                  </a:lnTo>
                  <a:lnTo>
                    <a:pt x="1476" y="1098"/>
                  </a:lnTo>
                  <a:lnTo>
                    <a:pt x="1470" y="1092"/>
                  </a:lnTo>
                  <a:lnTo>
                    <a:pt x="1464" y="1080"/>
                  </a:lnTo>
                  <a:lnTo>
                    <a:pt x="1458" y="1062"/>
                  </a:lnTo>
                  <a:lnTo>
                    <a:pt x="1452" y="1050"/>
                  </a:lnTo>
                  <a:lnTo>
                    <a:pt x="1452" y="1044"/>
                  </a:lnTo>
                  <a:lnTo>
                    <a:pt x="1440" y="1032"/>
                  </a:lnTo>
                  <a:lnTo>
                    <a:pt x="1428" y="1032"/>
                  </a:lnTo>
                  <a:lnTo>
                    <a:pt x="1392" y="1014"/>
                  </a:lnTo>
                  <a:lnTo>
                    <a:pt x="1386" y="1014"/>
                  </a:lnTo>
                  <a:lnTo>
                    <a:pt x="1362" y="1026"/>
                  </a:lnTo>
                  <a:lnTo>
                    <a:pt x="1338" y="1002"/>
                  </a:lnTo>
                  <a:lnTo>
                    <a:pt x="1338" y="960"/>
                  </a:lnTo>
                  <a:lnTo>
                    <a:pt x="1332" y="954"/>
                  </a:lnTo>
                  <a:lnTo>
                    <a:pt x="1326" y="942"/>
                  </a:lnTo>
                  <a:lnTo>
                    <a:pt x="1314" y="930"/>
                  </a:lnTo>
                  <a:lnTo>
                    <a:pt x="1308" y="912"/>
                  </a:lnTo>
                  <a:lnTo>
                    <a:pt x="1296" y="900"/>
                  </a:lnTo>
                  <a:lnTo>
                    <a:pt x="1290" y="888"/>
                  </a:lnTo>
                  <a:lnTo>
                    <a:pt x="1290" y="882"/>
                  </a:lnTo>
                  <a:lnTo>
                    <a:pt x="1296" y="876"/>
                  </a:lnTo>
                  <a:lnTo>
                    <a:pt x="1308" y="876"/>
                  </a:lnTo>
                  <a:lnTo>
                    <a:pt x="1320" y="870"/>
                  </a:lnTo>
                  <a:lnTo>
                    <a:pt x="1326" y="864"/>
                  </a:lnTo>
                  <a:lnTo>
                    <a:pt x="1332" y="852"/>
                  </a:lnTo>
                  <a:lnTo>
                    <a:pt x="1332" y="840"/>
                  </a:lnTo>
                  <a:lnTo>
                    <a:pt x="1326" y="834"/>
                  </a:lnTo>
                  <a:lnTo>
                    <a:pt x="1326" y="828"/>
                  </a:lnTo>
                  <a:lnTo>
                    <a:pt x="1320" y="774"/>
                  </a:lnTo>
                  <a:lnTo>
                    <a:pt x="1332" y="750"/>
                  </a:lnTo>
                  <a:lnTo>
                    <a:pt x="1326" y="732"/>
                  </a:lnTo>
                  <a:lnTo>
                    <a:pt x="1326" y="726"/>
                  </a:lnTo>
                  <a:lnTo>
                    <a:pt x="1332" y="720"/>
                  </a:lnTo>
                  <a:lnTo>
                    <a:pt x="1332" y="690"/>
                  </a:lnTo>
                  <a:lnTo>
                    <a:pt x="1338" y="678"/>
                  </a:lnTo>
                  <a:lnTo>
                    <a:pt x="1338" y="672"/>
                  </a:lnTo>
                  <a:lnTo>
                    <a:pt x="1326" y="648"/>
                  </a:lnTo>
                  <a:lnTo>
                    <a:pt x="1302" y="588"/>
                  </a:lnTo>
                  <a:lnTo>
                    <a:pt x="1290" y="570"/>
                  </a:lnTo>
                  <a:lnTo>
                    <a:pt x="1296" y="564"/>
                  </a:lnTo>
                  <a:lnTo>
                    <a:pt x="1308" y="558"/>
                  </a:lnTo>
                  <a:lnTo>
                    <a:pt x="1296" y="528"/>
                  </a:lnTo>
                  <a:lnTo>
                    <a:pt x="1284" y="480"/>
                  </a:lnTo>
                  <a:lnTo>
                    <a:pt x="1278" y="438"/>
                  </a:lnTo>
                  <a:lnTo>
                    <a:pt x="1272" y="414"/>
                  </a:lnTo>
                  <a:lnTo>
                    <a:pt x="1266" y="408"/>
                  </a:lnTo>
                  <a:lnTo>
                    <a:pt x="1260" y="396"/>
                  </a:lnTo>
                  <a:lnTo>
                    <a:pt x="1236" y="384"/>
                  </a:lnTo>
                  <a:lnTo>
                    <a:pt x="1230" y="378"/>
                  </a:lnTo>
                  <a:lnTo>
                    <a:pt x="1224" y="378"/>
                  </a:lnTo>
                  <a:lnTo>
                    <a:pt x="1224" y="336"/>
                  </a:lnTo>
                  <a:lnTo>
                    <a:pt x="1212" y="324"/>
                  </a:lnTo>
                  <a:lnTo>
                    <a:pt x="1194" y="318"/>
                  </a:lnTo>
                  <a:lnTo>
                    <a:pt x="1182" y="318"/>
                  </a:lnTo>
                  <a:lnTo>
                    <a:pt x="1182" y="288"/>
                  </a:lnTo>
                  <a:lnTo>
                    <a:pt x="1170" y="288"/>
                  </a:lnTo>
                  <a:lnTo>
                    <a:pt x="1170" y="246"/>
                  </a:lnTo>
                  <a:lnTo>
                    <a:pt x="1194" y="222"/>
                  </a:lnTo>
                  <a:lnTo>
                    <a:pt x="1218" y="204"/>
                  </a:lnTo>
                  <a:lnTo>
                    <a:pt x="1218" y="198"/>
                  </a:lnTo>
                  <a:lnTo>
                    <a:pt x="1224" y="192"/>
                  </a:lnTo>
                  <a:lnTo>
                    <a:pt x="1224" y="180"/>
                  </a:lnTo>
                  <a:lnTo>
                    <a:pt x="1230" y="168"/>
                  </a:lnTo>
                  <a:lnTo>
                    <a:pt x="1230" y="126"/>
                  </a:lnTo>
                  <a:lnTo>
                    <a:pt x="1224" y="114"/>
                  </a:lnTo>
                  <a:lnTo>
                    <a:pt x="1224" y="78"/>
                  </a:lnTo>
                  <a:lnTo>
                    <a:pt x="1230" y="66"/>
                  </a:lnTo>
                  <a:lnTo>
                    <a:pt x="1230" y="54"/>
                  </a:lnTo>
                  <a:lnTo>
                    <a:pt x="1212" y="48"/>
                  </a:lnTo>
                  <a:lnTo>
                    <a:pt x="1254" y="30"/>
                  </a:lnTo>
                  <a:lnTo>
                    <a:pt x="1254" y="18"/>
                  </a:lnTo>
                  <a:lnTo>
                    <a:pt x="1242" y="18"/>
                  </a:lnTo>
                  <a:lnTo>
                    <a:pt x="1236" y="12"/>
                  </a:lnTo>
                  <a:lnTo>
                    <a:pt x="1224" y="12"/>
                  </a:lnTo>
                  <a:lnTo>
                    <a:pt x="1206" y="24"/>
                  </a:lnTo>
                  <a:lnTo>
                    <a:pt x="1170" y="6"/>
                  </a:lnTo>
                  <a:lnTo>
                    <a:pt x="1152" y="6"/>
                  </a:lnTo>
                  <a:lnTo>
                    <a:pt x="1152" y="18"/>
                  </a:lnTo>
                  <a:lnTo>
                    <a:pt x="1116" y="18"/>
                  </a:lnTo>
                  <a:lnTo>
                    <a:pt x="1092" y="0"/>
                  </a:lnTo>
                  <a:lnTo>
                    <a:pt x="1086" y="30"/>
                  </a:lnTo>
                  <a:lnTo>
                    <a:pt x="1056" y="18"/>
                  </a:lnTo>
                  <a:lnTo>
                    <a:pt x="1026" y="42"/>
                  </a:lnTo>
                  <a:lnTo>
                    <a:pt x="1002" y="30"/>
                  </a:lnTo>
                  <a:lnTo>
                    <a:pt x="984" y="30"/>
                  </a:lnTo>
                  <a:lnTo>
                    <a:pt x="966" y="24"/>
                  </a:lnTo>
                  <a:lnTo>
                    <a:pt x="948" y="24"/>
                  </a:lnTo>
                  <a:lnTo>
                    <a:pt x="924" y="30"/>
                  </a:lnTo>
                  <a:lnTo>
                    <a:pt x="906" y="30"/>
                  </a:lnTo>
                  <a:lnTo>
                    <a:pt x="900" y="36"/>
                  </a:lnTo>
                  <a:lnTo>
                    <a:pt x="888" y="36"/>
                  </a:lnTo>
                  <a:lnTo>
                    <a:pt x="876" y="42"/>
                  </a:lnTo>
                  <a:lnTo>
                    <a:pt x="816" y="42"/>
                  </a:lnTo>
                  <a:lnTo>
                    <a:pt x="810" y="48"/>
                  </a:lnTo>
                  <a:lnTo>
                    <a:pt x="750" y="48"/>
                  </a:lnTo>
                  <a:lnTo>
                    <a:pt x="744" y="54"/>
                  </a:lnTo>
                  <a:lnTo>
                    <a:pt x="726" y="54"/>
                  </a:lnTo>
                  <a:lnTo>
                    <a:pt x="714" y="60"/>
                  </a:lnTo>
                  <a:lnTo>
                    <a:pt x="696" y="66"/>
                  </a:lnTo>
                  <a:lnTo>
                    <a:pt x="684" y="78"/>
                  </a:lnTo>
                  <a:lnTo>
                    <a:pt x="678" y="90"/>
                  </a:lnTo>
                  <a:lnTo>
                    <a:pt x="666" y="102"/>
                  </a:lnTo>
                  <a:lnTo>
                    <a:pt x="666" y="108"/>
                  </a:lnTo>
                  <a:lnTo>
                    <a:pt x="636" y="108"/>
                  </a:lnTo>
                  <a:lnTo>
                    <a:pt x="624" y="114"/>
                  </a:lnTo>
                  <a:lnTo>
                    <a:pt x="606" y="114"/>
                  </a:lnTo>
                  <a:lnTo>
                    <a:pt x="594" y="120"/>
                  </a:lnTo>
                  <a:lnTo>
                    <a:pt x="588" y="126"/>
                  </a:lnTo>
                  <a:lnTo>
                    <a:pt x="588" y="132"/>
                  </a:lnTo>
                  <a:lnTo>
                    <a:pt x="558" y="162"/>
                  </a:lnTo>
                  <a:lnTo>
                    <a:pt x="546" y="168"/>
                  </a:lnTo>
                  <a:lnTo>
                    <a:pt x="522" y="168"/>
                  </a:lnTo>
                  <a:lnTo>
                    <a:pt x="528" y="174"/>
                  </a:lnTo>
                  <a:lnTo>
                    <a:pt x="534" y="186"/>
                  </a:lnTo>
                  <a:lnTo>
                    <a:pt x="546" y="192"/>
                  </a:lnTo>
                  <a:lnTo>
                    <a:pt x="540" y="198"/>
                  </a:lnTo>
                  <a:lnTo>
                    <a:pt x="540" y="210"/>
                  </a:lnTo>
                  <a:lnTo>
                    <a:pt x="552" y="210"/>
                  </a:lnTo>
                  <a:lnTo>
                    <a:pt x="546" y="276"/>
                  </a:lnTo>
                  <a:lnTo>
                    <a:pt x="558" y="294"/>
                  </a:lnTo>
                  <a:lnTo>
                    <a:pt x="546" y="324"/>
                  </a:lnTo>
                  <a:lnTo>
                    <a:pt x="564" y="324"/>
                  </a:lnTo>
                  <a:lnTo>
                    <a:pt x="564" y="354"/>
                  </a:lnTo>
                  <a:lnTo>
                    <a:pt x="588" y="372"/>
                  </a:lnTo>
                  <a:lnTo>
                    <a:pt x="570" y="390"/>
                  </a:lnTo>
                  <a:lnTo>
                    <a:pt x="570" y="402"/>
                  </a:lnTo>
                  <a:lnTo>
                    <a:pt x="516" y="408"/>
                  </a:lnTo>
                  <a:lnTo>
                    <a:pt x="504" y="402"/>
                  </a:lnTo>
                  <a:lnTo>
                    <a:pt x="486" y="402"/>
                  </a:lnTo>
                  <a:lnTo>
                    <a:pt x="486" y="408"/>
                  </a:lnTo>
                  <a:lnTo>
                    <a:pt x="480" y="414"/>
                  </a:lnTo>
                  <a:lnTo>
                    <a:pt x="474" y="408"/>
                  </a:lnTo>
                  <a:lnTo>
                    <a:pt x="462" y="408"/>
                  </a:lnTo>
                  <a:lnTo>
                    <a:pt x="462" y="414"/>
                  </a:lnTo>
                  <a:lnTo>
                    <a:pt x="456" y="420"/>
                  </a:lnTo>
                  <a:lnTo>
                    <a:pt x="456" y="432"/>
                  </a:lnTo>
                  <a:lnTo>
                    <a:pt x="432" y="432"/>
                  </a:lnTo>
                  <a:lnTo>
                    <a:pt x="420" y="438"/>
                  </a:lnTo>
                  <a:lnTo>
                    <a:pt x="396" y="438"/>
                  </a:lnTo>
                  <a:lnTo>
                    <a:pt x="390" y="444"/>
                  </a:lnTo>
                  <a:lnTo>
                    <a:pt x="390" y="456"/>
                  </a:lnTo>
                  <a:lnTo>
                    <a:pt x="396" y="462"/>
                  </a:lnTo>
                  <a:lnTo>
                    <a:pt x="402" y="474"/>
                  </a:lnTo>
                  <a:lnTo>
                    <a:pt x="414" y="492"/>
                  </a:lnTo>
                  <a:lnTo>
                    <a:pt x="390" y="504"/>
                  </a:lnTo>
                  <a:lnTo>
                    <a:pt x="390" y="510"/>
                  </a:lnTo>
                  <a:lnTo>
                    <a:pt x="378" y="522"/>
                  </a:lnTo>
                  <a:lnTo>
                    <a:pt x="366" y="528"/>
                  </a:lnTo>
                  <a:lnTo>
                    <a:pt x="360" y="534"/>
                  </a:lnTo>
                  <a:close/>
                </a:path>
              </a:pathLst>
            </a:cu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grpSp>
      <p:grpSp>
        <p:nvGrpSpPr>
          <p:cNvPr id="59" name="Group 58">
            <a:extLst>
              <a:ext uri="{FF2B5EF4-FFF2-40B4-BE49-F238E27FC236}">
                <a16:creationId xmlns:a16="http://schemas.microsoft.com/office/drawing/2014/main" id="{9D5170CD-D66D-4948-9CB8-ED13EA8D8961}"/>
              </a:ext>
            </a:extLst>
          </p:cNvPr>
          <p:cNvGrpSpPr/>
          <p:nvPr/>
        </p:nvGrpSpPr>
        <p:grpSpPr>
          <a:xfrm>
            <a:off x="8301766" y="2278581"/>
            <a:ext cx="3029710" cy="2300838"/>
            <a:chOff x="8301766" y="1639629"/>
            <a:chExt cx="3029710" cy="2300838"/>
          </a:xfrm>
        </p:grpSpPr>
        <p:sp>
          <p:nvSpPr>
            <p:cNvPr id="60" name="Rectangle 59">
              <a:extLst>
                <a:ext uri="{FF2B5EF4-FFF2-40B4-BE49-F238E27FC236}">
                  <a16:creationId xmlns:a16="http://schemas.microsoft.com/office/drawing/2014/main" id="{D567C92A-6D81-4671-8832-ECB5838465F7}"/>
                </a:ext>
              </a:extLst>
            </p:cNvPr>
            <p:cNvSpPr/>
            <p:nvPr/>
          </p:nvSpPr>
          <p:spPr>
            <a:xfrm>
              <a:off x="8465420" y="3244553"/>
              <a:ext cx="2866056" cy="6959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spAutoFit/>
            </a:bodyPr>
            <a:lstStyle/>
            <a:p>
              <a:pPr>
                <a:lnSpc>
                  <a:spcPct val="90000"/>
                </a:lnSpc>
                <a:spcAft>
                  <a:spcPts val="600"/>
                </a:spcAft>
              </a:pPr>
              <a:r>
                <a:rPr lang="en-US" sz="1200">
                  <a:solidFill>
                    <a:schemeClr val="bg1"/>
                  </a:solidFill>
                </a:rPr>
                <a:t>Select a country to </a:t>
              </a:r>
              <a:r>
                <a:rPr lang="en-US" sz="1200" err="1">
                  <a:solidFill>
                    <a:schemeClr val="bg1"/>
                  </a:solidFill>
                </a:rPr>
                <a:t>recolour</a:t>
              </a:r>
              <a:r>
                <a:rPr lang="en-US" sz="1200">
                  <a:solidFill>
                    <a:schemeClr val="bg1"/>
                  </a:solidFill>
                </a:rPr>
                <a:t> it using the </a:t>
              </a:r>
              <a:r>
                <a:rPr lang="en-US" sz="1200" b="1">
                  <a:solidFill>
                    <a:schemeClr val="bg1"/>
                  </a:solidFill>
                </a:rPr>
                <a:t>Shape Fill </a:t>
              </a:r>
              <a:r>
                <a:rPr lang="en-US" sz="1200">
                  <a:solidFill>
                    <a:schemeClr val="bg1"/>
                  </a:solidFill>
                </a:rPr>
                <a:t>options.</a:t>
              </a:r>
            </a:p>
          </p:txBody>
        </p:sp>
        <p:grpSp>
          <p:nvGrpSpPr>
            <p:cNvPr id="62" name="Group 61">
              <a:extLst>
                <a:ext uri="{FF2B5EF4-FFF2-40B4-BE49-F238E27FC236}">
                  <a16:creationId xmlns:a16="http://schemas.microsoft.com/office/drawing/2014/main" id="{F51E5C6A-43CA-4CC3-9649-6C11B4DC9BAC}"/>
                </a:ext>
              </a:extLst>
            </p:cNvPr>
            <p:cNvGrpSpPr/>
            <p:nvPr/>
          </p:nvGrpSpPr>
          <p:grpSpPr>
            <a:xfrm>
              <a:off x="8301766" y="1639629"/>
              <a:ext cx="3029710" cy="1767508"/>
              <a:chOff x="7850046" y="3053870"/>
              <a:chExt cx="3029710" cy="1767508"/>
            </a:xfrm>
          </p:grpSpPr>
          <p:sp>
            <p:nvSpPr>
              <p:cNvPr id="63" name="Rectangle 62">
                <a:extLst>
                  <a:ext uri="{FF2B5EF4-FFF2-40B4-BE49-F238E27FC236}">
                    <a16:creationId xmlns:a16="http://schemas.microsoft.com/office/drawing/2014/main" id="{D46D43F8-849D-4837-89F2-3431AE955800}"/>
                  </a:ext>
                </a:extLst>
              </p:cNvPr>
              <p:cNvSpPr/>
              <p:nvPr/>
            </p:nvSpPr>
            <p:spPr>
              <a:xfrm>
                <a:off x="8013700" y="3053870"/>
                <a:ext cx="2866056" cy="1603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b" anchorCtr="0">
                <a:spAutoFit/>
              </a:bodyPr>
              <a:lstStyle/>
              <a:p>
                <a:pPr>
                  <a:lnSpc>
                    <a:spcPct val="90000"/>
                  </a:lnSpc>
                  <a:spcAft>
                    <a:spcPts val="600"/>
                  </a:spcAft>
                </a:pPr>
                <a:r>
                  <a:rPr lang="en-US" sz="1200">
                    <a:solidFill>
                      <a:schemeClr val="bg1"/>
                    </a:solidFill>
                  </a:rPr>
                  <a:t>Each country is a separate object in this map. You can find individually</a:t>
                </a:r>
                <a:br>
                  <a:rPr lang="en-US" sz="1200">
                    <a:solidFill>
                      <a:schemeClr val="bg1"/>
                    </a:solidFill>
                  </a:rPr>
                </a:br>
                <a:r>
                  <a:rPr lang="en-US" sz="1200">
                    <a:solidFill>
                      <a:schemeClr val="bg1"/>
                    </a:solidFill>
                  </a:rPr>
                  <a:t>named countries in the</a:t>
                </a:r>
                <a:br>
                  <a:rPr lang="en-US" sz="1200">
                    <a:solidFill>
                      <a:schemeClr val="bg1"/>
                    </a:solidFill>
                  </a:rPr>
                </a:br>
                <a:r>
                  <a:rPr lang="en-US" sz="1200" b="1">
                    <a:solidFill>
                      <a:schemeClr val="bg1"/>
                    </a:solidFill>
                  </a:rPr>
                  <a:t>Selection Pane</a:t>
                </a:r>
                <a:r>
                  <a:rPr lang="en-US" sz="1200">
                    <a:solidFill>
                      <a:schemeClr val="bg1"/>
                    </a:solidFill>
                  </a:rPr>
                  <a:t>:</a:t>
                </a:r>
                <a:r>
                  <a:rPr lang="en-US" sz="1200" b="1">
                    <a:solidFill>
                      <a:schemeClr val="bg1"/>
                    </a:solidFill>
                  </a:rPr>
                  <a:t> </a:t>
                </a:r>
              </a:p>
              <a:p>
                <a:pPr>
                  <a:lnSpc>
                    <a:spcPct val="90000"/>
                  </a:lnSpc>
                  <a:spcAft>
                    <a:spcPts val="600"/>
                  </a:spcAft>
                </a:pPr>
                <a:r>
                  <a:rPr lang="en-US" sz="1200" b="1">
                    <a:solidFill>
                      <a:schemeClr val="bg1"/>
                    </a:solidFill>
                  </a:rPr>
                  <a:t>Home tab &gt; Arrange </a:t>
                </a:r>
                <a:br>
                  <a:rPr lang="en-US" sz="1200" b="1">
                    <a:solidFill>
                      <a:schemeClr val="bg1"/>
                    </a:solidFill>
                  </a:rPr>
                </a:br>
                <a:r>
                  <a:rPr lang="en-US" sz="1200" b="1">
                    <a:solidFill>
                      <a:schemeClr val="bg1"/>
                    </a:solidFill>
                  </a:rPr>
                  <a:t>&gt; Selection Pane</a:t>
                </a:r>
                <a:r>
                  <a:rPr lang="en-US" sz="1200">
                    <a:solidFill>
                      <a:schemeClr val="bg1"/>
                    </a:solidFill>
                  </a:rPr>
                  <a:t>, </a:t>
                </a:r>
                <a:br>
                  <a:rPr lang="en-US" sz="1200">
                    <a:solidFill>
                      <a:schemeClr val="bg1"/>
                    </a:solidFill>
                  </a:rPr>
                </a:br>
                <a:r>
                  <a:rPr lang="en-US" sz="1200">
                    <a:solidFill>
                      <a:schemeClr val="bg1"/>
                    </a:solidFill>
                  </a:rPr>
                  <a:t>or by pressing </a:t>
                </a:r>
                <a:r>
                  <a:rPr lang="en-US" sz="1200" b="1">
                    <a:solidFill>
                      <a:schemeClr val="bg1"/>
                    </a:solidFill>
                  </a:rPr>
                  <a:t>Alt + F10</a:t>
                </a:r>
              </a:p>
            </p:txBody>
          </p:sp>
          <p:sp>
            <p:nvSpPr>
              <p:cNvPr id="64" name="Cross 63">
                <a:extLst>
                  <a:ext uri="{FF2B5EF4-FFF2-40B4-BE49-F238E27FC236}">
                    <a16:creationId xmlns:a16="http://schemas.microsoft.com/office/drawing/2014/main" id="{0C36186A-9F46-42D2-822F-6A9C78F49CFF}"/>
                  </a:ext>
                </a:extLst>
              </p:cNvPr>
              <p:cNvSpPr/>
              <p:nvPr/>
            </p:nvSpPr>
            <p:spPr>
              <a:xfrm>
                <a:off x="7850046" y="4494072"/>
                <a:ext cx="327308" cy="327306"/>
              </a:xfrm>
              <a:prstGeom prst="plus">
                <a:avLst>
                  <a:gd name="adj" fmla="val 429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Tree>
    <p:custDataLst>
      <p:tags r:id="rId1"/>
    </p:custDataLst>
    <p:extLst>
      <p:ext uri="{BB962C8B-B14F-4D97-AF65-F5344CB8AC3E}">
        <p14:creationId xmlns:p14="http://schemas.microsoft.com/office/powerpoint/2010/main" val="789220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a:extLst>
              <a:ext uri="{FF2B5EF4-FFF2-40B4-BE49-F238E27FC236}">
                <a16:creationId xmlns:a16="http://schemas.microsoft.com/office/drawing/2014/main" id="{053F8DA8-4E8B-4D98-B79A-B8CC155DCB80}"/>
              </a:ext>
            </a:extLst>
          </p:cNvPr>
          <p:cNvGrpSpPr/>
          <p:nvPr>
            <p:custDataLst>
              <p:tags r:id="rId2"/>
            </p:custDataLst>
          </p:nvPr>
        </p:nvGrpSpPr>
        <p:grpSpPr>
          <a:xfrm>
            <a:off x="5029200" y="1155480"/>
            <a:ext cx="5643476" cy="5301701"/>
            <a:chOff x="7885262" y="1309615"/>
            <a:chExt cx="4109169" cy="3860313"/>
          </a:xfrm>
          <a:solidFill>
            <a:schemeClr val="bg1">
              <a:lumMod val="85000"/>
            </a:schemeClr>
          </a:solidFill>
        </p:grpSpPr>
        <p:sp>
          <p:nvSpPr>
            <p:cNvPr id="59" name="Yemen" descr="© INSCALE GmbH, 05.05.2010&#10;http://www.presentationload.com/">
              <a:extLst>
                <a:ext uri="{FF2B5EF4-FFF2-40B4-BE49-F238E27FC236}">
                  <a16:creationId xmlns:a16="http://schemas.microsoft.com/office/drawing/2014/main" id="{33093A02-7930-445F-BC04-3A75EAC334C3}"/>
                </a:ext>
              </a:extLst>
            </p:cNvPr>
            <p:cNvSpPr>
              <a:spLocks/>
            </p:cNvSpPr>
            <p:nvPr>
              <p:custDataLst>
                <p:tags r:id="rId3"/>
              </p:custDataLst>
            </p:nvPr>
          </p:nvSpPr>
          <p:spPr bwMode="gray">
            <a:xfrm>
              <a:off x="8548374" y="3121412"/>
              <a:ext cx="283756" cy="194229"/>
            </a:xfrm>
            <a:custGeom>
              <a:avLst/>
              <a:gdLst>
                <a:gd name="T0" fmla="*/ 2147483647 w 732"/>
                <a:gd name="T1" fmla="*/ 2147483647 h 498"/>
                <a:gd name="T2" fmla="*/ 2147483647 w 732"/>
                <a:gd name="T3" fmla="*/ 2147483647 h 498"/>
                <a:gd name="T4" fmla="*/ 2147483647 w 732"/>
                <a:gd name="T5" fmla="*/ 2147483647 h 498"/>
                <a:gd name="T6" fmla="*/ 2147483647 w 732"/>
                <a:gd name="T7" fmla="*/ 2147483647 h 498"/>
                <a:gd name="T8" fmla="*/ 2147483647 w 732"/>
                <a:gd name="T9" fmla="*/ 2147483647 h 498"/>
                <a:gd name="T10" fmla="*/ 2147483647 w 732"/>
                <a:gd name="T11" fmla="*/ 2147483647 h 498"/>
                <a:gd name="T12" fmla="*/ 2147483647 w 732"/>
                <a:gd name="T13" fmla="*/ 2147483647 h 498"/>
                <a:gd name="T14" fmla="*/ 2147483647 w 732"/>
                <a:gd name="T15" fmla="*/ 2147483647 h 498"/>
                <a:gd name="T16" fmla="*/ 2147483647 w 732"/>
                <a:gd name="T17" fmla="*/ 2147483647 h 498"/>
                <a:gd name="T18" fmla="*/ 2147483647 w 732"/>
                <a:gd name="T19" fmla="*/ 2147483647 h 498"/>
                <a:gd name="T20" fmla="*/ 2147483647 w 732"/>
                <a:gd name="T21" fmla="*/ 2147483647 h 498"/>
                <a:gd name="T22" fmla="*/ 2147483647 w 732"/>
                <a:gd name="T23" fmla="*/ 2147483647 h 498"/>
                <a:gd name="T24" fmla="*/ 2147483647 w 732"/>
                <a:gd name="T25" fmla="*/ 2147483647 h 498"/>
                <a:gd name="T26" fmla="*/ 2147483647 w 732"/>
                <a:gd name="T27" fmla="*/ 2147483647 h 498"/>
                <a:gd name="T28" fmla="*/ 2147483647 w 732"/>
                <a:gd name="T29" fmla="*/ 2147483647 h 498"/>
                <a:gd name="T30" fmla="*/ 0 w 732"/>
                <a:gd name="T31" fmla="*/ 2147483647 h 498"/>
                <a:gd name="T32" fmla="*/ 2147483647 w 732"/>
                <a:gd name="T33" fmla="*/ 2147483647 h 498"/>
                <a:gd name="T34" fmla="*/ 2147483647 w 732"/>
                <a:gd name="T35" fmla="*/ 2147483647 h 498"/>
                <a:gd name="T36" fmla="*/ 2147483647 w 732"/>
                <a:gd name="T37" fmla="*/ 2147483647 h 498"/>
                <a:gd name="T38" fmla="*/ 2147483647 w 732"/>
                <a:gd name="T39" fmla="*/ 2147483647 h 498"/>
                <a:gd name="T40" fmla="*/ 2147483647 w 732"/>
                <a:gd name="T41" fmla="*/ 2147483647 h 498"/>
                <a:gd name="T42" fmla="*/ 2147483647 w 732"/>
                <a:gd name="T43" fmla="*/ 2147483647 h 498"/>
                <a:gd name="T44" fmla="*/ 2147483647 w 732"/>
                <a:gd name="T45" fmla="*/ 2147483647 h 498"/>
                <a:gd name="T46" fmla="*/ 2147483647 w 732"/>
                <a:gd name="T47" fmla="*/ 2147483647 h 498"/>
                <a:gd name="T48" fmla="*/ 2147483647 w 732"/>
                <a:gd name="T49" fmla="*/ 2147483647 h 498"/>
                <a:gd name="T50" fmla="*/ 2147483647 w 732"/>
                <a:gd name="T51" fmla="*/ 2147483647 h 498"/>
                <a:gd name="T52" fmla="*/ 2147483647 w 732"/>
                <a:gd name="T53" fmla="*/ 2147483647 h 498"/>
                <a:gd name="T54" fmla="*/ 2147483647 w 732"/>
                <a:gd name="T55" fmla="*/ 2147483647 h 498"/>
                <a:gd name="T56" fmla="*/ 2147483647 w 732"/>
                <a:gd name="T57" fmla="*/ 2147483647 h 498"/>
                <a:gd name="T58" fmla="*/ 2147483647 w 732"/>
                <a:gd name="T59" fmla="*/ 2147483647 h 498"/>
                <a:gd name="T60" fmla="*/ 2147483647 w 732"/>
                <a:gd name="T61" fmla="*/ 2147483647 h 498"/>
                <a:gd name="T62" fmla="*/ 2147483647 w 732"/>
                <a:gd name="T63" fmla="*/ 2147483647 h 498"/>
                <a:gd name="T64" fmla="*/ 2147483647 w 732"/>
                <a:gd name="T65" fmla="*/ 2147483647 h 498"/>
                <a:gd name="T66" fmla="*/ 2147483647 w 732"/>
                <a:gd name="T67" fmla="*/ 2147483647 h 498"/>
                <a:gd name="T68" fmla="*/ 2147483647 w 732"/>
                <a:gd name="T69" fmla="*/ 2147483647 h 498"/>
                <a:gd name="T70" fmla="*/ 2147483647 w 732"/>
                <a:gd name="T71" fmla="*/ 2147483647 h 498"/>
                <a:gd name="T72" fmla="*/ 2147483647 w 732"/>
                <a:gd name="T73" fmla="*/ 2147483647 h 498"/>
                <a:gd name="T74" fmla="*/ 2147483647 w 732"/>
                <a:gd name="T75" fmla="*/ 2147483647 h 498"/>
                <a:gd name="T76" fmla="*/ 2147483647 w 732"/>
                <a:gd name="T77" fmla="*/ 0 h 498"/>
                <a:gd name="T78" fmla="*/ 2147483647 w 732"/>
                <a:gd name="T79" fmla="*/ 2147483647 h 498"/>
                <a:gd name="T80" fmla="*/ 2147483647 w 732"/>
                <a:gd name="T81" fmla="*/ 2147483647 h 4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498"/>
                <a:gd name="T125" fmla="*/ 732 w 732"/>
                <a:gd name="T126" fmla="*/ 498 h 49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498">
                  <a:moveTo>
                    <a:pt x="468" y="24"/>
                  </a:moveTo>
                  <a:lnTo>
                    <a:pt x="450" y="30"/>
                  </a:lnTo>
                  <a:lnTo>
                    <a:pt x="420" y="36"/>
                  </a:lnTo>
                  <a:lnTo>
                    <a:pt x="390" y="54"/>
                  </a:lnTo>
                  <a:lnTo>
                    <a:pt x="372" y="72"/>
                  </a:lnTo>
                  <a:lnTo>
                    <a:pt x="366" y="84"/>
                  </a:lnTo>
                  <a:lnTo>
                    <a:pt x="354" y="96"/>
                  </a:lnTo>
                  <a:lnTo>
                    <a:pt x="348" y="108"/>
                  </a:lnTo>
                  <a:lnTo>
                    <a:pt x="342" y="114"/>
                  </a:lnTo>
                  <a:lnTo>
                    <a:pt x="336" y="126"/>
                  </a:lnTo>
                  <a:lnTo>
                    <a:pt x="336" y="144"/>
                  </a:lnTo>
                  <a:lnTo>
                    <a:pt x="330" y="150"/>
                  </a:lnTo>
                  <a:lnTo>
                    <a:pt x="324" y="162"/>
                  </a:lnTo>
                  <a:lnTo>
                    <a:pt x="312" y="162"/>
                  </a:lnTo>
                  <a:lnTo>
                    <a:pt x="300" y="156"/>
                  </a:lnTo>
                  <a:lnTo>
                    <a:pt x="294" y="144"/>
                  </a:lnTo>
                  <a:lnTo>
                    <a:pt x="288" y="138"/>
                  </a:lnTo>
                  <a:lnTo>
                    <a:pt x="210" y="138"/>
                  </a:lnTo>
                  <a:lnTo>
                    <a:pt x="204" y="132"/>
                  </a:lnTo>
                  <a:lnTo>
                    <a:pt x="192" y="126"/>
                  </a:lnTo>
                  <a:lnTo>
                    <a:pt x="102" y="126"/>
                  </a:lnTo>
                  <a:lnTo>
                    <a:pt x="96" y="132"/>
                  </a:lnTo>
                  <a:lnTo>
                    <a:pt x="72" y="138"/>
                  </a:lnTo>
                  <a:lnTo>
                    <a:pt x="54" y="120"/>
                  </a:lnTo>
                  <a:lnTo>
                    <a:pt x="48" y="120"/>
                  </a:lnTo>
                  <a:lnTo>
                    <a:pt x="42" y="126"/>
                  </a:lnTo>
                  <a:lnTo>
                    <a:pt x="36" y="138"/>
                  </a:lnTo>
                  <a:lnTo>
                    <a:pt x="36" y="186"/>
                  </a:lnTo>
                  <a:lnTo>
                    <a:pt x="30" y="192"/>
                  </a:lnTo>
                  <a:lnTo>
                    <a:pt x="24" y="204"/>
                  </a:lnTo>
                  <a:lnTo>
                    <a:pt x="12" y="216"/>
                  </a:lnTo>
                  <a:lnTo>
                    <a:pt x="0" y="252"/>
                  </a:lnTo>
                  <a:lnTo>
                    <a:pt x="0" y="258"/>
                  </a:lnTo>
                  <a:lnTo>
                    <a:pt x="18" y="276"/>
                  </a:lnTo>
                  <a:lnTo>
                    <a:pt x="24" y="288"/>
                  </a:lnTo>
                  <a:lnTo>
                    <a:pt x="36" y="294"/>
                  </a:lnTo>
                  <a:lnTo>
                    <a:pt x="24" y="408"/>
                  </a:lnTo>
                  <a:lnTo>
                    <a:pt x="54" y="444"/>
                  </a:lnTo>
                  <a:lnTo>
                    <a:pt x="54" y="456"/>
                  </a:lnTo>
                  <a:lnTo>
                    <a:pt x="60" y="468"/>
                  </a:lnTo>
                  <a:lnTo>
                    <a:pt x="78" y="486"/>
                  </a:lnTo>
                  <a:lnTo>
                    <a:pt x="90" y="492"/>
                  </a:lnTo>
                  <a:lnTo>
                    <a:pt x="114" y="498"/>
                  </a:lnTo>
                  <a:lnTo>
                    <a:pt x="132" y="498"/>
                  </a:lnTo>
                  <a:lnTo>
                    <a:pt x="150" y="492"/>
                  </a:lnTo>
                  <a:lnTo>
                    <a:pt x="162" y="486"/>
                  </a:lnTo>
                  <a:lnTo>
                    <a:pt x="168" y="480"/>
                  </a:lnTo>
                  <a:lnTo>
                    <a:pt x="186" y="444"/>
                  </a:lnTo>
                  <a:lnTo>
                    <a:pt x="198" y="432"/>
                  </a:lnTo>
                  <a:lnTo>
                    <a:pt x="210" y="432"/>
                  </a:lnTo>
                  <a:lnTo>
                    <a:pt x="228" y="438"/>
                  </a:lnTo>
                  <a:lnTo>
                    <a:pt x="270" y="438"/>
                  </a:lnTo>
                  <a:lnTo>
                    <a:pt x="324" y="432"/>
                  </a:lnTo>
                  <a:lnTo>
                    <a:pt x="366" y="426"/>
                  </a:lnTo>
                  <a:lnTo>
                    <a:pt x="390" y="414"/>
                  </a:lnTo>
                  <a:lnTo>
                    <a:pt x="402" y="402"/>
                  </a:lnTo>
                  <a:lnTo>
                    <a:pt x="414" y="384"/>
                  </a:lnTo>
                  <a:lnTo>
                    <a:pt x="426" y="372"/>
                  </a:lnTo>
                  <a:lnTo>
                    <a:pt x="450" y="360"/>
                  </a:lnTo>
                  <a:lnTo>
                    <a:pt x="462" y="348"/>
                  </a:lnTo>
                  <a:lnTo>
                    <a:pt x="474" y="342"/>
                  </a:lnTo>
                  <a:lnTo>
                    <a:pt x="486" y="330"/>
                  </a:lnTo>
                  <a:lnTo>
                    <a:pt x="504" y="324"/>
                  </a:lnTo>
                  <a:lnTo>
                    <a:pt x="528" y="312"/>
                  </a:lnTo>
                  <a:lnTo>
                    <a:pt x="546" y="306"/>
                  </a:lnTo>
                  <a:lnTo>
                    <a:pt x="558" y="294"/>
                  </a:lnTo>
                  <a:lnTo>
                    <a:pt x="594" y="276"/>
                  </a:lnTo>
                  <a:lnTo>
                    <a:pt x="666" y="276"/>
                  </a:lnTo>
                  <a:lnTo>
                    <a:pt x="666" y="270"/>
                  </a:lnTo>
                  <a:lnTo>
                    <a:pt x="672" y="264"/>
                  </a:lnTo>
                  <a:lnTo>
                    <a:pt x="684" y="240"/>
                  </a:lnTo>
                  <a:lnTo>
                    <a:pt x="690" y="222"/>
                  </a:lnTo>
                  <a:lnTo>
                    <a:pt x="702" y="210"/>
                  </a:lnTo>
                  <a:lnTo>
                    <a:pt x="708" y="198"/>
                  </a:lnTo>
                  <a:lnTo>
                    <a:pt x="720" y="192"/>
                  </a:lnTo>
                  <a:lnTo>
                    <a:pt x="720" y="186"/>
                  </a:lnTo>
                  <a:lnTo>
                    <a:pt x="732" y="186"/>
                  </a:lnTo>
                  <a:lnTo>
                    <a:pt x="648" y="0"/>
                  </a:lnTo>
                  <a:lnTo>
                    <a:pt x="630" y="0"/>
                  </a:lnTo>
                  <a:lnTo>
                    <a:pt x="588" y="6"/>
                  </a:lnTo>
                  <a:lnTo>
                    <a:pt x="540" y="18"/>
                  </a:lnTo>
                  <a:lnTo>
                    <a:pt x="492" y="24"/>
                  </a:lnTo>
                  <a:lnTo>
                    <a:pt x="468" y="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0" name="West Bank" descr="© INSCALE GmbH, 05.05.2010&#10;http://www.presentationload.com/">
              <a:extLst>
                <a:ext uri="{FF2B5EF4-FFF2-40B4-BE49-F238E27FC236}">
                  <a16:creationId xmlns:a16="http://schemas.microsoft.com/office/drawing/2014/main" id="{34564AB7-4066-4FE7-918E-CC44BFFE5901}"/>
                </a:ext>
              </a:extLst>
            </p:cNvPr>
            <p:cNvSpPr>
              <a:spLocks/>
            </p:cNvSpPr>
            <p:nvPr>
              <p:custDataLst>
                <p:tags r:id="rId4"/>
              </p:custDataLst>
            </p:nvPr>
          </p:nvSpPr>
          <p:spPr bwMode="gray">
            <a:xfrm>
              <a:off x="8316208" y="2701087"/>
              <a:ext cx="16693" cy="36418"/>
            </a:xfrm>
            <a:custGeom>
              <a:avLst/>
              <a:gdLst>
                <a:gd name="T0" fmla="*/ 2147483647 w 42"/>
                <a:gd name="T1" fmla="*/ 2147483647 h 96"/>
                <a:gd name="T2" fmla="*/ 2147483647 w 42"/>
                <a:gd name="T3" fmla="*/ 2147483647 h 96"/>
                <a:gd name="T4" fmla="*/ 2147483647 w 42"/>
                <a:gd name="T5" fmla="*/ 2147483647 h 96"/>
                <a:gd name="T6" fmla="*/ 2147483647 w 42"/>
                <a:gd name="T7" fmla="*/ 0 h 96"/>
                <a:gd name="T8" fmla="*/ 2147483647 w 42"/>
                <a:gd name="T9" fmla="*/ 0 h 96"/>
                <a:gd name="T10" fmla="*/ 0 w 42"/>
                <a:gd name="T11" fmla="*/ 2147483647 h 96"/>
                <a:gd name="T12" fmla="*/ 0 w 42"/>
                <a:gd name="T13" fmla="*/ 2147483647 h 96"/>
                <a:gd name="T14" fmla="*/ 2147483647 w 42"/>
                <a:gd name="T15" fmla="*/ 2147483647 h 96"/>
                <a:gd name="T16" fmla="*/ 2147483647 w 42"/>
                <a:gd name="T17" fmla="*/ 2147483647 h 96"/>
                <a:gd name="T18" fmla="*/ 2147483647 w 42"/>
                <a:gd name="T19" fmla="*/ 2147483647 h 96"/>
                <a:gd name="T20" fmla="*/ 2147483647 w 42"/>
                <a:gd name="T21" fmla="*/ 2147483647 h 96"/>
                <a:gd name="T22" fmla="*/ 2147483647 w 42"/>
                <a:gd name="T23" fmla="*/ 2147483647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
                <a:gd name="T37" fmla="*/ 0 h 96"/>
                <a:gd name="T38" fmla="*/ 42 w 4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 h="96">
                  <a:moveTo>
                    <a:pt x="24" y="78"/>
                  </a:moveTo>
                  <a:lnTo>
                    <a:pt x="30" y="84"/>
                  </a:lnTo>
                  <a:lnTo>
                    <a:pt x="42" y="72"/>
                  </a:lnTo>
                  <a:lnTo>
                    <a:pt x="36" y="0"/>
                  </a:lnTo>
                  <a:lnTo>
                    <a:pt x="18" y="0"/>
                  </a:lnTo>
                  <a:lnTo>
                    <a:pt x="0" y="18"/>
                  </a:lnTo>
                  <a:lnTo>
                    <a:pt x="0" y="90"/>
                  </a:lnTo>
                  <a:lnTo>
                    <a:pt x="6" y="96"/>
                  </a:lnTo>
                  <a:lnTo>
                    <a:pt x="12" y="90"/>
                  </a:lnTo>
                  <a:lnTo>
                    <a:pt x="18" y="90"/>
                  </a:lnTo>
                  <a:lnTo>
                    <a:pt x="18" y="84"/>
                  </a:lnTo>
                  <a:lnTo>
                    <a:pt x="24"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1" name="Uzbekistan" descr="© INSCALE GmbH, 05.05.2010&#10;http://www.presentationload.com/">
              <a:extLst>
                <a:ext uri="{FF2B5EF4-FFF2-40B4-BE49-F238E27FC236}">
                  <a16:creationId xmlns:a16="http://schemas.microsoft.com/office/drawing/2014/main" id="{E1AEC9AA-FD39-47CD-8BAD-DA99FAFA003B}"/>
                </a:ext>
              </a:extLst>
            </p:cNvPr>
            <p:cNvSpPr>
              <a:spLocks/>
            </p:cNvSpPr>
            <p:nvPr>
              <p:custDataLst>
                <p:tags r:id="rId5"/>
              </p:custDataLst>
            </p:nvPr>
          </p:nvSpPr>
          <p:spPr bwMode="gray">
            <a:xfrm>
              <a:off x="8797230" y="2295938"/>
              <a:ext cx="459779" cy="257961"/>
            </a:xfrm>
            <a:custGeom>
              <a:avLst/>
              <a:gdLst>
                <a:gd name="T0" fmla="*/ 2147483647 w 1182"/>
                <a:gd name="T1" fmla="*/ 2147483647 h 666"/>
                <a:gd name="T2" fmla="*/ 2147483647 w 1182"/>
                <a:gd name="T3" fmla="*/ 2147483647 h 666"/>
                <a:gd name="T4" fmla="*/ 2147483647 w 1182"/>
                <a:gd name="T5" fmla="*/ 2147483647 h 666"/>
                <a:gd name="T6" fmla="*/ 2147483647 w 1182"/>
                <a:gd name="T7" fmla="*/ 2147483647 h 666"/>
                <a:gd name="T8" fmla="*/ 2147483647 w 1182"/>
                <a:gd name="T9" fmla="*/ 2147483647 h 666"/>
                <a:gd name="T10" fmla="*/ 2147483647 w 1182"/>
                <a:gd name="T11" fmla="*/ 2147483647 h 666"/>
                <a:gd name="T12" fmla="*/ 2147483647 w 1182"/>
                <a:gd name="T13" fmla="*/ 2147483647 h 666"/>
                <a:gd name="T14" fmla="*/ 2147483647 w 1182"/>
                <a:gd name="T15" fmla="*/ 2147483647 h 666"/>
                <a:gd name="T16" fmla="*/ 2147483647 w 1182"/>
                <a:gd name="T17" fmla="*/ 2147483647 h 666"/>
                <a:gd name="T18" fmla="*/ 2147483647 w 1182"/>
                <a:gd name="T19" fmla="*/ 2147483647 h 666"/>
                <a:gd name="T20" fmla="*/ 2147483647 w 1182"/>
                <a:gd name="T21" fmla="*/ 2147483647 h 666"/>
                <a:gd name="T22" fmla="*/ 2147483647 w 1182"/>
                <a:gd name="T23" fmla="*/ 2147483647 h 666"/>
                <a:gd name="T24" fmla="*/ 2147483647 w 1182"/>
                <a:gd name="T25" fmla="*/ 2147483647 h 666"/>
                <a:gd name="T26" fmla="*/ 2147483647 w 1182"/>
                <a:gd name="T27" fmla="*/ 2147483647 h 666"/>
                <a:gd name="T28" fmla="*/ 2147483647 w 1182"/>
                <a:gd name="T29" fmla="*/ 2147483647 h 666"/>
                <a:gd name="T30" fmla="*/ 2147483647 w 1182"/>
                <a:gd name="T31" fmla="*/ 2147483647 h 666"/>
                <a:gd name="T32" fmla="*/ 2147483647 w 1182"/>
                <a:gd name="T33" fmla="*/ 2147483647 h 666"/>
                <a:gd name="T34" fmla="*/ 2147483647 w 1182"/>
                <a:gd name="T35" fmla="*/ 2147483647 h 666"/>
                <a:gd name="T36" fmla="*/ 2147483647 w 1182"/>
                <a:gd name="T37" fmla="*/ 2147483647 h 666"/>
                <a:gd name="T38" fmla="*/ 2147483647 w 1182"/>
                <a:gd name="T39" fmla="*/ 2147483647 h 666"/>
                <a:gd name="T40" fmla="*/ 2147483647 w 1182"/>
                <a:gd name="T41" fmla="*/ 2147483647 h 666"/>
                <a:gd name="T42" fmla="*/ 2147483647 w 1182"/>
                <a:gd name="T43" fmla="*/ 2147483647 h 666"/>
                <a:gd name="T44" fmla="*/ 2147483647 w 1182"/>
                <a:gd name="T45" fmla="*/ 2147483647 h 666"/>
                <a:gd name="T46" fmla="*/ 2147483647 w 1182"/>
                <a:gd name="T47" fmla="*/ 2147483647 h 666"/>
                <a:gd name="T48" fmla="*/ 2147483647 w 1182"/>
                <a:gd name="T49" fmla="*/ 2147483647 h 666"/>
                <a:gd name="T50" fmla="*/ 2147483647 w 1182"/>
                <a:gd name="T51" fmla="*/ 2147483647 h 666"/>
                <a:gd name="T52" fmla="*/ 2147483647 w 1182"/>
                <a:gd name="T53" fmla="*/ 2147483647 h 666"/>
                <a:gd name="T54" fmla="*/ 2147483647 w 1182"/>
                <a:gd name="T55" fmla="*/ 2147483647 h 666"/>
                <a:gd name="T56" fmla="*/ 2147483647 w 1182"/>
                <a:gd name="T57" fmla="*/ 2147483647 h 666"/>
                <a:gd name="T58" fmla="*/ 2147483647 w 1182"/>
                <a:gd name="T59" fmla="*/ 2147483647 h 666"/>
                <a:gd name="T60" fmla="*/ 2147483647 w 1182"/>
                <a:gd name="T61" fmla="*/ 2147483647 h 666"/>
                <a:gd name="T62" fmla="*/ 2147483647 w 1182"/>
                <a:gd name="T63" fmla="*/ 2147483647 h 666"/>
                <a:gd name="T64" fmla="*/ 2147483647 w 1182"/>
                <a:gd name="T65" fmla="*/ 2147483647 h 666"/>
                <a:gd name="T66" fmla="*/ 2147483647 w 1182"/>
                <a:gd name="T67" fmla="*/ 2147483647 h 666"/>
                <a:gd name="T68" fmla="*/ 2147483647 w 1182"/>
                <a:gd name="T69" fmla="*/ 2147483647 h 666"/>
                <a:gd name="T70" fmla="*/ 2147483647 w 1182"/>
                <a:gd name="T71" fmla="*/ 2147483647 h 666"/>
                <a:gd name="T72" fmla="*/ 2147483647 w 1182"/>
                <a:gd name="T73" fmla="*/ 2147483647 h 666"/>
                <a:gd name="T74" fmla="*/ 2147483647 w 1182"/>
                <a:gd name="T75" fmla="*/ 2147483647 h 666"/>
                <a:gd name="T76" fmla="*/ 2147483647 w 1182"/>
                <a:gd name="T77" fmla="*/ 2147483647 h 666"/>
                <a:gd name="T78" fmla="*/ 2147483647 w 1182"/>
                <a:gd name="T79" fmla="*/ 2147483647 h 666"/>
                <a:gd name="T80" fmla="*/ 2147483647 w 1182"/>
                <a:gd name="T81" fmla="*/ 2147483647 h 666"/>
                <a:gd name="T82" fmla="*/ 2147483647 w 1182"/>
                <a:gd name="T83" fmla="*/ 2147483647 h 666"/>
                <a:gd name="T84" fmla="*/ 2147483647 w 1182"/>
                <a:gd name="T85" fmla="*/ 2147483647 h 666"/>
                <a:gd name="T86" fmla="*/ 2147483647 w 1182"/>
                <a:gd name="T87" fmla="*/ 2147483647 h 666"/>
                <a:gd name="T88" fmla="*/ 2147483647 w 1182"/>
                <a:gd name="T89" fmla="*/ 2147483647 h 666"/>
                <a:gd name="T90" fmla="*/ 2147483647 w 1182"/>
                <a:gd name="T91" fmla="*/ 2147483647 h 666"/>
                <a:gd name="T92" fmla="*/ 2147483647 w 1182"/>
                <a:gd name="T93" fmla="*/ 2147483647 h 666"/>
                <a:gd name="T94" fmla="*/ 2147483647 w 1182"/>
                <a:gd name="T95" fmla="*/ 2147483647 h 666"/>
                <a:gd name="T96" fmla="*/ 2147483647 w 1182"/>
                <a:gd name="T97" fmla="*/ 2147483647 h 666"/>
                <a:gd name="T98" fmla="*/ 2147483647 w 1182"/>
                <a:gd name="T99" fmla="*/ 2147483647 h 666"/>
                <a:gd name="T100" fmla="*/ 2147483647 w 1182"/>
                <a:gd name="T101" fmla="*/ 2147483647 h 666"/>
                <a:gd name="T102" fmla="*/ 2147483647 w 1182"/>
                <a:gd name="T103" fmla="*/ 2147483647 h 666"/>
                <a:gd name="T104" fmla="*/ 2147483647 w 1182"/>
                <a:gd name="T105" fmla="*/ 2147483647 h 666"/>
                <a:gd name="T106" fmla="*/ 2147483647 w 1182"/>
                <a:gd name="T107" fmla="*/ 2147483647 h 666"/>
                <a:gd name="T108" fmla="*/ 2147483647 w 1182"/>
                <a:gd name="T109" fmla="*/ 2147483647 h 666"/>
                <a:gd name="T110" fmla="*/ 2147483647 w 1182"/>
                <a:gd name="T111" fmla="*/ 2147483647 h 666"/>
                <a:gd name="T112" fmla="*/ 2147483647 w 1182"/>
                <a:gd name="T113" fmla="*/ 2147483647 h 666"/>
                <a:gd name="T114" fmla="*/ 2147483647 w 1182"/>
                <a:gd name="T115" fmla="*/ 2147483647 h 6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82"/>
                <a:gd name="T175" fmla="*/ 0 h 666"/>
                <a:gd name="T176" fmla="*/ 1182 w 1182"/>
                <a:gd name="T177" fmla="*/ 666 h 6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82" h="666">
                  <a:moveTo>
                    <a:pt x="1152" y="372"/>
                  </a:moveTo>
                  <a:lnTo>
                    <a:pt x="1146" y="360"/>
                  </a:lnTo>
                  <a:lnTo>
                    <a:pt x="1122" y="360"/>
                  </a:lnTo>
                  <a:lnTo>
                    <a:pt x="1116" y="342"/>
                  </a:lnTo>
                  <a:lnTo>
                    <a:pt x="1098" y="342"/>
                  </a:lnTo>
                  <a:lnTo>
                    <a:pt x="1080" y="318"/>
                  </a:lnTo>
                  <a:lnTo>
                    <a:pt x="1080" y="330"/>
                  </a:lnTo>
                  <a:lnTo>
                    <a:pt x="1068" y="330"/>
                  </a:lnTo>
                  <a:lnTo>
                    <a:pt x="1068" y="342"/>
                  </a:lnTo>
                  <a:lnTo>
                    <a:pt x="1032" y="342"/>
                  </a:lnTo>
                  <a:lnTo>
                    <a:pt x="1020" y="330"/>
                  </a:lnTo>
                  <a:lnTo>
                    <a:pt x="990" y="318"/>
                  </a:lnTo>
                  <a:lnTo>
                    <a:pt x="1038" y="270"/>
                  </a:lnTo>
                  <a:lnTo>
                    <a:pt x="1038" y="264"/>
                  </a:lnTo>
                  <a:lnTo>
                    <a:pt x="1032" y="264"/>
                  </a:lnTo>
                  <a:lnTo>
                    <a:pt x="1032" y="258"/>
                  </a:lnTo>
                  <a:lnTo>
                    <a:pt x="1002" y="276"/>
                  </a:lnTo>
                  <a:lnTo>
                    <a:pt x="978" y="276"/>
                  </a:lnTo>
                  <a:lnTo>
                    <a:pt x="966" y="300"/>
                  </a:lnTo>
                  <a:lnTo>
                    <a:pt x="960" y="300"/>
                  </a:lnTo>
                  <a:lnTo>
                    <a:pt x="954" y="306"/>
                  </a:lnTo>
                  <a:lnTo>
                    <a:pt x="942" y="306"/>
                  </a:lnTo>
                  <a:lnTo>
                    <a:pt x="930" y="312"/>
                  </a:lnTo>
                  <a:lnTo>
                    <a:pt x="918" y="324"/>
                  </a:lnTo>
                  <a:lnTo>
                    <a:pt x="918" y="342"/>
                  </a:lnTo>
                  <a:lnTo>
                    <a:pt x="912" y="342"/>
                  </a:lnTo>
                  <a:lnTo>
                    <a:pt x="906" y="348"/>
                  </a:lnTo>
                  <a:lnTo>
                    <a:pt x="894" y="354"/>
                  </a:lnTo>
                  <a:lnTo>
                    <a:pt x="882" y="366"/>
                  </a:lnTo>
                  <a:lnTo>
                    <a:pt x="882" y="378"/>
                  </a:lnTo>
                  <a:lnTo>
                    <a:pt x="888" y="384"/>
                  </a:lnTo>
                  <a:lnTo>
                    <a:pt x="888" y="396"/>
                  </a:lnTo>
                  <a:lnTo>
                    <a:pt x="882" y="390"/>
                  </a:lnTo>
                  <a:lnTo>
                    <a:pt x="870" y="390"/>
                  </a:lnTo>
                  <a:lnTo>
                    <a:pt x="858" y="384"/>
                  </a:lnTo>
                  <a:lnTo>
                    <a:pt x="852" y="384"/>
                  </a:lnTo>
                  <a:lnTo>
                    <a:pt x="852" y="372"/>
                  </a:lnTo>
                  <a:lnTo>
                    <a:pt x="858" y="366"/>
                  </a:lnTo>
                  <a:lnTo>
                    <a:pt x="858" y="348"/>
                  </a:lnTo>
                  <a:lnTo>
                    <a:pt x="840" y="342"/>
                  </a:lnTo>
                  <a:lnTo>
                    <a:pt x="762" y="342"/>
                  </a:lnTo>
                  <a:lnTo>
                    <a:pt x="732" y="282"/>
                  </a:lnTo>
                  <a:lnTo>
                    <a:pt x="726" y="276"/>
                  </a:lnTo>
                  <a:lnTo>
                    <a:pt x="714" y="276"/>
                  </a:lnTo>
                  <a:lnTo>
                    <a:pt x="708" y="282"/>
                  </a:lnTo>
                  <a:lnTo>
                    <a:pt x="702" y="282"/>
                  </a:lnTo>
                  <a:lnTo>
                    <a:pt x="696" y="276"/>
                  </a:lnTo>
                  <a:lnTo>
                    <a:pt x="696" y="234"/>
                  </a:lnTo>
                  <a:lnTo>
                    <a:pt x="690" y="216"/>
                  </a:lnTo>
                  <a:lnTo>
                    <a:pt x="690" y="204"/>
                  </a:lnTo>
                  <a:lnTo>
                    <a:pt x="660" y="204"/>
                  </a:lnTo>
                  <a:lnTo>
                    <a:pt x="654" y="192"/>
                  </a:lnTo>
                  <a:lnTo>
                    <a:pt x="642" y="186"/>
                  </a:lnTo>
                  <a:lnTo>
                    <a:pt x="636" y="168"/>
                  </a:lnTo>
                  <a:lnTo>
                    <a:pt x="618" y="150"/>
                  </a:lnTo>
                  <a:lnTo>
                    <a:pt x="612" y="138"/>
                  </a:lnTo>
                  <a:lnTo>
                    <a:pt x="600" y="138"/>
                  </a:lnTo>
                  <a:lnTo>
                    <a:pt x="576" y="150"/>
                  </a:lnTo>
                  <a:lnTo>
                    <a:pt x="570" y="156"/>
                  </a:lnTo>
                  <a:lnTo>
                    <a:pt x="552" y="156"/>
                  </a:lnTo>
                  <a:lnTo>
                    <a:pt x="534" y="150"/>
                  </a:lnTo>
                  <a:lnTo>
                    <a:pt x="474" y="150"/>
                  </a:lnTo>
                  <a:lnTo>
                    <a:pt x="456" y="156"/>
                  </a:lnTo>
                  <a:lnTo>
                    <a:pt x="420" y="156"/>
                  </a:lnTo>
                  <a:lnTo>
                    <a:pt x="414" y="162"/>
                  </a:lnTo>
                  <a:lnTo>
                    <a:pt x="408" y="162"/>
                  </a:lnTo>
                  <a:lnTo>
                    <a:pt x="330" y="90"/>
                  </a:lnTo>
                  <a:lnTo>
                    <a:pt x="264" y="54"/>
                  </a:lnTo>
                  <a:lnTo>
                    <a:pt x="270" y="66"/>
                  </a:lnTo>
                  <a:lnTo>
                    <a:pt x="270" y="90"/>
                  </a:lnTo>
                  <a:lnTo>
                    <a:pt x="264" y="102"/>
                  </a:lnTo>
                  <a:lnTo>
                    <a:pt x="258" y="108"/>
                  </a:lnTo>
                  <a:lnTo>
                    <a:pt x="240" y="108"/>
                  </a:lnTo>
                  <a:lnTo>
                    <a:pt x="228" y="102"/>
                  </a:lnTo>
                  <a:lnTo>
                    <a:pt x="222" y="96"/>
                  </a:lnTo>
                  <a:lnTo>
                    <a:pt x="222" y="78"/>
                  </a:lnTo>
                  <a:lnTo>
                    <a:pt x="210" y="54"/>
                  </a:lnTo>
                  <a:lnTo>
                    <a:pt x="216" y="36"/>
                  </a:lnTo>
                  <a:lnTo>
                    <a:pt x="162" y="12"/>
                  </a:lnTo>
                  <a:lnTo>
                    <a:pt x="156" y="30"/>
                  </a:lnTo>
                  <a:lnTo>
                    <a:pt x="168" y="36"/>
                  </a:lnTo>
                  <a:lnTo>
                    <a:pt x="174" y="48"/>
                  </a:lnTo>
                  <a:lnTo>
                    <a:pt x="174" y="72"/>
                  </a:lnTo>
                  <a:lnTo>
                    <a:pt x="168" y="78"/>
                  </a:lnTo>
                  <a:lnTo>
                    <a:pt x="156" y="84"/>
                  </a:lnTo>
                  <a:lnTo>
                    <a:pt x="150" y="84"/>
                  </a:lnTo>
                  <a:lnTo>
                    <a:pt x="144" y="78"/>
                  </a:lnTo>
                  <a:lnTo>
                    <a:pt x="144" y="60"/>
                  </a:lnTo>
                  <a:lnTo>
                    <a:pt x="132" y="48"/>
                  </a:lnTo>
                  <a:lnTo>
                    <a:pt x="132" y="42"/>
                  </a:lnTo>
                  <a:lnTo>
                    <a:pt x="144" y="30"/>
                  </a:lnTo>
                  <a:lnTo>
                    <a:pt x="150" y="6"/>
                  </a:lnTo>
                  <a:lnTo>
                    <a:pt x="144" y="0"/>
                  </a:lnTo>
                  <a:lnTo>
                    <a:pt x="0" y="42"/>
                  </a:lnTo>
                  <a:lnTo>
                    <a:pt x="48" y="324"/>
                  </a:lnTo>
                  <a:lnTo>
                    <a:pt x="60" y="324"/>
                  </a:lnTo>
                  <a:lnTo>
                    <a:pt x="72" y="336"/>
                  </a:lnTo>
                  <a:lnTo>
                    <a:pt x="138" y="336"/>
                  </a:lnTo>
                  <a:lnTo>
                    <a:pt x="132" y="324"/>
                  </a:lnTo>
                  <a:lnTo>
                    <a:pt x="120" y="318"/>
                  </a:lnTo>
                  <a:lnTo>
                    <a:pt x="114" y="300"/>
                  </a:lnTo>
                  <a:lnTo>
                    <a:pt x="114" y="288"/>
                  </a:lnTo>
                  <a:lnTo>
                    <a:pt x="132" y="270"/>
                  </a:lnTo>
                  <a:lnTo>
                    <a:pt x="144" y="264"/>
                  </a:lnTo>
                  <a:lnTo>
                    <a:pt x="156" y="264"/>
                  </a:lnTo>
                  <a:lnTo>
                    <a:pt x="162" y="258"/>
                  </a:lnTo>
                  <a:lnTo>
                    <a:pt x="168" y="258"/>
                  </a:lnTo>
                  <a:lnTo>
                    <a:pt x="168" y="246"/>
                  </a:lnTo>
                  <a:lnTo>
                    <a:pt x="174" y="240"/>
                  </a:lnTo>
                  <a:lnTo>
                    <a:pt x="180" y="240"/>
                  </a:lnTo>
                  <a:lnTo>
                    <a:pt x="186" y="246"/>
                  </a:lnTo>
                  <a:lnTo>
                    <a:pt x="198" y="246"/>
                  </a:lnTo>
                  <a:lnTo>
                    <a:pt x="204" y="252"/>
                  </a:lnTo>
                  <a:lnTo>
                    <a:pt x="174" y="222"/>
                  </a:lnTo>
                  <a:lnTo>
                    <a:pt x="204" y="228"/>
                  </a:lnTo>
                  <a:lnTo>
                    <a:pt x="210" y="216"/>
                  </a:lnTo>
                  <a:lnTo>
                    <a:pt x="228" y="240"/>
                  </a:lnTo>
                  <a:lnTo>
                    <a:pt x="252" y="240"/>
                  </a:lnTo>
                  <a:lnTo>
                    <a:pt x="252" y="252"/>
                  </a:lnTo>
                  <a:lnTo>
                    <a:pt x="264" y="258"/>
                  </a:lnTo>
                  <a:lnTo>
                    <a:pt x="300" y="258"/>
                  </a:lnTo>
                  <a:lnTo>
                    <a:pt x="306" y="264"/>
                  </a:lnTo>
                  <a:lnTo>
                    <a:pt x="312" y="276"/>
                  </a:lnTo>
                  <a:lnTo>
                    <a:pt x="312" y="288"/>
                  </a:lnTo>
                  <a:lnTo>
                    <a:pt x="324" y="294"/>
                  </a:lnTo>
                  <a:lnTo>
                    <a:pt x="312" y="306"/>
                  </a:lnTo>
                  <a:lnTo>
                    <a:pt x="312" y="318"/>
                  </a:lnTo>
                  <a:lnTo>
                    <a:pt x="330" y="336"/>
                  </a:lnTo>
                  <a:lnTo>
                    <a:pt x="360" y="336"/>
                  </a:lnTo>
                  <a:lnTo>
                    <a:pt x="414" y="342"/>
                  </a:lnTo>
                  <a:lnTo>
                    <a:pt x="414" y="336"/>
                  </a:lnTo>
                  <a:lnTo>
                    <a:pt x="450" y="354"/>
                  </a:lnTo>
                  <a:lnTo>
                    <a:pt x="468" y="384"/>
                  </a:lnTo>
                  <a:lnTo>
                    <a:pt x="486" y="402"/>
                  </a:lnTo>
                  <a:lnTo>
                    <a:pt x="486" y="408"/>
                  </a:lnTo>
                  <a:lnTo>
                    <a:pt x="492" y="414"/>
                  </a:lnTo>
                  <a:lnTo>
                    <a:pt x="510" y="450"/>
                  </a:lnTo>
                  <a:lnTo>
                    <a:pt x="522" y="462"/>
                  </a:lnTo>
                  <a:lnTo>
                    <a:pt x="534" y="468"/>
                  </a:lnTo>
                  <a:lnTo>
                    <a:pt x="552" y="468"/>
                  </a:lnTo>
                  <a:lnTo>
                    <a:pt x="564" y="474"/>
                  </a:lnTo>
                  <a:lnTo>
                    <a:pt x="570" y="474"/>
                  </a:lnTo>
                  <a:lnTo>
                    <a:pt x="582" y="486"/>
                  </a:lnTo>
                  <a:lnTo>
                    <a:pt x="588" y="498"/>
                  </a:lnTo>
                  <a:lnTo>
                    <a:pt x="594" y="504"/>
                  </a:lnTo>
                  <a:lnTo>
                    <a:pt x="624" y="522"/>
                  </a:lnTo>
                  <a:lnTo>
                    <a:pt x="648" y="522"/>
                  </a:lnTo>
                  <a:lnTo>
                    <a:pt x="666" y="534"/>
                  </a:lnTo>
                  <a:lnTo>
                    <a:pt x="690" y="546"/>
                  </a:lnTo>
                  <a:lnTo>
                    <a:pt x="696" y="552"/>
                  </a:lnTo>
                  <a:lnTo>
                    <a:pt x="708" y="558"/>
                  </a:lnTo>
                  <a:lnTo>
                    <a:pt x="720" y="570"/>
                  </a:lnTo>
                  <a:lnTo>
                    <a:pt x="732" y="570"/>
                  </a:lnTo>
                  <a:lnTo>
                    <a:pt x="744" y="582"/>
                  </a:lnTo>
                  <a:lnTo>
                    <a:pt x="750" y="582"/>
                  </a:lnTo>
                  <a:lnTo>
                    <a:pt x="774" y="576"/>
                  </a:lnTo>
                  <a:lnTo>
                    <a:pt x="822" y="606"/>
                  </a:lnTo>
                  <a:lnTo>
                    <a:pt x="816" y="612"/>
                  </a:lnTo>
                  <a:lnTo>
                    <a:pt x="816" y="630"/>
                  </a:lnTo>
                  <a:lnTo>
                    <a:pt x="828" y="642"/>
                  </a:lnTo>
                  <a:lnTo>
                    <a:pt x="828" y="654"/>
                  </a:lnTo>
                  <a:lnTo>
                    <a:pt x="840" y="654"/>
                  </a:lnTo>
                  <a:lnTo>
                    <a:pt x="852" y="642"/>
                  </a:lnTo>
                  <a:lnTo>
                    <a:pt x="870" y="666"/>
                  </a:lnTo>
                  <a:lnTo>
                    <a:pt x="882" y="660"/>
                  </a:lnTo>
                  <a:lnTo>
                    <a:pt x="894" y="660"/>
                  </a:lnTo>
                  <a:lnTo>
                    <a:pt x="900" y="666"/>
                  </a:lnTo>
                  <a:lnTo>
                    <a:pt x="906" y="666"/>
                  </a:lnTo>
                  <a:lnTo>
                    <a:pt x="900" y="666"/>
                  </a:lnTo>
                  <a:lnTo>
                    <a:pt x="900" y="642"/>
                  </a:lnTo>
                  <a:lnTo>
                    <a:pt x="906" y="636"/>
                  </a:lnTo>
                  <a:lnTo>
                    <a:pt x="912" y="624"/>
                  </a:lnTo>
                  <a:lnTo>
                    <a:pt x="924" y="618"/>
                  </a:lnTo>
                  <a:lnTo>
                    <a:pt x="930" y="606"/>
                  </a:lnTo>
                  <a:lnTo>
                    <a:pt x="930" y="588"/>
                  </a:lnTo>
                  <a:lnTo>
                    <a:pt x="918" y="576"/>
                  </a:lnTo>
                  <a:lnTo>
                    <a:pt x="906" y="570"/>
                  </a:lnTo>
                  <a:lnTo>
                    <a:pt x="900" y="564"/>
                  </a:lnTo>
                  <a:lnTo>
                    <a:pt x="900" y="546"/>
                  </a:lnTo>
                  <a:lnTo>
                    <a:pt x="906" y="540"/>
                  </a:lnTo>
                  <a:lnTo>
                    <a:pt x="906" y="534"/>
                  </a:lnTo>
                  <a:lnTo>
                    <a:pt x="894" y="522"/>
                  </a:lnTo>
                  <a:lnTo>
                    <a:pt x="882" y="522"/>
                  </a:lnTo>
                  <a:lnTo>
                    <a:pt x="876" y="516"/>
                  </a:lnTo>
                  <a:lnTo>
                    <a:pt x="870" y="516"/>
                  </a:lnTo>
                  <a:lnTo>
                    <a:pt x="858" y="504"/>
                  </a:lnTo>
                  <a:lnTo>
                    <a:pt x="840" y="504"/>
                  </a:lnTo>
                  <a:lnTo>
                    <a:pt x="840" y="486"/>
                  </a:lnTo>
                  <a:lnTo>
                    <a:pt x="846" y="480"/>
                  </a:lnTo>
                  <a:lnTo>
                    <a:pt x="894" y="480"/>
                  </a:lnTo>
                  <a:lnTo>
                    <a:pt x="918" y="468"/>
                  </a:lnTo>
                  <a:lnTo>
                    <a:pt x="918" y="456"/>
                  </a:lnTo>
                  <a:lnTo>
                    <a:pt x="912" y="456"/>
                  </a:lnTo>
                  <a:lnTo>
                    <a:pt x="930" y="444"/>
                  </a:lnTo>
                  <a:lnTo>
                    <a:pt x="906" y="420"/>
                  </a:lnTo>
                  <a:lnTo>
                    <a:pt x="948" y="420"/>
                  </a:lnTo>
                  <a:lnTo>
                    <a:pt x="948" y="414"/>
                  </a:lnTo>
                  <a:lnTo>
                    <a:pt x="936" y="402"/>
                  </a:lnTo>
                  <a:lnTo>
                    <a:pt x="936" y="390"/>
                  </a:lnTo>
                  <a:lnTo>
                    <a:pt x="942" y="384"/>
                  </a:lnTo>
                  <a:lnTo>
                    <a:pt x="942" y="372"/>
                  </a:lnTo>
                  <a:lnTo>
                    <a:pt x="954" y="372"/>
                  </a:lnTo>
                  <a:lnTo>
                    <a:pt x="972" y="390"/>
                  </a:lnTo>
                  <a:lnTo>
                    <a:pt x="978" y="390"/>
                  </a:lnTo>
                  <a:lnTo>
                    <a:pt x="984" y="378"/>
                  </a:lnTo>
                  <a:lnTo>
                    <a:pt x="996" y="372"/>
                  </a:lnTo>
                  <a:lnTo>
                    <a:pt x="1002" y="360"/>
                  </a:lnTo>
                  <a:lnTo>
                    <a:pt x="1020" y="360"/>
                  </a:lnTo>
                  <a:lnTo>
                    <a:pt x="1032" y="366"/>
                  </a:lnTo>
                  <a:lnTo>
                    <a:pt x="1038" y="372"/>
                  </a:lnTo>
                  <a:lnTo>
                    <a:pt x="1014" y="408"/>
                  </a:lnTo>
                  <a:lnTo>
                    <a:pt x="1026" y="408"/>
                  </a:lnTo>
                  <a:lnTo>
                    <a:pt x="1032" y="414"/>
                  </a:lnTo>
                  <a:lnTo>
                    <a:pt x="1044" y="414"/>
                  </a:lnTo>
                  <a:lnTo>
                    <a:pt x="1050" y="420"/>
                  </a:lnTo>
                  <a:lnTo>
                    <a:pt x="1056" y="420"/>
                  </a:lnTo>
                  <a:lnTo>
                    <a:pt x="1068" y="414"/>
                  </a:lnTo>
                  <a:lnTo>
                    <a:pt x="1086" y="414"/>
                  </a:lnTo>
                  <a:lnTo>
                    <a:pt x="1092" y="420"/>
                  </a:lnTo>
                  <a:lnTo>
                    <a:pt x="1098" y="420"/>
                  </a:lnTo>
                  <a:lnTo>
                    <a:pt x="1104" y="426"/>
                  </a:lnTo>
                  <a:lnTo>
                    <a:pt x="1110" y="426"/>
                  </a:lnTo>
                  <a:lnTo>
                    <a:pt x="1128" y="408"/>
                  </a:lnTo>
                  <a:lnTo>
                    <a:pt x="1146" y="402"/>
                  </a:lnTo>
                  <a:lnTo>
                    <a:pt x="1146" y="396"/>
                  </a:lnTo>
                  <a:lnTo>
                    <a:pt x="1158" y="396"/>
                  </a:lnTo>
                  <a:lnTo>
                    <a:pt x="1170" y="390"/>
                  </a:lnTo>
                  <a:lnTo>
                    <a:pt x="1182" y="378"/>
                  </a:lnTo>
                  <a:lnTo>
                    <a:pt x="1182" y="366"/>
                  </a:lnTo>
                  <a:lnTo>
                    <a:pt x="1170" y="366"/>
                  </a:lnTo>
                  <a:lnTo>
                    <a:pt x="1158" y="372"/>
                  </a:lnTo>
                  <a:lnTo>
                    <a:pt x="1152" y="3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2" name="Vietnam" descr="© INSCALE GmbH, 05.05.2010&#10;http://www.presentationload.com/">
              <a:extLst>
                <a:ext uri="{FF2B5EF4-FFF2-40B4-BE49-F238E27FC236}">
                  <a16:creationId xmlns:a16="http://schemas.microsoft.com/office/drawing/2014/main" id="{E472C1EB-1F32-489D-9E42-89CB9A939826}"/>
                </a:ext>
              </a:extLst>
            </p:cNvPr>
            <p:cNvSpPr>
              <a:spLocks/>
            </p:cNvSpPr>
            <p:nvPr>
              <p:custDataLst>
                <p:tags r:id="rId6"/>
              </p:custDataLst>
            </p:nvPr>
          </p:nvSpPr>
          <p:spPr bwMode="gray">
            <a:xfrm>
              <a:off x="10150768" y="2984845"/>
              <a:ext cx="235199" cy="462813"/>
            </a:xfrm>
            <a:custGeom>
              <a:avLst/>
              <a:gdLst>
                <a:gd name="T0" fmla="*/ 2147483647 w 606"/>
                <a:gd name="T1" fmla="*/ 2147483647 h 1194"/>
                <a:gd name="T2" fmla="*/ 2147483647 w 606"/>
                <a:gd name="T3" fmla="*/ 2147483647 h 1194"/>
                <a:gd name="T4" fmla="*/ 2147483647 w 606"/>
                <a:gd name="T5" fmla="*/ 2147483647 h 1194"/>
                <a:gd name="T6" fmla="*/ 2147483647 w 606"/>
                <a:gd name="T7" fmla="*/ 2147483647 h 1194"/>
                <a:gd name="T8" fmla="*/ 2147483647 w 606"/>
                <a:gd name="T9" fmla="*/ 2147483647 h 1194"/>
                <a:gd name="T10" fmla="*/ 2147483647 w 606"/>
                <a:gd name="T11" fmla="*/ 2147483647 h 1194"/>
                <a:gd name="T12" fmla="*/ 2147483647 w 606"/>
                <a:gd name="T13" fmla="*/ 2147483647 h 1194"/>
                <a:gd name="T14" fmla="*/ 2147483647 w 606"/>
                <a:gd name="T15" fmla="*/ 2147483647 h 1194"/>
                <a:gd name="T16" fmla="*/ 2147483647 w 606"/>
                <a:gd name="T17" fmla="*/ 2147483647 h 1194"/>
                <a:gd name="T18" fmla="*/ 2147483647 w 606"/>
                <a:gd name="T19" fmla="*/ 2147483647 h 1194"/>
                <a:gd name="T20" fmla="*/ 2147483647 w 606"/>
                <a:gd name="T21" fmla="*/ 2147483647 h 1194"/>
                <a:gd name="T22" fmla="*/ 2147483647 w 606"/>
                <a:gd name="T23" fmla="*/ 2147483647 h 1194"/>
                <a:gd name="T24" fmla="*/ 2147483647 w 606"/>
                <a:gd name="T25" fmla="*/ 2147483647 h 1194"/>
                <a:gd name="T26" fmla="*/ 2147483647 w 606"/>
                <a:gd name="T27" fmla="*/ 2147483647 h 1194"/>
                <a:gd name="T28" fmla="*/ 2147483647 w 606"/>
                <a:gd name="T29" fmla="*/ 2147483647 h 1194"/>
                <a:gd name="T30" fmla="*/ 2147483647 w 606"/>
                <a:gd name="T31" fmla="*/ 2147483647 h 1194"/>
                <a:gd name="T32" fmla="*/ 2147483647 w 606"/>
                <a:gd name="T33" fmla="*/ 2147483647 h 1194"/>
                <a:gd name="T34" fmla="*/ 2147483647 w 606"/>
                <a:gd name="T35" fmla="*/ 2147483647 h 1194"/>
                <a:gd name="T36" fmla="*/ 2147483647 w 606"/>
                <a:gd name="T37" fmla="*/ 2147483647 h 1194"/>
                <a:gd name="T38" fmla="*/ 2147483647 w 606"/>
                <a:gd name="T39" fmla="*/ 2147483647 h 1194"/>
                <a:gd name="T40" fmla="*/ 2147483647 w 606"/>
                <a:gd name="T41" fmla="*/ 2147483647 h 1194"/>
                <a:gd name="T42" fmla="*/ 2147483647 w 606"/>
                <a:gd name="T43" fmla="*/ 2147483647 h 1194"/>
                <a:gd name="T44" fmla="*/ 2147483647 w 606"/>
                <a:gd name="T45" fmla="*/ 2147483647 h 1194"/>
                <a:gd name="T46" fmla="*/ 2147483647 w 606"/>
                <a:gd name="T47" fmla="*/ 2147483647 h 1194"/>
                <a:gd name="T48" fmla="*/ 2147483647 w 606"/>
                <a:gd name="T49" fmla="*/ 2147483647 h 1194"/>
                <a:gd name="T50" fmla="*/ 2147483647 w 606"/>
                <a:gd name="T51" fmla="*/ 2147483647 h 1194"/>
                <a:gd name="T52" fmla="*/ 2147483647 w 606"/>
                <a:gd name="T53" fmla="*/ 2147483647 h 1194"/>
                <a:gd name="T54" fmla="*/ 2147483647 w 606"/>
                <a:gd name="T55" fmla="*/ 2147483647 h 1194"/>
                <a:gd name="T56" fmla="*/ 2147483647 w 606"/>
                <a:gd name="T57" fmla="*/ 2147483647 h 1194"/>
                <a:gd name="T58" fmla="*/ 2147483647 w 606"/>
                <a:gd name="T59" fmla="*/ 2147483647 h 1194"/>
                <a:gd name="T60" fmla="*/ 2147483647 w 606"/>
                <a:gd name="T61" fmla="*/ 2147483647 h 1194"/>
                <a:gd name="T62" fmla="*/ 2147483647 w 606"/>
                <a:gd name="T63" fmla="*/ 2147483647 h 1194"/>
                <a:gd name="T64" fmla="*/ 2147483647 w 606"/>
                <a:gd name="T65" fmla="*/ 2147483647 h 1194"/>
                <a:gd name="T66" fmla="*/ 2147483647 w 606"/>
                <a:gd name="T67" fmla="*/ 2147483647 h 1194"/>
                <a:gd name="T68" fmla="*/ 2147483647 w 606"/>
                <a:gd name="T69" fmla="*/ 2147483647 h 1194"/>
                <a:gd name="T70" fmla="*/ 2147483647 w 606"/>
                <a:gd name="T71" fmla="*/ 2147483647 h 1194"/>
                <a:gd name="T72" fmla="*/ 2147483647 w 606"/>
                <a:gd name="T73" fmla="*/ 2147483647 h 1194"/>
                <a:gd name="T74" fmla="*/ 2147483647 w 606"/>
                <a:gd name="T75" fmla="*/ 2147483647 h 1194"/>
                <a:gd name="T76" fmla="*/ 2147483647 w 606"/>
                <a:gd name="T77" fmla="*/ 2147483647 h 1194"/>
                <a:gd name="T78" fmla="*/ 2147483647 w 606"/>
                <a:gd name="T79" fmla="*/ 2147483647 h 1194"/>
                <a:gd name="T80" fmla="*/ 2147483647 w 606"/>
                <a:gd name="T81" fmla="*/ 2147483647 h 1194"/>
                <a:gd name="T82" fmla="*/ 2147483647 w 606"/>
                <a:gd name="T83" fmla="*/ 2147483647 h 1194"/>
                <a:gd name="T84" fmla="*/ 2147483647 w 606"/>
                <a:gd name="T85" fmla="*/ 2147483647 h 1194"/>
                <a:gd name="T86" fmla="*/ 2147483647 w 606"/>
                <a:gd name="T87" fmla="*/ 2147483647 h 1194"/>
                <a:gd name="T88" fmla="*/ 2147483647 w 606"/>
                <a:gd name="T89" fmla="*/ 2147483647 h 1194"/>
                <a:gd name="T90" fmla="*/ 2147483647 w 606"/>
                <a:gd name="T91" fmla="*/ 2147483647 h 1194"/>
                <a:gd name="T92" fmla="*/ 2147483647 w 606"/>
                <a:gd name="T93" fmla="*/ 2147483647 h 1194"/>
                <a:gd name="T94" fmla="*/ 2147483647 w 606"/>
                <a:gd name="T95" fmla="*/ 2147483647 h 1194"/>
                <a:gd name="T96" fmla="*/ 2147483647 w 606"/>
                <a:gd name="T97" fmla="*/ 2147483647 h 1194"/>
                <a:gd name="T98" fmla="*/ 2147483647 w 606"/>
                <a:gd name="T99" fmla="*/ 2147483647 h 1194"/>
                <a:gd name="T100" fmla="*/ 2147483647 w 606"/>
                <a:gd name="T101" fmla="*/ 2147483647 h 1194"/>
                <a:gd name="T102" fmla="*/ 2147483647 w 606"/>
                <a:gd name="T103" fmla="*/ 2147483647 h 1194"/>
                <a:gd name="T104" fmla="*/ 2147483647 w 606"/>
                <a:gd name="T105" fmla="*/ 2147483647 h 1194"/>
                <a:gd name="T106" fmla="*/ 2147483647 w 606"/>
                <a:gd name="T107" fmla="*/ 2147483647 h 1194"/>
                <a:gd name="T108" fmla="*/ 2147483647 w 606"/>
                <a:gd name="T109" fmla="*/ 2147483647 h 1194"/>
                <a:gd name="T110" fmla="*/ 2147483647 w 606"/>
                <a:gd name="T111" fmla="*/ 2147483647 h 1194"/>
                <a:gd name="T112" fmla="*/ 2147483647 w 606"/>
                <a:gd name="T113" fmla="*/ 2147483647 h 1194"/>
                <a:gd name="T114" fmla="*/ 2147483647 w 606"/>
                <a:gd name="T115" fmla="*/ 2147483647 h 1194"/>
                <a:gd name="T116" fmla="*/ 2147483647 w 606"/>
                <a:gd name="T117" fmla="*/ 2147483647 h 1194"/>
                <a:gd name="T118" fmla="*/ 2147483647 w 606"/>
                <a:gd name="T119" fmla="*/ 2147483647 h 1194"/>
                <a:gd name="T120" fmla="*/ 2147483647 w 606"/>
                <a:gd name="T121" fmla="*/ 2147483647 h 1194"/>
                <a:gd name="T122" fmla="*/ 2147483647 w 606"/>
                <a:gd name="T123" fmla="*/ 2147483647 h 11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6"/>
                <a:gd name="T187" fmla="*/ 0 h 1194"/>
                <a:gd name="T188" fmla="*/ 606 w 606"/>
                <a:gd name="T189" fmla="*/ 1194 h 11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6" h="1194">
                  <a:moveTo>
                    <a:pt x="6" y="48"/>
                  </a:moveTo>
                  <a:lnTo>
                    <a:pt x="0" y="60"/>
                  </a:lnTo>
                  <a:lnTo>
                    <a:pt x="0" y="72"/>
                  </a:lnTo>
                  <a:lnTo>
                    <a:pt x="12" y="96"/>
                  </a:lnTo>
                  <a:lnTo>
                    <a:pt x="18" y="102"/>
                  </a:lnTo>
                  <a:lnTo>
                    <a:pt x="24" y="114"/>
                  </a:lnTo>
                  <a:lnTo>
                    <a:pt x="36" y="120"/>
                  </a:lnTo>
                  <a:lnTo>
                    <a:pt x="42" y="132"/>
                  </a:lnTo>
                  <a:lnTo>
                    <a:pt x="48" y="126"/>
                  </a:lnTo>
                  <a:lnTo>
                    <a:pt x="54" y="126"/>
                  </a:lnTo>
                  <a:lnTo>
                    <a:pt x="54" y="156"/>
                  </a:lnTo>
                  <a:lnTo>
                    <a:pt x="66" y="180"/>
                  </a:lnTo>
                  <a:lnTo>
                    <a:pt x="84" y="198"/>
                  </a:lnTo>
                  <a:lnTo>
                    <a:pt x="90" y="210"/>
                  </a:lnTo>
                  <a:lnTo>
                    <a:pt x="108" y="210"/>
                  </a:lnTo>
                  <a:lnTo>
                    <a:pt x="108" y="216"/>
                  </a:lnTo>
                  <a:lnTo>
                    <a:pt x="120" y="228"/>
                  </a:lnTo>
                  <a:lnTo>
                    <a:pt x="126" y="222"/>
                  </a:lnTo>
                  <a:lnTo>
                    <a:pt x="132" y="210"/>
                  </a:lnTo>
                  <a:lnTo>
                    <a:pt x="132" y="204"/>
                  </a:lnTo>
                  <a:lnTo>
                    <a:pt x="138" y="192"/>
                  </a:lnTo>
                  <a:lnTo>
                    <a:pt x="150" y="192"/>
                  </a:lnTo>
                  <a:lnTo>
                    <a:pt x="162" y="198"/>
                  </a:lnTo>
                  <a:lnTo>
                    <a:pt x="186" y="222"/>
                  </a:lnTo>
                  <a:lnTo>
                    <a:pt x="180" y="222"/>
                  </a:lnTo>
                  <a:lnTo>
                    <a:pt x="174" y="228"/>
                  </a:lnTo>
                  <a:lnTo>
                    <a:pt x="174" y="234"/>
                  </a:lnTo>
                  <a:lnTo>
                    <a:pt x="198" y="246"/>
                  </a:lnTo>
                  <a:lnTo>
                    <a:pt x="216" y="252"/>
                  </a:lnTo>
                  <a:lnTo>
                    <a:pt x="228" y="258"/>
                  </a:lnTo>
                  <a:lnTo>
                    <a:pt x="228" y="270"/>
                  </a:lnTo>
                  <a:lnTo>
                    <a:pt x="222" y="282"/>
                  </a:lnTo>
                  <a:lnTo>
                    <a:pt x="210" y="288"/>
                  </a:lnTo>
                  <a:lnTo>
                    <a:pt x="204" y="300"/>
                  </a:lnTo>
                  <a:lnTo>
                    <a:pt x="198" y="306"/>
                  </a:lnTo>
                  <a:lnTo>
                    <a:pt x="180" y="306"/>
                  </a:lnTo>
                  <a:lnTo>
                    <a:pt x="174" y="300"/>
                  </a:lnTo>
                  <a:lnTo>
                    <a:pt x="150" y="300"/>
                  </a:lnTo>
                  <a:lnTo>
                    <a:pt x="156" y="306"/>
                  </a:lnTo>
                  <a:lnTo>
                    <a:pt x="156" y="324"/>
                  </a:lnTo>
                  <a:lnTo>
                    <a:pt x="168" y="330"/>
                  </a:lnTo>
                  <a:lnTo>
                    <a:pt x="174" y="336"/>
                  </a:lnTo>
                  <a:lnTo>
                    <a:pt x="210" y="354"/>
                  </a:lnTo>
                  <a:lnTo>
                    <a:pt x="222" y="366"/>
                  </a:lnTo>
                  <a:lnTo>
                    <a:pt x="234" y="372"/>
                  </a:lnTo>
                  <a:lnTo>
                    <a:pt x="240" y="378"/>
                  </a:lnTo>
                  <a:lnTo>
                    <a:pt x="252" y="378"/>
                  </a:lnTo>
                  <a:lnTo>
                    <a:pt x="252" y="408"/>
                  </a:lnTo>
                  <a:lnTo>
                    <a:pt x="258" y="414"/>
                  </a:lnTo>
                  <a:lnTo>
                    <a:pt x="270" y="414"/>
                  </a:lnTo>
                  <a:lnTo>
                    <a:pt x="282" y="420"/>
                  </a:lnTo>
                  <a:lnTo>
                    <a:pt x="288" y="426"/>
                  </a:lnTo>
                  <a:lnTo>
                    <a:pt x="294" y="426"/>
                  </a:lnTo>
                  <a:lnTo>
                    <a:pt x="294" y="450"/>
                  </a:lnTo>
                  <a:lnTo>
                    <a:pt x="306" y="474"/>
                  </a:lnTo>
                  <a:lnTo>
                    <a:pt x="324" y="486"/>
                  </a:lnTo>
                  <a:lnTo>
                    <a:pt x="342" y="504"/>
                  </a:lnTo>
                  <a:lnTo>
                    <a:pt x="348" y="522"/>
                  </a:lnTo>
                  <a:lnTo>
                    <a:pt x="366" y="522"/>
                  </a:lnTo>
                  <a:lnTo>
                    <a:pt x="366" y="528"/>
                  </a:lnTo>
                  <a:lnTo>
                    <a:pt x="372" y="534"/>
                  </a:lnTo>
                  <a:lnTo>
                    <a:pt x="384" y="558"/>
                  </a:lnTo>
                  <a:lnTo>
                    <a:pt x="396" y="570"/>
                  </a:lnTo>
                  <a:lnTo>
                    <a:pt x="408" y="570"/>
                  </a:lnTo>
                  <a:lnTo>
                    <a:pt x="414" y="576"/>
                  </a:lnTo>
                  <a:lnTo>
                    <a:pt x="426" y="582"/>
                  </a:lnTo>
                  <a:lnTo>
                    <a:pt x="432" y="588"/>
                  </a:lnTo>
                  <a:lnTo>
                    <a:pt x="432" y="600"/>
                  </a:lnTo>
                  <a:lnTo>
                    <a:pt x="426" y="606"/>
                  </a:lnTo>
                  <a:lnTo>
                    <a:pt x="420" y="606"/>
                  </a:lnTo>
                  <a:lnTo>
                    <a:pt x="414" y="612"/>
                  </a:lnTo>
                  <a:lnTo>
                    <a:pt x="408" y="612"/>
                  </a:lnTo>
                  <a:lnTo>
                    <a:pt x="432" y="636"/>
                  </a:lnTo>
                  <a:lnTo>
                    <a:pt x="456" y="648"/>
                  </a:lnTo>
                  <a:lnTo>
                    <a:pt x="462" y="654"/>
                  </a:lnTo>
                  <a:lnTo>
                    <a:pt x="468" y="654"/>
                  </a:lnTo>
                  <a:lnTo>
                    <a:pt x="450" y="690"/>
                  </a:lnTo>
                  <a:lnTo>
                    <a:pt x="456" y="690"/>
                  </a:lnTo>
                  <a:lnTo>
                    <a:pt x="468" y="702"/>
                  </a:lnTo>
                  <a:lnTo>
                    <a:pt x="468" y="708"/>
                  </a:lnTo>
                  <a:lnTo>
                    <a:pt x="456" y="720"/>
                  </a:lnTo>
                  <a:lnTo>
                    <a:pt x="450" y="720"/>
                  </a:lnTo>
                  <a:lnTo>
                    <a:pt x="450" y="762"/>
                  </a:lnTo>
                  <a:lnTo>
                    <a:pt x="456" y="762"/>
                  </a:lnTo>
                  <a:lnTo>
                    <a:pt x="468" y="774"/>
                  </a:lnTo>
                  <a:lnTo>
                    <a:pt x="480" y="798"/>
                  </a:lnTo>
                  <a:lnTo>
                    <a:pt x="480" y="804"/>
                  </a:lnTo>
                  <a:lnTo>
                    <a:pt x="468" y="816"/>
                  </a:lnTo>
                  <a:lnTo>
                    <a:pt x="462" y="816"/>
                  </a:lnTo>
                  <a:lnTo>
                    <a:pt x="462" y="828"/>
                  </a:lnTo>
                  <a:lnTo>
                    <a:pt x="468" y="834"/>
                  </a:lnTo>
                  <a:lnTo>
                    <a:pt x="468" y="864"/>
                  </a:lnTo>
                  <a:lnTo>
                    <a:pt x="474" y="870"/>
                  </a:lnTo>
                  <a:lnTo>
                    <a:pt x="474" y="900"/>
                  </a:lnTo>
                  <a:lnTo>
                    <a:pt x="462" y="894"/>
                  </a:lnTo>
                  <a:lnTo>
                    <a:pt x="444" y="894"/>
                  </a:lnTo>
                  <a:lnTo>
                    <a:pt x="438" y="900"/>
                  </a:lnTo>
                  <a:lnTo>
                    <a:pt x="438" y="918"/>
                  </a:lnTo>
                  <a:lnTo>
                    <a:pt x="408" y="918"/>
                  </a:lnTo>
                  <a:lnTo>
                    <a:pt x="408" y="942"/>
                  </a:lnTo>
                  <a:lnTo>
                    <a:pt x="366" y="942"/>
                  </a:lnTo>
                  <a:lnTo>
                    <a:pt x="366" y="966"/>
                  </a:lnTo>
                  <a:lnTo>
                    <a:pt x="378" y="990"/>
                  </a:lnTo>
                  <a:lnTo>
                    <a:pt x="396" y="1008"/>
                  </a:lnTo>
                  <a:lnTo>
                    <a:pt x="396" y="1020"/>
                  </a:lnTo>
                  <a:lnTo>
                    <a:pt x="390" y="1014"/>
                  </a:lnTo>
                  <a:lnTo>
                    <a:pt x="378" y="1008"/>
                  </a:lnTo>
                  <a:lnTo>
                    <a:pt x="372" y="1002"/>
                  </a:lnTo>
                  <a:lnTo>
                    <a:pt x="360" y="996"/>
                  </a:lnTo>
                  <a:lnTo>
                    <a:pt x="348" y="996"/>
                  </a:lnTo>
                  <a:lnTo>
                    <a:pt x="342" y="1002"/>
                  </a:lnTo>
                  <a:lnTo>
                    <a:pt x="342" y="1008"/>
                  </a:lnTo>
                  <a:lnTo>
                    <a:pt x="306" y="1008"/>
                  </a:lnTo>
                  <a:lnTo>
                    <a:pt x="312" y="1014"/>
                  </a:lnTo>
                  <a:lnTo>
                    <a:pt x="318" y="1014"/>
                  </a:lnTo>
                  <a:lnTo>
                    <a:pt x="324" y="1020"/>
                  </a:lnTo>
                  <a:lnTo>
                    <a:pt x="324" y="1026"/>
                  </a:lnTo>
                  <a:lnTo>
                    <a:pt x="312" y="1032"/>
                  </a:lnTo>
                  <a:lnTo>
                    <a:pt x="294" y="1032"/>
                  </a:lnTo>
                  <a:lnTo>
                    <a:pt x="276" y="1038"/>
                  </a:lnTo>
                  <a:lnTo>
                    <a:pt x="270" y="1050"/>
                  </a:lnTo>
                  <a:lnTo>
                    <a:pt x="270" y="1056"/>
                  </a:lnTo>
                  <a:lnTo>
                    <a:pt x="288" y="1074"/>
                  </a:lnTo>
                  <a:lnTo>
                    <a:pt x="300" y="1080"/>
                  </a:lnTo>
                  <a:lnTo>
                    <a:pt x="306" y="1086"/>
                  </a:lnTo>
                  <a:lnTo>
                    <a:pt x="312" y="1086"/>
                  </a:lnTo>
                  <a:lnTo>
                    <a:pt x="294" y="1104"/>
                  </a:lnTo>
                  <a:lnTo>
                    <a:pt x="294" y="1110"/>
                  </a:lnTo>
                  <a:lnTo>
                    <a:pt x="300" y="1116"/>
                  </a:lnTo>
                  <a:lnTo>
                    <a:pt x="300" y="1128"/>
                  </a:lnTo>
                  <a:lnTo>
                    <a:pt x="306" y="1140"/>
                  </a:lnTo>
                  <a:lnTo>
                    <a:pt x="306" y="1152"/>
                  </a:lnTo>
                  <a:lnTo>
                    <a:pt x="312" y="1158"/>
                  </a:lnTo>
                  <a:lnTo>
                    <a:pt x="294" y="1176"/>
                  </a:lnTo>
                  <a:lnTo>
                    <a:pt x="294" y="1188"/>
                  </a:lnTo>
                  <a:lnTo>
                    <a:pt x="306" y="1194"/>
                  </a:lnTo>
                  <a:lnTo>
                    <a:pt x="318" y="1194"/>
                  </a:lnTo>
                  <a:lnTo>
                    <a:pt x="330" y="1188"/>
                  </a:lnTo>
                  <a:lnTo>
                    <a:pt x="354" y="1164"/>
                  </a:lnTo>
                  <a:lnTo>
                    <a:pt x="366" y="1158"/>
                  </a:lnTo>
                  <a:lnTo>
                    <a:pt x="378" y="1158"/>
                  </a:lnTo>
                  <a:lnTo>
                    <a:pt x="384" y="1134"/>
                  </a:lnTo>
                  <a:lnTo>
                    <a:pt x="384" y="1110"/>
                  </a:lnTo>
                  <a:lnTo>
                    <a:pt x="396" y="1110"/>
                  </a:lnTo>
                  <a:lnTo>
                    <a:pt x="402" y="1116"/>
                  </a:lnTo>
                  <a:lnTo>
                    <a:pt x="414" y="1116"/>
                  </a:lnTo>
                  <a:lnTo>
                    <a:pt x="426" y="1104"/>
                  </a:lnTo>
                  <a:lnTo>
                    <a:pt x="426" y="1092"/>
                  </a:lnTo>
                  <a:lnTo>
                    <a:pt x="420" y="1086"/>
                  </a:lnTo>
                  <a:lnTo>
                    <a:pt x="414" y="1074"/>
                  </a:lnTo>
                  <a:lnTo>
                    <a:pt x="408" y="1068"/>
                  </a:lnTo>
                  <a:lnTo>
                    <a:pt x="408" y="1062"/>
                  </a:lnTo>
                  <a:lnTo>
                    <a:pt x="414" y="1056"/>
                  </a:lnTo>
                  <a:lnTo>
                    <a:pt x="426" y="1056"/>
                  </a:lnTo>
                  <a:lnTo>
                    <a:pt x="438" y="1050"/>
                  </a:lnTo>
                  <a:lnTo>
                    <a:pt x="444" y="1044"/>
                  </a:lnTo>
                  <a:lnTo>
                    <a:pt x="450" y="1044"/>
                  </a:lnTo>
                  <a:lnTo>
                    <a:pt x="456" y="1050"/>
                  </a:lnTo>
                  <a:lnTo>
                    <a:pt x="468" y="1050"/>
                  </a:lnTo>
                  <a:lnTo>
                    <a:pt x="480" y="1044"/>
                  </a:lnTo>
                  <a:lnTo>
                    <a:pt x="498" y="1038"/>
                  </a:lnTo>
                  <a:lnTo>
                    <a:pt x="546" y="1014"/>
                  </a:lnTo>
                  <a:lnTo>
                    <a:pt x="582" y="978"/>
                  </a:lnTo>
                  <a:lnTo>
                    <a:pt x="588" y="960"/>
                  </a:lnTo>
                  <a:lnTo>
                    <a:pt x="594" y="936"/>
                  </a:lnTo>
                  <a:lnTo>
                    <a:pt x="606" y="876"/>
                  </a:lnTo>
                  <a:lnTo>
                    <a:pt x="606" y="846"/>
                  </a:lnTo>
                  <a:lnTo>
                    <a:pt x="600" y="834"/>
                  </a:lnTo>
                  <a:lnTo>
                    <a:pt x="576" y="810"/>
                  </a:lnTo>
                  <a:lnTo>
                    <a:pt x="594" y="804"/>
                  </a:lnTo>
                  <a:lnTo>
                    <a:pt x="594" y="774"/>
                  </a:lnTo>
                  <a:lnTo>
                    <a:pt x="588" y="756"/>
                  </a:lnTo>
                  <a:lnTo>
                    <a:pt x="588" y="744"/>
                  </a:lnTo>
                  <a:lnTo>
                    <a:pt x="570" y="708"/>
                  </a:lnTo>
                  <a:lnTo>
                    <a:pt x="564" y="690"/>
                  </a:lnTo>
                  <a:lnTo>
                    <a:pt x="558" y="684"/>
                  </a:lnTo>
                  <a:lnTo>
                    <a:pt x="552" y="672"/>
                  </a:lnTo>
                  <a:lnTo>
                    <a:pt x="558" y="666"/>
                  </a:lnTo>
                  <a:lnTo>
                    <a:pt x="558" y="642"/>
                  </a:lnTo>
                  <a:lnTo>
                    <a:pt x="522" y="606"/>
                  </a:lnTo>
                  <a:lnTo>
                    <a:pt x="486" y="576"/>
                  </a:lnTo>
                  <a:lnTo>
                    <a:pt x="456" y="552"/>
                  </a:lnTo>
                  <a:lnTo>
                    <a:pt x="432" y="534"/>
                  </a:lnTo>
                  <a:lnTo>
                    <a:pt x="420" y="528"/>
                  </a:lnTo>
                  <a:lnTo>
                    <a:pt x="402" y="516"/>
                  </a:lnTo>
                  <a:lnTo>
                    <a:pt x="390" y="510"/>
                  </a:lnTo>
                  <a:lnTo>
                    <a:pt x="384" y="504"/>
                  </a:lnTo>
                  <a:lnTo>
                    <a:pt x="384" y="468"/>
                  </a:lnTo>
                  <a:lnTo>
                    <a:pt x="336" y="420"/>
                  </a:lnTo>
                  <a:lnTo>
                    <a:pt x="306" y="384"/>
                  </a:lnTo>
                  <a:lnTo>
                    <a:pt x="288" y="354"/>
                  </a:lnTo>
                  <a:lnTo>
                    <a:pt x="282" y="336"/>
                  </a:lnTo>
                  <a:lnTo>
                    <a:pt x="282" y="318"/>
                  </a:lnTo>
                  <a:lnTo>
                    <a:pt x="276" y="306"/>
                  </a:lnTo>
                  <a:lnTo>
                    <a:pt x="276" y="282"/>
                  </a:lnTo>
                  <a:lnTo>
                    <a:pt x="282" y="276"/>
                  </a:lnTo>
                  <a:lnTo>
                    <a:pt x="294" y="252"/>
                  </a:lnTo>
                  <a:lnTo>
                    <a:pt x="294" y="240"/>
                  </a:lnTo>
                  <a:lnTo>
                    <a:pt x="300" y="240"/>
                  </a:lnTo>
                  <a:lnTo>
                    <a:pt x="312" y="228"/>
                  </a:lnTo>
                  <a:lnTo>
                    <a:pt x="324" y="222"/>
                  </a:lnTo>
                  <a:lnTo>
                    <a:pt x="336" y="210"/>
                  </a:lnTo>
                  <a:lnTo>
                    <a:pt x="336" y="204"/>
                  </a:lnTo>
                  <a:lnTo>
                    <a:pt x="342" y="198"/>
                  </a:lnTo>
                  <a:lnTo>
                    <a:pt x="372" y="198"/>
                  </a:lnTo>
                  <a:lnTo>
                    <a:pt x="384" y="186"/>
                  </a:lnTo>
                  <a:lnTo>
                    <a:pt x="390" y="174"/>
                  </a:lnTo>
                  <a:lnTo>
                    <a:pt x="390" y="156"/>
                  </a:lnTo>
                  <a:lnTo>
                    <a:pt x="396" y="144"/>
                  </a:lnTo>
                  <a:lnTo>
                    <a:pt x="390" y="144"/>
                  </a:lnTo>
                  <a:lnTo>
                    <a:pt x="384" y="138"/>
                  </a:lnTo>
                  <a:lnTo>
                    <a:pt x="354" y="138"/>
                  </a:lnTo>
                  <a:lnTo>
                    <a:pt x="342" y="132"/>
                  </a:lnTo>
                  <a:lnTo>
                    <a:pt x="336" y="120"/>
                  </a:lnTo>
                  <a:lnTo>
                    <a:pt x="330" y="114"/>
                  </a:lnTo>
                  <a:lnTo>
                    <a:pt x="312" y="114"/>
                  </a:lnTo>
                  <a:lnTo>
                    <a:pt x="312" y="96"/>
                  </a:lnTo>
                  <a:lnTo>
                    <a:pt x="300" y="90"/>
                  </a:lnTo>
                  <a:lnTo>
                    <a:pt x="294" y="72"/>
                  </a:lnTo>
                  <a:lnTo>
                    <a:pt x="312" y="54"/>
                  </a:lnTo>
                  <a:lnTo>
                    <a:pt x="312" y="48"/>
                  </a:lnTo>
                  <a:lnTo>
                    <a:pt x="306" y="42"/>
                  </a:lnTo>
                  <a:lnTo>
                    <a:pt x="276" y="42"/>
                  </a:lnTo>
                  <a:lnTo>
                    <a:pt x="264" y="30"/>
                  </a:lnTo>
                  <a:lnTo>
                    <a:pt x="234" y="36"/>
                  </a:lnTo>
                  <a:lnTo>
                    <a:pt x="204" y="0"/>
                  </a:lnTo>
                  <a:lnTo>
                    <a:pt x="198" y="0"/>
                  </a:lnTo>
                  <a:lnTo>
                    <a:pt x="192" y="6"/>
                  </a:lnTo>
                  <a:lnTo>
                    <a:pt x="180" y="12"/>
                  </a:lnTo>
                  <a:lnTo>
                    <a:pt x="174" y="18"/>
                  </a:lnTo>
                  <a:lnTo>
                    <a:pt x="174" y="30"/>
                  </a:lnTo>
                  <a:lnTo>
                    <a:pt x="168" y="42"/>
                  </a:lnTo>
                  <a:lnTo>
                    <a:pt x="168" y="48"/>
                  </a:lnTo>
                  <a:lnTo>
                    <a:pt x="150" y="48"/>
                  </a:lnTo>
                  <a:lnTo>
                    <a:pt x="144" y="54"/>
                  </a:lnTo>
                  <a:lnTo>
                    <a:pt x="138" y="48"/>
                  </a:lnTo>
                  <a:lnTo>
                    <a:pt x="120" y="48"/>
                  </a:lnTo>
                  <a:lnTo>
                    <a:pt x="132" y="60"/>
                  </a:lnTo>
                  <a:lnTo>
                    <a:pt x="132" y="72"/>
                  </a:lnTo>
                  <a:lnTo>
                    <a:pt x="114" y="72"/>
                  </a:lnTo>
                  <a:lnTo>
                    <a:pt x="108" y="66"/>
                  </a:lnTo>
                  <a:lnTo>
                    <a:pt x="96" y="48"/>
                  </a:lnTo>
                  <a:lnTo>
                    <a:pt x="90" y="48"/>
                  </a:lnTo>
                  <a:lnTo>
                    <a:pt x="90" y="66"/>
                  </a:lnTo>
                  <a:lnTo>
                    <a:pt x="72" y="48"/>
                  </a:lnTo>
                  <a:lnTo>
                    <a:pt x="66" y="54"/>
                  </a:lnTo>
                  <a:lnTo>
                    <a:pt x="60" y="66"/>
                  </a:lnTo>
                  <a:lnTo>
                    <a:pt x="54" y="72"/>
                  </a:lnTo>
                  <a:lnTo>
                    <a:pt x="42" y="72"/>
                  </a:lnTo>
                  <a:lnTo>
                    <a:pt x="18" y="48"/>
                  </a:lnTo>
                  <a:lnTo>
                    <a:pt x="6" y="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3" name="United Arab Emirates" descr="© INSCALE GmbH, 05.05.2010&#10;http://www.presentationload.com/">
              <a:extLst>
                <a:ext uri="{FF2B5EF4-FFF2-40B4-BE49-F238E27FC236}">
                  <a16:creationId xmlns:a16="http://schemas.microsoft.com/office/drawing/2014/main" id="{785A60CC-2507-4B8E-842F-94BF751007BC}"/>
                </a:ext>
              </a:extLst>
            </p:cNvPr>
            <p:cNvSpPr>
              <a:spLocks/>
            </p:cNvSpPr>
            <p:nvPr>
              <p:custDataLst>
                <p:tags r:id="rId7"/>
              </p:custDataLst>
            </p:nvPr>
          </p:nvSpPr>
          <p:spPr bwMode="gray">
            <a:xfrm>
              <a:off x="8777503" y="2886213"/>
              <a:ext cx="130498" cy="124429"/>
            </a:xfrm>
            <a:custGeom>
              <a:avLst/>
              <a:gdLst>
                <a:gd name="T0" fmla="*/ 2147483647 w 336"/>
                <a:gd name="T1" fmla="*/ 2147483647 h 318"/>
                <a:gd name="T2" fmla="*/ 2147483647 w 336"/>
                <a:gd name="T3" fmla="*/ 2147483647 h 318"/>
                <a:gd name="T4" fmla="*/ 2147483647 w 336"/>
                <a:gd name="T5" fmla="*/ 2147483647 h 318"/>
                <a:gd name="T6" fmla="*/ 2147483647 w 336"/>
                <a:gd name="T7" fmla="*/ 2147483647 h 318"/>
                <a:gd name="T8" fmla="*/ 2147483647 w 336"/>
                <a:gd name="T9" fmla="*/ 2147483647 h 318"/>
                <a:gd name="T10" fmla="*/ 2147483647 w 336"/>
                <a:gd name="T11" fmla="*/ 0 h 318"/>
                <a:gd name="T12" fmla="*/ 2147483647 w 336"/>
                <a:gd name="T13" fmla="*/ 2147483647 h 318"/>
                <a:gd name="T14" fmla="*/ 2147483647 w 336"/>
                <a:gd name="T15" fmla="*/ 2147483647 h 318"/>
                <a:gd name="T16" fmla="*/ 2147483647 w 336"/>
                <a:gd name="T17" fmla="*/ 2147483647 h 318"/>
                <a:gd name="T18" fmla="*/ 2147483647 w 336"/>
                <a:gd name="T19" fmla="*/ 2147483647 h 318"/>
                <a:gd name="T20" fmla="*/ 2147483647 w 336"/>
                <a:gd name="T21" fmla="*/ 2147483647 h 318"/>
                <a:gd name="T22" fmla="*/ 2147483647 w 336"/>
                <a:gd name="T23" fmla="*/ 2147483647 h 318"/>
                <a:gd name="T24" fmla="*/ 2147483647 w 336"/>
                <a:gd name="T25" fmla="*/ 2147483647 h 318"/>
                <a:gd name="T26" fmla="*/ 2147483647 w 336"/>
                <a:gd name="T27" fmla="*/ 2147483647 h 318"/>
                <a:gd name="T28" fmla="*/ 2147483647 w 336"/>
                <a:gd name="T29" fmla="*/ 2147483647 h 318"/>
                <a:gd name="T30" fmla="*/ 2147483647 w 336"/>
                <a:gd name="T31" fmla="*/ 2147483647 h 318"/>
                <a:gd name="T32" fmla="*/ 2147483647 w 336"/>
                <a:gd name="T33" fmla="*/ 2147483647 h 318"/>
                <a:gd name="T34" fmla="*/ 2147483647 w 336"/>
                <a:gd name="T35" fmla="*/ 2147483647 h 318"/>
                <a:gd name="T36" fmla="*/ 0 w 336"/>
                <a:gd name="T37" fmla="*/ 2147483647 h 318"/>
                <a:gd name="T38" fmla="*/ 2147483647 w 336"/>
                <a:gd name="T39" fmla="*/ 2147483647 h 318"/>
                <a:gd name="T40" fmla="*/ 2147483647 w 336"/>
                <a:gd name="T41" fmla="*/ 2147483647 h 318"/>
                <a:gd name="T42" fmla="*/ 2147483647 w 336"/>
                <a:gd name="T43" fmla="*/ 2147483647 h 318"/>
                <a:gd name="T44" fmla="*/ 2147483647 w 336"/>
                <a:gd name="T45" fmla="*/ 2147483647 h 318"/>
                <a:gd name="T46" fmla="*/ 2147483647 w 336"/>
                <a:gd name="T47" fmla="*/ 2147483647 h 318"/>
                <a:gd name="T48" fmla="*/ 2147483647 w 336"/>
                <a:gd name="T49" fmla="*/ 2147483647 h 318"/>
                <a:gd name="T50" fmla="*/ 2147483647 w 336"/>
                <a:gd name="T51" fmla="*/ 2147483647 h 318"/>
                <a:gd name="T52" fmla="*/ 2147483647 w 336"/>
                <a:gd name="T53" fmla="*/ 2147483647 h 318"/>
                <a:gd name="T54" fmla="*/ 2147483647 w 336"/>
                <a:gd name="T55" fmla="*/ 2147483647 h 318"/>
                <a:gd name="T56" fmla="*/ 2147483647 w 336"/>
                <a:gd name="T57" fmla="*/ 2147483647 h 318"/>
                <a:gd name="T58" fmla="*/ 2147483647 w 336"/>
                <a:gd name="T59" fmla="*/ 2147483647 h 318"/>
                <a:gd name="T60" fmla="*/ 2147483647 w 336"/>
                <a:gd name="T61" fmla="*/ 2147483647 h 318"/>
                <a:gd name="T62" fmla="*/ 2147483647 w 336"/>
                <a:gd name="T63" fmla="*/ 2147483647 h 318"/>
                <a:gd name="T64" fmla="*/ 2147483647 w 336"/>
                <a:gd name="T65" fmla="*/ 2147483647 h 318"/>
                <a:gd name="T66" fmla="*/ 2147483647 w 336"/>
                <a:gd name="T67" fmla="*/ 2147483647 h 318"/>
                <a:gd name="T68" fmla="*/ 2147483647 w 336"/>
                <a:gd name="T69" fmla="*/ 2147483647 h 3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36"/>
                <a:gd name="T106" fmla="*/ 0 h 318"/>
                <a:gd name="T107" fmla="*/ 336 w 336"/>
                <a:gd name="T108" fmla="*/ 318 h 3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36" h="318">
                  <a:moveTo>
                    <a:pt x="300" y="120"/>
                  </a:moveTo>
                  <a:lnTo>
                    <a:pt x="306" y="120"/>
                  </a:lnTo>
                  <a:lnTo>
                    <a:pt x="306" y="126"/>
                  </a:lnTo>
                  <a:lnTo>
                    <a:pt x="312" y="138"/>
                  </a:lnTo>
                  <a:lnTo>
                    <a:pt x="336" y="132"/>
                  </a:lnTo>
                  <a:lnTo>
                    <a:pt x="330" y="120"/>
                  </a:lnTo>
                  <a:lnTo>
                    <a:pt x="324" y="102"/>
                  </a:lnTo>
                  <a:lnTo>
                    <a:pt x="324" y="60"/>
                  </a:lnTo>
                  <a:lnTo>
                    <a:pt x="330" y="42"/>
                  </a:lnTo>
                  <a:lnTo>
                    <a:pt x="330" y="6"/>
                  </a:lnTo>
                  <a:lnTo>
                    <a:pt x="324" y="0"/>
                  </a:lnTo>
                  <a:lnTo>
                    <a:pt x="318" y="0"/>
                  </a:lnTo>
                  <a:lnTo>
                    <a:pt x="312" y="6"/>
                  </a:lnTo>
                  <a:lnTo>
                    <a:pt x="306" y="18"/>
                  </a:lnTo>
                  <a:lnTo>
                    <a:pt x="300" y="36"/>
                  </a:lnTo>
                  <a:lnTo>
                    <a:pt x="288" y="60"/>
                  </a:lnTo>
                  <a:lnTo>
                    <a:pt x="282" y="66"/>
                  </a:lnTo>
                  <a:lnTo>
                    <a:pt x="282" y="72"/>
                  </a:lnTo>
                  <a:lnTo>
                    <a:pt x="276" y="72"/>
                  </a:lnTo>
                  <a:lnTo>
                    <a:pt x="264" y="78"/>
                  </a:lnTo>
                  <a:lnTo>
                    <a:pt x="234" y="108"/>
                  </a:lnTo>
                  <a:lnTo>
                    <a:pt x="228" y="120"/>
                  </a:lnTo>
                  <a:lnTo>
                    <a:pt x="216" y="132"/>
                  </a:lnTo>
                  <a:lnTo>
                    <a:pt x="204" y="138"/>
                  </a:lnTo>
                  <a:lnTo>
                    <a:pt x="198" y="150"/>
                  </a:lnTo>
                  <a:lnTo>
                    <a:pt x="198" y="168"/>
                  </a:lnTo>
                  <a:lnTo>
                    <a:pt x="192" y="180"/>
                  </a:lnTo>
                  <a:lnTo>
                    <a:pt x="192" y="186"/>
                  </a:lnTo>
                  <a:lnTo>
                    <a:pt x="186" y="192"/>
                  </a:lnTo>
                  <a:lnTo>
                    <a:pt x="150" y="192"/>
                  </a:lnTo>
                  <a:lnTo>
                    <a:pt x="132" y="186"/>
                  </a:lnTo>
                  <a:lnTo>
                    <a:pt x="90" y="186"/>
                  </a:lnTo>
                  <a:lnTo>
                    <a:pt x="72" y="192"/>
                  </a:lnTo>
                  <a:lnTo>
                    <a:pt x="48" y="204"/>
                  </a:lnTo>
                  <a:lnTo>
                    <a:pt x="24" y="204"/>
                  </a:lnTo>
                  <a:lnTo>
                    <a:pt x="12" y="192"/>
                  </a:lnTo>
                  <a:lnTo>
                    <a:pt x="0" y="186"/>
                  </a:lnTo>
                  <a:lnTo>
                    <a:pt x="0" y="198"/>
                  </a:lnTo>
                  <a:lnTo>
                    <a:pt x="18" y="216"/>
                  </a:lnTo>
                  <a:lnTo>
                    <a:pt x="30" y="240"/>
                  </a:lnTo>
                  <a:lnTo>
                    <a:pt x="54" y="264"/>
                  </a:lnTo>
                  <a:lnTo>
                    <a:pt x="60" y="276"/>
                  </a:lnTo>
                  <a:lnTo>
                    <a:pt x="72" y="282"/>
                  </a:lnTo>
                  <a:lnTo>
                    <a:pt x="78" y="294"/>
                  </a:lnTo>
                  <a:lnTo>
                    <a:pt x="96" y="294"/>
                  </a:lnTo>
                  <a:lnTo>
                    <a:pt x="132" y="300"/>
                  </a:lnTo>
                  <a:lnTo>
                    <a:pt x="228" y="312"/>
                  </a:lnTo>
                  <a:lnTo>
                    <a:pt x="270" y="318"/>
                  </a:lnTo>
                  <a:lnTo>
                    <a:pt x="264" y="306"/>
                  </a:lnTo>
                  <a:lnTo>
                    <a:pt x="258" y="300"/>
                  </a:lnTo>
                  <a:lnTo>
                    <a:pt x="252" y="288"/>
                  </a:lnTo>
                  <a:lnTo>
                    <a:pt x="252" y="276"/>
                  </a:lnTo>
                  <a:lnTo>
                    <a:pt x="258" y="270"/>
                  </a:lnTo>
                  <a:lnTo>
                    <a:pt x="264" y="258"/>
                  </a:lnTo>
                  <a:lnTo>
                    <a:pt x="270" y="252"/>
                  </a:lnTo>
                  <a:lnTo>
                    <a:pt x="276" y="240"/>
                  </a:lnTo>
                  <a:lnTo>
                    <a:pt x="276" y="228"/>
                  </a:lnTo>
                  <a:lnTo>
                    <a:pt x="282" y="216"/>
                  </a:lnTo>
                  <a:lnTo>
                    <a:pt x="282" y="204"/>
                  </a:lnTo>
                  <a:lnTo>
                    <a:pt x="288" y="198"/>
                  </a:lnTo>
                  <a:lnTo>
                    <a:pt x="288" y="192"/>
                  </a:lnTo>
                  <a:lnTo>
                    <a:pt x="300" y="192"/>
                  </a:lnTo>
                  <a:lnTo>
                    <a:pt x="300" y="198"/>
                  </a:lnTo>
                  <a:lnTo>
                    <a:pt x="306" y="198"/>
                  </a:lnTo>
                  <a:lnTo>
                    <a:pt x="306" y="192"/>
                  </a:lnTo>
                  <a:lnTo>
                    <a:pt x="288" y="174"/>
                  </a:lnTo>
                  <a:lnTo>
                    <a:pt x="288" y="144"/>
                  </a:lnTo>
                  <a:lnTo>
                    <a:pt x="294" y="132"/>
                  </a:lnTo>
                  <a:lnTo>
                    <a:pt x="294" y="126"/>
                  </a:lnTo>
                  <a:lnTo>
                    <a:pt x="300"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4" name="Turkmenistan" descr="© INSCALE GmbH, 05.05.2010&#10;http://www.presentationload.com/">
              <a:extLst>
                <a:ext uri="{FF2B5EF4-FFF2-40B4-BE49-F238E27FC236}">
                  <a16:creationId xmlns:a16="http://schemas.microsoft.com/office/drawing/2014/main" id="{720A7348-C301-48C3-94B2-02BE4292875B}"/>
                </a:ext>
              </a:extLst>
            </p:cNvPr>
            <p:cNvSpPr>
              <a:spLocks/>
            </p:cNvSpPr>
            <p:nvPr>
              <p:custDataLst>
                <p:tags r:id="rId8"/>
              </p:custDataLst>
            </p:nvPr>
          </p:nvSpPr>
          <p:spPr bwMode="gray">
            <a:xfrm>
              <a:off x="8727428" y="2379396"/>
              <a:ext cx="391494" cy="235201"/>
            </a:xfrm>
            <a:custGeom>
              <a:avLst/>
              <a:gdLst>
                <a:gd name="T0" fmla="*/ 2147483647 w 1008"/>
                <a:gd name="T1" fmla="*/ 2147483647 h 606"/>
                <a:gd name="T2" fmla="*/ 2147483647 w 1008"/>
                <a:gd name="T3" fmla="*/ 2147483647 h 606"/>
                <a:gd name="T4" fmla="*/ 2147483647 w 1008"/>
                <a:gd name="T5" fmla="*/ 2147483647 h 606"/>
                <a:gd name="T6" fmla="*/ 2147483647 w 1008"/>
                <a:gd name="T7" fmla="*/ 2147483647 h 606"/>
                <a:gd name="T8" fmla="*/ 2147483647 w 1008"/>
                <a:gd name="T9" fmla="*/ 2147483647 h 606"/>
                <a:gd name="T10" fmla="*/ 2147483647 w 1008"/>
                <a:gd name="T11" fmla="*/ 2147483647 h 606"/>
                <a:gd name="T12" fmla="*/ 2147483647 w 1008"/>
                <a:gd name="T13" fmla="*/ 2147483647 h 606"/>
                <a:gd name="T14" fmla="*/ 2147483647 w 1008"/>
                <a:gd name="T15" fmla="*/ 2147483647 h 606"/>
                <a:gd name="T16" fmla="*/ 2147483647 w 1008"/>
                <a:gd name="T17" fmla="*/ 2147483647 h 606"/>
                <a:gd name="T18" fmla="*/ 2147483647 w 1008"/>
                <a:gd name="T19" fmla="*/ 2147483647 h 606"/>
                <a:gd name="T20" fmla="*/ 2147483647 w 1008"/>
                <a:gd name="T21" fmla="*/ 2147483647 h 606"/>
                <a:gd name="T22" fmla="*/ 2147483647 w 1008"/>
                <a:gd name="T23" fmla="*/ 2147483647 h 606"/>
                <a:gd name="T24" fmla="*/ 2147483647 w 1008"/>
                <a:gd name="T25" fmla="*/ 2147483647 h 606"/>
                <a:gd name="T26" fmla="*/ 2147483647 w 1008"/>
                <a:gd name="T27" fmla="*/ 2147483647 h 606"/>
                <a:gd name="T28" fmla="*/ 2147483647 w 1008"/>
                <a:gd name="T29" fmla="*/ 2147483647 h 606"/>
                <a:gd name="T30" fmla="*/ 2147483647 w 1008"/>
                <a:gd name="T31" fmla="*/ 2147483647 h 606"/>
                <a:gd name="T32" fmla="*/ 2147483647 w 1008"/>
                <a:gd name="T33" fmla="*/ 2147483647 h 606"/>
                <a:gd name="T34" fmla="*/ 2147483647 w 1008"/>
                <a:gd name="T35" fmla="*/ 2147483647 h 606"/>
                <a:gd name="T36" fmla="*/ 2147483647 w 1008"/>
                <a:gd name="T37" fmla="*/ 2147483647 h 606"/>
                <a:gd name="T38" fmla="*/ 2147483647 w 1008"/>
                <a:gd name="T39" fmla="*/ 2147483647 h 606"/>
                <a:gd name="T40" fmla="*/ 2147483647 w 1008"/>
                <a:gd name="T41" fmla="*/ 2147483647 h 606"/>
                <a:gd name="T42" fmla="*/ 2147483647 w 1008"/>
                <a:gd name="T43" fmla="*/ 2147483647 h 606"/>
                <a:gd name="T44" fmla="*/ 2147483647 w 1008"/>
                <a:gd name="T45" fmla="*/ 2147483647 h 606"/>
                <a:gd name="T46" fmla="*/ 2147483647 w 1008"/>
                <a:gd name="T47" fmla="*/ 2147483647 h 606"/>
                <a:gd name="T48" fmla="*/ 2147483647 w 1008"/>
                <a:gd name="T49" fmla="*/ 2147483647 h 606"/>
                <a:gd name="T50" fmla="*/ 2147483647 w 1008"/>
                <a:gd name="T51" fmla="*/ 2147483647 h 606"/>
                <a:gd name="T52" fmla="*/ 2147483647 w 1008"/>
                <a:gd name="T53" fmla="*/ 2147483647 h 606"/>
                <a:gd name="T54" fmla="*/ 2147483647 w 1008"/>
                <a:gd name="T55" fmla="*/ 2147483647 h 606"/>
                <a:gd name="T56" fmla="*/ 2147483647 w 1008"/>
                <a:gd name="T57" fmla="*/ 2147483647 h 606"/>
                <a:gd name="T58" fmla="*/ 2147483647 w 1008"/>
                <a:gd name="T59" fmla="*/ 2147483647 h 606"/>
                <a:gd name="T60" fmla="*/ 2147483647 w 1008"/>
                <a:gd name="T61" fmla="*/ 2147483647 h 606"/>
                <a:gd name="T62" fmla="*/ 2147483647 w 1008"/>
                <a:gd name="T63" fmla="*/ 2147483647 h 606"/>
                <a:gd name="T64" fmla="*/ 2147483647 w 1008"/>
                <a:gd name="T65" fmla="*/ 2147483647 h 606"/>
                <a:gd name="T66" fmla="*/ 2147483647 w 1008"/>
                <a:gd name="T67" fmla="*/ 2147483647 h 606"/>
                <a:gd name="T68" fmla="*/ 2147483647 w 1008"/>
                <a:gd name="T69" fmla="*/ 2147483647 h 606"/>
                <a:gd name="T70" fmla="*/ 2147483647 w 1008"/>
                <a:gd name="T71" fmla="*/ 2147483647 h 606"/>
                <a:gd name="T72" fmla="*/ 2147483647 w 1008"/>
                <a:gd name="T73" fmla="*/ 2147483647 h 606"/>
                <a:gd name="T74" fmla="*/ 2147483647 w 1008"/>
                <a:gd name="T75" fmla="*/ 2147483647 h 606"/>
                <a:gd name="T76" fmla="*/ 2147483647 w 1008"/>
                <a:gd name="T77" fmla="*/ 2147483647 h 606"/>
                <a:gd name="T78" fmla="*/ 2147483647 w 1008"/>
                <a:gd name="T79" fmla="*/ 2147483647 h 606"/>
                <a:gd name="T80" fmla="*/ 2147483647 w 1008"/>
                <a:gd name="T81" fmla="*/ 2147483647 h 606"/>
                <a:gd name="T82" fmla="*/ 2147483647 w 1008"/>
                <a:gd name="T83" fmla="*/ 2147483647 h 606"/>
                <a:gd name="T84" fmla="*/ 2147483647 w 1008"/>
                <a:gd name="T85" fmla="*/ 2147483647 h 606"/>
                <a:gd name="T86" fmla="*/ 2147483647 w 1008"/>
                <a:gd name="T87" fmla="*/ 2147483647 h 606"/>
                <a:gd name="T88" fmla="*/ 2147483647 w 1008"/>
                <a:gd name="T89" fmla="*/ 2147483647 h 606"/>
                <a:gd name="T90" fmla="*/ 2147483647 w 1008"/>
                <a:gd name="T91" fmla="*/ 2147483647 h 606"/>
                <a:gd name="T92" fmla="*/ 2147483647 w 1008"/>
                <a:gd name="T93" fmla="*/ 2147483647 h 606"/>
                <a:gd name="T94" fmla="*/ 2147483647 w 1008"/>
                <a:gd name="T95" fmla="*/ 2147483647 h 606"/>
                <a:gd name="T96" fmla="*/ 2147483647 w 1008"/>
                <a:gd name="T97" fmla="*/ 2147483647 h 606"/>
                <a:gd name="T98" fmla="*/ 2147483647 w 1008"/>
                <a:gd name="T99" fmla="*/ 2147483647 h 606"/>
                <a:gd name="T100" fmla="*/ 2147483647 w 1008"/>
                <a:gd name="T101" fmla="*/ 2147483647 h 606"/>
                <a:gd name="T102" fmla="*/ 2147483647 w 1008"/>
                <a:gd name="T103" fmla="*/ 2147483647 h 606"/>
                <a:gd name="T104" fmla="*/ 0 w 1008"/>
                <a:gd name="T105" fmla="*/ 2147483647 h 606"/>
                <a:gd name="T106" fmla="*/ 2147483647 w 1008"/>
                <a:gd name="T107" fmla="*/ 2147483647 h 606"/>
                <a:gd name="T108" fmla="*/ 2147483647 w 1008"/>
                <a:gd name="T109" fmla="*/ 2147483647 h 6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08"/>
                <a:gd name="T166" fmla="*/ 0 h 606"/>
                <a:gd name="T167" fmla="*/ 1008 w 1008"/>
                <a:gd name="T168" fmla="*/ 606 h 6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08" h="606">
                  <a:moveTo>
                    <a:pt x="48" y="150"/>
                  </a:moveTo>
                  <a:lnTo>
                    <a:pt x="48" y="156"/>
                  </a:lnTo>
                  <a:lnTo>
                    <a:pt x="42" y="162"/>
                  </a:lnTo>
                  <a:lnTo>
                    <a:pt x="36" y="174"/>
                  </a:lnTo>
                  <a:lnTo>
                    <a:pt x="36" y="186"/>
                  </a:lnTo>
                  <a:lnTo>
                    <a:pt x="42" y="198"/>
                  </a:lnTo>
                  <a:lnTo>
                    <a:pt x="48" y="204"/>
                  </a:lnTo>
                  <a:lnTo>
                    <a:pt x="54" y="216"/>
                  </a:lnTo>
                  <a:lnTo>
                    <a:pt x="60" y="222"/>
                  </a:lnTo>
                  <a:lnTo>
                    <a:pt x="60" y="228"/>
                  </a:lnTo>
                  <a:lnTo>
                    <a:pt x="90" y="222"/>
                  </a:lnTo>
                  <a:lnTo>
                    <a:pt x="90" y="246"/>
                  </a:lnTo>
                  <a:lnTo>
                    <a:pt x="114" y="258"/>
                  </a:lnTo>
                  <a:lnTo>
                    <a:pt x="90" y="258"/>
                  </a:lnTo>
                  <a:lnTo>
                    <a:pt x="78" y="264"/>
                  </a:lnTo>
                  <a:lnTo>
                    <a:pt x="72" y="264"/>
                  </a:lnTo>
                  <a:lnTo>
                    <a:pt x="72" y="270"/>
                  </a:lnTo>
                  <a:lnTo>
                    <a:pt x="78" y="276"/>
                  </a:lnTo>
                  <a:lnTo>
                    <a:pt x="90" y="276"/>
                  </a:lnTo>
                  <a:lnTo>
                    <a:pt x="96" y="282"/>
                  </a:lnTo>
                  <a:lnTo>
                    <a:pt x="114" y="282"/>
                  </a:lnTo>
                  <a:lnTo>
                    <a:pt x="120" y="288"/>
                  </a:lnTo>
                  <a:lnTo>
                    <a:pt x="126" y="300"/>
                  </a:lnTo>
                  <a:lnTo>
                    <a:pt x="132" y="306"/>
                  </a:lnTo>
                  <a:lnTo>
                    <a:pt x="138" y="354"/>
                  </a:lnTo>
                  <a:lnTo>
                    <a:pt x="150" y="360"/>
                  </a:lnTo>
                  <a:lnTo>
                    <a:pt x="150" y="372"/>
                  </a:lnTo>
                  <a:lnTo>
                    <a:pt x="144" y="378"/>
                  </a:lnTo>
                  <a:lnTo>
                    <a:pt x="144" y="402"/>
                  </a:lnTo>
                  <a:lnTo>
                    <a:pt x="150" y="414"/>
                  </a:lnTo>
                  <a:lnTo>
                    <a:pt x="150" y="426"/>
                  </a:lnTo>
                  <a:lnTo>
                    <a:pt x="156" y="432"/>
                  </a:lnTo>
                  <a:lnTo>
                    <a:pt x="156" y="438"/>
                  </a:lnTo>
                  <a:lnTo>
                    <a:pt x="186" y="438"/>
                  </a:lnTo>
                  <a:lnTo>
                    <a:pt x="198" y="426"/>
                  </a:lnTo>
                  <a:lnTo>
                    <a:pt x="210" y="420"/>
                  </a:lnTo>
                  <a:lnTo>
                    <a:pt x="210" y="408"/>
                  </a:lnTo>
                  <a:lnTo>
                    <a:pt x="216" y="402"/>
                  </a:lnTo>
                  <a:lnTo>
                    <a:pt x="228" y="396"/>
                  </a:lnTo>
                  <a:lnTo>
                    <a:pt x="246" y="378"/>
                  </a:lnTo>
                  <a:lnTo>
                    <a:pt x="258" y="372"/>
                  </a:lnTo>
                  <a:lnTo>
                    <a:pt x="294" y="372"/>
                  </a:lnTo>
                  <a:lnTo>
                    <a:pt x="306" y="378"/>
                  </a:lnTo>
                  <a:lnTo>
                    <a:pt x="312" y="372"/>
                  </a:lnTo>
                  <a:lnTo>
                    <a:pt x="312" y="366"/>
                  </a:lnTo>
                  <a:lnTo>
                    <a:pt x="372" y="366"/>
                  </a:lnTo>
                  <a:lnTo>
                    <a:pt x="384" y="378"/>
                  </a:lnTo>
                  <a:lnTo>
                    <a:pt x="384" y="390"/>
                  </a:lnTo>
                  <a:lnTo>
                    <a:pt x="414" y="390"/>
                  </a:lnTo>
                  <a:lnTo>
                    <a:pt x="420" y="396"/>
                  </a:lnTo>
                  <a:lnTo>
                    <a:pt x="432" y="402"/>
                  </a:lnTo>
                  <a:lnTo>
                    <a:pt x="438" y="408"/>
                  </a:lnTo>
                  <a:lnTo>
                    <a:pt x="450" y="414"/>
                  </a:lnTo>
                  <a:lnTo>
                    <a:pt x="450" y="408"/>
                  </a:lnTo>
                  <a:lnTo>
                    <a:pt x="468" y="408"/>
                  </a:lnTo>
                  <a:lnTo>
                    <a:pt x="480" y="414"/>
                  </a:lnTo>
                  <a:lnTo>
                    <a:pt x="498" y="414"/>
                  </a:lnTo>
                  <a:lnTo>
                    <a:pt x="510" y="420"/>
                  </a:lnTo>
                  <a:lnTo>
                    <a:pt x="516" y="420"/>
                  </a:lnTo>
                  <a:lnTo>
                    <a:pt x="522" y="426"/>
                  </a:lnTo>
                  <a:lnTo>
                    <a:pt x="522" y="432"/>
                  </a:lnTo>
                  <a:lnTo>
                    <a:pt x="528" y="444"/>
                  </a:lnTo>
                  <a:lnTo>
                    <a:pt x="534" y="450"/>
                  </a:lnTo>
                  <a:lnTo>
                    <a:pt x="540" y="450"/>
                  </a:lnTo>
                  <a:lnTo>
                    <a:pt x="546" y="456"/>
                  </a:lnTo>
                  <a:lnTo>
                    <a:pt x="558" y="456"/>
                  </a:lnTo>
                  <a:lnTo>
                    <a:pt x="570" y="468"/>
                  </a:lnTo>
                  <a:lnTo>
                    <a:pt x="582" y="474"/>
                  </a:lnTo>
                  <a:lnTo>
                    <a:pt x="588" y="486"/>
                  </a:lnTo>
                  <a:lnTo>
                    <a:pt x="594" y="492"/>
                  </a:lnTo>
                  <a:lnTo>
                    <a:pt x="660" y="486"/>
                  </a:lnTo>
                  <a:lnTo>
                    <a:pt x="660" y="522"/>
                  </a:lnTo>
                  <a:lnTo>
                    <a:pt x="672" y="522"/>
                  </a:lnTo>
                  <a:lnTo>
                    <a:pt x="666" y="546"/>
                  </a:lnTo>
                  <a:lnTo>
                    <a:pt x="678" y="576"/>
                  </a:lnTo>
                  <a:lnTo>
                    <a:pt x="684" y="582"/>
                  </a:lnTo>
                  <a:lnTo>
                    <a:pt x="696" y="582"/>
                  </a:lnTo>
                  <a:lnTo>
                    <a:pt x="702" y="588"/>
                  </a:lnTo>
                  <a:lnTo>
                    <a:pt x="714" y="588"/>
                  </a:lnTo>
                  <a:lnTo>
                    <a:pt x="720" y="582"/>
                  </a:lnTo>
                  <a:lnTo>
                    <a:pt x="726" y="582"/>
                  </a:lnTo>
                  <a:lnTo>
                    <a:pt x="750" y="606"/>
                  </a:lnTo>
                  <a:lnTo>
                    <a:pt x="774" y="606"/>
                  </a:lnTo>
                  <a:lnTo>
                    <a:pt x="786" y="600"/>
                  </a:lnTo>
                  <a:lnTo>
                    <a:pt x="792" y="594"/>
                  </a:lnTo>
                  <a:lnTo>
                    <a:pt x="804" y="570"/>
                  </a:lnTo>
                  <a:lnTo>
                    <a:pt x="804" y="558"/>
                  </a:lnTo>
                  <a:lnTo>
                    <a:pt x="816" y="558"/>
                  </a:lnTo>
                  <a:lnTo>
                    <a:pt x="852" y="540"/>
                  </a:lnTo>
                  <a:lnTo>
                    <a:pt x="858" y="528"/>
                  </a:lnTo>
                  <a:lnTo>
                    <a:pt x="870" y="522"/>
                  </a:lnTo>
                  <a:lnTo>
                    <a:pt x="882" y="522"/>
                  </a:lnTo>
                  <a:lnTo>
                    <a:pt x="882" y="462"/>
                  </a:lnTo>
                  <a:lnTo>
                    <a:pt x="888" y="450"/>
                  </a:lnTo>
                  <a:lnTo>
                    <a:pt x="900" y="444"/>
                  </a:lnTo>
                  <a:lnTo>
                    <a:pt x="936" y="444"/>
                  </a:lnTo>
                  <a:lnTo>
                    <a:pt x="936" y="420"/>
                  </a:lnTo>
                  <a:lnTo>
                    <a:pt x="948" y="420"/>
                  </a:lnTo>
                  <a:lnTo>
                    <a:pt x="960" y="426"/>
                  </a:lnTo>
                  <a:lnTo>
                    <a:pt x="966" y="432"/>
                  </a:lnTo>
                  <a:lnTo>
                    <a:pt x="978" y="438"/>
                  </a:lnTo>
                  <a:lnTo>
                    <a:pt x="1008" y="438"/>
                  </a:lnTo>
                  <a:lnTo>
                    <a:pt x="1008" y="426"/>
                  </a:lnTo>
                  <a:lnTo>
                    <a:pt x="996" y="414"/>
                  </a:lnTo>
                  <a:lnTo>
                    <a:pt x="996" y="396"/>
                  </a:lnTo>
                  <a:lnTo>
                    <a:pt x="1002" y="390"/>
                  </a:lnTo>
                  <a:lnTo>
                    <a:pt x="954" y="360"/>
                  </a:lnTo>
                  <a:lnTo>
                    <a:pt x="930" y="366"/>
                  </a:lnTo>
                  <a:lnTo>
                    <a:pt x="924" y="366"/>
                  </a:lnTo>
                  <a:lnTo>
                    <a:pt x="912" y="354"/>
                  </a:lnTo>
                  <a:lnTo>
                    <a:pt x="900" y="354"/>
                  </a:lnTo>
                  <a:lnTo>
                    <a:pt x="888" y="342"/>
                  </a:lnTo>
                  <a:lnTo>
                    <a:pt x="876" y="336"/>
                  </a:lnTo>
                  <a:lnTo>
                    <a:pt x="870" y="330"/>
                  </a:lnTo>
                  <a:lnTo>
                    <a:pt x="846" y="318"/>
                  </a:lnTo>
                  <a:lnTo>
                    <a:pt x="828" y="306"/>
                  </a:lnTo>
                  <a:lnTo>
                    <a:pt x="804" y="306"/>
                  </a:lnTo>
                  <a:lnTo>
                    <a:pt x="774" y="288"/>
                  </a:lnTo>
                  <a:lnTo>
                    <a:pt x="768" y="282"/>
                  </a:lnTo>
                  <a:lnTo>
                    <a:pt x="762" y="270"/>
                  </a:lnTo>
                  <a:lnTo>
                    <a:pt x="750" y="258"/>
                  </a:lnTo>
                  <a:lnTo>
                    <a:pt x="744" y="258"/>
                  </a:lnTo>
                  <a:lnTo>
                    <a:pt x="732" y="252"/>
                  </a:lnTo>
                  <a:lnTo>
                    <a:pt x="714" y="252"/>
                  </a:lnTo>
                  <a:lnTo>
                    <a:pt x="702" y="246"/>
                  </a:lnTo>
                  <a:lnTo>
                    <a:pt x="690" y="234"/>
                  </a:lnTo>
                  <a:lnTo>
                    <a:pt x="672" y="198"/>
                  </a:lnTo>
                  <a:lnTo>
                    <a:pt x="666" y="192"/>
                  </a:lnTo>
                  <a:lnTo>
                    <a:pt x="666" y="186"/>
                  </a:lnTo>
                  <a:lnTo>
                    <a:pt x="648" y="168"/>
                  </a:lnTo>
                  <a:lnTo>
                    <a:pt x="630" y="138"/>
                  </a:lnTo>
                  <a:lnTo>
                    <a:pt x="594" y="120"/>
                  </a:lnTo>
                  <a:lnTo>
                    <a:pt x="594" y="126"/>
                  </a:lnTo>
                  <a:lnTo>
                    <a:pt x="540" y="120"/>
                  </a:lnTo>
                  <a:lnTo>
                    <a:pt x="510" y="120"/>
                  </a:lnTo>
                  <a:lnTo>
                    <a:pt x="492" y="102"/>
                  </a:lnTo>
                  <a:lnTo>
                    <a:pt x="492" y="90"/>
                  </a:lnTo>
                  <a:lnTo>
                    <a:pt x="504" y="78"/>
                  </a:lnTo>
                  <a:lnTo>
                    <a:pt x="492" y="72"/>
                  </a:lnTo>
                  <a:lnTo>
                    <a:pt x="492" y="60"/>
                  </a:lnTo>
                  <a:lnTo>
                    <a:pt x="486" y="48"/>
                  </a:lnTo>
                  <a:lnTo>
                    <a:pt x="480" y="42"/>
                  </a:lnTo>
                  <a:lnTo>
                    <a:pt x="444" y="42"/>
                  </a:lnTo>
                  <a:lnTo>
                    <a:pt x="432" y="36"/>
                  </a:lnTo>
                  <a:lnTo>
                    <a:pt x="432" y="24"/>
                  </a:lnTo>
                  <a:lnTo>
                    <a:pt x="408" y="24"/>
                  </a:lnTo>
                  <a:lnTo>
                    <a:pt x="390" y="0"/>
                  </a:lnTo>
                  <a:lnTo>
                    <a:pt x="384" y="12"/>
                  </a:lnTo>
                  <a:lnTo>
                    <a:pt x="354" y="6"/>
                  </a:lnTo>
                  <a:lnTo>
                    <a:pt x="384" y="36"/>
                  </a:lnTo>
                  <a:lnTo>
                    <a:pt x="378" y="30"/>
                  </a:lnTo>
                  <a:lnTo>
                    <a:pt x="366" y="30"/>
                  </a:lnTo>
                  <a:lnTo>
                    <a:pt x="360" y="24"/>
                  </a:lnTo>
                  <a:lnTo>
                    <a:pt x="354" y="24"/>
                  </a:lnTo>
                  <a:lnTo>
                    <a:pt x="348" y="30"/>
                  </a:lnTo>
                  <a:lnTo>
                    <a:pt x="348" y="42"/>
                  </a:lnTo>
                  <a:lnTo>
                    <a:pt x="342" y="42"/>
                  </a:lnTo>
                  <a:lnTo>
                    <a:pt x="336" y="48"/>
                  </a:lnTo>
                  <a:lnTo>
                    <a:pt x="324" y="48"/>
                  </a:lnTo>
                  <a:lnTo>
                    <a:pt x="312" y="54"/>
                  </a:lnTo>
                  <a:lnTo>
                    <a:pt x="294" y="72"/>
                  </a:lnTo>
                  <a:lnTo>
                    <a:pt x="294" y="84"/>
                  </a:lnTo>
                  <a:lnTo>
                    <a:pt x="300" y="102"/>
                  </a:lnTo>
                  <a:lnTo>
                    <a:pt x="312" y="108"/>
                  </a:lnTo>
                  <a:lnTo>
                    <a:pt x="318" y="120"/>
                  </a:lnTo>
                  <a:lnTo>
                    <a:pt x="252" y="120"/>
                  </a:lnTo>
                  <a:lnTo>
                    <a:pt x="240" y="108"/>
                  </a:lnTo>
                  <a:lnTo>
                    <a:pt x="228" y="108"/>
                  </a:lnTo>
                  <a:lnTo>
                    <a:pt x="228" y="114"/>
                  </a:lnTo>
                  <a:lnTo>
                    <a:pt x="216" y="126"/>
                  </a:lnTo>
                  <a:lnTo>
                    <a:pt x="210" y="120"/>
                  </a:lnTo>
                  <a:lnTo>
                    <a:pt x="198" y="114"/>
                  </a:lnTo>
                  <a:lnTo>
                    <a:pt x="174" y="90"/>
                  </a:lnTo>
                  <a:lnTo>
                    <a:pt x="168" y="78"/>
                  </a:lnTo>
                  <a:lnTo>
                    <a:pt x="162" y="72"/>
                  </a:lnTo>
                  <a:lnTo>
                    <a:pt x="156" y="60"/>
                  </a:lnTo>
                  <a:lnTo>
                    <a:pt x="144" y="54"/>
                  </a:lnTo>
                  <a:lnTo>
                    <a:pt x="132" y="42"/>
                  </a:lnTo>
                  <a:lnTo>
                    <a:pt x="120" y="42"/>
                  </a:lnTo>
                  <a:lnTo>
                    <a:pt x="96" y="30"/>
                  </a:lnTo>
                  <a:lnTo>
                    <a:pt x="78" y="30"/>
                  </a:lnTo>
                  <a:lnTo>
                    <a:pt x="72" y="36"/>
                  </a:lnTo>
                  <a:lnTo>
                    <a:pt x="72" y="48"/>
                  </a:lnTo>
                  <a:lnTo>
                    <a:pt x="84" y="54"/>
                  </a:lnTo>
                  <a:lnTo>
                    <a:pt x="90" y="54"/>
                  </a:lnTo>
                  <a:lnTo>
                    <a:pt x="90" y="66"/>
                  </a:lnTo>
                  <a:lnTo>
                    <a:pt x="96" y="66"/>
                  </a:lnTo>
                  <a:lnTo>
                    <a:pt x="96" y="72"/>
                  </a:lnTo>
                  <a:lnTo>
                    <a:pt x="102" y="84"/>
                  </a:lnTo>
                  <a:lnTo>
                    <a:pt x="114" y="90"/>
                  </a:lnTo>
                  <a:lnTo>
                    <a:pt x="126" y="102"/>
                  </a:lnTo>
                  <a:lnTo>
                    <a:pt x="138" y="108"/>
                  </a:lnTo>
                  <a:lnTo>
                    <a:pt x="150" y="120"/>
                  </a:lnTo>
                  <a:lnTo>
                    <a:pt x="162" y="126"/>
                  </a:lnTo>
                  <a:lnTo>
                    <a:pt x="162" y="150"/>
                  </a:lnTo>
                  <a:lnTo>
                    <a:pt x="156" y="156"/>
                  </a:lnTo>
                  <a:lnTo>
                    <a:pt x="144" y="156"/>
                  </a:lnTo>
                  <a:lnTo>
                    <a:pt x="132" y="150"/>
                  </a:lnTo>
                  <a:lnTo>
                    <a:pt x="120" y="138"/>
                  </a:lnTo>
                  <a:lnTo>
                    <a:pt x="120" y="162"/>
                  </a:lnTo>
                  <a:lnTo>
                    <a:pt x="78" y="162"/>
                  </a:lnTo>
                  <a:lnTo>
                    <a:pt x="66" y="144"/>
                  </a:lnTo>
                  <a:lnTo>
                    <a:pt x="60" y="150"/>
                  </a:lnTo>
                  <a:lnTo>
                    <a:pt x="48" y="138"/>
                  </a:lnTo>
                  <a:lnTo>
                    <a:pt x="42" y="126"/>
                  </a:lnTo>
                  <a:lnTo>
                    <a:pt x="36" y="120"/>
                  </a:lnTo>
                  <a:lnTo>
                    <a:pt x="36" y="102"/>
                  </a:lnTo>
                  <a:lnTo>
                    <a:pt x="30" y="96"/>
                  </a:lnTo>
                  <a:lnTo>
                    <a:pt x="30" y="84"/>
                  </a:lnTo>
                  <a:lnTo>
                    <a:pt x="24" y="78"/>
                  </a:lnTo>
                  <a:lnTo>
                    <a:pt x="0" y="78"/>
                  </a:lnTo>
                  <a:lnTo>
                    <a:pt x="0" y="84"/>
                  </a:lnTo>
                  <a:lnTo>
                    <a:pt x="6" y="90"/>
                  </a:lnTo>
                  <a:lnTo>
                    <a:pt x="12" y="102"/>
                  </a:lnTo>
                  <a:lnTo>
                    <a:pt x="18" y="108"/>
                  </a:lnTo>
                  <a:lnTo>
                    <a:pt x="24" y="120"/>
                  </a:lnTo>
                  <a:lnTo>
                    <a:pt x="36" y="126"/>
                  </a:lnTo>
                  <a:lnTo>
                    <a:pt x="42" y="138"/>
                  </a:lnTo>
                  <a:lnTo>
                    <a:pt x="48" y="144"/>
                  </a:lnTo>
                  <a:lnTo>
                    <a:pt x="48"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5" name="Turkey" descr="© INSCALE GmbH, 05.05.2010&#10;http://www.presentationload.com/">
              <a:extLst>
                <a:ext uri="{FF2B5EF4-FFF2-40B4-BE49-F238E27FC236}">
                  <a16:creationId xmlns:a16="http://schemas.microsoft.com/office/drawing/2014/main" id="{4A850359-8AC5-4D2A-8F06-D18ED0754E9D}"/>
                </a:ext>
              </a:extLst>
            </p:cNvPr>
            <p:cNvSpPr>
              <a:spLocks noEditPoints="1"/>
            </p:cNvSpPr>
            <p:nvPr>
              <p:custDataLst>
                <p:tags r:id="rId9"/>
              </p:custDataLst>
            </p:nvPr>
          </p:nvSpPr>
          <p:spPr bwMode="gray">
            <a:xfrm>
              <a:off x="8041555" y="2397603"/>
              <a:ext cx="515922" cy="197264"/>
            </a:xfrm>
            <a:custGeom>
              <a:avLst/>
              <a:gdLst>
                <a:gd name="T0" fmla="*/ 2147483647 w 1332"/>
                <a:gd name="T1" fmla="*/ 2147483647 h 510"/>
                <a:gd name="T2" fmla="*/ 2147483647 w 1332"/>
                <a:gd name="T3" fmla="*/ 2147483647 h 510"/>
                <a:gd name="T4" fmla="*/ 2147483647 w 1332"/>
                <a:gd name="T5" fmla="*/ 2147483647 h 510"/>
                <a:gd name="T6" fmla="*/ 2147483647 w 1332"/>
                <a:gd name="T7" fmla="*/ 2147483647 h 510"/>
                <a:gd name="T8" fmla="*/ 2147483647 w 1332"/>
                <a:gd name="T9" fmla="*/ 2147483647 h 510"/>
                <a:gd name="T10" fmla="*/ 2147483647 w 1332"/>
                <a:gd name="T11" fmla="*/ 2147483647 h 510"/>
                <a:gd name="T12" fmla="*/ 2147483647 w 1332"/>
                <a:gd name="T13" fmla="*/ 2147483647 h 510"/>
                <a:gd name="T14" fmla="*/ 2147483647 w 1332"/>
                <a:gd name="T15" fmla="*/ 2147483647 h 510"/>
                <a:gd name="T16" fmla="*/ 2147483647 w 1332"/>
                <a:gd name="T17" fmla="*/ 2147483647 h 510"/>
                <a:gd name="T18" fmla="*/ 2147483647 w 1332"/>
                <a:gd name="T19" fmla="*/ 2147483647 h 510"/>
                <a:gd name="T20" fmla="*/ 2147483647 w 1332"/>
                <a:gd name="T21" fmla="*/ 2147483647 h 510"/>
                <a:gd name="T22" fmla="*/ 2147483647 w 1332"/>
                <a:gd name="T23" fmla="*/ 2147483647 h 510"/>
                <a:gd name="T24" fmla="*/ 2147483647 w 1332"/>
                <a:gd name="T25" fmla="*/ 2147483647 h 510"/>
                <a:gd name="T26" fmla="*/ 2147483647 w 1332"/>
                <a:gd name="T27" fmla="*/ 2147483647 h 510"/>
                <a:gd name="T28" fmla="*/ 2147483647 w 1332"/>
                <a:gd name="T29" fmla="*/ 2147483647 h 510"/>
                <a:gd name="T30" fmla="*/ 2147483647 w 1332"/>
                <a:gd name="T31" fmla="*/ 2147483647 h 510"/>
                <a:gd name="T32" fmla="*/ 2147483647 w 1332"/>
                <a:gd name="T33" fmla="*/ 2147483647 h 510"/>
                <a:gd name="T34" fmla="*/ 2147483647 w 1332"/>
                <a:gd name="T35" fmla="*/ 2147483647 h 510"/>
                <a:gd name="T36" fmla="*/ 2147483647 w 1332"/>
                <a:gd name="T37" fmla="*/ 2147483647 h 510"/>
                <a:gd name="T38" fmla="*/ 2147483647 w 1332"/>
                <a:gd name="T39" fmla="*/ 2147483647 h 510"/>
                <a:gd name="T40" fmla="*/ 2147483647 w 1332"/>
                <a:gd name="T41" fmla="*/ 2147483647 h 510"/>
                <a:gd name="T42" fmla="*/ 2147483647 w 1332"/>
                <a:gd name="T43" fmla="*/ 2147483647 h 510"/>
                <a:gd name="T44" fmla="*/ 2147483647 w 1332"/>
                <a:gd name="T45" fmla="*/ 2147483647 h 510"/>
                <a:gd name="T46" fmla="*/ 2147483647 w 1332"/>
                <a:gd name="T47" fmla="*/ 2147483647 h 510"/>
                <a:gd name="T48" fmla="*/ 2147483647 w 1332"/>
                <a:gd name="T49" fmla="*/ 2147483647 h 510"/>
                <a:gd name="T50" fmla="*/ 2147483647 w 1332"/>
                <a:gd name="T51" fmla="*/ 2147483647 h 510"/>
                <a:gd name="T52" fmla="*/ 2147483647 w 1332"/>
                <a:gd name="T53" fmla="*/ 2147483647 h 510"/>
                <a:gd name="T54" fmla="*/ 2147483647 w 1332"/>
                <a:gd name="T55" fmla="*/ 2147483647 h 510"/>
                <a:gd name="T56" fmla="*/ 2147483647 w 1332"/>
                <a:gd name="T57" fmla="*/ 2147483647 h 510"/>
                <a:gd name="T58" fmla="*/ 2147483647 w 1332"/>
                <a:gd name="T59" fmla="*/ 2147483647 h 510"/>
                <a:gd name="T60" fmla="*/ 2147483647 w 1332"/>
                <a:gd name="T61" fmla="*/ 2147483647 h 510"/>
                <a:gd name="T62" fmla="*/ 2147483647 w 1332"/>
                <a:gd name="T63" fmla="*/ 2147483647 h 510"/>
                <a:gd name="T64" fmla="*/ 2147483647 w 1332"/>
                <a:gd name="T65" fmla="*/ 2147483647 h 510"/>
                <a:gd name="T66" fmla="*/ 2147483647 w 1332"/>
                <a:gd name="T67" fmla="*/ 2147483647 h 510"/>
                <a:gd name="T68" fmla="*/ 2147483647 w 1332"/>
                <a:gd name="T69" fmla="*/ 2147483647 h 510"/>
                <a:gd name="T70" fmla="*/ 2147483647 w 1332"/>
                <a:gd name="T71" fmla="*/ 2147483647 h 510"/>
                <a:gd name="T72" fmla="*/ 2147483647 w 1332"/>
                <a:gd name="T73" fmla="*/ 2147483647 h 510"/>
                <a:gd name="T74" fmla="*/ 2147483647 w 1332"/>
                <a:gd name="T75" fmla="*/ 2147483647 h 510"/>
                <a:gd name="T76" fmla="*/ 2147483647 w 1332"/>
                <a:gd name="T77" fmla="*/ 2147483647 h 510"/>
                <a:gd name="T78" fmla="*/ 2147483647 w 1332"/>
                <a:gd name="T79" fmla="*/ 2147483647 h 510"/>
                <a:gd name="T80" fmla="*/ 2147483647 w 1332"/>
                <a:gd name="T81" fmla="*/ 2147483647 h 510"/>
                <a:gd name="T82" fmla="*/ 2147483647 w 1332"/>
                <a:gd name="T83" fmla="*/ 2147483647 h 510"/>
                <a:gd name="T84" fmla="*/ 2147483647 w 1332"/>
                <a:gd name="T85" fmla="*/ 2147483647 h 510"/>
                <a:gd name="T86" fmla="*/ 2147483647 w 1332"/>
                <a:gd name="T87" fmla="*/ 2147483647 h 510"/>
                <a:gd name="T88" fmla="*/ 2147483647 w 1332"/>
                <a:gd name="T89" fmla="*/ 2147483647 h 510"/>
                <a:gd name="T90" fmla="*/ 2147483647 w 1332"/>
                <a:gd name="T91" fmla="*/ 2147483647 h 510"/>
                <a:gd name="T92" fmla="*/ 2147483647 w 1332"/>
                <a:gd name="T93" fmla="*/ 2147483647 h 510"/>
                <a:gd name="T94" fmla="*/ 2147483647 w 1332"/>
                <a:gd name="T95" fmla="*/ 2147483647 h 510"/>
                <a:gd name="T96" fmla="*/ 2147483647 w 1332"/>
                <a:gd name="T97" fmla="*/ 2147483647 h 510"/>
                <a:gd name="T98" fmla="*/ 2147483647 w 1332"/>
                <a:gd name="T99" fmla="*/ 2147483647 h 510"/>
                <a:gd name="T100" fmla="*/ 2147483647 w 1332"/>
                <a:gd name="T101" fmla="*/ 2147483647 h 510"/>
                <a:gd name="T102" fmla="*/ 2147483647 w 1332"/>
                <a:gd name="T103" fmla="*/ 2147483647 h 510"/>
                <a:gd name="T104" fmla="*/ 2147483647 w 1332"/>
                <a:gd name="T105" fmla="*/ 2147483647 h 510"/>
                <a:gd name="T106" fmla="*/ 2147483647 w 1332"/>
                <a:gd name="T107" fmla="*/ 2147483647 h 510"/>
                <a:gd name="T108" fmla="*/ 2147483647 w 1332"/>
                <a:gd name="T109" fmla="*/ 2147483647 h 510"/>
                <a:gd name="T110" fmla="*/ 2147483647 w 1332"/>
                <a:gd name="T111" fmla="*/ 2147483647 h 510"/>
                <a:gd name="T112" fmla="*/ 2147483647 w 1332"/>
                <a:gd name="T113" fmla="*/ 2147483647 h 510"/>
                <a:gd name="T114" fmla="*/ 2147483647 w 1332"/>
                <a:gd name="T115" fmla="*/ 2147483647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32"/>
                <a:gd name="T175" fmla="*/ 0 h 510"/>
                <a:gd name="T176" fmla="*/ 1332 w 1332"/>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32" h="510">
                  <a:moveTo>
                    <a:pt x="6" y="192"/>
                  </a:moveTo>
                  <a:lnTo>
                    <a:pt x="24" y="186"/>
                  </a:lnTo>
                  <a:lnTo>
                    <a:pt x="30" y="174"/>
                  </a:lnTo>
                  <a:lnTo>
                    <a:pt x="0" y="174"/>
                  </a:lnTo>
                  <a:lnTo>
                    <a:pt x="6" y="192"/>
                  </a:lnTo>
                  <a:close/>
                  <a:moveTo>
                    <a:pt x="42" y="162"/>
                  </a:moveTo>
                  <a:lnTo>
                    <a:pt x="42" y="168"/>
                  </a:lnTo>
                  <a:lnTo>
                    <a:pt x="48" y="174"/>
                  </a:lnTo>
                  <a:lnTo>
                    <a:pt x="60" y="174"/>
                  </a:lnTo>
                  <a:lnTo>
                    <a:pt x="60" y="162"/>
                  </a:lnTo>
                  <a:lnTo>
                    <a:pt x="54" y="156"/>
                  </a:lnTo>
                  <a:lnTo>
                    <a:pt x="54" y="150"/>
                  </a:lnTo>
                  <a:lnTo>
                    <a:pt x="48" y="150"/>
                  </a:lnTo>
                  <a:lnTo>
                    <a:pt x="48" y="156"/>
                  </a:lnTo>
                  <a:lnTo>
                    <a:pt x="42" y="162"/>
                  </a:lnTo>
                  <a:close/>
                  <a:moveTo>
                    <a:pt x="96" y="138"/>
                  </a:moveTo>
                  <a:lnTo>
                    <a:pt x="66" y="138"/>
                  </a:lnTo>
                  <a:lnTo>
                    <a:pt x="66" y="174"/>
                  </a:lnTo>
                  <a:lnTo>
                    <a:pt x="78" y="150"/>
                  </a:lnTo>
                  <a:lnTo>
                    <a:pt x="96" y="138"/>
                  </a:lnTo>
                  <a:close/>
                  <a:moveTo>
                    <a:pt x="1332" y="402"/>
                  </a:moveTo>
                  <a:lnTo>
                    <a:pt x="1332" y="390"/>
                  </a:lnTo>
                  <a:lnTo>
                    <a:pt x="1308" y="384"/>
                  </a:lnTo>
                  <a:lnTo>
                    <a:pt x="1308" y="354"/>
                  </a:lnTo>
                  <a:lnTo>
                    <a:pt x="1272" y="336"/>
                  </a:lnTo>
                  <a:lnTo>
                    <a:pt x="1278" y="330"/>
                  </a:lnTo>
                  <a:lnTo>
                    <a:pt x="1284" y="318"/>
                  </a:lnTo>
                  <a:lnTo>
                    <a:pt x="1284" y="312"/>
                  </a:lnTo>
                  <a:lnTo>
                    <a:pt x="1290" y="306"/>
                  </a:lnTo>
                  <a:lnTo>
                    <a:pt x="1284" y="306"/>
                  </a:lnTo>
                  <a:lnTo>
                    <a:pt x="1278" y="300"/>
                  </a:lnTo>
                  <a:lnTo>
                    <a:pt x="1278" y="288"/>
                  </a:lnTo>
                  <a:lnTo>
                    <a:pt x="1266" y="276"/>
                  </a:lnTo>
                  <a:lnTo>
                    <a:pt x="1266" y="246"/>
                  </a:lnTo>
                  <a:lnTo>
                    <a:pt x="1248" y="222"/>
                  </a:lnTo>
                  <a:lnTo>
                    <a:pt x="1272" y="222"/>
                  </a:lnTo>
                  <a:lnTo>
                    <a:pt x="1272" y="216"/>
                  </a:lnTo>
                  <a:lnTo>
                    <a:pt x="1278" y="210"/>
                  </a:lnTo>
                  <a:lnTo>
                    <a:pt x="1272" y="198"/>
                  </a:lnTo>
                  <a:lnTo>
                    <a:pt x="1272" y="186"/>
                  </a:lnTo>
                  <a:lnTo>
                    <a:pt x="1266" y="180"/>
                  </a:lnTo>
                  <a:lnTo>
                    <a:pt x="1266" y="174"/>
                  </a:lnTo>
                  <a:lnTo>
                    <a:pt x="1260" y="174"/>
                  </a:lnTo>
                  <a:lnTo>
                    <a:pt x="1248" y="180"/>
                  </a:lnTo>
                  <a:lnTo>
                    <a:pt x="1236" y="180"/>
                  </a:lnTo>
                  <a:lnTo>
                    <a:pt x="1224" y="174"/>
                  </a:lnTo>
                  <a:lnTo>
                    <a:pt x="1218" y="168"/>
                  </a:lnTo>
                  <a:lnTo>
                    <a:pt x="1212" y="156"/>
                  </a:lnTo>
                  <a:lnTo>
                    <a:pt x="1212" y="144"/>
                  </a:lnTo>
                  <a:lnTo>
                    <a:pt x="1200" y="108"/>
                  </a:lnTo>
                  <a:lnTo>
                    <a:pt x="1194" y="96"/>
                  </a:lnTo>
                  <a:lnTo>
                    <a:pt x="1194" y="84"/>
                  </a:lnTo>
                  <a:lnTo>
                    <a:pt x="1188" y="78"/>
                  </a:lnTo>
                  <a:lnTo>
                    <a:pt x="1164" y="78"/>
                  </a:lnTo>
                  <a:lnTo>
                    <a:pt x="1164" y="72"/>
                  </a:lnTo>
                  <a:lnTo>
                    <a:pt x="1158" y="60"/>
                  </a:lnTo>
                  <a:lnTo>
                    <a:pt x="1152" y="54"/>
                  </a:lnTo>
                  <a:lnTo>
                    <a:pt x="1140" y="48"/>
                  </a:lnTo>
                  <a:lnTo>
                    <a:pt x="1128" y="48"/>
                  </a:lnTo>
                  <a:lnTo>
                    <a:pt x="1116" y="54"/>
                  </a:lnTo>
                  <a:lnTo>
                    <a:pt x="1110" y="60"/>
                  </a:lnTo>
                  <a:lnTo>
                    <a:pt x="1074" y="54"/>
                  </a:lnTo>
                  <a:lnTo>
                    <a:pt x="1062" y="66"/>
                  </a:lnTo>
                  <a:lnTo>
                    <a:pt x="1026" y="90"/>
                  </a:lnTo>
                  <a:lnTo>
                    <a:pt x="1014" y="96"/>
                  </a:lnTo>
                  <a:lnTo>
                    <a:pt x="930" y="96"/>
                  </a:lnTo>
                  <a:lnTo>
                    <a:pt x="876" y="108"/>
                  </a:lnTo>
                  <a:lnTo>
                    <a:pt x="810" y="84"/>
                  </a:lnTo>
                  <a:lnTo>
                    <a:pt x="786" y="96"/>
                  </a:lnTo>
                  <a:lnTo>
                    <a:pt x="786" y="90"/>
                  </a:lnTo>
                  <a:lnTo>
                    <a:pt x="780" y="84"/>
                  </a:lnTo>
                  <a:lnTo>
                    <a:pt x="774" y="72"/>
                  </a:lnTo>
                  <a:lnTo>
                    <a:pt x="768" y="66"/>
                  </a:lnTo>
                  <a:lnTo>
                    <a:pt x="756" y="66"/>
                  </a:lnTo>
                  <a:lnTo>
                    <a:pt x="744" y="72"/>
                  </a:lnTo>
                  <a:lnTo>
                    <a:pt x="738" y="78"/>
                  </a:lnTo>
                  <a:lnTo>
                    <a:pt x="708" y="60"/>
                  </a:lnTo>
                  <a:lnTo>
                    <a:pt x="708" y="36"/>
                  </a:lnTo>
                  <a:lnTo>
                    <a:pt x="660" y="48"/>
                  </a:lnTo>
                  <a:lnTo>
                    <a:pt x="636" y="30"/>
                  </a:lnTo>
                  <a:lnTo>
                    <a:pt x="630" y="12"/>
                  </a:lnTo>
                  <a:lnTo>
                    <a:pt x="624" y="12"/>
                  </a:lnTo>
                  <a:lnTo>
                    <a:pt x="618" y="18"/>
                  </a:lnTo>
                  <a:lnTo>
                    <a:pt x="600" y="18"/>
                  </a:lnTo>
                  <a:lnTo>
                    <a:pt x="588" y="24"/>
                  </a:lnTo>
                  <a:lnTo>
                    <a:pt x="558" y="24"/>
                  </a:lnTo>
                  <a:lnTo>
                    <a:pt x="534" y="18"/>
                  </a:lnTo>
                  <a:lnTo>
                    <a:pt x="504" y="18"/>
                  </a:lnTo>
                  <a:lnTo>
                    <a:pt x="492" y="24"/>
                  </a:lnTo>
                  <a:lnTo>
                    <a:pt x="456" y="36"/>
                  </a:lnTo>
                  <a:lnTo>
                    <a:pt x="444" y="42"/>
                  </a:lnTo>
                  <a:lnTo>
                    <a:pt x="438" y="48"/>
                  </a:lnTo>
                  <a:lnTo>
                    <a:pt x="426" y="54"/>
                  </a:lnTo>
                  <a:lnTo>
                    <a:pt x="414" y="66"/>
                  </a:lnTo>
                  <a:lnTo>
                    <a:pt x="408" y="66"/>
                  </a:lnTo>
                  <a:lnTo>
                    <a:pt x="396" y="90"/>
                  </a:lnTo>
                  <a:lnTo>
                    <a:pt x="378" y="90"/>
                  </a:lnTo>
                  <a:lnTo>
                    <a:pt x="354" y="84"/>
                  </a:lnTo>
                  <a:lnTo>
                    <a:pt x="294" y="84"/>
                  </a:lnTo>
                  <a:lnTo>
                    <a:pt x="282" y="78"/>
                  </a:lnTo>
                  <a:lnTo>
                    <a:pt x="264" y="78"/>
                  </a:lnTo>
                  <a:lnTo>
                    <a:pt x="252" y="72"/>
                  </a:lnTo>
                  <a:lnTo>
                    <a:pt x="240" y="72"/>
                  </a:lnTo>
                  <a:lnTo>
                    <a:pt x="234" y="66"/>
                  </a:lnTo>
                  <a:lnTo>
                    <a:pt x="198" y="66"/>
                  </a:lnTo>
                  <a:lnTo>
                    <a:pt x="186" y="54"/>
                  </a:lnTo>
                  <a:lnTo>
                    <a:pt x="180" y="36"/>
                  </a:lnTo>
                  <a:lnTo>
                    <a:pt x="180" y="24"/>
                  </a:lnTo>
                  <a:lnTo>
                    <a:pt x="168" y="24"/>
                  </a:lnTo>
                  <a:lnTo>
                    <a:pt x="156" y="18"/>
                  </a:lnTo>
                  <a:lnTo>
                    <a:pt x="144" y="18"/>
                  </a:lnTo>
                  <a:lnTo>
                    <a:pt x="132" y="0"/>
                  </a:lnTo>
                  <a:lnTo>
                    <a:pt x="120" y="18"/>
                  </a:lnTo>
                  <a:lnTo>
                    <a:pt x="90" y="12"/>
                  </a:lnTo>
                  <a:lnTo>
                    <a:pt x="72" y="36"/>
                  </a:lnTo>
                  <a:lnTo>
                    <a:pt x="78" y="42"/>
                  </a:lnTo>
                  <a:lnTo>
                    <a:pt x="90" y="42"/>
                  </a:lnTo>
                  <a:lnTo>
                    <a:pt x="90" y="48"/>
                  </a:lnTo>
                  <a:lnTo>
                    <a:pt x="96" y="54"/>
                  </a:lnTo>
                  <a:lnTo>
                    <a:pt x="96" y="66"/>
                  </a:lnTo>
                  <a:lnTo>
                    <a:pt x="78" y="66"/>
                  </a:lnTo>
                  <a:lnTo>
                    <a:pt x="72" y="72"/>
                  </a:lnTo>
                  <a:lnTo>
                    <a:pt x="72" y="78"/>
                  </a:lnTo>
                  <a:lnTo>
                    <a:pt x="78" y="84"/>
                  </a:lnTo>
                  <a:lnTo>
                    <a:pt x="78" y="96"/>
                  </a:lnTo>
                  <a:lnTo>
                    <a:pt x="72" y="108"/>
                  </a:lnTo>
                  <a:lnTo>
                    <a:pt x="72" y="114"/>
                  </a:lnTo>
                  <a:lnTo>
                    <a:pt x="66" y="120"/>
                  </a:lnTo>
                  <a:lnTo>
                    <a:pt x="66" y="132"/>
                  </a:lnTo>
                  <a:lnTo>
                    <a:pt x="72" y="132"/>
                  </a:lnTo>
                  <a:lnTo>
                    <a:pt x="90" y="126"/>
                  </a:lnTo>
                  <a:lnTo>
                    <a:pt x="102" y="126"/>
                  </a:lnTo>
                  <a:lnTo>
                    <a:pt x="108" y="120"/>
                  </a:lnTo>
                  <a:lnTo>
                    <a:pt x="114" y="120"/>
                  </a:lnTo>
                  <a:lnTo>
                    <a:pt x="114" y="132"/>
                  </a:lnTo>
                  <a:lnTo>
                    <a:pt x="120" y="132"/>
                  </a:lnTo>
                  <a:lnTo>
                    <a:pt x="126" y="126"/>
                  </a:lnTo>
                  <a:lnTo>
                    <a:pt x="138" y="120"/>
                  </a:lnTo>
                  <a:lnTo>
                    <a:pt x="162" y="96"/>
                  </a:lnTo>
                  <a:lnTo>
                    <a:pt x="168" y="96"/>
                  </a:lnTo>
                  <a:lnTo>
                    <a:pt x="174" y="90"/>
                  </a:lnTo>
                  <a:lnTo>
                    <a:pt x="186" y="90"/>
                  </a:lnTo>
                  <a:lnTo>
                    <a:pt x="204" y="84"/>
                  </a:lnTo>
                  <a:lnTo>
                    <a:pt x="216" y="84"/>
                  </a:lnTo>
                  <a:lnTo>
                    <a:pt x="252" y="102"/>
                  </a:lnTo>
                  <a:lnTo>
                    <a:pt x="270" y="108"/>
                  </a:lnTo>
                  <a:lnTo>
                    <a:pt x="282" y="108"/>
                  </a:lnTo>
                  <a:lnTo>
                    <a:pt x="288" y="114"/>
                  </a:lnTo>
                  <a:lnTo>
                    <a:pt x="294" y="114"/>
                  </a:lnTo>
                  <a:lnTo>
                    <a:pt x="270" y="114"/>
                  </a:lnTo>
                  <a:lnTo>
                    <a:pt x="258" y="120"/>
                  </a:lnTo>
                  <a:lnTo>
                    <a:pt x="246" y="120"/>
                  </a:lnTo>
                  <a:lnTo>
                    <a:pt x="246" y="132"/>
                  </a:lnTo>
                  <a:lnTo>
                    <a:pt x="240" y="138"/>
                  </a:lnTo>
                  <a:lnTo>
                    <a:pt x="186" y="144"/>
                  </a:lnTo>
                  <a:lnTo>
                    <a:pt x="138" y="138"/>
                  </a:lnTo>
                  <a:lnTo>
                    <a:pt x="120" y="138"/>
                  </a:lnTo>
                  <a:lnTo>
                    <a:pt x="96" y="150"/>
                  </a:lnTo>
                  <a:lnTo>
                    <a:pt x="84" y="162"/>
                  </a:lnTo>
                  <a:lnTo>
                    <a:pt x="84" y="174"/>
                  </a:lnTo>
                  <a:lnTo>
                    <a:pt x="78" y="192"/>
                  </a:lnTo>
                  <a:lnTo>
                    <a:pt x="78" y="204"/>
                  </a:lnTo>
                  <a:lnTo>
                    <a:pt x="72" y="210"/>
                  </a:lnTo>
                  <a:lnTo>
                    <a:pt x="72" y="216"/>
                  </a:lnTo>
                  <a:lnTo>
                    <a:pt x="114" y="216"/>
                  </a:lnTo>
                  <a:lnTo>
                    <a:pt x="114" y="240"/>
                  </a:lnTo>
                  <a:lnTo>
                    <a:pt x="120" y="246"/>
                  </a:lnTo>
                  <a:lnTo>
                    <a:pt x="126" y="258"/>
                  </a:lnTo>
                  <a:lnTo>
                    <a:pt x="132" y="264"/>
                  </a:lnTo>
                  <a:lnTo>
                    <a:pt x="126" y="282"/>
                  </a:lnTo>
                  <a:lnTo>
                    <a:pt x="138" y="300"/>
                  </a:lnTo>
                  <a:lnTo>
                    <a:pt x="126" y="318"/>
                  </a:lnTo>
                  <a:lnTo>
                    <a:pt x="162" y="354"/>
                  </a:lnTo>
                  <a:lnTo>
                    <a:pt x="156" y="390"/>
                  </a:lnTo>
                  <a:lnTo>
                    <a:pt x="210" y="414"/>
                  </a:lnTo>
                  <a:lnTo>
                    <a:pt x="216" y="444"/>
                  </a:lnTo>
                  <a:lnTo>
                    <a:pt x="216" y="438"/>
                  </a:lnTo>
                  <a:lnTo>
                    <a:pt x="222" y="438"/>
                  </a:lnTo>
                  <a:lnTo>
                    <a:pt x="222" y="432"/>
                  </a:lnTo>
                  <a:lnTo>
                    <a:pt x="228" y="432"/>
                  </a:lnTo>
                  <a:lnTo>
                    <a:pt x="252" y="444"/>
                  </a:lnTo>
                  <a:lnTo>
                    <a:pt x="258" y="444"/>
                  </a:lnTo>
                  <a:lnTo>
                    <a:pt x="264" y="450"/>
                  </a:lnTo>
                  <a:lnTo>
                    <a:pt x="270" y="462"/>
                  </a:lnTo>
                  <a:lnTo>
                    <a:pt x="282" y="468"/>
                  </a:lnTo>
                  <a:lnTo>
                    <a:pt x="294" y="468"/>
                  </a:lnTo>
                  <a:lnTo>
                    <a:pt x="312" y="474"/>
                  </a:lnTo>
                  <a:lnTo>
                    <a:pt x="372" y="474"/>
                  </a:lnTo>
                  <a:lnTo>
                    <a:pt x="372" y="450"/>
                  </a:lnTo>
                  <a:lnTo>
                    <a:pt x="378" y="438"/>
                  </a:lnTo>
                  <a:lnTo>
                    <a:pt x="390" y="426"/>
                  </a:lnTo>
                  <a:lnTo>
                    <a:pt x="408" y="426"/>
                  </a:lnTo>
                  <a:lnTo>
                    <a:pt x="432" y="432"/>
                  </a:lnTo>
                  <a:lnTo>
                    <a:pt x="468" y="444"/>
                  </a:lnTo>
                  <a:lnTo>
                    <a:pt x="474" y="450"/>
                  </a:lnTo>
                  <a:lnTo>
                    <a:pt x="480" y="450"/>
                  </a:lnTo>
                  <a:lnTo>
                    <a:pt x="480" y="456"/>
                  </a:lnTo>
                  <a:lnTo>
                    <a:pt x="486" y="468"/>
                  </a:lnTo>
                  <a:lnTo>
                    <a:pt x="486" y="474"/>
                  </a:lnTo>
                  <a:lnTo>
                    <a:pt x="492" y="480"/>
                  </a:lnTo>
                  <a:lnTo>
                    <a:pt x="504" y="486"/>
                  </a:lnTo>
                  <a:lnTo>
                    <a:pt x="564" y="486"/>
                  </a:lnTo>
                  <a:lnTo>
                    <a:pt x="576" y="480"/>
                  </a:lnTo>
                  <a:lnTo>
                    <a:pt x="594" y="474"/>
                  </a:lnTo>
                  <a:lnTo>
                    <a:pt x="606" y="462"/>
                  </a:lnTo>
                  <a:lnTo>
                    <a:pt x="618" y="456"/>
                  </a:lnTo>
                  <a:lnTo>
                    <a:pt x="630" y="444"/>
                  </a:lnTo>
                  <a:lnTo>
                    <a:pt x="648" y="438"/>
                  </a:lnTo>
                  <a:lnTo>
                    <a:pt x="660" y="432"/>
                  </a:lnTo>
                  <a:lnTo>
                    <a:pt x="672" y="432"/>
                  </a:lnTo>
                  <a:lnTo>
                    <a:pt x="684" y="438"/>
                  </a:lnTo>
                  <a:lnTo>
                    <a:pt x="690" y="444"/>
                  </a:lnTo>
                  <a:lnTo>
                    <a:pt x="696" y="444"/>
                  </a:lnTo>
                  <a:lnTo>
                    <a:pt x="702" y="450"/>
                  </a:lnTo>
                  <a:lnTo>
                    <a:pt x="714" y="450"/>
                  </a:lnTo>
                  <a:lnTo>
                    <a:pt x="726" y="444"/>
                  </a:lnTo>
                  <a:lnTo>
                    <a:pt x="732" y="432"/>
                  </a:lnTo>
                  <a:lnTo>
                    <a:pt x="744" y="420"/>
                  </a:lnTo>
                  <a:lnTo>
                    <a:pt x="756" y="432"/>
                  </a:lnTo>
                  <a:lnTo>
                    <a:pt x="756" y="444"/>
                  </a:lnTo>
                  <a:lnTo>
                    <a:pt x="750" y="450"/>
                  </a:lnTo>
                  <a:lnTo>
                    <a:pt x="744" y="462"/>
                  </a:lnTo>
                  <a:lnTo>
                    <a:pt x="744" y="468"/>
                  </a:lnTo>
                  <a:lnTo>
                    <a:pt x="738" y="474"/>
                  </a:lnTo>
                  <a:lnTo>
                    <a:pt x="738" y="486"/>
                  </a:lnTo>
                  <a:lnTo>
                    <a:pt x="744" y="492"/>
                  </a:lnTo>
                  <a:lnTo>
                    <a:pt x="744" y="498"/>
                  </a:lnTo>
                  <a:lnTo>
                    <a:pt x="756" y="510"/>
                  </a:lnTo>
                  <a:lnTo>
                    <a:pt x="768" y="510"/>
                  </a:lnTo>
                  <a:lnTo>
                    <a:pt x="768" y="504"/>
                  </a:lnTo>
                  <a:lnTo>
                    <a:pt x="774" y="498"/>
                  </a:lnTo>
                  <a:lnTo>
                    <a:pt x="774" y="480"/>
                  </a:lnTo>
                  <a:lnTo>
                    <a:pt x="780" y="486"/>
                  </a:lnTo>
                  <a:lnTo>
                    <a:pt x="792" y="486"/>
                  </a:lnTo>
                  <a:lnTo>
                    <a:pt x="792" y="462"/>
                  </a:lnTo>
                  <a:lnTo>
                    <a:pt x="786" y="462"/>
                  </a:lnTo>
                  <a:lnTo>
                    <a:pt x="786" y="432"/>
                  </a:lnTo>
                  <a:lnTo>
                    <a:pt x="810" y="432"/>
                  </a:lnTo>
                  <a:lnTo>
                    <a:pt x="804" y="438"/>
                  </a:lnTo>
                  <a:lnTo>
                    <a:pt x="804" y="444"/>
                  </a:lnTo>
                  <a:lnTo>
                    <a:pt x="840" y="444"/>
                  </a:lnTo>
                  <a:lnTo>
                    <a:pt x="858" y="438"/>
                  </a:lnTo>
                  <a:lnTo>
                    <a:pt x="864" y="432"/>
                  </a:lnTo>
                  <a:lnTo>
                    <a:pt x="870" y="432"/>
                  </a:lnTo>
                  <a:lnTo>
                    <a:pt x="888" y="414"/>
                  </a:lnTo>
                  <a:lnTo>
                    <a:pt x="894" y="414"/>
                  </a:lnTo>
                  <a:lnTo>
                    <a:pt x="900" y="420"/>
                  </a:lnTo>
                  <a:lnTo>
                    <a:pt x="912" y="426"/>
                  </a:lnTo>
                  <a:lnTo>
                    <a:pt x="924" y="438"/>
                  </a:lnTo>
                  <a:lnTo>
                    <a:pt x="942" y="438"/>
                  </a:lnTo>
                  <a:lnTo>
                    <a:pt x="954" y="444"/>
                  </a:lnTo>
                  <a:lnTo>
                    <a:pt x="966" y="444"/>
                  </a:lnTo>
                  <a:lnTo>
                    <a:pt x="978" y="438"/>
                  </a:lnTo>
                  <a:lnTo>
                    <a:pt x="996" y="438"/>
                  </a:lnTo>
                  <a:lnTo>
                    <a:pt x="1002" y="432"/>
                  </a:lnTo>
                  <a:lnTo>
                    <a:pt x="1014" y="426"/>
                  </a:lnTo>
                  <a:lnTo>
                    <a:pt x="1026" y="414"/>
                  </a:lnTo>
                  <a:lnTo>
                    <a:pt x="1038" y="408"/>
                  </a:lnTo>
                  <a:lnTo>
                    <a:pt x="1086" y="408"/>
                  </a:lnTo>
                  <a:lnTo>
                    <a:pt x="1092" y="414"/>
                  </a:lnTo>
                  <a:lnTo>
                    <a:pt x="1110" y="414"/>
                  </a:lnTo>
                  <a:lnTo>
                    <a:pt x="1122" y="402"/>
                  </a:lnTo>
                  <a:lnTo>
                    <a:pt x="1146" y="402"/>
                  </a:lnTo>
                  <a:lnTo>
                    <a:pt x="1152" y="390"/>
                  </a:lnTo>
                  <a:lnTo>
                    <a:pt x="1152" y="384"/>
                  </a:lnTo>
                  <a:lnTo>
                    <a:pt x="1158" y="384"/>
                  </a:lnTo>
                  <a:lnTo>
                    <a:pt x="1158" y="408"/>
                  </a:lnTo>
                  <a:lnTo>
                    <a:pt x="1164" y="414"/>
                  </a:lnTo>
                  <a:lnTo>
                    <a:pt x="1170" y="414"/>
                  </a:lnTo>
                  <a:lnTo>
                    <a:pt x="1182" y="408"/>
                  </a:lnTo>
                  <a:lnTo>
                    <a:pt x="1188" y="402"/>
                  </a:lnTo>
                  <a:lnTo>
                    <a:pt x="1188" y="390"/>
                  </a:lnTo>
                  <a:lnTo>
                    <a:pt x="1230" y="390"/>
                  </a:lnTo>
                  <a:lnTo>
                    <a:pt x="1242" y="402"/>
                  </a:lnTo>
                  <a:lnTo>
                    <a:pt x="1254" y="402"/>
                  </a:lnTo>
                  <a:lnTo>
                    <a:pt x="1260" y="396"/>
                  </a:lnTo>
                  <a:lnTo>
                    <a:pt x="1260" y="390"/>
                  </a:lnTo>
                  <a:lnTo>
                    <a:pt x="1284" y="390"/>
                  </a:lnTo>
                  <a:lnTo>
                    <a:pt x="1290" y="396"/>
                  </a:lnTo>
                  <a:lnTo>
                    <a:pt x="1290" y="414"/>
                  </a:lnTo>
                  <a:lnTo>
                    <a:pt x="1332" y="402"/>
                  </a:lnTo>
                  <a:close/>
                  <a:moveTo>
                    <a:pt x="102" y="282"/>
                  </a:moveTo>
                  <a:lnTo>
                    <a:pt x="96" y="282"/>
                  </a:lnTo>
                  <a:lnTo>
                    <a:pt x="96" y="312"/>
                  </a:lnTo>
                  <a:lnTo>
                    <a:pt x="102" y="324"/>
                  </a:lnTo>
                  <a:lnTo>
                    <a:pt x="108" y="330"/>
                  </a:lnTo>
                  <a:lnTo>
                    <a:pt x="114" y="324"/>
                  </a:lnTo>
                  <a:lnTo>
                    <a:pt x="114" y="318"/>
                  </a:lnTo>
                  <a:lnTo>
                    <a:pt x="120" y="312"/>
                  </a:lnTo>
                  <a:lnTo>
                    <a:pt x="120" y="300"/>
                  </a:lnTo>
                  <a:lnTo>
                    <a:pt x="102" y="282"/>
                  </a:lnTo>
                  <a:close/>
                </a:path>
              </a:pathLst>
            </a:cu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7" name="Thailand" descr="© INSCALE GmbH, 05.05.2010&#10;http://www.presentationload.com/">
              <a:extLst>
                <a:ext uri="{FF2B5EF4-FFF2-40B4-BE49-F238E27FC236}">
                  <a16:creationId xmlns:a16="http://schemas.microsoft.com/office/drawing/2014/main" id="{51C4E981-1FD9-47E1-B598-82D6F89FB50D}"/>
                </a:ext>
              </a:extLst>
            </p:cNvPr>
            <p:cNvSpPr>
              <a:spLocks/>
            </p:cNvSpPr>
            <p:nvPr>
              <p:custDataLst>
                <p:tags r:id="rId10"/>
              </p:custDataLst>
            </p:nvPr>
          </p:nvSpPr>
          <p:spPr bwMode="gray">
            <a:xfrm>
              <a:off x="10036959" y="3077407"/>
              <a:ext cx="239752" cy="461295"/>
            </a:xfrm>
            <a:custGeom>
              <a:avLst/>
              <a:gdLst>
                <a:gd name="T0" fmla="*/ 2147483647 w 618"/>
                <a:gd name="T1" fmla="*/ 2147483647 h 1188"/>
                <a:gd name="T2" fmla="*/ 2147483647 w 618"/>
                <a:gd name="T3" fmla="*/ 2147483647 h 1188"/>
                <a:gd name="T4" fmla="*/ 2147483647 w 618"/>
                <a:gd name="T5" fmla="*/ 2147483647 h 1188"/>
                <a:gd name="T6" fmla="*/ 2147483647 w 618"/>
                <a:gd name="T7" fmla="*/ 2147483647 h 1188"/>
                <a:gd name="T8" fmla="*/ 2147483647 w 618"/>
                <a:gd name="T9" fmla="*/ 2147483647 h 1188"/>
                <a:gd name="T10" fmla="*/ 2147483647 w 618"/>
                <a:gd name="T11" fmla="*/ 2147483647 h 1188"/>
                <a:gd name="T12" fmla="*/ 2147483647 w 618"/>
                <a:gd name="T13" fmla="*/ 2147483647 h 1188"/>
                <a:gd name="T14" fmla="*/ 2147483647 w 618"/>
                <a:gd name="T15" fmla="*/ 2147483647 h 1188"/>
                <a:gd name="T16" fmla="*/ 2147483647 w 618"/>
                <a:gd name="T17" fmla="*/ 2147483647 h 1188"/>
                <a:gd name="T18" fmla="*/ 2147483647 w 618"/>
                <a:gd name="T19" fmla="*/ 2147483647 h 1188"/>
                <a:gd name="T20" fmla="*/ 2147483647 w 618"/>
                <a:gd name="T21" fmla="*/ 2147483647 h 1188"/>
                <a:gd name="T22" fmla="*/ 2147483647 w 618"/>
                <a:gd name="T23" fmla="*/ 2147483647 h 1188"/>
                <a:gd name="T24" fmla="*/ 2147483647 w 618"/>
                <a:gd name="T25" fmla="*/ 0 h 1188"/>
                <a:gd name="T26" fmla="*/ 2147483647 w 618"/>
                <a:gd name="T27" fmla="*/ 2147483647 h 1188"/>
                <a:gd name="T28" fmla="*/ 2147483647 w 618"/>
                <a:gd name="T29" fmla="*/ 2147483647 h 1188"/>
                <a:gd name="T30" fmla="*/ 2147483647 w 618"/>
                <a:gd name="T31" fmla="*/ 2147483647 h 1188"/>
                <a:gd name="T32" fmla="*/ 0 w 618"/>
                <a:gd name="T33" fmla="*/ 2147483647 h 1188"/>
                <a:gd name="T34" fmla="*/ 2147483647 w 618"/>
                <a:gd name="T35" fmla="*/ 2147483647 h 1188"/>
                <a:gd name="T36" fmla="*/ 2147483647 w 618"/>
                <a:gd name="T37" fmla="*/ 2147483647 h 1188"/>
                <a:gd name="T38" fmla="*/ 2147483647 w 618"/>
                <a:gd name="T39" fmla="*/ 2147483647 h 1188"/>
                <a:gd name="T40" fmla="*/ 2147483647 w 618"/>
                <a:gd name="T41" fmla="*/ 2147483647 h 1188"/>
                <a:gd name="T42" fmla="*/ 2147483647 w 618"/>
                <a:gd name="T43" fmla="*/ 2147483647 h 1188"/>
                <a:gd name="T44" fmla="*/ 2147483647 w 618"/>
                <a:gd name="T45" fmla="*/ 2147483647 h 1188"/>
                <a:gd name="T46" fmla="*/ 2147483647 w 618"/>
                <a:gd name="T47" fmla="*/ 2147483647 h 1188"/>
                <a:gd name="T48" fmla="*/ 2147483647 w 618"/>
                <a:gd name="T49" fmla="*/ 2147483647 h 1188"/>
                <a:gd name="T50" fmla="*/ 2147483647 w 618"/>
                <a:gd name="T51" fmla="*/ 2147483647 h 1188"/>
                <a:gd name="T52" fmla="*/ 2147483647 w 618"/>
                <a:gd name="T53" fmla="*/ 2147483647 h 1188"/>
                <a:gd name="T54" fmla="*/ 2147483647 w 618"/>
                <a:gd name="T55" fmla="*/ 2147483647 h 1188"/>
                <a:gd name="T56" fmla="*/ 2147483647 w 618"/>
                <a:gd name="T57" fmla="*/ 2147483647 h 1188"/>
                <a:gd name="T58" fmla="*/ 2147483647 w 618"/>
                <a:gd name="T59" fmla="*/ 2147483647 h 1188"/>
                <a:gd name="T60" fmla="*/ 2147483647 w 618"/>
                <a:gd name="T61" fmla="*/ 2147483647 h 1188"/>
                <a:gd name="T62" fmla="*/ 2147483647 w 618"/>
                <a:gd name="T63" fmla="*/ 2147483647 h 1188"/>
                <a:gd name="T64" fmla="*/ 2147483647 w 618"/>
                <a:gd name="T65" fmla="*/ 2147483647 h 1188"/>
                <a:gd name="T66" fmla="*/ 2147483647 w 618"/>
                <a:gd name="T67" fmla="*/ 2147483647 h 1188"/>
                <a:gd name="T68" fmla="*/ 2147483647 w 618"/>
                <a:gd name="T69" fmla="*/ 2147483647 h 1188"/>
                <a:gd name="T70" fmla="*/ 2147483647 w 618"/>
                <a:gd name="T71" fmla="*/ 2147483647 h 1188"/>
                <a:gd name="T72" fmla="*/ 2147483647 w 618"/>
                <a:gd name="T73" fmla="*/ 2147483647 h 1188"/>
                <a:gd name="T74" fmla="*/ 2147483647 w 618"/>
                <a:gd name="T75" fmla="*/ 2147483647 h 1188"/>
                <a:gd name="T76" fmla="*/ 2147483647 w 618"/>
                <a:gd name="T77" fmla="*/ 2147483647 h 1188"/>
                <a:gd name="T78" fmla="*/ 2147483647 w 618"/>
                <a:gd name="T79" fmla="*/ 2147483647 h 1188"/>
                <a:gd name="T80" fmla="*/ 2147483647 w 618"/>
                <a:gd name="T81" fmla="*/ 2147483647 h 1188"/>
                <a:gd name="T82" fmla="*/ 2147483647 w 618"/>
                <a:gd name="T83" fmla="*/ 2147483647 h 1188"/>
                <a:gd name="T84" fmla="*/ 2147483647 w 618"/>
                <a:gd name="T85" fmla="*/ 2147483647 h 1188"/>
                <a:gd name="T86" fmla="*/ 2147483647 w 618"/>
                <a:gd name="T87" fmla="*/ 2147483647 h 1188"/>
                <a:gd name="T88" fmla="*/ 2147483647 w 618"/>
                <a:gd name="T89" fmla="*/ 2147483647 h 1188"/>
                <a:gd name="T90" fmla="*/ 2147483647 w 618"/>
                <a:gd name="T91" fmla="*/ 2147483647 h 1188"/>
                <a:gd name="T92" fmla="*/ 2147483647 w 618"/>
                <a:gd name="T93" fmla="*/ 2147483647 h 1188"/>
                <a:gd name="T94" fmla="*/ 2147483647 w 618"/>
                <a:gd name="T95" fmla="*/ 2147483647 h 1188"/>
                <a:gd name="T96" fmla="*/ 2147483647 w 618"/>
                <a:gd name="T97" fmla="*/ 2147483647 h 1188"/>
                <a:gd name="T98" fmla="*/ 2147483647 w 618"/>
                <a:gd name="T99" fmla="*/ 2147483647 h 1188"/>
                <a:gd name="T100" fmla="*/ 2147483647 w 618"/>
                <a:gd name="T101" fmla="*/ 2147483647 h 1188"/>
                <a:gd name="T102" fmla="*/ 2147483647 w 618"/>
                <a:gd name="T103" fmla="*/ 2147483647 h 1188"/>
                <a:gd name="T104" fmla="*/ 2147483647 w 618"/>
                <a:gd name="T105" fmla="*/ 2147483647 h 1188"/>
                <a:gd name="T106" fmla="*/ 2147483647 w 618"/>
                <a:gd name="T107" fmla="*/ 2147483647 h 1188"/>
                <a:gd name="T108" fmla="*/ 2147483647 w 618"/>
                <a:gd name="T109" fmla="*/ 2147483647 h 1188"/>
                <a:gd name="T110" fmla="*/ 2147483647 w 618"/>
                <a:gd name="T111" fmla="*/ 2147483647 h 1188"/>
                <a:gd name="T112" fmla="*/ 2147483647 w 618"/>
                <a:gd name="T113" fmla="*/ 2147483647 h 1188"/>
                <a:gd name="T114" fmla="*/ 2147483647 w 618"/>
                <a:gd name="T115" fmla="*/ 2147483647 h 1188"/>
                <a:gd name="T116" fmla="*/ 2147483647 w 618"/>
                <a:gd name="T117" fmla="*/ 2147483647 h 11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18"/>
                <a:gd name="T178" fmla="*/ 0 h 1188"/>
                <a:gd name="T179" fmla="*/ 618 w 618"/>
                <a:gd name="T180" fmla="*/ 1188 h 11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18" h="1188">
                  <a:moveTo>
                    <a:pt x="588" y="426"/>
                  </a:moveTo>
                  <a:lnTo>
                    <a:pt x="588" y="420"/>
                  </a:lnTo>
                  <a:lnTo>
                    <a:pt x="594" y="414"/>
                  </a:lnTo>
                  <a:lnTo>
                    <a:pt x="606" y="390"/>
                  </a:lnTo>
                  <a:lnTo>
                    <a:pt x="594" y="378"/>
                  </a:lnTo>
                  <a:lnTo>
                    <a:pt x="594" y="372"/>
                  </a:lnTo>
                  <a:lnTo>
                    <a:pt x="588" y="378"/>
                  </a:lnTo>
                  <a:lnTo>
                    <a:pt x="588" y="366"/>
                  </a:lnTo>
                  <a:lnTo>
                    <a:pt x="582" y="360"/>
                  </a:lnTo>
                  <a:lnTo>
                    <a:pt x="582" y="354"/>
                  </a:lnTo>
                  <a:lnTo>
                    <a:pt x="546" y="318"/>
                  </a:lnTo>
                  <a:lnTo>
                    <a:pt x="534" y="294"/>
                  </a:lnTo>
                  <a:lnTo>
                    <a:pt x="534" y="282"/>
                  </a:lnTo>
                  <a:lnTo>
                    <a:pt x="528" y="240"/>
                  </a:lnTo>
                  <a:lnTo>
                    <a:pt x="510" y="222"/>
                  </a:lnTo>
                  <a:lnTo>
                    <a:pt x="498" y="216"/>
                  </a:lnTo>
                  <a:lnTo>
                    <a:pt x="480" y="204"/>
                  </a:lnTo>
                  <a:lnTo>
                    <a:pt x="468" y="192"/>
                  </a:lnTo>
                  <a:lnTo>
                    <a:pt x="468" y="180"/>
                  </a:lnTo>
                  <a:lnTo>
                    <a:pt x="462" y="174"/>
                  </a:lnTo>
                  <a:lnTo>
                    <a:pt x="438" y="174"/>
                  </a:lnTo>
                  <a:lnTo>
                    <a:pt x="426" y="168"/>
                  </a:lnTo>
                  <a:lnTo>
                    <a:pt x="420" y="162"/>
                  </a:lnTo>
                  <a:lnTo>
                    <a:pt x="402" y="162"/>
                  </a:lnTo>
                  <a:lnTo>
                    <a:pt x="396" y="168"/>
                  </a:lnTo>
                  <a:lnTo>
                    <a:pt x="396" y="180"/>
                  </a:lnTo>
                  <a:lnTo>
                    <a:pt x="378" y="198"/>
                  </a:lnTo>
                  <a:lnTo>
                    <a:pt x="360" y="198"/>
                  </a:lnTo>
                  <a:lnTo>
                    <a:pt x="336" y="186"/>
                  </a:lnTo>
                  <a:lnTo>
                    <a:pt x="330" y="180"/>
                  </a:lnTo>
                  <a:lnTo>
                    <a:pt x="318" y="180"/>
                  </a:lnTo>
                  <a:lnTo>
                    <a:pt x="312" y="186"/>
                  </a:lnTo>
                  <a:lnTo>
                    <a:pt x="306" y="198"/>
                  </a:lnTo>
                  <a:lnTo>
                    <a:pt x="294" y="210"/>
                  </a:lnTo>
                  <a:lnTo>
                    <a:pt x="294" y="216"/>
                  </a:lnTo>
                  <a:lnTo>
                    <a:pt x="288" y="222"/>
                  </a:lnTo>
                  <a:lnTo>
                    <a:pt x="264" y="234"/>
                  </a:lnTo>
                  <a:lnTo>
                    <a:pt x="246" y="234"/>
                  </a:lnTo>
                  <a:lnTo>
                    <a:pt x="246" y="222"/>
                  </a:lnTo>
                  <a:lnTo>
                    <a:pt x="270" y="174"/>
                  </a:lnTo>
                  <a:lnTo>
                    <a:pt x="270" y="162"/>
                  </a:lnTo>
                  <a:lnTo>
                    <a:pt x="264" y="156"/>
                  </a:lnTo>
                  <a:lnTo>
                    <a:pt x="252" y="156"/>
                  </a:lnTo>
                  <a:lnTo>
                    <a:pt x="264" y="144"/>
                  </a:lnTo>
                  <a:lnTo>
                    <a:pt x="270" y="132"/>
                  </a:lnTo>
                  <a:lnTo>
                    <a:pt x="270" y="120"/>
                  </a:lnTo>
                  <a:lnTo>
                    <a:pt x="264" y="108"/>
                  </a:lnTo>
                  <a:lnTo>
                    <a:pt x="258" y="102"/>
                  </a:lnTo>
                  <a:lnTo>
                    <a:pt x="264" y="96"/>
                  </a:lnTo>
                  <a:lnTo>
                    <a:pt x="264" y="66"/>
                  </a:lnTo>
                  <a:lnTo>
                    <a:pt x="252" y="60"/>
                  </a:lnTo>
                  <a:lnTo>
                    <a:pt x="246" y="60"/>
                  </a:lnTo>
                  <a:lnTo>
                    <a:pt x="240" y="66"/>
                  </a:lnTo>
                  <a:lnTo>
                    <a:pt x="228" y="66"/>
                  </a:lnTo>
                  <a:lnTo>
                    <a:pt x="228" y="78"/>
                  </a:lnTo>
                  <a:lnTo>
                    <a:pt x="210" y="78"/>
                  </a:lnTo>
                  <a:lnTo>
                    <a:pt x="204" y="72"/>
                  </a:lnTo>
                  <a:lnTo>
                    <a:pt x="198" y="60"/>
                  </a:lnTo>
                  <a:lnTo>
                    <a:pt x="198" y="36"/>
                  </a:lnTo>
                  <a:lnTo>
                    <a:pt x="204" y="30"/>
                  </a:lnTo>
                  <a:lnTo>
                    <a:pt x="204" y="18"/>
                  </a:lnTo>
                  <a:lnTo>
                    <a:pt x="198" y="12"/>
                  </a:lnTo>
                  <a:lnTo>
                    <a:pt x="186" y="12"/>
                  </a:lnTo>
                  <a:lnTo>
                    <a:pt x="174" y="6"/>
                  </a:lnTo>
                  <a:lnTo>
                    <a:pt x="168" y="0"/>
                  </a:lnTo>
                  <a:lnTo>
                    <a:pt x="138" y="0"/>
                  </a:lnTo>
                  <a:lnTo>
                    <a:pt x="132" y="6"/>
                  </a:lnTo>
                  <a:lnTo>
                    <a:pt x="126" y="6"/>
                  </a:lnTo>
                  <a:lnTo>
                    <a:pt x="120" y="30"/>
                  </a:lnTo>
                  <a:lnTo>
                    <a:pt x="96" y="30"/>
                  </a:lnTo>
                  <a:lnTo>
                    <a:pt x="96" y="36"/>
                  </a:lnTo>
                  <a:lnTo>
                    <a:pt x="90" y="42"/>
                  </a:lnTo>
                  <a:lnTo>
                    <a:pt x="84" y="54"/>
                  </a:lnTo>
                  <a:lnTo>
                    <a:pt x="78" y="60"/>
                  </a:lnTo>
                  <a:lnTo>
                    <a:pt x="66" y="60"/>
                  </a:lnTo>
                  <a:lnTo>
                    <a:pt x="54" y="54"/>
                  </a:lnTo>
                  <a:lnTo>
                    <a:pt x="24" y="54"/>
                  </a:lnTo>
                  <a:lnTo>
                    <a:pt x="24" y="102"/>
                  </a:lnTo>
                  <a:lnTo>
                    <a:pt x="18" y="108"/>
                  </a:lnTo>
                  <a:lnTo>
                    <a:pt x="12" y="108"/>
                  </a:lnTo>
                  <a:lnTo>
                    <a:pt x="6" y="114"/>
                  </a:lnTo>
                  <a:lnTo>
                    <a:pt x="6" y="120"/>
                  </a:lnTo>
                  <a:lnTo>
                    <a:pt x="24" y="138"/>
                  </a:lnTo>
                  <a:lnTo>
                    <a:pt x="24" y="156"/>
                  </a:lnTo>
                  <a:lnTo>
                    <a:pt x="0" y="156"/>
                  </a:lnTo>
                  <a:lnTo>
                    <a:pt x="0" y="162"/>
                  </a:lnTo>
                  <a:lnTo>
                    <a:pt x="24" y="186"/>
                  </a:lnTo>
                  <a:lnTo>
                    <a:pt x="36" y="192"/>
                  </a:lnTo>
                  <a:lnTo>
                    <a:pt x="30" y="216"/>
                  </a:lnTo>
                  <a:lnTo>
                    <a:pt x="36" y="216"/>
                  </a:lnTo>
                  <a:lnTo>
                    <a:pt x="36" y="222"/>
                  </a:lnTo>
                  <a:lnTo>
                    <a:pt x="42" y="234"/>
                  </a:lnTo>
                  <a:lnTo>
                    <a:pt x="60" y="252"/>
                  </a:lnTo>
                  <a:lnTo>
                    <a:pt x="72" y="258"/>
                  </a:lnTo>
                  <a:lnTo>
                    <a:pt x="84" y="270"/>
                  </a:lnTo>
                  <a:lnTo>
                    <a:pt x="96" y="276"/>
                  </a:lnTo>
                  <a:lnTo>
                    <a:pt x="102" y="282"/>
                  </a:lnTo>
                  <a:lnTo>
                    <a:pt x="102" y="288"/>
                  </a:lnTo>
                  <a:lnTo>
                    <a:pt x="96" y="288"/>
                  </a:lnTo>
                  <a:lnTo>
                    <a:pt x="96" y="306"/>
                  </a:lnTo>
                  <a:lnTo>
                    <a:pt x="102" y="318"/>
                  </a:lnTo>
                  <a:lnTo>
                    <a:pt x="108" y="324"/>
                  </a:lnTo>
                  <a:lnTo>
                    <a:pt x="114" y="324"/>
                  </a:lnTo>
                  <a:lnTo>
                    <a:pt x="120" y="318"/>
                  </a:lnTo>
                  <a:lnTo>
                    <a:pt x="126" y="324"/>
                  </a:lnTo>
                  <a:lnTo>
                    <a:pt x="126" y="342"/>
                  </a:lnTo>
                  <a:lnTo>
                    <a:pt x="120" y="348"/>
                  </a:lnTo>
                  <a:lnTo>
                    <a:pt x="108" y="348"/>
                  </a:lnTo>
                  <a:lnTo>
                    <a:pt x="114" y="360"/>
                  </a:lnTo>
                  <a:lnTo>
                    <a:pt x="114" y="384"/>
                  </a:lnTo>
                  <a:lnTo>
                    <a:pt x="108" y="396"/>
                  </a:lnTo>
                  <a:lnTo>
                    <a:pt x="102" y="402"/>
                  </a:lnTo>
                  <a:lnTo>
                    <a:pt x="84" y="438"/>
                  </a:lnTo>
                  <a:lnTo>
                    <a:pt x="90" y="444"/>
                  </a:lnTo>
                  <a:lnTo>
                    <a:pt x="90" y="450"/>
                  </a:lnTo>
                  <a:lnTo>
                    <a:pt x="96" y="456"/>
                  </a:lnTo>
                  <a:lnTo>
                    <a:pt x="102" y="468"/>
                  </a:lnTo>
                  <a:lnTo>
                    <a:pt x="108" y="474"/>
                  </a:lnTo>
                  <a:lnTo>
                    <a:pt x="114" y="486"/>
                  </a:lnTo>
                  <a:lnTo>
                    <a:pt x="156" y="528"/>
                  </a:lnTo>
                  <a:lnTo>
                    <a:pt x="162" y="540"/>
                  </a:lnTo>
                  <a:lnTo>
                    <a:pt x="162" y="570"/>
                  </a:lnTo>
                  <a:lnTo>
                    <a:pt x="168" y="588"/>
                  </a:lnTo>
                  <a:lnTo>
                    <a:pt x="168" y="612"/>
                  </a:lnTo>
                  <a:lnTo>
                    <a:pt x="192" y="636"/>
                  </a:lnTo>
                  <a:lnTo>
                    <a:pt x="192" y="660"/>
                  </a:lnTo>
                  <a:lnTo>
                    <a:pt x="198" y="672"/>
                  </a:lnTo>
                  <a:lnTo>
                    <a:pt x="198" y="702"/>
                  </a:lnTo>
                  <a:lnTo>
                    <a:pt x="192" y="714"/>
                  </a:lnTo>
                  <a:lnTo>
                    <a:pt x="192" y="732"/>
                  </a:lnTo>
                  <a:lnTo>
                    <a:pt x="174" y="768"/>
                  </a:lnTo>
                  <a:lnTo>
                    <a:pt x="156" y="786"/>
                  </a:lnTo>
                  <a:lnTo>
                    <a:pt x="156" y="798"/>
                  </a:lnTo>
                  <a:lnTo>
                    <a:pt x="162" y="804"/>
                  </a:lnTo>
                  <a:lnTo>
                    <a:pt x="162" y="816"/>
                  </a:lnTo>
                  <a:lnTo>
                    <a:pt x="156" y="828"/>
                  </a:lnTo>
                  <a:lnTo>
                    <a:pt x="150" y="834"/>
                  </a:lnTo>
                  <a:lnTo>
                    <a:pt x="144" y="846"/>
                  </a:lnTo>
                  <a:lnTo>
                    <a:pt x="144" y="852"/>
                  </a:lnTo>
                  <a:lnTo>
                    <a:pt x="138" y="858"/>
                  </a:lnTo>
                  <a:lnTo>
                    <a:pt x="132" y="876"/>
                  </a:lnTo>
                  <a:lnTo>
                    <a:pt x="126" y="888"/>
                  </a:lnTo>
                  <a:lnTo>
                    <a:pt x="126" y="906"/>
                  </a:lnTo>
                  <a:lnTo>
                    <a:pt x="120" y="918"/>
                  </a:lnTo>
                  <a:lnTo>
                    <a:pt x="120" y="966"/>
                  </a:lnTo>
                  <a:lnTo>
                    <a:pt x="126" y="978"/>
                  </a:lnTo>
                  <a:lnTo>
                    <a:pt x="126" y="1008"/>
                  </a:lnTo>
                  <a:lnTo>
                    <a:pt x="132" y="1014"/>
                  </a:lnTo>
                  <a:lnTo>
                    <a:pt x="132" y="1020"/>
                  </a:lnTo>
                  <a:lnTo>
                    <a:pt x="138" y="1020"/>
                  </a:lnTo>
                  <a:lnTo>
                    <a:pt x="138" y="1002"/>
                  </a:lnTo>
                  <a:lnTo>
                    <a:pt x="144" y="990"/>
                  </a:lnTo>
                  <a:lnTo>
                    <a:pt x="144" y="978"/>
                  </a:lnTo>
                  <a:lnTo>
                    <a:pt x="150" y="972"/>
                  </a:lnTo>
                  <a:lnTo>
                    <a:pt x="150" y="996"/>
                  </a:lnTo>
                  <a:lnTo>
                    <a:pt x="162" y="996"/>
                  </a:lnTo>
                  <a:lnTo>
                    <a:pt x="186" y="1020"/>
                  </a:lnTo>
                  <a:lnTo>
                    <a:pt x="192" y="1032"/>
                  </a:lnTo>
                  <a:lnTo>
                    <a:pt x="198" y="1038"/>
                  </a:lnTo>
                  <a:lnTo>
                    <a:pt x="198" y="1044"/>
                  </a:lnTo>
                  <a:lnTo>
                    <a:pt x="228" y="1074"/>
                  </a:lnTo>
                  <a:lnTo>
                    <a:pt x="228" y="1098"/>
                  </a:lnTo>
                  <a:lnTo>
                    <a:pt x="234" y="1110"/>
                  </a:lnTo>
                  <a:lnTo>
                    <a:pt x="246" y="1128"/>
                  </a:lnTo>
                  <a:lnTo>
                    <a:pt x="264" y="1146"/>
                  </a:lnTo>
                  <a:lnTo>
                    <a:pt x="270" y="1140"/>
                  </a:lnTo>
                  <a:lnTo>
                    <a:pt x="276" y="1128"/>
                  </a:lnTo>
                  <a:lnTo>
                    <a:pt x="270" y="1122"/>
                  </a:lnTo>
                  <a:lnTo>
                    <a:pt x="270" y="1110"/>
                  </a:lnTo>
                  <a:lnTo>
                    <a:pt x="276" y="1104"/>
                  </a:lnTo>
                  <a:lnTo>
                    <a:pt x="288" y="1104"/>
                  </a:lnTo>
                  <a:lnTo>
                    <a:pt x="294" y="1116"/>
                  </a:lnTo>
                  <a:lnTo>
                    <a:pt x="294" y="1122"/>
                  </a:lnTo>
                  <a:lnTo>
                    <a:pt x="312" y="1122"/>
                  </a:lnTo>
                  <a:lnTo>
                    <a:pt x="324" y="1128"/>
                  </a:lnTo>
                  <a:lnTo>
                    <a:pt x="330" y="1134"/>
                  </a:lnTo>
                  <a:lnTo>
                    <a:pt x="330" y="1146"/>
                  </a:lnTo>
                  <a:lnTo>
                    <a:pt x="342" y="1146"/>
                  </a:lnTo>
                  <a:lnTo>
                    <a:pt x="342" y="1158"/>
                  </a:lnTo>
                  <a:lnTo>
                    <a:pt x="330" y="1170"/>
                  </a:lnTo>
                  <a:lnTo>
                    <a:pt x="330" y="1176"/>
                  </a:lnTo>
                  <a:lnTo>
                    <a:pt x="336" y="1182"/>
                  </a:lnTo>
                  <a:lnTo>
                    <a:pt x="354" y="1182"/>
                  </a:lnTo>
                  <a:lnTo>
                    <a:pt x="354" y="1176"/>
                  </a:lnTo>
                  <a:lnTo>
                    <a:pt x="366" y="1176"/>
                  </a:lnTo>
                  <a:lnTo>
                    <a:pt x="372" y="1170"/>
                  </a:lnTo>
                  <a:lnTo>
                    <a:pt x="378" y="1170"/>
                  </a:lnTo>
                  <a:lnTo>
                    <a:pt x="396" y="1188"/>
                  </a:lnTo>
                  <a:lnTo>
                    <a:pt x="402" y="1182"/>
                  </a:lnTo>
                  <a:lnTo>
                    <a:pt x="402" y="1176"/>
                  </a:lnTo>
                  <a:lnTo>
                    <a:pt x="408" y="1164"/>
                  </a:lnTo>
                  <a:lnTo>
                    <a:pt x="414" y="1158"/>
                  </a:lnTo>
                  <a:lnTo>
                    <a:pt x="420" y="1146"/>
                  </a:lnTo>
                  <a:lnTo>
                    <a:pt x="396" y="1134"/>
                  </a:lnTo>
                  <a:lnTo>
                    <a:pt x="390" y="1128"/>
                  </a:lnTo>
                  <a:lnTo>
                    <a:pt x="390" y="1116"/>
                  </a:lnTo>
                  <a:lnTo>
                    <a:pt x="384" y="1104"/>
                  </a:lnTo>
                  <a:lnTo>
                    <a:pt x="384" y="1092"/>
                  </a:lnTo>
                  <a:lnTo>
                    <a:pt x="378" y="1080"/>
                  </a:lnTo>
                  <a:lnTo>
                    <a:pt x="372" y="1074"/>
                  </a:lnTo>
                  <a:lnTo>
                    <a:pt x="354" y="1074"/>
                  </a:lnTo>
                  <a:lnTo>
                    <a:pt x="342" y="1080"/>
                  </a:lnTo>
                  <a:lnTo>
                    <a:pt x="336" y="1086"/>
                  </a:lnTo>
                  <a:lnTo>
                    <a:pt x="318" y="1086"/>
                  </a:lnTo>
                  <a:lnTo>
                    <a:pt x="312" y="1080"/>
                  </a:lnTo>
                  <a:lnTo>
                    <a:pt x="306" y="1068"/>
                  </a:lnTo>
                  <a:lnTo>
                    <a:pt x="306" y="1056"/>
                  </a:lnTo>
                  <a:lnTo>
                    <a:pt x="294" y="1032"/>
                  </a:lnTo>
                  <a:lnTo>
                    <a:pt x="288" y="1032"/>
                  </a:lnTo>
                  <a:lnTo>
                    <a:pt x="288" y="1050"/>
                  </a:lnTo>
                  <a:lnTo>
                    <a:pt x="282" y="1056"/>
                  </a:lnTo>
                  <a:lnTo>
                    <a:pt x="276" y="1056"/>
                  </a:lnTo>
                  <a:lnTo>
                    <a:pt x="270" y="1044"/>
                  </a:lnTo>
                  <a:lnTo>
                    <a:pt x="264" y="1038"/>
                  </a:lnTo>
                  <a:lnTo>
                    <a:pt x="258" y="1026"/>
                  </a:lnTo>
                  <a:lnTo>
                    <a:pt x="258" y="1014"/>
                  </a:lnTo>
                  <a:lnTo>
                    <a:pt x="270" y="1002"/>
                  </a:lnTo>
                  <a:lnTo>
                    <a:pt x="270" y="1008"/>
                  </a:lnTo>
                  <a:lnTo>
                    <a:pt x="276" y="1008"/>
                  </a:lnTo>
                  <a:lnTo>
                    <a:pt x="276" y="1014"/>
                  </a:lnTo>
                  <a:lnTo>
                    <a:pt x="282" y="1014"/>
                  </a:lnTo>
                  <a:lnTo>
                    <a:pt x="288" y="1008"/>
                  </a:lnTo>
                  <a:lnTo>
                    <a:pt x="282" y="1002"/>
                  </a:lnTo>
                  <a:lnTo>
                    <a:pt x="282" y="990"/>
                  </a:lnTo>
                  <a:lnTo>
                    <a:pt x="276" y="978"/>
                  </a:lnTo>
                  <a:lnTo>
                    <a:pt x="270" y="972"/>
                  </a:lnTo>
                  <a:lnTo>
                    <a:pt x="270" y="960"/>
                  </a:lnTo>
                  <a:lnTo>
                    <a:pt x="258" y="948"/>
                  </a:lnTo>
                  <a:lnTo>
                    <a:pt x="246" y="948"/>
                  </a:lnTo>
                  <a:lnTo>
                    <a:pt x="246" y="894"/>
                  </a:lnTo>
                  <a:lnTo>
                    <a:pt x="192" y="906"/>
                  </a:lnTo>
                  <a:lnTo>
                    <a:pt x="192" y="864"/>
                  </a:lnTo>
                  <a:lnTo>
                    <a:pt x="186" y="828"/>
                  </a:lnTo>
                  <a:lnTo>
                    <a:pt x="186" y="804"/>
                  </a:lnTo>
                  <a:lnTo>
                    <a:pt x="180" y="792"/>
                  </a:lnTo>
                  <a:lnTo>
                    <a:pt x="174" y="786"/>
                  </a:lnTo>
                  <a:lnTo>
                    <a:pt x="180" y="786"/>
                  </a:lnTo>
                  <a:lnTo>
                    <a:pt x="192" y="774"/>
                  </a:lnTo>
                  <a:lnTo>
                    <a:pt x="198" y="762"/>
                  </a:lnTo>
                  <a:lnTo>
                    <a:pt x="204" y="744"/>
                  </a:lnTo>
                  <a:lnTo>
                    <a:pt x="204" y="678"/>
                  </a:lnTo>
                  <a:lnTo>
                    <a:pt x="210" y="678"/>
                  </a:lnTo>
                  <a:lnTo>
                    <a:pt x="216" y="672"/>
                  </a:lnTo>
                  <a:lnTo>
                    <a:pt x="222" y="660"/>
                  </a:lnTo>
                  <a:lnTo>
                    <a:pt x="228" y="654"/>
                  </a:lnTo>
                  <a:lnTo>
                    <a:pt x="228" y="612"/>
                  </a:lnTo>
                  <a:lnTo>
                    <a:pt x="222" y="600"/>
                  </a:lnTo>
                  <a:lnTo>
                    <a:pt x="222" y="594"/>
                  </a:lnTo>
                  <a:lnTo>
                    <a:pt x="216" y="588"/>
                  </a:lnTo>
                  <a:lnTo>
                    <a:pt x="222" y="558"/>
                  </a:lnTo>
                  <a:lnTo>
                    <a:pt x="234" y="558"/>
                  </a:lnTo>
                  <a:lnTo>
                    <a:pt x="234" y="552"/>
                  </a:lnTo>
                  <a:lnTo>
                    <a:pt x="240" y="546"/>
                  </a:lnTo>
                  <a:lnTo>
                    <a:pt x="264" y="546"/>
                  </a:lnTo>
                  <a:lnTo>
                    <a:pt x="270" y="552"/>
                  </a:lnTo>
                  <a:lnTo>
                    <a:pt x="294" y="564"/>
                  </a:lnTo>
                  <a:lnTo>
                    <a:pt x="300" y="570"/>
                  </a:lnTo>
                  <a:lnTo>
                    <a:pt x="288" y="576"/>
                  </a:lnTo>
                  <a:lnTo>
                    <a:pt x="288" y="588"/>
                  </a:lnTo>
                  <a:lnTo>
                    <a:pt x="282" y="594"/>
                  </a:lnTo>
                  <a:lnTo>
                    <a:pt x="282" y="612"/>
                  </a:lnTo>
                  <a:lnTo>
                    <a:pt x="288" y="624"/>
                  </a:lnTo>
                  <a:lnTo>
                    <a:pt x="306" y="624"/>
                  </a:lnTo>
                  <a:lnTo>
                    <a:pt x="330" y="612"/>
                  </a:lnTo>
                  <a:lnTo>
                    <a:pt x="342" y="612"/>
                  </a:lnTo>
                  <a:lnTo>
                    <a:pt x="354" y="606"/>
                  </a:lnTo>
                  <a:lnTo>
                    <a:pt x="360" y="600"/>
                  </a:lnTo>
                  <a:lnTo>
                    <a:pt x="366" y="600"/>
                  </a:lnTo>
                  <a:lnTo>
                    <a:pt x="396" y="684"/>
                  </a:lnTo>
                  <a:lnTo>
                    <a:pt x="402" y="678"/>
                  </a:lnTo>
                  <a:lnTo>
                    <a:pt x="414" y="672"/>
                  </a:lnTo>
                  <a:lnTo>
                    <a:pt x="426" y="672"/>
                  </a:lnTo>
                  <a:lnTo>
                    <a:pt x="426" y="642"/>
                  </a:lnTo>
                  <a:lnTo>
                    <a:pt x="414" y="630"/>
                  </a:lnTo>
                  <a:lnTo>
                    <a:pt x="414" y="600"/>
                  </a:lnTo>
                  <a:lnTo>
                    <a:pt x="402" y="588"/>
                  </a:lnTo>
                  <a:lnTo>
                    <a:pt x="396" y="552"/>
                  </a:lnTo>
                  <a:lnTo>
                    <a:pt x="426" y="522"/>
                  </a:lnTo>
                  <a:lnTo>
                    <a:pt x="426" y="516"/>
                  </a:lnTo>
                  <a:lnTo>
                    <a:pt x="432" y="504"/>
                  </a:lnTo>
                  <a:lnTo>
                    <a:pt x="438" y="498"/>
                  </a:lnTo>
                  <a:lnTo>
                    <a:pt x="450" y="492"/>
                  </a:lnTo>
                  <a:lnTo>
                    <a:pt x="468" y="486"/>
                  </a:lnTo>
                  <a:lnTo>
                    <a:pt x="504" y="486"/>
                  </a:lnTo>
                  <a:lnTo>
                    <a:pt x="510" y="492"/>
                  </a:lnTo>
                  <a:lnTo>
                    <a:pt x="522" y="492"/>
                  </a:lnTo>
                  <a:lnTo>
                    <a:pt x="534" y="486"/>
                  </a:lnTo>
                  <a:lnTo>
                    <a:pt x="564" y="486"/>
                  </a:lnTo>
                  <a:lnTo>
                    <a:pt x="576" y="492"/>
                  </a:lnTo>
                  <a:lnTo>
                    <a:pt x="582" y="498"/>
                  </a:lnTo>
                  <a:lnTo>
                    <a:pt x="588" y="498"/>
                  </a:lnTo>
                  <a:lnTo>
                    <a:pt x="594" y="492"/>
                  </a:lnTo>
                  <a:lnTo>
                    <a:pt x="600" y="480"/>
                  </a:lnTo>
                  <a:lnTo>
                    <a:pt x="618" y="462"/>
                  </a:lnTo>
                  <a:lnTo>
                    <a:pt x="618" y="450"/>
                  </a:lnTo>
                  <a:lnTo>
                    <a:pt x="612" y="444"/>
                  </a:lnTo>
                  <a:lnTo>
                    <a:pt x="600" y="438"/>
                  </a:lnTo>
                  <a:lnTo>
                    <a:pt x="588" y="426"/>
                  </a:lnTo>
                  <a:close/>
                </a:path>
              </a:pathLst>
            </a:custGeom>
            <a:solidFill>
              <a:schemeClr val="accent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8" name="Tajikistan" descr="© INSCALE GmbH, 05.05.2010&#10;http://www.presentationload.com/">
              <a:extLst>
                <a:ext uri="{FF2B5EF4-FFF2-40B4-BE49-F238E27FC236}">
                  <a16:creationId xmlns:a16="http://schemas.microsoft.com/office/drawing/2014/main" id="{9EAA043B-6B77-4BE6-BDCF-C9289D32A4F3}"/>
                </a:ext>
              </a:extLst>
            </p:cNvPr>
            <p:cNvSpPr>
              <a:spLocks/>
            </p:cNvSpPr>
            <p:nvPr>
              <p:custDataLst>
                <p:tags r:id="rId11"/>
              </p:custDataLst>
            </p:nvPr>
          </p:nvSpPr>
          <p:spPr bwMode="gray">
            <a:xfrm>
              <a:off x="9123474" y="2435539"/>
              <a:ext cx="213956" cy="135051"/>
            </a:xfrm>
            <a:custGeom>
              <a:avLst/>
              <a:gdLst>
                <a:gd name="T0" fmla="*/ 2147483647 w 552"/>
                <a:gd name="T1" fmla="*/ 2147483647 h 348"/>
                <a:gd name="T2" fmla="*/ 2147483647 w 552"/>
                <a:gd name="T3" fmla="*/ 2147483647 h 348"/>
                <a:gd name="T4" fmla="*/ 2147483647 w 552"/>
                <a:gd name="T5" fmla="*/ 2147483647 h 348"/>
                <a:gd name="T6" fmla="*/ 2147483647 w 552"/>
                <a:gd name="T7" fmla="*/ 2147483647 h 348"/>
                <a:gd name="T8" fmla="*/ 2147483647 w 552"/>
                <a:gd name="T9" fmla="*/ 2147483647 h 348"/>
                <a:gd name="T10" fmla="*/ 2147483647 w 552"/>
                <a:gd name="T11" fmla="*/ 2147483647 h 348"/>
                <a:gd name="T12" fmla="*/ 2147483647 w 552"/>
                <a:gd name="T13" fmla="*/ 2147483647 h 348"/>
                <a:gd name="T14" fmla="*/ 2147483647 w 552"/>
                <a:gd name="T15" fmla="*/ 2147483647 h 348"/>
                <a:gd name="T16" fmla="*/ 2147483647 w 552"/>
                <a:gd name="T17" fmla="*/ 2147483647 h 348"/>
                <a:gd name="T18" fmla="*/ 2147483647 w 552"/>
                <a:gd name="T19" fmla="*/ 2147483647 h 348"/>
                <a:gd name="T20" fmla="*/ 2147483647 w 552"/>
                <a:gd name="T21" fmla="*/ 2147483647 h 348"/>
                <a:gd name="T22" fmla="*/ 2147483647 w 552"/>
                <a:gd name="T23" fmla="*/ 2147483647 h 348"/>
                <a:gd name="T24" fmla="*/ 2147483647 w 552"/>
                <a:gd name="T25" fmla="*/ 2147483647 h 348"/>
                <a:gd name="T26" fmla="*/ 2147483647 w 552"/>
                <a:gd name="T27" fmla="*/ 2147483647 h 348"/>
                <a:gd name="T28" fmla="*/ 2147483647 w 552"/>
                <a:gd name="T29" fmla="*/ 2147483647 h 348"/>
                <a:gd name="T30" fmla="*/ 2147483647 w 552"/>
                <a:gd name="T31" fmla="*/ 2147483647 h 348"/>
                <a:gd name="T32" fmla="*/ 2147483647 w 552"/>
                <a:gd name="T33" fmla="*/ 2147483647 h 348"/>
                <a:gd name="T34" fmla="*/ 2147483647 w 552"/>
                <a:gd name="T35" fmla="*/ 2147483647 h 348"/>
                <a:gd name="T36" fmla="*/ 2147483647 w 552"/>
                <a:gd name="T37" fmla="*/ 2147483647 h 348"/>
                <a:gd name="T38" fmla="*/ 2147483647 w 552"/>
                <a:gd name="T39" fmla="*/ 0 h 348"/>
                <a:gd name="T40" fmla="*/ 2147483647 w 552"/>
                <a:gd name="T41" fmla="*/ 2147483647 h 348"/>
                <a:gd name="T42" fmla="*/ 2147483647 w 552"/>
                <a:gd name="T43" fmla="*/ 2147483647 h 348"/>
                <a:gd name="T44" fmla="*/ 2147483647 w 552"/>
                <a:gd name="T45" fmla="*/ 2147483647 h 348"/>
                <a:gd name="T46" fmla="*/ 2147483647 w 552"/>
                <a:gd name="T47" fmla="*/ 2147483647 h 348"/>
                <a:gd name="T48" fmla="*/ 2147483647 w 552"/>
                <a:gd name="T49" fmla="*/ 2147483647 h 348"/>
                <a:gd name="T50" fmla="*/ 2147483647 w 552"/>
                <a:gd name="T51" fmla="*/ 2147483647 h 348"/>
                <a:gd name="T52" fmla="*/ 2147483647 w 552"/>
                <a:gd name="T53" fmla="*/ 2147483647 h 348"/>
                <a:gd name="T54" fmla="*/ 2147483647 w 552"/>
                <a:gd name="T55" fmla="*/ 2147483647 h 348"/>
                <a:gd name="T56" fmla="*/ 2147483647 w 552"/>
                <a:gd name="T57" fmla="*/ 2147483647 h 348"/>
                <a:gd name="T58" fmla="*/ 2147483647 w 552"/>
                <a:gd name="T59" fmla="*/ 2147483647 h 348"/>
                <a:gd name="T60" fmla="*/ 2147483647 w 552"/>
                <a:gd name="T61" fmla="*/ 2147483647 h 348"/>
                <a:gd name="T62" fmla="*/ 2147483647 w 552"/>
                <a:gd name="T63" fmla="*/ 2147483647 h 348"/>
                <a:gd name="T64" fmla="*/ 2147483647 w 552"/>
                <a:gd name="T65" fmla="*/ 2147483647 h 348"/>
                <a:gd name="T66" fmla="*/ 2147483647 w 552"/>
                <a:gd name="T67" fmla="*/ 2147483647 h 348"/>
                <a:gd name="T68" fmla="*/ 2147483647 w 552"/>
                <a:gd name="T69" fmla="*/ 2147483647 h 348"/>
                <a:gd name="T70" fmla="*/ 2147483647 w 552"/>
                <a:gd name="T71" fmla="*/ 2147483647 h 348"/>
                <a:gd name="T72" fmla="*/ 2147483647 w 552"/>
                <a:gd name="T73" fmla="*/ 2147483647 h 348"/>
                <a:gd name="T74" fmla="*/ 2147483647 w 552"/>
                <a:gd name="T75" fmla="*/ 2147483647 h 348"/>
                <a:gd name="T76" fmla="*/ 2147483647 w 552"/>
                <a:gd name="T77" fmla="*/ 2147483647 h 348"/>
                <a:gd name="T78" fmla="*/ 2147483647 w 552"/>
                <a:gd name="T79" fmla="*/ 2147483647 h 348"/>
                <a:gd name="T80" fmla="*/ 2147483647 w 552"/>
                <a:gd name="T81" fmla="*/ 2147483647 h 348"/>
                <a:gd name="T82" fmla="*/ 2147483647 w 552"/>
                <a:gd name="T83" fmla="*/ 2147483647 h 348"/>
                <a:gd name="T84" fmla="*/ 2147483647 w 552"/>
                <a:gd name="T85" fmla="*/ 2147483647 h 348"/>
                <a:gd name="T86" fmla="*/ 2147483647 w 552"/>
                <a:gd name="T87" fmla="*/ 2147483647 h 348"/>
                <a:gd name="T88" fmla="*/ 2147483647 w 552"/>
                <a:gd name="T89" fmla="*/ 2147483647 h 348"/>
                <a:gd name="T90" fmla="*/ 2147483647 w 552"/>
                <a:gd name="T91" fmla="*/ 2147483647 h 348"/>
                <a:gd name="T92" fmla="*/ 2147483647 w 552"/>
                <a:gd name="T93" fmla="*/ 2147483647 h 348"/>
                <a:gd name="T94" fmla="*/ 2147483647 w 552"/>
                <a:gd name="T95" fmla="*/ 2147483647 h 348"/>
                <a:gd name="T96" fmla="*/ 2147483647 w 552"/>
                <a:gd name="T97" fmla="*/ 2147483647 h 348"/>
                <a:gd name="T98" fmla="*/ 2147483647 w 552"/>
                <a:gd name="T99" fmla="*/ 2147483647 h 3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52"/>
                <a:gd name="T151" fmla="*/ 0 h 348"/>
                <a:gd name="T152" fmla="*/ 552 w 552"/>
                <a:gd name="T153" fmla="*/ 348 h 3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52" h="348">
                  <a:moveTo>
                    <a:pt x="528" y="270"/>
                  </a:moveTo>
                  <a:lnTo>
                    <a:pt x="516" y="246"/>
                  </a:lnTo>
                  <a:lnTo>
                    <a:pt x="516" y="204"/>
                  </a:lnTo>
                  <a:lnTo>
                    <a:pt x="510" y="198"/>
                  </a:lnTo>
                  <a:lnTo>
                    <a:pt x="498" y="192"/>
                  </a:lnTo>
                  <a:lnTo>
                    <a:pt x="492" y="192"/>
                  </a:lnTo>
                  <a:lnTo>
                    <a:pt x="480" y="186"/>
                  </a:lnTo>
                  <a:lnTo>
                    <a:pt x="456" y="186"/>
                  </a:lnTo>
                  <a:lnTo>
                    <a:pt x="450" y="192"/>
                  </a:lnTo>
                  <a:lnTo>
                    <a:pt x="438" y="192"/>
                  </a:lnTo>
                  <a:lnTo>
                    <a:pt x="426" y="180"/>
                  </a:lnTo>
                  <a:lnTo>
                    <a:pt x="426" y="168"/>
                  </a:lnTo>
                  <a:lnTo>
                    <a:pt x="432" y="156"/>
                  </a:lnTo>
                  <a:lnTo>
                    <a:pt x="432" y="144"/>
                  </a:lnTo>
                  <a:lnTo>
                    <a:pt x="414" y="144"/>
                  </a:lnTo>
                  <a:lnTo>
                    <a:pt x="414" y="120"/>
                  </a:lnTo>
                  <a:lnTo>
                    <a:pt x="396" y="114"/>
                  </a:lnTo>
                  <a:lnTo>
                    <a:pt x="384" y="126"/>
                  </a:lnTo>
                  <a:lnTo>
                    <a:pt x="342" y="126"/>
                  </a:lnTo>
                  <a:lnTo>
                    <a:pt x="336" y="132"/>
                  </a:lnTo>
                  <a:lnTo>
                    <a:pt x="324" y="138"/>
                  </a:lnTo>
                  <a:lnTo>
                    <a:pt x="312" y="138"/>
                  </a:lnTo>
                  <a:lnTo>
                    <a:pt x="312" y="132"/>
                  </a:lnTo>
                  <a:lnTo>
                    <a:pt x="306" y="132"/>
                  </a:lnTo>
                  <a:lnTo>
                    <a:pt x="294" y="138"/>
                  </a:lnTo>
                  <a:lnTo>
                    <a:pt x="264" y="108"/>
                  </a:lnTo>
                  <a:lnTo>
                    <a:pt x="258" y="114"/>
                  </a:lnTo>
                  <a:lnTo>
                    <a:pt x="246" y="120"/>
                  </a:lnTo>
                  <a:lnTo>
                    <a:pt x="240" y="126"/>
                  </a:lnTo>
                  <a:lnTo>
                    <a:pt x="222" y="126"/>
                  </a:lnTo>
                  <a:lnTo>
                    <a:pt x="210" y="114"/>
                  </a:lnTo>
                  <a:lnTo>
                    <a:pt x="186" y="114"/>
                  </a:lnTo>
                  <a:lnTo>
                    <a:pt x="174" y="108"/>
                  </a:lnTo>
                  <a:lnTo>
                    <a:pt x="156" y="108"/>
                  </a:lnTo>
                  <a:lnTo>
                    <a:pt x="150" y="114"/>
                  </a:lnTo>
                  <a:lnTo>
                    <a:pt x="138" y="114"/>
                  </a:lnTo>
                  <a:lnTo>
                    <a:pt x="126" y="120"/>
                  </a:lnTo>
                  <a:lnTo>
                    <a:pt x="120" y="114"/>
                  </a:lnTo>
                  <a:lnTo>
                    <a:pt x="120" y="108"/>
                  </a:lnTo>
                  <a:lnTo>
                    <a:pt x="114" y="102"/>
                  </a:lnTo>
                  <a:lnTo>
                    <a:pt x="114" y="90"/>
                  </a:lnTo>
                  <a:lnTo>
                    <a:pt x="126" y="84"/>
                  </a:lnTo>
                  <a:lnTo>
                    <a:pt x="132" y="78"/>
                  </a:lnTo>
                  <a:lnTo>
                    <a:pt x="132" y="66"/>
                  </a:lnTo>
                  <a:lnTo>
                    <a:pt x="138" y="60"/>
                  </a:lnTo>
                  <a:lnTo>
                    <a:pt x="150" y="60"/>
                  </a:lnTo>
                  <a:lnTo>
                    <a:pt x="186" y="72"/>
                  </a:lnTo>
                  <a:lnTo>
                    <a:pt x="198" y="78"/>
                  </a:lnTo>
                  <a:lnTo>
                    <a:pt x="204" y="78"/>
                  </a:lnTo>
                  <a:lnTo>
                    <a:pt x="210" y="72"/>
                  </a:lnTo>
                  <a:lnTo>
                    <a:pt x="210" y="66"/>
                  </a:lnTo>
                  <a:lnTo>
                    <a:pt x="204" y="60"/>
                  </a:lnTo>
                  <a:lnTo>
                    <a:pt x="198" y="60"/>
                  </a:lnTo>
                  <a:lnTo>
                    <a:pt x="186" y="54"/>
                  </a:lnTo>
                  <a:lnTo>
                    <a:pt x="180" y="48"/>
                  </a:lnTo>
                  <a:lnTo>
                    <a:pt x="174" y="48"/>
                  </a:lnTo>
                  <a:lnTo>
                    <a:pt x="198" y="12"/>
                  </a:lnTo>
                  <a:lnTo>
                    <a:pt x="192" y="6"/>
                  </a:lnTo>
                  <a:lnTo>
                    <a:pt x="180" y="0"/>
                  </a:lnTo>
                  <a:lnTo>
                    <a:pt x="162" y="0"/>
                  </a:lnTo>
                  <a:lnTo>
                    <a:pt x="156" y="12"/>
                  </a:lnTo>
                  <a:lnTo>
                    <a:pt x="144" y="18"/>
                  </a:lnTo>
                  <a:lnTo>
                    <a:pt x="138" y="30"/>
                  </a:lnTo>
                  <a:lnTo>
                    <a:pt x="132" y="30"/>
                  </a:lnTo>
                  <a:lnTo>
                    <a:pt x="114" y="12"/>
                  </a:lnTo>
                  <a:lnTo>
                    <a:pt x="102" y="12"/>
                  </a:lnTo>
                  <a:lnTo>
                    <a:pt x="102" y="24"/>
                  </a:lnTo>
                  <a:lnTo>
                    <a:pt x="96" y="30"/>
                  </a:lnTo>
                  <a:lnTo>
                    <a:pt x="96" y="42"/>
                  </a:lnTo>
                  <a:lnTo>
                    <a:pt x="108" y="54"/>
                  </a:lnTo>
                  <a:lnTo>
                    <a:pt x="108" y="60"/>
                  </a:lnTo>
                  <a:lnTo>
                    <a:pt x="66" y="60"/>
                  </a:lnTo>
                  <a:lnTo>
                    <a:pt x="90" y="84"/>
                  </a:lnTo>
                  <a:lnTo>
                    <a:pt x="72" y="96"/>
                  </a:lnTo>
                  <a:lnTo>
                    <a:pt x="78" y="96"/>
                  </a:lnTo>
                  <a:lnTo>
                    <a:pt x="78" y="108"/>
                  </a:lnTo>
                  <a:lnTo>
                    <a:pt x="54" y="120"/>
                  </a:lnTo>
                  <a:lnTo>
                    <a:pt x="6" y="120"/>
                  </a:lnTo>
                  <a:lnTo>
                    <a:pt x="0" y="126"/>
                  </a:lnTo>
                  <a:lnTo>
                    <a:pt x="0" y="144"/>
                  </a:lnTo>
                  <a:lnTo>
                    <a:pt x="18" y="144"/>
                  </a:lnTo>
                  <a:lnTo>
                    <a:pt x="30" y="156"/>
                  </a:lnTo>
                  <a:lnTo>
                    <a:pt x="36" y="156"/>
                  </a:lnTo>
                  <a:lnTo>
                    <a:pt x="42" y="162"/>
                  </a:lnTo>
                  <a:lnTo>
                    <a:pt x="54" y="162"/>
                  </a:lnTo>
                  <a:lnTo>
                    <a:pt x="66" y="174"/>
                  </a:lnTo>
                  <a:lnTo>
                    <a:pt x="66" y="180"/>
                  </a:lnTo>
                  <a:lnTo>
                    <a:pt x="60" y="186"/>
                  </a:lnTo>
                  <a:lnTo>
                    <a:pt x="60" y="204"/>
                  </a:lnTo>
                  <a:lnTo>
                    <a:pt x="66" y="210"/>
                  </a:lnTo>
                  <a:lnTo>
                    <a:pt x="78" y="216"/>
                  </a:lnTo>
                  <a:lnTo>
                    <a:pt x="90" y="228"/>
                  </a:lnTo>
                  <a:lnTo>
                    <a:pt x="90" y="246"/>
                  </a:lnTo>
                  <a:lnTo>
                    <a:pt x="84" y="258"/>
                  </a:lnTo>
                  <a:lnTo>
                    <a:pt x="72" y="264"/>
                  </a:lnTo>
                  <a:lnTo>
                    <a:pt x="66" y="276"/>
                  </a:lnTo>
                  <a:lnTo>
                    <a:pt x="60" y="282"/>
                  </a:lnTo>
                  <a:lnTo>
                    <a:pt x="60" y="306"/>
                  </a:lnTo>
                  <a:lnTo>
                    <a:pt x="66" y="312"/>
                  </a:lnTo>
                  <a:lnTo>
                    <a:pt x="78" y="318"/>
                  </a:lnTo>
                  <a:lnTo>
                    <a:pt x="84" y="324"/>
                  </a:lnTo>
                  <a:lnTo>
                    <a:pt x="90" y="324"/>
                  </a:lnTo>
                  <a:lnTo>
                    <a:pt x="108" y="306"/>
                  </a:lnTo>
                  <a:lnTo>
                    <a:pt x="120" y="300"/>
                  </a:lnTo>
                  <a:lnTo>
                    <a:pt x="126" y="294"/>
                  </a:lnTo>
                  <a:lnTo>
                    <a:pt x="138" y="294"/>
                  </a:lnTo>
                  <a:lnTo>
                    <a:pt x="144" y="300"/>
                  </a:lnTo>
                  <a:lnTo>
                    <a:pt x="150" y="312"/>
                  </a:lnTo>
                  <a:lnTo>
                    <a:pt x="156" y="318"/>
                  </a:lnTo>
                  <a:lnTo>
                    <a:pt x="162" y="318"/>
                  </a:lnTo>
                  <a:lnTo>
                    <a:pt x="162" y="288"/>
                  </a:lnTo>
                  <a:lnTo>
                    <a:pt x="174" y="276"/>
                  </a:lnTo>
                  <a:lnTo>
                    <a:pt x="186" y="270"/>
                  </a:lnTo>
                  <a:lnTo>
                    <a:pt x="204" y="270"/>
                  </a:lnTo>
                  <a:lnTo>
                    <a:pt x="216" y="282"/>
                  </a:lnTo>
                  <a:lnTo>
                    <a:pt x="222" y="258"/>
                  </a:lnTo>
                  <a:lnTo>
                    <a:pt x="216" y="258"/>
                  </a:lnTo>
                  <a:lnTo>
                    <a:pt x="210" y="252"/>
                  </a:lnTo>
                  <a:lnTo>
                    <a:pt x="210" y="246"/>
                  </a:lnTo>
                  <a:lnTo>
                    <a:pt x="222" y="234"/>
                  </a:lnTo>
                  <a:lnTo>
                    <a:pt x="228" y="234"/>
                  </a:lnTo>
                  <a:lnTo>
                    <a:pt x="234" y="228"/>
                  </a:lnTo>
                  <a:lnTo>
                    <a:pt x="234" y="204"/>
                  </a:lnTo>
                  <a:lnTo>
                    <a:pt x="240" y="198"/>
                  </a:lnTo>
                  <a:lnTo>
                    <a:pt x="258" y="198"/>
                  </a:lnTo>
                  <a:lnTo>
                    <a:pt x="276" y="216"/>
                  </a:lnTo>
                  <a:lnTo>
                    <a:pt x="276" y="246"/>
                  </a:lnTo>
                  <a:lnTo>
                    <a:pt x="294" y="246"/>
                  </a:lnTo>
                  <a:lnTo>
                    <a:pt x="306" y="312"/>
                  </a:lnTo>
                  <a:lnTo>
                    <a:pt x="306" y="318"/>
                  </a:lnTo>
                  <a:lnTo>
                    <a:pt x="336" y="348"/>
                  </a:lnTo>
                  <a:lnTo>
                    <a:pt x="342" y="348"/>
                  </a:lnTo>
                  <a:lnTo>
                    <a:pt x="348" y="342"/>
                  </a:lnTo>
                  <a:lnTo>
                    <a:pt x="360" y="336"/>
                  </a:lnTo>
                  <a:lnTo>
                    <a:pt x="366" y="324"/>
                  </a:lnTo>
                  <a:lnTo>
                    <a:pt x="372" y="318"/>
                  </a:lnTo>
                  <a:lnTo>
                    <a:pt x="390" y="318"/>
                  </a:lnTo>
                  <a:lnTo>
                    <a:pt x="396" y="312"/>
                  </a:lnTo>
                  <a:lnTo>
                    <a:pt x="402" y="300"/>
                  </a:lnTo>
                  <a:lnTo>
                    <a:pt x="408" y="294"/>
                  </a:lnTo>
                  <a:lnTo>
                    <a:pt x="432" y="282"/>
                  </a:lnTo>
                  <a:lnTo>
                    <a:pt x="456" y="282"/>
                  </a:lnTo>
                  <a:lnTo>
                    <a:pt x="456" y="300"/>
                  </a:lnTo>
                  <a:lnTo>
                    <a:pt x="492" y="288"/>
                  </a:lnTo>
                  <a:lnTo>
                    <a:pt x="516" y="288"/>
                  </a:lnTo>
                  <a:lnTo>
                    <a:pt x="522" y="294"/>
                  </a:lnTo>
                  <a:lnTo>
                    <a:pt x="546" y="294"/>
                  </a:lnTo>
                  <a:lnTo>
                    <a:pt x="552" y="288"/>
                  </a:lnTo>
                  <a:lnTo>
                    <a:pt x="540" y="276"/>
                  </a:lnTo>
                  <a:lnTo>
                    <a:pt x="534" y="276"/>
                  </a:lnTo>
                  <a:lnTo>
                    <a:pt x="528" y="2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69" name="Taiwan" descr="© INSCALE GmbH, 05.05.2010&#10;http://www.presentationload.com/">
              <a:extLst>
                <a:ext uri="{FF2B5EF4-FFF2-40B4-BE49-F238E27FC236}">
                  <a16:creationId xmlns:a16="http://schemas.microsoft.com/office/drawing/2014/main" id="{49A782AF-E3CB-43FE-9643-F9C1EB9686AA}"/>
                </a:ext>
              </a:extLst>
            </p:cNvPr>
            <p:cNvSpPr>
              <a:spLocks/>
            </p:cNvSpPr>
            <p:nvPr>
              <p:custDataLst>
                <p:tags r:id="rId12"/>
              </p:custDataLst>
            </p:nvPr>
          </p:nvSpPr>
          <p:spPr bwMode="gray">
            <a:xfrm>
              <a:off x="10622683" y="2924148"/>
              <a:ext cx="47040" cy="104702"/>
            </a:xfrm>
            <a:custGeom>
              <a:avLst/>
              <a:gdLst>
                <a:gd name="T0" fmla="*/ 2147483647 w 120"/>
                <a:gd name="T1" fmla="*/ 2147483647 h 270"/>
                <a:gd name="T2" fmla="*/ 2147483647 w 120"/>
                <a:gd name="T3" fmla="*/ 2147483647 h 270"/>
                <a:gd name="T4" fmla="*/ 2147483647 w 120"/>
                <a:gd name="T5" fmla="*/ 2147483647 h 270"/>
                <a:gd name="T6" fmla="*/ 2147483647 w 120"/>
                <a:gd name="T7" fmla="*/ 2147483647 h 270"/>
                <a:gd name="T8" fmla="*/ 2147483647 w 120"/>
                <a:gd name="T9" fmla="*/ 2147483647 h 270"/>
                <a:gd name="T10" fmla="*/ 2147483647 w 120"/>
                <a:gd name="T11" fmla="*/ 2147483647 h 270"/>
                <a:gd name="T12" fmla="*/ 2147483647 w 120"/>
                <a:gd name="T13" fmla="*/ 2147483647 h 270"/>
                <a:gd name="T14" fmla="*/ 2147483647 w 120"/>
                <a:gd name="T15" fmla="*/ 2147483647 h 270"/>
                <a:gd name="T16" fmla="*/ 2147483647 w 120"/>
                <a:gd name="T17" fmla="*/ 2147483647 h 270"/>
                <a:gd name="T18" fmla="*/ 2147483647 w 120"/>
                <a:gd name="T19" fmla="*/ 2147483647 h 270"/>
                <a:gd name="T20" fmla="*/ 2147483647 w 120"/>
                <a:gd name="T21" fmla="*/ 0 h 270"/>
                <a:gd name="T22" fmla="*/ 2147483647 w 120"/>
                <a:gd name="T23" fmla="*/ 2147483647 h 270"/>
                <a:gd name="T24" fmla="*/ 2147483647 w 120"/>
                <a:gd name="T25" fmla="*/ 2147483647 h 270"/>
                <a:gd name="T26" fmla="*/ 2147483647 w 120"/>
                <a:gd name="T27" fmla="*/ 2147483647 h 270"/>
                <a:gd name="T28" fmla="*/ 2147483647 w 120"/>
                <a:gd name="T29" fmla="*/ 2147483647 h 270"/>
                <a:gd name="T30" fmla="*/ 0 w 120"/>
                <a:gd name="T31" fmla="*/ 2147483647 h 270"/>
                <a:gd name="T32" fmla="*/ 0 w 120"/>
                <a:gd name="T33" fmla="*/ 2147483647 h 270"/>
                <a:gd name="T34" fmla="*/ 2147483647 w 120"/>
                <a:gd name="T35" fmla="*/ 2147483647 h 270"/>
                <a:gd name="T36" fmla="*/ 2147483647 w 120"/>
                <a:gd name="T37" fmla="*/ 2147483647 h 270"/>
                <a:gd name="T38" fmla="*/ 2147483647 w 120"/>
                <a:gd name="T39" fmla="*/ 2147483647 h 270"/>
                <a:gd name="T40" fmla="*/ 2147483647 w 120"/>
                <a:gd name="T41" fmla="*/ 2147483647 h 270"/>
                <a:gd name="T42" fmla="*/ 2147483647 w 120"/>
                <a:gd name="T43" fmla="*/ 2147483647 h 270"/>
                <a:gd name="T44" fmla="*/ 2147483647 w 120"/>
                <a:gd name="T45" fmla="*/ 2147483647 h 270"/>
                <a:gd name="T46" fmla="*/ 2147483647 w 120"/>
                <a:gd name="T47" fmla="*/ 2147483647 h 270"/>
                <a:gd name="T48" fmla="*/ 2147483647 w 120"/>
                <a:gd name="T49" fmla="*/ 2147483647 h 270"/>
                <a:gd name="T50" fmla="*/ 2147483647 w 120"/>
                <a:gd name="T51" fmla="*/ 2147483647 h 2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0"/>
                <a:gd name="T79" fmla="*/ 0 h 270"/>
                <a:gd name="T80" fmla="*/ 120 w 120"/>
                <a:gd name="T81" fmla="*/ 270 h 27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0" h="270">
                  <a:moveTo>
                    <a:pt x="84" y="270"/>
                  </a:moveTo>
                  <a:lnTo>
                    <a:pt x="84" y="222"/>
                  </a:lnTo>
                  <a:lnTo>
                    <a:pt x="90" y="216"/>
                  </a:lnTo>
                  <a:lnTo>
                    <a:pt x="102" y="192"/>
                  </a:lnTo>
                  <a:lnTo>
                    <a:pt x="102" y="102"/>
                  </a:lnTo>
                  <a:lnTo>
                    <a:pt x="108" y="96"/>
                  </a:lnTo>
                  <a:lnTo>
                    <a:pt x="114" y="84"/>
                  </a:lnTo>
                  <a:lnTo>
                    <a:pt x="114" y="54"/>
                  </a:lnTo>
                  <a:lnTo>
                    <a:pt x="120" y="36"/>
                  </a:lnTo>
                  <a:lnTo>
                    <a:pt x="120" y="24"/>
                  </a:lnTo>
                  <a:lnTo>
                    <a:pt x="72" y="0"/>
                  </a:lnTo>
                  <a:lnTo>
                    <a:pt x="48" y="30"/>
                  </a:lnTo>
                  <a:lnTo>
                    <a:pt x="42" y="42"/>
                  </a:lnTo>
                  <a:lnTo>
                    <a:pt x="30" y="78"/>
                  </a:lnTo>
                  <a:lnTo>
                    <a:pt x="12" y="114"/>
                  </a:lnTo>
                  <a:lnTo>
                    <a:pt x="0" y="150"/>
                  </a:lnTo>
                  <a:lnTo>
                    <a:pt x="0" y="168"/>
                  </a:lnTo>
                  <a:lnTo>
                    <a:pt x="6" y="180"/>
                  </a:lnTo>
                  <a:lnTo>
                    <a:pt x="18" y="192"/>
                  </a:lnTo>
                  <a:lnTo>
                    <a:pt x="24" y="204"/>
                  </a:lnTo>
                  <a:lnTo>
                    <a:pt x="36" y="210"/>
                  </a:lnTo>
                  <a:lnTo>
                    <a:pt x="42" y="222"/>
                  </a:lnTo>
                  <a:lnTo>
                    <a:pt x="42" y="228"/>
                  </a:lnTo>
                  <a:lnTo>
                    <a:pt x="48" y="234"/>
                  </a:lnTo>
                  <a:lnTo>
                    <a:pt x="60" y="258"/>
                  </a:lnTo>
                  <a:lnTo>
                    <a:pt x="84" y="2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0" name="Syria" descr="© INSCALE GmbH, 05.05.2010&#10;http://www.presentationload.com/">
              <a:extLst>
                <a:ext uri="{FF2B5EF4-FFF2-40B4-BE49-F238E27FC236}">
                  <a16:creationId xmlns:a16="http://schemas.microsoft.com/office/drawing/2014/main" id="{72CD1FA0-7E3E-4885-8E85-1C5E313A443D}"/>
                </a:ext>
              </a:extLst>
            </p:cNvPr>
            <p:cNvSpPr>
              <a:spLocks/>
            </p:cNvSpPr>
            <p:nvPr>
              <p:custDataLst>
                <p:tags r:id="rId13"/>
              </p:custDataLst>
            </p:nvPr>
          </p:nvSpPr>
          <p:spPr bwMode="gray">
            <a:xfrm>
              <a:off x="8320760" y="2546311"/>
              <a:ext cx="174503" cy="160847"/>
            </a:xfrm>
            <a:custGeom>
              <a:avLst/>
              <a:gdLst>
                <a:gd name="T0" fmla="*/ 2147483647 w 450"/>
                <a:gd name="T1" fmla="*/ 2147483647 h 414"/>
                <a:gd name="T2" fmla="*/ 2147483647 w 450"/>
                <a:gd name="T3" fmla="*/ 2147483647 h 414"/>
                <a:gd name="T4" fmla="*/ 2147483647 w 450"/>
                <a:gd name="T5" fmla="*/ 2147483647 h 414"/>
                <a:gd name="T6" fmla="*/ 2147483647 w 450"/>
                <a:gd name="T7" fmla="*/ 0 h 414"/>
                <a:gd name="T8" fmla="*/ 2147483647 w 450"/>
                <a:gd name="T9" fmla="*/ 2147483647 h 414"/>
                <a:gd name="T10" fmla="*/ 2147483647 w 450"/>
                <a:gd name="T11" fmla="*/ 2147483647 h 414"/>
                <a:gd name="T12" fmla="*/ 2147483647 w 450"/>
                <a:gd name="T13" fmla="*/ 2147483647 h 414"/>
                <a:gd name="T14" fmla="*/ 2147483647 w 450"/>
                <a:gd name="T15" fmla="*/ 2147483647 h 414"/>
                <a:gd name="T16" fmla="*/ 2147483647 w 450"/>
                <a:gd name="T17" fmla="*/ 2147483647 h 414"/>
                <a:gd name="T18" fmla="*/ 2147483647 w 450"/>
                <a:gd name="T19" fmla="*/ 2147483647 h 414"/>
                <a:gd name="T20" fmla="*/ 2147483647 w 450"/>
                <a:gd name="T21" fmla="*/ 2147483647 h 414"/>
                <a:gd name="T22" fmla="*/ 2147483647 w 450"/>
                <a:gd name="T23" fmla="*/ 2147483647 h 414"/>
                <a:gd name="T24" fmla="*/ 2147483647 w 450"/>
                <a:gd name="T25" fmla="*/ 2147483647 h 414"/>
                <a:gd name="T26" fmla="*/ 2147483647 w 450"/>
                <a:gd name="T27" fmla="*/ 2147483647 h 414"/>
                <a:gd name="T28" fmla="*/ 2147483647 w 450"/>
                <a:gd name="T29" fmla="*/ 2147483647 h 414"/>
                <a:gd name="T30" fmla="*/ 2147483647 w 450"/>
                <a:gd name="T31" fmla="*/ 2147483647 h 414"/>
                <a:gd name="T32" fmla="*/ 2147483647 w 450"/>
                <a:gd name="T33" fmla="*/ 2147483647 h 414"/>
                <a:gd name="T34" fmla="*/ 2147483647 w 450"/>
                <a:gd name="T35" fmla="*/ 2147483647 h 414"/>
                <a:gd name="T36" fmla="*/ 2147483647 w 450"/>
                <a:gd name="T37" fmla="*/ 2147483647 h 414"/>
                <a:gd name="T38" fmla="*/ 2147483647 w 450"/>
                <a:gd name="T39" fmla="*/ 2147483647 h 414"/>
                <a:gd name="T40" fmla="*/ 2147483647 w 450"/>
                <a:gd name="T41" fmla="*/ 2147483647 h 414"/>
                <a:gd name="T42" fmla="*/ 2147483647 w 450"/>
                <a:gd name="T43" fmla="*/ 2147483647 h 414"/>
                <a:gd name="T44" fmla="*/ 2147483647 w 450"/>
                <a:gd name="T45" fmla="*/ 2147483647 h 414"/>
                <a:gd name="T46" fmla="*/ 2147483647 w 450"/>
                <a:gd name="T47" fmla="*/ 2147483647 h 414"/>
                <a:gd name="T48" fmla="*/ 2147483647 w 450"/>
                <a:gd name="T49" fmla="*/ 2147483647 h 414"/>
                <a:gd name="T50" fmla="*/ 2147483647 w 450"/>
                <a:gd name="T51" fmla="*/ 2147483647 h 414"/>
                <a:gd name="T52" fmla="*/ 2147483647 w 450"/>
                <a:gd name="T53" fmla="*/ 2147483647 h 414"/>
                <a:gd name="T54" fmla="*/ 2147483647 w 450"/>
                <a:gd name="T55" fmla="*/ 2147483647 h 414"/>
                <a:gd name="T56" fmla="*/ 2147483647 w 450"/>
                <a:gd name="T57" fmla="*/ 2147483647 h 414"/>
                <a:gd name="T58" fmla="*/ 2147483647 w 450"/>
                <a:gd name="T59" fmla="*/ 2147483647 h 414"/>
                <a:gd name="T60" fmla="*/ 2147483647 w 450"/>
                <a:gd name="T61" fmla="*/ 2147483647 h 414"/>
                <a:gd name="T62" fmla="*/ 2147483647 w 450"/>
                <a:gd name="T63" fmla="*/ 2147483647 h 414"/>
                <a:gd name="T64" fmla="*/ 2147483647 w 450"/>
                <a:gd name="T65" fmla="*/ 2147483647 h 414"/>
                <a:gd name="T66" fmla="*/ 2147483647 w 450"/>
                <a:gd name="T67" fmla="*/ 2147483647 h 414"/>
                <a:gd name="T68" fmla="*/ 2147483647 w 450"/>
                <a:gd name="T69" fmla="*/ 2147483647 h 414"/>
                <a:gd name="T70" fmla="*/ 2147483647 w 450"/>
                <a:gd name="T71" fmla="*/ 2147483647 h 414"/>
                <a:gd name="T72" fmla="*/ 2147483647 w 450"/>
                <a:gd name="T73" fmla="*/ 2147483647 h 414"/>
                <a:gd name="T74" fmla="*/ 2147483647 w 450"/>
                <a:gd name="T75" fmla="*/ 2147483647 h 414"/>
                <a:gd name="T76" fmla="*/ 2147483647 w 450"/>
                <a:gd name="T77" fmla="*/ 2147483647 h 414"/>
                <a:gd name="T78" fmla="*/ 2147483647 w 450"/>
                <a:gd name="T79" fmla="*/ 2147483647 h 414"/>
                <a:gd name="T80" fmla="*/ 2147483647 w 450"/>
                <a:gd name="T81" fmla="*/ 2147483647 h 414"/>
                <a:gd name="T82" fmla="*/ 2147483647 w 450"/>
                <a:gd name="T83" fmla="*/ 2147483647 h 414"/>
                <a:gd name="T84" fmla="*/ 2147483647 w 450"/>
                <a:gd name="T85" fmla="*/ 2147483647 h 414"/>
                <a:gd name="T86" fmla="*/ 2147483647 w 450"/>
                <a:gd name="T87" fmla="*/ 2147483647 h 414"/>
                <a:gd name="T88" fmla="*/ 2147483647 w 450"/>
                <a:gd name="T89" fmla="*/ 2147483647 h 414"/>
                <a:gd name="T90" fmla="*/ 2147483647 w 450"/>
                <a:gd name="T91" fmla="*/ 2147483647 h 414"/>
                <a:gd name="T92" fmla="*/ 2147483647 w 450"/>
                <a:gd name="T93" fmla="*/ 2147483647 h 414"/>
                <a:gd name="T94" fmla="*/ 2147483647 w 450"/>
                <a:gd name="T95" fmla="*/ 2147483647 h 414"/>
                <a:gd name="T96" fmla="*/ 2147483647 w 450"/>
                <a:gd name="T97" fmla="*/ 2147483647 h 4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0"/>
                <a:gd name="T148" fmla="*/ 0 h 414"/>
                <a:gd name="T149" fmla="*/ 450 w 450"/>
                <a:gd name="T150" fmla="*/ 414 h 4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0" h="414">
                  <a:moveTo>
                    <a:pt x="426" y="60"/>
                  </a:moveTo>
                  <a:lnTo>
                    <a:pt x="432" y="54"/>
                  </a:lnTo>
                  <a:lnTo>
                    <a:pt x="438" y="42"/>
                  </a:lnTo>
                  <a:lnTo>
                    <a:pt x="450" y="30"/>
                  </a:lnTo>
                  <a:lnTo>
                    <a:pt x="444" y="30"/>
                  </a:lnTo>
                  <a:lnTo>
                    <a:pt x="438" y="24"/>
                  </a:lnTo>
                  <a:lnTo>
                    <a:pt x="438" y="0"/>
                  </a:lnTo>
                  <a:lnTo>
                    <a:pt x="432" y="0"/>
                  </a:lnTo>
                  <a:lnTo>
                    <a:pt x="432" y="6"/>
                  </a:lnTo>
                  <a:lnTo>
                    <a:pt x="426" y="18"/>
                  </a:lnTo>
                  <a:lnTo>
                    <a:pt x="402" y="18"/>
                  </a:lnTo>
                  <a:lnTo>
                    <a:pt x="390" y="30"/>
                  </a:lnTo>
                  <a:lnTo>
                    <a:pt x="372" y="30"/>
                  </a:lnTo>
                  <a:lnTo>
                    <a:pt x="366" y="24"/>
                  </a:lnTo>
                  <a:lnTo>
                    <a:pt x="318" y="24"/>
                  </a:lnTo>
                  <a:lnTo>
                    <a:pt x="306" y="30"/>
                  </a:lnTo>
                  <a:lnTo>
                    <a:pt x="294" y="42"/>
                  </a:lnTo>
                  <a:lnTo>
                    <a:pt x="282" y="48"/>
                  </a:lnTo>
                  <a:lnTo>
                    <a:pt x="276" y="54"/>
                  </a:lnTo>
                  <a:lnTo>
                    <a:pt x="258" y="54"/>
                  </a:lnTo>
                  <a:lnTo>
                    <a:pt x="246" y="60"/>
                  </a:lnTo>
                  <a:lnTo>
                    <a:pt x="234" y="60"/>
                  </a:lnTo>
                  <a:lnTo>
                    <a:pt x="222" y="54"/>
                  </a:lnTo>
                  <a:lnTo>
                    <a:pt x="204" y="54"/>
                  </a:lnTo>
                  <a:lnTo>
                    <a:pt x="192" y="42"/>
                  </a:lnTo>
                  <a:lnTo>
                    <a:pt x="180" y="36"/>
                  </a:lnTo>
                  <a:lnTo>
                    <a:pt x="174" y="30"/>
                  </a:lnTo>
                  <a:lnTo>
                    <a:pt x="168" y="30"/>
                  </a:lnTo>
                  <a:lnTo>
                    <a:pt x="150" y="48"/>
                  </a:lnTo>
                  <a:lnTo>
                    <a:pt x="144" y="48"/>
                  </a:lnTo>
                  <a:lnTo>
                    <a:pt x="138" y="54"/>
                  </a:lnTo>
                  <a:lnTo>
                    <a:pt x="120" y="60"/>
                  </a:lnTo>
                  <a:lnTo>
                    <a:pt x="84" y="60"/>
                  </a:lnTo>
                  <a:lnTo>
                    <a:pt x="84" y="54"/>
                  </a:lnTo>
                  <a:lnTo>
                    <a:pt x="90" y="48"/>
                  </a:lnTo>
                  <a:lnTo>
                    <a:pt x="66" y="48"/>
                  </a:lnTo>
                  <a:lnTo>
                    <a:pt x="66" y="78"/>
                  </a:lnTo>
                  <a:lnTo>
                    <a:pt x="72" y="78"/>
                  </a:lnTo>
                  <a:lnTo>
                    <a:pt x="72" y="102"/>
                  </a:lnTo>
                  <a:lnTo>
                    <a:pt x="60" y="102"/>
                  </a:lnTo>
                  <a:lnTo>
                    <a:pt x="54" y="96"/>
                  </a:lnTo>
                  <a:lnTo>
                    <a:pt x="54" y="114"/>
                  </a:lnTo>
                  <a:lnTo>
                    <a:pt x="48" y="120"/>
                  </a:lnTo>
                  <a:lnTo>
                    <a:pt x="48" y="126"/>
                  </a:lnTo>
                  <a:lnTo>
                    <a:pt x="36" y="126"/>
                  </a:lnTo>
                  <a:lnTo>
                    <a:pt x="24" y="114"/>
                  </a:lnTo>
                  <a:lnTo>
                    <a:pt x="18" y="120"/>
                  </a:lnTo>
                  <a:lnTo>
                    <a:pt x="12" y="132"/>
                  </a:lnTo>
                  <a:lnTo>
                    <a:pt x="12" y="150"/>
                  </a:lnTo>
                  <a:lnTo>
                    <a:pt x="6" y="150"/>
                  </a:lnTo>
                  <a:lnTo>
                    <a:pt x="0" y="198"/>
                  </a:lnTo>
                  <a:lnTo>
                    <a:pt x="6" y="204"/>
                  </a:lnTo>
                  <a:lnTo>
                    <a:pt x="18" y="210"/>
                  </a:lnTo>
                  <a:lnTo>
                    <a:pt x="24" y="216"/>
                  </a:lnTo>
                  <a:lnTo>
                    <a:pt x="24" y="222"/>
                  </a:lnTo>
                  <a:lnTo>
                    <a:pt x="72" y="222"/>
                  </a:lnTo>
                  <a:lnTo>
                    <a:pt x="66" y="234"/>
                  </a:lnTo>
                  <a:lnTo>
                    <a:pt x="72" y="240"/>
                  </a:lnTo>
                  <a:lnTo>
                    <a:pt x="78" y="252"/>
                  </a:lnTo>
                  <a:lnTo>
                    <a:pt x="78" y="270"/>
                  </a:lnTo>
                  <a:lnTo>
                    <a:pt x="72" y="282"/>
                  </a:lnTo>
                  <a:lnTo>
                    <a:pt x="66" y="282"/>
                  </a:lnTo>
                  <a:lnTo>
                    <a:pt x="54" y="288"/>
                  </a:lnTo>
                  <a:lnTo>
                    <a:pt x="48" y="288"/>
                  </a:lnTo>
                  <a:lnTo>
                    <a:pt x="42" y="294"/>
                  </a:lnTo>
                  <a:lnTo>
                    <a:pt x="42" y="318"/>
                  </a:lnTo>
                  <a:lnTo>
                    <a:pt x="24" y="336"/>
                  </a:lnTo>
                  <a:lnTo>
                    <a:pt x="30" y="378"/>
                  </a:lnTo>
                  <a:lnTo>
                    <a:pt x="36" y="378"/>
                  </a:lnTo>
                  <a:lnTo>
                    <a:pt x="72" y="396"/>
                  </a:lnTo>
                  <a:lnTo>
                    <a:pt x="84" y="408"/>
                  </a:lnTo>
                  <a:lnTo>
                    <a:pt x="96" y="414"/>
                  </a:lnTo>
                  <a:lnTo>
                    <a:pt x="114" y="414"/>
                  </a:lnTo>
                  <a:lnTo>
                    <a:pt x="174" y="384"/>
                  </a:lnTo>
                  <a:lnTo>
                    <a:pt x="204" y="354"/>
                  </a:lnTo>
                  <a:lnTo>
                    <a:pt x="228" y="336"/>
                  </a:lnTo>
                  <a:lnTo>
                    <a:pt x="240" y="324"/>
                  </a:lnTo>
                  <a:lnTo>
                    <a:pt x="300" y="276"/>
                  </a:lnTo>
                  <a:lnTo>
                    <a:pt x="312" y="270"/>
                  </a:lnTo>
                  <a:lnTo>
                    <a:pt x="372" y="246"/>
                  </a:lnTo>
                  <a:lnTo>
                    <a:pt x="396" y="234"/>
                  </a:lnTo>
                  <a:lnTo>
                    <a:pt x="402" y="228"/>
                  </a:lnTo>
                  <a:lnTo>
                    <a:pt x="402" y="222"/>
                  </a:lnTo>
                  <a:lnTo>
                    <a:pt x="384" y="204"/>
                  </a:lnTo>
                  <a:lnTo>
                    <a:pt x="384" y="198"/>
                  </a:lnTo>
                  <a:lnTo>
                    <a:pt x="390" y="180"/>
                  </a:lnTo>
                  <a:lnTo>
                    <a:pt x="396" y="168"/>
                  </a:lnTo>
                  <a:lnTo>
                    <a:pt x="396" y="138"/>
                  </a:lnTo>
                  <a:lnTo>
                    <a:pt x="390" y="126"/>
                  </a:lnTo>
                  <a:lnTo>
                    <a:pt x="390" y="114"/>
                  </a:lnTo>
                  <a:lnTo>
                    <a:pt x="384" y="108"/>
                  </a:lnTo>
                  <a:lnTo>
                    <a:pt x="378" y="96"/>
                  </a:lnTo>
                  <a:lnTo>
                    <a:pt x="378" y="84"/>
                  </a:lnTo>
                  <a:lnTo>
                    <a:pt x="384" y="72"/>
                  </a:lnTo>
                  <a:lnTo>
                    <a:pt x="390" y="66"/>
                  </a:lnTo>
                  <a:lnTo>
                    <a:pt x="402" y="66"/>
                  </a:lnTo>
                  <a:lnTo>
                    <a:pt x="414" y="60"/>
                  </a:lnTo>
                  <a:lnTo>
                    <a:pt x="426"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1" name="Sri Lanka" descr="© INSCALE GmbH, 05.05.2010&#10;http://www.presentationload.com/">
              <a:extLst>
                <a:ext uri="{FF2B5EF4-FFF2-40B4-BE49-F238E27FC236}">
                  <a16:creationId xmlns:a16="http://schemas.microsoft.com/office/drawing/2014/main" id="{3B34E8A0-56AF-4345-A4E4-537273DA1B7F}"/>
                </a:ext>
              </a:extLst>
            </p:cNvPr>
            <p:cNvSpPr>
              <a:spLocks/>
            </p:cNvSpPr>
            <p:nvPr>
              <p:custDataLst>
                <p:tags r:id="rId14"/>
              </p:custDataLst>
            </p:nvPr>
          </p:nvSpPr>
          <p:spPr bwMode="gray">
            <a:xfrm>
              <a:off x="9575665" y="3415791"/>
              <a:ext cx="66766" cy="118358"/>
            </a:xfrm>
            <a:custGeom>
              <a:avLst/>
              <a:gdLst>
                <a:gd name="T0" fmla="*/ 2147483647 w 174"/>
                <a:gd name="T1" fmla="*/ 2147483647 h 306"/>
                <a:gd name="T2" fmla="*/ 2147483647 w 174"/>
                <a:gd name="T3" fmla="*/ 0 h 306"/>
                <a:gd name="T4" fmla="*/ 2147483647 w 174"/>
                <a:gd name="T5" fmla="*/ 0 h 306"/>
                <a:gd name="T6" fmla="*/ 2147483647 w 174"/>
                <a:gd name="T7" fmla="*/ 2147483647 h 306"/>
                <a:gd name="T8" fmla="*/ 2147483647 w 174"/>
                <a:gd name="T9" fmla="*/ 2147483647 h 306"/>
                <a:gd name="T10" fmla="*/ 2147483647 w 174"/>
                <a:gd name="T11" fmla="*/ 2147483647 h 306"/>
                <a:gd name="T12" fmla="*/ 2147483647 w 174"/>
                <a:gd name="T13" fmla="*/ 2147483647 h 306"/>
                <a:gd name="T14" fmla="*/ 2147483647 w 174"/>
                <a:gd name="T15" fmla="*/ 2147483647 h 306"/>
                <a:gd name="T16" fmla="*/ 2147483647 w 174"/>
                <a:gd name="T17" fmla="*/ 2147483647 h 306"/>
                <a:gd name="T18" fmla="*/ 2147483647 w 174"/>
                <a:gd name="T19" fmla="*/ 2147483647 h 306"/>
                <a:gd name="T20" fmla="*/ 2147483647 w 174"/>
                <a:gd name="T21" fmla="*/ 2147483647 h 306"/>
                <a:gd name="T22" fmla="*/ 2147483647 w 174"/>
                <a:gd name="T23" fmla="*/ 2147483647 h 306"/>
                <a:gd name="T24" fmla="*/ 2147483647 w 174"/>
                <a:gd name="T25" fmla="*/ 2147483647 h 306"/>
                <a:gd name="T26" fmla="*/ 2147483647 w 174"/>
                <a:gd name="T27" fmla="*/ 2147483647 h 306"/>
                <a:gd name="T28" fmla="*/ 2147483647 w 174"/>
                <a:gd name="T29" fmla="*/ 2147483647 h 306"/>
                <a:gd name="T30" fmla="*/ 2147483647 w 174"/>
                <a:gd name="T31" fmla="*/ 2147483647 h 306"/>
                <a:gd name="T32" fmla="*/ 2147483647 w 174"/>
                <a:gd name="T33" fmla="*/ 2147483647 h 306"/>
                <a:gd name="T34" fmla="*/ 2147483647 w 174"/>
                <a:gd name="T35" fmla="*/ 2147483647 h 306"/>
                <a:gd name="T36" fmla="*/ 2147483647 w 174"/>
                <a:gd name="T37" fmla="*/ 2147483647 h 306"/>
                <a:gd name="T38" fmla="*/ 2147483647 w 174"/>
                <a:gd name="T39" fmla="*/ 2147483647 h 306"/>
                <a:gd name="T40" fmla="*/ 0 w 174"/>
                <a:gd name="T41" fmla="*/ 2147483647 h 306"/>
                <a:gd name="T42" fmla="*/ 0 w 174"/>
                <a:gd name="T43" fmla="*/ 2147483647 h 306"/>
                <a:gd name="T44" fmla="*/ 2147483647 w 174"/>
                <a:gd name="T45" fmla="*/ 2147483647 h 306"/>
                <a:gd name="T46" fmla="*/ 2147483647 w 174"/>
                <a:gd name="T47" fmla="*/ 2147483647 h 306"/>
                <a:gd name="T48" fmla="*/ 2147483647 w 174"/>
                <a:gd name="T49" fmla="*/ 2147483647 h 306"/>
                <a:gd name="T50" fmla="*/ 2147483647 w 174"/>
                <a:gd name="T51" fmla="*/ 2147483647 h 306"/>
                <a:gd name="T52" fmla="*/ 2147483647 w 174"/>
                <a:gd name="T53" fmla="*/ 2147483647 h 306"/>
                <a:gd name="T54" fmla="*/ 0 w 174"/>
                <a:gd name="T55" fmla="*/ 2147483647 h 306"/>
                <a:gd name="T56" fmla="*/ 2147483647 w 174"/>
                <a:gd name="T57" fmla="*/ 2147483647 h 306"/>
                <a:gd name="T58" fmla="*/ 2147483647 w 174"/>
                <a:gd name="T59" fmla="*/ 2147483647 h 30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4"/>
                <a:gd name="T91" fmla="*/ 0 h 306"/>
                <a:gd name="T92" fmla="*/ 174 w 174"/>
                <a:gd name="T93" fmla="*/ 306 h 30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4" h="306">
                  <a:moveTo>
                    <a:pt x="24" y="6"/>
                  </a:moveTo>
                  <a:lnTo>
                    <a:pt x="36" y="0"/>
                  </a:lnTo>
                  <a:lnTo>
                    <a:pt x="48" y="0"/>
                  </a:lnTo>
                  <a:lnTo>
                    <a:pt x="66" y="6"/>
                  </a:lnTo>
                  <a:lnTo>
                    <a:pt x="78" y="12"/>
                  </a:lnTo>
                  <a:lnTo>
                    <a:pt x="114" y="66"/>
                  </a:lnTo>
                  <a:lnTo>
                    <a:pt x="132" y="84"/>
                  </a:lnTo>
                  <a:lnTo>
                    <a:pt x="126" y="120"/>
                  </a:lnTo>
                  <a:lnTo>
                    <a:pt x="150" y="114"/>
                  </a:lnTo>
                  <a:lnTo>
                    <a:pt x="156" y="168"/>
                  </a:lnTo>
                  <a:lnTo>
                    <a:pt x="162" y="174"/>
                  </a:lnTo>
                  <a:lnTo>
                    <a:pt x="168" y="198"/>
                  </a:lnTo>
                  <a:lnTo>
                    <a:pt x="174" y="228"/>
                  </a:lnTo>
                  <a:lnTo>
                    <a:pt x="174" y="258"/>
                  </a:lnTo>
                  <a:lnTo>
                    <a:pt x="156" y="276"/>
                  </a:lnTo>
                  <a:lnTo>
                    <a:pt x="120" y="294"/>
                  </a:lnTo>
                  <a:lnTo>
                    <a:pt x="84" y="306"/>
                  </a:lnTo>
                  <a:lnTo>
                    <a:pt x="48" y="306"/>
                  </a:lnTo>
                  <a:lnTo>
                    <a:pt x="24" y="282"/>
                  </a:lnTo>
                  <a:lnTo>
                    <a:pt x="12" y="240"/>
                  </a:lnTo>
                  <a:lnTo>
                    <a:pt x="0" y="192"/>
                  </a:lnTo>
                  <a:lnTo>
                    <a:pt x="0" y="156"/>
                  </a:lnTo>
                  <a:lnTo>
                    <a:pt x="12" y="138"/>
                  </a:lnTo>
                  <a:lnTo>
                    <a:pt x="18" y="132"/>
                  </a:lnTo>
                  <a:lnTo>
                    <a:pt x="24" y="120"/>
                  </a:lnTo>
                  <a:lnTo>
                    <a:pt x="30" y="102"/>
                  </a:lnTo>
                  <a:lnTo>
                    <a:pt x="30" y="78"/>
                  </a:lnTo>
                  <a:lnTo>
                    <a:pt x="0" y="36"/>
                  </a:lnTo>
                  <a:lnTo>
                    <a:pt x="24" y="36"/>
                  </a:lnTo>
                  <a:lnTo>
                    <a:pt x="24" y="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2" name="Solomon Islands" descr="© INSCALE GmbH, 05.05.2010&#10;http://www.presentationload.com/">
              <a:extLst>
                <a:ext uri="{FF2B5EF4-FFF2-40B4-BE49-F238E27FC236}">
                  <a16:creationId xmlns:a16="http://schemas.microsoft.com/office/drawing/2014/main" id="{74F25C01-E8EE-4ECC-AAB3-7C61ED13A8DA}"/>
                </a:ext>
              </a:extLst>
            </p:cNvPr>
            <p:cNvSpPr>
              <a:spLocks noEditPoints="1"/>
            </p:cNvSpPr>
            <p:nvPr>
              <p:custDataLst>
                <p:tags r:id="rId15"/>
              </p:custDataLst>
            </p:nvPr>
          </p:nvSpPr>
          <p:spPr bwMode="gray">
            <a:xfrm>
              <a:off x="11698533" y="3925643"/>
              <a:ext cx="144155" cy="135051"/>
            </a:xfrm>
            <a:custGeom>
              <a:avLst/>
              <a:gdLst>
                <a:gd name="T0" fmla="*/ 2147483647 w 372"/>
                <a:gd name="T1" fmla="*/ 0 h 348"/>
                <a:gd name="T2" fmla="*/ 2147483647 w 372"/>
                <a:gd name="T3" fmla="*/ 2147483647 h 348"/>
                <a:gd name="T4" fmla="*/ 0 w 372"/>
                <a:gd name="T5" fmla="*/ 2147483647 h 348"/>
                <a:gd name="T6" fmla="*/ 2147483647 w 372"/>
                <a:gd name="T7" fmla="*/ 2147483647 h 348"/>
                <a:gd name="T8" fmla="*/ 0 w 372"/>
                <a:gd name="T9" fmla="*/ 2147483647 h 348"/>
                <a:gd name="T10" fmla="*/ 2147483647 w 372"/>
                <a:gd name="T11" fmla="*/ 2147483647 h 348"/>
                <a:gd name="T12" fmla="*/ 2147483647 w 372"/>
                <a:gd name="T13" fmla="*/ 2147483647 h 348"/>
                <a:gd name="T14" fmla="*/ 2147483647 w 372"/>
                <a:gd name="T15" fmla="*/ 2147483647 h 348"/>
                <a:gd name="T16" fmla="*/ 2147483647 w 372"/>
                <a:gd name="T17" fmla="*/ 2147483647 h 348"/>
                <a:gd name="T18" fmla="*/ 2147483647 w 372"/>
                <a:gd name="T19" fmla="*/ 2147483647 h 348"/>
                <a:gd name="T20" fmla="*/ 2147483647 w 372"/>
                <a:gd name="T21" fmla="*/ 2147483647 h 348"/>
                <a:gd name="T22" fmla="*/ 2147483647 w 372"/>
                <a:gd name="T23" fmla="*/ 2147483647 h 348"/>
                <a:gd name="T24" fmla="*/ 2147483647 w 372"/>
                <a:gd name="T25" fmla="*/ 2147483647 h 348"/>
                <a:gd name="T26" fmla="*/ 2147483647 w 372"/>
                <a:gd name="T27" fmla="*/ 2147483647 h 348"/>
                <a:gd name="T28" fmla="*/ 2147483647 w 372"/>
                <a:gd name="T29" fmla="*/ 2147483647 h 348"/>
                <a:gd name="T30" fmla="*/ 2147483647 w 372"/>
                <a:gd name="T31" fmla="*/ 2147483647 h 348"/>
                <a:gd name="T32" fmla="*/ 2147483647 w 372"/>
                <a:gd name="T33" fmla="*/ 2147483647 h 348"/>
                <a:gd name="T34" fmla="*/ 2147483647 w 372"/>
                <a:gd name="T35" fmla="*/ 2147483647 h 348"/>
                <a:gd name="T36" fmla="*/ 2147483647 w 372"/>
                <a:gd name="T37" fmla="*/ 2147483647 h 348"/>
                <a:gd name="T38" fmla="*/ 2147483647 w 372"/>
                <a:gd name="T39" fmla="*/ 2147483647 h 348"/>
                <a:gd name="T40" fmla="*/ 2147483647 w 372"/>
                <a:gd name="T41" fmla="*/ 2147483647 h 348"/>
                <a:gd name="T42" fmla="*/ 2147483647 w 372"/>
                <a:gd name="T43" fmla="*/ 2147483647 h 348"/>
                <a:gd name="T44" fmla="*/ 2147483647 w 372"/>
                <a:gd name="T45" fmla="*/ 2147483647 h 348"/>
                <a:gd name="T46" fmla="*/ 2147483647 w 372"/>
                <a:gd name="T47" fmla="*/ 2147483647 h 348"/>
                <a:gd name="T48" fmla="*/ 2147483647 w 372"/>
                <a:gd name="T49" fmla="*/ 2147483647 h 348"/>
                <a:gd name="T50" fmla="*/ 2147483647 w 372"/>
                <a:gd name="T51" fmla="*/ 2147483647 h 348"/>
                <a:gd name="T52" fmla="*/ 2147483647 w 372"/>
                <a:gd name="T53" fmla="*/ 2147483647 h 348"/>
                <a:gd name="T54" fmla="*/ 2147483647 w 372"/>
                <a:gd name="T55" fmla="*/ 2147483647 h 348"/>
                <a:gd name="T56" fmla="*/ 2147483647 w 372"/>
                <a:gd name="T57" fmla="*/ 2147483647 h 348"/>
                <a:gd name="T58" fmla="*/ 2147483647 w 372"/>
                <a:gd name="T59" fmla="*/ 2147483647 h 348"/>
                <a:gd name="T60" fmla="*/ 2147483647 w 372"/>
                <a:gd name="T61" fmla="*/ 2147483647 h 348"/>
                <a:gd name="T62" fmla="*/ 2147483647 w 372"/>
                <a:gd name="T63" fmla="*/ 2147483647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2"/>
                <a:gd name="T97" fmla="*/ 0 h 348"/>
                <a:gd name="T98" fmla="*/ 372 w 372"/>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2" h="348">
                  <a:moveTo>
                    <a:pt x="30" y="18"/>
                  </a:moveTo>
                  <a:lnTo>
                    <a:pt x="12" y="0"/>
                  </a:lnTo>
                  <a:lnTo>
                    <a:pt x="6" y="24"/>
                  </a:lnTo>
                  <a:lnTo>
                    <a:pt x="24" y="48"/>
                  </a:lnTo>
                  <a:lnTo>
                    <a:pt x="30" y="18"/>
                  </a:lnTo>
                  <a:close/>
                  <a:moveTo>
                    <a:pt x="0" y="126"/>
                  </a:moveTo>
                  <a:lnTo>
                    <a:pt x="18" y="132"/>
                  </a:lnTo>
                  <a:lnTo>
                    <a:pt x="36" y="102"/>
                  </a:lnTo>
                  <a:lnTo>
                    <a:pt x="0" y="102"/>
                  </a:lnTo>
                  <a:lnTo>
                    <a:pt x="0" y="126"/>
                  </a:lnTo>
                  <a:close/>
                  <a:moveTo>
                    <a:pt x="78" y="120"/>
                  </a:moveTo>
                  <a:lnTo>
                    <a:pt x="36" y="120"/>
                  </a:lnTo>
                  <a:lnTo>
                    <a:pt x="42" y="144"/>
                  </a:lnTo>
                  <a:lnTo>
                    <a:pt x="78" y="132"/>
                  </a:lnTo>
                  <a:lnTo>
                    <a:pt x="78" y="120"/>
                  </a:lnTo>
                  <a:close/>
                  <a:moveTo>
                    <a:pt x="60" y="186"/>
                  </a:moveTo>
                  <a:lnTo>
                    <a:pt x="96" y="186"/>
                  </a:lnTo>
                  <a:lnTo>
                    <a:pt x="48" y="150"/>
                  </a:lnTo>
                  <a:lnTo>
                    <a:pt x="60" y="186"/>
                  </a:lnTo>
                  <a:close/>
                  <a:moveTo>
                    <a:pt x="246" y="222"/>
                  </a:moveTo>
                  <a:lnTo>
                    <a:pt x="222" y="210"/>
                  </a:lnTo>
                  <a:lnTo>
                    <a:pt x="192" y="210"/>
                  </a:lnTo>
                  <a:lnTo>
                    <a:pt x="192" y="228"/>
                  </a:lnTo>
                  <a:lnTo>
                    <a:pt x="198" y="234"/>
                  </a:lnTo>
                  <a:lnTo>
                    <a:pt x="204" y="246"/>
                  </a:lnTo>
                  <a:lnTo>
                    <a:pt x="216" y="252"/>
                  </a:lnTo>
                  <a:lnTo>
                    <a:pt x="252" y="264"/>
                  </a:lnTo>
                  <a:lnTo>
                    <a:pt x="264" y="264"/>
                  </a:lnTo>
                  <a:lnTo>
                    <a:pt x="276" y="258"/>
                  </a:lnTo>
                  <a:lnTo>
                    <a:pt x="276" y="252"/>
                  </a:lnTo>
                  <a:lnTo>
                    <a:pt x="270" y="246"/>
                  </a:lnTo>
                  <a:lnTo>
                    <a:pt x="264" y="234"/>
                  </a:lnTo>
                  <a:lnTo>
                    <a:pt x="246" y="222"/>
                  </a:lnTo>
                  <a:close/>
                  <a:moveTo>
                    <a:pt x="312" y="288"/>
                  </a:moveTo>
                  <a:lnTo>
                    <a:pt x="360" y="348"/>
                  </a:lnTo>
                  <a:lnTo>
                    <a:pt x="372" y="318"/>
                  </a:lnTo>
                  <a:lnTo>
                    <a:pt x="312" y="288"/>
                  </a:lnTo>
                  <a:close/>
                  <a:moveTo>
                    <a:pt x="288" y="126"/>
                  </a:moveTo>
                  <a:lnTo>
                    <a:pt x="288" y="132"/>
                  </a:lnTo>
                  <a:lnTo>
                    <a:pt x="282" y="138"/>
                  </a:lnTo>
                  <a:lnTo>
                    <a:pt x="282" y="150"/>
                  </a:lnTo>
                  <a:lnTo>
                    <a:pt x="276" y="162"/>
                  </a:lnTo>
                  <a:lnTo>
                    <a:pt x="276" y="192"/>
                  </a:lnTo>
                  <a:lnTo>
                    <a:pt x="312" y="228"/>
                  </a:lnTo>
                  <a:lnTo>
                    <a:pt x="324" y="234"/>
                  </a:lnTo>
                  <a:lnTo>
                    <a:pt x="330" y="240"/>
                  </a:lnTo>
                  <a:lnTo>
                    <a:pt x="288" y="126"/>
                  </a:lnTo>
                  <a:close/>
                  <a:moveTo>
                    <a:pt x="120" y="60"/>
                  </a:moveTo>
                  <a:lnTo>
                    <a:pt x="120" y="66"/>
                  </a:lnTo>
                  <a:lnTo>
                    <a:pt x="126" y="78"/>
                  </a:lnTo>
                  <a:lnTo>
                    <a:pt x="138" y="90"/>
                  </a:lnTo>
                  <a:lnTo>
                    <a:pt x="150" y="108"/>
                  </a:lnTo>
                  <a:lnTo>
                    <a:pt x="168" y="120"/>
                  </a:lnTo>
                  <a:lnTo>
                    <a:pt x="192" y="144"/>
                  </a:lnTo>
                  <a:lnTo>
                    <a:pt x="204" y="150"/>
                  </a:lnTo>
                  <a:lnTo>
                    <a:pt x="216" y="150"/>
                  </a:lnTo>
                  <a:lnTo>
                    <a:pt x="210" y="138"/>
                  </a:lnTo>
                  <a:lnTo>
                    <a:pt x="204" y="132"/>
                  </a:lnTo>
                  <a:lnTo>
                    <a:pt x="198" y="120"/>
                  </a:lnTo>
                  <a:lnTo>
                    <a:pt x="186" y="108"/>
                  </a:lnTo>
                  <a:lnTo>
                    <a:pt x="174" y="90"/>
                  </a:lnTo>
                  <a:lnTo>
                    <a:pt x="156" y="78"/>
                  </a:lnTo>
                  <a:lnTo>
                    <a:pt x="144" y="66"/>
                  </a:lnTo>
                  <a:lnTo>
                    <a:pt x="132" y="60"/>
                  </a:lnTo>
                  <a:lnTo>
                    <a:pt x="120"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3" name="Saudi Arabia" descr="© INSCALE GmbH, 05.05.2010&#10;http://www.presentationload.com/">
              <a:extLst>
                <a:ext uri="{FF2B5EF4-FFF2-40B4-BE49-F238E27FC236}">
                  <a16:creationId xmlns:a16="http://schemas.microsoft.com/office/drawing/2014/main" id="{20C938B9-5B51-4988-86B8-F4A95B4D8474}"/>
                </a:ext>
              </a:extLst>
            </p:cNvPr>
            <p:cNvSpPr>
              <a:spLocks/>
            </p:cNvSpPr>
            <p:nvPr>
              <p:custDataLst>
                <p:tags r:id="rId16"/>
              </p:custDataLst>
            </p:nvPr>
          </p:nvSpPr>
          <p:spPr bwMode="gray">
            <a:xfrm>
              <a:off x="8316209" y="2710194"/>
              <a:ext cx="576618" cy="494678"/>
            </a:xfrm>
            <a:custGeom>
              <a:avLst/>
              <a:gdLst>
                <a:gd name="T0" fmla="*/ 2147483647 w 1488"/>
                <a:gd name="T1" fmla="*/ 2147483647 h 1278"/>
                <a:gd name="T2" fmla="*/ 2147483647 w 1488"/>
                <a:gd name="T3" fmla="*/ 2147483647 h 1278"/>
                <a:gd name="T4" fmla="*/ 2147483647 w 1488"/>
                <a:gd name="T5" fmla="*/ 2147483647 h 1278"/>
                <a:gd name="T6" fmla="*/ 2147483647 w 1488"/>
                <a:gd name="T7" fmla="*/ 2147483647 h 1278"/>
                <a:gd name="T8" fmla="*/ 2147483647 w 1488"/>
                <a:gd name="T9" fmla="*/ 2147483647 h 1278"/>
                <a:gd name="T10" fmla="*/ 2147483647 w 1488"/>
                <a:gd name="T11" fmla="*/ 2147483647 h 1278"/>
                <a:gd name="T12" fmla="*/ 2147483647 w 1488"/>
                <a:gd name="T13" fmla="*/ 2147483647 h 1278"/>
                <a:gd name="T14" fmla="*/ 2147483647 w 1488"/>
                <a:gd name="T15" fmla="*/ 2147483647 h 1278"/>
                <a:gd name="T16" fmla="*/ 2147483647 w 1488"/>
                <a:gd name="T17" fmla="*/ 2147483647 h 1278"/>
                <a:gd name="T18" fmla="*/ 2147483647 w 1488"/>
                <a:gd name="T19" fmla="*/ 2147483647 h 1278"/>
                <a:gd name="T20" fmla="*/ 2147483647 w 1488"/>
                <a:gd name="T21" fmla="*/ 2147483647 h 1278"/>
                <a:gd name="T22" fmla="*/ 2147483647 w 1488"/>
                <a:gd name="T23" fmla="*/ 2147483647 h 1278"/>
                <a:gd name="T24" fmla="*/ 2147483647 w 1488"/>
                <a:gd name="T25" fmla="*/ 2147483647 h 1278"/>
                <a:gd name="T26" fmla="*/ 2147483647 w 1488"/>
                <a:gd name="T27" fmla="*/ 2147483647 h 1278"/>
                <a:gd name="T28" fmla="*/ 2147483647 w 1488"/>
                <a:gd name="T29" fmla="*/ 2147483647 h 1278"/>
                <a:gd name="T30" fmla="*/ 2147483647 w 1488"/>
                <a:gd name="T31" fmla="*/ 2147483647 h 1278"/>
                <a:gd name="T32" fmla="*/ 2147483647 w 1488"/>
                <a:gd name="T33" fmla="*/ 2147483647 h 1278"/>
                <a:gd name="T34" fmla="*/ 2147483647 w 1488"/>
                <a:gd name="T35" fmla="*/ 2147483647 h 1278"/>
                <a:gd name="T36" fmla="*/ 2147483647 w 1488"/>
                <a:gd name="T37" fmla="*/ 2147483647 h 1278"/>
                <a:gd name="T38" fmla="*/ 2147483647 w 1488"/>
                <a:gd name="T39" fmla="*/ 0 h 1278"/>
                <a:gd name="T40" fmla="*/ 2147483647 w 1488"/>
                <a:gd name="T41" fmla="*/ 2147483647 h 1278"/>
                <a:gd name="T42" fmla="*/ 2147483647 w 1488"/>
                <a:gd name="T43" fmla="*/ 2147483647 h 1278"/>
                <a:gd name="T44" fmla="*/ 2147483647 w 1488"/>
                <a:gd name="T45" fmla="*/ 2147483647 h 1278"/>
                <a:gd name="T46" fmla="*/ 2147483647 w 1488"/>
                <a:gd name="T47" fmla="*/ 2147483647 h 1278"/>
                <a:gd name="T48" fmla="*/ 2147483647 w 1488"/>
                <a:gd name="T49" fmla="*/ 2147483647 h 1278"/>
                <a:gd name="T50" fmla="*/ 2147483647 w 1488"/>
                <a:gd name="T51" fmla="*/ 2147483647 h 1278"/>
                <a:gd name="T52" fmla="*/ 2147483647 w 1488"/>
                <a:gd name="T53" fmla="*/ 2147483647 h 1278"/>
                <a:gd name="T54" fmla="*/ 2147483647 w 1488"/>
                <a:gd name="T55" fmla="*/ 2147483647 h 1278"/>
                <a:gd name="T56" fmla="*/ 2147483647 w 1488"/>
                <a:gd name="T57" fmla="*/ 2147483647 h 1278"/>
                <a:gd name="T58" fmla="*/ 2147483647 w 1488"/>
                <a:gd name="T59" fmla="*/ 2147483647 h 1278"/>
                <a:gd name="T60" fmla="*/ 2147483647 w 1488"/>
                <a:gd name="T61" fmla="*/ 2147483647 h 1278"/>
                <a:gd name="T62" fmla="*/ 0 w 1488"/>
                <a:gd name="T63" fmla="*/ 2147483647 h 1278"/>
                <a:gd name="T64" fmla="*/ 2147483647 w 1488"/>
                <a:gd name="T65" fmla="*/ 2147483647 h 1278"/>
                <a:gd name="T66" fmla="*/ 2147483647 w 1488"/>
                <a:gd name="T67" fmla="*/ 2147483647 h 1278"/>
                <a:gd name="T68" fmla="*/ 2147483647 w 1488"/>
                <a:gd name="T69" fmla="*/ 2147483647 h 1278"/>
                <a:gd name="T70" fmla="*/ 2147483647 w 1488"/>
                <a:gd name="T71" fmla="*/ 2147483647 h 1278"/>
                <a:gd name="T72" fmla="*/ 2147483647 w 1488"/>
                <a:gd name="T73" fmla="*/ 2147483647 h 1278"/>
                <a:gd name="T74" fmla="*/ 2147483647 w 1488"/>
                <a:gd name="T75" fmla="*/ 2147483647 h 1278"/>
                <a:gd name="T76" fmla="*/ 2147483647 w 1488"/>
                <a:gd name="T77" fmla="*/ 2147483647 h 1278"/>
                <a:gd name="T78" fmla="*/ 2147483647 w 1488"/>
                <a:gd name="T79" fmla="*/ 2147483647 h 1278"/>
                <a:gd name="T80" fmla="*/ 2147483647 w 1488"/>
                <a:gd name="T81" fmla="*/ 2147483647 h 1278"/>
                <a:gd name="T82" fmla="*/ 2147483647 w 1488"/>
                <a:gd name="T83" fmla="*/ 2147483647 h 1278"/>
                <a:gd name="T84" fmla="*/ 2147483647 w 1488"/>
                <a:gd name="T85" fmla="*/ 2147483647 h 1278"/>
                <a:gd name="T86" fmla="*/ 2147483647 w 1488"/>
                <a:gd name="T87" fmla="*/ 2147483647 h 1278"/>
                <a:gd name="T88" fmla="*/ 2147483647 w 1488"/>
                <a:gd name="T89" fmla="*/ 2147483647 h 1278"/>
                <a:gd name="T90" fmla="*/ 2147483647 w 1488"/>
                <a:gd name="T91" fmla="*/ 2147483647 h 1278"/>
                <a:gd name="T92" fmla="*/ 2147483647 w 1488"/>
                <a:gd name="T93" fmla="*/ 2147483647 h 1278"/>
                <a:gd name="T94" fmla="*/ 2147483647 w 1488"/>
                <a:gd name="T95" fmla="*/ 2147483647 h 1278"/>
                <a:gd name="T96" fmla="*/ 2147483647 w 1488"/>
                <a:gd name="T97" fmla="*/ 2147483647 h 1278"/>
                <a:gd name="T98" fmla="*/ 2147483647 w 1488"/>
                <a:gd name="T99" fmla="*/ 2147483647 h 1278"/>
                <a:gd name="T100" fmla="*/ 2147483647 w 1488"/>
                <a:gd name="T101" fmla="*/ 2147483647 h 1278"/>
                <a:gd name="T102" fmla="*/ 2147483647 w 1488"/>
                <a:gd name="T103" fmla="*/ 2147483647 h 1278"/>
                <a:gd name="T104" fmla="*/ 2147483647 w 1488"/>
                <a:gd name="T105" fmla="*/ 2147483647 h 1278"/>
                <a:gd name="T106" fmla="*/ 2147483647 w 1488"/>
                <a:gd name="T107" fmla="*/ 2147483647 h 1278"/>
                <a:gd name="T108" fmla="*/ 2147483647 w 1488"/>
                <a:gd name="T109" fmla="*/ 2147483647 h 1278"/>
                <a:gd name="T110" fmla="*/ 2147483647 w 1488"/>
                <a:gd name="T111" fmla="*/ 2147483647 h 1278"/>
                <a:gd name="T112" fmla="*/ 2147483647 w 1488"/>
                <a:gd name="T113" fmla="*/ 2147483647 h 1278"/>
                <a:gd name="T114" fmla="*/ 2147483647 w 1488"/>
                <a:gd name="T115" fmla="*/ 2147483647 h 1278"/>
                <a:gd name="T116" fmla="*/ 2147483647 w 1488"/>
                <a:gd name="T117" fmla="*/ 2147483647 h 12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88"/>
                <a:gd name="T178" fmla="*/ 0 h 1278"/>
                <a:gd name="T179" fmla="*/ 1488 w 1488"/>
                <a:gd name="T180" fmla="*/ 1278 h 127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88" h="1278">
                  <a:moveTo>
                    <a:pt x="1464" y="792"/>
                  </a:moveTo>
                  <a:lnTo>
                    <a:pt x="1464" y="780"/>
                  </a:lnTo>
                  <a:lnTo>
                    <a:pt x="1458" y="774"/>
                  </a:lnTo>
                  <a:lnTo>
                    <a:pt x="1416" y="768"/>
                  </a:lnTo>
                  <a:lnTo>
                    <a:pt x="1320" y="756"/>
                  </a:lnTo>
                  <a:lnTo>
                    <a:pt x="1284" y="750"/>
                  </a:lnTo>
                  <a:lnTo>
                    <a:pt x="1266" y="750"/>
                  </a:lnTo>
                  <a:lnTo>
                    <a:pt x="1260" y="738"/>
                  </a:lnTo>
                  <a:lnTo>
                    <a:pt x="1248" y="732"/>
                  </a:lnTo>
                  <a:lnTo>
                    <a:pt x="1242" y="720"/>
                  </a:lnTo>
                  <a:lnTo>
                    <a:pt x="1218" y="696"/>
                  </a:lnTo>
                  <a:lnTo>
                    <a:pt x="1206" y="672"/>
                  </a:lnTo>
                  <a:lnTo>
                    <a:pt x="1188" y="654"/>
                  </a:lnTo>
                  <a:lnTo>
                    <a:pt x="1188" y="642"/>
                  </a:lnTo>
                  <a:lnTo>
                    <a:pt x="1182" y="636"/>
                  </a:lnTo>
                  <a:lnTo>
                    <a:pt x="1182" y="618"/>
                  </a:lnTo>
                  <a:lnTo>
                    <a:pt x="1176" y="624"/>
                  </a:lnTo>
                  <a:lnTo>
                    <a:pt x="1164" y="612"/>
                  </a:lnTo>
                  <a:lnTo>
                    <a:pt x="1146" y="612"/>
                  </a:lnTo>
                  <a:lnTo>
                    <a:pt x="1140" y="600"/>
                  </a:lnTo>
                  <a:lnTo>
                    <a:pt x="1134" y="594"/>
                  </a:lnTo>
                  <a:lnTo>
                    <a:pt x="1128" y="582"/>
                  </a:lnTo>
                  <a:lnTo>
                    <a:pt x="1122" y="564"/>
                  </a:lnTo>
                  <a:lnTo>
                    <a:pt x="1116" y="552"/>
                  </a:lnTo>
                  <a:lnTo>
                    <a:pt x="1116" y="540"/>
                  </a:lnTo>
                  <a:lnTo>
                    <a:pt x="1110" y="534"/>
                  </a:lnTo>
                  <a:lnTo>
                    <a:pt x="1098" y="528"/>
                  </a:lnTo>
                  <a:lnTo>
                    <a:pt x="1086" y="516"/>
                  </a:lnTo>
                  <a:lnTo>
                    <a:pt x="1074" y="510"/>
                  </a:lnTo>
                  <a:lnTo>
                    <a:pt x="1068" y="498"/>
                  </a:lnTo>
                  <a:lnTo>
                    <a:pt x="1068" y="462"/>
                  </a:lnTo>
                  <a:lnTo>
                    <a:pt x="1062" y="450"/>
                  </a:lnTo>
                  <a:lnTo>
                    <a:pt x="1062" y="438"/>
                  </a:lnTo>
                  <a:lnTo>
                    <a:pt x="1050" y="426"/>
                  </a:lnTo>
                  <a:lnTo>
                    <a:pt x="1002" y="402"/>
                  </a:lnTo>
                  <a:lnTo>
                    <a:pt x="996" y="396"/>
                  </a:lnTo>
                  <a:lnTo>
                    <a:pt x="990" y="384"/>
                  </a:lnTo>
                  <a:lnTo>
                    <a:pt x="990" y="360"/>
                  </a:lnTo>
                  <a:lnTo>
                    <a:pt x="972" y="342"/>
                  </a:lnTo>
                  <a:lnTo>
                    <a:pt x="966" y="330"/>
                  </a:lnTo>
                  <a:lnTo>
                    <a:pt x="960" y="324"/>
                  </a:lnTo>
                  <a:lnTo>
                    <a:pt x="960" y="300"/>
                  </a:lnTo>
                  <a:lnTo>
                    <a:pt x="954" y="300"/>
                  </a:lnTo>
                  <a:lnTo>
                    <a:pt x="948" y="294"/>
                  </a:lnTo>
                  <a:lnTo>
                    <a:pt x="882" y="294"/>
                  </a:lnTo>
                  <a:lnTo>
                    <a:pt x="876" y="288"/>
                  </a:lnTo>
                  <a:lnTo>
                    <a:pt x="876" y="252"/>
                  </a:lnTo>
                  <a:lnTo>
                    <a:pt x="852" y="246"/>
                  </a:lnTo>
                  <a:lnTo>
                    <a:pt x="804" y="246"/>
                  </a:lnTo>
                  <a:lnTo>
                    <a:pt x="750" y="240"/>
                  </a:lnTo>
                  <a:lnTo>
                    <a:pt x="684" y="240"/>
                  </a:lnTo>
                  <a:lnTo>
                    <a:pt x="492" y="96"/>
                  </a:lnTo>
                  <a:lnTo>
                    <a:pt x="480" y="90"/>
                  </a:lnTo>
                  <a:lnTo>
                    <a:pt x="474" y="84"/>
                  </a:lnTo>
                  <a:lnTo>
                    <a:pt x="426" y="60"/>
                  </a:lnTo>
                  <a:lnTo>
                    <a:pt x="414" y="48"/>
                  </a:lnTo>
                  <a:lnTo>
                    <a:pt x="402" y="42"/>
                  </a:lnTo>
                  <a:lnTo>
                    <a:pt x="372" y="12"/>
                  </a:lnTo>
                  <a:lnTo>
                    <a:pt x="306" y="12"/>
                  </a:lnTo>
                  <a:lnTo>
                    <a:pt x="294" y="0"/>
                  </a:lnTo>
                  <a:lnTo>
                    <a:pt x="288" y="6"/>
                  </a:lnTo>
                  <a:lnTo>
                    <a:pt x="276" y="12"/>
                  </a:lnTo>
                  <a:lnTo>
                    <a:pt x="270" y="12"/>
                  </a:lnTo>
                  <a:lnTo>
                    <a:pt x="264" y="18"/>
                  </a:lnTo>
                  <a:lnTo>
                    <a:pt x="252" y="24"/>
                  </a:lnTo>
                  <a:lnTo>
                    <a:pt x="210" y="24"/>
                  </a:lnTo>
                  <a:lnTo>
                    <a:pt x="198" y="48"/>
                  </a:lnTo>
                  <a:lnTo>
                    <a:pt x="132" y="48"/>
                  </a:lnTo>
                  <a:lnTo>
                    <a:pt x="120" y="54"/>
                  </a:lnTo>
                  <a:lnTo>
                    <a:pt x="108" y="54"/>
                  </a:lnTo>
                  <a:lnTo>
                    <a:pt x="108" y="60"/>
                  </a:lnTo>
                  <a:lnTo>
                    <a:pt x="132" y="60"/>
                  </a:lnTo>
                  <a:lnTo>
                    <a:pt x="144" y="66"/>
                  </a:lnTo>
                  <a:lnTo>
                    <a:pt x="156" y="66"/>
                  </a:lnTo>
                  <a:lnTo>
                    <a:pt x="180" y="90"/>
                  </a:lnTo>
                  <a:lnTo>
                    <a:pt x="192" y="114"/>
                  </a:lnTo>
                  <a:lnTo>
                    <a:pt x="198" y="120"/>
                  </a:lnTo>
                  <a:lnTo>
                    <a:pt x="198" y="132"/>
                  </a:lnTo>
                  <a:lnTo>
                    <a:pt x="192" y="138"/>
                  </a:lnTo>
                  <a:lnTo>
                    <a:pt x="192" y="150"/>
                  </a:lnTo>
                  <a:lnTo>
                    <a:pt x="186" y="156"/>
                  </a:lnTo>
                  <a:lnTo>
                    <a:pt x="180" y="168"/>
                  </a:lnTo>
                  <a:lnTo>
                    <a:pt x="174" y="174"/>
                  </a:lnTo>
                  <a:lnTo>
                    <a:pt x="162" y="180"/>
                  </a:lnTo>
                  <a:lnTo>
                    <a:pt x="150" y="180"/>
                  </a:lnTo>
                  <a:lnTo>
                    <a:pt x="138" y="186"/>
                  </a:lnTo>
                  <a:lnTo>
                    <a:pt x="132" y="186"/>
                  </a:lnTo>
                  <a:lnTo>
                    <a:pt x="120" y="198"/>
                  </a:lnTo>
                  <a:lnTo>
                    <a:pt x="120" y="210"/>
                  </a:lnTo>
                  <a:lnTo>
                    <a:pt x="108" y="234"/>
                  </a:lnTo>
                  <a:lnTo>
                    <a:pt x="96" y="246"/>
                  </a:lnTo>
                  <a:lnTo>
                    <a:pt x="60" y="246"/>
                  </a:lnTo>
                  <a:lnTo>
                    <a:pt x="36" y="234"/>
                  </a:lnTo>
                  <a:lnTo>
                    <a:pt x="6" y="234"/>
                  </a:lnTo>
                  <a:lnTo>
                    <a:pt x="6" y="264"/>
                  </a:lnTo>
                  <a:lnTo>
                    <a:pt x="0" y="306"/>
                  </a:lnTo>
                  <a:lnTo>
                    <a:pt x="0" y="348"/>
                  </a:lnTo>
                  <a:lnTo>
                    <a:pt x="6" y="372"/>
                  </a:lnTo>
                  <a:lnTo>
                    <a:pt x="24" y="378"/>
                  </a:lnTo>
                  <a:lnTo>
                    <a:pt x="36" y="390"/>
                  </a:lnTo>
                  <a:lnTo>
                    <a:pt x="54" y="390"/>
                  </a:lnTo>
                  <a:lnTo>
                    <a:pt x="72" y="408"/>
                  </a:lnTo>
                  <a:lnTo>
                    <a:pt x="90" y="438"/>
                  </a:lnTo>
                  <a:lnTo>
                    <a:pt x="102" y="474"/>
                  </a:lnTo>
                  <a:lnTo>
                    <a:pt x="120" y="504"/>
                  </a:lnTo>
                  <a:lnTo>
                    <a:pt x="132" y="516"/>
                  </a:lnTo>
                  <a:lnTo>
                    <a:pt x="150" y="528"/>
                  </a:lnTo>
                  <a:lnTo>
                    <a:pt x="162" y="540"/>
                  </a:lnTo>
                  <a:lnTo>
                    <a:pt x="174" y="558"/>
                  </a:lnTo>
                  <a:lnTo>
                    <a:pt x="180" y="570"/>
                  </a:lnTo>
                  <a:lnTo>
                    <a:pt x="186" y="594"/>
                  </a:lnTo>
                  <a:lnTo>
                    <a:pt x="192" y="612"/>
                  </a:lnTo>
                  <a:lnTo>
                    <a:pt x="198" y="636"/>
                  </a:lnTo>
                  <a:lnTo>
                    <a:pt x="210" y="648"/>
                  </a:lnTo>
                  <a:lnTo>
                    <a:pt x="234" y="660"/>
                  </a:lnTo>
                  <a:lnTo>
                    <a:pt x="264" y="660"/>
                  </a:lnTo>
                  <a:lnTo>
                    <a:pt x="282" y="666"/>
                  </a:lnTo>
                  <a:lnTo>
                    <a:pt x="294" y="678"/>
                  </a:lnTo>
                  <a:lnTo>
                    <a:pt x="312" y="708"/>
                  </a:lnTo>
                  <a:lnTo>
                    <a:pt x="330" y="756"/>
                  </a:lnTo>
                  <a:lnTo>
                    <a:pt x="336" y="804"/>
                  </a:lnTo>
                  <a:lnTo>
                    <a:pt x="342" y="840"/>
                  </a:lnTo>
                  <a:lnTo>
                    <a:pt x="348" y="870"/>
                  </a:lnTo>
                  <a:lnTo>
                    <a:pt x="366" y="906"/>
                  </a:lnTo>
                  <a:lnTo>
                    <a:pt x="384" y="924"/>
                  </a:lnTo>
                  <a:lnTo>
                    <a:pt x="390" y="936"/>
                  </a:lnTo>
                  <a:lnTo>
                    <a:pt x="414" y="936"/>
                  </a:lnTo>
                  <a:lnTo>
                    <a:pt x="438" y="948"/>
                  </a:lnTo>
                  <a:lnTo>
                    <a:pt x="456" y="972"/>
                  </a:lnTo>
                  <a:lnTo>
                    <a:pt x="480" y="1008"/>
                  </a:lnTo>
                  <a:lnTo>
                    <a:pt x="504" y="1056"/>
                  </a:lnTo>
                  <a:lnTo>
                    <a:pt x="552" y="1128"/>
                  </a:lnTo>
                  <a:lnTo>
                    <a:pt x="582" y="1170"/>
                  </a:lnTo>
                  <a:lnTo>
                    <a:pt x="606" y="1206"/>
                  </a:lnTo>
                  <a:lnTo>
                    <a:pt x="618" y="1236"/>
                  </a:lnTo>
                  <a:lnTo>
                    <a:pt x="618" y="1266"/>
                  </a:lnTo>
                  <a:lnTo>
                    <a:pt x="612" y="1278"/>
                  </a:lnTo>
                  <a:lnTo>
                    <a:pt x="624" y="1266"/>
                  </a:lnTo>
                  <a:lnTo>
                    <a:pt x="630" y="1254"/>
                  </a:lnTo>
                  <a:lnTo>
                    <a:pt x="636" y="1248"/>
                  </a:lnTo>
                  <a:lnTo>
                    <a:pt x="636" y="1200"/>
                  </a:lnTo>
                  <a:lnTo>
                    <a:pt x="642" y="1188"/>
                  </a:lnTo>
                  <a:lnTo>
                    <a:pt x="648" y="1182"/>
                  </a:lnTo>
                  <a:lnTo>
                    <a:pt x="654" y="1182"/>
                  </a:lnTo>
                  <a:lnTo>
                    <a:pt x="672" y="1200"/>
                  </a:lnTo>
                  <a:lnTo>
                    <a:pt x="696" y="1194"/>
                  </a:lnTo>
                  <a:lnTo>
                    <a:pt x="702" y="1188"/>
                  </a:lnTo>
                  <a:lnTo>
                    <a:pt x="792" y="1188"/>
                  </a:lnTo>
                  <a:lnTo>
                    <a:pt x="804" y="1194"/>
                  </a:lnTo>
                  <a:lnTo>
                    <a:pt x="810" y="1200"/>
                  </a:lnTo>
                  <a:lnTo>
                    <a:pt x="888" y="1200"/>
                  </a:lnTo>
                  <a:lnTo>
                    <a:pt x="894" y="1206"/>
                  </a:lnTo>
                  <a:lnTo>
                    <a:pt x="900" y="1218"/>
                  </a:lnTo>
                  <a:lnTo>
                    <a:pt x="912" y="1224"/>
                  </a:lnTo>
                  <a:lnTo>
                    <a:pt x="924" y="1224"/>
                  </a:lnTo>
                  <a:lnTo>
                    <a:pt x="930" y="1212"/>
                  </a:lnTo>
                  <a:lnTo>
                    <a:pt x="936" y="1206"/>
                  </a:lnTo>
                  <a:lnTo>
                    <a:pt x="936" y="1188"/>
                  </a:lnTo>
                  <a:lnTo>
                    <a:pt x="942" y="1176"/>
                  </a:lnTo>
                  <a:lnTo>
                    <a:pt x="948" y="1170"/>
                  </a:lnTo>
                  <a:lnTo>
                    <a:pt x="954" y="1158"/>
                  </a:lnTo>
                  <a:lnTo>
                    <a:pt x="966" y="1146"/>
                  </a:lnTo>
                  <a:lnTo>
                    <a:pt x="972" y="1134"/>
                  </a:lnTo>
                  <a:lnTo>
                    <a:pt x="990" y="1116"/>
                  </a:lnTo>
                  <a:lnTo>
                    <a:pt x="1020" y="1098"/>
                  </a:lnTo>
                  <a:lnTo>
                    <a:pt x="1050" y="1092"/>
                  </a:lnTo>
                  <a:lnTo>
                    <a:pt x="1068" y="1086"/>
                  </a:lnTo>
                  <a:lnTo>
                    <a:pt x="1092" y="1086"/>
                  </a:lnTo>
                  <a:lnTo>
                    <a:pt x="1140" y="1080"/>
                  </a:lnTo>
                  <a:lnTo>
                    <a:pt x="1188" y="1068"/>
                  </a:lnTo>
                  <a:lnTo>
                    <a:pt x="1230" y="1062"/>
                  </a:lnTo>
                  <a:lnTo>
                    <a:pt x="1248" y="1062"/>
                  </a:lnTo>
                  <a:lnTo>
                    <a:pt x="1452" y="990"/>
                  </a:lnTo>
                  <a:lnTo>
                    <a:pt x="1488" y="816"/>
                  </a:lnTo>
                  <a:lnTo>
                    <a:pt x="1482" y="810"/>
                  </a:lnTo>
                  <a:lnTo>
                    <a:pt x="1470" y="804"/>
                  </a:lnTo>
                  <a:lnTo>
                    <a:pt x="1464" y="798"/>
                  </a:lnTo>
                  <a:lnTo>
                    <a:pt x="1464" y="79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4" name="Russia (Urup,Simushir)" descr="© INSCALE GmbH, 05.05.2010&#10;http://www.presentationload.com/">
              <a:extLst>
                <a:ext uri="{FF2B5EF4-FFF2-40B4-BE49-F238E27FC236}">
                  <a16:creationId xmlns:a16="http://schemas.microsoft.com/office/drawing/2014/main" id="{38515701-2E25-44F3-80B3-12071AD0A4E7}"/>
                </a:ext>
              </a:extLst>
            </p:cNvPr>
            <p:cNvSpPr>
              <a:spLocks noEditPoints="1"/>
            </p:cNvSpPr>
            <p:nvPr>
              <p:custDataLst>
                <p:tags r:id="rId17"/>
              </p:custDataLst>
            </p:nvPr>
          </p:nvSpPr>
          <p:spPr bwMode="gray">
            <a:xfrm>
              <a:off x="11035420" y="1884717"/>
              <a:ext cx="116842" cy="464330"/>
            </a:xfrm>
            <a:custGeom>
              <a:avLst/>
              <a:gdLst>
                <a:gd name="T0" fmla="*/ 0 w 300"/>
                <a:gd name="T1" fmla="*/ 2147483647 h 1194"/>
                <a:gd name="T2" fmla="*/ 2147483647 w 300"/>
                <a:gd name="T3" fmla="*/ 2147483647 h 1194"/>
                <a:gd name="T4" fmla="*/ 2147483647 w 300"/>
                <a:gd name="T5" fmla="*/ 2147483647 h 1194"/>
                <a:gd name="T6" fmla="*/ 2147483647 w 300"/>
                <a:gd name="T7" fmla="*/ 2147483647 h 1194"/>
                <a:gd name="T8" fmla="*/ 0 w 300"/>
                <a:gd name="T9" fmla="*/ 2147483647 h 1194"/>
                <a:gd name="T10" fmla="*/ 2147483647 w 300"/>
                <a:gd name="T11" fmla="*/ 2147483647 h 1194"/>
                <a:gd name="T12" fmla="*/ 2147483647 w 300"/>
                <a:gd name="T13" fmla="*/ 2147483647 h 1194"/>
                <a:gd name="T14" fmla="*/ 2147483647 w 300"/>
                <a:gd name="T15" fmla="*/ 2147483647 h 1194"/>
                <a:gd name="T16" fmla="*/ 2147483647 w 300"/>
                <a:gd name="T17" fmla="*/ 2147483647 h 1194"/>
                <a:gd name="T18" fmla="*/ 2147483647 w 300"/>
                <a:gd name="T19" fmla="*/ 2147483647 h 1194"/>
                <a:gd name="T20" fmla="*/ 2147483647 w 300"/>
                <a:gd name="T21" fmla="*/ 2147483647 h 1194"/>
                <a:gd name="T22" fmla="*/ 2147483647 w 300"/>
                <a:gd name="T23" fmla="*/ 2147483647 h 1194"/>
                <a:gd name="T24" fmla="*/ 2147483647 w 300"/>
                <a:gd name="T25" fmla="*/ 2147483647 h 1194"/>
                <a:gd name="T26" fmla="*/ 2147483647 w 300"/>
                <a:gd name="T27" fmla="*/ 2147483647 h 1194"/>
                <a:gd name="T28" fmla="*/ 2147483647 w 300"/>
                <a:gd name="T29" fmla="*/ 2147483647 h 1194"/>
                <a:gd name="T30" fmla="*/ 2147483647 w 300"/>
                <a:gd name="T31" fmla="*/ 2147483647 h 1194"/>
                <a:gd name="T32" fmla="*/ 2147483647 w 300"/>
                <a:gd name="T33" fmla="*/ 2147483647 h 1194"/>
                <a:gd name="T34" fmla="*/ 2147483647 w 300"/>
                <a:gd name="T35" fmla="*/ 2147483647 h 1194"/>
                <a:gd name="T36" fmla="*/ 2147483647 w 300"/>
                <a:gd name="T37" fmla="*/ 2147483647 h 1194"/>
                <a:gd name="T38" fmla="*/ 2147483647 w 300"/>
                <a:gd name="T39" fmla="*/ 2147483647 h 1194"/>
                <a:gd name="T40" fmla="*/ 2147483647 w 300"/>
                <a:gd name="T41" fmla="*/ 2147483647 h 1194"/>
                <a:gd name="T42" fmla="*/ 2147483647 w 300"/>
                <a:gd name="T43" fmla="*/ 2147483647 h 1194"/>
                <a:gd name="T44" fmla="*/ 2147483647 w 300"/>
                <a:gd name="T45" fmla="*/ 2147483647 h 1194"/>
                <a:gd name="T46" fmla="*/ 2147483647 w 300"/>
                <a:gd name="T47" fmla="*/ 2147483647 h 1194"/>
                <a:gd name="T48" fmla="*/ 2147483647 w 300"/>
                <a:gd name="T49" fmla="*/ 2147483647 h 1194"/>
                <a:gd name="T50" fmla="*/ 2147483647 w 300"/>
                <a:gd name="T51" fmla="*/ 2147483647 h 1194"/>
                <a:gd name="T52" fmla="*/ 2147483647 w 300"/>
                <a:gd name="T53" fmla="*/ 2147483647 h 1194"/>
                <a:gd name="T54" fmla="*/ 2147483647 w 300"/>
                <a:gd name="T55" fmla="*/ 2147483647 h 1194"/>
                <a:gd name="T56" fmla="*/ 2147483647 w 300"/>
                <a:gd name="T57" fmla="*/ 2147483647 h 1194"/>
                <a:gd name="T58" fmla="*/ 2147483647 w 300"/>
                <a:gd name="T59" fmla="*/ 2147483647 h 1194"/>
                <a:gd name="T60" fmla="*/ 2147483647 w 300"/>
                <a:gd name="T61" fmla="*/ 2147483647 h 1194"/>
                <a:gd name="T62" fmla="*/ 2147483647 w 300"/>
                <a:gd name="T63" fmla="*/ 2147483647 h 1194"/>
                <a:gd name="T64" fmla="*/ 2147483647 w 300"/>
                <a:gd name="T65" fmla="*/ 2147483647 h 1194"/>
                <a:gd name="T66" fmla="*/ 2147483647 w 300"/>
                <a:gd name="T67" fmla="*/ 2147483647 h 1194"/>
                <a:gd name="T68" fmla="*/ 2147483647 w 300"/>
                <a:gd name="T69" fmla="*/ 2147483647 h 1194"/>
                <a:gd name="T70" fmla="*/ 2147483647 w 300"/>
                <a:gd name="T71" fmla="*/ 2147483647 h 1194"/>
                <a:gd name="T72" fmla="*/ 2147483647 w 300"/>
                <a:gd name="T73" fmla="*/ 2147483647 h 1194"/>
                <a:gd name="T74" fmla="*/ 2147483647 w 300"/>
                <a:gd name="T75" fmla="*/ 2147483647 h 1194"/>
                <a:gd name="T76" fmla="*/ 2147483647 w 300"/>
                <a:gd name="T77" fmla="*/ 2147483647 h 1194"/>
                <a:gd name="T78" fmla="*/ 2147483647 w 300"/>
                <a:gd name="T79" fmla="*/ 2147483647 h 1194"/>
                <a:gd name="T80" fmla="*/ 2147483647 w 300"/>
                <a:gd name="T81" fmla="*/ 2147483647 h 1194"/>
                <a:gd name="T82" fmla="*/ 2147483647 w 300"/>
                <a:gd name="T83" fmla="*/ 2147483647 h 1194"/>
                <a:gd name="T84" fmla="*/ 2147483647 w 300"/>
                <a:gd name="T85" fmla="*/ 2147483647 h 1194"/>
                <a:gd name="T86" fmla="*/ 2147483647 w 300"/>
                <a:gd name="T87" fmla="*/ 2147483647 h 1194"/>
                <a:gd name="T88" fmla="*/ 2147483647 w 300"/>
                <a:gd name="T89" fmla="*/ 2147483647 h 1194"/>
                <a:gd name="T90" fmla="*/ 2147483647 w 300"/>
                <a:gd name="T91" fmla="*/ 2147483647 h 1194"/>
                <a:gd name="T92" fmla="*/ 2147483647 w 300"/>
                <a:gd name="T93" fmla="*/ 2147483647 h 1194"/>
                <a:gd name="T94" fmla="*/ 2147483647 w 300"/>
                <a:gd name="T95" fmla="*/ 2147483647 h 1194"/>
                <a:gd name="T96" fmla="*/ 2147483647 w 300"/>
                <a:gd name="T97" fmla="*/ 2147483647 h 1194"/>
                <a:gd name="T98" fmla="*/ 2147483647 w 300"/>
                <a:gd name="T99" fmla="*/ 0 h 1194"/>
                <a:gd name="T100" fmla="*/ 2147483647 w 300"/>
                <a:gd name="T101" fmla="*/ 2147483647 h 11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00"/>
                <a:gd name="T154" fmla="*/ 0 h 1194"/>
                <a:gd name="T155" fmla="*/ 300 w 300"/>
                <a:gd name="T156" fmla="*/ 1194 h 11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00" h="1194">
                  <a:moveTo>
                    <a:pt x="0" y="1194"/>
                  </a:moveTo>
                  <a:lnTo>
                    <a:pt x="12" y="1188"/>
                  </a:lnTo>
                  <a:lnTo>
                    <a:pt x="36" y="1146"/>
                  </a:lnTo>
                  <a:lnTo>
                    <a:pt x="18" y="1134"/>
                  </a:lnTo>
                  <a:lnTo>
                    <a:pt x="0" y="1194"/>
                  </a:lnTo>
                  <a:close/>
                  <a:moveTo>
                    <a:pt x="114" y="1068"/>
                  </a:moveTo>
                  <a:lnTo>
                    <a:pt x="72" y="1062"/>
                  </a:lnTo>
                  <a:lnTo>
                    <a:pt x="54" y="1134"/>
                  </a:lnTo>
                  <a:lnTo>
                    <a:pt x="66" y="1134"/>
                  </a:lnTo>
                  <a:lnTo>
                    <a:pt x="84" y="1104"/>
                  </a:lnTo>
                  <a:lnTo>
                    <a:pt x="132" y="1074"/>
                  </a:lnTo>
                  <a:lnTo>
                    <a:pt x="120" y="1050"/>
                  </a:lnTo>
                  <a:lnTo>
                    <a:pt x="114" y="1068"/>
                  </a:lnTo>
                  <a:close/>
                  <a:moveTo>
                    <a:pt x="192" y="1008"/>
                  </a:moveTo>
                  <a:lnTo>
                    <a:pt x="186" y="1008"/>
                  </a:lnTo>
                  <a:lnTo>
                    <a:pt x="180" y="1020"/>
                  </a:lnTo>
                  <a:lnTo>
                    <a:pt x="174" y="1026"/>
                  </a:lnTo>
                  <a:lnTo>
                    <a:pt x="168" y="1038"/>
                  </a:lnTo>
                  <a:lnTo>
                    <a:pt x="168" y="1044"/>
                  </a:lnTo>
                  <a:lnTo>
                    <a:pt x="174" y="1050"/>
                  </a:lnTo>
                  <a:lnTo>
                    <a:pt x="180" y="1050"/>
                  </a:lnTo>
                  <a:lnTo>
                    <a:pt x="198" y="1032"/>
                  </a:lnTo>
                  <a:lnTo>
                    <a:pt x="198" y="1014"/>
                  </a:lnTo>
                  <a:lnTo>
                    <a:pt x="192" y="1008"/>
                  </a:lnTo>
                  <a:close/>
                  <a:moveTo>
                    <a:pt x="282" y="636"/>
                  </a:moveTo>
                  <a:lnTo>
                    <a:pt x="264" y="654"/>
                  </a:lnTo>
                  <a:lnTo>
                    <a:pt x="276" y="678"/>
                  </a:lnTo>
                  <a:lnTo>
                    <a:pt x="258" y="678"/>
                  </a:lnTo>
                  <a:lnTo>
                    <a:pt x="258" y="702"/>
                  </a:lnTo>
                  <a:lnTo>
                    <a:pt x="282" y="702"/>
                  </a:lnTo>
                  <a:lnTo>
                    <a:pt x="294" y="684"/>
                  </a:lnTo>
                  <a:lnTo>
                    <a:pt x="282" y="654"/>
                  </a:lnTo>
                  <a:lnTo>
                    <a:pt x="300" y="654"/>
                  </a:lnTo>
                  <a:lnTo>
                    <a:pt x="282" y="636"/>
                  </a:lnTo>
                  <a:close/>
                  <a:moveTo>
                    <a:pt x="276" y="768"/>
                  </a:moveTo>
                  <a:lnTo>
                    <a:pt x="294" y="750"/>
                  </a:lnTo>
                  <a:lnTo>
                    <a:pt x="270" y="732"/>
                  </a:lnTo>
                  <a:lnTo>
                    <a:pt x="276" y="768"/>
                  </a:lnTo>
                  <a:close/>
                  <a:moveTo>
                    <a:pt x="258" y="954"/>
                  </a:moveTo>
                  <a:lnTo>
                    <a:pt x="258" y="924"/>
                  </a:lnTo>
                  <a:lnTo>
                    <a:pt x="240" y="948"/>
                  </a:lnTo>
                  <a:lnTo>
                    <a:pt x="258" y="954"/>
                  </a:lnTo>
                  <a:close/>
                  <a:moveTo>
                    <a:pt x="252" y="858"/>
                  </a:moveTo>
                  <a:lnTo>
                    <a:pt x="270" y="858"/>
                  </a:lnTo>
                  <a:lnTo>
                    <a:pt x="252" y="840"/>
                  </a:lnTo>
                  <a:lnTo>
                    <a:pt x="252" y="858"/>
                  </a:lnTo>
                  <a:close/>
                  <a:moveTo>
                    <a:pt x="126" y="24"/>
                  </a:moveTo>
                  <a:lnTo>
                    <a:pt x="144" y="60"/>
                  </a:lnTo>
                  <a:lnTo>
                    <a:pt x="174" y="24"/>
                  </a:lnTo>
                  <a:lnTo>
                    <a:pt x="162" y="0"/>
                  </a:lnTo>
                  <a:lnTo>
                    <a:pt x="126" y="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5" name="Russia" descr="© INSCALE GmbH, 05.05.2010&#10;http://www.presentationload.com/">
              <a:extLst>
                <a:ext uri="{FF2B5EF4-FFF2-40B4-BE49-F238E27FC236}">
                  <a16:creationId xmlns:a16="http://schemas.microsoft.com/office/drawing/2014/main" id="{81537ED6-4434-42C4-8DDB-D3D6C282B212}"/>
                </a:ext>
              </a:extLst>
            </p:cNvPr>
            <p:cNvSpPr>
              <a:spLocks noEditPoints="1"/>
            </p:cNvSpPr>
            <p:nvPr>
              <p:custDataLst>
                <p:tags r:id="rId18"/>
              </p:custDataLst>
            </p:nvPr>
          </p:nvSpPr>
          <p:spPr bwMode="gray">
            <a:xfrm>
              <a:off x="7885262" y="1309615"/>
              <a:ext cx="3511305" cy="1118337"/>
            </a:xfrm>
            <a:custGeom>
              <a:avLst/>
              <a:gdLst>
                <a:gd name="T0" fmla="*/ 2147483647 w 9048"/>
                <a:gd name="T1" fmla="*/ 2147483647 h 2880"/>
                <a:gd name="T2" fmla="*/ 2147483647 w 9048"/>
                <a:gd name="T3" fmla="*/ 2147483647 h 2880"/>
                <a:gd name="T4" fmla="*/ 2147483647 w 9048"/>
                <a:gd name="T5" fmla="*/ 2147483647 h 2880"/>
                <a:gd name="T6" fmla="*/ 2147483647 w 9048"/>
                <a:gd name="T7" fmla="*/ 2147483647 h 2880"/>
                <a:gd name="T8" fmla="*/ 2147483647 w 9048"/>
                <a:gd name="T9" fmla="*/ 2147483647 h 2880"/>
                <a:gd name="T10" fmla="*/ 2147483647 w 9048"/>
                <a:gd name="T11" fmla="*/ 2147483647 h 2880"/>
                <a:gd name="T12" fmla="*/ 2147483647 w 9048"/>
                <a:gd name="T13" fmla="*/ 2147483647 h 2880"/>
                <a:gd name="T14" fmla="*/ 2147483647 w 9048"/>
                <a:gd name="T15" fmla="*/ 2147483647 h 2880"/>
                <a:gd name="T16" fmla="*/ 2147483647 w 9048"/>
                <a:gd name="T17" fmla="*/ 2147483647 h 2880"/>
                <a:gd name="T18" fmla="*/ 2147483647 w 9048"/>
                <a:gd name="T19" fmla="*/ 2147483647 h 2880"/>
                <a:gd name="T20" fmla="*/ 2147483647 w 9048"/>
                <a:gd name="T21" fmla="*/ 2147483647 h 2880"/>
                <a:gd name="T22" fmla="*/ 2147483647 w 9048"/>
                <a:gd name="T23" fmla="*/ 2147483647 h 2880"/>
                <a:gd name="T24" fmla="*/ 2147483647 w 9048"/>
                <a:gd name="T25" fmla="*/ 2147483647 h 2880"/>
                <a:gd name="T26" fmla="*/ 2147483647 w 9048"/>
                <a:gd name="T27" fmla="*/ 2147483647 h 2880"/>
                <a:gd name="T28" fmla="*/ 2147483647 w 9048"/>
                <a:gd name="T29" fmla="*/ 2147483647 h 2880"/>
                <a:gd name="T30" fmla="*/ 2147483647 w 9048"/>
                <a:gd name="T31" fmla="*/ 2147483647 h 2880"/>
                <a:gd name="T32" fmla="*/ 2147483647 w 9048"/>
                <a:gd name="T33" fmla="*/ 2147483647 h 2880"/>
                <a:gd name="T34" fmla="*/ 2147483647 w 9048"/>
                <a:gd name="T35" fmla="*/ 2147483647 h 2880"/>
                <a:gd name="T36" fmla="*/ 2147483647 w 9048"/>
                <a:gd name="T37" fmla="*/ 2147483647 h 2880"/>
                <a:gd name="T38" fmla="*/ 2147483647 w 9048"/>
                <a:gd name="T39" fmla="*/ 2147483647 h 2880"/>
                <a:gd name="T40" fmla="*/ 2147483647 w 9048"/>
                <a:gd name="T41" fmla="*/ 2147483647 h 2880"/>
                <a:gd name="T42" fmla="*/ 2147483647 w 9048"/>
                <a:gd name="T43" fmla="*/ 2147483647 h 2880"/>
                <a:gd name="T44" fmla="*/ 2147483647 w 9048"/>
                <a:gd name="T45" fmla="*/ 2147483647 h 2880"/>
                <a:gd name="T46" fmla="*/ 2147483647 w 9048"/>
                <a:gd name="T47" fmla="*/ 2147483647 h 2880"/>
                <a:gd name="T48" fmla="*/ 2147483647 w 9048"/>
                <a:gd name="T49" fmla="*/ 2147483647 h 2880"/>
                <a:gd name="T50" fmla="*/ 2147483647 w 9048"/>
                <a:gd name="T51" fmla="*/ 2147483647 h 2880"/>
                <a:gd name="T52" fmla="*/ 2147483647 w 9048"/>
                <a:gd name="T53" fmla="*/ 2147483647 h 2880"/>
                <a:gd name="T54" fmla="*/ 2147483647 w 9048"/>
                <a:gd name="T55" fmla="*/ 2147483647 h 2880"/>
                <a:gd name="T56" fmla="*/ 2147483647 w 9048"/>
                <a:gd name="T57" fmla="*/ 2147483647 h 2880"/>
                <a:gd name="T58" fmla="*/ 2147483647 w 9048"/>
                <a:gd name="T59" fmla="*/ 2147483647 h 2880"/>
                <a:gd name="T60" fmla="*/ 2147483647 w 9048"/>
                <a:gd name="T61" fmla="*/ 2147483647 h 2880"/>
                <a:gd name="T62" fmla="*/ 2147483647 w 9048"/>
                <a:gd name="T63" fmla="*/ 2147483647 h 2880"/>
                <a:gd name="T64" fmla="*/ 2147483647 w 9048"/>
                <a:gd name="T65" fmla="*/ 2147483647 h 2880"/>
                <a:gd name="T66" fmla="*/ 2147483647 w 9048"/>
                <a:gd name="T67" fmla="*/ 2147483647 h 2880"/>
                <a:gd name="T68" fmla="*/ 2147483647 w 9048"/>
                <a:gd name="T69" fmla="*/ 2147483647 h 2880"/>
                <a:gd name="T70" fmla="*/ 2147483647 w 9048"/>
                <a:gd name="T71" fmla="*/ 2147483647 h 2880"/>
                <a:gd name="T72" fmla="*/ 2147483647 w 9048"/>
                <a:gd name="T73" fmla="*/ 2147483647 h 2880"/>
                <a:gd name="T74" fmla="*/ 2147483647 w 9048"/>
                <a:gd name="T75" fmla="*/ 2147483647 h 2880"/>
                <a:gd name="T76" fmla="*/ 2147483647 w 9048"/>
                <a:gd name="T77" fmla="*/ 2147483647 h 2880"/>
                <a:gd name="T78" fmla="*/ 2147483647 w 9048"/>
                <a:gd name="T79" fmla="*/ 2147483647 h 2880"/>
                <a:gd name="T80" fmla="*/ 2147483647 w 9048"/>
                <a:gd name="T81" fmla="*/ 2147483647 h 2880"/>
                <a:gd name="T82" fmla="*/ 2147483647 w 9048"/>
                <a:gd name="T83" fmla="*/ 2147483647 h 2880"/>
                <a:gd name="T84" fmla="*/ 2147483647 w 9048"/>
                <a:gd name="T85" fmla="*/ 2147483647 h 2880"/>
                <a:gd name="T86" fmla="*/ 2147483647 w 9048"/>
                <a:gd name="T87" fmla="*/ 2147483647 h 2880"/>
                <a:gd name="T88" fmla="*/ 2147483647 w 9048"/>
                <a:gd name="T89" fmla="*/ 2147483647 h 2880"/>
                <a:gd name="T90" fmla="*/ 2147483647 w 9048"/>
                <a:gd name="T91" fmla="*/ 2147483647 h 2880"/>
                <a:gd name="T92" fmla="*/ 2147483647 w 9048"/>
                <a:gd name="T93" fmla="*/ 2147483647 h 2880"/>
                <a:gd name="T94" fmla="*/ 2147483647 w 9048"/>
                <a:gd name="T95" fmla="*/ 2147483647 h 2880"/>
                <a:gd name="T96" fmla="*/ 2147483647 w 9048"/>
                <a:gd name="T97" fmla="*/ 2147483647 h 2880"/>
                <a:gd name="T98" fmla="*/ 2147483647 w 9048"/>
                <a:gd name="T99" fmla="*/ 2147483647 h 2880"/>
                <a:gd name="T100" fmla="*/ 2147483647 w 9048"/>
                <a:gd name="T101" fmla="*/ 2147483647 h 2880"/>
                <a:gd name="T102" fmla="*/ 2147483647 w 9048"/>
                <a:gd name="T103" fmla="*/ 2147483647 h 2880"/>
                <a:gd name="T104" fmla="*/ 2147483647 w 9048"/>
                <a:gd name="T105" fmla="*/ 2147483647 h 2880"/>
                <a:gd name="T106" fmla="*/ 2147483647 w 9048"/>
                <a:gd name="T107" fmla="*/ 2147483647 h 2880"/>
                <a:gd name="T108" fmla="*/ 2147483647 w 9048"/>
                <a:gd name="T109" fmla="*/ 2147483647 h 2880"/>
                <a:gd name="T110" fmla="*/ 2147483647 w 9048"/>
                <a:gd name="T111" fmla="*/ 2147483647 h 2880"/>
                <a:gd name="T112" fmla="*/ 2147483647 w 9048"/>
                <a:gd name="T113" fmla="*/ 2147483647 h 2880"/>
                <a:gd name="T114" fmla="*/ 2147483647 w 9048"/>
                <a:gd name="T115" fmla="*/ 2147483647 h 2880"/>
                <a:gd name="T116" fmla="*/ 2147483647 w 9048"/>
                <a:gd name="T117" fmla="*/ 2147483647 h 2880"/>
                <a:gd name="T118" fmla="*/ 2147483647 w 9048"/>
                <a:gd name="T119" fmla="*/ 2147483647 h 2880"/>
                <a:gd name="T120" fmla="*/ 2147483647 w 9048"/>
                <a:gd name="T121" fmla="*/ 2147483647 h 2880"/>
                <a:gd name="T122" fmla="*/ 2147483647 w 9048"/>
                <a:gd name="T123" fmla="*/ 2147483647 h 2880"/>
                <a:gd name="T124" fmla="*/ 2147483647 w 9048"/>
                <a:gd name="T125" fmla="*/ 2147483647 h 288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048"/>
                <a:gd name="T190" fmla="*/ 0 h 2880"/>
                <a:gd name="T191" fmla="*/ 9048 w 9048"/>
                <a:gd name="T192" fmla="*/ 2880 h 288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048" h="2880">
                  <a:moveTo>
                    <a:pt x="2790" y="546"/>
                  </a:moveTo>
                  <a:lnTo>
                    <a:pt x="2760" y="540"/>
                  </a:lnTo>
                  <a:lnTo>
                    <a:pt x="2736" y="558"/>
                  </a:lnTo>
                  <a:lnTo>
                    <a:pt x="2778" y="570"/>
                  </a:lnTo>
                  <a:lnTo>
                    <a:pt x="2790" y="546"/>
                  </a:lnTo>
                  <a:close/>
                  <a:moveTo>
                    <a:pt x="2832" y="522"/>
                  </a:moveTo>
                  <a:lnTo>
                    <a:pt x="2820" y="516"/>
                  </a:lnTo>
                  <a:lnTo>
                    <a:pt x="2814" y="510"/>
                  </a:lnTo>
                  <a:lnTo>
                    <a:pt x="2808" y="510"/>
                  </a:lnTo>
                  <a:lnTo>
                    <a:pt x="2808" y="528"/>
                  </a:lnTo>
                  <a:lnTo>
                    <a:pt x="2820" y="534"/>
                  </a:lnTo>
                  <a:lnTo>
                    <a:pt x="2832" y="534"/>
                  </a:lnTo>
                  <a:lnTo>
                    <a:pt x="2844" y="540"/>
                  </a:lnTo>
                  <a:lnTo>
                    <a:pt x="2850" y="540"/>
                  </a:lnTo>
                  <a:lnTo>
                    <a:pt x="2850" y="534"/>
                  </a:lnTo>
                  <a:lnTo>
                    <a:pt x="2844" y="528"/>
                  </a:lnTo>
                  <a:lnTo>
                    <a:pt x="2832" y="522"/>
                  </a:lnTo>
                  <a:close/>
                  <a:moveTo>
                    <a:pt x="1704" y="18"/>
                  </a:moveTo>
                  <a:lnTo>
                    <a:pt x="1710" y="18"/>
                  </a:lnTo>
                  <a:lnTo>
                    <a:pt x="1716" y="12"/>
                  </a:lnTo>
                  <a:lnTo>
                    <a:pt x="1728" y="6"/>
                  </a:lnTo>
                  <a:lnTo>
                    <a:pt x="1734" y="0"/>
                  </a:lnTo>
                  <a:lnTo>
                    <a:pt x="1644" y="0"/>
                  </a:lnTo>
                  <a:lnTo>
                    <a:pt x="1638" y="12"/>
                  </a:lnTo>
                  <a:lnTo>
                    <a:pt x="1680" y="12"/>
                  </a:lnTo>
                  <a:lnTo>
                    <a:pt x="1686" y="18"/>
                  </a:lnTo>
                  <a:lnTo>
                    <a:pt x="1704" y="18"/>
                  </a:lnTo>
                  <a:close/>
                  <a:moveTo>
                    <a:pt x="1740" y="60"/>
                  </a:moveTo>
                  <a:lnTo>
                    <a:pt x="1746" y="60"/>
                  </a:lnTo>
                  <a:lnTo>
                    <a:pt x="1758" y="48"/>
                  </a:lnTo>
                  <a:lnTo>
                    <a:pt x="1764" y="48"/>
                  </a:lnTo>
                  <a:lnTo>
                    <a:pt x="1770" y="54"/>
                  </a:lnTo>
                  <a:lnTo>
                    <a:pt x="1782" y="54"/>
                  </a:lnTo>
                  <a:lnTo>
                    <a:pt x="1788" y="60"/>
                  </a:lnTo>
                  <a:lnTo>
                    <a:pt x="1800" y="60"/>
                  </a:lnTo>
                  <a:lnTo>
                    <a:pt x="1812" y="48"/>
                  </a:lnTo>
                  <a:lnTo>
                    <a:pt x="1812" y="36"/>
                  </a:lnTo>
                  <a:lnTo>
                    <a:pt x="1806" y="30"/>
                  </a:lnTo>
                  <a:lnTo>
                    <a:pt x="1794" y="24"/>
                  </a:lnTo>
                  <a:lnTo>
                    <a:pt x="1758" y="24"/>
                  </a:lnTo>
                  <a:lnTo>
                    <a:pt x="1710" y="48"/>
                  </a:lnTo>
                  <a:lnTo>
                    <a:pt x="1716" y="54"/>
                  </a:lnTo>
                  <a:lnTo>
                    <a:pt x="1728" y="60"/>
                  </a:lnTo>
                  <a:lnTo>
                    <a:pt x="1740" y="60"/>
                  </a:lnTo>
                  <a:close/>
                  <a:moveTo>
                    <a:pt x="2382" y="510"/>
                  </a:moveTo>
                  <a:lnTo>
                    <a:pt x="2400" y="504"/>
                  </a:lnTo>
                  <a:lnTo>
                    <a:pt x="2412" y="498"/>
                  </a:lnTo>
                  <a:lnTo>
                    <a:pt x="2412" y="486"/>
                  </a:lnTo>
                  <a:lnTo>
                    <a:pt x="2406" y="486"/>
                  </a:lnTo>
                  <a:lnTo>
                    <a:pt x="2400" y="480"/>
                  </a:lnTo>
                  <a:lnTo>
                    <a:pt x="2346" y="480"/>
                  </a:lnTo>
                  <a:lnTo>
                    <a:pt x="2346" y="492"/>
                  </a:lnTo>
                  <a:lnTo>
                    <a:pt x="2358" y="504"/>
                  </a:lnTo>
                  <a:lnTo>
                    <a:pt x="2370" y="510"/>
                  </a:lnTo>
                  <a:lnTo>
                    <a:pt x="2382" y="510"/>
                  </a:lnTo>
                  <a:close/>
                  <a:moveTo>
                    <a:pt x="1590" y="30"/>
                  </a:moveTo>
                  <a:lnTo>
                    <a:pt x="1548" y="24"/>
                  </a:lnTo>
                  <a:lnTo>
                    <a:pt x="1554" y="36"/>
                  </a:lnTo>
                  <a:lnTo>
                    <a:pt x="1590" y="30"/>
                  </a:lnTo>
                  <a:close/>
                  <a:moveTo>
                    <a:pt x="1890" y="696"/>
                  </a:moveTo>
                  <a:lnTo>
                    <a:pt x="1896" y="708"/>
                  </a:lnTo>
                  <a:lnTo>
                    <a:pt x="1920" y="720"/>
                  </a:lnTo>
                  <a:lnTo>
                    <a:pt x="1950" y="738"/>
                  </a:lnTo>
                  <a:lnTo>
                    <a:pt x="1974" y="744"/>
                  </a:lnTo>
                  <a:lnTo>
                    <a:pt x="1992" y="738"/>
                  </a:lnTo>
                  <a:lnTo>
                    <a:pt x="1980" y="720"/>
                  </a:lnTo>
                  <a:lnTo>
                    <a:pt x="1950" y="702"/>
                  </a:lnTo>
                  <a:lnTo>
                    <a:pt x="1914" y="696"/>
                  </a:lnTo>
                  <a:lnTo>
                    <a:pt x="1890" y="696"/>
                  </a:lnTo>
                  <a:close/>
                  <a:moveTo>
                    <a:pt x="3108" y="126"/>
                  </a:moveTo>
                  <a:lnTo>
                    <a:pt x="3120" y="108"/>
                  </a:lnTo>
                  <a:lnTo>
                    <a:pt x="3030" y="108"/>
                  </a:lnTo>
                  <a:lnTo>
                    <a:pt x="3108" y="126"/>
                  </a:lnTo>
                  <a:close/>
                  <a:moveTo>
                    <a:pt x="1560" y="102"/>
                  </a:moveTo>
                  <a:lnTo>
                    <a:pt x="1632" y="102"/>
                  </a:lnTo>
                  <a:lnTo>
                    <a:pt x="1608" y="84"/>
                  </a:lnTo>
                  <a:lnTo>
                    <a:pt x="1560" y="102"/>
                  </a:lnTo>
                  <a:close/>
                  <a:moveTo>
                    <a:pt x="1572" y="60"/>
                  </a:moveTo>
                  <a:lnTo>
                    <a:pt x="1584" y="66"/>
                  </a:lnTo>
                  <a:lnTo>
                    <a:pt x="1596" y="78"/>
                  </a:lnTo>
                  <a:lnTo>
                    <a:pt x="1620" y="66"/>
                  </a:lnTo>
                  <a:lnTo>
                    <a:pt x="1620" y="72"/>
                  </a:lnTo>
                  <a:lnTo>
                    <a:pt x="1644" y="72"/>
                  </a:lnTo>
                  <a:lnTo>
                    <a:pt x="1668" y="60"/>
                  </a:lnTo>
                  <a:lnTo>
                    <a:pt x="1674" y="54"/>
                  </a:lnTo>
                  <a:lnTo>
                    <a:pt x="1680" y="54"/>
                  </a:lnTo>
                  <a:lnTo>
                    <a:pt x="1626" y="48"/>
                  </a:lnTo>
                  <a:lnTo>
                    <a:pt x="1614" y="54"/>
                  </a:lnTo>
                  <a:lnTo>
                    <a:pt x="1608" y="54"/>
                  </a:lnTo>
                  <a:lnTo>
                    <a:pt x="1602" y="48"/>
                  </a:lnTo>
                  <a:lnTo>
                    <a:pt x="1584" y="48"/>
                  </a:lnTo>
                  <a:lnTo>
                    <a:pt x="1572" y="60"/>
                  </a:lnTo>
                  <a:close/>
                  <a:moveTo>
                    <a:pt x="1662" y="36"/>
                  </a:moveTo>
                  <a:lnTo>
                    <a:pt x="1602" y="36"/>
                  </a:lnTo>
                  <a:lnTo>
                    <a:pt x="1650" y="48"/>
                  </a:lnTo>
                  <a:lnTo>
                    <a:pt x="1662" y="36"/>
                  </a:lnTo>
                  <a:close/>
                  <a:moveTo>
                    <a:pt x="1542" y="522"/>
                  </a:moveTo>
                  <a:lnTo>
                    <a:pt x="1500" y="528"/>
                  </a:lnTo>
                  <a:lnTo>
                    <a:pt x="1512" y="552"/>
                  </a:lnTo>
                  <a:lnTo>
                    <a:pt x="1542" y="534"/>
                  </a:lnTo>
                  <a:lnTo>
                    <a:pt x="1524" y="558"/>
                  </a:lnTo>
                  <a:lnTo>
                    <a:pt x="1518" y="558"/>
                  </a:lnTo>
                  <a:lnTo>
                    <a:pt x="1512" y="564"/>
                  </a:lnTo>
                  <a:lnTo>
                    <a:pt x="1506" y="564"/>
                  </a:lnTo>
                  <a:lnTo>
                    <a:pt x="1494" y="570"/>
                  </a:lnTo>
                  <a:lnTo>
                    <a:pt x="1488" y="576"/>
                  </a:lnTo>
                  <a:lnTo>
                    <a:pt x="1488" y="582"/>
                  </a:lnTo>
                  <a:lnTo>
                    <a:pt x="1500" y="594"/>
                  </a:lnTo>
                  <a:lnTo>
                    <a:pt x="1524" y="606"/>
                  </a:lnTo>
                  <a:lnTo>
                    <a:pt x="1566" y="606"/>
                  </a:lnTo>
                  <a:lnTo>
                    <a:pt x="1590" y="612"/>
                  </a:lnTo>
                  <a:lnTo>
                    <a:pt x="1608" y="618"/>
                  </a:lnTo>
                  <a:lnTo>
                    <a:pt x="1614" y="624"/>
                  </a:lnTo>
                  <a:lnTo>
                    <a:pt x="1620" y="636"/>
                  </a:lnTo>
                  <a:lnTo>
                    <a:pt x="1620" y="648"/>
                  </a:lnTo>
                  <a:lnTo>
                    <a:pt x="1626" y="654"/>
                  </a:lnTo>
                  <a:lnTo>
                    <a:pt x="1626" y="660"/>
                  </a:lnTo>
                  <a:lnTo>
                    <a:pt x="1644" y="660"/>
                  </a:lnTo>
                  <a:lnTo>
                    <a:pt x="1662" y="666"/>
                  </a:lnTo>
                  <a:lnTo>
                    <a:pt x="1674" y="666"/>
                  </a:lnTo>
                  <a:lnTo>
                    <a:pt x="1692" y="672"/>
                  </a:lnTo>
                  <a:lnTo>
                    <a:pt x="1704" y="672"/>
                  </a:lnTo>
                  <a:lnTo>
                    <a:pt x="1818" y="666"/>
                  </a:lnTo>
                  <a:lnTo>
                    <a:pt x="1806" y="666"/>
                  </a:lnTo>
                  <a:lnTo>
                    <a:pt x="1734" y="642"/>
                  </a:lnTo>
                  <a:lnTo>
                    <a:pt x="1704" y="618"/>
                  </a:lnTo>
                  <a:lnTo>
                    <a:pt x="1692" y="600"/>
                  </a:lnTo>
                  <a:lnTo>
                    <a:pt x="1686" y="588"/>
                  </a:lnTo>
                  <a:lnTo>
                    <a:pt x="1674" y="582"/>
                  </a:lnTo>
                  <a:lnTo>
                    <a:pt x="1674" y="570"/>
                  </a:lnTo>
                  <a:lnTo>
                    <a:pt x="1668" y="564"/>
                  </a:lnTo>
                  <a:lnTo>
                    <a:pt x="1692" y="516"/>
                  </a:lnTo>
                  <a:lnTo>
                    <a:pt x="1686" y="510"/>
                  </a:lnTo>
                  <a:lnTo>
                    <a:pt x="1686" y="504"/>
                  </a:lnTo>
                  <a:lnTo>
                    <a:pt x="1674" y="504"/>
                  </a:lnTo>
                  <a:lnTo>
                    <a:pt x="1710" y="498"/>
                  </a:lnTo>
                  <a:lnTo>
                    <a:pt x="1698" y="480"/>
                  </a:lnTo>
                  <a:lnTo>
                    <a:pt x="1734" y="480"/>
                  </a:lnTo>
                  <a:lnTo>
                    <a:pt x="1710" y="468"/>
                  </a:lnTo>
                  <a:lnTo>
                    <a:pt x="1734" y="474"/>
                  </a:lnTo>
                  <a:lnTo>
                    <a:pt x="1740" y="462"/>
                  </a:lnTo>
                  <a:lnTo>
                    <a:pt x="1722" y="450"/>
                  </a:lnTo>
                  <a:lnTo>
                    <a:pt x="1764" y="450"/>
                  </a:lnTo>
                  <a:lnTo>
                    <a:pt x="1770" y="444"/>
                  </a:lnTo>
                  <a:lnTo>
                    <a:pt x="1752" y="426"/>
                  </a:lnTo>
                  <a:lnTo>
                    <a:pt x="1782" y="432"/>
                  </a:lnTo>
                  <a:lnTo>
                    <a:pt x="1782" y="402"/>
                  </a:lnTo>
                  <a:lnTo>
                    <a:pt x="1788" y="408"/>
                  </a:lnTo>
                  <a:lnTo>
                    <a:pt x="1800" y="414"/>
                  </a:lnTo>
                  <a:lnTo>
                    <a:pt x="1812" y="414"/>
                  </a:lnTo>
                  <a:lnTo>
                    <a:pt x="1830" y="408"/>
                  </a:lnTo>
                  <a:lnTo>
                    <a:pt x="1842" y="402"/>
                  </a:lnTo>
                  <a:lnTo>
                    <a:pt x="1860" y="390"/>
                  </a:lnTo>
                  <a:lnTo>
                    <a:pt x="1878" y="372"/>
                  </a:lnTo>
                  <a:lnTo>
                    <a:pt x="1896" y="372"/>
                  </a:lnTo>
                  <a:lnTo>
                    <a:pt x="1938" y="366"/>
                  </a:lnTo>
                  <a:lnTo>
                    <a:pt x="1992" y="354"/>
                  </a:lnTo>
                  <a:lnTo>
                    <a:pt x="2046" y="348"/>
                  </a:lnTo>
                  <a:lnTo>
                    <a:pt x="2094" y="336"/>
                  </a:lnTo>
                  <a:lnTo>
                    <a:pt x="2124" y="330"/>
                  </a:lnTo>
                  <a:lnTo>
                    <a:pt x="2136" y="324"/>
                  </a:lnTo>
                  <a:lnTo>
                    <a:pt x="2154" y="318"/>
                  </a:lnTo>
                  <a:lnTo>
                    <a:pt x="2160" y="312"/>
                  </a:lnTo>
                  <a:lnTo>
                    <a:pt x="2166" y="300"/>
                  </a:lnTo>
                  <a:lnTo>
                    <a:pt x="2166" y="294"/>
                  </a:lnTo>
                  <a:lnTo>
                    <a:pt x="2154" y="282"/>
                  </a:lnTo>
                  <a:lnTo>
                    <a:pt x="2136" y="276"/>
                  </a:lnTo>
                  <a:lnTo>
                    <a:pt x="2088" y="270"/>
                  </a:lnTo>
                  <a:lnTo>
                    <a:pt x="2046" y="276"/>
                  </a:lnTo>
                  <a:lnTo>
                    <a:pt x="2016" y="288"/>
                  </a:lnTo>
                  <a:lnTo>
                    <a:pt x="1980" y="300"/>
                  </a:lnTo>
                  <a:lnTo>
                    <a:pt x="1938" y="318"/>
                  </a:lnTo>
                  <a:lnTo>
                    <a:pt x="1860" y="318"/>
                  </a:lnTo>
                  <a:lnTo>
                    <a:pt x="1842" y="312"/>
                  </a:lnTo>
                  <a:lnTo>
                    <a:pt x="1824" y="312"/>
                  </a:lnTo>
                  <a:lnTo>
                    <a:pt x="1806" y="336"/>
                  </a:lnTo>
                  <a:lnTo>
                    <a:pt x="1782" y="318"/>
                  </a:lnTo>
                  <a:lnTo>
                    <a:pt x="1728" y="342"/>
                  </a:lnTo>
                  <a:lnTo>
                    <a:pt x="1698" y="342"/>
                  </a:lnTo>
                  <a:lnTo>
                    <a:pt x="1668" y="366"/>
                  </a:lnTo>
                  <a:lnTo>
                    <a:pt x="1692" y="372"/>
                  </a:lnTo>
                  <a:lnTo>
                    <a:pt x="1644" y="372"/>
                  </a:lnTo>
                  <a:lnTo>
                    <a:pt x="1614" y="378"/>
                  </a:lnTo>
                  <a:lnTo>
                    <a:pt x="1614" y="396"/>
                  </a:lnTo>
                  <a:lnTo>
                    <a:pt x="1638" y="378"/>
                  </a:lnTo>
                  <a:lnTo>
                    <a:pt x="1644" y="396"/>
                  </a:lnTo>
                  <a:lnTo>
                    <a:pt x="1668" y="396"/>
                  </a:lnTo>
                  <a:lnTo>
                    <a:pt x="1662" y="408"/>
                  </a:lnTo>
                  <a:lnTo>
                    <a:pt x="1620" y="408"/>
                  </a:lnTo>
                  <a:lnTo>
                    <a:pt x="1614" y="420"/>
                  </a:lnTo>
                  <a:lnTo>
                    <a:pt x="1644" y="426"/>
                  </a:lnTo>
                  <a:lnTo>
                    <a:pt x="1596" y="432"/>
                  </a:lnTo>
                  <a:lnTo>
                    <a:pt x="1632" y="438"/>
                  </a:lnTo>
                  <a:lnTo>
                    <a:pt x="1584" y="444"/>
                  </a:lnTo>
                  <a:lnTo>
                    <a:pt x="1584" y="462"/>
                  </a:lnTo>
                  <a:lnTo>
                    <a:pt x="1554" y="474"/>
                  </a:lnTo>
                  <a:lnTo>
                    <a:pt x="1560" y="486"/>
                  </a:lnTo>
                  <a:lnTo>
                    <a:pt x="1602" y="468"/>
                  </a:lnTo>
                  <a:lnTo>
                    <a:pt x="1590" y="498"/>
                  </a:lnTo>
                  <a:lnTo>
                    <a:pt x="1554" y="498"/>
                  </a:lnTo>
                  <a:lnTo>
                    <a:pt x="1542" y="504"/>
                  </a:lnTo>
                  <a:lnTo>
                    <a:pt x="1542" y="522"/>
                  </a:lnTo>
                  <a:close/>
                  <a:moveTo>
                    <a:pt x="5778" y="498"/>
                  </a:moveTo>
                  <a:lnTo>
                    <a:pt x="5850" y="486"/>
                  </a:lnTo>
                  <a:lnTo>
                    <a:pt x="5958" y="504"/>
                  </a:lnTo>
                  <a:lnTo>
                    <a:pt x="5952" y="492"/>
                  </a:lnTo>
                  <a:lnTo>
                    <a:pt x="5940" y="486"/>
                  </a:lnTo>
                  <a:lnTo>
                    <a:pt x="5928" y="474"/>
                  </a:lnTo>
                  <a:lnTo>
                    <a:pt x="5904" y="462"/>
                  </a:lnTo>
                  <a:lnTo>
                    <a:pt x="5844" y="462"/>
                  </a:lnTo>
                  <a:lnTo>
                    <a:pt x="5808" y="468"/>
                  </a:lnTo>
                  <a:lnTo>
                    <a:pt x="5796" y="468"/>
                  </a:lnTo>
                  <a:lnTo>
                    <a:pt x="5778" y="498"/>
                  </a:lnTo>
                  <a:close/>
                  <a:moveTo>
                    <a:pt x="5784" y="378"/>
                  </a:moveTo>
                  <a:lnTo>
                    <a:pt x="5838" y="384"/>
                  </a:lnTo>
                  <a:lnTo>
                    <a:pt x="5844" y="378"/>
                  </a:lnTo>
                  <a:lnTo>
                    <a:pt x="5850" y="366"/>
                  </a:lnTo>
                  <a:lnTo>
                    <a:pt x="5838" y="354"/>
                  </a:lnTo>
                  <a:lnTo>
                    <a:pt x="5802" y="354"/>
                  </a:lnTo>
                  <a:lnTo>
                    <a:pt x="5742" y="342"/>
                  </a:lnTo>
                  <a:lnTo>
                    <a:pt x="5724" y="342"/>
                  </a:lnTo>
                  <a:lnTo>
                    <a:pt x="5718" y="348"/>
                  </a:lnTo>
                  <a:lnTo>
                    <a:pt x="5730" y="354"/>
                  </a:lnTo>
                  <a:lnTo>
                    <a:pt x="5742" y="366"/>
                  </a:lnTo>
                  <a:lnTo>
                    <a:pt x="5754" y="372"/>
                  </a:lnTo>
                  <a:lnTo>
                    <a:pt x="5772" y="372"/>
                  </a:lnTo>
                  <a:lnTo>
                    <a:pt x="5778" y="378"/>
                  </a:lnTo>
                  <a:lnTo>
                    <a:pt x="5784" y="378"/>
                  </a:lnTo>
                  <a:close/>
                  <a:moveTo>
                    <a:pt x="5724" y="432"/>
                  </a:moveTo>
                  <a:lnTo>
                    <a:pt x="5712" y="444"/>
                  </a:lnTo>
                  <a:lnTo>
                    <a:pt x="5712" y="456"/>
                  </a:lnTo>
                  <a:lnTo>
                    <a:pt x="5724" y="462"/>
                  </a:lnTo>
                  <a:lnTo>
                    <a:pt x="5772" y="462"/>
                  </a:lnTo>
                  <a:lnTo>
                    <a:pt x="5778" y="456"/>
                  </a:lnTo>
                  <a:lnTo>
                    <a:pt x="5778" y="450"/>
                  </a:lnTo>
                  <a:lnTo>
                    <a:pt x="5766" y="438"/>
                  </a:lnTo>
                  <a:lnTo>
                    <a:pt x="5742" y="426"/>
                  </a:lnTo>
                  <a:lnTo>
                    <a:pt x="5730" y="426"/>
                  </a:lnTo>
                  <a:lnTo>
                    <a:pt x="5724" y="432"/>
                  </a:lnTo>
                  <a:close/>
                  <a:moveTo>
                    <a:pt x="3072" y="96"/>
                  </a:moveTo>
                  <a:lnTo>
                    <a:pt x="3192" y="96"/>
                  </a:lnTo>
                  <a:lnTo>
                    <a:pt x="3204" y="90"/>
                  </a:lnTo>
                  <a:lnTo>
                    <a:pt x="3228" y="90"/>
                  </a:lnTo>
                  <a:lnTo>
                    <a:pt x="3240" y="84"/>
                  </a:lnTo>
                  <a:lnTo>
                    <a:pt x="3240" y="72"/>
                  </a:lnTo>
                  <a:lnTo>
                    <a:pt x="3222" y="60"/>
                  </a:lnTo>
                  <a:lnTo>
                    <a:pt x="3192" y="42"/>
                  </a:lnTo>
                  <a:lnTo>
                    <a:pt x="3156" y="30"/>
                  </a:lnTo>
                  <a:lnTo>
                    <a:pt x="3132" y="24"/>
                  </a:lnTo>
                  <a:lnTo>
                    <a:pt x="3120" y="18"/>
                  </a:lnTo>
                  <a:lnTo>
                    <a:pt x="3108" y="18"/>
                  </a:lnTo>
                  <a:lnTo>
                    <a:pt x="3096" y="12"/>
                  </a:lnTo>
                  <a:lnTo>
                    <a:pt x="3060" y="12"/>
                  </a:lnTo>
                  <a:lnTo>
                    <a:pt x="3048" y="18"/>
                  </a:lnTo>
                  <a:lnTo>
                    <a:pt x="3036" y="18"/>
                  </a:lnTo>
                  <a:lnTo>
                    <a:pt x="3030" y="30"/>
                  </a:lnTo>
                  <a:lnTo>
                    <a:pt x="3030" y="42"/>
                  </a:lnTo>
                  <a:lnTo>
                    <a:pt x="3036" y="54"/>
                  </a:lnTo>
                  <a:lnTo>
                    <a:pt x="3048" y="66"/>
                  </a:lnTo>
                  <a:lnTo>
                    <a:pt x="3054" y="78"/>
                  </a:lnTo>
                  <a:lnTo>
                    <a:pt x="3072" y="96"/>
                  </a:lnTo>
                  <a:close/>
                  <a:moveTo>
                    <a:pt x="6138" y="408"/>
                  </a:moveTo>
                  <a:lnTo>
                    <a:pt x="6144" y="402"/>
                  </a:lnTo>
                  <a:lnTo>
                    <a:pt x="6132" y="396"/>
                  </a:lnTo>
                  <a:lnTo>
                    <a:pt x="6102" y="390"/>
                  </a:lnTo>
                  <a:lnTo>
                    <a:pt x="6036" y="390"/>
                  </a:lnTo>
                  <a:lnTo>
                    <a:pt x="6012" y="366"/>
                  </a:lnTo>
                  <a:lnTo>
                    <a:pt x="6000" y="360"/>
                  </a:lnTo>
                  <a:lnTo>
                    <a:pt x="5970" y="360"/>
                  </a:lnTo>
                  <a:lnTo>
                    <a:pt x="5958" y="366"/>
                  </a:lnTo>
                  <a:lnTo>
                    <a:pt x="5910" y="366"/>
                  </a:lnTo>
                  <a:lnTo>
                    <a:pt x="5946" y="390"/>
                  </a:lnTo>
                  <a:lnTo>
                    <a:pt x="5964" y="396"/>
                  </a:lnTo>
                  <a:lnTo>
                    <a:pt x="6000" y="402"/>
                  </a:lnTo>
                  <a:lnTo>
                    <a:pt x="6054" y="414"/>
                  </a:lnTo>
                  <a:lnTo>
                    <a:pt x="6102" y="414"/>
                  </a:lnTo>
                  <a:lnTo>
                    <a:pt x="6138" y="408"/>
                  </a:lnTo>
                  <a:close/>
                  <a:moveTo>
                    <a:pt x="7602" y="744"/>
                  </a:moveTo>
                  <a:lnTo>
                    <a:pt x="7596" y="732"/>
                  </a:lnTo>
                  <a:lnTo>
                    <a:pt x="7572" y="726"/>
                  </a:lnTo>
                  <a:lnTo>
                    <a:pt x="7512" y="714"/>
                  </a:lnTo>
                  <a:lnTo>
                    <a:pt x="7500" y="714"/>
                  </a:lnTo>
                  <a:lnTo>
                    <a:pt x="7512" y="726"/>
                  </a:lnTo>
                  <a:lnTo>
                    <a:pt x="7548" y="738"/>
                  </a:lnTo>
                  <a:lnTo>
                    <a:pt x="7584" y="744"/>
                  </a:lnTo>
                  <a:lnTo>
                    <a:pt x="7602" y="744"/>
                  </a:lnTo>
                  <a:close/>
                  <a:moveTo>
                    <a:pt x="3162" y="120"/>
                  </a:moveTo>
                  <a:lnTo>
                    <a:pt x="3216" y="138"/>
                  </a:lnTo>
                  <a:lnTo>
                    <a:pt x="3246" y="144"/>
                  </a:lnTo>
                  <a:lnTo>
                    <a:pt x="3264" y="144"/>
                  </a:lnTo>
                  <a:lnTo>
                    <a:pt x="3312" y="138"/>
                  </a:lnTo>
                  <a:lnTo>
                    <a:pt x="3372" y="156"/>
                  </a:lnTo>
                  <a:lnTo>
                    <a:pt x="3432" y="156"/>
                  </a:lnTo>
                  <a:lnTo>
                    <a:pt x="3426" y="138"/>
                  </a:lnTo>
                  <a:lnTo>
                    <a:pt x="3402" y="102"/>
                  </a:lnTo>
                  <a:lnTo>
                    <a:pt x="3384" y="96"/>
                  </a:lnTo>
                  <a:lnTo>
                    <a:pt x="3372" y="90"/>
                  </a:lnTo>
                  <a:lnTo>
                    <a:pt x="3354" y="96"/>
                  </a:lnTo>
                  <a:lnTo>
                    <a:pt x="3318" y="114"/>
                  </a:lnTo>
                  <a:lnTo>
                    <a:pt x="3294" y="90"/>
                  </a:lnTo>
                  <a:lnTo>
                    <a:pt x="3282" y="90"/>
                  </a:lnTo>
                  <a:lnTo>
                    <a:pt x="3210" y="102"/>
                  </a:lnTo>
                  <a:lnTo>
                    <a:pt x="3174" y="114"/>
                  </a:lnTo>
                  <a:lnTo>
                    <a:pt x="3162" y="120"/>
                  </a:lnTo>
                  <a:close/>
                  <a:moveTo>
                    <a:pt x="3582" y="198"/>
                  </a:moveTo>
                  <a:lnTo>
                    <a:pt x="3744" y="192"/>
                  </a:lnTo>
                  <a:lnTo>
                    <a:pt x="3702" y="168"/>
                  </a:lnTo>
                  <a:lnTo>
                    <a:pt x="3696" y="168"/>
                  </a:lnTo>
                  <a:lnTo>
                    <a:pt x="3690" y="162"/>
                  </a:lnTo>
                  <a:lnTo>
                    <a:pt x="3666" y="150"/>
                  </a:lnTo>
                  <a:lnTo>
                    <a:pt x="3648" y="144"/>
                  </a:lnTo>
                  <a:lnTo>
                    <a:pt x="3636" y="138"/>
                  </a:lnTo>
                  <a:lnTo>
                    <a:pt x="3618" y="138"/>
                  </a:lnTo>
                  <a:lnTo>
                    <a:pt x="3606" y="144"/>
                  </a:lnTo>
                  <a:lnTo>
                    <a:pt x="3600" y="150"/>
                  </a:lnTo>
                  <a:lnTo>
                    <a:pt x="3588" y="156"/>
                  </a:lnTo>
                  <a:lnTo>
                    <a:pt x="3588" y="150"/>
                  </a:lnTo>
                  <a:lnTo>
                    <a:pt x="3582" y="144"/>
                  </a:lnTo>
                  <a:lnTo>
                    <a:pt x="3576" y="132"/>
                  </a:lnTo>
                  <a:lnTo>
                    <a:pt x="3570" y="126"/>
                  </a:lnTo>
                  <a:lnTo>
                    <a:pt x="3546" y="114"/>
                  </a:lnTo>
                  <a:lnTo>
                    <a:pt x="3522" y="126"/>
                  </a:lnTo>
                  <a:lnTo>
                    <a:pt x="3504" y="162"/>
                  </a:lnTo>
                  <a:lnTo>
                    <a:pt x="3498" y="192"/>
                  </a:lnTo>
                  <a:lnTo>
                    <a:pt x="3492" y="210"/>
                  </a:lnTo>
                  <a:lnTo>
                    <a:pt x="3516" y="222"/>
                  </a:lnTo>
                  <a:lnTo>
                    <a:pt x="3534" y="216"/>
                  </a:lnTo>
                  <a:lnTo>
                    <a:pt x="3546" y="216"/>
                  </a:lnTo>
                  <a:lnTo>
                    <a:pt x="3582" y="198"/>
                  </a:lnTo>
                  <a:close/>
                  <a:moveTo>
                    <a:pt x="5622" y="420"/>
                  </a:moveTo>
                  <a:lnTo>
                    <a:pt x="5640" y="390"/>
                  </a:lnTo>
                  <a:lnTo>
                    <a:pt x="5754" y="390"/>
                  </a:lnTo>
                  <a:lnTo>
                    <a:pt x="5688" y="360"/>
                  </a:lnTo>
                  <a:lnTo>
                    <a:pt x="5700" y="336"/>
                  </a:lnTo>
                  <a:lnTo>
                    <a:pt x="5610" y="318"/>
                  </a:lnTo>
                  <a:lnTo>
                    <a:pt x="5628" y="348"/>
                  </a:lnTo>
                  <a:lnTo>
                    <a:pt x="5616" y="342"/>
                  </a:lnTo>
                  <a:lnTo>
                    <a:pt x="5592" y="336"/>
                  </a:lnTo>
                  <a:lnTo>
                    <a:pt x="5556" y="330"/>
                  </a:lnTo>
                  <a:lnTo>
                    <a:pt x="5514" y="318"/>
                  </a:lnTo>
                  <a:lnTo>
                    <a:pt x="5454" y="318"/>
                  </a:lnTo>
                  <a:lnTo>
                    <a:pt x="5448" y="330"/>
                  </a:lnTo>
                  <a:lnTo>
                    <a:pt x="5460" y="354"/>
                  </a:lnTo>
                  <a:lnTo>
                    <a:pt x="5496" y="372"/>
                  </a:lnTo>
                  <a:lnTo>
                    <a:pt x="5538" y="390"/>
                  </a:lnTo>
                  <a:lnTo>
                    <a:pt x="5574" y="408"/>
                  </a:lnTo>
                  <a:lnTo>
                    <a:pt x="5610" y="414"/>
                  </a:lnTo>
                  <a:lnTo>
                    <a:pt x="5622" y="420"/>
                  </a:lnTo>
                  <a:close/>
                  <a:moveTo>
                    <a:pt x="4320" y="432"/>
                  </a:moveTo>
                  <a:lnTo>
                    <a:pt x="4368" y="444"/>
                  </a:lnTo>
                  <a:lnTo>
                    <a:pt x="4380" y="444"/>
                  </a:lnTo>
                  <a:lnTo>
                    <a:pt x="4392" y="438"/>
                  </a:lnTo>
                  <a:lnTo>
                    <a:pt x="4398" y="438"/>
                  </a:lnTo>
                  <a:lnTo>
                    <a:pt x="4404" y="432"/>
                  </a:lnTo>
                  <a:lnTo>
                    <a:pt x="4404" y="426"/>
                  </a:lnTo>
                  <a:lnTo>
                    <a:pt x="4398" y="426"/>
                  </a:lnTo>
                  <a:lnTo>
                    <a:pt x="4362" y="414"/>
                  </a:lnTo>
                  <a:lnTo>
                    <a:pt x="4344" y="420"/>
                  </a:lnTo>
                  <a:lnTo>
                    <a:pt x="4332" y="420"/>
                  </a:lnTo>
                  <a:lnTo>
                    <a:pt x="4320" y="432"/>
                  </a:lnTo>
                  <a:close/>
                  <a:moveTo>
                    <a:pt x="5424" y="354"/>
                  </a:moveTo>
                  <a:lnTo>
                    <a:pt x="5370" y="336"/>
                  </a:lnTo>
                  <a:lnTo>
                    <a:pt x="5394" y="366"/>
                  </a:lnTo>
                  <a:lnTo>
                    <a:pt x="5424" y="354"/>
                  </a:lnTo>
                  <a:close/>
                  <a:moveTo>
                    <a:pt x="7986" y="666"/>
                  </a:moveTo>
                  <a:lnTo>
                    <a:pt x="8034" y="654"/>
                  </a:lnTo>
                  <a:lnTo>
                    <a:pt x="8088" y="654"/>
                  </a:lnTo>
                  <a:lnTo>
                    <a:pt x="8100" y="648"/>
                  </a:lnTo>
                  <a:lnTo>
                    <a:pt x="8106" y="642"/>
                  </a:lnTo>
                  <a:lnTo>
                    <a:pt x="8106" y="636"/>
                  </a:lnTo>
                  <a:lnTo>
                    <a:pt x="8100" y="630"/>
                  </a:lnTo>
                  <a:lnTo>
                    <a:pt x="8088" y="630"/>
                  </a:lnTo>
                  <a:lnTo>
                    <a:pt x="8052" y="618"/>
                  </a:lnTo>
                  <a:lnTo>
                    <a:pt x="8028" y="612"/>
                  </a:lnTo>
                  <a:lnTo>
                    <a:pt x="8010" y="606"/>
                  </a:lnTo>
                  <a:lnTo>
                    <a:pt x="7968" y="606"/>
                  </a:lnTo>
                  <a:lnTo>
                    <a:pt x="7944" y="618"/>
                  </a:lnTo>
                  <a:lnTo>
                    <a:pt x="7938" y="630"/>
                  </a:lnTo>
                  <a:lnTo>
                    <a:pt x="7938" y="654"/>
                  </a:lnTo>
                  <a:lnTo>
                    <a:pt x="7944" y="666"/>
                  </a:lnTo>
                  <a:lnTo>
                    <a:pt x="7950" y="666"/>
                  </a:lnTo>
                  <a:lnTo>
                    <a:pt x="7962" y="672"/>
                  </a:lnTo>
                  <a:lnTo>
                    <a:pt x="7968" y="672"/>
                  </a:lnTo>
                  <a:lnTo>
                    <a:pt x="7980" y="666"/>
                  </a:lnTo>
                  <a:lnTo>
                    <a:pt x="7986" y="666"/>
                  </a:lnTo>
                  <a:close/>
                  <a:moveTo>
                    <a:pt x="162" y="1788"/>
                  </a:moveTo>
                  <a:lnTo>
                    <a:pt x="150" y="1788"/>
                  </a:lnTo>
                  <a:lnTo>
                    <a:pt x="138" y="1794"/>
                  </a:lnTo>
                  <a:lnTo>
                    <a:pt x="114" y="1794"/>
                  </a:lnTo>
                  <a:lnTo>
                    <a:pt x="108" y="1788"/>
                  </a:lnTo>
                  <a:lnTo>
                    <a:pt x="96" y="1788"/>
                  </a:lnTo>
                  <a:lnTo>
                    <a:pt x="96" y="1782"/>
                  </a:lnTo>
                  <a:lnTo>
                    <a:pt x="84" y="1782"/>
                  </a:lnTo>
                  <a:lnTo>
                    <a:pt x="84" y="1788"/>
                  </a:lnTo>
                  <a:lnTo>
                    <a:pt x="72" y="1800"/>
                  </a:lnTo>
                  <a:lnTo>
                    <a:pt x="12" y="1800"/>
                  </a:lnTo>
                  <a:lnTo>
                    <a:pt x="0" y="1812"/>
                  </a:lnTo>
                  <a:lnTo>
                    <a:pt x="0" y="1818"/>
                  </a:lnTo>
                  <a:lnTo>
                    <a:pt x="12" y="1830"/>
                  </a:lnTo>
                  <a:lnTo>
                    <a:pt x="6" y="1842"/>
                  </a:lnTo>
                  <a:lnTo>
                    <a:pt x="12" y="1848"/>
                  </a:lnTo>
                  <a:lnTo>
                    <a:pt x="18" y="1848"/>
                  </a:lnTo>
                  <a:lnTo>
                    <a:pt x="24" y="1842"/>
                  </a:lnTo>
                  <a:lnTo>
                    <a:pt x="48" y="1842"/>
                  </a:lnTo>
                  <a:lnTo>
                    <a:pt x="54" y="1848"/>
                  </a:lnTo>
                  <a:lnTo>
                    <a:pt x="66" y="1848"/>
                  </a:lnTo>
                  <a:lnTo>
                    <a:pt x="72" y="1854"/>
                  </a:lnTo>
                  <a:lnTo>
                    <a:pt x="162" y="1854"/>
                  </a:lnTo>
                  <a:lnTo>
                    <a:pt x="162" y="1848"/>
                  </a:lnTo>
                  <a:lnTo>
                    <a:pt x="168" y="1848"/>
                  </a:lnTo>
                  <a:lnTo>
                    <a:pt x="162" y="1830"/>
                  </a:lnTo>
                  <a:lnTo>
                    <a:pt x="174" y="1818"/>
                  </a:lnTo>
                  <a:lnTo>
                    <a:pt x="174" y="1800"/>
                  </a:lnTo>
                  <a:lnTo>
                    <a:pt x="168" y="1788"/>
                  </a:lnTo>
                  <a:lnTo>
                    <a:pt x="162" y="1788"/>
                  </a:lnTo>
                  <a:close/>
                  <a:moveTo>
                    <a:pt x="1038" y="90"/>
                  </a:moveTo>
                  <a:lnTo>
                    <a:pt x="1062" y="72"/>
                  </a:lnTo>
                  <a:lnTo>
                    <a:pt x="1032" y="72"/>
                  </a:lnTo>
                  <a:lnTo>
                    <a:pt x="1032" y="84"/>
                  </a:lnTo>
                  <a:lnTo>
                    <a:pt x="1038" y="90"/>
                  </a:lnTo>
                  <a:close/>
                  <a:moveTo>
                    <a:pt x="990" y="72"/>
                  </a:moveTo>
                  <a:lnTo>
                    <a:pt x="1074" y="54"/>
                  </a:lnTo>
                  <a:lnTo>
                    <a:pt x="1044" y="42"/>
                  </a:lnTo>
                  <a:lnTo>
                    <a:pt x="996" y="54"/>
                  </a:lnTo>
                  <a:lnTo>
                    <a:pt x="948" y="54"/>
                  </a:lnTo>
                  <a:lnTo>
                    <a:pt x="966" y="66"/>
                  </a:lnTo>
                  <a:lnTo>
                    <a:pt x="990" y="72"/>
                  </a:lnTo>
                  <a:close/>
                  <a:moveTo>
                    <a:pt x="1122" y="90"/>
                  </a:moveTo>
                  <a:lnTo>
                    <a:pt x="1128" y="78"/>
                  </a:lnTo>
                  <a:lnTo>
                    <a:pt x="1152" y="78"/>
                  </a:lnTo>
                  <a:lnTo>
                    <a:pt x="1164" y="66"/>
                  </a:lnTo>
                  <a:lnTo>
                    <a:pt x="1218" y="66"/>
                  </a:lnTo>
                  <a:lnTo>
                    <a:pt x="1218" y="60"/>
                  </a:lnTo>
                  <a:lnTo>
                    <a:pt x="1206" y="54"/>
                  </a:lnTo>
                  <a:lnTo>
                    <a:pt x="1182" y="54"/>
                  </a:lnTo>
                  <a:lnTo>
                    <a:pt x="1182" y="48"/>
                  </a:lnTo>
                  <a:lnTo>
                    <a:pt x="1176" y="48"/>
                  </a:lnTo>
                  <a:lnTo>
                    <a:pt x="1164" y="42"/>
                  </a:lnTo>
                  <a:lnTo>
                    <a:pt x="1140" y="42"/>
                  </a:lnTo>
                  <a:lnTo>
                    <a:pt x="1134" y="48"/>
                  </a:lnTo>
                  <a:lnTo>
                    <a:pt x="1128" y="60"/>
                  </a:lnTo>
                  <a:lnTo>
                    <a:pt x="1128" y="66"/>
                  </a:lnTo>
                  <a:lnTo>
                    <a:pt x="1122" y="66"/>
                  </a:lnTo>
                  <a:lnTo>
                    <a:pt x="1116" y="72"/>
                  </a:lnTo>
                  <a:lnTo>
                    <a:pt x="1104" y="72"/>
                  </a:lnTo>
                  <a:lnTo>
                    <a:pt x="1086" y="78"/>
                  </a:lnTo>
                  <a:lnTo>
                    <a:pt x="1080" y="78"/>
                  </a:lnTo>
                  <a:lnTo>
                    <a:pt x="1074" y="84"/>
                  </a:lnTo>
                  <a:lnTo>
                    <a:pt x="1080" y="84"/>
                  </a:lnTo>
                  <a:lnTo>
                    <a:pt x="1092" y="90"/>
                  </a:lnTo>
                  <a:lnTo>
                    <a:pt x="1122" y="90"/>
                  </a:lnTo>
                  <a:close/>
                  <a:moveTo>
                    <a:pt x="1176" y="78"/>
                  </a:moveTo>
                  <a:lnTo>
                    <a:pt x="1158" y="90"/>
                  </a:lnTo>
                  <a:lnTo>
                    <a:pt x="1176" y="102"/>
                  </a:lnTo>
                  <a:lnTo>
                    <a:pt x="1194" y="108"/>
                  </a:lnTo>
                  <a:lnTo>
                    <a:pt x="1248" y="102"/>
                  </a:lnTo>
                  <a:lnTo>
                    <a:pt x="1242" y="90"/>
                  </a:lnTo>
                  <a:lnTo>
                    <a:pt x="1212" y="90"/>
                  </a:lnTo>
                  <a:lnTo>
                    <a:pt x="1176" y="78"/>
                  </a:lnTo>
                  <a:close/>
                  <a:moveTo>
                    <a:pt x="7812" y="2436"/>
                  </a:moveTo>
                  <a:lnTo>
                    <a:pt x="7782" y="2400"/>
                  </a:lnTo>
                  <a:lnTo>
                    <a:pt x="7776" y="2400"/>
                  </a:lnTo>
                  <a:lnTo>
                    <a:pt x="7770" y="2394"/>
                  </a:lnTo>
                  <a:lnTo>
                    <a:pt x="7752" y="2388"/>
                  </a:lnTo>
                  <a:lnTo>
                    <a:pt x="7728" y="2364"/>
                  </a:lnTo>
                  <a:lnTo>
                    <a:pt x="7722" y="2352"/>
                  </a:lnTo>
                  <a:lnTo>
                    <a:pt x="7704" y="2298"/>
                  </a:lnTo>
                  <a:lnTo>
                    <a:pt x="7698" y="2286"/>
                  </a:lnTo>
                  <a:lnTo>
                    <a:pt x="7698" y="2274"/>
                  </a:lnTo>
                  <a:lnTo>
                    <a:pt x="7674" y="2250"/>
                  </a:lnTo>
                  <a:lnTo>
                    <a:pt x="7680" y="2244"/>
                  </a:lnTo>
                  <a:lnTo>
                    <a:pt x="7698" y="2244"/>
                  </a:lnTo>
                  <a:lnTo>
                    <a:pt x="7770" y="2268"/>
                  </a:lnTo>
                  <a:lnTo>
                    <a:pt x="7800" y="2280"/>
                  </a:lnTo>
                  <a:lnTo>
                    <a:pt x="7812" y="2286"/>
                  </a:lnTo>
                  <a:lnTo>
                    <a:pt x="7740" y="2232"/>
                  </a:lnTo>
                  <a:lnTo>
                    <a:pt x="7734" y="2226"/>
                  </a:lnTo>
                  <a:lnTo>
                    <a:pt x="7722" y="2202"/>
                  </a:lnTo>
                  <a:lnTo>
                    <a:pt x="7710" y="2196"/>
                  </a:lnTo>
                  <a:lnTo>
                    <a:pt x="7704" y="2184"/>
                  </a:lnTo>
                  <a:lnTo>
                    <a:pt x="7698" y="2178"/>
                  </a:lnTo>
                  <a:lnTo>
                    <a:pt x="7674" y="2166"/>
                  </a:lnTo>
                  <a:lnTo>
                    <a:pt x="7668" y="2160"/>
                  </a:lnTo>
                  <a:lnTo>
                    <a:pt x="7656" y="2154"/>
                  </a:lnTo>
                  <a:lnTo>
                    <a:pt x="7578" y="2070"/>
                  </a:lnTo>
                  <a:lnTo>
                    <a:pt x="7554" y="2070"/>
                  </a:lnTo>
                  <a:lnTo>
                    <a:pt x="7542" y="2040"/>
                  </a:lnTo>
                  <a:lnTo>
                    <a:pt x="7524" y="2040"/>
                  </a:lnTo>
                  <a:lnTo>
                    <a:pt x="7512" y="2028"/>
                  </a:lnTo>
                  <a:lnTo>
                    <a:pt x="7500" y="2004"/>
                  </a:lnTo>
                  <a:lnTo>
                    <a:pt x="7500" y="1980"/>
                  </a:lnTo>
                  <a:lnTo>
                    <a:pt x="7470" y="1944"/>
                  </a:lnTo>
                  <a:lnTo>
                    <a:pt x="7446" y="1950"/>
                  </a:lnTo>
                  <a:lnTo>
                    <a:pt x="7434" y="1920"/>
                  </a:lnTo>
                  <a:lnTo>
                    <a:pt x="7392" y="1890"/>
                  </a:lnTo>
                  <a:lnTo>
                    <a:pt x="7380" y="1866"/>
                  </a:lnTo>
                  <a:lnTo>
                    <a:pt x="7368" y="1860"/>
                  </a:lnTo>
                  <a:lnTo>
                    <a:pt x="7362" y="1854"/>
                  </a:lnTo>
                  <a:lnTo>
                    <a:pt x="7344" y="1854"/>
                  </a:lnTo>
                  <a:lnTo>
                    <a:pt x="7344" y="1860"/>
                  </a:lnTo>
                  <a:lnTo>
                    <a:pt x="7392" y="1908"/>
                  </a:lnTo>
                  <a:lnTo>
                    <a:pt x="7392" y="1914"/>
                  </a:lnTo>
                  <a:lnTo>
                    <a:pt x="7386" y="1914"/>
                  </a:lnTo>
                  <a:lnTo>
                    <a:pt x="7380" y="1908"/>
                  </a:lnTo>
                  <a:lnTo>
                    <a:pt x="7368" y="1908"/>
                  </a:lnTo>
                  <a:lnTo>
                    <a:pt x="7362" y="1914"/>
                  </a:lnTo>
                  <a:lnTo>
                    <a:pt x="7362" y="1926"/>
                  </a:lnTo>
                  <a:lnTo>
                    <a:pt x="7374" y="1950"/>
                  </a:lnTo>
                  <a:lnTo>
                    <a:pt x="7386" y="1962"/>
                  </a:lnTo>
                  <a:lnTo>
                    <a:pt x="7392" y="1974"/>
                  </a:lnTo>
                  <a:lnTo>
                    <a:pt x="7404" y="1980"/>
                  </a:lnTo>
                  <a:lnTo>
                    <a:pt x="7404" y="1992"/>
                  </a:lnTo>
                  <a:lnTo>
                    <a:pt x="7416" y="2016"/>
                  </a:lnTo>
                  <a:lnTo>
                    <a:pt x="7422" y="2022"/>
                  </a:lnTo>
                  <a:lnTo>
                    <a:pt x="7440" y="2034"/>
                  </a:lnTo>
                  <a:lnTo>
                    <a:pt x="7470" y="2052"/>
                  </a:lnTo>
                  <a:lnTo>
                    <a:pt x="7500" y="2076"/>
                  </a:lnTo>
                  <a:lnTo>
                    <a:pt x="7518" y="2100"/>
                  </a:lnTo>
                  <a:lnTo>
                    <a:pt x="7524" y="2112"/>
                  </a:lnTo>
                  <a:lnTo>
                    <a:pt x="7536" y="2130"/>
                  </a:lnTo>
                  <a:lnTo>
                    <a:pt x="7536" y="2142"/>
                  </a:lnTo>
                  <a:lnTo>
                    <a:pt x="7548" y="2154"/>
                  </a:lnTo>
                  <a:lnTo>
                    <a:pt x="7554" y="2166"/>
                  </a:lnTo>
                  <a:lnTo>
                    <a:pt x="7572" y="2184"/>
                  </a:lnTo>
                  <a:lnTo>
                    <a:pt x="7590" y="2208"/>
                  </a:lnTo>
                  <a:lnTo>
                    <a:pt x="7608" y="2238"/>
                  </a:lnTo>
                  <a:lnTo>
                    <a:pt x="7620" y="2262"/>
                  </a:lnTo>
                  <a:lnTo>
                    <a:pt x="7626" y="2268"/>
                  </a:lnTo>
                  <a:lnTo>
                    <a:pt x="7626" y="2280"/>
                  </a:lnTo>
                  <a:lnTo>
                    <a:pt x="7632" y="2292"/>
                  </a:lnTo>
                  <a:lnTo>
                    <a:pt x="7644" y="2304"/>
                  </a:lnTo>
                  <a:lnTo>
                    <a:pt x="7656" y="2304"/>
                  </a:lnTo>
                  <a:lnTo>
                    <a:pt x="7668" y="2310"/>
                  </a:lnTo>
                  <a:lnTo>
                    <a:pt x="7674" y="2322"/>
                  </a:lnTo>
                  <a:lnTo>
                    <a:pt x="7686" y="2334"/>
                  </a:lnTo>
                  <a:lnTo>
                    <a:pt x="7698" y="2358"/>
                  </a:lnTo>
                  <a:lnTo>
                    <a:pt x="7698" y="2376"/>
                  </a:lnTo>
                  <a:lnTo>
                    <a:pt x="7740" y="2412"/>
                  </a:lnTo>
                  <a:lnTo>
                    <a:pt x="7752" y="2466"/>
                  </a:lnTo>
                  <a:lnTo>
                    <a:pt x="7794" y="2508"/>
                  </a:lnTo>
                  <a:lnTo>
                    <a:pt x="7794" y="2502"/>
                  </a:lnTo>
                  <a:lnTo>
                    <a:pt x="7788" y="2496"/>
                  </a:lnTo>
                  <a:lnTo>
                    <a:pt x="7788" y="2484"/>
                  </a:lnTo>
                  <a:lnTo>
                    <a:pt x="7782" y="2472"/>
                  </a:lnTo>
                  <a:lnTo>
                    <a:pt x="7782" y="2460"/>
                  </a:lnTo>
                  <a:lnTo>
                    <a:pt x="7776" y="2448"/>
                  </a:lnTo>
                  <a:lnTo>
                    <a:pt x="7782" y="2442"/>
                  </a:lnTo>
                  <a:lnTo>
                    <a:pt x="7788" y="2442"/>
                  </a:lnTo>
                  <a:lnTo>
                    <a:pt x="7800" y="2454"/>
                  </a:lnTo>
                  <a:lnTo>
                    <a:pt x="7830" y="2454"/>
                  </a:lnTo>
                  <a:lnTo>
                    <a:pt x="7866" y="2496"/>
                  </a:lnTo>
                  <a:lnTo>
                    <a:pt x="7866" y="2472"/>
                  </a:lnTo>
                  <a:lnTo>
                    <a:pt x="7836" y="2430"/>
                  </a:lnTo>
                  <a:lnTo>
                    <a:pt x="7812" y="2436"/>
                  </a:lnTo>
                  <a:close/>
                  <a:moveTo>
                    <a:pt x="1344" y="84"/>
                  </a:moveTo>
                  <a:lnTo>
                    <a:pt x="1350" y="72"/>
                  </a:lnTo>
                  <a:lnTo>
                    <a:pt x="1308" y="66"/>
                  </a:lnTo>
                  <a:lnTo>
                    <a:pt x="1284" y="78"/>
                  </a:lnTo>
                  <a:lnTo>
                    <a:pt x="1290" y="90"/>
                  </a:lnTo>
                  <a:lnTo>
                    <a:pt x="1344" y="84"/>
                  </a:lnTo>
                  <a:close/>
                  <a:moveTo>
                    <a:pt x="9048" y="996"/>
                  </a:moveTo>
                  <a:lnTo>
                    <a:pt x="9036" y="984"/>
                  </a:lnTo>
                  <a:lnTo>
                    <a:pt x="9024" y="978"/>
                  </a:lnTo>
                  <a:lnTo>
                    <a:pt x="9006" y="972"/>
                  </a:lnTo>
                  <a:lnTo>
                    <a:pt x="8994" y="966"/>
                  </a:lnTo>
                  <a:lnTo>
                    <a:pt x="8982" y="966"/>
                  </a:lnTo>
                  <a:lnTo>
                    <a:pt x="8940" y="948"/>
                  </a:lnTo>
                  <a:lnTo>
                    <a:pt x="8898" y="948"/>
                  </a:lnTo>
                  <a:lnTo>
                    <a:pt x="8868" y="930"/>
                  </a:lnTo>
                  <a:lnTo>
                    <a:pt x="8778" y="924"/>
                  </a:lnTo>
                  <a:lnTo>
                    <a:pt x="8736" y="906"/>
                  </a:lnTo>
                  <a:lnTo>
                    <a:pt x="8700" y="906"/>
                  </a:lnTo>
                  <a:lnTo>
                    <a:pt x="8754" y="942"/>
                  </a:lnTo>
                  <a:lnTo>
                    <a:pt x="8808" y="966"/>
                  </a:lnTo>
                  <a:lnTo>
                    <a:pt x="8796" y="966"/>
                  </a:lnTo>
                  <a:lnTo>
                    <a:pt x="8784" y="972"/>
                  </a:lnTo>
                  <a:lnTo>
                    <a:pt x="8754" y="972"/>
                  </a:lnTo>
                  <a:lnTo>
                    <a:pt x="8730" y="960"/>
                  </a:lnTo>
                  <a:lnTo>
                    <a:pt x="8676" y="906"/>
                  </a:lnTo>
                  <a:lnTo>
                    <a:pt x="8580" y="870"/>
                  </a:lnTo>
                  <a:lnTo>
                    <a:pt x="8496" y="846"/>
                  </a:lnTo>
                  <a:lnTo>
                    <a:pt x="8442" y="834"/>
                  </a:lnTo>
                  <a:lnTo>
                    <a:pt x="8370" y="822"/>
                  </a:lnTo>
                  <a:lnTo>
                    <a:pt x="8280" y="804"/>
                  </a:lnTo>
                  <a:lnTo>
                    <a:pt x="8190" y="780"/>
                  </a:lnTo>
                  <a:lnTo>
                    <a:pt x="8112" y="762"/>
                  </a:lnTo>
                  <a:lnTo>
                    <a:pt x="8052" y="750"/>
                  </a:lnTo>
                  <a:lnTo>
                    <a:pt x="7998" y="738"/>
                  </a:lnTo>
                  <a:lnTo>
                    <a:pt x="7956" y="732"/>
                  </a:lnTo>
                  <a:lnTo>
                    <a:pt x="7758" y="732"/>
                  </a:lnTo>
                  <a:lnTo>
                    <a:pt x="7746" y="714"/>
                  </a:lnTo>
                  <a:lnTo>
                    <a:pt x="7698" y="720"/>
                  </a:lnTo>
                  <a:lnTo>
                    <a:pt x="7680" y="708"/>
                  </a:lnTo>
                  <a:lnTo>
                    <a:pt x="7626" y="708"/>
                  </a:lnTo>
                  <a:lnTo>
                    <a:pt x="7650" y="726"/>
                  </a:lnTo>
                  <a:lnTo>
                    <a:pt x="7644" y="744"/>
                  </a:lnTo>
                  <a:lnTo>
                    <a:pt x="7656" y="744"/>
                  </a:lnTo>
                  <a:lnTo>
                    <a:pt x="7680" y="756"/>
                  </a:lnTo>
                  <a:lnTo>
                    <a:pt x="7716" y="762"/>
                  </a:lnTo>
                  <a:lnTo>
                    <a:pt x="7740" y="774"/>
                  </a:lnTo>
                  <a:lnTo>
                    <a:pt x="7758" y="786"/>
                  </a:lnTo>
                  <a:lnTo>
                    <a:pt x="7752" y="798"/>
                  </a:lnTo>
                  <a:lnTo>
                    <a:pt x="7728" y="804"/>
                  </a:lnTo>
                  <a:lnTo>
                    <a:pt x="7698" y="804"/>
                  </a:lnTo>
                  <a:lnTo>
                    <a:pt x="7686" y="798"/>
                  </a:lnTo>
                  <a:lnTo>
                    <a:pt x="7680" y="792"/>
                  </a:lnTo>
                  <a:lnTo>
                    <a:pt x="7656" y="774"/>
                  </a:lnTo>
                  <a:lnTo>
                    <a:pt x="7584" y="774"/>
                  </a:lnTo>
                  <a:lnTo>
                    <a:pt x="7530" y="738"/>
                  </a:lnTo>
                  <a:lnTo>
                    <a:pt x="7524" y="738"/>
                  </a:lnTo>
                  <a:lnTo>
                    <a:pt x="7518" y="744"/>
                  </a:lnTo>
                  <a:lnTo>
                    <a:pt x="7506" y="744"/>
                  </a:lnTo>
                  <a:lnTo>
                    <a:pt x="7500" y="750"/>
                  </a:lnTo>
                  <a:lnTo>
                    <a:pt x="7446" y="750"/>
                  </a:lnTo>
                  <a:lnTo>
                    <a:pt x="7440" y="738"/>
                  </a:lnTo>
                  <a:lnTo>
                    <a:pt x="7344" y="744"/>
                  </a:lnTo>
                  <a:lnTo>
                    <a:pt x="7320" y="726"/>
                  </a:lnTo>
                  <a:lnTo>
                    <a:pt x="7314" y="732"/>
                  </a:lnTo>
                  <a:lnTo>
                    <a:pt x="7212" y="732"/>
                  </a:lnTo>
                  <a:lnTo>
                    <a:pt x="7206" y="738"/>
                  </a:lnTo>
                  <a:lnTo>
                    <a:pt x="7212" y="744"/>
                  </a:lnTo>
                  <a:lnTo>
                    <a:pt x="7218" y="756"/>
                  </a:lnTo>
                  <a:lnTo>
                    <a:pt x="7254" y="792"/>
                  </a:lnTo>
                  <a:lnTo>
                    <a:pt x="7248" y="792"/>
                  </a:lnTo>
                  <a:lnTo>
                    <a:pt x="7242" y="786"/>
                  </a:lnTo>
                  <a:lnTo>
                    <a:pt x="7230" y="780"/>
                  </a:lnTo>
                  <a:lnTo>
                    <a:pt x="7218" y="768"/>
                  </a:lnTo>
                  <a:lnTo>
                    <a:pt x="7206" y="762"/>
                  </a:lnTo>
                  <a:lnTo>
                    <a:pt x="7194" y="750"/>
                  </a:lnTo>
                  <a:lnTo>
                    <a:pt x="7176" y="744"/>
                  </a:lnTo>
                  <a:lnTo>
                    <a:pt x="7104" y="732"/>
                  </a:lnTo>
                  <a:lnTo>
                    <a:pt x="7086" y="732"/>
                  </a:lnTo>
                  <a:lnTo>
                    <a:pt x="7086" y="726"/>
                  </a:lnTo>
                  <a:lnTo>
                    <a:pt x="7056" y="696"/>
                  </a:lnTo>
                  <a:lnTo>
                    <a:pt x="7032" y="684"/>
                  </a:lnTo>
                  <a:lnTo>
                    <a:pt x="6990" y="666"/>
                  </a:lnTo>
                  <a:lnTo>
                    <a:pt x="6948" y="660"/>
                  </a:lnTo>
                  <a:lnTo>
                    <a:pt x="6912" y="654"/>
                  </a:lnTo>
                  <a:lnTo>
                    <a:pt x="6882" y="654"/>
                  </a:lnTo>
                  <a:lnTo>
                    <a:pt x="6864" y="648"/>
                  </a:lnTo>
                  <a:lnTo>
                    <a:pt x="6834" y="648"/>
                  </a:lnTo>
                  <a:lnTo>
                    <a:pt x="6786" y="636"/>
                  </a:lnTo>
                  <a:lnTo>
                    <a:pt x="6774" y="642"/>
                  </a:lnTo>
                  <a:lnTo>
                    <a:pt x="6714" y="642"/>
                  </a:lnTo>
                  <a:lnTo>
                    <a:pt x="6696" y="660"/>
                  </a:lnTo>
                  <a:lnTo>
                    <a:pt x="6684" y="666"/>
                  </a:lnTo>
                  <a:lnTo>
                    <a:pt x="6648" y="666"/>
                  </a:lnTo>
                  <a:lnTo>
                    <a:pt x="6630" y="660"/>
                  </a:lnTo>
                  <a:lnTo>
                    <a:pt x="6594" y="660"/>
                  </a:lnTo>
                  <a:lnTo>
                    <a:pt x="6582" y="654"/>
                  </a:lnTo>
                  <a:lnTo>
                    <a:pt x="6576" y="648"/>
                  </a:lnTo>
                  <a:lnTo>
                    <a:pt x="6552" y="636"/>
                  </a:lnTo>
                  <a:lnTo>
                    <a:pt x="6534" y="630"/>
                  </a:lnTo>
                  <a:lnTo>
                    <a:pt x="6522" y="624"/>
                  </a:lnTo>
                  <a:lnTo>
                    <a:pt x="6498" y="624"/>
                  </a:lnTo>
                  <a:lnTo>
                    <a:pt x="6486" y="630"/>
                  </a:lnTo>
                  <a:lnTo>
                    <a:pt x="6474" y="612"/>
                  </a:lnTo>
                  <a:lnTo>
                    <a:pt x="6438" y="612"/>
                  </a:lnTo>
                  <a:lnTo>
                    <a:pt x="6372" y="606"/>
                  </a:lnTo>
                  <a:lnTo>
                    <a:pt x="6408" y="594"/>
                  </a:lnTo>
                  <a:lnTo>
                    <a:pt x="6372" y="570"/>
                  </a:lnTo>
                  <a:lnTo>
                    <a:pt x="6360" y="570"/>
                  </a:lnTo>
                  <a:lnTo>
                    <a:pt x="6324" y="564"/>
                  </a:lnTo>
                  <a:lnTo>
                    <a:pt x="6282" y="558"/>
                  </a:lnTo>
                  <a:lnTo>
                    <a:pt x="6246" y="558"/>
                  </a:lnTo>
                  <a:lnTo>
                    <a:pt x="6228" y="564"/>
                  </a:lnTo>
                  <a:lnTo>
                    <a:pt x="6228" y="594"/>
                  </a:lnTo>
                  <a:lnTo>
                    <a:pt x="6222" y="600"/>
                  </a:lnTo>
                  <a:lnTo>
                    <a:pt x="6192" y="600"/>
                  </a:lnTo>
                  <a:lnTo>
                    <a:pt x="6180" y="594"/>
                  </a:lnTo>
                  <a:lnTo>
                    <a:pt x="6168" y="594"/>
                  </a:lnTo>
                  <a:lnTo>
                    <a:pt x="6186" y="582"/>
                  </a:lnTo>
                  <a:lnTo>
                    <a:pt x="6168" y="570"/>
                  </a:lnTo>
                  <a:lnTo>
                    <a:pt x="6096" y="570"/>
                  </a:lnTo>
                  <a:lnTo>
                    <a:pt x="6114" y="558"/>
                  </a:lnTo>
                  <a:lnTo>
                    <a:pt x="6156" y="558"/>
                  </a:lnTo>
                  <a:lnTo>
                    <a:pt x="6216" y="588"/>
                  </a:lnTo>
                  <a:lnTo>
                    <a:pt x="6216" y="564"/>
                  </a:lnTo>
                  <a:lnTo>
                    <a:pt x="6162" y="540"/>
                  </a:lnTo>
                  <a:lnTo>
                    <a:pt x="6048" y="546"/>
                  </a:lnTo>
                  <a:lnTo>
                    <a:pt x="6048" y="534"/>
                  </a:lnTo>
                  <a:lnTo>
                    <a:pt x="5928" y="540"/>
                  </a:lnTo>
                  <a:lnTo>
                    <a:pt x="5880" y="522"/>
                  </a:lnTo>
                  <a:lnTo>
                    <a:pt x="5862" y="522"/>
                  </a:lnTo>
                  <a:lnTo>
                    <a:pt x="5898" y="546"/>
                  </a:lnTo>
                  <a:lnTo>
                    <a:pt x="5850" y="546"/>
                  </a:lnTo>
                  <a:lnTo>
                    <a:pt x="5838" y="552"/>
                  </a:lnTo>
                  <a:lnTo>
                    <a:pt x="5832" y="552"/>
                  </a:lnTo>
                  <a:lnTo>
                    <a:pt x="5832" y="558"/>
                  </a:lnTo>
                  <a:lnTo>
                    <a:pt x="5844" y="564"/>
                  </a:lnTo>
                  <a:lnTo>
                    <a:pt x="5850" y="570"/>
                  </a:lnTo>
                  <a:lnTo>
                    <a:pt x="5862" y="576"/>
                  </a:lnTo>
                  <a:lnTo>
                    <a:pt x="5892" y="576"/>
                  </a:lnTo>
                  <a:lnTo>
                    <a:pt x="5892" y="582"/>
                  </a:lnTo>
                  <a:lnTo>
                    <a:pt x="5952" y="618"/>
                  </a:lnTo>
                  <a:lnTo>
                    <a:pt x="5904" y="618"/>
                  </a:lnTo>
                  <a:lnTo>
                    <a:pt x="5898" y="612"/>
                  </a:lnTo>
                  <a:lnTo>
                    <a:pt x="5886" y="606"/>
                  </a:lnTo>
                  <a:lnTo>
                    <a:pt x="5874" y="606"/>
                  </a:lnTo>
                  <a:lnTo>
                    <a:pt x="5862" y="600"/>
                  </a:lnTo>
                  <a:lnTo>
                    <a:pt x="5844" y="618"/>
                  </a:lnTo>
                  <a:lnTo>
                    <a:pt x="5868" y="636"/>
                  </a:lnTo>
                  <a:lnTo>
                    <a:pt x="5814" y="630"/>
                  </a:lnTo>
                  <a:lnTo>
                    <a:pt x="5808" y="630"/>
                  </a:lnTo>
                  <a:lnTo>
                    <a:pt x="5802" y="624"/>
                  </a:lnTo>
                  <a:lnTo>
                    <a:pt x="5784" y="618"/>
                  </a:lnTo>
                  <a:lnTo>
                    <a:pt x="5766" y="618"/>
                  </a:lnTo>
                  <a:lnTo>
                    <a:pt x="5754" y="612"/>
                  </a:lnTo>
                  <a:lnTo>
                    <a:pt x="5736" y="606"/>
                  </a:lnTo>
                  <a:lnTo>
                    <a:pt x="5724" y="606"/>
                  </a:lnTo>
                  <a:lnTo>
                    <a:pt x="5712" y="612"/>
                  </a:lnTo>
                  <a:lnTo>
                    <a:pt x="5700" y="612"/>
                  </a:lnTo>
                  <a:lnTo>
                    <a:pt x="5688" y="618"/>
                  </a:lnTo>
                  <a:lnTo>
                    <a:pt x="5682" y="624"/>
                  </a:lnTo>
                  <a:lnTo>
                    <a:pt x="5676" y="624"/>
                  </a:lnTo>
                  <a:lnTo>
                    <a:pt x="5610" y="618"/>
                  </a:lnTo>
                  <a:lnTo>
                    <a:pt x="5604" y="618"/>
                  </a:lnTo>
                  <a:lnTo>
                    <a:pt x="5598" y="612"/>
                  </a:lnTo>
                  <a:lnTo>
                    <a:pt x="5562" y="594"/>
                  </a:lnTo>
                  <a:lnTo>
                    <a:pt x="5556" y="594"/>
                  </a:lnTo>
                  <a:lnTo>
                    <a:pt x="5550" y="588"/>
                  </a:lnTo>
                  <a:lnTo>
                    <a:pt x="5538" y="588"/>
                  </a:lnTo>
                  <a:lnTo>
                    <a:pt x="5538" y="606"/>
                  </a:lnTo>
                  <a:lnTo>
                    <a:pt x="5544" y="612"/>
                  </a:lnTo>
                  <a:lnTo>
                    <a:pt x="5550" y="624"/>
                  </a:lnTo>
                  <a:lnTo>
                    <a:pt x="5556" y="630"/>
                  </a:lnTo>
                  <a:lnTo>
                    <a:pt x="5562" y="642"/>
                  </a:lnTo>
                  <a:lnTo>
                    <a:pt x="5562" y="660"/>
                  </a:lnTo>
                  <a:lnTo>
                    <a:pt x="5556" y="666"/>
                  </a:lnTo>
                  <a:lnTo>
                    <a:pt x="5532" y="660"/>
                  </a:lnTo>
                  <a:lnTo>
                    <a:pt x="5424" y="624"/>
                  </a:lnTo>
                  <a:lnTo>
                    <a:pt x="5412" y="618"/>
                  </a:lnTo>
                  <a:lnTo>
                    <a:pt x="5406" y="618"/>
                  </a:lnTo>
                  <a:lnTo>
                    <a:pt x="5400" y="612"/>
                  </a:lnTo>
                  <a:lnTo>
                    <a:pt x="5394" y="600"/>
                  </a:lnTo>
                  <a:lnTo>
                    <a:pt x="5382" y="594"/>
                  </a:lnTo>
                  <a:lnTo>
                    <a:pt x="5376" y="588"/>
                  </a:lnTo>
                  <a:lnTo>
                    <a:pt x="5376" y="606"/>
                  </a:lnTo>
                  <a:lnTo>
                    <a:pt x="5322" y="588"/>
                  </a:lnTo>
                  <a:lnTo>
                    <a:pt x="5292" y="570"/>
                  </a:lnTo>
                  <a:lnTo>
                    <a:pt x="5298" y="570"/>
                  </a:lnTo>
                  <a:lnTo>
                    <a:pt x="5304" y="576"/>
                  </a:lnTo>
                  <a:lnTo>
                    <a:pt x="5328" y="576"/>
                  </a:lnTo>
                  <a:lnTo>
                    <a:pt x="5340" y="582"/>
                  </a:lnTo>
                  <a:lnTo>
                    <a:pt x="5352" y="582"/>
                  </a:lnTo>
                  <a:lnTo>
                    <a:pt x="5358" y="576"/>
                  </a:lnTo>
                  <a:lnTo>
                    <a:pt x="5358" y="570"/>
                  </a:lnTo>
                  <a:lnTo>
                    <a:pt x="5346" y="564"/>
                  </a:lnTo>
                  <a:lnTo>
                    <a:pt x="5334" y="552"/>
                  </a:lnTo>
                  <a:lnTo>
                    <a:pt x="5292" y="552"/>
                  </a:lnTo>
                  <a:lnTo>
                    <a:pt x="5304" y="540"/>
                  </a:lnTo>
                  <a:lnTo>
                    <a:pt x="5298" y="534"/>
                  </a:lnTo>
                  <a:lnTo>
                    <a:pt x="5286" y="528"/>
                  </a:lnTo>
                  <a:lnTo>
                    <a:pt x="5256" y="528"/>
                  </a:lnTo>
                  <a:lnTo>
                    <a:pt x="5268" y="510"/>
                  </a:lnTo>
                  <a:lnTo>
                    <a:pt x="5262" y="510"/>
                  </a:lnTo>
                  <a:lnTo>
                    <a:pt x="5256" y="504"/>
                  </a:lnTo>
                  <a:lnTo>
                    <a:pt x="5232" y="504"/>
                  </a:lnTo>
                  <a:lnTo>
                    <a:pt x="5220" y="498"/>
                  </a:lnTo>
                  <a:lnTo>
                    <a:pt x="5208" y="498"/>
                  </a:lnTo>
                  <a:lnTo>
                    <a:pt x="5202" y="492"/>
                  </a:lnTo>
                  <a:lnTo>
                    <a:pt x="5190" y="492"/>
                  </a:lnTo>
                  <a:lnTo>
                    <a:pt x="5184" y="486"/>
                  </a:lnTo>
                  <a:lnTo>
                    <a:pt x="5142" y="486"/>
                  </a:lnTo>
                  <a:lnTo>
                    <a:pt x="5130" y="492"/>
                  </a:lnTo>
                  <a:lnTo>
                    <a:pt x="5094" y="492"/>
                  </a:lnTo>
                  <a:lnTo>
                    <a:pt x="5076" y="486"/>
                  </a:lnTo>
                  <a:lnTo>
                    <a:pt x="5070" y="480"/>
                  </a:lnTo>
                  <a:lnTo>
                    <a:pt x="5064" y="480"/>
                  </a:lnTo>
                  <a:lnTo>
                    <a:pt x="5040" y="486"/>
                  </a:lnTo>
                  <a:lnTo>
                    <a:pt x="5040" y="474"/>
                  </a:lnTo>
                  <a:lnTo>
                    <a:pt x="4992" y="468"/>
                  </a:lnTo>
                  <a:lnTo>
                    <a:pt x="4980" y="456"/>
                  </a:lnTo>
                  <a:lnTo>
                    <a:pt x="4974" y="474"/>
                  </a:lnTo>
                  <a:lnTo>
                    <a:pt x="4956" y="480"/>
                  </a:lnTo>
                  <a:lnTo>
                    <a:pt x="4986" y="498"/>
                  </a:lnTo>
                  <a:lnTo>
                    <a:pt x="5010" y="528"/>
                  </a:lnTo>
                  <a:lnTo>
                    <a:pt x="4962" y="522"/>
                  </a:lnTo>
                  <a:lnTo>
                    <a:pt x="4956" y="516"/>
                  </a:lnTo>
                  <a:lnTo>
                    <a:pt x="4890" y="522"/>
                  </a:lnTo>
                  <a:lnTo>
                    <a:pt x="4872" y="528"/>
                  </a:lnTo>
                  <a:lnTo>
                    <a:pt x="4872" y="516"/>
                  </a:lnTo>
                  <a:lnTo>
                    <a:pt x="4824" y="522"/>
                  </a:lnTo>
                  <a:lnTo>
                    <a:pt x="4818" y="510"/>
                  </a:lnTo>
                  <a:lnTo>
                    <a:pt x="4764" y="510"/>
                  </a:lnTo>
                  <a:lnTo>
                    <a:pt x="4728" y="504"/>
                  </a:lnTo>
                  <a:lnTo>
                    <a:pt x="4746" y="480"/>
                  </a:lnTo>
                  <a:lnTo>
                    <a:pt x="4620" y="480"/>
                  </a:lnTo>
                  <a:lnTo>
                    <a:pt x="4608" y="468"/>
                  </a:lnTo>
                  <a:lnTo>
                    <a:pt x="4602" y="474"/>
                  </a:lnTo>
                  <a:lnTo>
                    <a:pt x="4590" y="468"/>
                  </a:lnTo>
                  <a:lnTo>
                    <a:pt x="4542" y="474"/>
                  </a:lnTo>
                  <a:lnTo>
                    <a:pt x="4548" y="486"/>
                  </a:lnTo>
                  <a:lnTo>
                    <a:pt x="4488" y="480"/>
                  </a:lnTo>
                  <a:lnTo>
                    <a:pt x="4476" y="486"/>
                  </a:lnTo>
                  <a:lnTo>
                    <a:pt x="4506" y="498"/>
                  </a:lnTo>
                  <a:lnTo>
                    <a:pt x="4464" y="492"/>
                  </a:lnTo>
                  <a:lnTo>
                    <a:pt x="4464" y="474"/>
                  </a:lnTo>
                  <a:lnTo>
                    <a:pt x="4434" y="456"/>
                  </a:lnTo>
                  <a:lnTo>
                    <a:pt x="4416" y="456"/>
                  </a:lnTo>
                  <a:lnTo>
                    <a:pt x="4428" y="474"/>
                  </a:lnTo>
                  <a:lnTo>
                    <a:pt x="4374" y="474"/>
                  </a:lnTo>
                  <a:lnTo>
                    <a:pt x="4368" y="468"/>
                  </a:lnTo>
                  <a:lnTo>
                    <a:pt x="4356" y="468"/>
                  </a:lnTo>
                  <a:lnTo>
                    <a:pt x="4350" y="456"/>
                  </a:lnTo>
                  <a:lnTo>
                    <a:pt x="4320" y="456"/>
                  </a:lnTo>
                  <a:lnTo>
                    <a:pt x="4296" y="444"/>
                  </a:lnTo>
                  <a:lnTo>
                    <a:pt x="4266" y="468"/>
                  </a:lnTo>
                  <a:lnTo>
                    <a:pt x="4320" y="474"/>
                  </a:lnTo>
                  <a:lnTo>
                    <a:pt x="4332" y="474"/>
                  </a:lnTo>
                  <a:lnTo>
                    <a:pt x="4326" y="480"/>
                  </a:lnTo>
                  <a:lnTo>
                    <a:pt x="4314" y="486"/>
                  </a:lnTo>
                  <a:lnTo>
                    <a:pt x="4308" y="492"/>
                  </a:lnTo>
                  <a:lnTo>
                    <a:pt x="4272" y="492"/>
                  </a:lnTo>
                  <a:lnTo>
                    <a:pt x="4266" y="498"/>
                  </a:lnTo>
                  <a:lnTo>
                    <a:pt x="4254" y="504"/>
                  </a:lnTo>
                  <a:lnTo>
                    <a:pt x="4182" y="504"/>
                  </a:lnTo>
                  <a:lnTo>
                    <a:pt x="4146" y="510"/>
                  </a:lnTo>
                  <a:lnTo>
                    <a:pt x="4134" y="534"/>
                  </a:lnTo>
                  <a:lnTo>
                    <a:pt x="4110" y="528"/>
                  </a:lnTo>
                  <a:lnTo>
                    <a:pt x="4110" y="516"/>
                  </a:lnTo>
                  <a:lnTo>
                    <a:pt x="4116" y="504"/>
                  </a:lnTo>
                  <a:lnTo>
                    <a:pt x="4122" y="498"/>
                  </a:lnTo>
                  <a:lnTo>
                    <a:pt x="4134" y="492"/>
                  </a:lnTo>
                  <a:lnTo>
                    <a:pt x="4152" y="492"/>
                  </a:lnTo>
                  <a:lnTo>
                    <a:pt x="4164" y="480"/>
                  </a:lnTo>
                  <a:lnTo>
                    <a:pt x="4206" y="474"/>
                  </a:lnTo>
                  <a:lnTo>
                    <a:pt x="4248" y="438"/>
                  </a:lnTo>
                  <a:lnTo>
                    <a:pt x="4248" y="426"/>
                  </a:lnTo>
                  <a:lnTo>
                    <a:pt x="4254" y="420"/>
                  </a:lnTo>
                  <a:lnTo>
                    <a:pt x="4266" y="414"/>
                  </a:lnTo>
                  <a:lnTo>
                    <a:pt x="4278" y="414"/>
                  </a:lnTo>
                  <a:lnTo>
                    <a:pt x="4290" y="408"/>
                  </a:lnTo>
                  <a:lnTo>
                    <a:pt x="4302" y="408"/>
                  </a:lnTo>
                  <a:lnTo>
                    <a:pt x="4320" y="402"/>
                  </a:lnTo>
                  <a:lnTo>
                    <a:pt x="4332" y="402"/>
                  </a:lnTo>
                  <a:lnTo>
                    <a:pt x="4344" y="396"/>
                  </a:lnTo>
                  <a:lnTo>
                    <a:pt x="4350" y="390"/>
                  </a:lnTo>
                  <a:lnTo>
                    <a:pt x="4356" y="378"/>
                  </a:lnTo>
                  <a:lnTo>
                    <a:pt x="4350" y="366"/>
                  </a:lnTo>
                  <a:lnTo>
                    <a:pt x="4344" y="360"/>
                  </a:lnTo>
                  <a:lnTo>
                    <a:pt x="4332" y="354"/>
                  </a:lnTo>
                  <a:lnTo>
                    <a:pt x="4326" y="348"/>
                  </a:lnTo>
                  <a:lnTo>
                    <a:pt x="4290" y="348"/>
                  </a:lnTo>
                  <a:lnTo>
                    <a:pt x="4320" y="336"/>
                  </a:lnTo>
                  <a:lnTo>
                    <a:pt x="4314" y="330"/>
                  </a:lnTo>
                  <a:lnTo>
                    <a:pt x="4302" y="324"/>
                  </a:lnTo>
                  <a:lnTo>
                    <a:pt x="4290" y="312"/>
                  </a:lnTo>
                  <a:lnTo>
                    <a:pt x="4284" y="312"/>
                  </a:lnTo>
                  <a:lnTo>
                    <a:pt x="4278" y="318"/>
                  </a:lnTo>
                  <a:lnTo>
                    <a:pt x="4254" y="318"/>
                  </a:lnTo>
                  <a:lnTo>
                    <a:pt x="4248" y="312"/>
                  </a:lnTo>
                  <a:lnTo>
                    <a:pt x="4242" y="300"/>
                  </a:lnTo>
                  <a:lnTo>
                    <a:pt x="4236" y="294"/>
                  </a:lnTo>
                  <a:lnTo>
                    <a:pt x="4194" y="294"/>
                  </a:lnTo>
                  <a:lnTo>
                    <a:pt x="4188" y="300"/>
                  </a:lnTo>
                  <a:lnTo>
                    <a:pt x="4182" y="300"/>
                  </a:lnTo>
                  <a:lnTo>
                    <a:pt x="4128" y="288"/>
                  </a:lnTo>
                  <a:lnTo>
                    <a:pt x="3990" y="282"/>
                  </a:lnTo>
                  <a:lnTo>
                    <a:pt x="3990" y="300"/>
                  </a:lnTo>
                  <a:lnTo>
                    <a:pt x="3924" y="300"/>
                  </a:lnTo>
                  <a:lnTo>
                    <a:pt x="3942" y="282"/>
                  </a:lnTo>
                  <a:lnTo>
                    <a:pt x="3942" y="276"/>
                  </a:lnTo>
                  <a:lnTo>
                    <a:pt x="3936" y="270"/>
                  </a:lnTo>
                  <a:lnTo>
                    <a:pt x="3912" y="264"/>
                  </a:lnTo>
                  <a:lnTo>
                    <a:pt x="3882" y="264"/>
                  </a:lnTo>
                  <a:lnTo>
                    <a:pt x="3852" y="270"/>
                  </a:lnTo>
                  <a:lnTo>
                    <a:pt x="3840" y="270"/>
                  </a:lnTo>
                  <a:lnTo>
                    <a:pt x="3780" y="264"/>
                  </a:lnTo>
                  <a:lnTo>
                    <a:pt x="3792" y="264"/>
                  </a:lnTo>
                  <a:lnTo>
                    <a:pt x="3810" y="258"/>
                  </a:lnTo>
                  <a:lnTo>
                    <a:pt x="3822" y="258"/>
                  </a:lnTo>
                  <a:lnTo>
                    <a:pt x="3834" y="252"/>
                  </a:lnTo>
                  <a:lnTo>
                    <a:pt x="3840" y="252"/>
                  </a:lnTo>
                  <a:lnTo>
                    <a:pt x="3840" y="246"/>
                  </a:lnTo>
                  <a:lnTo>
                    <a:pt x="3834" y="240"/>
                  </a:lnTo>
                  <a:lnTo>
                    <a:pt x="3822" y="240"/>
                  </a:lnTo>
                  <a:lnTo>
                    <a:pt x="3804" y="234"/>
                  </a:lnTo>
                  <a:lnTo>
                    <a:pt x="3762" y="234"/>
                  </a:lnTo>
                  <a:lnTo>
                    <a:pt x="3720" y="228"/>
                  </a:lnTo>
                  <a:lnTo>
                    <a:pt x="3714" y="240"/>
                  </a:lnTo>
                  <a:lnTo>
                    <a:pt x="3684" y="240"/>
                  </a:lnTo>
                  <a:lnTo>
                    <a:pt x="3672" y="246"/>
                  </a:lnTo>
                  <a:lnTo>
                    <a:pt x="3660" y="246"/>
                  </a:lnTo>
                  <a:lnTo>
                    <a:pt x="3648" y="252"/>
                  </a:lnTo>
                  <a:lnTo>
                    <a:pt x="3648" y="258"/>
                  </a:lnTo>
                  <a:lnTo>
                    <a:pt x="3654" y="270"/>
                  </a:lnTo>
                  <a:lnTo>
                    <a:pt x="3678" y="282"/>
                  </a:lnTo>
                  <a:lnTo>
                    <a:pt x="3696" y="294"/>
                  </a:lnTo>
                  <a:lnTo>
                    <a:pt x="3708" y="294"/>
                  </a:lnTo>
                  <a:lnTo>
                    <a:pt x="3714" y="300"/>
                  </a:lnTo>
                  <a:lnTo>
                    <a:pt x="3720" y="300"/>
                  </a:lnTo>
                  <a:lnTo>
                    <a:pt x="3576" y="294"/>
                  </a:lnTo>
                  <a:lnTo>
                    <a:pt x="3630" y="312"/>
                  </a:lnTo>
                  <a:lnTo>
                    <a:pt x="3576" y="324"/>
                  </a:lnTo>
                  <a:lnTo>
                    <a:pt x="3564" y="330"/>
                  </a:lnTo>
                  <a:lnTo>
                    <a:pt x="3534" y="336"/>
                  </a:lnTo>
                  <a:lnTo>
                    <a:pt x="3498" y="342"/>
                  </a:lnTo>
                  <a:lnTo>
                    <a:pt x="3474" y="342"/>
                  </a:lnTo>
                  <a:lnTo>
                    <a:pt x="3468" y="336"/>
                  </a:lnTo>
                  <a:lnTo>
                    <a:pt x="3474" y="324"/>
                  </a:lnTo>
                  <a:lnTo>
                    <a:pt x="3486" y="312"/>
                  </a:lnTo>
                  <a:lnTo>
                    <a:pt x="3420" y="312"/>
                  </a:lnTo>
                  <a:lnTo>
                    <a:pt x="3408" y="318"/>
                  </a:lnTo>
                  <a:lnTo>
                    <a:pt x="3390" y="318"/>
                  </a:lnTo>
                  <a:lnTo>
                    <a:pt x="3378" y="324"/>
                  </a:lnTo>
                  <a:lnTo>
                    <a:pt x="3366" y="336"/>
                  </a:lnTo>
                  <a:lnTo>
                    <a:pt x="3348" y="336"/>
                  </a:lnTo>
                  <a:lnTo>
                    <a:pt x="3318" y="342"/>
                  </a:lnTo>
                  <a:lnTo>
                    <a:pt x="3276" y="342"/>
                  </a:lnTo>
                  <a:lnTo>
                    <a:pt x="3246" y="348"/>
                  </a:lnTo>
                  <a:lnTo>
                    <a:pt x="3234" y="354"/>
                  </a:lnTo>
                  <a:lnTo>
                    <a:pt x="3216" y="354"/>
                  </a:lnTo>
                  <a:lnTo>
                    <a:pt x="3204" y="360"/>
                  </a:lnTo>
                  <a:lnTo>
                    <a:pt x="3186" y="360"/>
                  </a:lnTo>
                  <a:lnTo>
                    <a:pt x="3180" y="366"/>
                  </a:lnTo>
                  <a:lnTo>
                    <a:pt x="3174" y="366"/>
                  </a:lnTo>
                  <a:lnTo>
                    <a:pt x="3132" y="396"/>
                  </a:lnTo>
                  <a:lnTo>
                    <a:pt x="3114" y="396"/>
                  </a:lnTo>
                  <a:lnTo>
                    <a:pt x="3108" y="402"/>
                  </a:lnTo>
                  <a:lnTo>
                    <a:pt x="3102" y="402"/>
                  </a:lnTo>
                  <a:lnTo>
                    <a:pt x="3096" y="408"/>
                  </a:lnTo>
                  <a:lnTo>
                    <a:pt x="3102" y="414"/>
                  </a:lnTo>
                  <a:lnTo>
                    <a:pt x="3120" y="426"/>
                  </a:lnTo>
                  <a:lnTo>
                    <a:pt x="3132" y="438"/>
                  </a:lnTo>
                  <a:lnTo>
                    <a:pt x="3150" y="444"/>
                  </a:lnTo>
                  <a:lnTo>
                    <a:pt x="3156" y="450"/>
                  </a:lnTo>
                  <a:lnTo>
                    <a:pt x="3162" y="450"/>
                  </a:lnTo>
                  <a:lnTo>
                    <a:pt x="3120" y="462"/>
                  </a:lnTo>
                  <a:lnTo>
                    <a:pt x="3096" y="474"/>
                  </a:lnTo>
                  <a:lnTo>
                    <a:pt x="2994" y="474"/>
                  </a:lnTo>
                  <a:lnTo>
                    <a:pt x="2988" y="480"/>
                  </a:lnTo>
                  <a:lnTo>
                    <a:pt x="2952" y="468"/>
                  </a:lnTo>
                  <a:lnTo>
                    <a:pt x="2934" y="474"/>
                  </a:lnTo>
                  <a:lnTo>
                    <a:pt x="2880" y="474"/>
                  </a:lnTo>
                  <a:lnTo>
                    <a:pt x="2874" y="480"/>
                  </a:lnTo>
                  <a:lnTo>
                    <a:pt x="2874" y="498"/>
                  </a:lnTo>
                  <a:lnTo>
                    <a:pt x="2880" y="510"/>
                  </a:lnTo>
                  <a:lnTo>
                    <a:pt x="2892" y="522"/>
                  </a:lnTo>
                  <a:lnTo>
                    <a:pt x="2898" y="522"/>
                  </a:lnTo>
                  <a:lnTo>
                    <a:pt x="2904" y="528"/>
                  </a:lnTo>
                  <a:lnTo>
                    <a:pt x="2910" y="540"/>
                  </a:lnTo>
                  <a:lnTo>
                    <a:pt x="2916" y="546"/>
                  </a:lnTo>
                  <a:lnTo>
                    <a:pt x="2922" y="546"/>
                  </a:lnTo>
                  <a:lnTo>
                    <a:pt x="2928" y="552"/>
                  </a:lnTo>
                  <a:lnTo>
                    <a:pt x="2940" y="552"/>
                  </a:lnTo>
                  <a:lnTo>
                    <a:pt x="2952" y="558"/>
                  </a:lnTo>
                  <a:lnTo>
                    <a:pt x="2964" y="558"/>
                  </a:lnTo>
                  <a:lnTo>
                    <a:pt x="2976" y="564"/>
                  </a:lnTo>
                  <a:lnTo>
                    <a:pt x="2994" y="564"/>
                  </a:lnTo>
                  <a:lnTo>
                    <a:pt x="3012" y="570"/>
                  </a:lnTo>
                  <a:lnTo>
                    <a:pt x="3024" y="570"/>
                  </a:lnTo>
                  <a:lnTo>
                    <a:pt x="3036" y="576"/>
                  </a:lnTo>
                  <a:lnTo>
                    <a:pt x="3042" y="576"/>
                  </a:lnTo>
                  <a:lnTo>
                    <a:pt x="3054" y="588"/>
                  </a:lnTo>
                  <a:lnTo>
                    <a:pt x="3054" y="594"/>
                  </a:lnTo>
                  <a:lnTo>
                    <a:pt x="3060" y="600"/>
                  </a:lnTo>
                  <a:lnTo>
                    <a:pt x="3030" y="600"/>
                  </a:lnTo>
                  <a:lnTo>
                    <a:pt x="3012" y="606"/>
                  </a:lnTo>
                  <a:lnTo>
                    <a:pt x="3000" y="606"/>
                  </a:lnTo>
                  <a:lnTo>
                    <a:pt x="2964" y="588"/>
                  </a:lnTo>
                  <a:lnTo>
                    <a:pt x="2928" y="576"/>
                  </a:lnTo>
                  <a:lnTo>
                    <a:pt x="2904" y="570"/>
                  </a:lnTo>
                  <a:lnTo>
                    <a:pt x="2886" y="564"/>
                  </a:lnTo>
                  <a:lnTo>
                    <a:pt x="2862" y="564"/>
                  </a:lnTo>
                  <a:lnTo>
                    <a:pt x="2844" y="558"/>
                  </a:lnTo>
                  <a:lnTo>
                    <a:pt x="2802" y="558"/>
                  </a:lnTo>
                  <a:lnTo>
                    <a:pt x="2796" y="564"/>
                  </a:lnTo>
                  <a:lnTo>
                    <a:pt x="2796" y="576"/>
                  </a:lnTo>
                  <a:lnTo>
                    <a:pt x="2802" y="582"/>
                  </a:lnTo>
                  <a:lnTo>
                    <a:pt x="2808" y="582"/>
                  </a:lnTo>
                  <a:lnTo>
                    <a:pt x="2820" y="594"/>
                  </a:lnTo>
                  <a:lnTo>
                    <a:pt x="2784" y="594"/>
                  </a:lnTo>
                  <a:lnTo>
                    <a:pt x="2772" y="582"/>
                  </a:lnTo>
                  <a:lnTo>
                    <a:pt x="2754" y="582"/>
                  </a:lnTo>
                  <a:lnTo>
                    <a:pt x="2748" y="576"/>
                  </a:lnTo>
                  <a:lnTo>
                    <a:pt x="2724" y="576"/>
                  </a:lnTo>
                  <a:lnTo>
                    <a:pt x="2724" y="582"/>
                  </a:lnTo>
                  <a:lnTo>
                    <a:pt x="2730" y="600"/>
                  </a:lnTo>
                  <a:lnTo>
                    <a:pt x="2736" y="612"/>
                  </a:lnTo>
                  <a:lnTo>
                    <a:pt x="2748" y="618"/>
                  </a:lnTo>
                  <a:lnTo>
                    <a:pt x="2766" y="624"/>
                  </a:lnTo>
                  <a:lnTo>
                    <a:pt x="2802" y="624"/>
                  </a:lnTo>
                  <a:lnTo>
                    <a:pt x="2820" y="630"/>
                  </a:lnTo>
                  <a:lnTo>
                    <a:pt x="2844" y="630"/>
                  </a:lnTo>
                  <a:lnTo>
                    <a:pt x="2856" y="636"/>
                  </a:lnTo>
                  <a:lnTo>
                    <a:pt x="2862" y="648"/>
                  </a:lnTo>
                  <a:lnTo>
                    <a:pt x="2874" y="654"/>
                  </a:lnTo>
                  <a:lnTo>
                    <a:pt x="2844" y="654"/>
                  </a:lnTo>
                  <a:lnTo>
                    <a:pt x="2838" y="648"/>
                  </a:lnTo>
                  <a:lnTo>
                    <a:pt x="2826" y="642"/>
                  </a:lnTo>
                  <a:lnTo>
                    <a:pt x="2772" y="642"/>
                  </a:lnTo>
                  <a:lnTo>
                    <a:pt x="2760" y="636"/>
                  </a:lnTo>
                  <a:lnTo>
                    <a:pt x="2730" y="636"/>
                  </a:lnTo>
                  <a:lnTo>
                    <a:pt x="2724" y="624"/>
                  </a:lnTo>
                  <a:lnTo>
                    <a:pt x="2700" y="624"/>
                  </a:lnTo>
                  <a:lnTo>
                    <a:pt x="2694" y="606"/>
                  </a:lnTo>
                  <a:lnTo>
                    <a:pt x="2664" y="594"/>
                  </a:lnTo>
                  <a:lnTo>
                    <a:pt x="2670" y="588"/>
                  </a:lnTo>
                  <a:lnTo>
                    <a:pt x="2682" y="582"/>
                  </a:lnTo>
                  <a:lnTo>
                    <a:pt x="2688" y="576"/>
                  </a:lnTo>
                  <a:lnTo>
                    <a:pt x="2688" y="564"/>
                  </a:lnTo>
                  <a:lnTo>
                    <a:pt x="2658" y="534"/>
                  </a:lnTo>
                  <a:lnTo>
                    <a:pt x="2646" y="528"/>
                  </a:lnTo>
                  <a:lnTo>
                    <a:pt x="2616" y="528"/>
                  </a:lnTo>
                  <a:lnTo>
                    <a:pt x="2628" y="534"/>
                  </a:lnTo>
                  <a:lnTo>
                    <a:pt x="2652" y="558"/>
                  </a:lnTo>
                  <a:lnTo>
                    <a:pt x="2640" y="570"/>
                  </a:lnTo>
                  <a:lnTo>
                    <a:pt x="2616" y="582"/>
                  </a:lnTo>
                  <a:lnTo>
                    <a:pt x="2604" y="582"/>
                  </a:lnTo>
                  <a:lnTo>
                    <a:pt x="2586" y="624"/>
                  </a:lnTo>
                  <a:lnTo>
                    <a:pt x="2658" y="660"/>
                  </a:lnTo>
                  <a:lnTo>
                    <a:pt x="2676" y="660"/>
                  </a:lnTo>
                  <a:lnTo>
                    <a:pt x="2676" y="696"/>
                  </a:lnTo>
                  <a:lnTo>
                    <a:pt x="2670" y="708"/>
                  </a:lnTo>
                  <a:lnTo>
                    <a:pt x="2670" y="720"/>
                  </a:lnTo>
                  <a:lnTo>
                    <a:pt x="2676" y="738"/>
                  </a:lnTo>
                  <a:lnTo>
                    <a:pt x="2712" y="744"/>
                  </a:lnTo>
                  <a:lnTo>
                    <a:pt x="2712" y="768"/>
                  </a:lnTo>
                  <a:lnTo>
                    <a:pt x="2772" y="780"/>
                  </a:lnTo>
                  <a:lnTo>
                    <a:pt x="2778" y="780"/>
                  </a:lnTo>
                  <a:lnTo>
                    <a:pt x="2784" y="774"/>
                  </a:lnTo>
                  <a:lnTo>
                    <a:pt x="2796" y="774"/>
                  </a:lnTo>
                  <a:lnTo>
                    <a:pt x="2814" y="768"/>
                  </a:lnTo>
                  <a:lnTo>
                    <a:pt x="2850" y="768"/>
                  </a:lnTo>
                  <a:lnTo>
                    <a:pt x="2868" y="774"/>
                  </a:lnTo>
                  <a:lnTo>
                    <a:pt x="2874" y="780"/>
                  </a:lnTo>
                  <a:lnTo>
                    <a:pt x="2886" y="786"/>
                  </a:lnTo>
                  <a:lnTo>
                    <a:pt x="2904" y="786"/>
                  </a:lnTo>
                  <a:lnTo>
                    <a:pt x="2916" y="792"/>
                  </a:lnTo>
                  <a:lnTo>
                    <a:pt x="2952" y="804"/>
                  </a:lnTo>
                  <a:lnTo>
                    <a:pt x="2976" y="828"/>
                  </a:lnTo>
                  <a:lnTo>
                    <a:pt x="2976" y="834"/>
                  </a:lnTo>
                  <a:lnTo>
                    <a:pt x="2964" y="834"/>
                  </a:lnTo>
                  <a:lnTo>
                    <a:pt x="2958" y="840"/>
                  </a:lnTo>
                  <a:lnTo>
                    <a:pt x="2946" y="840"/>
                  </a:lnTo>
                  <a:lnTo>
                    <a:pt x="2940" y="846"/>
                  </a:lnTo>
                  <a:lnTo>
                    <a:pt x="2946" y="852"/>
                  </a:lnTo>
                  <a:lnTo>
                    <a:pt x="2958" y="858"/>
                  </a:lnTo>
                  <a:lnTo>
                    <a:pt x="2976" y="876"/>
                  </a:lnTo>
                  <a:lnTo>
                    <a:pt x="3024" y="876"/>
                  </a:lnTo>
                  <a:lnTo>
                    <a:pt x="3012" y="882"/>
                  </a:lnTo>
                  <a:lnTo>
                    <a:pt x="3006" y="882"/>
                  </a:lnTo>
                  <a:lnTo>
                    <a:pt x="2994" y="888"/>
                  </a:lnTo>
                  <a:lnTo>
                    <a:pt x="2970" y="888"/>
                  </a:lnTo>
                  <a:lnTo>
                    <a:pt x="2958" y="882"/>
                  </a:lnTo>
                  <a:lnTo>
                    <a:pt x="2952" y="876"/>
                  </a:lnTo>
                  <a:lnTo>
                    <a:pt x="2940" y="870"/>
                  </a:lnTo>
                  <a:lnTo>
                    <a:pt x="2940" y="858"/>
                  </a:lnTo>
                  <a:lnTo>
                    <a:pt x="2928" y="834"/>
                  </a:lnTo>
                  <a:lnTo>
                    <a:pt x="2916" y="822"/>
                  </a:lnTo>
                  <a:lnTo>
                    <a:pt x="2892" y="810"/>
                  </a:lnTo>
                  <a:lnTo>
                    <a:pt x="2886" y="804"/>
                  </a:lnTo>
                  <a:lnTo>
                    <a:pt x="2880" y="804"/>
                  </a:lnTo>
                  <a:lnTo>
                    <a:pt x="2874" y="798"/>
                  </a:lnTo>
                  <a:lnTo>
                    <a:pt x="2874" y="786"/>
                  </a:lnTo>
                  <a:lnTo>
                    <a:pt x="2868" y="780"/>
                  </a:lnTo>
                  <a:lnTo>
                    <a:pt x="2844" y="780"/>
                  </a:lnTo>
                  <a:lnTo>
                    <a:pt x="2832" y="786"/>
                  </a:lnTo>
                  <a:lnTo>
                    <a:pt x="2814" y="786"/>
                  </a:lnTo>
                  <a:lnTo>
                    <a:pt x="2802" y="792"/>
                  </a:lnTo>
                  <a:lnTo>
                    <a:pt x="2778" y="792"/>
                  </a:lnTo>
                  <a:lnTo>
                    <a:pt x="2760" y="810"/>
                  </a:lnTo>
                  <a:lnTo>
                    <a:pt x="2766" y="816"/>
                  </a:lnTo>
                  <a:lnTo>
                    <a:pt x="2772" y="828"/>
                  </a:lnTo>
                  <a:lnTo>
                    <a:pt x="2784" y="834"/>
                  </a:lnTo>
                  <a:lnTo>
                    <a:pt x="2802" y="852"/>
                  </a:lnTo>
                  <a:lnTo>
                    <a:pt x="2814" y="858"/>
                  </a:lnTo>
                  <a:lnTo>
                    <a:pt x="2814" y="864"/>
                  </a:lnTo>
                  <a:lnTo>
                    <a:pt x="2790" y="888"/>
                  </a:lnTo>
                  <a:lnTo>
                    <a:pt x="2784" y="888"/>
                  </a:lnTo>
                  <a:lnTo>
                    <a:pt x="2778" y="930"/>
                  </a:lnTo>
                  <a:lnTo>
                    <a:pt x="2736" y="948"/>
                  </a:lnTo>
                  <a:lnTo>
                    <a:pt x="2736" y="954"/>
                  </a:lnTo>
                  <a:lnTo>
                    <a:pt x="2730" y="966"/>
                  </a:lnTo>
                  <a:lnTo>
                    <a:pt x="2724" y="972"/>
                  </a:lnTo>
                  <a:lnTo>
                    <a:pt x="2694" y="972"/>
                  </a:lnTo>
                  <a:lnTo>
                    <a:pt x="2682" y="966"/>
                  </a:lnTo>
                  <a:lnTo>
                    <a:pt x="2652" y="966"/>
                  </a:lnTo>
                  <a:lnTo>
                    <a:pt x="2592" y="960"/>
                  </a:lnTo>
                  <a:lnTo>
                    <a:pt x="2586" y="960"/>
                  </a:lnTo>
                  <a:lnTo>
                    <a:pt x="2580" y="954"/>
                  </a:lnTo>
                  <a:lnTo>
                    <a:pt x="2568" y="948"/>
                  </a:lnTo>
                  <a:lnTo>
                    <a:pt x="2556" y="948"/>
                  </a:lnTo>
                  <a:lnTo>
                    <a:pt x="2544" y="936"/>
                  </a:lnTo>
                  <a:lnTo>
                    <a:pt x="2598" y="936"/>
                  </a:lnTo>
                  <a:lnTo>
                    <a:pt x="2616" y="942"/>
                  </a:lnTo>
                  <a:lnTo>
                    <a:pt x="2640" y="924"/>
                  </a:lnTo>
                  <a:lnTo>
                    <a:pt x="2652" y="924"/>
                  </a:lnTo>
                  <a:lnTo>
                    <a:pt x="2664" y="930"/>
                  </a:lnTo>
                  <a:lnTo>
                    <a:pt x="2682" y="930"/>
                  </a:lnTo>
                  <a:lnTo>
                    <a:pt x="2694" y="924"/>
                  </a:lnTo>
                  <a:lnTo>
                    <a:pt x="2694" y="906"/>
                  </a:lnTo>
                  <a:lnTo>
                    <a:pt x="2700" y="894"/>
                  </a:lnTo>
                  <a:lnTo>
                    <a:pt x="2700" y="882"/>
                  </a:lnTo>
                  <a:lnTo>
                    <a:pt x="2724" y="876"/>
                  </a:lnTo>
                  <a:lnTo>
                    <a:pt x="2724" y="852"/>
                  </a:lnTo>
                  <a:lnTo>
                    <a:pt x="2712" y="852"/>
                  </a:lnTo>
                  <a:lnTo>
                    <a:pt x="2718" y="846"/>
                  </a:lnTo>
                  <a:lnTo>
                    <a:pt x="2724" y="834"/>
                  </a:lnTo>
                  <a:lnTo>
                    <a:pt x="2724" y="822"/>
                  </a:lnTo>
                  <a:lnTo>
                    <a:pt x="2718" y="816"/>
                  </a:lnTo>
                  <a:lnTo>
                    <a:pt x="2712" y="816"/>
                  </a:lnTo>
                  <a:lnTo>
                    <a:pt x="2700" y="810"/>
                  </a:lnTo>
                  <a:lnTo>
                    <a:pt x="2682" y="810"/>
                  </a:lnTo>
                  <a:lnTo>
                    <a:pt x="2664" y="804"/>
                  </a:lnTo>
                  <a:lnTo>
                    <a:pt x="2652" y="804"/>
                  </a:lnTo>
                  <a:lnTo>
                    <a:pt x="2634" y="786"/>
                  </a:lnTo>
                  <a:lnTo>
                    <a:pt x="2634" y="744"/>
                  </a:lnTo>
                  <a:lnTo>
                    <a:pt x="2628" y="732"/>
                  </a:lnTo>
                  <a:lnTo>
                    <a:pt x="2616" y="720"/>
                  </a:lnTo>
                  <a:lnTo>
                    <a:pt x="2604" y="714"/>
                  </a:lnTo>
                  <a:lnTo>
                    <a:pt x="2598" y="702"/>
                  </a:lnTo>
                  <a:lnTo>
                    <a:pt x="2592" y="696"/>
                  </a:lnTo>
                  <a:lnTo>
                    <a:pt x="2586" y="660"/>
                  </a:lnTo>
                  <a:lnTo>
                    <a:pt x="2520" y="624"/>
                  </a:lnTo>
                  <a:lnTo>
                    <a:pt x="2532" y="612"/>
                  </a:lnTo>
                  <a:lnTo>
                    <a:pt x="2544" y="588"/>
                  </a:lnTo>
                  <a:lnTo>
                    <a:pt x="2544" y="576"/>
                  </a:lnTo>
                  <a:lnTo>
                    <a:pt x="2538" y="564"/>
                  </a:lnTo>
                  <a:lnTo>
                    <a:pt x="2514" y="540"/>
                  </a:lnTo>
                  <a:lnTo>
                    <a:pt x="2496" y="540"/>
                  </a:lnTo>
                  <a:lnTo>
                    <a:pt x="2484" y="534"/>
                  </a:lnTo>
                  <a:lnTo>
                    <a:pt x="2472" y="534"/>
                  </a:lnTo>
                  <a:lnTo>
                    <a:pt x="2340" y="522"/>
                  </a:lnTo>
                  <a:lnTo>
                    <a:pt x="2328" y="552"/>
                  </a:lnTo>
                  <a:lnTo>
                    <a:pt x="2346" y="570"/>
                  </a:lnTo>
                  <a:lnTo>
                    <a:pt x="2334" y="600"/>
                  </a:lnTo>
                  <a:lnTo>
                    <a:pt x="2280" y="624"/>
                  </a:lnTo>
                  <a:lnTo>
                    <a:pt x="2268" y="654"/>
                  </a:lnTo>
                  <a:lnTo>
                    <a:pt x="2304" y="660"/>
                  </a:lnTo>
                  <a:lnTo>
                    <a:pt x="2334" y="708"/>
                  </a:lnTo>
                  <a:lnTo>
                    <a:pt x="2322" y="726"/>
                  </a:lnTo>
                  <a:lnTo>
                    <a:pt x="2352" y="750"/>
                  </a:lnTo>
                  <a:lnTo>
                    <a:pt x="2388" y="744"/>
                  </a:lnTo>
                  <a:lnTo>
                    <a:pt x="2394" y="750"/>
                  </a:lnTo>
                  <a:lnTo>
                    <a:pt x="2400" y="762"/>
                  </a:lnTo>
                  <a:lnTo>
                    <a:pt x="2412" y="768"/>
                  </a:lnTo>
                  <a:lnTo>
                    <a:pt x="2418" y="774"/>
                  </a:lnTo>
                  <a:lnTo>
                    <a:pt x="2430" y="780"/>
                  </a:lnTo>
                  <a:lnTo>
                    <a:pt x="2472" y="780"/>
                  </a:lnTo>
                  <a:lnTo>
                    <a:pt x="2466" y="840"/>
                  </a:lnTo>
                  <a:lnTo>
                    <a:pt x="2448" y="816"/>
                  </a:lnTo>
                  <a:lnTo>
                    <a:pt x="2430" y="828"/>
                  </a:lnTo>
                  <a:lnTo>
                    <a:pt x="2418" y="822"/>
                  </a:lnTo>
                  <a:lnTo>
                    <a:pt x="2388" y="804"/>
                  </a:lnTo>
                  <a:lnTo>
                    <a:pt x="2352" y="792"/>
                  </a:lnTo>
                  <a:lnTo>
                    <a:pt x="2328" y="780"/>
                  </a:lnTo>
                  <a:lnTo>
                    <a:pt x="2268" y="780"/>
                  </a:lnTo>
                  <a:lnTo>
                    <a:pt x="2250" y="762"/>
                  </a:lnTo>
                  <a:lnTo>
                    <a:pt x="2244" y="780"/>
                  </a:lnTo>
                  <a:lnTo>
                    <a:pt x="2220" y="756"/>
                  </a:lnTo>
                  <a:lnTo>
                    <a:pt x="2214" y="756"/>
                  </a:lnTo>
                  <a:lnTo>
                    <a:pt x="2208" y="750"/>
                  </a:lnTo>
                  <a:lnTo>
                    <a:pt x="2196" y="744"/>
                  </a:lnTo>
                  <a:lnTo>
                    <a:pt x="2178" y="744"/>
                  </a:lnTo>
                  <a:lnTo>
                    <a:pt x="2154" y="732"/>
                  </a:lnTo>
                  <a:lnTo>
                    <a:pt x="2130" y="732"/>
                  </a:lnTo>
                  <a:lnTo>
                    <a:pt x="2118" y="738"/>
                  </a:lnTo>
                  <a:lnTo>
                    <a:pt x="2088" y="738"/>
                  </a:lnTo>
                  <a:lnTo>
                    <a:pt x="2076" y="732"/>
                  </a:lnTo>
                  <a:lnTo>
                    <a:pt x="2022" y="732"/>
                  </a:lnTo>
                  <a:lnTo>
                    <a:pt x="2016" y="738"/>
                  </a:lnTo>
                  <a:lnTo>
                    <a:pt x="2010" y="738"/>
                  </a:lnTo>
                  <a:lnTo>
                    <a:pt x="2004" y="744"/>
                  </a:lnTo>
                  <a:lnTo>
                    <a:pt x="2004" y="750"/>
                  </a:lnTo>
                  <a:lnTo>
                    <a:pt x="2016" y="762"/>
                  </a:lnTo>
                  <a:lnTo>
                    <a:pt x="2028" y="768"/>
                  </a:lnTo>
                  <a:lnTo>
                    <a:pt x="2040" y="780"/>
                  </a:lnTo>
                  <a:lnTo>
                    <a:pt x="2046" y="780"/>
                  </a:lnTo>
                  <a:lnTo>
                    <a:pt x="2022" y="810"/>
                  </a:lnTo>
                  <a:lnTo>
                    <a:pt x="2010" y="798"/>
                  </a:lnTo>
                  <a:lnTo>
                    <a:pt x="2010" y="828"/>
                  </a:lnTo>
                  <a:lnTo>
                    <a:pt x="1998" y="828"/>
                  </a:lnTo>
                  <a:lnTo>
                    <a:pt x="1986" y="822"/>
                  </a:lnTo>
                  <a:lnTo>
                    <a:pt x="1980" y="822"/>
                  </a:lnTo>
                  <a:lnTo>
                    <a:pt x="1974" y="816"/>
                  </a:lnTo>
                  <a:lnTo>
                    <a:pt x="1974" y="786"/>
                  </a:lnTo>
                  <a:lnTo>
                    <a:pt x="1968" y="780"/>
                  </a:lnTo>
                  <a:lnTo>
                    <a:pt x="1950" y="780"/>
                  </a:lnTo>
                  <a:lnTo>
                    <a:pt x="1938" y="786"/>
                  </a:lnTo>
                  <a:lnTo>
                    <a:pt x="1920" y="792"/>
                  </a:lnTo>
                  <a:lnTo>
                    <a:pt x="1908" y="804"/>
                  </a:lnTo>
                  <a:lnTo>
                    <a:pt x="1884" y="816"/>
                  </a:lnTo>
                  <a:lnTo>
                    <a:pt x="1866" y="816"/>
                  </a:lnTo>
                  <a:lnTo>
                    <a:pt x="1842" y="804"/>
                  </a:lnTo>
                  <a:lnTo>
                    <a:pt x="1824" y="804"/>
                  </a:lnTo>
                  <a:lnTo>
                    <a:pt x="1800" y="810"/>
                  </a:lnTo>
                  <a:lnTo>
                    <a:pt x="1782" y="816"/>
                  </a:lnTo>
                  <a:lnTo>
                    <a:pt x="1764" y="828"/>
                  </a:lnTo>
                  <a:lnTo>
                    <a:pt x="1752" y="834"/>
                  </a:lnTo>
                  <a:lnTo>
                    <a:pt x="1746" y="840"/>
                  </a:lnTo>
                  <a:lnTo>
                    <a:pt x="1680" y="840"/>
                  </a:lnTo>
                  <a:lnTo>
                    <a:pt x="1692" y="816"/>
                  </a:lnTo>
                  <a:lnTo>
                    <a:pt x="1692" y="780"/>
                  </a:lnTo>
                  <a:lnTo>
                    <a:pt x="1680" y="780"/>
                  </a:lnTo>
                  <a:lnTo>
                    <a:pt x="1668" y="786"/>
                  </a:lnTo>
                  <a:lnTo>
                    <a:pt x="1650" y="792"/>
                  </a:lnTo>
                  <a:lnTo>
                    <a:pt x="1638" y="792"/>
                  </a:lnTo>
                  <a:lnTo>
                    <a:pt x="1626" y="804"/>
                  </a:lnTo>
                  <a:lnTo>
                    <a:pt x="1626" y="816"/>
                  </a:lnTo>
                  <a:lnTo>
                    <a:pt x="1632" y="822"/>
                  </a:lnTo>
                  <a:lnTo>
                    <a:pt x="1632" y="828"/>
                  </a:lnTo>
                  <a:lnTo>
                    <a:pt x="1608" y="834"/>
                  </a:lnTo>
                  <a:lnTo>
                    <a:pt x="1608" y="810"/>
                  </a:lnTo>
                  <a:lnTo>
                    <a:pt x="1584" y="816"/>
                  </a:lnTo>
                  <a:lnTo>
                    <a:pt x="1530" y="822"/>
                  </a:lnTo>
                  <a:lnTo>
                    <a:pt x="1488" y="852"/>
                  </a:lnTo>
                  <a:lnTo>
                    <a:pt x="1440" y="858"/>
                  </a:lnTo>
                  <a:lnTo>
                    <a:pt x="1452" y="876"/>
                  </a:lnTo>
                  <a:lnTo>
                    <a:pt x="1440" y="876"/>
                  </a:lnTo>
                  <a:lnTo>
                    <a:pt x="1428" y="870"/>
                  </a:lnTo>
                  <a:lnTo>
                    <a:pt x="1422" y="870"/>
                  </a:lnTo>
                  <a:lnTo>
                    <a:pt x="1410" y="876"/>
                  </a:lnTo>
                  <a:lnTo>
                    <a:pt x="1404" y="882"/>
                  </a:lnTo>
                  <a:lnTo>
                    <a:pt x="1404" y="924"/>
                  </a:lnTo>
                  <a:lnTo>
                    <a:pt x="1332" y="930"/>
                  </a:lnTo>
                  <a:lnTo>
                    <a:pt x="1326" y="924"/>
                  </a:lnTo>
                  <a:lnTo>
                    <a:pt x="1314" y="918"/>
                  </a:lnTo>
                  <a:lnTo>
                    <a:pt x="1308" y="912"/>
                  </a:lnTo>
                  <a:lnTo>
                    <a:pt x="1266" y="912"/>
                  </a:lnTo>
                  <a:lnTo>
                    <a:pt x="1260" y="906"/>
                  </a:lnTo>
                  <a:lnTo>
                    <a:pt x="1260" y="876"/>
                  </a:lnTo>
                  <a:lnTo>
                    <a:pt x="1266" y="870"/>
                  </a:lnTo>
                  <a:lnTo>
                    <a:pt x="1266" y="864"/>
                  </a:lnTo>
                  <a:lnTo>
                    <a:pt x="1272" y="858"/>
                  </a:lnTo>
                  <a:lnTo>
                    <a:pt x="1284" y="864"/>
                  </a:lnTo>
                  <a:lnTo>
                    <a:pt x="1344" y="864"/>
                  </a:lnTo>
                  <a:lnTo>
                    <a:pt x="1332" y="858"/>
                  </a:lnTo>
                  <a:lnTo>
                    <a:pt x="1326" y="846"/>
                  </a:lnTo>
                  <a:lnTo>
                    <a:pt x="1314" y="840"/>
                  </a:lnTo>
                  <a:lnTo>
                    <a:pt x="1302" y="828"/>
                  </a:lnTo>
                  <a:lnTo>
                    <a:pt x="1290" y="822"/>
                  </a:lnTo>
                  <a:lnTo>
                    <a:pt x="1278" y="810"/>
                  </a:lnTo>
                  <a:lnTo>
                    <a:pt x="1152" y="810"/>
                  </a:lnTo>
                  <a:lnTo>
                    <a:pt x="1164" y="822"/>
                  </a:lnTo>
                  <a:lnTo>
                    <a:pt x="1188" y="822"/>
                  </a:lnTo>
                  <a:lnTo>
                    <a:pt x="1200" y="828"/>
                  </a:lnTo>
                  <a:lnTo>
                    <a:pt x="1200" y="846"/>
                  </a:lnTo>
                  <a:lnTo>
                    <a:pt x="1194" y="864"/>
                  </a:lnTo>
                  <a:lnTo>
                    <a:pt x="1194" y="876"/>
                  </a:lnTo>
                  <a:lnTo>
                    <a:pt x="1188" y="894"/>
                  </a:lnTo>
                  <a:lnTo>
                    <a:pt x="1188" y="918"/>
                  </a:lnTo>
                  <a:lnTo>
                    <a:pt x="1194" y="918"/>
                  </a:lnTo>
                  <a:lnTo>
                    <a:pt x="1206" y="924"/>
                  </a:lnTo>
                  <a:lnTo>
                    <a:pt x="1230" y="924"/>
                  </a:lnTo>
                  <a:lnTo>
                    <a:pt x="1236" y="930"/>
                  </a:lnTo>
                  <a:lnTo>
                    <a:pt x="1242" y="930"/>
                  </a:lnTo>
                  <a:lnTo>
                    <a:pt x="1236" y="966"/>
                  </a:lnTo>
                  <a:lnTo>
                    <a:pt x="1248" y="996"/>
                  </a:lnTo>
                  <a:lnTo>
                    <a:pt x="1212" y="972"/>
                  </a:lnTo>
                  <a:lnTo>
                    <a:pt x="1194" y="996"/>
                  </a:lnTo>
                  <a:lnTo>
                    <a:pt x="1188" y="966"/>
                  </a:lnTo>
                  <a:lnTo>
                    <a:pt x="1116" y="948"/>
                  </a:lnTo>
                  <a:lnTo>
                    <a:pt x="1086" y="984"/>
                  </a:lnTo>
                  <a:lnTo>
                    <a:pt x="1062" y="984"/>
                  </a:lnTo>
                  <a:lnTo>
                    <a:pt x="1056" y="996"/>
                  </a:lnTo>
                  <a:lnTo>
                    <a:pt x="1044" y="1002"/>
                  </a:lnTo>
                  <a:lnTo>
                    <a:pt x="1038" y="1008"/>
                  </a:lnTo>
                  <a:lnTo>
                    <a:pt x="1026" y="1014"/>
                  </a:lnTo>
                  <a:lnTo>
                    <a:pt x="1014" y="1014"/>
                  </a:lnTo>
                  <a:lnTo>
                    <a:pt x="1002" y="1020"/>
                  </a:lnTo>
                  <a:lnTo>
                    <a:pt x="1002" y="1032"/>
                  </a:lnTo>
                  <a:lnTo>
                    <a:pt x="1008" y="1038"/>
                  </a:lnTo>
                  <a:lnTo>
                    <a:pt x="1020" y="1044"/>
                  </a:lnTo>
                  <a:lnTo>
                    <a:pt x="1032" y="1056"/>
                  </a:lnTo>
                  <a:lnTo>
                    <a:pt x="1044" y="1062"/>
                  </a:lnTo>
                  <a:lnTo>
                    <a:pt x="1050" y="1068"/>
                  </a:lnTo>
                  <a:lnTo>
                    <a:pt x="1062" y="1074"/>
                  </a:lnTo>
                  <a:lnTo>
                    <a:pt x="1080" y="1104"/>
                  </a:lnTo>
                  <a:lnTo>
                    <a:pt x="1050" y="1086"/>
                  </a:lnTo>
                  <a:lnTo>
                    <a:pt x="1038" y="1092"/>
                  </a:lnTo>
                  <a:lnTo>
                    <a:pt x="1032" y="1098"/>
                  </a:lnTo>
                  <a:lnTo>
                    <a:pt x="1020" y="1098"/>
                  </a:lnTo>
                  <a:lnTo>
                    <a:pt x="1008" y="1092"/>
                  </a:lnTo>
                  <a:lnTo>
                    <a:pt x="996" y="1092"/>
                  </a:lnTo>
                  <a:lnTo>
                    <a:pt x="978" y="1086"/>
                  </a:lnTo>
                  <a:lnTo>
                    <a:pt x="966" y="1080"/>
                  </a:lnTo>
                  <a:lnTo>
                    <a:pt x="948" y="1080"/>
                  </a:lnTo>
                  <a:lnTo>
                    <a:pt x="936" y="1074"/>
                  </a:lnTo>
                  <a:lnTo>
                    <a:pt x="924" y="1074"/>
                  </a:lnTo>
                  <a:lnTo>
                    <a:pt x="918" y="1068"/>
                  </a:lnTo>
                  <a:lnTo>
                    <a:pt x="918" y="1056"/>
                  </a:lnTo>
                  <a:lnTo>
                    <a:pt x="906" y="1050"/>
                  </a:lnTo>
                  <a:lnTo>
                    <a:pt x="888" y="1050"/>
                  </a:lnTo>
                  <a:lnTo>
                    <a:pt x="864" y="1062"/>
                  </a:lnTo>
                  <a:lnTo>
                    <a:pt x="858" y="1068"/>
                  </a:lnTo>
                  <a:lnTo>
                    <a:pt x="840" y="1068"/>
                  </a:lnTo>
                  <a:lnTo>
                    <a:pt x="882" y="1104"/>
                  </a:lnTo>
                  <a:lnTo>
                    <a:pt x="900" y="1104"/>
                  </a:lnTo>
                  <a:lnTo>
                    <a:pt x="912" y="1110"/>
                  </a:lnTo>
                  <a:lnTo>
                    <a:pt x="924" y="1110"/>
                  </a:lnTo>
                  <a:lnTo>
                    <a:pt x="936" y="1116"/>
                  </a:lnTo>
                  <a:lnTo>
                    <a:pt x="942" y="1116"/>
                  </a:lnTo>
                  <a:lnTo>
                    <a:pt x="942" y="1122"/>
                  </a:lnTo>
                  <a:lnTo>
                    <a:pt x="936" y="1134"/>
                  </a:lnTo>
                  <a:lnTo>
                    <a:pt x="924" y="1140"/>
                  </a:lnTo>
                  <a:lnTo>
                    <a:pt x="918" y="1146"/>
                  </a:lnTo>
                  <a:lnTo>
                    <a:pt x="852" y="1128"/>
                  </a:lnTo>
                  <a:lnTo>
                    <a:pt x="840" y="1122"/>
                  </a:lnTo>
                  <a:lnTo>
                    <a:pt x="834" y="1116"/>
                  </a:lnTo>
                  <a:lnTo>
                    <a:pt x="822" y="1110"/>
                  </a:lnTo>
                  <a:lnTo>
                    <a:pt x="762" y="1110"/>
                  </a:lnTo>
                  <a:lnTo>
                    <a:pt x="756" y="1104"/>
                  </a:lnTo>
                  <a:lnTo>
                    <a:pt x="756" y="1056"/>
                  </a:lnTo>
                  <a:lnTo>
                    <a:pt x="738" y="1044"/>
                  </a:lnTo>
                  <a:lnTo>
                    <a:pt x="750" y="1032"/>
                  </a:lnTo>
                  <a:lnTo>
                    <a:pt x="756" y="1020"/>
                  </a:lnTo>
                  <a:lnTo>
                    <a:pt x="756" y="1002"/>
                  </a:lnTo>
                  <a:lnTo>
                    <a:pt x="738" y="990"/>
                  </a:lnTo>
                  <a:lnTo>
                    <a:pt x="702" y="978"/>
                  </a:lnTo>
                  <a:lnTo>
                    <a:pt x="672" y="972"/>
                  </a:lnTo>
                  <a:lnTo>
                    <a:pt x="660" y="966"/>
                  </a:lnTo>
                  <a:lnTo>
                    <a:pt x="630" y="948"/>
                  </a:lnTo>
                  <a:lnTo>
                    <a:pt x="606" y="930"/>
                  </a:lnTo>
                  <a:lnTo>
                    <a:pt x="594" y="912"/>
                  </a:lnTo>
                  <a:lnTo>
                    <a:pt x="630" y="912"/>
                  </a:lnTo>
                  <a:lnTo>
                    <a:pt x="630" y="924"/>
                  </a:lnTo>
                  <a:lnTo>
                    <a:pt x="642" y="924"/>
                  </a:lnTo>
                  <a:lnTo>
                    <a:pt x="654" y="930"/>
                  </a:lnTo>
                  <a:lnTo>
                    <a:pt x="672" y="930"/>
                  </a:lnTo>
                  <a:lnTo>
                    <a:pt x="690" y="936"/>
                  </a:lnTo>
                  <a:lnTo>
                    <a:pt x="720" y="936"/>
                  </a:lnTo>
                  <a:lnTo>
                    <a:pt x="732" y="942"/>
                  </a:lnTo>
                  <a:lnTo>
                    <a:pt x="738" y="954"/>
                  </a:lnTo>
                  <a:lnTo>
                    <a:pt x="762" y="966"/>
                  </a:lnTo>
                  <a:lnTo>
                    <a:pt x="816" y="966"/>
                  </a:lnTo>
                  <a:lnTo>
                    <a:pt x="846" y="972"/>
                  </a:lnTo>
                  <a:lnTo>
                    <a:pt x="858" y="972"/>
                  </a:lnTo>
                  <a:lnTo>
                    <a:pt x="870" y="978"/>
                  </a:lnTo>
                  <a:lnTo>
                    <a:pt x="894" y="984"/>
                  </a:lnTo>
                  <a:lnTo>
                    <a:pt x="930" y="990"/>
                  </a:lnTo>
                  <a:lnTo>
                    <a:pt x="978" y="984"/>
                  </a:lnTo>
                  <a:lnTo>
                    <a:pt x="1026" y="972"/>
                  </a:lnTo>
                  <a:lnTo>
                    <a:pt x="1062" y="954"/>
                  </a:lnTo>
                  <a:lnTo>
                    <a:pt x="1080" y="936"/>
                  </a:lnTo>
                  <a:lnTo>
                    <a:pt x="1074" y="912"/>
                  </a:lnTo>
                  <a:lnTo>
                    <a:pt x="1032" y="870"/>
                  </a:lnTo>
                  <a:lnTo>
                    <a:pt x="1014" y="858"/>
                  </a:lnTo>
                  <a:lnTo>
                    <a:pt x="996" y="852"/>
                  </a:lnTo>
                  <a:lnTo>
                    <a:pt x="948" y="840"/>
                  </a:lnTo>
                  <a:lnTo>
                    <a:pt x="900" y="822"/>
                  </a:lnTo>
                  <a:lnTo>
                    <a:pt x="828" y="798"/>
                  </a:lnTo>
                  <a:lnTo>
                    <a:pt x="792" y="780"/>
                  </a:lnTo>
                  <a:lnTo>
                    <a:pt x="756" y="774"/>
                  </a:lnTo>
                  <a:lnTo>
                    <a:pt x="624" y="774"/>
                  </a:lnTo>
                  <a:lnTo>
                    <a:pt x="612" y="756"/>
                  </a:lnTo>
                  <a:lnTo>
                    <a:pt x="588" y="762"/>
                  </a:lnTo>
                  <a:lnTo>
                    <a:pt x="552" y="744"/>
                  </a:lnTo>
                  <a:lnTo>
                    <a:pt x="588" y="738"/>
                  </a:lnTo>
                  <a:lnTo>
                    <a:pt x="606" y="726"/>
                  </a:lnTo>
                  <a:lnTo>
                    <a:pt x="600" y="726"/>
                  </a:lnTo>
                  <a:lnTo>
                    <a:pt x="594" y="720"/>
                  </a:lnTo>
                  <a:lnTo>
                    <a:pt x="582" y="720"/>
                  </a:lnTo>
                  <a:lnTo>
                    <a:pt x="564" y="714"/>
                  </a:lnTo>
                  <a:lnTo>
                    <a:pt x="546" y="714"/>
                  </a:lnTo>
                  <a:lnTo>
                    <a:pt x="534" y="708"/>
                  </a:lnTo>
                  <a:lnTo>
                    <a:pt x="522" y="720"/>
                  </a:lnTo>
                  <a:lnTo>
                    <a:pt x="522" y="726"/>
                  </a:lnTo>
                  <a:lnTo>
                    <a:pt x="516" y="732"/>
                  </a:lnTo>
                  <a:lnTo>
                    <a:pt x="498" y="732"/>
                  </a:lnTo>
                  <a:lnTo>
                    <a:pt x="486" y="744"/>
                  </a:lnTo>
                  <a:lnTo>
                    <a:pt x="450" y="744"/>
                  </a:lnTo>
                  <a:lnTo>
                    <a:pt x="444" y="756"/>
                  </a:lnTo>
                  <a:lnTo>
                    <a:pt x="420" y="762"/>
                  </a:lnTo>
                  <a:lnTo>
                    <a:pt x="420" y="768"/>
                  </a:lnTo>
                  <a:lnTo>
                    <a:pt x="414" y="780"/>
                  </a:lnTo>
                  <a:lnTo>
                    <a:pt x="390" y="780"/>
                  </a:lnTo>
                  <a:lnTo>
                    <a:pt x="384" y="792"/>
                  </a:lnTo>
                  <a:lnTo>
                    <a:pt x="396" y="804"/>
                  </a:lnTo>
                  <a:lnTo>
                    <a:pt x="396" y="810"/>
                  </a:lnTo>
                  <a:lnTo>
                    <a:pt x="378" y="810"/>
                  </a:lnTo>
                  <a:lnTo>
                    <a:pt x="378" y="822"/>
                  </a:lnTo>
                  <a:lnTo>
                    <a:pt x="384" y="834"/>
                  </a:lnTo>
                  <a:lnTo>
                    <a:pt x="384" y="840"/>
                  </a:lnTo>
                  <a:lnTo>
                    <a:pt x="390" y="846"/>
                  </a:lnTo>
                  <a:lnTo>
                    <a:pt x="396" y="846"/>
                  </a:lnTo>
                  <a:lnTo>
                    <a:pt x="402" y="840"/>
                  </a:lnTo>
                  <a:lnTo>
                    <a:pt x="420" y="840"/>
                  </a:lnTo>
                  <a:lnTo>
                    <a:pt x="468" y="888"/>
                  </a:lnTo>
                  <a:lnTo>
                    <a:pt x="468" y="900"/>
                  </a:lnTo>
                  <a:lnTo>
                    <a:pt x="462" y="900"/>
                  </a:lnTo>
                  <a:lnTo>
                    <a:pt x="450" y="906"/>
                  </a:lnTo>
                  <a:lnTo>
                    <a:pt x="444" y="906"/>
                  </a:lnTo>
                  <a:lnTo>
                    <a:pt x="444" y="918"/>
                  </a:lnTo>
                  <a:lnTo>
                    <a:pt x="438" y="918"/>
                  </a:lnTo>
                  <a:lnTo>
                    <a:pt x="426" y="924"/>
                  </a:lnTo>
                  <a:lnTo>
                    <a:pt x="420" y="930"/>
                  </a:lnTo>
                  <a:lnTo>
                    <a:pt x="438" y="948"/>
                  </a:lnTo>
                  <a:lnTo>
                    <a:pt x="450" y="954"/>
                  </a:lnTo>
                  <a:lnTo>
                    <a:pt x="456" y="966"/>
                  </a:lnTo>
                  <a:lnTo>
                    <a:pt x="468" y="972"/>
                  </a:lnTo>
                  <a:lnTo>
                    <a:pt x="492" y="996"/>
                  </a:lnTo>
                  <a:lnTo>
                    <a:pt x="504" y="1002"/>
                  </a:lnTo>
                  <a:lnTo>
                    <a:pt x="510" y="1008"/>
                  </a:lnTo>
                  <a:lnTo>
                    <a:pt x="510" y="1014"/>
                  </a:lnTo>
                  <a:lnTo>
                    <a:pt x="504" y="1020"/>
                  </a:lnTo>
                  <a:lnTo>
                    <a:pt x="492" y="1020"/>
                  </a:lnTo>
                  <a:lnTo>
                    <a:pt x="480" y="1014"/>
                  </a:lnTo>
                  <a:lnTo>
                    <a:pt x="474" y="1014"/>
                  </a:lnTo>
                  <a:lnTo>
                    <a:pt x="468" y="1044"/>
                  </a:lnTo>
                  <a:lnTo>
                    <a:pt x="480" y="1056"/>
                  </a:lnTo>
                  <a:lnTo>
                    <a:pt x="480" y="1068"/>
                  </a:lnTo>
                  <a:lnTo>
                    <a:pt x="492" y="1068"/>
                  </a:lnTo>
                  <a:lnTo>
                    <a:pt x="498" y="1074"/>
                  </a:lnTo>
                  <a:lnTo>
                    <a:pt x="504" y="1074"/>
                  </a:lnTo>
                  <a:lnTo>
                    <a:pt x="510" y="1080"/>
                  </a:lnTo>
                  <a:lnTo>
                    <a:pt x="510" y="1086"/>
                  </a:lnTo>
                  <a:lnTo>
                    <a:pt x="504" y="1092"/>
                  </a:lnTo>
                  <a:lnTo>
                    <a:pt x="498" y="1104"/>
                  </a:lnTo>
                  <a:lnTo>
                    <a:pt x="522" y="1110"/>
                  </a:lnTo>
                  <a:lnTo>
                    <a:pt x="534" y="1116"/>
                  </a:lnTo>
                  <a:lnTo>
                    <a:pt x="540" y="1122"/>
                  </a:lnTo>
                  <a:lnTo>
                    <a:pt x="540" y="1128"/>
                  </a:lnTo>
                  <a:lnTo>
                    <a:pt x="516" y="1152"/>
                  </a:lnTo>
                  <a:lnTo>
                    <a:pt x="510" y="1152"/>
                  </a:lnTo>
                  <a:lnTo>
                    <a:pt x="582" y="1188"/>
                  </a:lnTo>
                  <a:lnTo>
                    <a:pt x="588" y="1200"/>
                  </a:lnTo>
                  <a:lnTo>
                    <a:pt x="594" y="1206"/>
                  </a:lnTo>
                  <a:lnTo>
                    <a:pt x="600" y="1218"/>
                  </a:lnTo>
                  <a:lnTo>
                    <a:pt x="600" y="1230"/>
                  </a:lnTo>
                  <a:lnTo>
                    <a:pt x="594" y="1236"/>
                  </a:lnTo>
                  <a:lnTo>
                    <a:pt x="588" y="1248"/>
                  </a:lnTo>
                  <a:lnTo>
                    <a:pt x="552" y="1284"/>
                  </a:lnTo>
                  <a:lnTo>
                    <a:pt x="546" y="1284"/>
                  </a:lnTo>
                  <a:lnTo>
                    <a:pt x="486" y="1344"/>
                  </a:lnTo>
                  <a:lnTo>
                    <a:pt x="426" y="1374"/>
                  </a:lnTo>
                  <a:lnTo>
                    <a:pt x="432" y="1386"/>
                  </a:lnTo>
                  <a:lnTo>
                    <a:pt x="462" y="1368"/>
                  </a:lnTo>
                  <a:lnTo>
                    <a:pt x="468" y="1386"/>
                  </a:lnTo>
                  <a:lnTo>
                    <a:pt x="480" y="1398"/>
                  </a:lnTo>
                  <a:lnTo>
                    <a:pt x="492" y="1404"/>
                  </a:lnTo>
                  <a:lnTo>
                    <a:pt x="498" y="1410"/>
                  </a:lnTo>
                  <a:lnTo>
                    <a:pt x="546" y="1410"/>
                  </a:lnTo>
                  <a:lnTo>
                    <a:pt x="558" y="1428"/>
                  </a:lnTo>
                  <a:lnTo>
                    <a:pt x="546" y="1428"/>
                  </a:lnTo>
                  <a:lnTo>
                    <a:pt x="534" y="1422"/>
                  </a:lnTo>
                  <a:lnTo>
                    <a:pt x="504" y="1422"/>
                  </a:lnTo>
                  <a:lnTo>
                    <a:pt x="492" y="1434"/>
                  </a:lnTo>
                  <a:lnTo>
                    <a:pt x="492" y="1440"/>
                  </a:lnTo>
                  <a:lnTo>
                    <a:pt x="456" y="1440"/>
                  </a:lnTo>
                  <a:lnTo>
                    <a:pt x="450" y="1470"/>
                  </a:lnTo>
                  <a:lnTo>
                    <a:pt x="438" y="1470"/>
                  </a:lnTo>
                  <a:lnTo>
                    <a:pt x="432" y="1482"/>
                  </a:lnTo>
                  <a:lnTo>
                    <a:pt x="438" y="1494"/>
                  </a:lnTo>
                  <a:lnTo>
                    <a:pt x="432" y="1500"/>
                  </a:lnTo>
                  <a:lnTo>
                    <a:pt x="426" y="1500"/>
                  </a:lnTo>
                  <a:lnTo>
                    <a:pt x="414" y="1512"/>
                  </a:lnTo>
                  <a:lnTo>
                    <a:pt x="414" y="1530"/>
                  </a:lnTo>
                  <a:lnTo>
                    <a:pt x="432" y="1536"/>
                  </a:lnTo>
                  <a:lnTo>
                    <a:pt x="420" y="1560"/>
                  </a:lnTo>
                  <a:lnTo>
                    <a:pt x="432" y="1566"/>
                  </a:lnTo>
                  <a:lnTo>
                    <a:pt x="444" y="1584"/>
                  </a:lnTo>
                  <a:lnTo>
                    <a:pt x="426" y="1596"/>
                  </a:lnTo>
                  <a:lnTo>
                    <a:pt x="426" y="1608"/>
                  </a:lnTo>
                  <a:lnTo>
                    <a:pt x="432" y="1608"/>
                  </a:lnTo>
                  <a:lnTo>
                    <a:pt x="444" y="1620"/>
                  </a:lnTo>
                  <a:lnTo>
                    <a:pt x="456" y="1626"/>
                  </a:lnTo>
                  <a:lnTo>
                    <a:pt x="462" y="1632"/>
                  </a:lnTo>
                  <a:lnTo>
                    <a:pt x="462" y="1638"/>
                  </a:lnTo>
                  <a:lnTo>
                    <a:pt x="444" y="1638"/>
                  </a:lnTo>
                  <a:lnTo>
                    <a:pt x="438" y="1656"/>
                  </a:lnTo>
                  <a:lnTo>
                    <a:pt x="462" y="1662"/>
                  </a:lnTo>
                  <a:lnTo>
                    <a:pt x="468" y="1668"/>
                  </a:lnTo>
                  <a:lnTo>
                    <a:pt x="474" y="1680"/>
                  </a:lnTo>
                  <a:lnTo>
                    <a:pt x="486" y="1692"/>
                  </a:lnTo>
                  <a:lnTo>
                    <a:pt x="486" y="1716"/>
                  </a:lnTo>
                  <a:lnTo>
                    <a:pt x="510" y="1716"/>
                  </a:lnTo>
                  <a:lnTo>
                    <a:pt x="516" y="1722"/>
                  </a:lnTo>
                  <a:lnTo>
                    <a:pt x="516" y="1728"/>
                  </a:lnTo>
                  <a:lnTo>
                    <a:pt x="528" y="1722"/>
                  </a:lnTo>
                  <a:lnTo>
                    <a:pt x="564" y="1728"/>
                  </a:lnTo>
                  <a:lnTo>
                    <a:pt x="570" y="1746"/>
                  </a:lnTo>
                  <a:lnTo>
                    <a:pt x="600" y="1728"/>
                  </a:lnTo>
                  <a:lnTo>
                    <a:pt x="606" y="1728"/>
                  </a:lnTo>
                  <a:lnTo>
                    <a:pt x="612" y="1734"/>
                  </a:lnTo>
                  <a:lnTo>
                    <a:pt x="648" y="1752"/>
                  </a:lnTo>
                  <a:lnTo>
                    <a:pt x="654" y="1758"/>
                  </a:lnTo>
                  <a:lnTo>
                    <a:pt x="654" y="1770"/>
                  </a:lnTo>
                  <a:lnTo>
                    <a:pt x="648" y="1776"/>
                  </a:lnTo>
                  <a:lnTo>
                    <a:pt x="660" y="1794"/>
                  </a:lnTo>
                  <a:lnTo>
                    <a:pt x="654" y="1812"/>
                  </a:lnTo>
                  <a:lnTo>
                    <a:pt x="660" y="1818"/>
                  </a:lnTo>
                  <a:lnTo>
                    <a:pt x="672" y="1824"/>
                  </a:lnTo>
                  <a:lnTo>
                    <a:pt x="690" y="1842"/>
                  </a:lnTo>
                  <a:lnTo>
                    <a:pt x="690" y="1854"/>
                  </a:lnTo>
                  <a:lnTo>
                    <a:pt x="720" y="1866"/>
                  </a:lnTo>
                  <a:lnTo>
                    <a:pt x="720" y="1890"/>
                  </a:lnTo>
                  <a:lnTo>
                    <a:pt x="756" y="1890"/>
                  </a:lnTo>
                  <a:lnTo>
                    <a:pt x="762" y="1896"/>
                  </a:lnTo>
                  <a:lnTo>
                    <a:pt x="768" y="1896"/>
                  </a:lnTo>
                  <a:lnTo>
                    <a:pt x="768" y="1902"/>
                  </a:lnTo>
                  <a:lnTo>
                    <a:pt x="762" y="1908"/>
                  </a:lnTo>
                  <a:lnTo>
                    <a:pt x="786" y="1920"/>
                  </a:lnTo>
                  <a:lnTo>
                    <a:pt x="774" y="1926"/>
                  </a:lnTo>
                  <a:lnTo>
                    <a:pt x="768" y="1938"/>
                  </a:lnTo>
                  <a:lnTo>
                    <a:pt x="744" y="1950"/>
                  </a:lnTo>
                  <a:lnTo>
                    <a:pt x="738" y="1950"/>
                  </a:lnTo>
                  <a:lnTo>
                    <a:pt x="732" y="1944"/>
                  </a:lnTo>
                  <a:lnTo>
                    <a:pt x="726" y="1944"/>
                  </a:lnTo>
                  <a:lnTo>
                    <a:pt x="726" y="1938"/>
                  </a:lnTo>
                  <a:lnTo>
                    <a:pt x="702" y="1938"/>
                  </a:lnTo>
                  <a:lnTo>
                    <a:pt x="696" y="1944"/>
                  </a:lnTo>
                  <a:lnTo>
                    <a:pt x="696" y="1950"/>
                  </a:lnTo>
                  <a:lnTo>
                    <a:pt x="720" y="1974"/>
                  </a:lnTo>
                  <a:lnTo>
                    <a:pt x="720" y="1992"/>
                  </a:lnTo>
                  <a:lnTo>
                    <a:pt x="726" y="1998"/>
                  </a:lnTo>
                  <a:lnTo>
                    <a:pt x="732" y="2010"/>
                  </a:lnTo>
                  <a:lnTo>
                    <a:pt x="732" y="2028"/>
                  </a:lnTo>
                  <a:lnTo>
                    <a:pt x="720" y="2028"/>
                  </a:lnTo>
                  <a:lnTo>
                    <a:pt x="714" y="2022"/>
                  </a:lnTo>
                  <a:lnTo>
                    <a:pt x="708" y="2022"/>
                  </a:lnTo>
                  <a:lnTo>
                    <a:pt x="720" y="2028"/>
                  </a:lnTo>
                  <a:lnTo>
                    <a:pt x="768" y="2028"/>
                  </a:lnTo>
                  <a:lnTo>
                    <a:pt x="774" y="2022"/>
                  </a:lnTo>
                  <a:lnTo>
                    <a:pt x="774" y="2010"/>
                  </a:lnTo>
                  <a:lnTo>
                    <a:pt x="804" y="2010"/>
                  </a:lnTo>
                  <a:lnTo>
                    <a:pt x="816" y="2004"/>
                  </a:lnTo>
                  <a:lnTo>
                    <a:pt x="864" y="2004"/>
                  </a:lnTo>
                  <a:lnTo>
                    <a:pt x="870" y="2022"/>
                  </a:lnTo>
                  <a:lnTo>
                    <a:pt x="876" y="2022"/>
                  </a:lnTo>
                  <a:lnTo>
                    <a:pt x="882" y="2028"/>
                  </a:lnTo>
                  <a:lnTo>
                    <a:pt x="894" y="2034"/>
                  </a:lnTo>
                  <a:lnTo>
                    <a:pt x="900" y="2034"/>
                  </a:lnTo>
                  <a:lnTo>
                    <a:pt x="900" y="2046"/>
                  </a:lnTo>
                  <a:lnTo>
                    <a:pt x="894" y="2052"/>
                  </a:lnTo>
                  <a:lnTo>
                    <a:pt x="888" y="2052"/>
                  </a:lnTo>
                  <a:lnTo>
                    <a:pt x="894" y="2070"/>
                  </a:lnTo>
                  <a:lnTo>
                    <a:pt x="894" y="2088"/>
                  </a:lnTo>
                  <a:lnTo>
                    <a:pt x="930" y="2088"/>
                  </a:lnTo>
                  <a:lnTo>
                    <a:pt x="972" y="2106"/>
                  </a:lnTo>
                  <a:lnTo>
                    <a:pt x="984" y="2154"/>
                  </a:lnTo>
                  <a:lnTo>
                    <a:pt x="990" y="2154"/>
                  </a:lnTo>
                  <a:lnTo>
                    <a:pt x="1014" y="2148"/>
                  </a:lnTo>
                  <a:lnTo>
                    <a:pt x="1020" y="2154"/>
                  </a:lnTo>
                  <a:lnTo>
                    <a:pt x="1032" y="2154"/>
                  </a:lnTo>
                  <a:lnTo>
                    <a:pt x="1038" y="2160"/>
                  </a:lnTo>
                  <a:lnTo>
                    <a:pt x="1086" y="2160"/>
                  </a:lnTo>
                  <a:lnTo>
                    <a:pt x="1092" y="2166"/>
                  </a:lnTo>
                  <a:lnTo>
                    <a:pt x="1092" y="2160"/>
                  </a:lnTo>
                  <a:lnTo>
                    <a:pt x="1098" y="2154"/>
                  </a:lnTo>
                  <a:lnTo>
                    <a:pt x="1110" y="2154"/>
                  </a:lnTo>
                  <a:lnTo>
                    <a:pt x="1116" y="2166"/>
                  </a:lnTo>
                  <a:lnTo>
                    <a:pt x="1140" y="2190"/>
                  </a:lnTo>
                  <a:lnTo>
                    <a:pt x="1152" y="2184"/>
                  </a:lnTo>
                  <a:lnTo>
                    <a:pt x="1170" y="2184"/>
                  </a:lnTo>
                  <a:lnTo>
                    <a:pt x="1176" y="2190"/>
                  </a:lnTo>
                  <a:lnTo>
                    <a:pt x="1188" y="2196"/>
                  </a:lnTo>
                  <a:lnTo>
                    <a:pt x="1230" y="2196"/>
                  </a:lnTo>
                  <a:lnTo>
                    <a:pt x="1230" y="2202"/>
                  </a:lnTo>
                  <a:lnTo>
                    <a:pt x="1236" y="2208"/>
                  </a:lnTo>
                  <a:lnTo>
                    <a:pt x="1254" y="2220"/>
                  </a:lnTo>
                  <a:lnTo>
                    <a:pt x="1278" y="2220"/>
                  </a:lnTo>
                  <a:lnTo>
                    <a:pt x="1284" y="2226"/>
                  </a:lnTo>
                  <a:lnTo>
                    <a:pt x="1284" y="2250"/>
                  </a:lnTo>
                  <a:lnTo>
                    <a:pt x="1266" y="2262"/>
                  </a:lnTo>
                  <a:lnTo>
                    <a:pt x="1272" y="2262"/>
                  </a:lnTo>
                  <a:lnTo>
                    <a:pt x="1278" y="2268"/>
                  </a:lnTo>
                  <a:lnTo>
                    <a:pt x="1284" y="2268"/>
                  </a:lnTo>
                  <a:lnTo>
                    <a:pt x="1290" y="2274"/>
                  </a:lnTo>
                  <a:lnTo>
                    <a:pt x="1284" y="2280"/>
                  </a:lnTo>
                  <a:lnTo>
                    <a:pt x="1266" y="2280"/>
                  </a:lnTo>
                  <a:lnTo>
                    <a:pt x="1260" y="2286"/>
                  </a:lnTo>
                  <a:lnTo>
                    <a:pt x="1272" y="2298"/>
                  </a:lnTo>
                  <a:lnTo>
                    <a:pt x="1284" y="2304"/>
                  </a:lnTo>
                  <a:lnTo>
                    <a:pt x="1284" y="2316"/>
                  </a:lnTo>
                  <a:lnTo>
                    <a:pt x="1290" y="2328"/>
                  </a:lnTo>
                  <a:lnTo>
                    <a:pt x="1290" y="2334"/>
                  </a:lnTo>
                  <a:lnTo>
                    <a:pt x="1278" y="2346"/>
                  </a:lnTo>
                  <a:lnTo>
                    <a:pt x="1266" y="2346"/>
                  </a:lnTo>
                  <a:lnTo>
                    <a:pt x="1254" y="2352"/>
                  </a:lnTo>
                  <a:lnTo>
                    <a:pt x="1224" y="2352"/>
                  </a:lnTo>
                  <a:lnTo>
                    <a:pt x="1212" y="2364"/>
                  </a:lnTo>
                  <a:lnTo>
                    <a:pt x="1212" y="2370"/>
                  </a:lnTo>
                  <a:lnTo>
                    <a:pt x="1206" y="2376"/>
                  </a:lnTo>
                  <a:lnTo>
                    <a:pt x="1188" y="2376"/>
                  </a:lnTo>
                  <a:lnTo>
                    <a:pt x="1188" y="2412"/>
                  </a:lnTo>
                  <a:lnTo>
                    <a:pt x="1194" y="2412"/>
                  </a:lnTo>
                  <a:lnTo>
                    <a:pt x="1200" y="2406"/>
                  </a:lnTo>
                  <a:lnTo>
                    <a:pt x="1212" y="2406"/>
                  </a:lnTo>
                  <a:lnTo>
                    <a:pt x="1224" y="2400"/>
                  </a:lnTo>
                  <a:lnTo>
                    <a:pt x="1254" y="2400"/>
                  </a:lnTo>
                  <a:lnTo>
                    <a:pt x="1254" y="2412"/>
                  </a:lnTo>
                  <a:lnTo>
                    <a:pt x="1248" y="2418"/>
                  </a:lnTo>
                  <a:lnTo>
                    <a:pt x="1242" y="2430"/>
                  </a:lnTo>
                  <a:lnTo>
                    <a:pt x="1230" y="2436"/>
                  </a:lnTo>
                  <a:lnTo>
                    <a:pt x="1224" y="2442"/>
                  </a:lnTo>
                  <a:lnTo>
                    <a:pt x="1170" y="2454"/>
                  </a:lnTo>
                  <a:lnTo>
                    <a:pt x="1218" y="2490"/>
                  </a:lnTo>
                  <a:lnTo>
                    <a:pt x="1212" y="2490"/>
                  </a:lnTo>
                  <a:lnTo>
                    <a:pt x="1206" y="2496"/>
                  </a:lnTo>
                  <a:lnTo>
                    <a:pt x="1194" y="2496"/>
                  </a:lnTo>
                  <a:lnTo>
                    <a:pt x="1188" y="2502"/>
                  </a:lnTo>
                  <a:lnTo>
                    <a:pt x="1176" y="2526"/>
                  </a:lnTo>
                  <a:lnTo>
                    <a:pt x="1176" y="2544"/>
                  </a:lnTo>
                  <a:lnTo>
                    <a:pt x="1164" y="2550"/>
                  </a:lnTo>
                  <a:lnTo>
                    <a:pt x="1158" y="2556"/>
                  </a:lnTo>
                  <a:lnTo>
                    <a:pt x="1146" y="2556"/>
                  </a:lnTo>
                  <a:lnTo>
                    <a:pt x="1140" y="2550"/>
                  </a:lnTo>
                  <a:lnTo>
                    <a:pt x="1128" y="2544"/>
                  </a:lnTo>
                  <a:lnTo>
                    <a:pt x="1122" y="2538"/>
                  </a:lnTo>
                  <a:lnTo>
                    <a:pt x="1116" y="2556"/>
                  </a:lnTo>
                  <a:lnTo>
                    <a:pt x="1122" y="2562"/>
                  </a:lnTo>
                  <a:lnTo>
                    <a:pt x="1128" y="2574"/>
                  </a:lnTo>
                  <a:lnTo>
                    <a:pt x="1134" y="2580"/>
                  </a:lnTo>
                  <a:lnTo>
                    <a:pt x="1146" y="2580"/>
                  </a:lnTo>
                  <a:lnTo>
                    <a:pt x="1146" y="2586"/>
                  </a:lnTo>
                  <a:lnTo>
                    <a:pt x="1152" y="2598"/>
                  </a:lnTo>
                  <a:lnTo>
                    <a:pt x="1158" y="2604"/>
                  </a:lnTo>
                  <a:lnTo>
                    <a:pt x="1194" y="2604"/>
                  </a:lnTo>
                  <a:lnTo>
                    <a:pt x="1200" y="2610"/>
                  </a:lnTo>
                  <a:lnTo>
                    <a:pt x="1212" y="2616"/>
                  </a:lnTo>
                  <a:lnTo>
                    <a:pt x="1218" y="2628"/>
                  </a:lnTo>
                  <a:lnTo>
                    <a:pt x="1224" y="2634"/>
                  </a:lnTo>
                  <a:lnTo>
                    <a:pt x="1254" y="2634"/>
                  </a:lnTo>
                  <a:lnTo>
                    <a:pt x="1272" y="2652"/>
                  </a:lnTo>
                  <a:lnTo>
                    <a:pt x="1278" y="2664"/>
                  </a:lnTo>
                  <a:lnTo>
                    <a:pt x="1290" y="2670"/>
                  </a:lnTo>
                  <a:lnTo>
                    <a:pt x="1314" y="2694"/>
                  </a:lnTo>
                  <a:lnTo>
                    <a:pt x="1320" y="2694"/>
                  </a:lnTo>
                  <a:lnTo>
                    <a:pt x="1332" y="2700"/>
                  </a:lnTo>
                  <a:lnTo>
                    <a:pt x="1338" y="2700"/>
                  </a:lnTo>
                  <a:lnTo>
                    <a:pt x="1350" y="2706"/>
                  </a:lnTo>
                  <a:lnTo>
                    <a:pt x="1344" y="2706"/>
                  </a:lnTo>
                  <a:lnTo>
                    <a:pt x="1368" y="2688"/>
                  </a:lnTo>
                  <a:lnTo>
                    <a:pt x="1380" y="2688"/>
                  </a:lnTo>
                  <a:lnTo>
                    <a:pt x="1398" y="2694"/>
                  </a:lnTo>
                  <a:lnTo>
                    <a:pt x="1410" y="2700"/>
                  </a:lnTo>
                  <a:lnTo>
                    <a:pt x="1428" y="2706"/>
                  </a:lnTo>
                  <a:lnTo>
                    <a:pt x="1488" y="2718"/>
                  </a:lnTo>
                  <a:lnTo>
                    <a:pt x="1524" y="2718"/>
                  </a:lnTo>
                  <a:lnTo>
                    <a:pt x="1530" y="2724"/>
                  </a:lnTo>
                  <a:lnTo>
                    <a:pt x="1536" y="2724"/>
                  </a:lnTo>
                  <a:lnTo>
                    <a:pt x="1584" y="2754"/>
                  </a:lnTo>
                  <a:lnTo>
                    <a:pt x="1584" y="2760"/>
                  </a:lnTo>
                  <a:lnTo>
                    <a:pt x="1590" y="2760"/>
                  </a:lnTo>
                  <a:lnTo>
                    <a:pt x="1602" y="2766"/>
                  </a:lnTo>
                  <a:lnTo>
                    <a:pt x="1626" y="2766"/>
                  </a:lnTo>
                  <a:lnTo>
                    <a:pt x="1632" y="2760"/>
                  </a:lnTo>
                  <a:lnTo>
                    <a:pt x="1644" y="2760"/>
                  </a:lnTo>
                  <a:lnTo>
                    <a:pt x="1644" y="2754"/>
                  </a:lnTo>
                  <a:lnTo>
                    <a:pt x="1674" y="2754"/>
                  </a:lnTo>
                  <a:lnTo>
                    <a:pt x="1686" y="2760"/>
                  </a:lnTo>
                  <a:lnTo>
                    <a:pt x="1698" y="2772"/>
                  </a:lnTo>
                  <a:lnTo>
                    <a:pt x="1728" y="2778"/>
                  </a:lnTo>
                  <a:lnTo>
                    <a:pt x="1728" y="2790"/>
                  </a:lnTo>
                  <a:lnTo>
                    <a:pt x="1722" y="2796"/>
                  </a:lnTo>
                  <a:lnTo>
                    <a:pt x="1722" y="2802"/>
                  </a:lnTo>
                  <a:lnTo>
                    <a:pt x="1740" y="2802"/>
                  </a:lnTo>
                  <a:lnTo>
                    <a:pt x="1752" y="2814"/>
                  </a:lnTo>
                  <a:lnTo>
                    <a:pt x="1764" y="2820"/>
                  </a:lnTo>
                  <a:lnTo>
                    <a:pt x="1776" y="2832"/>
                  </a:lnTo>
                  <a:lnTo>
                    <a:pt x="1788" y="2826"/>
                  </a:lnTo>
                  <a:lnTo>
                    <a:pt x="1794" y="2826"/>
                  </a:lnTo>
                  <a:lnTo>
                    <a:pt x="1818" y="2838"/>
                  </a:lnTo>
                  <a:lnTo>
                    <a:pt x="1836" y="2856"/>
                  </a:lnTo>
                  <a:lnTo>
                    <a:pt x="1842" y="2868"/>
                  </a:lnTo>
                  <a:lnTo>
                    <a:pt x="1854" y="2874"/>
                  </a:lnTo>
                  <a:lnTo>
                    <a:pt x="1860" y="2880"/>
                  </a:lnTo>
                  <a:lnTo>
                    <a:pt x="1884" y="2880"/>
                  </a:lnTo>
                  <a:lnTo>
                    <a:pt x="1890" y="2874"/>
                  </a:lnTo>
                  <a:lnTo>
                    <a:pt x="1890" y="2862"/>
                  </a:lnTo>
                  <a:lnTo>
                    <a:pt x="1908" y="2862"/>
                  </a:lnTo>
                  <a:lnTo>
                    <a:pt x="1914" y="2856"/>
                  </a:lnTo>
                  <a:lnTo>
                    <a:pt x="1914" y="2826"/>
                  </a:lnTo>
                  <a:lnTo>
                    <a:pt x="1908" y="2820"/>
                  </a:lnTo>
                  <a:lnTo>
                    <a:pt x="1908" y="2814"/>
                  </a:lnTo>
                  <a:lnTo>
                    <a:pt x="1896" y="2802"/>
                  </a:lnTo>
                  <a:lnTo>
                    <a:pt x="1890" y="2790"/>
                  </a:lnTo>
                  <a:lnTo>
                    <a:pt x="1884" y="2784"/>
                  </a:lnTo>
                  <a:lnTo>
                    <a:pt x="1872" y="2778"/>
                  </a:lnTo>
                  <a:lnTo>
                    <a:pt x="1866" y="2772"/>
                  </a:lnTo>
                  <a:lnTo>
                    <a:pt x="1854" y="2772"/>
                  </a:lnTo>
                  <a:lnTo>
                    <a:pt x="1854" y="2748"/>
                  </a:lnTo>
                  <a:lnTo>
                    <a:pt x="1848" y="2742"/>
                  </a:lnTo>
                  <a:lnTo>
                    <a:pt x="1836" y="2736"/>
                  </a:lnTo>
                  <a:lnTo>
                    <a:pt x="1830" y="2724"/>
                  </a:lnTo>
                  <a:lnTo>
                    <a:pt x="1824" y="2718"/>
                  </a:lnTo>
                  <a:lnTo>
                    <a:pt x="1824" y="2706"/>
                  </a:lnTo>
                  <a:lnTo>
                    <a:pt x="1830" y="2694"/>
                  </a:lnTo>
                  <a:lnTo>
                    <a:pt x="1830" y="2682"/>
                  </a:lnTo>
                  <a:lnTo>
                    <a:pt x="1818" y="2658"/>
                  </a:lnTo>
                  <a:lnTo>
                    <a:pt x="1812" y="2652"/>
                  </a:lnTo>
                  <a:lnTo>
                    <a:pt x="1806" y="2640"/>
                  </a:lnTo>
                  <a:lnTo>
                    <a:pt x="1794" y="2634"/>
                  </a:lnTo>
                  <a:lnTo>
                    <a:pt x="1788" y="2628"/>
                  </a:lnTo>
                  <a:lnTo>
                    <a:pt x="1776" y="2628"/>
                  </a:lnTo>
                  <a:lnTo>
                    <a:pt x="1758" y="2622"/>
                  </a:lnTo>
                  <a:lnTo>
                    <a:pt x="1758" y="2604"/>
                  </a:lnTo>
                  <a:lnTo>
                    <a:pt x="1794" y="2568"/>
                  </a:lnTo>
                  <a:lnTo>
                    <a:pt x="1800" y="2556"/>
                  </a:lnTo>
                  <a:lnTo>
                    <a:pt x="1806" y="2550"/>
                  </a:lnTo>
                  <a:lnTo>
                    <a:pt x="1806" y="2544"/>
                  </a:lnTo>
                  <a:lnTo>
                    <a:pt x="1800" y="2532"/>
                  </a:lnTo>
                  <a:lnTo>
                    <a:pt x="1788" y="2520"/>
                  </a:lnTo>
                  <a:lnTo>
                    <a:pt x="1800" y="2520"/>
                  </a:lnTo>
                  <a:lnTo>
                    <a:pt x="1812" y="2526"/>
                  </a:lnTo>
                  <a:lnTo>
                    <a:pt x="1830" y="2526"/>
                  </a:lnTo>
                  <a:lnTo>
                    <a:pt x="1842" y="2514"/>
                  </a:lnTo>
                  <a:lnTo>
                    <a:pt x="1872" y="2514"/>
                  </a:lnTo>
                  <a:lnTo>
                    <a:pt x="1878" y="2508"/>
                  </a:lnTo>
                  <a:lnTo>
                    <a:pt x="1860" y="2490"/>
                  </a:lnTo>
                  <a:lnTo>
                    <a:pt x="1890" y="2490"/>
                  </a:lnTo>
                  <a:lnTo>
                    <a:pt x="1890" y="2472"/>
                  </a:lnTo>
                  <a:lnTo>
                    <a:pt x="1878" y="2472"/>
                  </a:lnTo>
                  <a:lnTo>
                    <a:pt x="1854" y="2460"/>
                  </a:lnTo>
                  <a:lnTo>
                    <a:pt x="1842" y="2448"/>
                  </a:lnTo>
                  <a:lnTo>
                    <a:pt x="1842" y="2442"/>
                  </a:lnTo>
                  <a:lnTo>
                    <a:pt x="1878" y="2442"/>
                  </a:lnTo>
                  <a:lnTo>
                    <a:pt x="1878" y="2430"/>
                  </a:lnTo>
                  <a:lnTo>
                    <a:pt x="1866" y="2418"/>
                  </a:lnTo>
                  <a:lnTo>
                    <a:pt x="1860" y="2406"/>
                  </a:lnTo>
                  <a:lnTo>
                    <a:pt x="1812" y="2358"/>
                  </a:lnTo>
                  <a:lnTo>
                    <a:pt x="1800" y="2358"/>
                  </a:lnTo>
                  <a:lnTo>
                    <a:pt x="1788" y="2364"/>
                  </a:lnTo>
                  <a:lnTo>
                    <a:pt x="1746" y="2364"/>
                  </a:lnTo>
                  <a:lnTo>
                    <a:pt x="1740" y="2358"/>
                  </a:lnTo>
                  <a:lnTo>
                    <a:pt x="1740" y="2328"/>
                  </a:lnTo>
                  <a:lnTo>
                    <a:pt x="1734" y="2322"/>
                  </a:lnTo>
                  <a:lnTo>
                    <a:pt x="1710" y="2322"/>
                  </a:lnTo>
                  <a:lnTo>
                    <a:pt x="1704" y="2316"/>
                  </a:lnTo>
                  <a:lnTo>
                    <a:pt x="1698" y="2316"/>
                  </a:lnTo>
                  <a:lnTo>
                    <a:pt x="1698" y="2286"/>
                  </a:lnTo>
                  <a:lnTo>
                    <a:pt x="1710" y="2262"/>
                  </a:lnTo>
                  <a:lnTo>
                    <a:pt x="1710" y="2238"/>
                  </a:lnTo>
                  <a:lnTo>
                    <a:pt x="1704" y="2232"/>
                  </a:lnTo>
                  <a:lnTo>
                    <a:pt x="1698" y="2196"/>
                  </a:lnTo>
                  <a:lnTo>
                    <a:pt x="1722" y="2196"/>
                  </a:lnTo>
                  <a:lnTo>
                    <a:pt x="1722" y="2172"/>
                  </a:lnTo>
                  <a:lnTo>
                    <a:pt x="1716" y="2166"/>
                  </a:lnTo>
                  <a:lnTo>
                    <a:pt x="1716" y="2154"/>
                  </a:lnTo>
                  <a:lnTo>
                    <a:pt x="1722" y="2148"/>
                  </a:lnTo>
                  <a:lnTo>
                    <a:pt x="1734" y="2148"/>
                  </a:lnTo>
                  <a:lnTo>
                    <a:pt x="1746" y="2154"/>
                  </a:lnTo>
                  <a:lnTo>
                    <a:pt x="1758" y="2166"/>
                  </a:lnTo>
                  <a:lnTo>
                    <a:pt x="1770" y="2172"/>
                  </a:lnTo>
                  <a:lnTo>
                    <a:pt x="1776" y="2184"/>
                  </a:lnTo>
                  <a:lnTo>
                    <a:pt x="1788" y="2190"/>
                  </a:lnTo>
                  <a:lnTo>
                    <a:pt x="1800" y="2190"/>
                  </a:lnTo>
                  <a:lnTo>
                    <a:pt x="1806" y="2184"/>
                  </a:lnTo>
                  <a:lnTo>
                    <a:pt x="1812" y="2172"/>
                  </a:lnTo>
                  <a:lnTo>
                    <a:pt x="1818" y="2166"/>
                  </a:lnTo>
                  <a:lnTo>
                    <a:pt x="1812" y="2154"/>
                  </a:lnTo>
                  <a:lnTo>
                    <a:pt x="1800" y="2142"/>
                  </a:lnTo>
                  <a:lnTo>
                    <a:pt x="1830" y="2130"/>
                  </a:lnTo>
                  <a:lnTo>
                    <a:pt x="1830" y="2106"/>
                  </a:lnTo>
                  <a:lnTo>
                    <a:pt x="1836" y="2106"/>
                  </a:lnTo>
                  <a:lnTo>
                    <a:pt x="1848" y="2100"/>
                  </a:lnTo>
                  <a:lnTo>
                    <a:pt x="1860" y="2100"/>
                  </a:lnTo>
                  <a:lnTo>
                    <a:pt x="1872" y="2094"/>
                  </a:lnTo>
                  <a:lnTo>
                    <a:pt x="1884" y="2082"/>
                  </a:lnTo>
                  <a:lnTo>
                    <a:pt x="1884" y="2064"/>
                  </a:lnTo>
                  <a:lnTo>
                    <a:pt x="1878" y="2058"/>
                  </a:lnTo>
                  <a:lnTo>
                    <a:pt x="1878" y="2052"/>
                  </a:lnTo>
                  <a:lnTo>
                    <a:pt x="1908" y="2052"/>
                  </a:lnTo>
                  <a:lnTo>
                    <a:pt x="1920" y="2058"/>
                  </a:lnTo>
                  <a:lnTo>
                    <a:pt x="1926" y="2058"/>
                  </a:lnTo>
                  <a:lnTo>
                    <a:pt x="1926" y="2064"/>
                  </a:lnTo>
                  <a:lnTo>
                    <a:pt x="1932" y="2070"/>
                  </a:lnTo>
                  <a:lnTo>
                    <a:pt x="1962" y="2070"/>
                  </a:lnTo>
                  <a:lnTo>
                    <a:pt x="1974" y="2058"/>
                  </a:lnTo>
                  <a:lnTo>
                    <a:pt x="1986" y="2052"/>
                  </a:lnTo>
                  <a:lnTo>
                    <a:pt x="2004" y="2052"/>
                  </a:lnTo>
                  <a:lnTo>
                    <a:pt x="2010" y="2058"/>
                  </a:lnTo>
                  <a:lnTo>
                    <a:pt x="2016" y="2070"/>
                  </a:lnTo>
                  <a:lnTo>
                    <a:pt x="2076" y="2070"/>
                  </a:lnTo>
                  <a:lnTo>
                    <a:pt x="2082" y="2076"/>
                  </a:lnTo>
                  <a:lnTo>
                    <a:pt x="2082" y="2082"/>
                  </a:lnTo>
                  <a:lnTo>
                    <a:pt x="2088" y="2094"/>
                  </a:lnTo>
                  <a:lnTo>
                    <a:pt x="2124" y="2094"/>
                  </a:lnTo>
                  <a:lnTo>
                    <a:pt x="2136" y="2124"/>
                  </a:lnTo>
                  <a:lnTo>
                    <a:pt x="2136" y="2130"/>
                  </a:lnTo>
                  <a:lnTo>
                    <a:pt x="2148" y="2142"/>
                  </a:lnTo>
                  <a:lnTo>
                    <a:pt x="2160" y="2142"/>
                  </a:lnTo>
                  <a:lnTo>
                    <a:pt x="2160" y="2124"/>
                  </a:lnTo>
                  <a:lnTo>
                    <a:pt x="2148" y="2112"/>
                  </a:lnTo>
                  <a:lnTo>
                    <a:pt x="2148" y="2106"/>
                  </a:lnTo>
                  <a:lnTo>
                    <a:pt x="2160" y="2106"/>
                  </a:lnTo>
                  <a:lnTo>
                    <a:pt x="2232" y="2142"/>
                  </a:lnTo>
                  <a:lnTo>
                    <a:pt x="2238" y="2136"/>
                  </a:lnTo>
                  <a:lnTo>
                    <a:pt x="2244" y="2124"/>
                  </a:lnTo>
                  <a:lnTo>
                    <a:pt x="2256" y="2118"/>
                  </a:lnTo>
                  <a:lnTo>
                    <a:pt x="2268" y="2106"/>
                  </a:lnTo>
                  <a:lnTo>
                    <a:pt x="2280" y="2100"/>
                  </a:lnTo>
                  <a:lnTo>
                    <a:pt x="2286" y="2100"/>
                  </a:lnTo>
                  <a:lnTo>
                    <a:pt x="2322" y="2118"/>
                  </a:lnTo>
                  <a:lnTo>
                    <a:pt x="2334" y="2118"/>
                  </a:lnTo>
                  <a:lnTo>
                    <a:pt x="2352" y="2112"/>
                  </a:lnTo>
                  <a:lnTo>
                    <a:pt x="2364" y="2106"/>
                  </a:lnTo>
                  <a:lnTo>
                    <a:pt x="2370" y="2100"/>
                  </a:lnTo>
                  <a:lnTo>
                    <a:pt x="2382" y="2100"/>
                  </a:lnTo>
                  <a:lnTo>
                    <a:pt x="2388" y="2106"/>
                  </a:lnTo>
                  <a:lnTo>
                    <a:pt x="2400" y="2112"/>
                  </a:lnTo>
                  <a:lnTo>
                    <a:pt x="2406" y="2124"/>
                  </a:lnTo>
                  <a:lnTo>
                    <a:pt x="2430" y="2136"/>
                  </a:lnTo>
                  <a:lnTo>
                    <a:pt x="2454" y="2136"/>
                  </a:lnTo>
                  <a:lnTo>
                    <a:pt x="2466" y="2142"/>
                  </a:lnTo>
                  <a:lnTo>
                    <a:pt x="2478" y="2142"/>
                  </a:lnTo>
                  <a:lnTo>
                    <a:pt x="2490" y="2118"/>
                  </a:lnTo>
                  <a:lnTo>
                    <a:pt x="2496" y="2124"/>
                  </a:lnTo>
                  <a:lnTo>
                    <a:pt x="2508" y="2124"/>
                  </a:lnTo>
                  <a:lnTo>
                    <a:pt x="2514" y="2130"/>
                  </a:lnTo>
                  <a:lnTo>
                    <a:pt x="2526" y="2136"/>
                  </a:lnTo>
                  <a:lnTo>
                    <a:pt x="2562" y="2136"/>
                  </a:lnTo>
                  <a:lnTo>
                    <a:pt x="2568" y="2130"/>
                  </a:lnTo>
                  <a:lnTo>
                    <a:pt x="2574" y="2118"/>
                  </a:lnTo>
                  <a:lnTo>
                    <a:pt x="2574" y="2106"/>
                  </a:lnTo>
                  <a:lnTo>
                    <a:pt x="2568" y="2088"/>
                  </a:lnTo>
                  <a:lnTo>
                    <a:pt x="2544" y="2064"/>
                  </a:lnTo>
                  <a:lnTo>
                    <a:pt x="2532" y="2058"/>
                  </a:lnTo>
                  <a:lnTo>
                    <a:pt x="2514" y="2052"/>
                  </a:lnTo>
                  <a:lnTo>
                    <a:pt x="2490" y="2052"/>
                  </a:lnTo>
                  <a:lnTo>
                    <a:pt x="2460" y="2022"/>
                  </a:lnTo>
                  <a:lnTo>
                    <a:pt x="2472" y="2022"/>
                  </a:lnTo>
                  <a:lnTo>
                    <a:pt x="2484" y="2016"/>
                  </a:lnTo>
                  <a:lnTo>
                    <a:pt x="2496" y="2016"/>
                  </a:lnTo>
                  <a:lnTo>
                    <a:pt x="2508" y="2004"/>
                  </a:lnTo>
                  <a:lnTo>
                    <a:pt x="2508" y="1992"/>
                  </a:lnTo>
                  <a:lnTo>
                    <a:pt x="2502" y="1986"/>
                  </a:lnTo>
                  <a:lnTo>
                    <a:pt x="2496" y="1974"/>
                  </a:lnTo>
                  <a:lnTo>
                    <a:pt x="2490" y="1968"/>
                  </a:lnTo>
                  <a:lnTo>
                    <a:pt x="2502" y="1956"/>
                  </a:lnTo>
                  <a:lnTo>
                    <a:pt x="2556" y="1956"/>
                  </a:lnTo>
                  <a:lnTo>
                    <a:pt x="2544" y="1944"/>
                  </a:lnTo>
                  <a:lnTo>
                    <a:pt x="2532" y="1944"/>
                  </a:lnTo>
                  <a:lnTo>
                    <a:pt x="2508" y="1932"/>
                  </a:lnTo>
                  <a:lnTo>
                    <a:pt x="2496" y="1932"/>
                  </a:lnTo>
                  <a:lnTo>
                    <a:pt x="2508" y="1914"/>
                  </a:lnTo>
                  <a:lnTo>
                    <a:pt x="2484" y="1914"/>
                  </a:lnTo>
                  <a:lnTo>
                    <a:pt x="2484" y="1908"/>
                  </a:lnTo>
                  <a:lnTo>
                    <a:pt x="2478" y="1902"/>
                  </a:lnTo>
                  <a:lnTo>
                    <a:pt x="2478" y="1896"/>
                  </a:lnTo>
                  <a:lnTo>
                    <a:pt x="2490" y="1884"/>
                  </a:lnTo>
                  <a:lnTo>
                    <a:pt x="2526" y="1872"/>
                  </a:lnTo>
                  <a:lnTo>
                    <a:pt x="2586" y="1866"/>
                  </a:lnTo>
                  <a:lnTo>
                    <a:pt x="2640" y="1866"/>
                  </a:lnTo>
                  <a:lnTo>
                    <a:pt x="2646" y="1848"/>
                  </a:lnTo>
                  <a:lnTo>
                    <a:pt x="2712" y="1848"/>
                  </a:lnTo>
                  <a:lnTo>
                    <a:pt x="2712" y="1830"/>
                  </a:lnTo>
                  <a:lnTo>
                    <a:pt x="2718" y="1824"/>
                  </a:lnTo>
                  <a:lnTo>
                    <a:pt x="2808" y="1824"/>
                  </a:lnTo>
                  <a:lnTo>
                    <a:pt x="2862" y="1806"/>
                  </a:lnTo>
                  <a:lnTo>
                    <a:pt x="2874" y="1806"/>
                  </a:lnTo>
                  <a:lnTo>
                    <a:pt x="2874" y="1794"/>
                  </a:lnTo>
                  <a:lnTo>
                    <a:pt x="2886" y="1782"/>
                  </a:lnTo>
                  <a:lnTo>
                    <a:pt x="2898" y="1776"/>
                  </a:lnTo>
                  <a:lnTo>
                    <a:pt x="2916" y="1770"/>
                  </a:lnTo>
                  <a:lnTo>
                    <a:pt x="2940" y="1770"/>
                  </a:lnTo>
                  <a:lnTo>
                    <a:pt x="2958" y="1776"/>
                  </a:lnTo>
                  <a:lnTo>
                    <a:pt x="2976" y="1776"/>
                  </a:lnTo>
                  <a:lnTo>
                    <a:pt x="2988" y="1788"/>
                  </a:lnTo>
                  <a:lnTo>
                    <a:pt x="3000" y="1788"/>
                  </a:lnTo>
                  <a:lnTo>
                    <a:pt x="3012" y="1776"/>
                  </a:lnTo>
                  <a:lnTo>
                    <a:pt x="3018" y="1776"/>
                  </a:lnTo>
                  <a:lnTo>
                    <a:pt x="3036" y="1794"/>
                  </a:lnTo>
                  <a:lnTo>
                    <a:pt x="3042" y="1806"/>
                  </a:lnTo>
                  <a:lnTo>
                    <a:pt x="3048" y="1812"/>
                  </a:lnTo>
                  <a:lnTo>
                    <a:pt x="3060" y="1812"/>
                  </a:lnTo>
                  <a:lnTo>
                    <a:pt x="3066" y="1818"/>
                  </a:lnTo>
                  <a:lnTo>
                    <a:pt x="3066" y="1860"/>
                  </a:lnTo>
                  <a:lnTo>
                    <a:pt x="3072" y="1866"/>
                  </a:lnTo>
                  <a:lnTo>
                    <a:pt x="3090" y="1866"/>
                  </a:lnTo>
                  <a:lnTo>
                    <a:pt x="3102" y="1860"/>
                  </a:lnTo>
                  <a:lnTo>
                    <a:pt x="3120" y="1860"/>
                  </a:lnTo>
                  <a:lnTo>
                    <a:pt x="3132" y="1842"/>
                  </a:lnTo>
                  <a:lnTo>
                    <a:pt x="3156" y="1878"/>
                  </a:lnTo>
                  <a:lnTo>
                    <a:pt x="3180" y="1866"/>
                  </a:lnTo>
                  <a:lnTo>
                    <a:pt x="3204" y="1878"/>
                  </a:lnTo>
                  <a:lnTo>
                    <a:pt x="3210" y="1872"/>
                  </a:lnTo>
                  <a:lnTo>
                    <a:pt x="3216" y="1872"/>
                  </a:lnTo>
                  <a:lnTo>
                    <a:pt x="3228" y="1878"/>
                  </a:lnTo>
                  <a:lnTo>
                    <a:pt x="3228" y="1902"/>
                  </a:lnTo>
                  <a:lnTo>
                    <a:pt x="3222" y="1908"/>
                  </a:lnTo>
                  <a:lnTo>
                    <a:pt x="3222" y="1914"/>
                  </a:lnTo>
                  <a:lnTo>
                    <a:pt x="3228" y="1914"/>
                  </a:lnTo>
                  <a:lnTo>
                    <a:pt x="3234" y="1908"/>
                  </a:lnTo>
                  <a:lnTo>
                    <a:pt x="3240" y="1908"/>
                  </a:lnTo>
                  <a:lnTo>
                    <a:pt x="3246" y="1902"/>
                  </a:lnTo>
                  <a:lnTo>
                    <a:pt x="3252" y="1902"/>
                  </a:lnTo>
                  <a:lnTo>
                    <a:pt x="3258" y="1908"/>
                  </a:lnTo>
                  <a:lnTo>
                    <a:pt x="3270" y="1914"/>
                  </a:lnTo>
                  <a:lnTo>
                    <a:pt x="3276" y="1920"/>
                  </a:lnTo>
                  <a:lnTo>
                    <a:pt x="3288" y="1926"/>
                  </a:lnTo>
                  <a:lnTo>
                    <a:pt x="3300" y="1914"/>
                  </a:lnTo>
                  <a:lnTo>
                    <a:pt x="3300" y="1896"/>
                  </a:lnTo>
                  <a:lnTo>
                    <a:pt x="3306" y="1890"/>
                  </a:lnTo>
                  <a:lnTo>
                    <a:pt x="3318" y="1884"/>
                  </a:lnTo>
                  <a:lnTo>
                    <a:pt x="3330" y="1884"/>
                  </a:lnTo>
                  <a:lnTo>
                    <a:pt x="3342" y="1866"/>
                  </a:lnTo>
                  <a:lnTo>
                    <a:pt x="3378" y="1854"/>
                  </a:lnTo>
                  <a:lnTo>
                    <a:pt x="3396" y="1836"/>
                  </a:lnTo>
                  <a:lnTo>
                    <a:pt x="3402" y="1836"/>
                  </a:lnTo>
                  <a:lnTo>
                    <a:pt x="3408" y="1842"/>
                  </a:lnTo>
                  <a:lnTo>
                    <a:pt x="3408" y="1860"/>
                  </a:lnTo>
                  <a:lnTo>
                    <a:pt x="3396" y="1872"/>
                  </a:lnTo>
                  <a:lnTo>
                    <a:pt x="3390" y="1872"/>
                  </a:lnTo>
                  <a:lnTo>
                    <a:pt x="3426" y="1890"/>
                  </a:lnTo>
                  <a:lnTo>
                    <a:pt x="3456" y="1902"/>
                  </a:lnTo>
                  <a:lnTo>
                    <a:pt x="3486" y="1920"/>
                  </a:lnTo>
                  <a:lnTo>
                    <a:pt x="3498" y="1926"/>
                  </a:lnTo>
                  <a:lnTo>
                    <a:pt x="3516" y="1938"/>
                  </a:lnTo>
                  <a:lnTo>
                    <a:pt x="3546" y="1968"/>
                  </a:lnTo>
                  <a:lnTo>
                    <a:pt x="3618" y="2028"/>
                  </a:lnTo>
                  <a:lnTo>
                    <a:pt x="3636" y="2052"/>
                  </a:lnTo>
                  <a:lnTo>
                    <a:pt x="3672" y="2088"/>
                  </a:lnTo>
                  <a:lnTo>
                    <a:pt x="3684" y="2106"/>
                  </a:lnTo>
                  <a:lnTo>
                    <a:pt x="3696" y="2118"/>
                  </a:lnTo>
                  <a:lnTo>
                    <a:pt x="3708" y="2124"/>
                  </a:lnTo>
                  <a:lnTo>
                    <a:pt x="3720" y="2124"/>
                  </a:lnTo>
                  <a:lnTo>
                    <a:pt x="3732" y="2118"/>
                  </a:lnTo>
                  <a:lnTo>
                    <a:pt x="3744" y="2106"/>
                  </a:lnTo>
                  <a:lnTo>
                    <a:pt x="3744" y="2094"/>
                  </a:lnTo>
                  <a:lnTo>
                    <a:pt x="3750" y="2088"/>
                  </a:lnTo>
                  <a:lnTo>
                    <a:pt x="3750" y="2082"/>
                  </a:lnTo>
                  <a:lnTo>
                    <a:pt x="3762" y="2082"/>
                  </a:lnTo>
                  <a:lnTo>
                    <a:pt x="3768" y="2088"/>
                  </a:lnTo>
                  <a:lnTo>
                    <a:pt x="3768" y="2100"/>
                  </a:lnTo>
                  <a:lnTo>
                    <a:pt x="3774" y="2106"/>
                  </a:lnTo>
                  <a:lnTo>
                    <a:pt x="3774" y="2112"/>
                  </a:lnTo>
                  <a:lnTo>
                    <a:pt x="3804" y="2112"/>
                  </a:lnTo>
                  <a:lnTo>
                    <a:pt x="3816" y="2118"/>
                  </a:lnTo>
                  <a:lnTo>
                    <a:pt x="3822" y="2130"/>
                  </a:lnTo>
                  <a:lnTo>
                    <a:pt x="3834" y="2136"/>
                  </a:lnTo>
                  <a:lnTo>
                    <a:pt x="3858" y="2136"/>
                  </a:lnTo>
                  <a:lnTo>
                    <a:pt x="3864" y="2124"/>
                  </a:lnTo>
                  <a:lnTo>
                    <a:pt x="3876" y="2118"/>
                  </a:lnTo>
                  <a:lnTo>
                    <a:pt x="3894" y="2112"/>
                  </a:lnTo>
                  <a:lnTo>
                    <a:pt x="3906" y="2106"/>
                  </a:lnTo>
                  <a:lnTo>
                    <a:pt x="3924" y="2106"/>
                  </a:lnTo>
                  <a:lnTo>
                    <a:pt x="3948" y="2118"/>
                  </a:lnTo>
                  <a:lnTo>
                    <a:pt x="3972" y="2142"/>
                  </a:lnTo>
                  <a:lnTo>
                    <a:pt x="3984" y="2148"/>
                  </a:lnTo>
                  <a:lnTo>
                    <a:pt x="3990" y="2160"/>
                  </a:lnTo>
                  <a:lnTo>
                    <a:pt x="4002" y="2160"/>
                  </a:lnTo>
                  <a:lnTo>
                    <a:pt x="4014" y="2166"/>
                  </a:lnTo>
                  <a:lnTo>
                    <a:pt x="4026" y="2166"/>
                  </a:lnTo>
                  <a:lnTo>
                    <a:pt x="4038" y="2172"/>
                  </a:lnTo>
                  <a:lnTo>
                    <a:pt x="4044" y="2172"/>
                  </a:lnTo>
                  <a:lnTo>
                    <a:pt x="4044" y="2178"/>
                  </a:lnTo>
                  <a:lnTo>
                    <a:pt x="4050" y="2190"/>
                  </a:lnTo>
                  <a:lnTo>
                    <a:pt x="4056" y="2196"/>
                  </a:lnTo>
                  <a:lnTo>
                    <a:pt x="4062" y="2208"/>
                  </a:lnTo>
                  <a:lnTo>
                    <a:pt x="4068" y="2214"/>
                  </a:lnTo>
                  <a:lnTo>
                    <a:pt x="4068" y="2220"/>
                  </a:lnTo>
                  <a:lnTo>
                    <a:pt x="4140" y="2226"/>
                  </a:lnTo>
                  <a:lnTo>
                    <a:pt x="4152" y="2190"/>
                  </a:lnTo>
                  <a:lnTo>
                    <a:pt x="4176" y="2214"/>
                  </a:lnTo>
                  <a:lnTo>
                    <a:pt x="4212" y="2256"/>
                  </a:lnTo>
                  <a:lnTo>
                    <a:pt x="4254" y="2256"/>
                  </a:lnTo>
                  <a:lnTo>
                    <a:pt x="4266" y="2244"/>
                  </a:lnTo>
                  <a:lnTo>
                    <a:pt x="4266" y="2226"/>
                  </a:lnTo>
                  <a:lnTo>
                    <a:pt x="4326" y="2226"/>
                  </a:lnTo>
                  <a:lnTo>
                    <a:pt x="4320" y="2214"/>
                  </a:lnTo>
                  <a:lnTo>
                    <a:pt x="4344" y="2214"/>
                  </a:lnTo>
                  <a:lnTo>
                    <a:pt x="4338" y="2208"/>
                  </a:lnTo>
                  <a:lnTo>
                    <a:pt x="4338" y="2202"/>
                  </a:lnTo>
                  <a:lnTo>
                    <a:pt x="4374" y="2166"/>
                  </a:lnTo>
                  <a:lnTo>
                    <a:pt x="4392" y="2166"/>
                  </a:lnTo>
                  <a:lnTo>
                    <a:pt x="4404" y="2148"/>
                  </a:lnTo>
                  <a:lnTo>
                    <a:pt x="4428" y="2148"/>
                  </a:lnTo>
                  <a:lnTo>
                    <a:pt x="4428" y="2142"/>
                  </a:lnTo>
                  <a:lnTo>
                    <a:pt x="4434" y="2136"/>
                  </a:lnTo>
                  <a:lnTo>
                    <a:pt x="4434" y="2130"/>
                  </a:lnTo>
                  <a:lnTo>
                    <a:pt x="4440" y="2124"/>
                  </a:lnTo>
                  <a:lnTo>
                    <a:pt x="4458" y="2124"/>
                  </a:lnTo>
                  <a:lnTo>
                    <a:pt x="4464" y="2130"/>
                  </a:lnTo>
                  <a:lnTo>
                    <a:pt x="4482" y="2124"/>
                  </a:lnTo>
                  <a:lnTo>
                    <a:pt x="4482" y="2130"/>
                  </a:lnTo>
                  <a:lnTo>
                    <a:pt x="4518" y="2130"/>
                  </a:lnTo>
                  <a:lnTo>
                    <a:pt x="4524" y="2148"/>
                  </a:lnTo>
                  <a:lnTo>
                    <a:pt x="4548" y="2148"/>
                  </a:lnTo>
                  <a:lnTo>
                    <a:pt x="4566" y="2142"/>
                  </a:lnTo>
                  <a:lnTo>
                    <a:pt x="4608" y="2142"/>
                  </a:lnTo>
                  <a:lnTo>
                    <a:pt x="4608" y="2148"/>
                  </a:lnTo>
                  <a:lnTo>
                    <a:pt x="4614" y="2154"/>
                  </a:lnTo>
                  <a:lnTo>
                    <a:pt x="4614" y="2166"/>
                  </a:lnTo>
                  <a:lnTo>
                    <a:pt x="4620" y="2172"/>
                  </a:lnTo>
                  <a:lnTo>
                    <a:pt x="4638" y="2178"/>
                  </a:lnTo>
                  <a:lnTo>
                    <a:pt x="4668" y="2178"/>
                  </a:lnTo>
                  <a:lnTo>
                    <a:pt x="4674" y="2190"/>
                  </a:lnTo>
                  <a:lnTo>
                    <a:pt x="4698" y="2184"/>
                  </a:lnTo>
                  <a:lnTo>
                    <a:pt x="4704" y="2196"/>
                  </a:lnTo>
                  <a:lnTo>
                    <a:pt x="4704" y="2190"/>
                  </a:lnTo>
                  <a:lnTo>
                    <a:pt x="4710" y="2184"/>
                  </a:lnTo>
                  <a:lnTo>
                    <a:pt x="4752" y="2184"/>
                  </a:lnTo>
                  <a:lnTo>
                    <a:pt x="4752" y="2196"/>
                  </a:lnTo>
                  <a:lnTo>
                    <a:pt x="4800" y="2190"/>
                  </a:lnTo>
                  <a:lnTo>
                    <a:pt x="4800" y="2202"/>
                  </a:lnTo>
                  <a:lnTo>
                    <a:pt x="4806" y="2208"/>
                  </a:lnTo>
                  <a:lnTo>
                    <a:pt x="4830" y="2196"/>
                  </a:lnTo>
                  <a:lnTo>
                    <a:pt x="4836" y="2190"/>
                  </a:lnTo>
                  <a:lnTo>
                    <a:pt x="4836" y="2184"/>
                  </a:lnTo>
                  <a:lnTo>
                    <a:pt x="4854" y="2184"/>
                  </a:lnTo>
                  <a:lnTo>
                    <a:pt x="4854" y="2160"/>
                  </a:lnTo>
                  <a:lnTo>
                    <a:pt x="4848" y="2148"/>
                  </a:lnTo>
                  <a:lnTo>
                    <a:pt x="4842" y="2142"/>
                  </a:lnTo>
                  <a:lnTo>
                    <a:pt x="4836" y="2142"/>
                  </a:lnTo>
                  <a:lnTo>
                    <a:pt x="4812" y="2106"/>
                  </a:lnTo>
                  <a:lnTo>
                    <a:pt x="4806" y="2088"/>
                  </a:lnTo>
                  <a:lnTo>
                    <a:pt x="4794" y="2076"/>
                  </a:lnTo>
                  <a:lnTo>
                    <a:pt x="4794" y="2064"/>
                  </a:lnTo>
                  <a:lnTo>
                    <a:pt x="4812" y="2064"/>
                  </a:lnTo>
                  <a:lnTo>
                    <a:pt x="4806" y="2052"/>
                  </a:lnTo>
                  <a:lnTo>
                    <a:pt x="4812" y="2052"/>
                  </a:lnTo>
                  <a:lnTo>
                    <a:pt x="4824" y="2046"/>
                  </a:lnTo>
                  <a:lnTo>
                    <a:pt x="4830" y="2034"/>
                  </a:lnTo>
                  <a:lnTo>
                    <a:pt x="4830" y="2016"/>
                  </a:lnTo>
                  <a:lnTo>
                    <a:pt x="4890" y="2046"/>
                  </a:lnTo>
                  <a:lnTo>
                    <a:pt x="4902" y="2046"/>
                  </a:lnTo>
                  <a:lnTo>
                    <a:pt x="4926" y="2052"/>
                  </a:lnTo>
                  <a:lnTo>
                    <a:pt x="4962" y="2052"/>
                  </a:lnTo>
                  <a:lnTo>
                    <a:pt x="4974" y="2058"/>
                  </a:lnTo>
                  <a:lnTo>
                    <a:pt x="4980" y="2064"/>
                  </a:lnTo>
                  <a:lnTo>
                    <a:pt x="5004" y="2076"/>
                  </a:lnTo>
                  <a:lnTo>
                    <a:pt x="5010" y="2076"/>
                  </a:lnTo>
                  <a:lnTo>
                    <a:pt x="5022" y="2070"/>
                  </a:lnTo>
                  <a:lnTo>
                    <a:pt x="5040" y="2070"/>
                  </a:lnTo>
                  <a:lnTo>
                    <a:pt x="5052" y="2076"/>
                  </a:lnTo>
                  <a:lnTo>
                    <a:pt x="5058" y="2082"/>
                  </a:lnTo>
                  <a:lnTo>
                    <a:pt x="5064" y="2094"/>
                  </a:lnTo>
                  <a:lnTo>
                    <a:pt x="5076" y="2106"/>
                  </a:lnTo>
                  <a:lnTo>
                    <a:pt x="5088" y="2130"/>
                  </a:lnTo>
                  <a:lnTo>
                    <a:pt x="5094" y="2136"/>
                  </a:lnTo>
                  <a:lnTo>
                    <a:pt x="5094" y="2142"/>
                  </a:lnTo>
                  <a:lnTo>
                    <a:pt x="5118" y="2136"/>
                  </a:lnTo>
                  <a:lnTo>
                    <a:pt x="5118" y="2142"/>
                  </a:lnTo>
                  <a:lnTo>
                    <a:pt x="5136" y="2160"/>
                  </a:lnTo>
                  <a:lnTo>
                    <a:pt x="5166" y="2160"/>
                  </a:lnTo>
                  <a:lnTo>
                    <a:pt x="5172" y="2166"/>
                  </a:lnTo>
                  <a:lnTo>
                    <a:pt x="5184" y="2166"/>
                  </a:lnTo>
                  <a:lnTo>
                    <a:pt x="5196" y="2172"/>
                  </a:lnTo>
                  <a:lnTo>
                    <a:pt x="5208" y="2172"/>
                  </a:lnTo>
                  <a:lnTo>
                    <a:pt x="5220" y="2166"/>
                  </a:lnTo>
                  <a:lnTo>
                    <a:pt x="5274" y="2148"/>
                  </a:lnTo>
                  <a:lnTo>
                    <a:pt x="5322" y="2148"/>
                  </a:lnTo>
                  <a:lnTo>
                    <a:pt x="5334" y="2154"/>
                  </a:lnTo>
                  <a:lnTo>
                    <a:pt x="5340" y="2154"/>
                  </a:lnTo>
                  <a:lnTo>
                    <a:pt x="5346" y="2160"/>
                  </a:lnTo>
                  <a:lnTo>
                    <a:pt x="5382" y="2160"/>
                  </a:lnTo>
                  <a:lnTo>
                    <a:pt x="5406" y="2184"/>
                  </a:lnTo>
                  <a:lnTo>
                    <a:pt x="5466" y="2184"/>
                  </a:lnTo>
                  <a:lnTo>
                    <a:pt x="5472" y="2190"/>
                  </a:lnTo>
                  <a:lnTo>
                    <a:pt x="5472" y="2196"/>
                  </a:lnTo>
                  <a:lnTo>
                    <a:pt x="5484" y="2208"/>
                  </a:lnTo>
                  <a:lnTo>
                    <a:pt x="5484" y="2214"/>
                  </a:lnTo>
                  <a:lnTo>
                    <a:pt x="5502" y="2214"/>
                  </a:lnTo>
                  <a:lnTo>
                    <a:pt x="5514" y="2220"/>
                  </a:lnTo>
                  <a:lnTo>
                    <a:pt x="5514" y="2232"/>
                  </a:lnTo>
                  <a:lnTo>
                    <a:pt x="5520" y="2238"/>
                  </a:lnTo>
                  <a:lnTo>
                    <a:pt x="5586" y="2238"/>
                  </a:lnTo>
                  <a:lnTo>
                    <a:pt x="5592" y="2244"/>
                  </a:lnTo>
                  <a:lnTo>
                    <a:pt x="5598" y="2244"/>
                  </a:lnTo>
                  <a:lnTo>
                    <a:pt x="5610" y="2250"/>
                  </a:lnTo>
                  <a:lnTo>
                    <a:pt x="5634" y="2250"/>
                  </a:lnTo>
                  <a:lnTo>
                    <a:pt x="5646" y="2244"/>
                  </a:lnTo>
                  <a:lnTo>
                    <a:pt x="5664" y="2244"/>
                  </a:lnTo>
                  <a:lnTo>
                    <a:pt x="5670" y="2250"/>
                  </a:lnTo>
                  <a:lnTo>
                    <a:pt x="5670" y="2256"/>
                  </a:lnTo>
                  <a:lnTo>
                    <a:pt x="5676" y="2256"/>
                  </a:lnTo>
                  <a:lnTo>
                    <a:pt x="5694" y="2238"/>
                  </a:lnTo>
                  <a:lnTo>
                    <a:pt x="5694" y="2232"/>
                  </a:lnTo>
                  <a:lnTo>
                    <a:pt x="5742" y="2232"/>
                  </a:lnTo>
                  <a:lnTo>
                    <a:pt x="5754" y="2220"/>
                  </a:lnTo>
                  <a:lnTo>
                    <a:pt x="5790" y="2220"/>
                  </a:lnTo>
                  <a:lnTo>
                    <a:pt x="5802" y="2208"/>
                  </a:lnTo>
                  <a:lnTo>
                    <a:pt x="5802" y="2196"/>
                  </a:lnTo>
                  <a:lnTo>
                    <a:pt x="5832" y="2166"/>
                  </a:lnTo>
                  <a:lnTo>
                    <a:pt x="5850" y="2166"/>
                  </a:lnTo>
                  <a:lnTo>
                    <a:pt x="5862" y="2172"/>
                  </a:lnTo>
                  <a:lnTo>
                    <a:pt x="5898" y="2172"/>
                  </a:lnTo>
                  <a:lnTo>
                    <a:pt x="5916" y="2190"/>
                  </a:lnTo>
                  <a:lnTo>
                    <a:pt x="5928" y="2196"/>
                  </a:lnTo>
                  <a:lnTo>
                    <a:pt x="5952" y="2196"/>
                  </a:lnTo>
                  <a:lnTo>
                    <a:pt x="5964" y="2190"/>
                  </a:lnTo>
                  <a:lnTo>
                    <a:pt x="5970" y="2184"/>
                  </a:lnTo>
                  <a:lnTo>
                    <a:pt x="5994" y="2190"/>
                  </a:lnTo>
                  <a:lnTo>
                    <a:pt x="6012" y="2190"/>
                  </a:lnTo>
                  <a:lnTo>
                    <a:pt x="6048" y="2214"/>
                  </a:lnTo>
                  <a:lnTo>
                    <a:pt x="6084" y="2214"/>
                  </a:lnTo>
                  <a:lnTo>
                    <a:pt x="6090" y="2220"/>
                  </a:lnTo>
                  <a:lnTo>
                    <a:pt x="6102" y="2220"/>
                  </a:lnTo>
                  <a:lnTo>
                    <a:pt x="6120" y="2202"/>
                  </a:lnTo>
                  <a:lnTo>
                    <a:pt x="6120" y="2190"/>
                  </a:lnTo>
                  <a:lnTo>
                    <a:pt x="6144" y="2190"/>
                  </a:lnTo>
                  <a:lnTo>
                    <a:pt x="6156" y="2184"/>
                  </a:lnTo>
                  <a:lnTo>
                    <a:pt x="6162" y="2178"/>
                  </a:lnTo>
                  <a:lnTo>
                    <a:pt x="6162" y="2166"/>
                  </a:lnTo>
                  <a:lnTo>
                    <a:pt x="6150" y="2166"/>
                  </a:lnTo>
                  <a:lnTo>
                    <a:pt x="6144" y="2160"/>
                  </a:lnTo>
                  <a:lnTo>
                    <a:pt x="6138" y="2118"/>
                  </a:lnTo>
                  <a:lnTo>
                    <a:pt x="6138" y="2046"/>
                  </a:lnTo>
                  <a:lnTo>
                    <a:pt x="6156" y="2028"/>
                  </a:lnTo>
                  <a:lnTo>
                    <a:pt x="6156" y="2016"/>
                  </a:lnTo>
                  <a:lnTo>
                    <a:pt x="6150" y="2010"/>
                  </a:lnTo>
                  <a:lnTo>
                    <a:pt x="6138" y="2004"/>
                  </a:lnTo>
                  <a:lnTo>
                    <a:pt x="6126" y="1992"/>
                  </a:lnTo>
                  <a:lnTo>
                    <a:pt x="6114" y="1992"/>
                  </a:lnTo>
                  <a:lnTo>
                    <a:pt x="6108" y="1986"/>
                  </a:lnTo>
                  <a:lnTo>
                    <a:pt x="6096" y="1986"/>
                  </a:lnTo>
                  <a:lnTo>
                    <a:pt x="6078" y="1980"/>
                  </a:lnTo>
                  <a:lnTo>
                    <a:pt x="6072" y="1980"/>
                  </a:lnTo>
                  <a:lnTo>
                    <a:pt x="6072" y="1968"/>
                  </a:lnTo>
                  <a:lnTo>
                    <a:pt x="6078" y="1968"/>
                  </a:lnTo>
                  <a:lnTo>
                    <a:pt x="6120" y="1926"/>
                  </a:lnTo>
                  <a:lnTo>
                    <a:pt x="6156" y="1920"/>
                  </a:lnTo>
                  <a:lnTo>
                    <a:pt x="6162" y="1908"/>
                  </a:lnTo>
                  <a:lnTo>
                    <a:pt x="6204" y="1914"/>
                  </a:lnTo>
                  <a:lnTo>
                    <a:pt x="6258" y="1902"/>
                  </a:lnTo>
                  <a:lnTo>
                    <a:pt x="6294" y="1920"/>
                  </a:lnTo>
                  <a:lnTo>
                    <a:pt x="6330" y="1944"/>
                  </a:lnTo>
                  <a:lnTo>
                    <a:pt x="6402" y="1944"/>
                  </a:lnTo>
                  <a:lnTo>
                    <a:pt x="6408" y="1950"/>
                  </a:lnTo>
                  <a:lnTo>
                    <a:pt x="6420" y="1956"/>
                  </a:lnTo>
                  <a:lnTo>
                    <a:pt x="6426" y="1962"/>
                  </a:lnTo>
                  <a:lnTo>
                    <a:pt x="6438" y="1968"/>
                  </a:lnTo>
                  <a:lnTo>
                    <a:pt x="6438" y="1980"/>
                  </a:lnTo>
                  <a:lnTo>
                    <a:pt x="6444" y="1980"/>
                  </a:lnTo>
                  <a:lnTo>
                    <a:pt x="6456" y="1992"/>
                  </a:lnTo>
                  <a:lnTo>
                    <a:pt x="6468" y="1998"/>
                  </a:lnTo>
                  <a:lnTo>
                    <a:pt x="6480" y="2010"/>
                  </a:lnTo>
                  <a:lnTo>
                    <a:pt x="6492" y="2010"/>
                  </a:lnTo>
                  <a:lnTo>
                    <a:pt x="6498" y="2016"/>
                  </a:lnTo>
                  <a:lnTo>
                    <a:pt x="6504" y="2016"/>
                  </a:lnTo>
                  <a:lnTo>
                    <a:pt x="6510" y="2046"/>
                  </a:lnTo>
                  <a:lnTo>
                    <a:pt x="6558" y="2070"/>
                  </a:lnTo>
                  <a:lnTo>
                    <a:pt x="6570" y="2100"/>
                  </a:lnTo>
                  <a:lnTo>
                    <a:pt x="6582" y="2100"/>
                  </a:lnTo>
                  <a:lnTo>
                    <a:pt x="6630" y="2124"/>
                  </a:lnTo>
                  <a:lnTo>
                    <a:pt x="6636" y="2136"/>
                  </a:lnTo>
                  <a:lnTo>
                    <a:pt x="6654" y="2154"/>
                  </a:lnTo>
                  <a:lnTo>
                    <a:pt x="6660" y="2166"/>
                  </a:lnTo>
                  <a:lnTo>
                    <a:pt x="6672" y="2166"/>
                  </a:lnTo>
                  <a:lnTo>
                    <a:pt x="6678" y="2190"/>
                  </a:lnTo>
                  <a:lnTo>
                    <a:pt x="6684" y="2190"/>
                  </a:lnTo>
                  <a:lnTo>
                    <a:pt x="6690" y="2196"/>
                  </a:lnTo>
                  <a:lnTo>
                    <a:pt x="6714" y="2208"/>
                  </a:lnTo>
                  <a:lnTo>
                    <a:pt x="6720" y="2214"/>
                  </a:lnTo>
                  <a:lnTo>
                    <a:pt x="6732" y="2220"/>
                  </a:lnTo>
                  <a:lnTo>
                    <a:pt x="6780" y="2220"/>
                  </a:lnTo>
                  <a:lnTo>
                    <a:pt x="6792" y="2226"/>
                  </a:lnTo>
                  <a:lnTo>
                    <a:pt x="6798" y="2232"/>
                  </a:lnTo>
                  <a:lnTo>
                    <a:pt x="6810" y="2238"/>
                  </a:lnTo>
                  <a:lnTo>
                    <a:pt x="6822" y="2226"/>
                  </a:lnTo>
                  <a:lnTo>
                    <a:pt x="6834" y="2226"/>
                  </a:lnTo>
                  <a:lnTo>
                    <a:pt x="6852" y="2244"/>
                  </a:lnTo>
                  <a:lnTo>
                    <a:pt x="6864" y="2250"/>
                  </a:lnTo>
                  <a:lnTo>
                    <a:pt x="6882" y="2268"/>
                  </a:lnTo>
                  <a:lnTo>
                    <a:pt x="6924" y="2268"/>
                  </a:lnTo>
                  <a:lnTo>
                    <a:pt x="6942" y="2298"/>
                  </a:lnTo>
                  <a:lnTo>
                    <a:pt x="6960" y="2298"/>
                  </a:lnTo>
                  <a:lnTo>
                    <a:pt x="6966" y="2304"/>
                  </a:lnTo>
                  <a:lnTo>
                    <a:pt x="6966" y="2310"/>
                  </a:lnTo>
                  <a:lnTo>
                    <a:pt x="6972" y="2322"/>
                  </a:lnTo>
                  <a:lnTo>
                    <a:pt x="6972" y="2334"/>
                  </a:lnTo>
                  <a:lnTo>
                    <a:pt x="7014" y="2364"/>
                  </a:lnTo>
                  <a:lnTo>
                    <a:pt x="7038" y="2358"/>
                  </a:lnTo>
                  <a:lnTo>
                    <a:pt x="7050" y="2370"/>
                  </a:lnTo>
                  <a:lnTo>
                    <a:pt x="7068" y="2370"/>
                  </a:lnTo>
                  <a:lnTo>
                    <a:pt x="7068" y="2358"/>
                  </a:lnTo>
                  <a:lnTo>
                    <a:pt x="7098" y="2364"/>
                  </a:lnTo>
                  <a:lnTo>
                    <a:pt x="7098" y="2346"/>
                  </a:lnTo>
                  <a:lnTo>
                    <a:pt x="7104" y="2340"/>
                  </a:lnTo>
                  <a:lnTo>
                    <a:pt x="7110" y="2340"/>
                  </a:lnTo>
                  <a:lnTo>
                    <a:pt x="7122" y="2334"/>
                  </a:lnTo>
                  <a:lnTo>
                    <a:pt x="7152" y="2334"/>
                  </a:lnTo>
                  <a:lnTo>
                    <a:pt x="7158" y="2310"/>
                  </a:lnTo>
                  <a:lnTo>
                    <a:pt x="7200" y="2310"/>
                  </a:lnTo>
                  <a:lnTo>
                    <a:pt x="7212" y="2316"/>
                  </a:lnTo>
                  <a:lnTo>
                    <a:pt x="7218" y="2328"/>
                  </a:lnTo>
                  <a:lnTo>
                    <a:pt x="7218" y="2346"/>
                  </a:lnTo>
                  <a:lnTo>
                    <a:pt x="7242" y="2358"/>
                  </a:lnTo>
                  <a:lnTo>
                    <a:pt x="7242" y="2388"/>
                  </a:lnTo>
                  <a:lnTo>
                    <a:pt x="7224" y="2394"/>
                  </a:lnTo>
                  <a:lnTo>
                    <a:pt x="7236" y="2412"/>
                  </a:lnTo>
                  <a:lnTo>
                    <a:pt x="7236" y="2430"/>
                  </a:lnTo>
                  <a:lnTo>
                    <a:pt x="7248" y="2442"/>
                  </a:lnTo>
                  <a:lnTo>
                    <a:pt x="7248" y="2466"/>
                  </a:lnTo>
                  <a:lnTo>
                    <a:pt x="7266" y="2472"/>
                  </a:lnTo>
                  <a:lnTo>
                    <a:pt x="7260" y="2502"/>
                  </a:lnTo>
                  <a:lnTo>
                    <a:pt x="7266" y="2526"/>
                  </a:lnTo>
                  <a:lnTo>
                    <a:pt x="7260" y="2532"/>
                  </a:lnTo>
                  <a:lnTo>
                    <a:pt x="7254" y="2532"/>
                  </a:lnTo>
                  <a:lnTo>
                    <a:pt x="7254" y="2550"/>
                  </a:lnTo>
                  <a:lnTo>
                    <a:pt x="7260" y="2562"/>
                  </a:lnTo>
                  <a:lnTo>
                    <a:pt x="7260" y="2574"/>
                  </a:lnTo>
                  <a:lnTo>
                    <a:pt x="7254" y="2580"/>
                  </a:lnTo>
                  <a:lnTo>
                    <a:pt x="7248" y="2580"/>
                  </a:lnTo>
                  <a:lnTo>
                    <a:pt x="7236" y="2574"/>
                  </a:lnTo>
                  <a:lnTo>
                    <a:pt x="7224" y="2574"/>
                  </a:lnTo>
                  <a:lnTo>
                    <a:pt x="7206" y="2568"/>
                  </a:lnTo>
                  <a:lnTo>
                    <a:pt x="7194" y="2562"/>
                  </a:lnTo>
                  <a:lnTo>
                    <a:pt x="7170" y="2562"/>
                  </a:lnTo>
                  <a:lnTo>
                    <a:pt x="7164" y="2568"/>
                  </a:lnTo>
                  <a:lnTo>
                    <a:pt x="7170" y="2574"/>
                  </a:lnTo>
                  <a:lnTo>
                    <a:pt x="7170" y="2586"/>
                  </a:lnTo>
                  <a:lnTo>
                    <a:pt x="7146" y="2586"/>
                  </a:lnTo>
                  <a:lnTo>
                    <a:pt x="7146" y="2598"/>
                  </a:lnTo>
                  <a:lnTo>
                    <a:pt x="7152" y="2610"/>
                  </a:lnTo>
                  <a:lnTo>
                    <a:pt x="7158" y="2610"/>
                  </a:lnTo>
                  <a:lnTo>
                    <a:pt x="7170" y="2622"/>
                  </a:lnTo>
                  <a:lnTo>
                    <a:pt x="7182" y="2628"/>
                  </a:lnTo>
                  <a:lnTo>
                    <a:pt x="7194" y="2646"/>
                  </a:lnTo>
                  <a:lnTo>
                    <a:pt x="7206" y="2658"/>
                  </a:lnTo>
                  <a:lnTo>
                    <a:pt x="7212" y="2676"/>
                  </a:lnTo>
                  <a:lnTo>
                    <a:pt x="7212" y="2688"/>
                  </a:lnTo>
                  <a:lnTo>
                    <a:pt x="7224" y="2700"/>
                  </a:lnTo>
                  <a:lnTo>
                    <a:pt x="7230" y="2712"/>
                  </a:lnTo>
                  <a:lnTo>
                    <a:pt x="7236" y="2748"/>
                  </a:lnTo>
                  <a:lnTo>
                    <a:pt x="7206" y="2742"/>
                  </a:lnTo>
                  <a:lnTo>
                    <a:pt x="7200" y="2766"/>
                  </a:lnTo>
                  <a:lnTo>
                    <a:pt x="7224" y="2778"/>
                  </a:lnTo>
                  <a:lnTo>
                    <a:pt x="7260" y="2778"/>
                  </a:lnTo>
                  <a:lnTo>
                    <a:pt x="7260" y="2718"/>
                  </a:lnTo>
                  <a:lnTo>
                    <a:pt x="7266" y="2712"/>
                  </a:lnTo>
                  <a:lnTo>
                    <a:pt x="7272" y="2712"/>
                  </a:lnTo>
                  <a:lnTo>
                    <a:pt x="7284" y="2718"/>
                  </a:lnTo>
                  <a:lnTo>
                    <a:pt x="7290" y="2724"/>
                  </a:lnTo>
                  <a:lnTo>
                    <a:pt x="7302" y="2712"/>
                  </a:lnTo>
                  <a:lnTo>
                    <a:pt x="7308" y="2724"/>
                  </a:lnTo>
                  <a:lnTo>
                    <a:pt x="7314" y="2730"/>
                  </a:lnTo>
                  <a:lnTo>
                    <a:pt x="7320" y="2742"/>
                  </a:lnTo>
                  <a:lnTo>
                    <a:pt x="7332" y="2754"/>
                  </a:lnTo>
                  <a:lnTo>
                    <a:pt x="7344" y="2754"/>
                  </a:lnTo>
                  <a:lnTo>
                    <a:pt x="7356" y="2748"/>
                  </a:lnTo>
                  <a:lnTo>
                    <a:pt x="7368" y="2748"/>
                  </a:lnTo>
                  <a:lnTo>
                    <a:pt x="7374" y="2742"/>
                  </a:lnTo>
                  <a:lnTo>
                    <a:pt x="7380" y="2742"/>
                  </a:lnTo>
                  <a:lnTo>
                    <a:pt x="7380" y="2760"/>
                  </a:lnTo>
                  <a:lnTo>
                    <a:pt x="7386" y="2760"/>
                  </a:lnTo>
                  <a:lnTo>
                    <a:pt x="7392" y="2754"/>
                  </a:lnTo>
                  <a:lnTo>
                    <a:pt x="7404" y="2748"/>
                  </a:lnTo>
                  <a:lnTo>
                    <a:pt x="7422" y="2742"/>
                  </a:lnTo>
                  <a:lnTo>
                    <a:pt x="7440" y="2730"/>
                  </a:lnTo>
                  <a:lnTo>
                    <a:pt x="7452" y="2724"/>
                  </a:lnTo>
                  <a:lnTo>
                    <a:pt x="7464" y="2700"/>
                  </a:lnTo>
                  <a:lnTo>
                    <a:pt x="7464" y="2682"/>
                  </a:lnTo>
                  <a:lnTo>
                    <a:pt x="7470" y="2664"/>
                  </a:lnTo>
                  <a:lnTo>
                    <a:pt x="7470" y="2628"/>
                  </a:lnTo>
                  <a:lnTo>
                    <a:pt x="7494" y="2622"/>
                  </a:lnTo>
                  <a:lnTo>
                    <a:pt x="7494" y="2562"/>
                  </a:lnTo>
                  <a:lnTo>
                    <a:pt x="7500" y="2550"/>
                  </a:lnTo>
                  <a:lnTo>
                    <a:pt x="7506" y="2544"/>
                  </a:lnTo>
                  <a:lnTo>
                    <a:pt x="7518" y="2520"/>
                  </a:lnTo>
                  <a:lnTo>
                    <a:pt x="7518" y="2490"/>
                  </a:lnTo>
                  <a:lnTo>
                    <a:pt x="7524" y="2472"/>
                  </a:lnTo>
                  <a:lnTo>
                    <a:pt x="7524" y="2454"/>
                  </a:lnTo>
                  <a:lnTo>
                    <a:pt x="7518" y="2442"/>
                  </a:lnTo>
                  <a:lnTo>
                    <a:pt x="7518" y="2424"/>
                  </a:lnTo>
                  <a:lnTo>
                    <a:pt x="7512" y="2418"/>
                  </a:lnTo>
                  <a:lnTo>
                    <a:pt x="7512" y="2412"/>
                  </a:lnTo>
                  <a:lnTo>
                    <a:pt x="7518" y="2400"/>
                  </a:lnTo>
                  <a:lnTo>
                    <a:pt x="7524" y="2394"/>
                  </a:lnTo>
                  <a:lnTo>
                    <a:pt x="7524" y="2382"/>
                  </a:lnTo>
                  <a:lnTo>
                    <a:pt x="7530" y="2376"/>
                  </a:lnTo>
                  <a:lnTo>
                    <a:pt x="7530" y="2364"/>
                  </a:lnTo>
                  <a:lnTo>
                    <a:pt x="7524" y="2358"/>
                  </a:lnTo>
                  <a:lnTo>
                    <a:pt x="7518" y="2346"/>
                  </a:lnTo>
                  <a:lnTo>
                    <a:pt x="7524" y="2334"/>
                  </a:lnTo>
                  <a:lnTo>
                    <a:pt x="7530" y="2328"/>
                  </a:lnTo>
                  <a:lnTo>
                    <a:pt x="7536" y="2316"/>
                  </a:lnTo>
                  <a:lnTo>
                    <a:pt x="7536" y="2298"/>
                  </a:lnTo>
                  <a:lnTo>
                    <a:pt x="7530" y="2292"/>
                  </a:lnTo>
                  <a:lnTo>
                    <a:pt x="7530" y="2280"/>
                  </a:lnTo>
                  <a:lnTo>
                    <a:pt x="7518" y="2256"/>
                  </a:lnTo>
                  <a:lnTo>
                    <a:pt x="7512" y="2250"/>
                  </a:lnTo>
                  <a:lnTo>
                    <a:pt x="7512" y="2238"/>
                  </a:lnTo>
                  <a:lnTo>
                    <a:pt x="7506" y="2232"/>
                  </a:lnTo>
                  <a:lnTo>
                    <a:pt x="7506" y="2220"/>
                  </a:lnTo>
                  <a:lnTo>
                    <a:pt x="7500" y="2214"/>
                  </a:lnTo>
                  <a:lnTo>
                    <a:pt x="7500" y="2202"/>
                  </a:lnTo>
                  <a:lnTo>
                    <a:pt x="7494" y="2196"/>
                  </a:lnTo>
                  <a:lnTo>
                    <a:pt x="7482" y="2190"/>
                  </a:lnTo>
                  <a:lnTo>
                    <a:pt x="7476" y="2184"/>
                  </a:lnTo>
                  <a:lnTo>
                    <a:pt x="7482" y="2178"/>
                  </a:lnTo>
                  <a:lnTo>
                    <a:pt x="7476" y="2178"/>
                  </a:lnTo>
                  <a:lnTo>
                    <a:pt x="7470" y="2172"/>
                  </a:lnTo>
                  <a:lnTo>
                    <a:pt x="7458" y="2166"/>
                  </a:lnTo>
                  <a:lnTo>
                    <a:pt x="7446" y="2154"/>
                  </a:lnTo>
                  <a:lnTo>
                    <a:pt x="7440" y="2142"/>
                  </a:lnTo>
                  <a:lnTo>
                    <a:pt x="7434" y="2124"/>
                  </a:lnTo>
                  <a:lnTo>
                    <a:pt x="7434" y="2112"/>
                  </a:lnTo>
                  <a:lnTo>
                    <a:pt x="7428" y="2106"/>
                  </a:lnTo>
                  <a:lnTo>
                    <a:pt x="7428" y="2100"/>
                  </a:lnTo>
                  <a:lnTo>
                    <a:pt x="7416" y="2094"/>
                  </a:lnTo>
                  <a:lnTo>
                    <a:pt x="7416" y="2082"/>
                  </a:lnTo>
                  <a:lnTo>
                    <a:pt x="7422" y="2070"/>
                  </a:lnTo>
                  <a:lnTo>
                    <a:pt x="7422" y="2040"/>
                  </a:lnTo>
                  <a:lnTo>
                    <a:pt x="7410" y="2028"/>
                  </a:lnTo>
                  <a:lnTo>
                    <a:pt x="7404" y="2016"/>
                  </a:lnTo>
                  <a:lnTo>
                    <a:pt x="7398" y="2010"/>
                  </a:lnTo>
                  <a:lnTo>
                    <a:pt x="7380" y="2004"/>
                  </a:lnTo>
                  <a:lnTo>
                    <a:pt x="7380" y="1998"/>
                  </a:lnTo>
                  <a:lnTo>
                    <a:pt x="7374" y="1992"/>
                  </a:lnTo>
                  <a:lnTo>
                    <a:pt x="7368" y="1980"/>
                  </a:lnTo>
                  <a:lnTo>
                    <a:pt x="7356" y="1968"/>
                  </a:lnTo>
                  <a:lnTo>
                    <a:pt x="7344" y="1968"/>
                  </a:lnTo>
                  <a:lnTo>
                    <a:pt x="7332" y="1956"/>
                  </a:lnTo>
                  <a:lnTo>
                    <a:pt x="7326" y="1956"/>
                  </a:lnTo>
                  <a:lnTo>
                    <a:pt x="7308" y="1950"/>
                  </a:lnTo>
                  <a:lnTo>
                    <a:pt x="7302" y="1938"/>
                  </a:lnTo>
                  <a:lnTo>
                    <a:pt x="7308" y="1938"/>
                  </a:lnTo>
                  <a:lnTo>
                    <a:pt x="7314" y="1944"/>
                  </a:lnTo>
                  <a:lnTo>
                    <a:pt x="7326" y="1944"/>
                  </a:lnTo>
                  <a:lnTo>
                    <a:pt x="7332" y="1950"/>
                  </a:lnTo>
                  <a:lnTo>
                    <a:pt x="7344" y="1950"/>
                  </a:lnTo>
                  <a:lnTo>
                    <a:pt x="7350" y="1944"/>
                  </a:lnTo>
                  <a:lnTo>
                    <a:pt x="7350" y="1938"/>
                  </a:lnTo>
                  <a:lnTo>
                    <a:pt x="7344" y="1938"/>
                  </a:lnTo>
                  <a:lnTo>
                    <a:pt x="7332" y="1932"/>
                  </a:lnTo>
                  <a:lnTo>
                    <a:pt x="7326" y="1926"/>
                  </a:lnTo>
                  <a:lnTo>
                    <a:pt x="7320" y="1926"/>
                  </a:lnTo>
                  <a:lnTo>
                    <a:pt x="7242" y="1890"/>
                  </a:lnTo>
                  <a:lnTo>
                    <a:pt x="7236" y="1890"/>
                  </a:lnTo>
                  <a:lnTo>
                    <a:pt x="7230" y="1884"/>
                  </a:lnTo>
                  <a:lnTo>
                    <a:pt x="7218" y="1878"/>
                  </a:lnTo>
                  <a:lnTo>
                    <a:pt x="7206" y="1866"/>
                  </a:lnTo>
                  <a:lnTo>
                    <a:pt x="7194" y="1860"/>
                  </a:lnTo>
                  <a:lnTo>
                    <a:pt x="7188" y="1854"/>
                  </a:lnTo>
                  <a:lnTo>
                    <a:pt x="7170" y="1854"/>
                  </a:lnTo>
                  <a:lnTo>
                    <a:pt x="7164" y="1860"/>
                  </a:lnTo>
                  <a:lnTo>
                    <a:pt x="7152" y="1866"/>
                  </a:lnTo>
                  <a:lnTo>
                    <a:pt x="7116" y="1854"/>
                  </a:lnTo>
                  <a:lnTo>
                    <a:pt x="7152" y="1896"/>
                  </a:lnTo>
                  <a:lnTo>
                    <a:pt x="7146" y="1920"/>
                  </a:lnTo>
                  <a:lnTo>
                    <a:pt x="7134" y="1920"/>
                  </a:lnTo>
                  <a:lnTo>
                    <a:pt x="7134" y="1890"/>
                  </a:lnTo>
                  <a:lnTo>
                    <a:pt x="7116" y="1878"/>
                  </a:lnTo>
                  <a:lnTo>
                    <a:pt x="7116" y="1908"/>
                  </a:lnTo>
                  <a:lnTo>
                    <a:pt x="7068" y="1908"/>
                  </a:lnTo>
                  <a:lnTo>
                    <a:pt x="7074" y="1902"/>
                  </a:lnTo>
                  <a:lnTo>
                    <a:pt x="7074" y="1884"/>
                  </a:lnTo>
                  <a:lnTo>
                    <a:pt x="7068" y="1878"/>
                  </a:lnTo>
                  <a:lnTo>
                    <a:pt x="7044" y="1878"/>
                  </a:lnTo>
                  <a:lnTo>
                    <a:pt x="7038" y="1890"/>
                  </a:lnTo>
                  <a:lnTo>
                    <a:pt x="7014" y="1890"/>
                  </a:lnTo>
                  <a:lnTo>
                    <a:pt x="7002" y="1854"/>
                  </a:lnTo>
                  <a:lnTo>
                    <a:pt x="6996" y="1854"/>
                  </a:lnTo>
                  <a:lnTo>
                    <a:pt x="6984" y="1830"/>
                  </a:lnTo>
                  <a:lnTo>
                    <a:pt x="6912" y="1836"/>
                  </a:lnTo>
                  <a:lnTo>
                    <a:pt x="6906" y="1824"/>
                  </a:lnTo>
                  <a:lnTo>
                    <a:pt x="6882" y="1824"/>
                  </a:lnTo>
                  <a:lnTo>
                    <a:pt x="6870" y="1818"/>
                  </a:lnTo>
                  <a:lnTo>
                    <a:pt x="6864" y="1812"/>
                  </a:lnTo>
                  <a:lnTo>
                    <a:pt x="6864" y="1794"/>
                  </a:lnTo>
                  <a:lnTo>
                    <a:pt x="6876" y="1788"/>
                  </a:lnTo>
                  <a:lnTo>
                    <a:pt x="6888" y="1776"/>
                  </a:lnTo>
                  <a:lnTo>
                    <a:pt x="6900" y="1776"/>
                  </a:lnTo>
                  <a:lnTo>
                    <a:pt x="6900" y="1752"/>
                  </a:lnTo>
                  <a:lnTo>
                    <a:pt x="6906" y="1752"/>
                  </a:lnTo>
                  <a:lnTo>
                    <a:pt x="6918" y="1746"/>
                  </a:lnTo>
                  <a:lnTo>
                    <a:pt x="6930" y="1734"/>
                  </a:lnTo>
                  <a:lnTo>
                    <a:pt x="6930" y="1728"/>
                  </a:lnTo>
                  <a:lnTo>
                    <a:pt x="6936" y="1716"/>
                  </a:lnTo>
                  <a:lnTo>
                    <a:pt x="6936" y="1710"/>
                  </a:lnTo>
                  <a:lnTo>
                    <a:pt x="6942" y="1698"/>
                  </a:lnTo>
                  <a:lnTo>
                    <a:pt x="6930" y="1686"/>
                  </a:lnTo>
                  <a:lnTo>
                    <a:pt x="6942" y="1662"/>
                  </a:lnTo>
                  <a:lnTo>
                    <a:pt x="6930" y="1650"/>
                  </a:lnTo>
                  <a:lnTo>
                    <a:pt x="6948" y="1632"/>
                  </a:lnTo>
                  <a:lnTo>
                    <a:pt x="6972" y="1626"/>
                  </a:lnTo>
                  <a:lnTo>
                    <a:pt x="6960" y="1596"/>
                  </a:lnTo>
                  <a:lnTo>
                    <a:pt x="6984" y="1590"/>
                  </a:lnTo>
                  <a:lnTo>
                    <a:pt x="6960" y="1554"/>
                  </a:lnTo>
                  <a:lnTo>
                    <a:pt x="6990" y="1542"/>
                  </a:lnTo>
                  <a:lnTo>
                    <a:pt x="6990" y="1500"/>
                  </a:lnTo>
                  <a:lnTo>
                    <a:pt x="6996" y="1488"/>
                  </a:lnTo>
                  <a:lnTo>
                    <a:pt x="7002" y="1482"/>
                  </a:lnTo>
                  <a:lnTo>
                    <a:pt x="7020" y="1470"/>
                  </a:lnTo>
                  <a:lnTo>
                    <a:pt x="7032" y="1464"/>
                  </a:lnTo>
                  <a:lnTo>
                    <a:pt x="7050" y="1464"/>
                  </a:lnTo>
                  <a:lnTo>
                    <a:pt x="7068" y="1470"/>
                  </a:lnTo>
                  <a:lnTo>
                    <a:pt x="7188" y="1470"/>
                  </a:lnTo>
                  <a:lnTo>
                    <a:pt x="7206" y="1488"/>
                  </a:lnTo>
                  <a:lnTo>
                    <a:pt x="7224" y="1482"/>
                  </a:lnTo>
                  <a:lnTo>
                    <a:pt x="7218" y="1464"/>
                  </a:lnTo>
                  <a:lnTo>
                    <a:pt x="7290" y="1482"/>
                  </a:lnTo>
                  <a:lnTo>
                    <a:pt x="7320" y="1464"/>
                  </a:lnTo>
                  <a:lnTo>
                    <a:pt x="7350" y="1488"/>
                  </a:lnTo>
                  <a:lnTo>
                    <a:pt x="7356" y="1452"/>
                  </a:lnTo>
                  <a:lnTo>
                    <a:pt x="7434" y="1452"/>
                  </a:lnTo>
                  <a:lnTo>
                    <a:pt x="7446" y="1458"/>
                  </a:lnTo>
                  <a:lnTo>
                    <a:pt x="7452" y="1470"/>
                  </a:lnTo>
                  <a:lnTo>
                    <a:pt x="7458" y="1470"/>
                  </a:lnTo>
                  <a:lnTo>
                    <a:pt x="7464" y="1464"/>
                  </a:lnTo>
                  <a:lnTo>
                    <a:pt x="7476" y="1464"/>
                  </a:lnTo>
                  <a:lnTo>
                    <a:pt x="7482" y="1458"/>
                  </a:lnTo>
                  <a:lnTo>
                    <a:pt x="7494" y="1452"/>
                  </a:lnTo>
                  <a:lnTo>
                    <a:pt x="7518" y="1470"/>
                  </a:lnTo>
                  <a:lnTo>
                    <a:pt x="7560" y="1476"/>
                  </a:lnTo>
                  <a:lnTo>
                    <a:pt x="7506" y="1488"/>
                  </a:lnTo>
                  <a:lnTo>
                    <a:pt x="7506" y="1494"/>
                  </a:lnTo>
                  <a:lnTo>
                    <a:pt x="7512" y="1500"/>
                  </a:lnTo>
                  <a:lnTo>
                    <a:pt x="7524" y="1506"/>
                  </a:lnTo>
                  <a:lnTo>
                    <a:pt x="7530" y="1512"/>
                  </a:lnTo>
                  <a:lnTo>
                    <a:pt x="7542" y="1512"/>
                  </a:lnTo>
                  <a:lnTo>
                    <a:pt x="7548" y="1506"/>
                  </a:lnTo>
                  <a:lnTo>
                    <a:pt x="7560" y="1506"/>
                  </a:lnTo>
                  <a:lnTo>
                    <a:pt x="7572" y="1500"/>
                  </a:lnTo>
                  <a:lnTo>
                    <a:pt x="7578" y="1494"/>
                  </a:lnTo>
                  <a:lnTo>
                    <a:pt x="7584" y="1494"/>
                  </a:lnTo>
                  <a:lnTo>
                    <a:pt x="7614" y="1506"/>
                  </a:lnTo>
                  <a:lnTo>
                    <a:pt x="7638" y="1488"/>
                  </a:lnTo>
                  <a:lnTo>
                    <a:pt x="7644" y="1488"/>
                  </a:lnTo>
                  <a:lnTo>
                    <a:pt x="7650" y="1494"/>
                  </a:lnTo>
                  <a:lnTo>
                    <a:pt x="7686" y="1494"/>
                  </a:lnTo>
                  <a:lnTo>
                    <a:pt x="7692" y="1488"/>
                  </a:lnTo>
                  <a:lnTo>
                    <a:pt x="7692" y="1476"/>
                  </a:lnTo>
                  <a:lnTo>
                    <a:pt x="7728" y="1482"/>
                  </a:lnTo>
                  <a:lnTo>
                    <a:pt x="7680" y="1452"/>
                  </a:lnTo>
                  <a:lnTo>
                    <a:pt x="7650" y="1464"/>
                  </a:lnTo>
                  <a:lnTo>
                    <a:pt x="7644" y="1446"/>
                  </a:lnTo>
                  <a:lnTo>
                    <a:pt x="7638" y="1434"/>
                  </a:lnTo>
                  <a:lnTo>
                    <a:pt x="7632" y="1428"/>
                  </a:lnTo>
                  <a:lnTo>
                    <a:pt x="7626" y="1416"/>
                  </a:lnTo>
                  <a:lnTo>
                    <a:pt x="7626" y="1398"/>
                  </a:lnTo>
                  <a:lnTo>
                    <a:pt x="7650" y="1374"/>
                  </a:lnTo>
                  <a:lnTo>
                    <a:pt x="7644" y="1344"/>
                  </a:lnTo>
                  <a:lnTo>
                    <a:pt x="7662" y="1332"/>
                  </a:lnTo>
                  <a:lnTo>
                    <a:pt x="7650" y="1326"/>
                  </a:lnTo>
                  <a:lnTo>
                    <a:pt x="7638" y="1314"/>
                  </a:lnTo>
                  <a:lnTo>
                    <a:pt x="7638" y="1302"/>
                  </a:lnTo>
                  <a:lnTo>
                    <a:pt x="7644" y="1296"/>
                  </a:lnTo>
                  <a:lnTo>
                    <a:pt x="7662" y="1290"/>
                  </a:lnTo>
                  <a:lnTo>
                    <a:pt x="7698" y="1290"/>
                  </a:lnTo>
                  <a:lnTo>
                    <a:pt x="7710" y="1296"/>
                  </a:lnTo>
                  <a:lnTo>
                    <a:pt x="7728" y="1296"/>
                  </a:lnTo>
                  <a:lnTo>
                    <a:pt x="7746" y="1278"/>
                  </a:lnTo>
                  <a:lnTo>
                    <a:pt x="7782" y="1308"/>
                  </a:lnTo>
                  <a:lnTo>
                    <a:pt x="7806" y="1290"/>
                  </a:lnTo>
                  <a:lnTo>
                    <a:pt x="7812" y="1302"/>
                  </a:lnTo>
                  <a:lnTo>
                    <a:pt x="7818" y="1308"/>
                  </a:lnTo>
                  <a:lnTo>
                    <a:pt x="7830" y="1332"/>
                  </a:lnTo>
                  <a:lnTo>
                    <a:pt x="7830" y="1338"/>
                  </a:lnTo>
                  <a:lnTo>
                    <a:pt x="7836" y="1344"/>
                  </a:lnTo>
                  <a:lnTo>
                    <a:pt x="7878" y="1344"/>
                  </a:lnTo>
                  <a:lnTo>
                    <a:pt x="7878" y="1362"/>
                  </a:lnTo>
                  <a:lnTo>
                    <a:pt x="7884" y="1374"/>
                  </a:lnTo>
                  <a:lnTo>
                    <a:pt x="7890" y="1380"/>
                  </a:lnTo>
                  <a:lnTo>
                    <a:pt x="7896" y="1380"/>
                  </a:lnTo>
                  <a:lnTo>
                    <a:pt x="7914" y="1362"/>
                  </a:lnTo>
                  <a:lnTo>
                    <a:pt x="7932" y="1326"/>
                  </a:lnTo>
                  <a:lnTo>
                    <a:pt x="7938" y="1320"/>
                  </a:lnTo>
                  <a:lnTo>
                    <a:pt x="7938" y="1314"/>
                  </a:lnTo>
                  <a:lnTo>
                    <a:pt x="7962" y="1302"/>
                  </a:lnTo>
                  <a:lnTo>
                    <a:pt x="7992" y="1314"/>
                  </a:lnTo>
                  <a:lnTo>
                    <a:pt x="7986" y="1302"/>
                  </a:lnTo>
                  <a:lnTo>
                    <a:pt x="7962" y="1284"/>
                  </a:lnTo>
                  <a:lnTo>
                    <a:pt x="7956" y="1278"/>
                  </a:lnTo>
                  <a:lnTo>
                    <a:pt x="7932" y="1266"/>
                  </a:lnTo>
                  <a:lnTo>
                    <a:pt x="7926" y="1254"/>
                  </a:lnTo>
                  <a:lnTo>
                    <a:pt x="7914" y="1248"/>
                  </a:lnTo>
                  <a:lnTo>
                    <a:pt x="7908" y="1242"/>
                  </a:lnTo>
                  <a:lnTo>
                    <a:pt x="7908" y="1230"/>
                  </a:lnTo>
                  <a:lnTo>
                    <a:pt x="7962" y="1230"/>
                  </a:lnTo>
                  <a:lnTo>
                    <a:pt x="7992" y="1236"/>
                  </a:lnTo>
                  <a:lnTo>
                    <a:pt x="8052" y="1236"/>
                  </a:lnTo>
                  <a:lnTo>
                    <a:pt x="8052" y="1254"/>
                  </a:lnTo>
                  <a:lnTo>
                    <a:pt x="8040" y="1254"/>
                  </a:lnTo>
                  <a:lnTo>
                    <a:pt x="8028" y="1248"/>
                  </a:lnTo>
                  <a:lnTo>
                    <a:pt x="7992" y="1248"/>
                  </a:lnTo>
                  <a:lnTo>
                    <a:pt x="7992" y="1266"/>
                  </a:lnTo>
                  <a:lnTo>
                    <a:pt x="8016" y="1290"/>
                  </a:lnTo>
                  <a:lnTo>
                    <a:pt x="8028" y="1296"/>
                  </a:lnTo>
                  <a:lnTo>
                    <a:pt x="8034" y="1320"/>
                  </a:lnTo>
                  <a:lnTo>
                    <a:pt x="8064" y="1326"/>
                  </a:lnTo>
                  <a:lnTo>
                    <a:pt x="8058" y="1344"/>
                  </a:lnTo>
                  <a:lnTo>
                    <a:pt x="8076" y="1362"/>
                  </a:lnTo>
                  <a:lnTo>
                    <a:pt x="8046" y="1368"/>
                  </a:lnTo>
                  <a:lnTo>
                    <a:pt x="8040" y="1380"/>
                  </a:lnTo>
                  <a:lnTo>
                    <a:pt x="8022" y="1386"/>
                  </a:lnTo>
                  <a:lnTo>
                    <a:pt x="8028" y="1398"/>
                  </a:lnTo>
                  <a:lnTo>
                    <a:pt x="8028" y="1404"/>
                  </a:lnTo>
                  <a:lnTo>
                    <a:pt x="8034" y="1416"/>
                  </a:lnTo>
                  <a:lnTo>
                    <a:pt x="8034" y="1440"/>
                  </a:lnTo>
                  <a:lnTo>
                    <a:pt x="8028" y="1452"/>
                  </a:lnTo>
                  <a:lnTo>
                    <a:pt x="8016" y="1464"/>
                  </a:lnTo>
                  <a:lnTo>
                    <a:pt x="8004" y="1488"/>
                  </a:lnTo>
                  <a:lnTo>
                    <a:pt x="8004" y="1506"/>
                  </a:lnTo>
                  <a:lnTo>
                    <a:pt x="8010" y="1506"/>
                  </a:lnTo>
                  <a:lnTo>
                    <a:pt x="8016" y="1512"/>
                  </a:lnTo>
                  <a:lnTo>
                    <a:pt x="8022" y="1524"/>
                  </a:lnTo>
                  <a:lnTo>
                    <a:pt x="8016" y="1530"/>
                  </a:lnTo>
                  <a:lnTo>
                    <a:pt x="8010" y="1542"/>
                  </a:lnTo>
                  <a:lnTo>
                    <a:pt x="7986" y="1566"/>
                  </a:lnTo>
                  <a:lnTo>
                    <a:pt x="7974" y="1572"/>
                  </a:lnTo>
                  <a:lnTo>
                    <a:pt x="7968" y="1578"/>
                  </a:lnTo>
                  <a:lnTo>
                    <a:pt x="7962" y="1578"/>
                  </a:lnTo>
                  <a:lnTo>
                    <a:pt x="7962" y="1596"/>
                  </a:lnTo>
                  <a:lnTo>
                    <a:pt x="7944" y="1596"/>
                  </a:lnTo>
                  <a:lnTo>
                    <a:pt x="7950" y="1596"/>
                  </a:lnTo>
                  <a:lnTo>
                    <a:pt x="7956" y="1602"/>
                  </a:lnTo>
                  <a:lnTo>
                    <a:pt x="7968" y="1608"/>
                  </a:lnTo>
                  <a:lnTo>
                    <a:pt x="7980" y="1632"/>
                  </a:lnTo>
                  <a:lnTo>
                    <a:pt x="7974" y="1650"/>
                  </a:lnTo>
                  <a:lnTo>
                    <a:pt x="7974" y="1662"/>
                  </a:lnTo>
                  <a:lnTo>
                    <a:pt x="7968" y="1674"/>
                  </a:lnTo>
                  <a:lnTo>
                    <a:pt x="7968" y="1686"/>
                  </a:lnTo>
                  <a:lnTo>
                    <a:pt x="7974" y="1704"/>
                  </a:lnTo>
                  <a:lnTo>
                    <a:pt x="7992" y="1722"/>
                  </a:lnTo>
                  <a:lnTo>
                    <a:pt x="8016" y="1752"/>
                  </a:lnTo>
                  <a:lnTo>
                    <a:pt x="8046" y="1776"/>
                  </a:lnTo>
                  <a:lnTo>
                    <a:pt x="8070" y="1800"/>
                  </a:lnTo>
                  <a:lnTo>
                    <a:pt x="8082" y="1806"/>
                  </a:lnTo>
                  <a:lnTo>
                    <a:pt x="8142" y="1872"/>
                  </a:lnTo>
                  <a:lnTo>
                    <a:pt x="8154" y="1866"/>
                  </a:lnTo>
                  <a:lnTo>
                    <a:pt x="8238" y="1962"/>
                  </a:lnTo>
                  <a:lnTo>
                    <a:pt x="8286" y="1980"/>
                  </a:lnTo>
                  <a:lnTo>
                    <a:pt x="8310" y="2004"/>
                  </a:lnTo>
                  <a:lnTo>
                    <a:pt x="8316" y="2016"/>
                  </a:lnTo>
                  <a:lnTo>
                    <a:pt x="8328" y="2022"/>
                  </a:lnTo>
                  <a:lnTo>
                    <a:pt x="8334" y="2034"/>
                  </a:lnTo>
                  <a:lnTo>
                    <a:pt x="8388" y="2088"/>
                  </a:lnTo>
                  <a:lnTo>
                    <a:pt x="8406" y="2088"/>
                  </a:lnTo>
                  <a:lnTo>
                    <a:pt x="8406" y="2106"/>
                  </a:lnTo>
                  <a:lnTo>
                    <a:pt x="8418" y="2106"/>
                  </a:lnTo>
                  <a:lnTo>
                    <a:pt x="8430" y="2100"/>
                  </a:lnTo>
                  <a:lnTo>
                    <a:pt x="8436" y="2094"/>
                  </a:lnTo>
                  <a:lnTo>
                    <a:pt x="8442" y="2082"/>
                  </a:lnTo>
                  <a:lnTo>
                    <a:pt x="8442" y="2076"/>
                  </a:lnTo>
                  <a:lnTo>
                    <a:pt x="8430" y="2064"/>
                  </a:lnTo>
                  <a:lnTo>
                    <a:pt x="8436" y="2058"/>
                  </a:lnTo>
                  <a:lnTo>
                    <a:pt x="8442" y="2046"/>
                  </a:lnTo>
                  <a:lnTo>
                    <a:pt x="8448" y="2040"/>
                  </a:lnTo>
                  <a:lnTo>
                    <a:pt x="8448" y="2022"/>
                  </a:lnTo>
                  <a:lnTo>
                    <a:pt x="8430" y="2004"/>
                  </a:lnTo>
                  <a:lnTo>
                    <a:pt x="8418" y="1998"/>
                  </a:lnTo>
                  <a:lnTo>
                    <a:pt x="8406" y="1974"/>
                  </a:lnTo>
                  <a:lnTo>
                    <a:pt x="8406" y="1962"/>
                  </a:lnTo>
                  <a:lnTo>
                    <a:pt x="8412" y="1950"/>
                  </a:lnTo>
                  <a:lnTo>
                    <a:pt x="8430" y="1932"/>
                  </a:lnTo>
                  <a:lnTo>
                    <a:pt x="8442" y="1932"/>
                  </a:lnTo>
                  <a:lnTo>
                    <a:pt x="8454" y="1938"/>
                  </a:lnTo>
                  <a:lnTo>
                    <a:pt x="8460" y="1938"/>
                  </a:lnTo>
                  <a:lnTo>
                    <a:pt x="8466" y="1944"/>
                  </a:lnTo>
                  <a:lnTo>
                    <a:pt x="8472" y="1944"/>
                  </a:lnTo>
                  <a:lnTo>
                    <a:pt x="8466" y="1938"/>
                  </a:lnTo>
                  <a:lnTo>
                    <a:pt x="8460" y="1926"/>
                  </a:lnTo>
                  <a:lnTo>
                    <a:pt x="8448" y="1920"/>
                  </a:lnTo>
                  <a:lnTo>
                    <a:pt x="8442" y="1908"/>
                  </a:lnTo>
                  <a:lnTo>
                    <a:pt x="8424" y="1890"/>
                  </a:lnTo>
                  <a:lnTo>
                    <a:pt x="8412" y="1890"/>
                  </a:lnTo>
                  <a:lnTo>
                    <a:pt x="8406" y="1884"/>
                  </a:lnTo>
                  <a:lnTo>
                    <a:pt x="8400" y="1872"/>
                  </a:lnTo>
                  <a:lnTo>
                    <a:pt x="8400" y="1860"/>
                  </a:lnTo>
                  <a:lnTo>
                    <a:pt x="8406" y="1848"/>
                  </a:lnTo>
                  <a:lnTo>
                    <a:pt x="8412" y="1842"/>
                  </a:lnTo>
                  <a:lnTo>
                    <a:pt x="8424" y="1836"/>
                  </a:lnTo>
                  <a:lnTo>
                    <a:pt x="8430" y="1830"/>
                  </a:lnTo>
                  <a:lnTo>
                    <a:pt x="8442" y="1836"/>
                  </a:lnTo>
                  <a:lnTo>
                    <a:pt x="8466" y="1836"/>
                  </a:lnTo>
                  <a:lnTo>
                    <a:pt x="8472" y="1830"/>
                  </a:lnTo>
                  <a:lnTo>
                    <a:pt x="8472" y="1812"/>
                  </a:lnTo>
                  <a:lnTo>
                    <a:pt x="8454" y="1794"/>
                  </a:lnTo>
                  <a:lnTo>
                    <a:pt x="8436" y="1788"/>
                  </a:lnTo>
                  <a:lnTo>
                    <a:pt x="8424" y="1782"/>
                  </a:lnTo>
                  <a:lnTo>
                    <a:pt x="8406" y="1770"/>
                  </a:lnTo>
                  <a:lnTo>
                    <a:pt x="8394" y="1758"/>
                  </a:lnTo>
                  <a:lnTo>
                    <a:pt x="8388" y="1740"/>
                  </a:lnTo>
                  <a:lnTo>
                    <a:pt x="8376" y="1716"/>
                  </a:lnTo>
                  <a:lnTo>
                    <a:pt x="8376" y="1704"/>
                  </a:lnTo>
                  <a:lnTo>
                    <a:pt x="8370" y="1698"/>
                  </a:lnTo>
                  <a:lnTo>
                    <a:pt x="8370" y="1692"/>
                  </a:lnTo>
                  <a:lnTo>
                    <a:pt x="8382" y="1686"/>
                  </a:lnTo>
                  <a:lnTo>
                    <a:pt x="8406" y="1710"/>
                  </a:lnTo>
                  <a:lnTo>
                    <a:pt x="8418" y="1716"/>
                  </a:lnTo>
                  <a:lnTo>
                    <a:pt x="8430" y="1716"/>
                  </a:lnTo>
                  <a:lnTo>
                    <a:pt x="8430" y="1710"/>
                  </a:lnTo>
                  <a:lnTo>
                    <a:pt x="8424" y="1704"/>
                  </a:lnTo>
                  <a:lnTo>
                    <a:pt x="8418" y="1692"/>
                  </a:lnTo>
                  <a:lnTo>
                    <a:pt x="8412" y="1686"/>
                  </a:lnTo>
                  <a:lnTo>
                    <a:pt x="8406" y="1674"/>
                  </a:lnTo>
                  <a:lnTo>
                    <a:pt x="8400" y="1668"/>
                  </a:lnTo>
                  <a:lnTo>
                    <a:pt x="8364" y="1668"/>
                  </a:lnTo>
                  <a:lnTo>
                    <a:pt x="8316" y="1626"/>
                  </a:lnTo>
                  <a:lnTo>
                    <a:pt x="8316" y="1596"/>
                  </a:lnTo>
                  <a:lnTo>
                    <a:pt x="8310" y="1590"/>
                  </a:lnTo>
                  <a:lnTo>
                    <a:pt x="8298" y="1584"/>
                  </a:lnTo>
                  <a:lnTo>
                    <a:pt x="8280" y="1578"/>
                  </a:lnTo>
                  <a:lnTo>
                    <a:pt x="8268" y="1572"/>
                  </a:lnTo>
                  <a:lnTo>
                    <a:pt x="8256" y="1572"/>
                  </a:lnTo>
                  <a:lnTo>
                    <a:pt x="8256" y="1590"/>
                  </a:lnTo>
                  <a:lnTo>
                    <a:pt x="8250" y="1590"/>
                  </a:lnTo>
                  <a:lnTo>
                    <a:pt x="8244" y="1584"/>
                  </a:lnTo>
                  <a:lnTo>
                    <a:pt x="8232" y="1584"/>
                  </a:lnTo>
                  <a:lnTo>
                    <a:pt x="8214" y="1572"/>
                  </a:lnTo>
                  <a:lnTo>
                    <a:pt x="8202" y="1566"/>
                  </a:lnTo>
                  <a:lnTo>
                    <a:pt x="8196" y="1560"/>
                  </a:lnTo>
                  <a:lnTo>
                    <a:pt x="8190" y="1548"/>
                  </a:lnTo>
                  <a:lnTo>
                    <a:pt x="8190" y="1536"/>
                  </a:lnTo>
                  <a:lnTo>
                    <a:pt x="8196" y="1524"/>
                  </a:lnTo>
                  <a:lnTo>
                    <a:pt x="8196" y="1500"/>
                  </a:lnTo>
                  <a:lnTo>
                    <a:pt x="8184" y="1476"/>
                  </a:lnTo>
                  <a:lnTo>
                    <a:pt x="8166" y="1458"/>
                  </a:lnTo>
                  <a:lnTo>
                    <a:pt x="8154" y="1452"/>
                  </a:lnTo>
                  <a:lnTo>
                    <a:pt x="8154" y="1434"/>
                  </a:lnTo>
                  <a:lnTo>
                    <a:pt x="8160" y="1428"/>
                  </a:lnTo>
                  <a:lnTo>
                    <a:pt x="8172" y="1428"/>
                  </a:lnTo>
                  <a:lnTo>
                    <a:pt x="8184" y="1434"/>
                  </a:lnTo>
                  <a:lnTo>
                    <a:pt x="8196" y="1416"/>
                  </a:lnTo>
                  <a:lnTo>
                    <a:pt x="8232" y="1446"/>
                  </a:lnTo>
                  <a:lnTo>
                    <a:pt x="8238" y="1440"/>
                  </a:lnTo>
                  <a:lnTo>
                    <a:pt x="8226" y="1428"/>
                  </a:lnTo>
                  <a:lnTo>
                    <a:pt x="8226" y="1422"/>
                  </a:lnTo>
                  <a:lnTo>
                    <a:pt x="8232" y="1416"/>
                  </a:lnTo>
                  <a:lnTo>
                    <a:pt x="8232" y="1404"/>
                  </a:lnTo>
                  <a:lnTo>
                    <a:pt x="8238" y="1392"/>
                  </a:lnTo>
                  <a:lnTo>
                    <a:pt x="8250" y="1386"/>
                  </a:lnTo>
                  <a:lnTo>
                    <a:pt x="8256" y="1386"/>
                  </a:lnTo>
                  <a:lnTo>
                    <a:pt x="8274" y="1404"/>
                  </a:lnTo>
                  <a:lnTo>
                    <a:pt x="8280" y="1416"/>
                  </a:lnTo>
                  <a:lnTo>
                    <a:pt x="8292" y="1428"/>
                  </a:lnTo>
                  <a:lnTo>
                    <a:pt x="8304" y="1434"/>
                  </a:lnTo>
                  <a:lnTo>
                    <a:pt x="8310" y="1446"/>
                  </a:lnTo>
                  <a:lnTo>
                    <a:pt x="8322" y="1398"/>
                  </a:lnTo>
                  <a:lnTo>
                    <a:pt x="8334" y="1398"/>
                  </a:lnTo>
                  <a:lnTo>
                    <a:pt x="8364" y="1392"/>
                  </a:lnTo>
                  <a:lnTo>
                    <a:pt x="8400" y="1386"/>
                  </a:lnTo>
                  <a:lnTo>
                    <a:pt x="8430" y="1386"/>
                  </a:lnTo>
                  <a:lnTo>
                    <a:pt x="8478" y="1410"/>
                  </a:lnTo>
                  <a:lnTo>
                    <a:pt x="8484" y="1416"/>
                  </a:lnTo>
                  <a:lnTo>
                    <a:pt x="8490" y="1416"/>
                  </a:lnTo>
                  <a:lnTo>
                    <a:pt x="8532" y="1434"/>
                  </a:lnTo>
                  <a:lnTo>
                    <a:pt x="8502" y="1374"/>
                  </a:lnTo>
                  <a:lnTo>
                    <a:pt x="8526" y="1374"/>
                  </a:lnTo>
                  <a:lnTo>
                    <a:pt x="8538" y="1368"/>
                  </a:lnTo>
                  <a:lnTo>
                    <a:pt x="8550" y="1356"/>
                  </a:lnTo>
                  <a:lnTo>
                    <a:pt x="8550" y="1332"/>
                  </a:lnTo>
                  <a:lnTo>
                    <a:pt x="8544" y="1326"/>
                  </a:lnTo>
                  <a:lnTo>
                    <a:pt x="8538" y="1314"/>
                  </a:lnTo>
                  <a:lnTo>
                    <a:pt x="8562" y="1314"/>
                  </a:lnTo>
                  <a:lnTo>
                    <a:pt x="8562" y="1290"/>
                  </a:lnTo>
                  <a:lnTo>
                    <a:pt x="8574" y="1290"/>
                  </a:lnTo>
                  <a:lnTo>
                    <a:pt x="8586" y="1296"/>
                  </a:lnTo>
                  <a:lnTo>
                    <a:pt x="8616" y="1296"/>
                  </a:lnTo>
                  <a:lnTo>
                    <a:pt x="8628" y="1290"/>
                  </a:lnTo>
                  <a:lnTo>
                    <a:pt x="8634" y="1284"/>
                  </a:lnTo>
                  <a:lnTo>
                    <a:pt x="8640" y="1272"/>
                  </a:lnTo>
                  <a:lnTo>
                    <a:pt x="8652" y="1260"/>
                  </a:lnTo>
                  <a:lnTo>
                    <a:pt x="8658" y="1248"/>
                  </a:lnTo>
                  <a:lnTo>
                    <a:pt x="8664" y="1242"/>
                  </a:lnTo>
                  <a:lnTo>
                    <a:pt x="8670" y="1242"/>
                  </a:lnTo>
                  <a:lnTo>
                    <a:pt x="8652" y="1218"/>
                  </a:lnTo>
                  <a:lnTo>
                    <a:pt x="8682" y="1218"/>
                  </a:lnTo>
                  <a:lnTo>
                    <a:pt x="8688" y="1236"/>
                  </a:lnTo>
                  <a:lnTo>
                    <a:pt x="8748" y="1242"/>
                  </a:lnTo>
                  <a:lnTo>
                    <a:pt x="8760" y="1242"/>
                  </a:lnTo>
                  <a:lnTo>
                    <a:pt x="8772" y="1248"/>
                  </a:lnTo>
                  <a:lnTo>
                    <a:pt x="8808" y="1248"/>
                  </a:lnTo>
                  <a:lnTo>
                    <a:pt x="8808" y="1230"/>
                  </a:lnTo>
                  <a:lnTo>
                    <a:pt x="8802" y="1218"/>
                  </a:lnTo>
                  <a:lnTo>
                    <a:pt x="8766" y="1218"/>
                  </a:lnTo>
                  <a:lnTo>
                    <a:pt x="8760" y="1194"/>
                  </a:lnTo>
                  <a:lnTo>
                    <a:pt x="8754" y="1194"/>
                  </a:lnTo>
                  <a:lnTo>
                    <a:pt x="8748" y="1188"/>
                  </a:lnTo>
                  <a:lnTo>
                    <a:pt x="8736" y="1188"/>
                  </a:lnTo>
                  <a:lnTo>
                    <a:pt x="8712" y="1176"/>
                  </a:lnTo>
                  <a:lnTo>
                    <a:pt x="8700" y="1176"/>
                  </a:lnTo>
                  <a:lnTo>
                    <a:pt x="8688" y="1170"/>
                  </a:lnTo>
                  <a:lnTo>
                    <a:pt x="8658" y="1170"/>
                  </a:lnTo>
                  <a:lnTo>
                    <a:pt x="8664" y="1152"/>
                  </a:lnTo>
                  <a:lnTo>
                    <a:pt x="8592" y="1104"/>
                  </a:lnTo>
                  <a:lnTo>
                    <a:pt x="8574" y="1122"/>
                  </a:lnTo>
                  <a:lnTo>
                    <a:pt x="8568" y="1122"/>
                  </a:lnTo>
                  <a:lnTo>
                    <a:pt x="8562" y="1116"/>
                  </a:lnTo>
                  <a:lnTo>
                    <a:pt x="8550" y="1116"/>
                  </a:lnTo>
                  <a:lnTo>
                    <a:pt x="8538" y="1110"/>
                  </a:lnTo>
                  <a:lnTo>
                    <a:pt x="8532" y="1110"/>
                  </a:lnTo>
                  <a:lnTo>
                    <a:pt x="8520" y="1104"/>
                  </a:lnTo>
                  <a:lnTo>
                    <a:pt x="8508" y="1092"/>
                  </a:lnTo>
                  <a:lnTo>
                    <a:pt x="8502" y="1092"/>
                  </a:lnTo>
                  <a:lnTo>
                    <a:pt x="8466" y="1098"/>
                  </a:lnTo>
                  <a:lnTo>
                    <a:pt x="8442" y="1092"/>
                  </a:lnTo>
                  <a:lnTo>
                    <a:pt x="8430" y="1086"/>
                  </a:lnTo>
                  <a:lnTo>
                    <a:pt x="8412" y="1068"/>
                  </a:lnTo>
                  <a:lnTo>
                    <a:pt x="8406" y="1068"/>
                  </a:lnTo>
                  <a:lnTo>
                    <a:pt x="8412" y="1062"/>
                  </a:lnTo>
                  <a:lnTo>
                    <a:pt x="8436" y="1062"/>
                  </a:lnTo>
                  <a:lnTo>
                    <a:pt x="8460" y="1074"/>
                  </a:lnTo>
                  <a:lnTo>
                    <a:pt x="8478" y="1074"/>
                  </a:lnTo>
                  <a:lnTo>
                    <a:pt x="8496" y="1080"/>
                  </a:lnTo>
                  <a:lnTo>
                    <a:pt x="8514" y="1080"/>
                  </a:lnTo>
                  <a:lnTo>
                    <a:pt x="8526" y="1086"/>
                  </a:lnTo>
                  <a:lnTo>
                    <a:pt x="8544" y="1086"/>
                  </a:lnTo>
                  <a:lnTo>
                    <a:pt x="8550" y="1080"/>
                  </a:lnTo>
                  <a:lnTo>
                    <a:pt x="8562" y="1080"/>
                  </a:lnTo>
                  <a:lnTo>
                    <a:pt x="8580" y="1074"/>
                  </a:lnTo>
                  <a:lnTo>
                    <a:pt x="8604" y="1062"/>
                  </a:lnTo>
                  <a:lnTo>
                    <a:pt x="8616" y="1050"/>
                  </a:lnTo>
                  <a:lnTo>
                    <a:pt x="8604" y="1038"/>
                  </a:lnTo>
                  <a:lnTo>
                    <a:pt x="8592" y="1032"/>
                  </a:lnTo>
                  <a:lnTo>
                    <a:pt x="8586" y="1026"/>
                  </a:lnTo>
                  <a:lnTo>
                    <a:pt x="8574" y="1020"/>
                  </a:lnTo>
                  <a:lnTo>
                    <a:pt x="8568" y="1014"/>
                  </a:lnTo>
                  <a:lnTo>
                    <a:pt x="8562" y="1014"/>
                  </a:lnTo>
                  <a:lnTo>
                    <a:pt x="8556" y="1008"/>
                  </a:lnTo>
                  <a:lnTo>
                    <a:pt x="8520" y="990"/>
                  </a:lnTo>
                  <a:lnTo>
                    <a:pt x="8508" y="978"/>
                  </a:lnTo>
                  <a:lnTo>
                    <a:pt x="8514" y="972"/>
                  </a:lnTo>
                  <a:lnTo>
                    <a:pt x="8538" y="972"/>
                  </a:lnTo>
                  <a:lnTo>
                    <a:pt x="8556" y="978"/>
                  </a:lnTo>
                  <a:lnTo>
                    <a:pt x="8562" y="984"/>
                  </a:lnTo>
                  <a:lnTo>
                    <a:pt x="8574" y="990"/>
                  </a:lnTo>
                  <a:lnTo>
                    <a:pt x="8580" y="990"/>
                  </a:lnTo>
                  <a:lnTo>
                    <a:pt x="8586" y="996"/>
                  </a:lnTo>
                  <a:lnTo>
                    <a:pt x="8610" y="1008"/>
                  </a:lnTo>
                  <a:lnTo>
                    <a:pt x="8628" y="1020"/>
                  </a:lnTo>
                  <a:lnTo>
                    <a:pt x="8652" y="1032"/>
                  </a:lnTo>
                  <a:lnTo>
                    <a:pt x="8664" y="1032"/>
                  </a:lnTo>
                  <a:lnTo>
                    <a:pt x="8676" y="1026"/>
                  </a:lnTo>
                  <a:lnTo>
                    <a:pt x="8682" y="1026"/>
                  </a:lnTo>
                  <a:lnTo>
                    <a:pt x="8688" y="1020"/>
                  </a:lnTo>
                  <a:lnTo>
                    <a:pt x="8730" y="1020"/>
                  </a:lnTo>
                  <a:lnTo>
                    <a:pt x="8754" y="1026"/>
                  </a:lnTo>
                  <a:lnTo>
                    <a:pt x="8808" y="1044"/>
                  </a:lnTo>
                  <a:lnTo>
                    <a:pt x="8850" y="1062"/>
                  </a:lnTo>
                  <a:lnTo>
                    <a:pt x="8880" y="1068"/>
                  </a:lnTo>
                  <a:lnTo>
                    <a:pt x="8886" y="1074"/>
                  </a:lnTo>
                  <a:lnTo>
                    <a:pt x="8898" y="1074"/>
                  </a:lnTo>
                  <a:lnTo>
                    <a:pt x="8934" y="1086"/>
                  </a:lnTo>
                  <a:lnTo>
                    <a:pt x="8946" y="1086"/>
                  </a:lnTo>
                  <a:lnTo>
                    <a:pt x="8952" y="1092"/>
                  </a:lnTo>
                  <a:lnTo>
                    <a:pt x="8958" y="1092"/>
                  </a:lnTo>
                  <a:lnTo>
                    <a:pt x="8970" y="1098"/>
                  </a:lnTo>
                  <a:lnTo>
                    <a:pt x="8976" y="1104"/>
                  </a:lnTo>
                  <a:lnTo>
                    <a:pt x="8988" y="1110"/>
                  </a:lnTo>
                  <a:lnTo>
                    <a:pt x="9000" y="1110"/>
                  </a:lnTo>
                  <a:lnTo>
                    <a:pt x="9018" y="1116"/>
                  </a:lnTo>
                  <a:lnTo>
                    <a:pt x="9024" y="1122"/>
                  </a:lnTo>
                  <a:lnTo>
                    <a:pt x="9042" y="1122"/>
                  </a:lnTo>
                  <a:lnTo>
                    <a:pt x="9042" y="1116"/>
                  </a:lnTo>
                  <a:lnTo>
                    <a:pt x="9036" y="1098"/>
                  </a:lnTo>
                  <a:lnTo>
                    <a:pt x="9012" y="1074"/>
                  </a:lnTo>
                  <a:lnTo>
                    <a:pt x="9006" y="1074"/>
                  </a:lnTo>
                  <a:lnTo>
                    <a:pt x="9024" y="1056"/>
                  </a:lnTo>
                  <a:lnTo>
                    <a:pt x="8976" y="1038"/>
                  </a:lnTo>
                  <a:lnTo>
                    <a:pt x="8988" y="1032"/>
                  </a:lnTo>
                  <a:lnTo>
                    <a:pt x="8940" y="1008"/>
                  </a:lnTo>
                  <a:lnTo>
                    <a:pt x="8994" y="1020"/>
                  </a:lnTo>
                  <a:lnTo>
                    <a:pt x="8988" y="996"/>
                  </a:lnTo>
                  <a:lnTo>
                    <a:pt x="9000" y="996"/>
                  </a:lnTo>
                  <a:lnTo>
                    <a:pt x="9012" y="1002"/>
                  </a:lnTo>
                  <a:lnTo>
                    <a:pt x="9048" y="1002"/>
                  </a:lnTo>
                  <a:lnTo>
                    <a:pt x="9048" y="99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6" name="Qatar" descr="© INSCALE GmbH, 05.05.2010&#10;http://www.presentationload.com/">
              <a:extLst>
                <a:ext uri="{FF2B5EF4-FFF2-40B4-BE49-F238E27FC236}">
                  <a16:creationId xmlns:a16="http://schemas.microsoft.com/office/drawing/2014/main" id="{4AB349C2-9A5A-4769-A119-B9211E346280}"/>
                </a:ext>
              </a:extLst>
            </p:cNvPr>
            <p:cNvSpPr>
              <a:spLocks/>
            </p:cNvSpPr>
            <p:nvPr>
              <p:custDataLst>
                <p:tags r:id="rId19"/>
              </p:custDataLst>
            </p:nvPr>
          </p:nvSpPr>
          <p:spPr bwMode="gray">
            <a:xfrm>
              <a:off x="8757777" y="2895317"/>
              <a:ext cx="25797" cy="56144"/>
            </a:xfrm>
            <a:custGeom>
              <a:avLst/>
              <a:gdLst>
                <a:gd name="T0" fmla="*/ 2147483647 w 66"/>
                <a:gd name="T1" fmla="*/ 2147483647 h 144"/>
                <a:gd name="T2" fmla="*/ 2147483647 w 66"/>
                <a:gd name="T3" fmla="*/ 2147483647 h 144"/>
                <a:gd name="T4" fmla="*/ 2147483647 w 66"/>
                <a:gd name="T5" fmla="*/ 2147483647 h 144"/>
                <a:gd name="T6" fmla="*/ 2147483647 w 66"/>
                <a:gd name="T7" fmla="*/ 2147483647 h 144"/>
                <a:gd name="T8" fmla="*/ 2147483647 w 66"/>
                <a:gd name="T9" fmla="*/ 2147483647 h 144"/>
                <a:gd name="T10" fmla="*/ 2147483647 w 66"/>
                <a:gd name="T11" fmla="*/ 2147483647 h 144"/>
                <a:gd name="T12" fmla="*/ 2147483647 w 66"/>
                <a:gd name="T13" fmla="*/ 2147483647 h 144"/>
                <a:gd name="T14" fmla="*/ 2147483647 w 66"/>
                <a:gd name="T15" fmla="*/ 2147483647 h 144"/>
                <a:gd name="T16" fmla="*/ 2147483647 w 66"/>
                <a:gd name="T17" fmla="*/ 2147483647 h 144"/>
                <a:gd name="T18" fmla="*/ 2147483647 w 66"/>
                <a:gd name="T19" fmla="*/ 0 h 144"/>
                <a:gd name="T20" fmla="*/ 2147483647 w 66"/>
                <a:gd name="T21" fmla="*/ 0 h 144"/>
                <a:gd name="T22" fmla="*/ 2147483647 w 66"/>
                <a:gd name="T23" fmla="*/ 2147483647 h 144"/>
                <a:gd name="T24" fmla="*/ 2147483647 w 66"/>
                <a:gd name="T25" fmla="*/ 2147483647 h 144"/>
                <a:gd name="T26" fmla="*/ 2147483647 w 66"/>
                <a:gd name="T27" fmla="*/ 2147483647 h 144"/>
                <a:gd name="T28" fmla="*/ 2147483647 w 66"/>
                <a:gd name="T29" fmla="*/ 2147483647 h 144"/>
                <a:gd name="T30" fmla="*/ 0 w 66"/>
                <a:gd name="T31" fmla="*/ 2147483647 h 144"/>
                <a:gd name="T32" fmla="*/ 2147483647 w 66"/>
                <a:gd name="T33" fmla="*/ 2147483647 h 144"/>
                <a:gd name="T34" fmla="*/ 2147483647 w 66"/>
                <a:gd name="T35" fmla="*/ 2147483647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44"/>
                <a:gd name="T56" fmla="*/ 66 w 66"/>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44">
                  <a:moveTo>
                    <a:pt x="24" y="132"/>
                  </a:moveTo>
                  <a:lnTo>
                    <a:pt x="36" y="144"/>
                  </a:lnTo>
                  <a:lnTo>
                    <a:pt x="48" y="132"/>
                  </a:lnTo>
                  <a:lnTo>
                    <a:pt x="54" y="114"/>
                  </a:lnTo>
                  <a:lnTo>
                    <a:pt x="60" y="102"/>
                  </a:lnTo>
                  <a:lnTo>
                    <a:pt x="66" y="84"/>
                  </a:lnTo>
                  <a:lnTo>
                    <a:pt x="66" y="30"/>
                  </a:lnTo>
                  <a:lnTo>
                    <a:pt x="54" y="18"/>
                  </a:lnTo>
                  <a:lnTo>
                    <a:pt x="48" y="6"/>
                  </a:lnTo>
                  <a:lnTo>
                    <a:pt x="36" y="0"/>
                  </a:lnTo>
                  <a:lnTo>
                    <a:pt x="30" y="0"/>
                  </a:lnTo>
                  <a:lnTo>
                    <a:pt x="24" y="6"/>
                  </a:lnTo>
                  <a:lnTo>
                    <a:pt x="18" y="18"/>
                  </a:lnTo>
                  <a:lnTo>
                    <a:pt x="12" y="36"/>
                  </a:lnTo>
                  <a:lnTo>
                    <a:pt x="12" y="108"/>
                  </a:lnTo>
                  <a:lnTo>
                    <a:pt x="0" y="120"/>
                  </a:lnTo>
                  <a:lnTo>
                    <a:pt x="6" y="132"/>
                  </a:lnTo>
                  <a:lnTo>
                    <a:pt x="24" y="1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7" name="Philippines" descr="© INSCALE GmbH, 05.05.2010&#10;http://www.presentationload.com/">
              <a:extLst>
                <a:ext uri="{FF2B5EF4-FFF2-40B4-BE49-F238E27FC236}">
                  <a16:creationId xmlns:a16="http://schemas.microsoft.com/office/drawing/2014/main" id="{2AE7D5A7-F80F-4CEB-9214-1AA6CC138ECF}"/>
                </a:ext>
              </a:extLst>
            </p:cNvPr>
            <p:cNvSpPr>
              <a:spLocks noEditPoints="1"/>
            </p:cNvSpPr>
            <p:nvPr>
              <p:custDataLst>
                <p:tags r:id="rId20"/>
              </p:custDataLst>
            </p:nvPr>
          </p:nvSpPr>
          <p:spPr bwMode="gray">
            <a:xfrm>
              <a:off x="10609027" y="3130518"/>
              <a:ext cx="277688" cy="465848"/>
            </a:xfrm>
            <a:custGeom>
              <a:avLst/>
              <a:gdLst>
                <a:gd name="T0" fmla="*/ 2147483647 w 714"/>
                <a:gd name="T1" fmla="*/ 2147483647 h 1200"/>
                <a:gd name="T2" fmla="*/ 2147483647 w 714"/>
                <a:gd name="T3" fmla="*/ 2147483647 h 1200"/>
                <a:gd name="T4" fmla="*/ 2147483647 w 714"/>
                <a:gd name="T5" fmla="*/ 2147483647 h 1200"/>
                <a:gd name="T6" fmla="*/ 2147483647 w 714"/>
                <a:gd name="T7" fmla="*/ 2147483647 h 1200"/>
                <a:gd name="T8" fmla="*/ 2147483647 w 714"/>
                <a:gd name="T9" fmla="*/ 2147483647 h 1200"/>
                <a:gd name="T10" fmla="*/ 2147483647 w 714"/>
                <a:gd name="T11" fmla="*/ 2147483647 h 1200"/>
                <a:gd name="T12" fmla="*/ 2147483647 w 714"/>
                <a:gd name="T13" fmla="*/ 2147483647 h 1200"/>
                <a:gd name="T14" fmla="*/ 2147483647 w 714"/>
                <a:gd name="T15" fmla="*/ 2147483647 h 1200"/>
                <a:gd name="T16" fmla="*/ 2147483647 w 714"/>
                <a:gd name="T17" fmla="*/ 2147483647 h 1200"/>
                <a:gd name="T18" fmla="*/ 2147483647 w 714"/>
                <a:gd name="T19" fmla="*/ 2147483647 h 1200"/>
                <a:gd name="T20" fmla="*/ 2147483647 w 714"/>
                <a:gd name="T21" fmla="*/ 2147483647 h 1200"/>
                <a:gd name="T22" fmla="*/ 2147483647 w 714"/>
                <a:gd name="T23" fmla="*/ 2147483647 h 1200"/>
                <a:gd name="T24" fmla="*/ 2147483647 w 714"/>
                <a:gd name="T25" fmla="*/ 2147483647 h 1200"/>
                <a:gd name="T26" fmla="*/ 2147483647 w 714"/>
                <a:gd name="T27" fmla="*/ 2147483647 h 1200"/>
                <a:gd name="T28" fmla="*/ 2147483647 w 714"/>
                <a:gd name="T29" fmla="*/ 2147483647 h 1200"/>
                <a:gd name="T30" fmla="*/ 2147483647 w 714"/>
                <a:gd name="T31" fmla="*/ 2147483647 h 1200"/>
                <a:gd name="T32" fmla="*/ 2147483647 w 714"/>
                <a:gd name="T33" fmla="*/ 2147483647 h 1200"/>
                <a:gd name="T34" fmla="*/ 2147483647 w 714"/>
                <a:gd name="T35" fmla="*/ 2147483647 h 1200"/>
                <a:gd name="T36" fmla="*/ 2147483647 w 714"/>
                <a:gd name="T37" fmla="*/ 2147483647 h 1200"/>
                <a:gd name="T38" fmla="*/ 2147483647 w 714"/>
                <a:gd name="T39" fmla="*/ 2147483647 h 1200"/>
                <a:gd name="T40" fmla="*/ 2147483647 w 714"/>
                <a:gd name="T41" fmla="*/ 2147483647 h 1200"/>
                <a:gd name="T42" fmla="*/ 2147483647 w 714"/>
                <a:gd name="T43" fmla="*/ 2147483647 h 1200"/>
                <a:gd name="T44" fmla="*/ 2147483647 w 714"/>
                <a:gd name="T45" fmla="*/ 2147483647 h 1200"/>
                <a:gd name="T46" fmla="*/ 2147483647 w 714"/>
                <a:gd name="T47" fmla="*/ 2147483647 h 1200"/>
                <a:gd name="T48" fmla="*/ 2147483647 w 714"/>
                <a:gd name="T49" fmla="*/ 2147483647 h 1200"/>
                <a:gd name="T50" fmla="*/ 2147483647 w 714"/>
                <a:gd name="T51" fmla="*/ 2147483647 h 1200"/>
                <a:gd name="T52" fmla="*/ 2147483647 w 714"/>
                <a:gd name="T53" fmla="*/ 2147483647 h 1200"/>
                <a:gd name="T54" fmla="*/ 2147483647 w 714"/>
                <a:gd name="T55" fmla="*/ 2147483647 h 1200"/>
                <a:gd name="T56" fmla="*/ 2147483647 w 714"/>
                <a:gd name="T57" fmla="*/ 2147483647 h 1200"/>
                <a:gd name="T58" fmla="*/ 2147483647 w 714"/>
                <a:gd name="T59" fmla="*/ 2147483647 h 1200"/>
                <a:gd name="T60" fmla="*/ 2147483647 w 714"/>
                <a:gd name="T61" fmla="*/ 2147483647 h 1200"/>
                <a:gd name="T62" fmla="*/ 2147483647 w 714"/>
                <a:gd name="T63" fmla="*/ 2147483647 h 1200"/>
                <a:gd name="T64" fmla="*/ 2147483647 w 714"/>
                <a:gd name="T65" fmla="*/ 2147483647 h 1200"/>
                <a:gd name="T66" fmla="*/ 2147483647 w 714"/>
                <a:gd name="T67" fmla="*/ 2147483647 h 1200"/>
                <a:gd name="T68" fmla="*/ 2147483647 w 714"/>
                <a:gd name="T69" fmla="*/ 2147483647 h 1200"/>
                <a:gd name="T70" fmla="*/ 2147483647 w 714"/>
                <a:gd name="T71" fmla="*/ 2147483647 h 1200"/>
                <a:gd name="T72" fmla="*/ 2147483647 w 714"/>
                <a:gd name="T73" fmla="*/ 2147483647 h 1200"/>
                <a:gd name="T74" fmla="*/ 2147483647 w 714"/>
                <a:gd name="T75" fmla="*/ 2147483647 h 1200"/>
                <a:gd name="T76" fmla="*/ 2147483647 w 714"/>
                <a:gd name="T77" fmla="*/ 2147483647 h 1200"/>
                <a:gd name="T78" fmla="*/ 2147483647 w 714"/>
                <a:gd name="T79" fmla="*/ 0 h 1200"/>
                <a:gd name="T80" fmla="*/ 2147483647 w 714"/>
                <a:gd name="T81" fmla="*/ 2147483647 h 1200"/>
                <a:gd name="T82" fmla="*/ 2147483647 w 714"/>
                <a:gd name="T83" fmla="*/ 2147483647 h 1200"/>
                <a:gd name="T84" fmla="*/ 2147483647 w 714"/>
                <a:gd name="T85" fmla="*/ 2147483647 h 1200"/>
                <a:gd name="T86" fmla="*/ 2147483647 w 714"/>
                <a:gd name="T87" fmla="*/ 2147483647 h 1200"/>
                <a:gd name="T88" fmla="*/ 2147483647 w 714"/>
                <a:gd name="T89" fmla="*/ 2147483647 h 1200"/>
                <a:gd name="T90" fmla="*/ 2147483647 w 714"/>
                <a:gd name="T91" fmla="*/ 2147483647 h 1200"/>
                <a:gd name="T92" fmla="*/ 2147483647 w 714"/>
                <a:gd name="T93" fmla="*/ 2147483647 h 1200"/>
                <a:gd name="T94" fmla="*/ 2147483647 w 714"/>
                <a:gd name="T95" fmla="*/ 2147483647 h 1200"/>
                <a:gd name="T96" fmla="*/ 2147483647 w 714"/>
                <a:gd name="T97" fmla="*/ 2147483647 h 1200"/>
                <a:gd name="T98" fmla="*/ 2147483647 w 714"/>
                <a:gd name="T99" fmla="*/ 2147483647 h 1200"/>
                <a:gd name="T100" fmla="*/ 2147483647 w 714"/>
                <a:gd name="T101" fmla="*/ 2147483647 h 1200"/>
                <a:gd name="T102" fmla="*/ 2147483647 w 714"/>
                <a:gd name="T103" fmla="*/ 2147483647 h 1200"/>
                <a:gd name="T104" fmla="*/ 2147483647 w 714"/>
                <a:gd name="T105" fmla="*/ 2147483647 h 1200"/>
                <a:gd name="T106" fmla="*/ 2147483647 w 714"/>
                <a:gd name="T107" fmla="*/ 2147483647 h 1200"/>
                <a:gd name="T108" fmla="*/ 2147483647 w 714"/>
                <a:gd name="T109" fmla="*/ 2147483647 h 1200"/>
                <a:gd name="T110" fmla="*/ 2147483647 w 714"/>
                <a:gd name="T111" fmla="*/ 2147483647 h 1200"/>
                <a:gd name="T112" fmla="*/ 2147483647 w 714"/>
                <a:gd name="T113" fmla="*/ 2147483647 h 1200"/>
                <a:gd name="T114" fmla="*/ 2147483647 w 714"/>
                <a:gd name="T115" fmla="*/ 2147483647 h 1200"/>
                <a:gd name="T116" fmla="*/ 2147483647 w 714"/>
                <a:gd name="T117" fmla="*/ 2147483647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14"/>
                <a:gd name="T178" fmla="*/ 0 h 1200"/>
                <a:gd name="T179" fmla="*/ 714 w 714"/>
                <a:gd name="T180" fmla="*/ 1200 h 1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14" h="1200">
                  <a:moveTo>
                    <a:pt x="702" y="1140"/>
                  </a:moveTo>
                  <a:lnTo>
                    <a:pt x="690" y="1170"/>
                  </a:lnTo>
                  <a:lnTo>
                    <a:pt x="696" y="1200"/>
                  </a:lnTo>
                  <a:lnTo>
                    <a:pt x="714" y="1182"/>
                  </a:lnTo>
                  <a:lnTo>
                    <a:pt x="714" y="1140"/>
                  </a:lnTo>
                  <a:lnTo>
                    <a:pt x="702" y="1140"/>
                  </a:lnTo>
                  <a:close/>
                  <a:moveTo>
                    <a:pt x="582" y="1176"/>
                  </a:moveTo>
                  <a:lnTo>
                    <a:pt x="600" y="1140"/>
                  </a:lnTo>
                  <a:lnTo>
                    <a:pt x="576" y="1134"/>
                  </a:lnTo>
                  <a:lnTo>
                    <a:pt x="582" y="1176"/>
                  </a:lnTo>
                  <a:close/>
                  <a:moveTo>
                    <a:pt x="246" y="1038"/>
                  </a:moveTo>
                  <a:lnTo>
                    <a:pt x="264" y="1050"/>
                  </a:lnTo>
                  <a:lnTo>
                    <a:pt x="282" y="1020"/>
                  </a:lnTo>
                  <a:lnTo>
                    <a:pt x="258" y="1008"/>
                  </a:lnTo>
                  <a:lnTo>
                    <a:pt x="246" y="1038"/>
                  </a:lnTo>
                  <a:close/>
                  <a:moveTo>
                    <a:pt x="504" y="558"/>
                  </a:moveTo>
                  <a:lnTo>
                    <a:pt x="540" y="576"/>
                  </a:lnTo>
                  <a:lnTo>
                    <a:pt x="540" y="582"/>
                  </a:lnTo>
                  <a:lnTo>
                    <a:pt x="534" y="588"/>
                  </a:lnTo>
                  <a:lnTo>
                    <a:pt x="504" y="588"/>
                  </a:lnTo>
                  <a:lnTo>
                    <a:pt x="570" y="642"/>
                  </a:lnTo>
                  <a:lnTo>
                    <a:pt x="570" y="618"/>
                  </a:lnTo>
                  <a:lnTo>
                    <a:pt x="600" y="624"/>
                  </a:lnTo>
                  <a:lnTo>
                    <a:pt x="576" y="588"/>
                  </a:lnTo>
                  <a:lnTo>
                    <a:pt x="576" y="582"/>
                  </a:lnTo>
                  <a:lnTo>
                    <a:pt x="570" y="576"/>
                  </a:lnTo>
                  <a:lnTo>
                    <a:pt x="570" y="558"/>
                  </a:lnTo>
                  <a:lnTo>
                    <a:pt x="564" y="546"/>
                  </a:lnTo>
                  <a:lnTo>
                    <a:pt x="534" y="516"/>
                  </a:lnTo>
                  <a:lnTo>
                    <a:pt x="522" y="510"/>
                  </a:lnTo>
                  <a:lnTo>
                    <a:pt x="504" y="504"/>
                  </a:lnTo>
                  <a:lnTo>
                    <a:pt x="492" y="498"/>
                  </a:lnTo>
                  <a:lnTo>
                    <a:pt x="474" y="498"/>
                  </a:lnTo>
                  <a:lnTo>
                    <a:pt x="468" y="504"/>
                  </a:lnTo>
                  <a:lnTo>
                    <a:pt x="468" y="528"/>
                  </a:lnTo>
                  <a:lnTo>
                    <a:pt x="492" y="552"/>
                  </a:lnTo>
                  <a:lnTo>
                    <a:pt x="504" y="558"/>
                  </a:lnTo>
                  <a:close/>
                  <a:moveTo>
                    <a:pt x="462" y="666"/>
                  </a:moveTo>
                  <a:lnTo>
                    <a:pt x="474" y="750"/>
                  </a:lnTo>
                  <a:lnTo>
                    <a:pt x="486" y="672"/>
                  </a:lnTo>
                  <a:lnTo>
                    <a:pt x="462" y="618"/>
                  </a:lnTo>
                  <a:lnTo>
                    <a:pt x="438" y="618"/>
                  </a:lnTo>
                  <a:lnTo>
                    <a:pt x="462" y="666"/>
                  </a:lnTo>
                  <a:close/>
                  <a:moveTo>
                    <a:pt x="492" y="738"/>
                  </a:moveTo>
                  <a:lnTo>
                    <a:pt x="522" y="738"/>
                  </a:lnTo>
                  <a:lnTo>
                    <a:pt x="528" y="708"/>
                  </a:lnTo>
                  <a:lnTo>
                    <a:pt x="498" y="702"/>
                  </a:lnTo>
                  <a:lnTo>
                    <a:pt x="492" y="738"/>
                  </a:lnTo>
                  <a:close/>
                  <a:moveTo>
                    <a:pt x="570" y="660"/>
                  </a:moveTo>
                  <a:lnTo>
                    <a:pt x="546" y="648"/>
                  </a:lnTo>
                  <a:lnTo>
                    <a:pt x="528" y="630"/>
                  </a:lnTo>
                  <a:lnTo>
                    <a:pt x="528" y="624"/>
                  </a:lnTo>
                  <a:lnTo>
                    <a:pt x="522" y="618"/>
                  </a:lnTo>
                  <a:lnTo>
                    <a:pt x="486" y="618"/>
                  </a:lnTo>
                  <a:lnTo>
                    <a:pt x="492" y="660"/>
                  </a:lnTo>
                  <a:lnTo>
                    <a:pt x="510" y="654"/>
                  </a:lnTo>
                  <a:lnTo>
                    <a:pt x="522" y="678"/>
                  </a:lnTo>
                  <a:lnTo>
                    <a:pt x="570" y="714"/>
                  </a:lnTo>
                  <a:lnTo>
                    <a:pt x="570" y="660"/>
                  </a:lnTo>
                  <a:close/>
                  <a:moveTo>
                    <a:pt x="162" y="600"/>
                  </a:moveTo>
                  <a:lnTo>
                    <a:pt x="144" y="582"/>
                  </a:lnTo>
                  <a:lnTo>
                    <a:pt x="138" y="606"/>
                  </a:lnTo>
                  <a:lnTo>
                    <a:pt x="132" y="618"/>
                  </a:lnTo>
                  <a:lnTo>
                    <a:pt x="126" y="624"/>
                  </a:lnTo>
                  <a:lnTo>
                    <a:pt x="120" y="642"/>
                  </a:lnTo>
                  <a:lnTo>
                    <a:pt x="120" y="654"/>
                  </a:lnTo>
                  <a:lnTo>
                    <a:pt x="126" y="660"/>
                  </a:lnTo>
                  <a:lnTo>
                    <a:pt x="138" y="666"/>
                  </a:lnTo>
                  <a:lnTo>
                    <a:pt x="150" y="678"/>
                  </a:lnTo>
                  <a:lnTo>
                    <a:pt x="144" y="684"/>
                  </a:lnTo>
                  <a:lnTo>
                    <a:pt x="120" y="696"/>
                  </a:lnTo>
                  <a:lnTo>
                    <a:pt x="114" y="702"/>
                  </a:lnTo>
                  <a:lnTo>
                    <a:pt x="102" y="708"/>
                  </a:lnTo>
                  <a:lnTo>
                    <a:pt x="96" y="732"/>
                  </a:lnTo>
                  <a:lnTo>
                    <a:pt x="72" y="750"/>
                  </a:lnTo>
                  <a:lnTo>
                    <a:pt x="72" y="762"/>
                  </a:lnTo>
                  <a:lnTo>
                    <a:pt x="60" y="774"/>
                  </a:lnTo>
                  <a:lnTo>
                    <a:pt x="48" y="780"/>
                  </a:lnTo>
                  <a:lnTo>
                    <a:pt x="42" y="786"/>
                  </a:lnTo>
                  <a:lnTo>
                    <a:pt x="30" y="792"/>
                  </a:lnTo>
                  <a:lnTo>
                    <a:pt x="24" y="798"/>
                  </a:lnTo>
                  <a:lnTo>
                    <a:pt x="18" y="798"/>
                  </a:lnTo>
                  <a:lnTo>
                    <a:pt x="18" y="804"/>
                  </a:lnTo>
                  <a:lnTo>
                    <a:pt x="12" y="810"/>
                  </a:lnTo>
                  <a:lnTo>
                    <a:pt x="0" y="834"/>
                  </a:lnTo>
                  <a:lnTo>
                    <a:pt x="0" y="864"/>
                  </a:lnTo>
                  <a:lnTo>
                    <a:pt x="30" y="834"/>
                  </a:lnTo>
                  <a:lnTo>
                    <a:pt x="30" y="816"/>
                  </a:lnTo>
                  <a:lnTo>
                    <a:pt x="36" y="810"/>
                  </a:lnTo>
                  <a:lnTo>
                    <a:pt x="42" y="810"/>
                  </a:lnTo>
                  <a:lnTo>
                    <a:pt x="78" y="798"/>
                  </a:lnTo>
                  <a:lnTo>
                    <a:pt x="84" y="792"/>
                  </a:lnTo>
                  <a:lnTo>
                    <a:pt x="84" y="762"/>
                  </a:lnTo>
                  <a:lnTo>
                    <a:pt x="90" y="750"/>
                  </a:lnTo>
                  <a:lnTo>
                    <a:pt x="96" y="744"/>
                  </a:lnTo>
                  <a:lnTo>
                    <a:pt x="114" y="738"/>
                  </a:lnTo>
                  <a:lnTo>
                    <a:pt x="126" y="732"/>
                  </a:lnTo>
                  <a:lnTo>
                    <a:pt x="144" y="720"/>
                  </a:lnTo>
                  <a:lnTo>
                    <a:pt x="162" y="714"/>
                  </a:lnTo>
                  <a:lnTo>
                    <a:pt x="168" y="702"/>
                  </a:lnTo>
                  <a:lnTo>
                    <a:pt x="174" y="696"/>
                  </a:lnTo>
                  <a:lnTo>
                    <a:pt x="174" y="684"/>
                  </a:lnTo>
                  <a:lnTo>
                    <a:pt x="156" y="648"/>
                  </a:lnTo>
                  <a:lnTo>
                    <a:pt x="156" y="624"/>
                  </a:lnTo>
                  <a:lnTo>
                    <a:pt x="162" y="612"/>
                  </a:lnTo>
                  <a:lnTo>
                    <a:pt x="162" y="600"/>
                  </a:lnTo>
                  <a:close/>
                  <a:moveTo>
                    <a:pt x="330" y="1026"/>
                  </a:moveTo>
                  <a:lnTo>
                    <a:pt x="372" y="1056"/>
                  </a:lnTo>
                  <a:lnTo>
                    <a:pt x="372" y="1020"/>
                  </a:lnTo>
                  <a:lnTo>
                    <a:pt x="348" y="1002"/>
                  </a:lnTo>
                  <a:lnTo>
                    <a:pt x="330" y="1026"/>
                  </a:lnTo>
                  <a:close/>
                  <a:moveTo>
                    <a:pt x="660" y="840"/>
                  </a:moveTo>
                  <a:lnTo>
                    <a:pt x="660" y="816"/>
                  </a:lnTo>
                  <a:lnTo>
                    <a:pt x="654" y="804"/>
                  </a:lnTo>
                  <a:lnTo>
                    <a:pt x="654" y="792"/>
                  </a:lnTo>
                  <a:lnTo>
                    <a:pt x="642" y="780"/>
                  </a:lnTo>
                  <a:lnTo>
                    <a:pt x="630" y="774"/>
                  </a:lnTo>
                  <a:lnTo>
                    <a:pt x="600" y="744"/>
                  </a:lnTo>
                  <a:lnTo>
                    <a:pt x="588" y="738"/>
                  </a:lnTo>
                  <a:lnTo>
                    <a:pt x="582" y="738"/>
                  </a:lnTo>
                  <a:lnTo>
                    <a:pt x="576" y="744"/>
                  </a:lnTo>
                  <a:lnTo>
                    <a:pt x="582" y="750"/>
                  </a:lnTo>
                  <a:lnTo>
                    <a:pt x="588" y="762"/>
                  </a:lnTo>
                  <a:lnTo>
                    <a:pt x="594" y="768"/>
                  </a:lnTo>
                  <a:lnTo>
                    <a:pt x="606" y="774"/>
                  </a:lnTo>
                  <a:lnTo>
                    <a:pt x="606" y="786"/>
                  </a:lnTo>
                  <a:lnTo>
                    <a:pt x="600" y="786"/>
                  </a:lnTo>
                  <a:lnTo>
                    <a:pt x="588" y="792"/>
                  </a:lnTo>
                  <a:lnTo>
                    <a:pt x="570" y="792"/>
                  </a:lnTo>
                  <a:lnTo>
                    <a:pt x="558" y="798"/>
                  </a:lnTo>
                  <a:lnTo>
                    <a:pt x="546" y="798"/>
                  </a:lnTo>
                  <a:lnTo>
                    <a:pt x="546" y="828"/>
                  </a:lnTo>
                  <a:lnTo>
                    <a:pt x="528" y="828"/>
                  </a:lnTo>
                  <a:lnTo>
                    <a:pt x="522" y="846"/>
                  </a:lnTo>
                  <a:lnTo>
                    <a:pt x="498" y="864"/>
                  </a:lnTo>
                  <a:lnTo>
                    <a:pt x="492" y="864"/>
                  </a:lnTo>
                  <a:lnTo>
                    <a:pt x="486" y="858"/>
                  </a:lnTo>
                  <a:lnTo>
                    <a:pt x="474" y="852"/>
                  </a:lnTo>
                  <a:lnTo>
                    <a:pt x="462" y="852"/>
                  </a:lnTo>
                  <a:lnTo>
                    <a:pt x="450" y="846"/>
                  </a:lnTo>
                  <a:lnTo>
                    <a:pt x="438" y="858"/>
                  </a:lnTo>
                  <a:lnTo>
                    <a:pt x="432" y="870"/>
                  </a:lnTo>
                  <a:lnTo>
                    <a:pt x="420" y="882"/>
                  </a:lnTo>
                  <a:lnTo>
                    <a:pt x="414" y="894"/>
                  </a:lnTo>
                  <a:lnTo>
                    <a:pt x="408" y="900"/>
                  </a:lnTo>
                  <a:lnTo>
                    <a:pt x="408" y="906"/>
                  </a:lnTo>
                  <a:lnTo>
                    <a:pt x="408" y="900"/>
                  </a:lnTo>
                  <a:lnTo>
                    <a:pt x="396" y="888"/>
                  </a:lnTo>
                  <a:lnTo>
                    <a:pt x="384" y="888"/>
                  </a:lnTo>
                  <a:lnTo>
                    <a:pt x="378" y="900"/>
                  </a:lnTo>
                  <a:lnTo>
                    <a:pt x="378" y="912"/>
                  </a:lnTo>
                  <a:lnTo>
                    <a:pt x="372" y="924"/>
                  </a:lnTo>
                  <a:lnTo>
                    <a:pt x="366" y="930"/>
                  </a:lnTo>
                  <a:lnTo>
                    <a:pt x="360" y="942"/>
                  </a:lnTo>
                  <a:lnTo>
                    <a:pt x="384" y="960"/>
                  </a:lnTo>
                  <a:lnTo>
                    <a:pt x="402" y="942"/>
                  </a:lnTo>
                  <a:lnTo>
                    <a:pt x="414" y="966"/>
                  </a:lnTo>
                  <a:lnTo>
                    <a:pt x="420" y="960"/>
                  </a:lnTo>
                  <a:lnTo>
                    <a:pt x="432" y="954"/>
                  </a:lnTo>
                  <a:lnTo>
                    <a:pt x="450" y="936"/>
                  </a:lnTo>
                  <a:lnTo>
                    <a:pt x="462" y="930"/>
                  </a:lnTo>
                  <a:lnTo>
                    <a:pt x="474" y="930"/>
                  </a:lnTo>
                  <a:lnTo>
                    <a:pt x="498" y="954"/>
                  </a:lnTo>
                  <a:lnTo>
                    <a:pt x="510" y="960"/>
                  </a:lnTo>
                  <a:lnTo>
                    <a:pt x="492" y="978"/>
                  </a:lnTo>
                  <a:lnTo>
                    <a:pt x="492" y="990"/>
                  </a:lnTo>
                  <a:lnTo>
                    <a:pt x="510" y="1026"/>
                  </a:lnTo>
                  <a:lnTo>
                    <a:pt x="522" y="1044"/>
                  </a:lnTo>
                  <a:lnTo>
                    <a:pt x="534" y="1056"/>
                  </a:lnTo>
                  <a:lnTo>
                    <a:pt x="546" y="1062"/>
                  </a:lnTo>
                  <a:lnTo>
                    <a:pt x="558" y="1062"/>
                  </a:lnTo>
                  <a:lnTo>
                    <a:pt x="570" y="1068"/>
                  </a:lnTo>
                  <a:lnTo>
                    <a:pt x="582" y="1068"/>
                  </a:lnTo>
                  <a:lnTo>
                    <a:pt x="606" y="1050"/>
                  </a:lnTo>
                  <a:lnTo>
                    <a:pt x="606" y="1074"/>
                  </a:lnTo>
                  <a:lnTo>
                    <a:pt x="630" y="1074"/>
                  </a:lnTo>
                  <a:lnTo>
                    <a:pt x="630" y="1038"/>
                  </a:lnTo>
                  <a:lnTo>
                    <a:pt x="624" y="1032"/>
                  </a:lnTo>
                  <a:lnTo>
                    <a:pt x="606" y="996"/>
                  </a:lnTo>
                  <a:lnTo>
                    <a:pt x="606" y="984"/>
                  </a:lnTo>
                  <a:lnTo>
                    <a:pt x="612" y="972"/>
                  </a:lnTo>
                  <a:lnTo>
                    <a:pt x="624" y="960"/>
                  </a:lnTo>
                  <a:lnTo>
                    <a:pt x="654" y="1014"/>
                  </a:lnTo>
                  <a:lnTo>
                    <a:pt x="654" y="1008"/>
                  </a:lnTo>
                  <a:lnTo>
                    <a:pt x="660" y="1002"/>
                  </a:lnTo>
                  <a:lnTo>
                    <a:pt x="672" y="978"/>
                  </a:lnTo>
                  <a:lnTo>
                    <a:pt x="678" y="960"/>
                  </a:lnTo>
                  <a:lnTo>
                    <a:pt x="678" y="936"/>
                  </a:lnTo>
                  <a:lnTo>
                    <a:pt x="672" y="918"/>
                  </a:lnTo>
                  <a:lnTo>
                    <a:pt x="666" y="912"/>
                  </a:lnTo>
                  <a:lnTo>
                    <a:pt x="660" y="900"/>
                  </a:lnTo>
                  <a:lnTo>
                    <a:pt x="660" y="840"/>
                  </a:lnTo>
                  <a:close/>
                  <a:moveTo>
                    <a:pt x="330" y="384"/>
                  </a:moveTo>
                  <a:lnTo>
                    <a:pt x="348" y="384"/>
                  </a:lnTo>
                  <a:lnTo>
                    <a:pt x="354" y="390"/>
                  </a:lnTo>
                  <a:lnTo>
                    <a:pt x="366" y="396"/>
                  </a:lnTo>
                  <a:lnTo>
                    <a:pt x="366" y="408"/>
                  </a:lnTo>
                  <a:lnTo>
                    <a:pt x="372" y="420"/>
                  </a:lnTo>
                  <a:lnTo>
                    <a:pt x="384" y="438"/>
                  </a:lnTo>
                  <a:lnTo>
                    <a:pt x="396" y="450"/>
                  </a:lnTo>
                  <a:lnTo>
                    <a:pt x="414" y="462"/>
                  </a:lnTo>
                  <a:lnTo>
                    <a:pt x="432" y="462"/>
                  </a:lnTo>
                  <a:lnTo>
                    <a:pt x="444" y="438"/>
                  </a:lnTo>
                  <a:lnTo>
                    <a:pt x="444" y="426"/>
                  </a:lnTo>
                  <a:lnTo>
                    <a:pt x="432" y="402"/>
                  </a:lnTo>
                  <a:lnTo>
                    <a:pt x="420" y="396"/>
                  </a:lnTo>
                  <a:lnTo>
                    <a:pt x="408" y="396"/>
                  </a:lnTo>
                  <a:lnTo>
                    <a:pt x="408" y="390"/>
                  </a:lnTo>
                  <a:lnTo>
                    <a:pt x="414" y="384"/>
                  </a:lnTo>
                  <a:lnTo>
                    <a:pt x="414" y="378"/>
                  </a:lnTo>
                  <a:lnTo>
                    <a:pt x="420" y="372"/>
                  </a:lnTo>
                  <a:lnTo>
                    <a:pt x="408" y="372"/>
                  </a:lnTo>
                  <a:lnTo>
                    <a:pt x="396" y="366"/>
                  </a:lnTo>
                  <a:lnTo>
                    <a:pt x="390" y="360"/>
                  </a:lnTo>
                  <a:lnTo>
                    <a:pt x="372" y="360"/>
                  </a:lnTo>
                  <a:lnTo>
                    <a:pt x="366" y="366"/>
                  </a:lnTo>
                  <a:lnTo>
                    <a:pt x="354" y="372"/>
                  </a:lnTo>
                  <a:lnTo>
                    <a:pt x="342" y="360"/>
                  </a:lnTo>
                  <a:lnTo>
                    <a:pt x="330" y="354"/>
                  </a:lnTo>
                  <a:lnTo>
                    <a:pt x="312" y="354"/>
                  </a:lnTo>
                  <a:lnTo>
                    <a:pt x="300" y="366"/>
                  </a:lnTo>
                  <a:lnTo>
                    <a:pt x="288" y="372"/>
                  </a:lnTo>
                  <a:lnTo>
                    <a:pt x="282" y="372"/>
                  </a:lnTo>
                  <a:lnTo>
                    <a:pt x="264" y="354"/>
                  </a:lnTo>
                  <a:lnTo>
                    <a:pt x="258" y="342"/>
                  </a:lnTo>
                  <a:lnTo>
                    <a:pt x="258" y="252"/>
                  </a:lnTo>
                  <a:lnTo>
                    <a:pt x="270" y="228"/>
                  </a:lnTo>
                  <a:lnTo>
                    <a:pt x="270" y="222"/>
                  </a:lnTo>
                  <a:lnTo>
                    <a:pt x="288" y="204"/>
                  </a:lnTo>
                  <a:lnTo>
                    <a:pt x="288" y="174"/>
                  </a:lnTo>
                  <a:lnTo>
                    <a:pt x="276" y="150"/>
                  </a:lnTo>
                  <a:lnTo>
                    <a:pt x="276" y="126"/>
                  </a:lnTo>
                  <a:lnTo>
                    <a:pt x="282" y="108"/>
                  </a:lnTo>
                  <a:lnTo>
                    <a:pt x="282" y="72"/>
                  </a:lnTo>
                  <a:lnTo>
                    <a:pt x="264" y="54"/>
                  </a:lnTo>
                  <a:lnTo>
                    <a:pt x="264" y="36"/>
                  </a:lnTo>
                  <a:lnTo>
                    <a:pt x="258" y="30"/>
                  </a:lnTo>
                  <a:lnTo>
                    <a:pt x="258" y="6"/>
                  </a:lnTo>
                  <a:lnTo>
                    <a:pt x="252" y="0"/>
                  </a:lnTo>
                  <a:lnTo>
                    <a:pt x="240" y="0"/>
                  </a:lnTo>
                  <a:lnTo>
                    <a:pt x="234" y="6"/>
                  </a:lnTo>
                  <a:lnTo>
                    <a:pt x="234" y="12"/>
                  </a:lnTo>
                  <a:lnTo>
                    <a:pt x="228" y="18"/>
                  </a:lnTo>
                  <a:lnTo>
                    <a:pt x="216" y="24"/>
                  </a:lnTo>
                  <a:lnTo>
                    <a:pt x="204" y="24"/>
                  </a:lnTo>
                  <a:lnTo>
                    <a:pt x="192" y="18"/>
                  </a:lnTo>
                  <a:lnTo>
                    <a:pt x="186" y="12"/>
                  </a:lnTo>
                  <a:lnTo>
                    <a:pt x="174" y="12"/>
                  </a:lnTo>
                  <a:lnTo>
                    <a:pt x="162" y="18"/>
                  </a:lnTo>
                  <a:lnTo>
                    <a:pt x="162" y="36"/>
                  </a:lnTo>
                  <a:lnTo>
                    <a:pt x="156" y="42"/>
                  </a:lnTo>
                  <a:lnTo>
                    <a:pt x="156" y="48"/>
                  </a:lnTo>
                  <a:lnTo>
                    <a:pt x="144" y="72"/>
                  </a:lnTo>
                  <a:lnTo>
                    <a:pt x="132" y="84"/>
                  </a:lnTo>
                  <a:lnTo>
                    <a:pt x="132" y="96"/>
                  </a:lnTo>
                  <a:lnTo>
                    <a:pt x="138" y="102"/>
                  </a:lnTo>
                  <a:lnTo>
                    <a:pt x="144" y="114"/>
                  </a:lnTo>
                  <a:lnTo>
                    <a:pt x="150" y="132"/>
                  </a:lnTo>
                  <a:lnTo>
                    <a:pt x="156" y="138"/>
                  </a:lnTo>
                  <a:lnTo>
                    <a:pt x="156" y="150"/>
                  </a:lnTo>
                  <a:lnTo>
                    <a:pt x="150" y="162"/>
                  </a:lnTo>
                  <a:lnTo>
                    <a:pt x="150" y="168"/>
                  </a:lnTo>
                  <a:lnTo>
                    <a:pt x="144" y="174"/>
                  </a:lnTo>
                  <a:lnTo>
                    <a:pt x="138" y="186"/>
                  </a:lnTo>
                  <a:lnTo>
                    <a:pt x="138" y="198"/>
                  </a:lnTo>
                  <a:lnTo>
                    <a:pt x="150" y="210"/>
                  </a:lnTo>
                  <a:lnTo>
                    <a:pt x="150" y="216"/>
                  </a:lnTo>
                  <a:lnTo>
                    <a:pt x="144" y="222"/>
                  </a:lnTo>
                  <a:lnTo>
                    <a:pt x="138" y="222"/>
                  </a:lnTo>
                  <a:lnTo>
                    <a:pt x="126" y="228"/>
                  </a:lnTo>
                  <a:lnTo>
                    <a:pt x="120" y="228"/>
                  </a:lnTo>
                  <a:lnTo>
                    <a:pt x="120" y="210"/>
                  </a:lnTo>
                  <a:lnTo>
                    <a:pt x="114" y="204"/>
                  </a:lnTo>
                  <a:lnTo>
                    <a:pt x="114" y="252"/>
                  </a:lnTo>
                  <a:lnTo>
                    <a:pt x="150" y="306"/>
                  </a:lnTo>
                  <a:lnTo>
                    <a:pt x="174" y="330"/>
                  </a:lnTo>
                  <a:lnTo>
                    <a:pt x="186" y="348"/>
                  </a:lnTo>
                  <a:lnTo>
                    <a:pt x="204" y="384"/>
                  </a:lnTo>
                  <a:lnTo>
                    <a:pt x="216" y="402"/>
                  </a:lnTo>
                  <a:lnTo>
                    <a:pt x="228" y="408"/>
                  </a:lnTo>
                  <a:lnTo>
                    <a:pt x="252" y="408"/>
                  </a:lnTo>
                  <a:lnTo>
                    <a:pt x="258" y="396"/>
                  </a:lnTo>
                  <a:lnTo>
                    <a:pt x="270" y="390"/>
                  </a:lnTo>
                  <a:lnTo>
                    <a:pt x="276" y="384"/>
                  </a:lnTo>
                  <a:lnTo>
                    <a:pt x="288" y="384"/>
                  </a:lnTo>
                  <a:lnTo>
                    <a:pt x="294" y="396"/>
                  </a:lnTo>
                  <a:lnTo>
                    <a:pt x="306" y="402"/>
                  </a:lnTo>
                  <a:lnTo>
                    <a:pt x="324" y="420"/>
                  </a:lnTo>
                  <a:lnTo>
                    <a:pt x="342" y="420"/>
                  </a:lnTo>
                  <a:lnTo>
                    <a:pt x="342" y="402"/>
                  </a:lnTo>
                  <a:lnTo>
                    <a:pt x="336" y="396"/>
                  </a:lnTo>
                  <a:lnTo>
                    <a:pt x="330" y="384"/>
                  </a:lnTo>
                  <a:close/>
                  <a:moveTo>
                    <a:pt x="258" y="432"/>
                  </a:moveTo>
                  <a:lnTo>
                    <a:pt x="246" y="426"/>
                  </a:lnTo>
                  <a:lnTo>
                    <a:pt x="204" y="426"/>
                  </a:lnTo>
                  <a:lnTo>
                    <a:pt x="234" y="468"/>
                  </a:lnTo>
                  <a:lnTo>
                    <a:pt x="258" y="534"/>
                  </a:lnTo>
                  <a:lnTo>
                    <a:pt x="270" y="528"/>
                  </a:lnTo>
                  <a:lnTo>
                    <a:pt x="276" y="516"/>
                  </a:lnTo>
                  <a:lnTo>
                    <a:pt x="282" y="510"/>
                  </a:lnTo>
                  <a:lnTo>
                    <a:pt x="282" y="486"/>
                  </a:lnTo>
                  <a:lnTo>
                    <a:pt x="276" y="480"/>
                  </a:lnTo>
                  <a:lnTo>
                    <a:pt x="270" y="468"/>
                  </a:lnTo>
                  <a:lnTo>
                    <a:pt x="270" y="450"/>
                  </a:lnTo>
                  <a:lnTo>
                    <a:pt x="264" y="438"/>
                  </a:lnTo>
                  <a:lnTo>
                    <a:pt x="258" y="432"/>
                  </a:lnTo>
                  <a:close/>
                  <a:moveTo>
                    <a:pt x="330" y="648"/>
                  </a:moveTo>
                  <a:lnTo>
                    <a:pt x="336" y="660"/>
                  </a:lnTo>
                  <a:lnTo>
                    <a:pt x="354" y="678"/>
                  </a:lnTo>
                  <a:lnTo>
                    <a:pt x="360" y="672"/>
                  </a:lnTo>
                  <a:lnTo>
                    <a:pt x="372" y="666"/>
                  </a:lnTo>
                  <a:lnTo>
                    <a:pt x="378" y="660"/>
                  </a:lnTo>
                  <a:lnTo>
                    <a:pt x="384" y="660"/>
                  </a:lnTo>
                  <a:lnTo>
                    <a:pt x="390" y="666"/>
                  </a:lnTo>
                  <a:lnTo>
                    <a:pt x="390" y="696"/>
                  </a:lnTo>
                  <a:lnTo>
                    <a:pt x="402" y="708"/>
                  </a:lnTo>
                  <a:lnTo>
                    <a:pt x="396" y="720"/>
                  </a:lnTo>
                  <a:lnTo>
                    <a:pt x="390" y="726"/>
                  </a:lnTo>
                  <a:lnTo>
                    <a:pt x="372" y="762"/>
                  </a:lnTo>
                  <a:lnTo>
                    <a:pt x="372" y="786"/>
                  </a:lnTo>
                  <a:lnTo>
                    <a:pt x="378" y="792"/>
                  </a:lnTo>
                  <a:lnTo>
                    <a:pt x="384" y="804"/>
                  </a:lnTo>
                  <a:lnTo>
                    <a:pt x="396" y="804"/>
                  </a:lnTo>
                  <a:lnTo>
                    <a:pt x="408" y="798"/>
                  </a:lnTo>
                  <a:lnTo>
                    <a:pt x="420" y="798"/>
                  </a:lnTo>
                  <a:lnTo>
                    <a:pt x="432" y="792"/>
                  </a:lnTo>
                  <a:lnTo>
                    <a:pt x="438" y="786"/>
                  </a:lnTo>
                  <a:lnTo>
                    <a:pt x="438" y="768"/>
                  </a:lnTo>
                  <a:lnTo>
                    <a:pt x="432" y="756"/>
                  </a:lnTo>
                  <a:lnTo>
                    <a:pt x="426" y="738"/>
                  </a:lnTo>
                  <a:lnTo>
                    <a:pt x="426" y="726"/>
                  </a:lnTo>
                  <a:lnTo>
                    <a:pt x="432" y="714"/>
                  </a:lnTo>
                  <a:lnTo>
                    <a:pt x="444" y="678"/>
                  </a:lnTo>
                  <a:lnTo>
                    <a:pt x="444" y="660"/>
                  </a:lnTo>
                  <a:lnTo>
                    <a:pt x="438" y="648"/>
                  </a:lnTo>
                  <a:lnTo>
                    <a:pt x="432" y="642"/>
                  </a:lnTo>
                  <a:lnTo>
                    <a:pt x="426" y="642"/>
                  </a:lnTo>
                  <a:lnTo>
                    <a:pt x="414" y="654"/>
                  </a:lnTo>
                  <a:lnTo>
                    <a:pt x="402" y="660"/>
                  </a:lnTo>
                  <a:lnTo>
                    <a:pt x="396" y="660"/>
                  </a:lnTo>
                  <a:lnTo>
                    <a:pt x="396" y="648"/>
                  </a:lnTo>
                  <a:lnTo>
                    <a:pt x="408" y="624"/>
                  </a:lnTo>
                  <a:lnTo>
                    <a:pt x="408" y="612"/>
                  </a:lnTo>
                  <a:lnTo>
                    <a:pt x="414" y="600"/>
                  </a:lnTo>
                  <a:lnTo>
                    <a:pt x="414" y="594"/>
                  </a:lnTo>
                  <a:lnTo>
                    <a:pt x="408" y="588"/>
                  </a:lnTo>
                  <a:lnTo>
                    <a:pt x="372" y="570"/>
                  </a:lnTo>
                  <a:lnTo>
                    <a:pt x="366" y="564"/>
                  </a:lnTo>
                  <a:lnTo>
                    <a:pt x="330" y="564"/>
                  </a:lnTo>
                  <a:lnTo>
                    <a:pt x="324" y="570"/>
                  </a:lnTo>
                  <a:lnTo>
                    <a:pt x="324" y="576"/>
                  </a:lnTo>
                  <a:lnTo>
                    <a:pt x="330" y="582"/>
                  </a:lnTo>
                  <a:lnTo>
                    <a:pt x="336" y="582"/>
                  </a:lnTo>
                  <a:lnTo>
                    <a:pt x="342" y="594"/>
                  </a:lnTo>
                  <a:lnTo>
                    <a:pt x="342" y="600"/>
                  </a:lnTo>
                  <a:lnTo>
                    <a:pt x="336" y="606"/>
                  </a:lnTo>
                  <a:lnTo>
                    <a:pt x="336" y="618"/>
                  </a:lnTo>
                  <a:lnTo>
                    <a:pt x="330" y="630"/>
                  </a:lnTo>
                  <a:lnTo>
                    <a:pt x="330" y="6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8" name="Papua New Guinea" descr="© INSCALE GmbH, 05.05.2010&#10;http://www.presentationload.com/">
              <a:extLst>
                <a:ext uri="{FF2B5EF4-FFF2-40B4-BE49-F238E27FC236}">
                  <a16:creationId xmlns:a16="http://schemas.microsoft.com/office/drawing/2014/main" id="{F929F6DA-B80E-4D4B-BFE3-7775BC9135DF}"/>
                </a:ext>
              </a:extLst>
            </p:cNvPr>
            <p:cNvSpPr>
              <a:spLocks noEditPoints="1"/>
            </p:cNvSpPr>
            <p:nvPr>
              <p:custDataLst>
                <p:tags r:id="rId21"/>
              </p:custDataLst>
            </p:nvPr>
          </p:nvSpPr>
          <p:spPr bwMode="gray">
            <a:xfrm>
              <a:off x="11258482" y="3773902"/>
              <a:ext cx="421842" cy="282240"/>
            </a:xfrm>
            <a:custGeom>
              <a:avLst/>
              <a:gdLst>
                <a:gd name="T0" fmla="*/ 2147483647 w 1086"/>
                <a:gd name="T1" fmla="*/ 2147483647 h 726"/>
                <a:gd name="T2" fmla="*/ 2147483647 w 1086"/>
                <a:gd name="T3" fmla="*/ 2147483647 h 726"/>
                <a:gd name="T4" fmla="*/ 2147483647 w 1086"/>
                <a:gd name="T5" fmla="*/ 2147483647 h 726"/>
                <a:gd name="T6" fmla="*/ 2147483647 w 1086"/>
                <a:gd name="T7" fmla="*/ 2147483647 h 726"/>
                <a:gd name="T8" fmla="*/ 2147483647 w 1086"/>
                <a:gd name="T9" fmla="*/ 2147483647 h 726"/>
                <a:gd name="T10" fmla="*/ 2147483647 w 1086"/>
                <a:gd name="T11" fmla="*/ 2147483647 h 726"/>
                <a:gd name="T12" fmla="*/ 2147483647 w 1086"/>
                <a:gd name="T13" fmla="*/ 2147483647 h 726"/>
                <a:gd name="T14" fmla="*/ 2147483647 w 1086"/>
                <a:gd name="T15" fmla="*/ 2147483647 h 726"/>
                <a:gd name="T16" fmla="*/ 2147483647 w 1086"/>
                <a:gd name="T17" fmla="*/ 2147483647 h 726"/>
                <a:gd name="T18" fmla="*/ 2147483647 w 1086"/>
                <a:gd name="T19" fmla="*/ 2147483647 h 726"/>
                <a:gd name="T20" fmla="*/ 2147483647 w 1086"/>
                <a:gd name="T21" fmla="*/ 2147483647 h 726"/>
                <a:gd name="T22" fmla="*/ 2147483647 w 1086"/>
                <a:gd name="T23" fmla="*/ 2147483647 h 726"/>
                <a:gd name="T24" fmla="*/ 2147483647 w 1086"/>
                <a:gd name="T25" fmla="*/ 2147483647 h 726"/>
                <a:gd name="T26" fmla="*/ 2147483647 w 1086"/>
                <a:gd name="T27" fmla="*/ 2147483647 h 726"/>
                <a:gd name="T28" fmla="*/ 2147483647 w 1086"/>
                <a:gd name="T29" fmla="*/ 2147483647 h 726"/>
                <a:gd name="T30" fmla="*/ 2147483647 w 1086"/>
                <a:gd name="T31" fmla="*/ 2147483647 h 726"/>
                <a:gd name="T32" fmla="*/ 2147483647 w 1086"/>
                <a:gd name="T33" fmla="*/ 2147483647 h 726"/>
                <a:gd name="T34" fmla="*/ 2147483647 w 1086"/>
                <a:gd name="T35" fmla="*/ 2147483647 h 726"/>
                <a:gd name="T36" fmla="*/ 2147483647 w 1086"/>
                <a:gd name="T37" fmla="*/ 2147483647 h 726"/>
                <a:gd name="T38" fmla="*/ 2147483647 w 1086"/>
                <a:gd name="T39" fmla="*/ 2147483647 h 726"/>
                <a:gd name="T40" fmla="*/ 2147483647 w 1086"/>
                <a:gd name="T41" fmla="*/ 2147483647 h 726"/>
                <a:gd name="T42" fmla="*/ 2147483647 w 1086"/>
                <a:gd name="T43" fmla="*/ 2147483647 h 726"/>
                <a:gd name="T44" fmla="*/ 2147483647 w 1086"/>
                <a:gd name="T45" fmla="*/ 2147483647 h 726"/>
                <a:gd name="T46" fmla="*/ 2147483647 w 1086"/>
                <a:gd name="T47" fmla="*/ 2147483647 h 726"/>
                <a:gd name="T48" fmla="*/ 2147483647 w 1086"/>
                <a:gd name="T49" fmla="*/ 2147483647 h 726"/>
                <a:gd name="T50" fmla="*/ 2147483647 w 1086"/>
                <a:gd name="T51" fmla="*/ 2147483647 h 726"/>
                <a:gd name="T52" fmla="*/ 2147483647 w 1086"/>
                <a:gd name="T53" fmla="*/ 2147483647 h 726"/>
                <a:gd name="T54" fmla="*/ 2147483647 w 1086"/>
                <a:gd name="T55" fmla="*/ 2147483647 h 726"/>
                <a:gd name="T56" fmla="*/ 2147483647 w 1086"/>
                <a:gd name="T57" fmla="*/ 2147483647 h 726"/>
                <a:gd name="T58" fmla="*/ 2147483647 w 1086"/>
                <a:gd name="T59" fmla="*/ 2147483647 h 726"/>
                <a:gd name="T60" fmla="*/ 2147483647 w 1086"/>
                <a:gd name="T61" fmla="*/ 2147483647 h 726"/>
                <a:gd name="T62" fmla="*/ 2147483647 w 1086"/>
                <a:gd name="T63" fmla="*/ 2147483647 h 726"/>
                <a:gd name="T64" fmla="*/ 2147483647 w 1086"/>
                <a:gd name="T65" fmla="*/ 2147483647 h 726"/>
                <a:gd name="T66" fmla="*/ 2147483647 w 1086"/>
                <a:gd name="T67" fmla="*/ 2147483647 h 726"/>
                <a:gd name="T68" fmla="*/ 2147483647 w 1086"/>
                <a:gd name="T69" fmla="*/ 2147483647 h 726"/>
                <a:gd name="T70" fmla="*/ 2147483647 w 1086"/>
                <a:gd name="T71" fmla="*/ 2147483647 h 726"/>
                <a:gd name="T72" fmla="*/ 2147483647 w 1086"/>
                <a:gd name="T73" fmla="*/ 2147483647 h 726"/>
                <a:gd name="T74" fmla="*/ 2147483647 w 1086"/>
                <a:gd name="T75" fmla="*/ 2147483647 h 726"/>
                <a:gd name="T76" fmla="*/ 2147483647 w 1086"/>
                <a:gd name="T77" fmla="*/ 2147483647 h 726"/>
                <a:gd name="T78" fmla="*/ 2147483647 w 1086"/>
                <a:gd name="T79" fmla="*/ 2147483647 h 726"/>
                <a:gd name="T80" fmla="*/ 2147483647 w 1086"/>
                <a:gd name="T81" fmla="*/ 2147483647 h 726"/>
                <a:gd name="T82" fmla="*/ 2147483647 w 1086"/>
                <a:gd name="T83" fmla="*/ 2147483647 h 726"/>
                <a:gd name="T84" fmla="*/ 2147483647 w 1086"/>
                <a:gd name="T85" fmla="*/ 2147483647 h 726"/>
                <a:gd name="T86" fmla="*/ 2147483647 w 1086"/>
                <a:gd name="T87" fmla="*/ 2147483647 h 726"/>
                <a:gd name="T88" fmla="*/ 2147483647 w 1086"/>
                <a:gd name="T89" fmla="*/ 2147483647 h 726"/>
                <a:gd name="T90" fmla="*/ 2147483647 w 1086"/>
                <a:gd name="T91" fmla="*/ 2147483647 h 726"/>
                <a:gd name="T92" fmla="*/ 2147483647 w 1086"/>
                <a:gd name="T93" fmla="*/ 2147483647 h 726"/>
                <a:gd name="T94" fmla="*/ 2147483647 w 1086"/>
                <a:gd name="T95" fmla="*/ 2147483647 h 726"/>
                <a:gd name="T96" fmla="*/ 2147483647 w 1086"/>
                <a:gd name="T97" fmla="*/ 2147483647 h 726"/>
                <a:gd name="T98" fmla="*/ 2147483647 w 1086"/>
                <a:gd name="T99" fmla="*/ 2147483647 h 726"/>
                <a:gd name="T100" fmla="*/ 2147483647 w 1086"/>
                <a:gd name="T101" fmla="*/ 2147483647 h 726"/>
                <a:gd name="T102" fmla="*/ 2147483647 w 1086"/>
                <a:gd name="T103" fmla="*/ 2147483647 h 726"/>
                <a:gd name="T104" fmla="*/ 2147483647 w 1086"/>
                <a:gd name="T105" fmla="*/ 2147483647 h 726"/>
                <a:gd name="T106" fmla="*/ 2147483647 w 1086"/>
                <a:gd name="T107" fmla="*/ 2147483647 h 726"/>
                <a:gd name="T108" fmla="*/ 2147483647 w 1086"/>
                <a:gd name="T109" fmla="*/ 2147483647 h 726"/>
                <a:gd name="T110" fmla="*/ 2147483647 w 1086"/>
                <a:gd name="T111" fmla="*/ 2147483647 h 726"/>
                <a:gd name="T112" fmla="*/ 2147483647 w 1086"/>
                <a:gd name="T113" fmla="*/ 2147483647 h 7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86"/>
                <a:gd name="T172" fmla="*/ 0 h 726"/>
                <a:gd name="T173" fmla="*/ 1086 w 1086"/>
                <a:gd name="T174" fmla="*/ 726 h 7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86" h="726">
                  <a:moveTo>
                    <a:pt x="486" y="0"/>
                  </a:moveTo>
                  <a:lnTo>
                    <a:pt x="462" y="0"/>
                  </a:lnTo>
                  <a:lnTo>
                    <a:pt x="450" y="6"/>
                  </a:lnTo>
                  <a:lnTo>
                    <a:pt x="444" y="12"/>
                  </a:lnTo>
                  <a:lnTo>
                    <a:pt x="432" y="18"/>
                  </a:lnTo>
                  <a:lnTo>
                    <a:pt x="462" y="36"/>
                  </a:lnTo>
                  <a:lnTo>
                    <a:pt x="474" y="36"/>
                  </a:lnTo>
                  <a:lnTo>
                    <a:pt x="486" y="30"/>
                  </a:lnTo>
                  <a:lnTo>
                    <a:pt x="498" y="18"/>
                  </a:lnTo>
                  <a:lnTo>
                    <a:pt x="492" y="6"/>
                  </a:lnTo>
                  <a:lnTo>
                    <a:pt x="486" y="0"/>
                  </a:lnTo>
                  <a:close/>
                  <a:moveTo>
                    <a:pt x="756" y="216"/>
                  </a:moveTo>
                  <a:lnTo>
                    <a:pt x="750" y="222"/>
                  </a:lnTo>
                  <a:lnTo>
                    <a:pt x="750" y="228"/>
                  </a:lnTo>
                  <a:lnTo>
                    <a:pt x="756" y="234"/>
                  </a:lnTo>
                  <a:lnTo>
                    <a:pt x="768" y="240"/>
                  </a:lnTo>
                  <a:lnTo>
                    <a:pt x="774" y="246"/>
                  </a:lnTo>
                  <a:lnTo>
                    <a:pt x="774" y="264"/>
                  </a:lnTo>
                  <a:lnTo>
                    <a:pt x="702" y="300"/>
                  </a:lnTo>
                  <a:lnTo>
                    <a:pt x="666" y="300"/>
                  </a:lnTo>
                  <a:lnTo>
                    <a:pt x="630" y="312"/>
                  </a:lnTo>
                  <a:lnTo>
                    <a:pt x="594" y="330"/>
                  </a:lnTo>
                  <a:lnTo>
                    <a:pt x="588" y="336"/>
                  </a:lnTo>
                  <a:lnTo>
                    <a:pt x="570" y="336"/>
                  </a:lnTo>
                  <a:lnTo>
                    <a:pt x="564" y="342"/>
                  </a:lnTo>
                  <a:lnTo>
                    <a:pt x="588" y="378"/>
                  </a:lnTo>
                  <a:lnTo>
                    <a:pt x="684" y="378"/>
                  </a:lnTo>
                  <a:lnTo>
                    <a:pt x="702" y="366"/>
                  </a:lnTo>
                  <a:lnTo>
                    <a:pt x="738" y="366"/>
                  </a:lnTo>
                  <a:lnTo>
                    <a:pt x="750" y="360"/>
                  </a:lnTo>
                  <a:lnTo>
                    <a:pt x="774" y="336"/>
                  </a:lnTo>
                  <a:lnTo>
                    <a:pt x="774" y="330"/>
                  </a:lnTo>
                  <a:lnTo>
                    <a:pt x="804" y="324"/>
                  </a:lnTo>
                  <a:lnTo>
                    <a:pt x="798" y="300"/>
                  </a:lnTo>
                  <a:lnTo>
                    <a:pt x="822" y="300"/>
                  </a:lnTo>
                  <a:lnTo>
                    <a:pt x="822" y="288"/>
                  </a:lnTo>
                  <a:lnTo>
                    <a:pt x="828" y="258"/>
                  </a:lnTo>
                  <a:lnTo>
                    <a:pt x="828" y="228"/>
                  </a:lnTo>
                  <a:lnTo>
                    <a:pt x="822" y="198"/>
                  </a:lnTo>
                  <a:lnTo>
                    <a:pt x="816" y="192"/>
                  </a:lnTo>
                  <a:lnTo>
                    <a:pt x="804" y="186"/>
                  </a:lnTo>
                  <a:lnTo>
                    <a:pt x="792" y="192"/>
                  </a:lnTo>
                  <a:lnTo>
                    <a:pt x="786" y="198"/>
                  </a:lnTo>
                  <a:lnTo>
                    <a:pt x="762" y="210"/>
                  </a:lnTo>
                  <a:lnTo>
                    <a:pt x="756" y="216"/>
                  </a:lnTo>
                  <a:close/>
                  <a:moveTo>
                    <a:pt x="834" y="132"/>
                  </a:moveTo>
                  <a:lnTo>
                    <a:pt x="822" y="132"/>
                  </a:lnTo>
                  <a:lnTo>
                    <a:pt x="816" y="120"/>
                  </a:lnTo>
                  <a:lnTo>
                    <a:pt x="804" y="108"/>
                  </a:lnTo>
                  <a:lnTo>
                    <a:pt x="792" y="102"/>
                  </a:lnTo>
                  <a:lnTo>
                    <a:pt x="786" y="90"/>
                  </a:lnTo>
                  <a:lnTo>
                    <a:pt x="774" y="78"/>
                  </a:lnTo>
                  <a:lnTo>
                    <a:pt x="768" y="78"/>
                  </a:lnTo>
                  <a:lnTo>
                    <a:pt x="762" y="72"/>
                  </a:lnTo>
                  <a:lnTo>
                    <a:pt x="756" y="72"/>
                  </a:lnTo>
                  <a:lnTo>
                    <a:pt x="732" y="36"/>
                  </a:lnTo>
                  <a:lnTo>
                    <a:pt x="720" y="84"/>
                  </a:lnTo>
                  <a:lnTo>
                    <a:pt x="762" y="96"/>
                  </a:lnTo>
                  <a:lnTo>
                    <a:pt x="816" y="150"/>
                  </a:lnTo>
                  <a:lnTo>
                    <a:pt x="828" y="150"/>
                  </a:lnTo>
                  <a:lnTo>
                    <a:pt x="834" y="156"/>
                  </a:lnTo>
                  <a:lnTo>
                    <a:pt x="846" y="162"/>
                  </a:lnTo>
                  <a:lnTo>
                    <a:pt x="852" y="174"/>
                  </a:lnTo>
                  <a:lnTo>
                    <a:pt x="852" y="180"/>
                  </a:lnTo>
                  <a:lnTo>
                    <a:pt x="858" y="192"/>
                  </a:lnTo>
                  <a:lnTo>
                    <a:pt x="852" y="204"/>
                  </a:lnTo>
                  <a:lnTo>
                    <a:pt x="852" y="240"/>
                  </a:lnTo>
                  <a:lnTo>
                    <a:pt x="858" y="252"/>
                  </a:lnTo>
                  <a:lnTo>
                    <a:pt x="864" y="258"/>
                  </a:lnTo>
                  <a:lnTo>
                    <a:pt x="882" y="258"/>
                  </a:lnTo>
                  <a:lnTo>
                    <a:pt x="894" y="246"/>
                  </a:lnTo>
                  <a:lnTo>
                    <a:pt x="900" y="234"/>
                  </a:lnTo>
                  <a:lnTo>
                    <a:pt x="900" y="222"/>
                  </a:lnTo>
                  <a:lnTo>
                    <a:pt x="888" y="186"/>
                  </a:lnTo>
                  <a:lnTo>
                    <a:pt x="876" y="174"/>
                  </a:lnTo>
                  <a:lnTo>
                    <a:pt x="864" y="156"/>
                  </a:lnTo>
                  <a:lnTo>
                    <a:pt x="852" y="150"/>
                  </a:lnTo>
                  <a:lnTo>
                    <a:pt x="846" y="138"/>
                  </a:lnTo>
                  <a:lnTo>
                    <a:pt x="834" y="132"/>
                  </a:lnTo>
                  <a:close/>
                  <a:moveTo>
                    <a:pt x="1086" y="360"/>
                  </a:moveTo>
                  <a:lnTo>
                    <a:pt x="1020" y="294"/>
                  </a:lnTo>
                  <a:lnTo>
                    <a:pt x="1020" y="288"/>
                  </a:lnTo>
                  <a:lnTo>
                    <a:pt x="1002" y="270"/>
                  </a:lnTo>
                  <a:lnTo>
                    <a:pt x="984" y="270"/>
                  </a:lnTo>
                  <a:lnTo>
                    <a:pt x="978" y="276"/>
                  </a:lnTo>
                  <a:lnTo>
                    <a:pt x="978" y="300"/>
                  </a:lnTo>
                  <a:lnTo>
                    <a:pt x="996" y="330"/>
                  </a:lnTo>
                  <a:lnTo>
                    <a:pt x="1020" y="378"/>
                  </a:lnTo>
                  <a:lnTo>
                    <a:pt x="1086" y="438"/>
                  </a:lnTo>
                  <a:lnTo>
                    <a:pt x="1086" y="360"/>
                  </a:lnTo>
                  <a:close/>
                  <a:moveTo>
                    <a:pt x="672" y="672"/>
                  </a:moveTo>
                  <a:lnTo>
                    <a:pt x="630" y="642"/>
                  </a:lnTo>
                  <a:lnTo>
                    <a:pt x="648" y="630"/>
                  </a:lnTo>
                  <a:lnTo>
                    <a:pt x="636" y="630"/>
                  </a:lnTo>
                  <a:lnTo>
                    <a:pt x="624" y="624"/>
                  </a:lnTo>
                  <a:lnTo>
                    <a:pt x="612" y="624"/>
                  </a:lnTo>
                  <a:lnTo>
                    <a:pt x="600" y="618"/>
                  </a:lnTo>
                  <a:lnTo>
                    <a:pt x="594" y="606"/>
                  </a:lnTo>
                  <a:lnTo>
                    <a:pt x="594" y="594"/>
                  </a:lnTo>
                  <a:lnTo>
                    <a:pt x="600" y="582"/>
                  </a:lnTo>
                  <a:lnTo>
                    <a:pt x="600" y="564"/>
                  </a:lnTo>
                  <a:lnTo>
                    <a:pt x="588" y="570"/>
                  </a:lnTo>
                  <a:lnTo>
                    <a:pt x="582" y="570"/>
                  </a:lnTo>
                  <a:lnTo>
                    <a:pt x="570" y="576"/>
                  </a:lnTo>
                  <a:lnTo>
                    <a:pt x="564" y="576"/>
                  </a:lnTo>
                  <a:lnTo>
                    <a:pt x="552" y="582"/>
                  </a:lnTo>
                  <a:lnTo>
                    <a:pt x="552" y="552"/>
                  </a:lnTo>
                  <a:lnTo>
                    <a:pt x="528" y="540"/>
                  </a:lnTo>
                  <a:lnTo>
                    <a:pt x="528" y="492"/>
                  </a:lnTo>
                  <a:lnTo>
                    <a:pt x="474" y="456"/>
                  </a:lnTo>
                  <a:lnTo>
                    <a:pt x="450" y="402"/>
                  </a:lnTo>
                  <a:lnTo>
                    <a:pt x="474" y="390"/>
                  </a:lnTo>
                  <a:lnTo>
                    <a:pt x="480" y="384"/>
                  </a:lnTo>
                  <a:lnTo>
                    <a:pt x="492" y="378"/>
                  </a:lnTo>
                  <a:lnTo>
                    <a:pt x="504" y="366"/>
                  </a:lnTo>
                  <a:lnTo>
                    <a:pt x="504" y="360"/>
                  </a:lnTo>
                  <a:lnTo>
                    <a:pt x="492" y="336"/>
                  </a:lnTo>
                  <a:lnTo>
                    <a:pt x="468" y="324"/>
                  </a:lnTo>
                  <a:lnTo>
                    <a:pt x="462" y="318"/>
                  </a:lnTo>
                  <a:lnTo>
                    <a:pt x="456" y="318"/>
                  </a:lnTo>
                  <a:lnTo>
                    <a:pt x="450" y="312"/>
                  </a:lnTo>
                  <a:lnTo>
                    <a:pt x="438" y="312"/>
                  </a:lnTo>
                  <a:lnTo>
                    <a:pt x="402" y="300"/>
                  </a:lnTo>
                  <a:lnTo>
                    <a:pt x="390" y="300"/>
                  </a:lnTo>
                  <a:lnTo>
                    <a:pt x="378" y="294"/>
                  </a:lnTo>
                  <a:lnTo>
                    <a:pt x="372" y="294"/>
                  </a:lnTo>
                  <a:lnTo>
                    <a:pt x="372" y="234"/>
                  </a:lnTo>
                  <a:lnTo>
                    <a:pt x="366" y="222"/>
                  </a:lnTo>
                  <a:lnTo>
                    <a:pt x="354" y="210"/>
                  </a:lnTo>
                  <a:lnTo>
                    <a:pt x="342" y="210"/>
                  </a:lnTo>
                  <a:lnTo>
                    <a:pt x="288" y="156"/>
                  </a:lnTo>
                  <a:lnTo>
                    <a:pt x="252" y="162"/>
                  </a:lnTo>
                  <a:lnTo>
                    <a:pt x="216" y="126"/>
                  </a:lnTo>
                  <a:lnTo>
                    <a:pt x="186" y="120"/>
                  </a:lnTo>
                  <a:lnTo>
                    <a:pt x="66" y="60"/>
                  </a:lnTo>
                  <a:lnTo>
                    <a:pt x="42" y="72"/>
                  </a:lnTo>
                  <a:lnTo>
                    <a:pt x="0" y="42"/>
                  </a:lnTo>
                  <a:lnTo>
                    <a:pt x="42" y="72"/>
                  </a:lnTo>
                  <a:lnTo>
                    <a:pt x="36" y="102"/>
                  </a:lnTo>
                  <a:lnTo>
                    <a:pt x="36" y="240"/>
                  </a:lnTo>
                  <a:lnTo>
                    <a:pt x="30" y="258"/>
                  </a:lnTo>
                  <a:lnTo>
                    <a:pt x="30" y="372"/>
                  </a:lnTo>
                  <a:lnTo>
                    <a:pt x="24" y="378"/>
                  </a:lnTo>
                  <a:lnTo>
                    <a:pt x="12" y="384"/>
                  </a:lnTo>
                  <a:lnTo>
                    <a:pt x="0" y="396"/>
                  </a:lnTo>
                  <a:lnTo>
                    <a:pt x="0" y="402"/>
                  </a:lnTo>
                  <a:lnTo>
                    <a:pt x="6" y="408"/>
                  </a:lnTo>
                  <a:lnTo>
                    <a:pt x="18" y="414"/>
                  </a:lnTo>
                  <a:lnTo>
                    <a:pt x="30" y="414"/>
                  </a:lnTo>
                  <a:lnTo>
                    <a:pt x="30" y="444"/>
                  </a:lnTo>
                  <a:lnTo>
                    <a:pt x="24" y="456"/>
                  </a:lnTo>
                  <a:lnTo>
                    <a:pt x="24" y="480"/>
                  </a:lnTo>
                  <a:lnTo>
                    <a:pt x="18" y="492"/>
                  </a:lnTo>
                  <a:lnTo>
                    <a:pt x="18" y="504"/>
                  </a:lnTo>
                  <a:lnTo>
                    <a:pt x="12" y="510"/>
                  </a:lnTo>
                  <a:lnTo>
                    <a:pt x="12" y="516"/>
                  </a:lnTo>
                  <a:lnTo>
                    <a:pt x="18" y="540"/>
                  </a:lnTo>
                  <a:lnTo>
                    <a:pt x="18" y="588"/>
                  </a:lnTo>
                  <a:lnTo>
                    <a:pt x="30" y="594"/>
                  </a:lnTo>
                  <a:lnTo>
                    <a:pt x="48" y="594"/>
                  </a:lnTo>
                  <a:lnTo>
                    <a:pt x="60" y="588"/>
                  </a:lnTo>
                  <a:lnTo>
                    <a:pt x="90" y="588"/>
                  </a:lnTo>
                  <a:lnTo>
                    <a:pt x="96" y="582"/>
                  </a:lnTo>
                  <a:lnTo>
                    <a:pt x="102" y="582"/>
                  </a:lnTo>
                  <a:lnTo>
                    <a:pt x="126" y="600"/>
                  </a:lnTo>
                  <a:lnTo>
                    <a:pt x="132" y="600"/>
                  </a:lnTo>
                  <a:lnTo>
                    <a:pt x="138" y="594"/>
                  </a:lnTo>
                  <a:lnTo>
                    <a:pt x="156" y="588"/>
                  </a:lnTo>
                  <a:lnTo>
                    <a:pt x="168" y="582"/>
                  </a:lnTo>
                  <a:lnTo>
                    <a:pt x="180" y="570"/>
                  </a:lnTo>
                  <a:lnTo>
                    <a:pt x="180" y="564"/>
                  </a:lnTo>
                  <a:lnTo>
                    <a:pt x="168" y="552"/>
                  </a:lnTo>
                  <a:lnTo>
                    <a:pt x="150" y="540"/>
                  </a:lnTo>
                  <a:lnTo>
                    <a:pt x="138" y="534"/>
                  </a:lnTo>
                  <a:lnTo>
                    <a:pt x="120" y="522"/>
                  </a:lnTo>
                  <a:lnTo>
                    <a:pt x="108" y="516"/>
                  </a:lnTo>
                  <a:lnTo>
                    <a:pt x="102" y="510"/>
                  </a:lnTo>
                  <a:lnTo>
                    <a:pt x="96" y="510"/>
                  </a:lnTo>
                  <a:lnTo>
                    <a:pt x="108" y="510"/>
                  </a:lnTo>
                  <a:lnTo>
                    <a:pt x="138" y="516"/>
                  </a:lnTo>
                  <a:lnTo>
                    <a:pt x="204" y="516"/>
                  </a:lnTo>
                  <a:lnTo>
                    <a:pt x="204" y="510"/>
                  </a:lnTo>
                  <a:lnTo>
                    <a:pt x="198" y="504"/>
                  </a:lnTo>
                  <a:lnTo>
                    <a:pt x="198" y="498"/>
                  </a:lnTo>
                  <a:lnTo>
                    <a:pt x="186" y="486"/>
                  </a:lnTo>
                  <a:lnTo>
                    <a:pt x="192" y="492"/>
                  </a:lnTo>
                  <a:lnTo>
                    <a:pt x="204" y="492"/>
                  </a:lnTo>
                  <a:lnTo>
                    <a:pt x="210" y="498"/>
                  </a:lnTo>
                  <a:lnTo>
                    <a:pt x="216" y="498"/>
                  </a:lnTo>
                  <a:lnTo>
                    <a:pt x="222" y="492"/>
                  </a:lnTo>
                  <a:lnTo>
                    <a:pt x="222" y="486"/>
                  </a:lnTo>
                  <a:lnTo>
                    <a:pt x="216" y="480"/>
                  </a:lnTo>
                  <a:lnTo>
                    <a:pt x="216" y="468"/>
                  </a:lnTo>
                  <a:lnTo>
                    <a:pt x="210" y="462"/>
                  </a:lnTo>
                  <a:lnTo>
                    <a:pt x="222" y="468"/>
                  </a:lnTo>
                  <a:lnTo>
                    <a:pt x="228" y="474"/>
                  </a:lnTo>
                  <a:lnTo>
                    <a:pt x="246" y="474"/>
                  </a:lnTo>
                  <a:lnTo>
                    <a:pt x="252" y="468"/>
                  </a:lnTo>
                  <a:lnTo>
                    <a:pt x="264" y="462"/>
                  </a:lnTo>
                  <a:lnTo>
                    <a:pt x="270" y="456"/>
                  </a:lnTo>
                  <a:lnTo>
                    <a:pt x="288" y="474"/>
                  </a:lnTo>
                  <a:lnTo>
                    <a:pt x="300" y="480"/>
                  </a:lnTo>
                  <a:lnTo>
                    <a:pt x="306" y="486"/>
                  </a:lnTo>
                  <a:lnTo>
                    <a:pt x="312" y="486"/>
                  </a:lnTo>
                  <a:lnTo>
                    <a:pt x="330" y="492"/>
                  </a:lnTo>
                  <a:lnTo>
                    <a:pt x="342" y="492"/>
                  </a:lnTo>
                  <a:lnTo>
                    <a:pt x="378" y="504"/>
                  </a:lnTo>
                  <a:lnTo>
                    <a:pt x="390" y="510"/>
                  </a:lnTo>
                  <a:lnTo>
                    <a:pt x="402" y="534"/>
                  </a:lnTo>
                  <a:lnTo>
                    <a:pt x="402" y="558"/>
                  </a:lnTo>
                  <a:lnTo>
                    <a:pt x="408" y="570"/>
                  </a:lnTo>
                  <a:lnTo>
                    <a:pt x="420" y="582"/>
                  </a:lnTo>
                  <a:lnTo>
                    <a:pt x="438" y="582"/>
                  </a:lnTo>
                  <a:lnTo>
                    <a:pt x="450" y="594"/>
                  </a:lnTo>
                  <a:lnTo>
                    <a:pt x="450" y="606"/>
                  </a:lnTo>
                  <a:lnTo>
                    <a:pt x="456" y="618"/>
                  </a:lnTo>
                  <a:lnTo>
                    <a:pt x="468" y="654"/>
                  </a:lnTo>
                  <a:lnTo>
                    <a:pt x="486" y="672"/>
                  </a:lnTo>
                  <a:lnTo>
                    <a:pt x="516" y="678"/>
                  </a:lnTo>
                  <a:lnTo>
                    <a:pt x="558" y="684"/>
                  </a:lnTo>
                  <a:lnTo>
                    <a:pt x="618" y="684"/>
                  </a:lnTo>
                  <a:lnTo>
                    <a:pt x="630" y="690"/>
                  </a:lnTo>
                  <a:lnTo>
                    <a:pt x="654" y="714"/>
                  </a:lnTo>
                  <a:lnTo>
                    <a:pt x="678" y="726"/>
                  </a:lnTo>
                  <a:lnTo>
                    <a:pt x="684" y="726"/>
                  </a:lnTo>
                  <a:lnTo>
                    <a:pt x="684" y="720"/>
                  </a:lnTo>
                  <a:lnTo>
                    <a:pt x="678" y="708"/>
                  </a:lnTo>
                  <a:lnTo>
                    <a:pt x="678" y="702"/>
                  </a:lnTo>
                  <a:lnTo>
                    <a:pt x="672" y="690"/>
                  </a:lnTo>
                  <a:lnTo>
                    <a:pt x="666" y="684"/>
                  </a:lnTo>
                  <a:lnTo>
                    <a:pt x="672" y="672"/>
                  </a:lnTo>
                  <a:close/>
                </a:path>
              </a:pathLst>
            </a:custGeom>
            <a:solidFill>
              <a:schemeClr val="accent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9" name="Pakistan" descr="© INSCALE GmbH, 05.05.2010&#10;http://www.presentationload.com/">
              <a:extLst>
                <a:ext uri="{FF2B5EF4-FFF2-40B4-BE49-F238E27FC236}">
                  <a16:creationId xmlns:a16="http://schemas.microsoft.com/office/drawing/2014/main" id="{A96514B5-6EE9-4D67-97D4-78483AD23972}"/>
                </a:ext>
              </a:extLst>
            </p:cNvPr>
            <p:cNvSpPr>
              <a:spLocks/>
            </p:cNvSpPr>
            <p:nvPr>
              <p:custDataLst>
                <p:tags r:id="rId22"/>
              </p:custDataLst>
            </p:nvPr>
          </p:nvSpPr>
          <p:spPr bwMode="gray">
            <a:xfrm>
              <a:off x="9009669" y="2558451"/>
              <a:ext cx="408186" cy="409703"/>
            </a:xfrm>
            <a:custGeom>
              <a:avLst/>
              <a:gdLst>
                <a:gd name="T0" fmla="*/ 2147483647 w 1050"/>
                <a:gd name="T1" fmla="*/ 2147483647 h 1056"/>
                <a:gd name="T2" fmla="*/ 2147483647 w 1050"/>
                <a:gd name="T3" fmla="*/ 2147483647 h 1056"/>
                <a:gd name="T4" fmla="*/ 2147483647 w 1050"/>
                <a:gd name="T5" fmla="*/ 2147483647 h 1056"/>
                <a:gd name="T6" fmla="*/ 2147483647 w 1050"/>
                <a:gd name="T7" fmla="*/ 2147483647 h 1056"/>
                <a:gd name="T8" fmla="*/ 2147483647 w 1050"/>
                <a:gd name="T9" fmla="*/ 2147483647 h 1056"/>
                <a:gd name="T10" fmla="*/ 2147483647 w 1050"/>
                <a:gd name="T11" fmla="*/ 2147483647 h 1056"/>
                <a:gd name="T12" fmla="*/ 2147483647 w 1050"/>
                <a:gd name="T13" fmla="*/ 2147483647 h 1056"/>
                <a:gd name="T14" fmla="*/ 2147483647 w 1050"/>
                <a:gd name="T15" fmla="*/ 2147483647 h 1056"/>
                <a:gd name="T16" fmla="*/ 2147483647 w 1050"/>
                <a:gd name="T17" fmla="*/ 2147483647 h 1056"/>
                <a:gd name="T18" fmla="*/ 2147483647 w 1050"/>
                <a:gd name="T19" fmla="*/ 2147483647 h 1056"/>
                <a:gd name="T20" fmla="*/ 2147483647 w 1050"/>
                <a:gd name="T21" fmla="*/ 2147483647 h 1056"/>
                <a:gd name="T22" fmla="*/ 2147483647 w 1050"/>
                <a:gd name="T23" fmla="*/ 2147483647 h 1056"/>
                <a:gd name="T24" fmla="*/ 2147483647 w 1050"/>
                <a:gd name="T25" fmla="*/ 2147483647 h 1056"/>
                <a:gd name="T26" fmla="*/ 2147483647 w 1050"/>
                <a:gd name="T27" fmla="*/ 2147483647 h 1056"/>
                <a:gd name="T28" fmla="*/ 2147483647 w 1050"/>
                <a:gd name="T29" fmla="*/ 2147483647 h 1056"/>
                <a:gd name="T30" fmla="*/ 2147483647 w 1050"/>
                <a:gd name="T31" fmla="*/ 2147483647 h 1056"/>
                <a:gd name="T32" fmla="*/ 2147483647 w 1050"/>
                <a:gd name="T33" fmla="*/ 2147483647 h 1056"/>
                <a:gd name="T34" fmla="*/ 2147483647 w 1050"/>
                <a:gd name="T35" fmla="*/ 2147483647 h 1056"/>
                <a:gd name="T36" fmla="*/ 2147483647 w 1050"/>
                <a:gd name="T37" fmla="*/ 2147483647 h 1056"/>
                <a:gd name="T38" fmla="*/ 2147483647 w 1050"/>
                <a:gd name="T39" fmla="*/ 2147483647 h 1056"/>
                <a:gd name="T40" fmla="*/ 2147483647 w 1050"/>
                <a:gd name="T41" fmla="*/ 2147483647 h 1056"/>
                <a:gd name="T42" fmla="*/ 2147483647 w 1050"/>
                <a:gd name="T43" fmla="*/ 2147483647 h 1056"/>
                <a:gd name="T44" fmla="*/ 0 w 1050"/>
                <a:gd name="T45" fmla="*/ 2147483647 h 1056"/>
                <a:gd name="T46" fmla="*/ 2147483647 w 1050"/>
                <a:gd name="T47" fmla="*/ 2147483647 h 1056"/>
                <a:gd name="T48" fmla="*/ 2147483647 w 1050"/>
                <a:gd name="T49" fmla="*/ 2147483647 h 1056"/>
                <a:gd name="T50" fmla="*/ 2147483647 w 1050"/>
                <a:gd name="T51" fmla="*/ 2147483647 h 1056"/>
                <a:gd name="T52" fmla="*/ 2147483647 w 1050"/>
                <a:gd name="T53" fmla="*/ 2147483647 h 1056"/>
                <a:gd name="T54" fmla="*/ 2147483647 w 1050"/>
                <a:gd name="T55" fmla="*/ 2147483647 h 1056"/>
                <a:gd name="T56" fmla="*/ 2147483647 w 1050"/>
                <a:gd name="T57" fmla="*/ 2147483647 h 1056"/>
                <a:gd name="T58" fmla="*/ 2147483647 w 1050"/>
                <a:gd name="T59" fmla="*/ 2147483647 h 1056"/>
                <a:gd name="T60" fmla="*/ 2147483647 w 1050"/>
                <a:gd name="T61" fmla="*/ 2147483647 h 1056"/>
                <a:gd name="T62" fmla="*/ 2147483647 w 1050"/>
                <a:gd name="T63" fmla="*/ 2147483647 h 1056"/>
                <a:gd name="T64" fmla="*/ 2147483647 w 1050"/>
                <a:gd name="T65" fmla="*/ 2147483647 h 1056"/>
                <a:gd name="T66" fmla="*/ 2147483647 w 1050"/>
                <a:gd name="T67" fmla="*/ 2147483647 h 1056"/>
                <a:gd name="T68" fmla="*/ 2147483647 w 1050"/>
                <a:gd name="T69" fmla="*/ 2147483647 h 1056"/>
                <a:gd name="T70" fmla="*/ 2147483647 w 1050"/>
                <a:gd name="T71" fmla="*/ 2147483647 h 1056"/>
                <a:gd name="T72" fmla="*/ 2147483647 w 1050"/>
                <a:gd name="T73" fmla="*/ 2147483647 h 1056"/>
                <a:gd name="T74" fmla="*/ 2147483647 w 1050"/>
                <a:gd name="T75" fmla="*/ 2147483647 h 1056"/>
                <a:gd name="T76" fmla="*/ 2147483647 w 1050"/>
                <a:gd name="T77" fmla="*/ 2147483647 h 1056"/>
                <a:gd name="T78" fmla="*/ 2147483647 w 1050"/>
                <a:gd name="T79" fmla="*/ 2147483647 h 1056"/>
                <a:gd name="T80" fmla="*/ 2147483647 w 1050"/>
                <a:gd name="T81" fmla="*/ 2147483647 h 1056"/>
                <a:gd name="T82" fmla="*/ 2147483647 w 1050"/>
                <a:gd name="T83" fmla="*/ 2147483647 h 1056"/>
                <a:gd name="T84" fmla="*/ 2147483647 w 1050"/>
                <a:gd name="T85" fmla="*/ 2147483647 h 1056"/>
                <a:gd name="T86" fmla="*/ 2147483647 w 1050"/>
                <a:gd name="T87" fmla="*/ 2147483647 h 1056"/>
                <a:gd name="T88" fmla="*/ 2147483647 w 1050"/>
                <a:gd name="T89" fmla="*/ 2147483647 h 1056"/>
                <a:gd name="T90" fmla="*/ 2147483647 w 1050"/>
                <a:gd name="T91" fmla="*/ 2147483647 h 1056"/>
                <a:gd name="T92" fmla="*/ 2147483647 w 1050"/>
                <a:gd name="T93" fmla="*/ 2147483647 h 1056"/>
                <a:gd name="T94" fmla="*/ 2147483647 w 1050"/>
                <a:gd name="T95" fmla="*/ 2147483647 h 1056"/>
                <a:gd name="T96" fmla="*/ 2147483647 w 1050"/>
                <a:gd name="T97" fmla="*/ 2147483647 h 1056"/>
                <a:gd name="T98" fmla="*/ 2147483647 w 1050"/>
                <a:gd name="T99" fmla="*/ 2147483647 h 1056"/>
                <a:gd name="T100" fmla="*/ 2147483647 w 1050"/>
                <a:gd name="T101" fmla="*/ 2147483647 h 1056"/>
                <a:gd name="T102" fmla="*/ 2147483647 w 1050"/>
                <a:gd name="T103" fmla="*/ 2147483647 h 1056"/>
                <a:gd name="T104" fmla="*/ 2147483647 w 1050"/>
                <a:gd name="T105" fmla="*/ 2147483647 h 1056"/>
                <a:gd name="T106" fmla="*/ 2147483647 w 1050"/>
                <a:gd name="T107" fmla="*/ 2147483647 h 1056"/>
                <a:gd name="T108" fmla="*/ 2147483647 w 1050"/>
                <a:gd name="T109" fmla="*/ 2147483647 h 1056"/>
                <a:gd name="T110" fmla="*/ 2147483647 w 1050"/>
                <a:gd name="T111" fmla="*/ 2147483647 h 1056"/>
                <a:gd name="T112" fmla="*/ 2147483647 w 1050"/>
                <a:gd name="T113" fmla="*/ 2147483647 h 1056"/>
                <a:gd name="T114" fmla="*/ 2147483647 w 1050"/>
                <a:gd name="T115" fmla="*/ 2147483647 h 1056"/>
                <a:gd name="T116" fmla="*/ 2147483647 w 1050"/>
                <a:gd name="T117" fmla="*/ 2147483647 h 1056"/>
                <a:gd name="T118" fmla="*/ 2147483647 w 1050"/>
                <a:gd name="T119" fmla="*/ 2147483647 h 1056"/>
                <a:gd name="T120" fmla="*/ 2147483647 w 1050"/>
                <a:gd name="T121" fmla="*/ 2147483647 h 1056"/>
                <a:gd name="T122" fmla="*/ 2147483647 w 1050"/>
                <a:gd name="T123" fmla="*/ 2147483647 h 10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50"/>
                <a:gd name="T187" fmla="*/ 0 h 1056"/>
                <a:gd name="T188" fmla="*/ 1050 w 1050"/>
                <a:gd name="T189" fmla="*/ 1056 h 10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50" h="1056">
                  <a:moveTo>
                    <a:pt x="1008" y="120"/>
                  </a:moveTo>
                  <a:lnTo>
                    <a:pt x="996" y="120"/>
                  </a:lnTo>
                  <a:lnTo>
                    <a:pt x="984" y="114"/>
                  </a:lnTo>
                  <a:lnTo>
                    <a:pt x="978" y="102"/>
                  </a:lnTo>
                  <a:lnTo>
                    <a:pt x="972" y="96"/>
                  </a:lnTo>
                  <a:lnTo>
                    <a:pt x="972" y="90"/>
                  </a:lnTo>
                  <a:lnTo>
                    <a:pt x="960" y="96"/>
                  </a:lnTo>
                  <a:lnTo>
                    <a:pt x="924" y="84"/>
                  </a:lnTo>
                  <a:lnTo>
                    <a:pt x="924" y="60"/>
                  </a:lnTo>
                  <a:lnTo>
                    <a:pt x="912" y="36"/>
                  </a:lnTo>
                  <a:lnTo>
                    <a:pt x="900" y="24"/>
                  </a:lnTo>
                  <a:lnTo>
                    <a:pt x="888" y="18"/>
                  </a:lnTo>
                  <a:lnTo>
                    <a:pt x="876" y="18"/>
                  </a:lnTo>
                  <a:lnTo>
                    <a:pt x="870" y="6"/>
                  </a:lnTo>
                  <a:lnTo>
                    <a:pt x="822" y="6"/>
                  </a:lnTo>
                  <a:lnTo>
                    <a:pt x="810" y="0"/>
                  </a:lnTo>
                  <a:lnTo>
                    <a:pt x="804" y="6"/>
                  </a:lnTo>
                  <a:lnTo>
                    <a:pt x="792" y="6"/>
                  </a:lnTo>
                  <a:lnTo>
                    <a:pt x="786" y="12"/>
                  </a:lnTo>
                  <a:lnTo>
                    <a:pt x="774" y="12"/>
                  </a:lnTo>
                  <a:lnTo>
                    <a:pt x="762" y="6"/>
                  </a:lnTo>
                  <a:lnTo>
                    <a:pt x="738" y="6"/>
                  </a:lnTo>
                  <a:lnTo>
                    <a:pt x="732" y="12"/>
                  </a:lnTo>
                  <a:lnTo>
                    <a:pt x="690" y="12"/>
                  </a:lnTo>
                  <a:lnTo>
                    <a:pt x="684" y="18"/>
                  </a:lnTo>
                  <a:lnTo>
                    <a:pt x="678" y="18"/>
                  </a:lnTo>
                  <a:lnTo>
                    <a:pt x="654" y="30"/>
                  </a:lnTo>
                  <a:lnTo>
                    <a:pt x="648" y="36"/>
                  </a:lnTo>
                  <a:lnTo>
                    <a:pt x="624" y="48"/>
                  </a:lnTo>
                  <a:lnTo>
                    <a:pt x="618" y="54"/>
                  </a:lnTo>
                  <a:lnTo>
                    <a:pt x="612" y="66"/>
                  </a:lnTo>
                  <a:lnTo>
                    <a:pt x="606" y="72"/>
                  </a:lnTo>
                  <a:lnTo>
                    <a:pt x="606" y="78"/>
                  </a:lnTo>
                  <a:lnTo>
                    <a:pt x="636" y="108"/>
                  </a:lnTo>
                  <a:lnTo>
                    <a:pt x="636" y="138"/>
                  </a:lnTo>
                  <a:lnTo>
                    <a:pt x="642" y="144"/>
                  </a:lnTo>
                  <a:lnTo>
                    <a:pt x="648" y="156"/>
                  </a:lnTo>
                  <a:lnTo>
                    <a:pt x="648" y="162"/>
                  </a:lnTo>
                  <a:lnTo>
                    <a:pt x="624" y="186"/>
                  </a:lnTo>
                  <a:lnTo>
                    <a:pt x="618" y="198"/>
                  </a:lnTo>
                  <a:lnTo>
                    <a:pt x="618" y="210"/>
                  </a:lnTo>
                  <a:lnTo>
                    <a:pt x="624" y="216"/>
                  </a:lnTo>
                  <a:lnTo>
                    <a:pt x="624" y="246"/>
                  </a:lnTo>
                  <a:lnTo>
                    <a:pt x="606" y="246"/>
                  </a:lnTo>
                  <a:lnTo>
                    <a:pt x="600" y="252"/>
                  </a:lnTo>
                  <a:lnTo>
                    <a:pt x="594" y="252"/>
                  </a:lnTo>
                  <a:lnTo>
                    <a:pt x="576" y="246"/>
                  </a:lnTo>
                  <a:lnTo>
                    <a:pt x="570" y="240"/>
                  </a:lnTo>
                  <a:lnTo>
                    <a:pt x="552" y="240"/>
                  </a:lnTo>
                  <a:lnTo>
                    <a:pt x="552" y="252"/>
                  </a:lnTo>
                  <a:lnTo>
                    <a:pt x="564" y="264"/>
                  </a:lnTo>
                  <a:lnTo>
                    <a:pt x="576" y="270"/>
                  </a:lnTo>
                  <a:lnTo>
                    <a:pt x="576" y="276"/>
                  </a:lnTo>
                  <a:lnTo>
                    <a:pt x="582" y="282"/>
                  </a:lnTo>
                  <a:lnTo>
                    <a:pt x="582" y="288"/>
                  </a:lnTo>
                  <a:lnTo>
                    <a:pt x="594" y="294"/>
                  </a:lnTo>
                  <a:lnTo>
                    <a:pt x="600" y="294"/>
                  </a:lnTo>
                  <a:lnTo>
                    <a:pt x="570" y="312"/>
                  </a:lnTo>
                  <a:lnTo>
                    <a:pt x="552" y="312"/>
                  </a:lnTo>
                  <a:lnTo>
                    <a:pt x="546" y="318"/>
                  </a:lnTo>
                  <a:lnTo>
                    <a:pt x="546" y="354"/>
                  </a:lnTo>
                  <a:lnTo>
                    <a:pt x="540" y="354"/>
                  </a:lnTo>
                  <a:lnTo>
                    <a:pt x="534" y="360"/>
                  </a:lnTo>
                  <a:lnTo>
                    <a:pt x="534" y="378"/>
                  </a:lnTo>
                  <a:lnTo>
                    <a:pt x="540" y="390"/>
                  </a:lnTo>
                  <a:lnTo>
                    <a:pt x="540" y="402"/>
                  </a:lnTo>
                  <a:lnTo>
                    <a:pt x="546" y="408"/>
                  </a:lnTo>
                  <a:lnTo>
                    <a:pt x="546" y="414"/>
                  </a:lnTo>
                  <a:lnTo>
                    <a:pt x="540" y="420"/>
                  </a:lnTo>
                  <a:lnTo>
                    <a:pt x="534" y="432"/>
                  </a:lnTo>
                  <a:lnTo>
                    <a:pt x="522" y="438"/>
                  </a:lnTo>
                  <a:lnTo>
                    <a:pt x="510" y="438"/>
                  </a:lnTo>
                  <a:lnTo>
                    <a:pt x="504" y="432"/>
                  </a:lnTo>
                  <a:lnTo>
                    <a:pt x="504" y="420"/>
                  </a:lnTo>
                  <a:lnTo>
                    <a:pt x="474" y="420"/>
                  </a:lnTo>
                  <a:lnTo>
                    <a:pt x="462" y="426"/>
                  </a:lnTo>
                  <a:lnTo>
                    <a:pt x="456" y="432"/>
                  </a:lnTo>
                  <a:lnTo>
                    <a:pt x="444" y="438"/>
                  </a:lnTo>
                  <a:lnTo>
                    <a:pt x="438" y="438"/>
                  </a:lnTo>
                  <a:lnTo>
                    <a:pt x="432" y="444"/>
                  </a:lnTo>
                  <a:lnTo>
                    <a:pt x="432" y="450"/>
                  </a:lnTo>
                  <a:lnTo>
                    <a:pt x="438" y="450"/>
                  </a:lnTo>
                  <a:lnTo>
                    <a:pt x="444" y="456"/>
                  </a:lnTo>
                  <a:lnTo>
                    <a:pt x="444" y="462"/>
                  </a:lnTo>
                  <a:lnTo>
                    <a:pt x="438" y="468"/>
                  </a:lnTo>
                  <a:lnTo>
                    <a:pt x="396" y="468"/>
                  </a:lnTo>
                  <a:lnTo>
                    <a:pt x="396" y="456"/>
                  </a:lnTo>
                  <a:lnTo>
                    <a:pt x="378" y="456"/>
                  </a:lnTo>
                  <a:lnTo>
                    <a:pt x="372" y="468"/>
                  </a:lnTo>
                  <a:lnTo>
                    <a:pt x="360" y="474"/>
                  </a:lnTo>
                  <a:lnTo>
                    <a:pt x="354" y="486"/>
                  </a:lnTo>
                  <a:lnTo>
                    <a:pt x="354" y="504"/>
                  </a:lnTo>
                  <a:lnTo>
                    <a:pt x="360" y="516"/>
                  </a:lnTo>
                  <a:lnTo>
                    <a:pt x="360" y="534"/>
                  </a:lnTo>
                  <a:lnTo>
                    <a:pt x="366" y="540"/>
                  </a:lnTo>
                  <a:lnTo>
                    <a:pt x="366" y="570"/>
                  </a:lnTo>
                  <a:lnTo>
                    <a:pt x="360" y="576"/>
                  </a:lnTo>
                  <a:lnTo>
                    <a:pt x="354" y="576"/>
                  </a:lnTo>
                  <a:lnTo>
                    <a:pt x="306" y="600"/>
                  </a:lnTo>
                  <a:lnTo>
                    <a:pt x="276" y="600"/>
                  </a:lnTo>
                  <a:lnTo>
                    <a:pt x="258" y="606"/>
                  </a:lnTo>
                  <a:lnTo>
                    <a:pt x="234" y="606"/>
                  </a:lnTo>
                  <a:lnTo>
                    <a:pt x="228" y="612"/>
                  </a:lnTo>
                  <a:lnTo>
                    <a:pt x="204" y="612"/>
                  </a:lnTo>
                  <a:lnTo>
                    <a:pt x="204" y="606"/>
                  </a:lnTo>
                  <a:lnTo>
                    <a:pt x="150" y="606"/>
                  </a:lnTo>
                  <a:lnTo>
                    <a:pt x="144" y="612"/>
                  </a:lnTo>
                  <a:lnTo>
                    <a:pt x="138" y="612"/>
                  </a:lnTo>
                  <a:lnTo>
                    <a:pt x="120" y="618"/>
                  </a:lnTo>
                  <a:lnTo>
                    <a:pt x="102" y="618"/>
                  </a:lnTo>
                  <a:lnTo>
                    <a:pt x="78" y="606"/>
                  </a:lnTo>
                  <a:lnTo>
                    <a:pt x="60" y="600"/>
                  </a:lnTo>
                  <a:lnTo>
                    <a:pt x="42" y="588"/>
                  </a:lnTo>
                  <a:lnTo>
                    <a:pt x="30" y="582"/>
                  </a:lnTo>
                  <a:lnTo>
                    <a:pt x="0" y="582"/>
                  </a:lnTo>
                  <a:lnTo>
                    <a:pt x="24" y="606"/>
                  </a:lnTo>
                  <a:lnTo>
                    <a:pt x="30" y="618"/>
                  </a:lnTo>
                  <a:lnTo>
                    <a:pt x="36" y="624"/>
                  </a:lnTo>
                  <a:lnTo>
                    <a:pt x="48" y="642"/>
                  </a:lnTo>
                  <a:lnTo>
                    <a:pt x="60" y="654"/>
                  </a:lnTo>
                  <a:lnTo>
                    <a:pt x="66" y="672"/>
                  </a:lnTo>
                  <a:lnTo>
                    <a:pt x="78" y="690"/>
                  </a:lnTo>
                  <a:lnTo>
                    <a:pt x="84" y="696"/>
                  </a:lnTo>
                  <a:lnTo>
                    <a:pt x="102" y="696"/>
                  </a:lnTo>
                  <a:lnTo>
                    <a:pt x="114" y="690"/>
                  </a:lnTo>
                  <a:lnTo>
                    <a:pt x="126" y="708"/>
                  </a:lnTo>
                  <a:lnTo>
                    <a:pt x="150" y="708"/>
                  </a:lnTo>
                  <a:lnTo>
                    <a:pt x="144" y="738"/>
                  </a:lnTo>
                  <a:lnTo>
                    <a:pt x="150" y="738"/>
                  </a:lnTo>
                  <a:lnTo>
                    <a:pt x="150" y="762"/>
                  </a:lnTo>
                  <a:lnTo>
                    <a:pt x="156" y="774"/>
                  </a:lnTo>
                  <a:lnTo>
                    <a:pt x="156" y="786"/>
                  </a:lnTo>
                  <a:lnTo>
                    <a:pt x="174" y="786"/>
                  </a:lnTo>
                  <a:lnTo>
                    <a:pt x="180" y="792"/>
                  </a:lnTo>
                  <a:lnTo>
                    <a:pt x="186" y="804"/>
                  </a:lnTo>
                  <a:lnTo>
                    <a:pt x="192" y="822"/>
                  </a:lnTo>
                  <a:lnTo>
                    <a:pt x="192" y="834"/>
                  </a:lnTo>
                  <a:lnTo>
                    <a:pt x="186" y="840"/>
                  </a:lnTo>
                  <a:lnTo>
                    <a:pt x="180" y="840"/>
                  </a:lnTo>
                  <a:lnTo>
                    <a:pt x="180" y="834"/>
                  </a:lnTo>
                  <a:lnTo>
                    <a:pt x="150" y="834"/>
                  </a:lnTo>
                  <a:lnTo>
                    <a:pt x="138" y="840"/>
                  </a:lnTo>
                  <a:lnTo>
                    <a:pt x="132" y="846"/>
                  </a:lnTo>
                  <a:lnTo>
                    <a:pt x="132" y="852"/>
                  </a:lnTo>
                  <a:lnTo>
                    <a:pt x="126" y="852"/>
                  </a:lnTo>
                  <a:lnTo>
                    <a:pt x="126" y="858"/>
                  </a:lnTo>
                  <a:lnTo>
                    <a:pt x="120" y="864"/>
                  </a:lnTo>
                  <a:lnTo>
                    <a:pt x="108" y="864"/>
                  </a:lnTo>
                  <a:lnTo>
                    <a:pt x="102" y="882"/>
                  </a:lnTo>
                  <a:lnTo>
                    <a:pt x="96" y="888"/>
                  </a:lnTo>
                  <a:lnTo>
                    <a:pt x="96" y="894"/>
                  </a:lnTo>
                  <a:lnTo>
                    <a:pt x="84" y="906"/>
                  </a:lnTo>
                  <a:lnTo>
                    <a:pt x="84" y="936"/>
                  </a:lnTo>
                  <a:lnTo>
                    <a:pt x="90" y="948"/>
                  </a:lnTo>
                  <a:lnTo>
                    <a:pt x="90" y="954"/>
                  </a:lnTo>
                  <a:lnTo>
                    <a:pt x="96" y="948"/>
                  </a:lnTo>
                  <a:lnTo>
                    <a:pt x="108" y="948"/>
                  </a:lnTo>
                  <a:lnTo>
                    <a:pt x="114" y="942"/>
                  </a:lnTo>
                  <a:lnTo>
                    <a:pt x="120" y="942"/>
                  </a:lnTo>
                  <a:lnTo>
                    <a:pt x="126" y="948"/>
                  </a:lnTo>
                  <a:lnTo>
                    <a:pt x="138" y="948"/>
                  </a:lnTo>
                  <a:lnTo>
                    <a:pt x="150" y="954"/>
                  </a:lnTo>
                  <a:lnTo>
                    <a:pt x="174" y="954"/>
                  </a:lnTo>
                  <a:lnTo>
                    <a:pt x="210" y="936"/>
                  </a:lnTo>
                  <a:lnTo>
                    <a:pt x="216" y="930"/>
                  </a:lnTo>
                  <a:lnTo>
                    <a:pt x="222" y="930"/>
                  </a:lnTo>
                  <a:lnTo>
                    <a:pt x="234" y="936"/>
                  </a:lnTo>
                  <a:lnTo>
                    <a:pt x="276" y="936"/>
                  </a:lnTo>
                  <a:lnTo>
                    <a:pt x="288" y="930"/>
                  </a:lnTo>
                  <a:lnTo>
                    <a:pt x="300" y="930"/>
                  </a:lnTo>
                  <a:lnTo>
                    <a:pt x="306" y="924"/>
                  </a:lnTo>
                  <a:lnTo>
                    <a:pt x="312" y="924"/>
                  </a:lnTo>
                  <a:lnTo>
                    <a:pt x="348" y="930"/>
                  </a:lnTo>
                  <a:lnTo>
                    <a:pt x="354" y="924"/>
                  </a:lnTo>
                  <a:lnTo>
                    <a:pt x="366" y="918"/>
                  </a:lnTo>
                  <a:lnTo>
                    <a:pt x="372" y="912"/>
                  </a:lnTo>
                  <a:lnTo>
                    <a:pt x="384" y="912"/>
                  </a:lnTo>
                  <a:lnTo>
                    <a:pt x="396" y="918"/>
                  </a:lnTo>
                  <a:lnTo>
                    <a:pt x="408" y="930"/>
                  </a:lnTo>
                  <a:lnTo>
                    <a:pt x="432" y="978"/>
                  </a:lnTo>
                  <a:lnTo>
                    <a:pt x="444" y="984"/>
                  </a:lnTo>
                  <a:lnTo>
                    <a:pt x="450" y="990"/>
                  </a:lnTo>
                  <a:lnTo>
                    <a:pt x="468" y="996"/>
                  </a:lnTo>
                  <a:lnTo>
                    <a:pt x="486" y="996"/>
                  </a:lnTo>
                  <a:lnTo>
                    <a:pt x="522" y="1008"/>
                  </a:lnTo>
                  <a:lnTo>
                    <a:pt x="540" y="1044"/>
                  </a:lnTo>
                  <a:lnTo>
                    <a:pt x="552" y="1056"/>
                  </a:lnTo>
                  <a:lnTo>
                    <a:pt x="570" y="1056"/>
                  </a:lnTo>
                  <a:lnTo>
                    <a:pt x="588" y="1050"/>
                  </a:lnTo>
                  <a:lnTo>
                    <a:pt x="582" y="1044"/>
                  </a:lnTo>
                  <a:lnTo>
                    <a:pt x="582" y="1032"/>
                  </a:lnTo>
                  <a:lnTo>
                    <a:pt x="594" y="1020"/>
                  </a:lnTo>
                  <a:lnTo>
                    <a:pt x="606" y="1020"/>
                  </a:lnTo>
                  <a:lnTo>
                    <a:pt x="618" y="1026"/>
                  </a:lnTo>
                  <a:lnTo>
                    <a:pt x="624" y="1032"/>
                  </a:lnTo>
                  <a:lnTo>
                    <a:pt x="648" y="1020"/>
                  </a:lnTo>
                  <a:lnTo>
                    <a:pt x="648" y="1026"/>
                  </a:lnTo>
                  <a:lnTo>
                    <a:pt x="654" y="1032"/>
                  </a:lnTo>
                  <a:lnTo>
                    <a:pt x="678" y="1032"/>
                  </a:lnTo>
                  <a:lnTo>
                    <a:pt x="690" y="1020"/>
                  </a:lnTo>
                  <a:lnTo>
                    <a:pt x="702" y="1014"/>
                  </a:lnTo>
                  <a:lnTo>
                    <a:pt x="708" y="1014"/>
                  </a:lnTo>
                  <a:lnTo>
                    <a:pt x="708" y="1026"/>
                  </a:lnTo>
                  <a:lnTo>
                    <a:pt x="714" y="1032"/>
                  </a:lnTo>
                  <a:lnTo>
                    <a:pt x="732" y="1032"/>
                  </a:lnTo>
                  <a:lnTo>
                    <a:pt x="738" y="1026"/>
                  </a:lnTo>
                  <a:lnTo>
                    <a:pt x="750" y="1020"/>
                  </a:lnTo>
                  <a:lnTo>
                    <a:pt x="750" y="996"/>
                  </a:lnTo>
                  <a:lnTo>
                    <a:pt x="744" y="990"/>
                  </a:lnTo>
                  <a:lnTo>
                    <a:pt x="738" y="978"/>
                  </a:lnTo>
                  <a:lnTo>
                    <a:pt x="714" y="936"/>
                  </a:lnTo>
                  <a:lnTo>
                    <a:pt x="714" y="912"/>
                  </a:lnTo>
                  <a:lnTo>
                    <a:pt x="690" y="912"/>
                  </a:lnTo>
                  <a:lnTo>
                    <a:pt x="678" y="900"/>
                  </a:lnTo>
                  <a:lnTo>
                    <a:pt x="672" y="888"/>
                  </a:lnTo>
                  <a:lnTo>
                    <a:pt x="666" y="882"/>
                  </a:lnTo>
                  <a:lnTo>
                    <a:pt x="672" y="852"/>
                  </a:lnTo>
                  <a:lnTo>
                    <a:pt x="672" y="834"/>
                  </a:lnTo>
                  <a:lnTo>
                    <a:pt x="642" y="840"/>
                  </a:lnTo>
                  <a:lnTo>
                    <a:pt x="636" y="840"/>
                  </a:lnTo>
                  <a:lnTo>
                    <a:pt x="624" y="834"/>
                  </a:lnTo>
                  <a:lnTo>
                    <a:pt x="618" y="828"/>
                  </a:lnTo>
                  <a:lnTo>
                    <a:pt x="618" y="804"/>
                  </a:lnTo>
                  <a:lnTo>
                    <a:pt x="624" y="792"/>
                  </a:lnTo>
                  <a:lnTo>
                    <a:pt x="636" y="780"/>
                  </a:lnTo>
                  <a:lnTo>
                    <a:pt x="642" y="768"/>
                  </a:lnTo>
                  <a:lnTo>
                    <a:pt x="648" y="762"/>
                  </a:lnTo>
                  <a:lnTo>
                    <a:pt x="654" y="750"/>
                  </a:lnTo>
                  <a:lnTo>
                    <a:pt x="654" y="744"/>
                  </a:lnTo>
                  <a:lnTo>
                    <a:pt x="666" y="732"/>
                  </a:lnTo>
                  <a:lnTo>
                    <a:pt x="678" y="726"/>
                  </a:lnTo>
                  <a:lnTo>
                    <a:pt x="684" y="726"/>
                  </a:lnTo>
                  <a:lnTo>
                    <a:pt x="690" y="732"/>
                  </a:lnTo>
                  <a:lnTo>
                    <a:pt x="690" y="744"/>
                  </a:lnTo>
                  <a:lnTo>
                    <a:pt x="696" y="750"/>
                  </a:lnTo>
                  <a:lnTo>
                    <a:pt x="702" y="750"/>
                  </a:lnTo>
                  <a:lnTo>
                    <a:pt x="726" y="738"/>
                  </a:lnTo>
                  <a:lnTo>
                    <a:pt x="732" y="732"/>
                  </a:lnTo>
                  <a:lnTo>
                    <a:pt x="738" y="738"/>
                  </a:lnTo>
                  <a:lnTo>
                    <a:pt x="756" y="738"/>
                  </a:lnTo>
                  <a:lnTo>
                    <a:pt x="762" y="732"/>
                  </a:lnTo>
                  <a:lnTo>
                    <a:pt x="768" y="720"/>
                  </a:lnTo>
                  <a:lnTo>
                    <a:pt x="774" y="714"/>
                  </a:lnTo>
                  <a:lnTo>
                    <a:pt x="774" y="708"/>
                  </a:lnTo>
                  <a:lnTo>
                    <a:pt x="792" y="696"/>
                  </a:lnTo>
                  <a:lnTo>
                    <a:pt x="792" y="678"/>
                  </a:lnTo>
                  <a:lnTo>
                    <a:pt x="798" y="672"/>
                  </a:lnTo>
                  <a:lnTo>
                    <a:pt x="798" y="666"/>
                  </a:lnTo>
                  <a:lnTo>
                    <a:pt x="804" y="660"/>
                  </a:lnTo>
                  <a:lnTo>
                    <a:pt x="828" y="648"/>
                  </a:lnTo>
                  <a:lnTo>
                    <a:pt x="840" y="636"/>
                  </a:lnTo>
                  <a:lnTo>
                    <a:pt x="846" y="618"/>
                  </a:lnTo>
                  <a:lnTo>
                    <a:pt x="846" y="606"/>
                  </a:lnTo>
                  <a:lnTo>
                    <a:pt x="852" y="588"/>
                  </a:lnTo>
                  <a:lnTo>
                    <a:pt x="852" y="576"/>
                  </a:lnTo>
                  <a:lnTo>
                    <a:pt x="858" y="570"/>
                  </a:lnTo>
                  <a:lnTo>
                    <a:pt x="870" y="564"/>
                  </a:lnTo>
                  <a:lnTo>
                    <a:pt x="876" y="558"/>
                  </a:lnTo>
                  <a:lnTo>
                    <a:pt x="888" y="558"/>
                  </a:lnTo>
                  <a:lnTo>
                    <a:pt x="870" y="534"/>
                  </a:lnTo>
                  <a:lnTo>
                    <a:pt x="894" y="498"/>
                  </a:lnTo>
                  <a:lnTo>
                    <a:pt x="924" y="480"/>
                  </a:lnTo>
                  <a:lnTo>
                    <a:pt x="924" y="474"/>
                  </a:lnTo>
                  <a:lnTo>
                    <a:pt x="912" y="462"/>
                  </a:lnTo>
                  <a:lnTo>
                    <a:pt x="906" y="450"/>
                  </a:lnTo>
                  <a:lnTo>
                    <a:pt x="906" y="414"/>
                  </a:lnTo>
                  <a:lnTo>
                    <a:pt x="912" y="408"/>
                  </a:lnTo>
                  <a:lnTo>
                    <a:pt x="924" y="408"/>
                  </a:lnTo>
                  <a:lnTo>
                    <a:pt x="948" y="396"/>
                  </a:lnTo>
                  <a:lnTo>
                    <a:pt x="954" y="390"/>
                  </a:lnTo>
                  <a:lnTo>
                    <a:pt x="954" y="384"/>
                  </a:lnTo>
                  <a:lnTo>
                    <a:pt x="948" y="378"/>
                  </a:lnTo>
                  <a:lnTo>
                    <a:pt x="936" y="372"/>
                  </a:lnTo>
                  <a:lnTo>
                    <a:pt x="900" y="372"/>
                  </a:lnTo>
                  <a:lnTo>
                    <a:pt x="894" y="336"/>
                  </a:lnTo>
                  <a:lnTo>
                    <a:pt x="876" y="336"/>
                  </a:lnTo>
                  <a:lnTo>
                    <a:pt x="864" y="318"/>
                  </a:lnTo>
                  <a:lnTo>
                    <a:pt x="846" y="318"/>
                  </a:lnTo>
                  <a:lnTo>
                    <a:pt x="846" y="306"/>
                  </a:lnTo>
                  <a:lnTo>
                    <a:pt x="852" y="294"/>
                  </a:lnTo>
                  <a:lnTo>
                    <a:pt x="852" y="288"/>
                  </a:lnTo>
                  <a:lnTo>
                    <a:pt x="846" y="288"/>
                  </a:lnTo>
                  <a:lnTo>
                    <a:pt x="834" y="276"/>
                  </a:lnTo>
                  <a:lnTo>
                    <a:pt x="834" y="270"/>
                  </a:lnTo>
                  <a:lnTo>
                    <a:pt x="840" y="264"/>
                  </a:lnTo>
                  <a:lnTo>
                    <a:pt x="846" y="252"/>
                  </a:lnTo>
                  <a:lnTo>
                    <a:pt x="852" y="246"/>
                  </a:lnTo>
                  <a:lnTo>
                    <a:pt x="822" y="240"/>
                  </a:lnTo>
                  <a:lnTo>
                    <a:pt x="828" y="228"/>
                  </a:lnTo>
                  <a:lnTo>
                    <a:pt x="804" y="210"/>
                  </a:lnTo>
                  <a:lnTo>
                    <a:pt x="804" y="204"/>
                  </a:lnTo>
                  <a:lnTo>
                    <a:pt x="810" y="192"/>
                  </a:lnTo>
                  <a:lnTo>
                    <a:pt x="834" y="180"/>
                  </a:lnTo>
                  <a:lnTo>
                    <a:pt x="876" y="180"/>
                  </a:lnTo>
                  <a:lnTo>
                    <a:pt x="894" y="186"/>
                  </a:lnTo>
                  <a:lnTo>
                    <a:pt x="912" y="186"/>
                  </a:lnTo>
                  <a:lnTo>
                    <a:pt x="918" y="192"/>
                  </a:lnTo>
                  <a:lnTo>
                    <a:pt x="918" y="204"/>
                  </a:lnTo>
                  <a:lnTo>
                    <a:pt x="930" y="204"/>
                  </a:lnTo>
                  <a:lnTo>
                    <a:pt x="942" y="198"/>
                  </a:lnTo>
                  <a:lnTo>
                    <a:pt x="948" y="192"/>
                  </a:lnTo>
                  <a:lnTo>
                    <a:pt x="960" y="186"/>
                  </a:lnTo>
                  <a:lnTo>
                    <a:pt x="966" y="180"/>
                  </a:lnTo>
                  <a:lnTo>
                    <a:pt x="972" y="186"/>
                  </a:lnTo>
                  <a:lnTo>
                    <a:pt x="978" y="180"/>
                  </a:lnTo>
                  <a:lnTo>
                    <a:pt x="1002" y="180"/>
                  </a:lnTo>
                  <a:lnTo>
                    <a:pt x="1002" y="162"/>
                  </a:lnTo>
                  <a:lnTo>
                    <a:pt x="1026" y="156"/>
                  </a:lnTo>
                  <a:lnTo>
                    <a:pt x="1050" y="120"/>
                  </a:lnTo>
                  <a:lnTo>
                    <a:pt x="1008"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0" name="Parcel Islands" descr="© INSCALE GmbH, 05.05.2010&#10;http://www.presentationload.com/">
              <a:extLst>
                <a:ext uri="{FF2B5EF4-FFF2-40B4-BE49-F238E27FC236}">
                  <a16:creationId xmlns:a16="http://schemas.microsoft.com/office/drawing/2014/main" id="{C05E7037-7FBB-49A3-92AC-AC7D6DFD994D}"/>
                </a:ext>
              </a:extLst>
            </p:cNvPr>
            <p:cNvSpPr>
              <a:spLocks noEditPoints="1"/>
            </p:cNvSpPr>
            <p:nvPr>
              <p:custDataLst>
                <p:tags r:id="rId23"/>
              </p:custDataLst>
            </p:nvPr>
          </p:nvSpPr>
          <p:spPr bwMode="gray">
            <a:xfrm>
              <a:off x="10420867" y="3176039"/>
              <a:ext cx="36418" cy="24279"/>
            </a:xfrm>
            <a:custGeom>
              <a:avLst/>
              <a:gdLst>
                <a:gd name="T0" fmla="*/ 2147483647 w 96"/>
                <a:gd name="T1" fmla="*/ 2147483647 h 66"/>
                <a:gd name="T2" fmla="*/ 2147483647 w 96"/>
                <a:gd name="T3" fmla="*/ 2147483647 h 66"/>
                <a:gd name="T4" fmla="*/ 0 w 96"/>
                <a:gd name="T5" fmla="*/ 2147483647 h 66"/>
                <a:gd name="T6" fmla="*/ 0 w 96"/>
                <a:gd name="T7" fmla="*/ 2147483647 h 66"/>
                <a:gd name="T8" fmla="*/ 2147483647 w 96"/>
                <a:gd name="T9" fmla="*/ 2147483647 h 66"/>
                <a:gd name="T10" fmla="*/ 2147483647 w 96"/>
                <a:gd name="T11" fmla="*/ 2147483647 h 66"/>
                <a:gd name="T12" fmla="*/ 2147483647 w 96"/>
                <a:gd name="T13" fmla="*/ 2147483647 h 66"/>
                <a:gd name="T14" fmla="*/ 2147483647 w 96"/>
                <a:gd name="T15" fmla="*/ 2147483647 h 66"/>
                <a:gd name="T16" fmla="*/ 2147483647 w 96"/>
                <a:gd name="T17" fmla="*/ 2147483647 h 66"/>
                <a:gd name="T18" fmla="*/ 2147483647 w 96"/>
                <a:gd name="T19" fmla="*/ 0 h 66"/>
                <a:gd name="T20" fmla="*/ 2147483647 w 96"/>
                <a:gd name="T21" fmla="*/ 2147483647 h 66"/>
                <a:gd name="T22" fmla="*/ 2147483647 w 96"/>
                <a:gd name="T23" fmla="*/ 2147483647 h 66"/>
                <a:gd name="T24" fmla="*/ 2147483647 w 96"/>
                <a:gd name="T25" fmla="*/ 2147483647 h 66"/>
                <a:gd name="T26" fmla="*/ 2147483647 w 96"/>
                <a:gd name="T27" fmla="*/ 2147483647 h 66"/>
                <a:gd name="T28" fmla="*/ 2147483647 w 96"/>
                <a:gd name="T29" fmla="*/ 0 h 66"/>
                <a:gd name="T30" fmla="*/ 2147483647 w 96"/>
                <a:gd name="T31" fmla="*/ 0 h 66"/>
                <a:gd name="T32" fmla="*/ 2147483647 w 96"/>
                <a:gd name="T33" fmla="*/ 2147483647 h 66"/>
                <a:gd name="T34" fmla="*/ 2147483647 w 96"/>
                <a:gd name="T35" fmla="*/ 2147483647 h 66"/>
                <a:gd name="T36" fmla="*/ 2147483647 w 96"/>
                <a:gd name="T37" fmla="*/ 2147483647 h 66"/>
                <a:gd name="T38" fmla="*/ 2147483647 w 96"/>
                <a:gd name="T39" fmla="*/ 2147483647 h 66"/>
                <a:gd name="T40" fmla="*/ 2147483647 w 96"/>
                <a:gd name="T41" fmla="*/ 2147483647 h 66"/>
                <a:gd name="T42" fmla="*/ 2147483647 w 96"/>
                <a:gd name="T43" fmla="*/ 2147483647 h 66"/>
                <a:gd name="T44" fmla="*/ 2147483647 w 96"/>
                <a:gd name="T45" fmla="*/ 2147483647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6"/>
                <a:gd name="T70" fmla="*/ 0 h 66"/>
                <a:gd name="T71" fmla="*/ 96 w 96"/>
                <a:gd name="T72" fmla="*/ 66 h 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6" h="66">
                  <a:moveTo>
                    <a:pt x="12" y="42"/>
                  </a:moveTo>
                  <a:lnTo>
                    <a:pt x="6" y="42"/>
                  </a:lnTo>
                  <a:lnTo>
                    <a:pt x="0" y="48"/>
                  </a:lnTo>
                  <a:lnTo>
                    <a:pt x="0" y="60"/>
                  </a:lnTo>
                  <a:lnTo>
                    <a:pt x="6" y="66"/>
                  </a:lnTo>
                  <a:lnTo>
                    <a:pt x="12" y="66"/>
                  </a:lnTo>
                  <a:lnTo>
                    <a:pt x="24" y="54"/>
                  </a:lnTo>
                  <a:lnTo>
                    <a:pt x="24" y="42"/>
                  </a:lnTo>
                  <a:lnTo>
                    <a:pt x="12" y="42"/>
                  </a:lnTo>
                  <a:close/>
                  <a:moveTo>
                    <a:pt x="42" y="0"/>
                  </a:moveTo>
                  <a:lnTo>
                    <a:pt x="42" y="18"/>
                  </a:lnTo>
                  <a:lnTo>
                    <a:pt x="54" y="30"/>
                  </a:lnTo>
                  <a:lnTo>
                    <a:pt x="60" y="30"/>
                  </a:lnTo>
                  <a:lnTo>
                    <a:pt x="72" y="24"/>
                  </a:lnTo>
                  <a:lnTo>
                    <a:pt x="48" y="0"/>
                  </a:lnTo>
                  <a:lnTo>
                    <a:pt x="42" y="0"/>
                  </a:lnTo>
                  <a:close/>
                  <a:moveTo>
                    <a:pt x="96" y="36"/>
                  </a:moveTo>
                  <a:lnTo>
                    <a:pt x="78" y="36"/>
                  </a:lnTo>
                  <a:lnTo>
                    <a:pt x="72" y="42"/>
                  </a:lnTo>
                  <a:lnTo>
                    <a:pt x="72" y="54"/>
                  </a:lnTo>
                  <a:lnTo>
                    <a:pt x="84" y="60"/>
                  </a:lnTo>
                  <a:lnTo>
                    <a:pt x="96" y="48"/>
                  </a:lnTo>
                  <a:lnTo>
                    <a:pt x="96" y="3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1" name="Oman" descr="© INSCALE GmbH, 05.05.2010&#10;http://www.presentationload.com/">
              <a:extLst>
                <a:ext uri="{FF2B5EF4-FFF2-40B4-BE49-F238E27FC236}">
                  <a16:creationId xmlns:a16="http://schemas.microsoft.com/office/drawing/2014/main" id="{4ED7F714-A764-469C-8FB8-AB59778E11DD}"/>
                </a:ext>
              </a:extLst>
            </p:cNvPr>
            <p:cNvSpPr>
              <a:spLocks/>
            </p:cNvSpPr>
            <p:nvPr>
              <p:custDataLst>
                <p:tags r:id="rId24"/>
              </p:custDataLst>
            </p:nvPr>
          </p:nvSpPr>
          <p:spPr bwMode="gray">
            <a:xfrm>
              <a:off x="8800264" y="2933252"/>
              <a:ext cx="209404" cy="260995"/>
            </a:xfrm>
            <a:custGeom>
              <a:avLst/>
              <a:gdLst>
                <a:gd name="T0" fmla="*/ 2147483647 w 540"/>
                <a:gd name="T1" fmla="*/ 2147483647 h 672"/>
                <a:gd name="T2" fmla="*/ 2147483647 w 540"/>
                <a:gd name="T3" fmla="*/ 2147483647 h 672"/>
                <a:gd name="T4" fmla="*/ 2147483647 w 540"/>
                <a:gd name="T5" fmla="*/ 2147483647 h 672"/>
                <a:gd name="T6" fmla="*/ 2147483647 w 540"/>
                <a:gd name="T7" fmla="*/ 2147483647 h 672"/>
                <a:gd name="T8" fmla="*/ 2147483647 w 540"/>
                <a:gd name="T9" fmla="*/ 2147483647 h 672"/>
                <a:gd name="T10" fmla="*/ 2147483647 w 540"/>
                <a:gd name="T11" fmla="*/ 2147483647 h 672"/>
                <a:gd name="T12" fmla="*/ 2147483647 w 540"/>
                <a:gd name="T13" fmla="*/ 2147483647 h 672"/>
                <a:gd name="T14" fmla="*/ 2147483647 w 540"/>
                <a:gd name="T15" fmla="*/ 2147483647 h 672"/>
                <a:gd name="T16" fmla="*/ 2147483647 w 540"/>
                <a:gd name="T17" fmla="*/ 2147483647 h 672"/>
                <a:gd name="T18" fmla="*/ 2147483647 w 540"/>
                <a:gd name="T19" fmla="*/ 2147483647 h 672"/>
                <a:gd name="T20" fmla="*/ 2147483647 w 540"/>
                <a:gd name="T21" fmla="*/ 2147483647 h 672"/>
                <a:gd name="T22" fmla="*/ 2147483647 w 540"/>
                <a:gd name="T23" fmla="*/ 2147483647 h 672"/>
                <a:gd name="T24" fmla="*/ 2147483647 w 540"/>
                <a:gd name="T25" fmla="*/ 2147483647 h 672"/>
                <a:gd name="T26" fmla="*/ 2147483647 w 540"/>
                <a:gd name="T27" fmla="*/ 2147483647 h 672"/>
                <a:gd name="T28" fmla="*/ 2147483647 w 540"/>
                <a:gd name="T29" fmla="*/ 2147483647 h 672"/>
                <a:gd name="T30" fmla="*/ 2147483647 w 540"/>
                <a:gd name="T31" fmla="*/ 2147483647 h 672"/>
                <a:gd name="T32" fmla="*/ 2147483647 w 540"/>
                <a:gd name="T33" fmla="*/ 2147483647 h 672"/>
                <a:gd name="T34" fmla="*/ 2147483647 w 540"/>
                <a:gd name="T35" fmla="*/ 2147483647 h 672"/>
                <a:gd name="T36" fmla="*/ 2147483647 w 540"/>
                <a:gd name="T37" fmla="*/ 2147483647 h 672"/>
                <a:gd name="T38" fmla="*/ 2147483647 w 540"/>
                <a:gd name="T39" fmla="*/ 2147483647 h 672"/>
                <a:gd name="T40" fmla="*/ 2147483647 w 540"/>
                <a:gd name="T41" fmla="*/ 2147483647 h 672"/>
                <a:gd name="T42" fmla="*/ 2147483647 w 540"/>
                <a:gd name="T43" fmla="*/ 2147483647 h 672"/>
                <a:gd name="T44" fmla="*/ 2147483647 w 540"/>
                <a:gd name="T45" fmla="*/ 2147483647 h 672"/>
                <a:gd name="T46" fmla="*/ 2147483647 w 540"/>
                <a:gd name="T47" fmla="*/ 2147483647 h 672"/>
                <a:gd name="T48" fmla="*/ 2147483647 w 540"/>
                <a:gd name="T49" fmla="*/ 2147483647 h 672"/>
                <a:gd name="T50" fmla="*/ 2147483647 w 540"/>
                <a:gd name="T51" fmla="*/ 0 h 672"/>
                <a:gd name="T52" fmla="*/ 2147483647 w 540"/>
                <a:gd name="T53" fmla="*/ 2147483647 h 672"/>
                <a:gd name="T54" fmla="*/ 2147483647 w 540"/>
                <a:gd name="T55" fmla="*/ 2147483647 h 672"/>
                <a:gd name="T56" fmla="*/ 2147483647 w 540"/>
                <a:gd name="T57" fmla="*/ 2147483647 h 672"/>
                <a:gd name="T58" fmla="*/ 2147483647 w 540"/>
                <a:gd name="T59" fmla="*/ 2147483647 h 672"/>
                <a:gd name="T60" fmla="*/ 2147483647 w 540"/>
                <a:gd name="T61" fmla="*/ 2147483647 h 672"/>
                <a:gd name="T62" fmla="*/ 2147483647 w 540"/>
                <a:gd name="T63" fmla="*/ 2147483647 h 672"/>
                <a:gd name="T64" fmla="*/ 2147483647 w 540"/>
                <a:gd name="T65" fmla="*/ 2147483647 h 672"/>
                <a:gd name="T66" fmla="*/ 2147483647 w 540"/>
                <a:gd name="T67" fmla="*/ 2147483647 h 672"/>
                <a:gd name="T68" fmla="*/ 2147483647 w 540"/>
                <a:gd name="T69" fmla="*/ 2147483647 h 672"/>
                <a:gd name="T70" fmla="*/ 2147483647 w 540"/>
                <a:gd name="T71" fmla="*/ 2147483647 h 672"/>
                <a:gd name="T72" fmla="*/ 2147483647 w 540"/>
                <a:gd name="T73" fmla="*/ 2147483647 h 672"/>
                <a:gd name="T74" fmla="*/ 2147483647 w 540"/>
                <a:gd name="T75" fmla="*/ 2147483647 h 672"/>
                <a:gd name="T76" fmla="*/ 2147483647 w 540"/>
                <a:gd name="T77" fmla="*/ 2147483647 h 672"/>
                <a:gd name="T78" fmla="*/ 2147483647 w 540"/>
                <a:gd name="T79" fmla="*/ 2147483647 h 672"/>
                <a:gd name="T80" fmla="*/ 2147483647 w 540"/>
                <a:gd name="T81" fmla="*/ 2147483647 h 672"/>
                <a:gd name="T82" fmla="*/ 2147483647 w 540"/>
                <a:gd name="T83" fmla="*/ 2147483647 h 672"/>
                <a:gd name="T84" fmla="*/ 2147483647 w 540"/>
                <a:gd name="T85" fmla="*/ 2147483647 h 672"/>
                <a:gd name="T86" fmla="*/ 2147483647 w 540"/>
                <a:gd name="T87" fmla="*/ 2147483647 h 6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0"/>
                <a:gd name="T133" fmla="*/ 0 h 672"/>
                <a:gd name="T134" fmla="*/ 540 w 540"/>
                <a:gd name="T135" fmla="*/ 672 h 6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0" h="672">
                  <a:moveTo>
                    <a:pt x="258" y="564"/>
                  </a:moveTo>
                  <a:lnTo>
                    <a:pt x="276" y="564"/>
                  </a:lnTo>
                  <a:lnTo>
                    <a:pt x="288" y="558"/>
                  </a:lnTo>
                  <a:lnTo>
                    <a:pt x="306" y="552"/>
                  </a:lnTo>
                  <a:lnTo>
                    <a:pt x="330" y="540"/>
                  </a:lnTo>
                  <a:lnTo>
                    <a:pt x="336" y="528"/>
                  </a:lnTo>
                  <a:lnTo>
                    <a:pt x="342" y="510"/>
                  </a:lnTo>
                  <a:lnTo>
                    <a:pt x="342" y="498"/>
                  </a:lnTo>
                  <a:lnTo>
                    <a:pt x="348" y="498"/>
                  </a:lnTo>
                  <a:lnTo>
                    <a:pt x="354" y="492"/>
                  </a:lnTo>
                  <a:lnTo>
                    <a:pt x="366" y="486"/>
                  </a:lnTo>
                  <a:lnTo>
                    <a:pt x="384" y="480"/>
                  </a:lnTo>
                  <a:lnTo>
                    <a:pt x="408" y="456"/>
                  </a:lnTo>
                  <a:lnTo>
                    <a:pt x="414" y="444"/>
                  </a:lnTo>
                  <a:lnTo>
                    <a:pt x="414" y="426"/>
                  </a:lnTo>
                  <a:lnTo>
                    <a:pt x="420" y="408"/>
                  </a:lnTo>
                  <a:lnTo>
                    <a:pt x="420" y="378"/>
                  </a:lnTo>
                  <a:lnTo>
                    <a:pt x="426" y="372"/>
                  </a:lnTo>
                  <a:lnTo>
                    <a:pt x="432" y="372"/>
                  </a:lnTo>
                  <a:lnTo>
                    <a:pt x="444" y="378"/>
                  </a:lnTo>
                  <a:lnTo>
                    <a:pt x="450" y="384"/>
                  </a:lnTo>
                  <a:lnTo>
                    <a:pt x="462" y="384"/>
                  </a:lnTo>
                  <a:lnTo>
                    <a:pt x="468" y="378"/>
                  </a:lnTo>
                  <a:lnTo>
                    <a:pt x="480" y="354"/>
                  </a:lnTo>
                  <a:lnTo>
                    <a:pt x="480" y="330"/>
                  </a:lnTo>
                  <a:lnTo>
                    <a:pt x="534" y="276"/>
                  </a:lnTo>
                  <a:lnTo>
                    <a:pt x="534" y="264"/>
                  </a:lnTo>
                  <a:lnTo>
                    <a:pt x="540" y="252"/>
                  </a:lnTo>
                  <a:lnTo>
                    <a:pt x="540" y="204"/>
                  </a:lnTo>
                  <a:lnTo>
                    <a:pt x="528" y="192"/>
                  </a:lnTo>
                  <a:lnTo>
                    <a:pt x="510" y="192"/>
                  </a:lnTo>
                  <a:lnTo>
                    <a:pt x="510" y="186"/>
                  </a:lnTo>
                  <a:lnTo>
                    <a:pt x="492" y="168"/>
                  </a:lnTo>
                  <a:lnTo>
                    <a:pt x="486" y="150"/>
                  </a:lnTo>
                  <a:lnTo>
                    <a:pt x="462" y="126"/>
                  </a:lnTo>
                  <a:lnTo>
                    <a:pt x="456" y="114"/>
                  </a:lnTo>
                  <a:lnTo>
                    <a:pt x="432" y="96"/>
                  </a:lnTo>
                  <a:lnTo>
                    <a:pt x="396" y="84"/>
                  </a:lnTo>
                  <a:lnTo>
                    <a:pt x="366" y="78"/>
                  </a:lnTo>
                  <a:lnTo>
                    <a:pt x="348" y="78"/>
                  </a:lnTo>
                  <a:lnTo>
                    <a:pt x="342" y="72"/>
                  </a:lnTo>
                  <a:lnTo>
                    <a:pt x="330" y="72"/>
                  </a:lnTo>
                  <a:lnTo>
                    <a:pt x="318" y="60"/>
                  </a:lnTo>
                  <a:lnTo>
                    <a:pt x="294" y="48"/>
                  </a:lnTo>
                  <a:lnTo>
                    <a:pt x="288" y="36"/>
                  </a:lnTo>
                  <a:lnTo>
                    <a:pt x="288" y="30"/>
                  </a:lnTo>
                  <a:lnTo>
                    <a:pt x="282" y="18"/>
                  </a:lnTo>
                  <a:lnTo>
                    <a:pt x="276" y="12"/>
                  </a:lnTo>
                  <a:lnTo>
                    <a:pt x="252" y="18"/>
                  </a:lnTo>
                  <a:lnTo>
                    <a:pt x="246" y="6"/>
                  </a:lnTo>
                  <a:lnTo>
                    <a:pt x="246" y="0"/>
                  </a:lnTo>
                  <a:lnTo>
                    <a:pt x="240" y="0"/>
                  </a:lnTo>
                  <a:lnTo>
                    <a:pt x="234" y="6"/>
                  </a:lnTo>
                  <a:lnTo>
                    <a:pt x="234" y="12"/>
                  </a:lnTo>
                  <a:lnTo>
                    <a:pt x="228" y="24"/>
                  </a:lnTo>
                  <a:lnTo>
                    <a:pt x="228" y="54"/>
                  </a:lnTo>
                  <a:lnTo>
                    <a:pt x="246" y="72"/>
                  </a:lnTo>
                  <a:lnTo>
                    <a:pt x="246" y="78"/>
                  </a:lnTo>
                  <a:lnTo>
                    <a:pt x="240" y="78"/>
                  </a:lnTo>
                  <a:lnTo>
                    <a:pt x="240" y="72"/>
                  </a:lnTo>
                  <a:lnTo>
                    <a:pt x="228" y="72"/>
                  </a:lnTo>
                  <a:lnTo>
                    <a:pt x="228" y="78"/>
                  </a:lnTo>
                  <a:lnTo>
                    <a:pt x="222" y="84"/>
                  </a:lnTo>
                  <a:lnTo>
                    <a:pt x="222" y="96"/>
                  </a:lnTo>
                  <a:lnTo>
                    <a:pt x="216" y="108"/>
                  </a:lnTo>
                  <a:lnTo>
                    <a:pt x="216" y="120"/>
                  </a:lnTo>
                  <a:lnTo>
                    <a:pt x="210" y="132"/>
                  </a:lnTo>
                  <a:lnTo>
                    <a:pt x="204" y="138"/>
                  </a:lnTo>
                  <a:lnTo>
                    <a:pt x="198" y="150"/>
                  </a:lnTo>
                  <a:lnTo>
                    <a:pt x="192" y="156"/>
                  </a:lnTo>
                  <a:lnTo>
                    <a:pt x="192" y="168"/>
                  </a:lnTo>
                  <a:lnTo>
                    <a:pt x="210" y="204"/>
                  </a:lnTo>
                  <a:lnTo>
                    <a:pt x="216" y="210"/>
                  </a:lnTo>
                  <a:lnTo>
                    <a:pt x="216" y="222"/>
                  </a:lnTo>
                  <a:lnTo>
                    <a:pt x="222" y="228"/>
                  </a:lnTo>
                  <a:lnTo>
                    <a:pt x="234" y="234"/>
                  </a:lnTo>
                  <a:lnTo>
                    <a:pt x="240" y="240"/>
                  </a:lnTo>
                  <a:lnTo>
                    <a:pt x="204" y="414"/>
                  </a:lnTo>
                  <a:lnTo>
                    <a:pt x="0" y="486"/>
                  </a:lnTo>
                  <a:lnTo>
                    <a:pt x="84" y="672"/>
                  </a:lnTo>
                  <a:lnTo>
                    <a:pt x="114" y="660"/>
                  </a:lnTo>
                  <a:lnTo>
                    <a:pt x="198" y="636"/>
                  </a:lnTo>
                  <a:lnTo>
                    <a:pt x="228" y="624"/>
                  </a:lnTo>
                  <a:lnTo>
                    <a:pt x="246" y="618"/>
                  </a:lnTo>
                  <a:lnTo>
                    <a:pt x="252" y="606"/>
                  </a:lnTo>
                  <a:lnTo>
                    <a:pt x="252" y="594"/>
                  </a:lnTo>
                  <a:lnTo>
                    <a:pt x="258" y="582"/>
                  </a:lnTo>
                  <a:lnTo>
                    <a:pt x="258" y="56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2" name="New Zealand" descr="© INSCALE GmbH, 05.05.2010&#10;http://www.presentationload.com/">
              <a:extLst>
                <a:ext uri="{FF2B5EF4-FFF2-40B4-BE49-F238E27FC236}">
                  <a16:creationId xmlns:a16="http://schemas.microsoft.com/office/drawing/2014/main" id="{450BA437-503E-41F9-B051-8C8C49FAD778}"/>
                </a:ext>
              </a:extLst>
            </p:cNvPr>
            <p:cNvSpPr>
              <a:spLocks noEditPoints="1"/>
            </p:cNvSpPr>
            <p:nvPr>
              <p:custDataLst>
                <p:tags r:id="rId25"/>
              </p:custDataLst>
            </p:nvPr>
          </p:nvSpPr>
          <p:spPr bwMode="gray">
            <a:xfrm>
              <a:off x="11501269" y="4789055"/>
              <a:ext cx="493162" cy="380873"/>
            </a:xfrm>
            <a:custGeom>
              <a:avLst/>
              <a:gdLst>
                <a:gd name="T0" fmla="*/ 2147483647 w 1272"/>
                <a:gd name="T1" fmla="*/ 2147483647 h 984"/>
                <a:gd name="T2" fmla="*/ 2147483647 w 1272"/>
                <a:gd name="T3" fmla="*/ 2147483647 h 984"/>
                <a:gd name="T4" fmla="*/ 2147483647 w 1272"/>
                <a:gd name="T5" fmla="*/ 2147483647 h 984"/>
                <a:gd name="T6" fmla="*/ 2147483647 w 1272"/>
                <a:gd name="T7" fmla="*/ 2147483647 h 984"/>
                <a:gd name="T8" fmla="*/ 2147483647 w 1272"/>
                <a:gd name="T9" fmla="*/ 2147483647 h 984"/>
                <a:gd name="T10" fmla="*/ 2147483647 w 1272"/>
                <a:gd name="T11" fmla="*/ 2147483647 h 984"/>
                <a:gd name="T12" fmla="*/ 2147483647 w 1272"/>
                <a:gd name="T13" fmla="*/ 2147483647 h 984"/>
                <a:gd name="T14" fmla="*/ 2147483647 w 1272"/>
                <a:gd name="T15" fmla="*/ 2147483647 h 984"/>
                <a:gd name="T16" fmla="*/ 2147483647 w 1272"/>
                <a:gd name="T17" fmla="*/ 2147483647 h 984"/>
                <a:gd name="T18" fmla="*/ 2147483647 w 1272"/>
                <a:gd name="T19" fmla="*/ 2147483647 h 984"/>
                <a:gd name="T20" fmla="*/ 2147483647 w 1272"/>
                <a:gd name="T21" fmla="*/ 2147483647 h 984"/>
                <a:gd name="T22" fmla="*/ 2147483647 w 1272"/>
                <a:gd name="T23" fmla="*/ 2147483647 h 984"/>
                <a:gd name="T24" fmla="*/ 2147483647 w 1272"/>
                <a:gd name="T25" fmla="*/ 2147483647 h 984"/>
                <a:gd name="T26" fmla="*/ 2147483647 w 1272"/>
                <a:gd name="T27" fmla="*/ 2147483647 h 984"/>
                <a:gd name="T28" fmla="*/ 2147483647 w 1272"/>
                <a:gd name="T29" fmla="*/ 2147483647 h 984"/>
                <a:gd name="T30" fmla="*/ 2147483647 w 1272"/>
                <a:gd name="T31" fmla="*/ 2147483647 h 984"/>
                <a:gd name="T32" fmla="*/ 2147483647 w 1272"/>
                <a:gd name="T33" fmla="*/ 2147483647 h 984"/>
                <a:gd name="T34" fmla="*/ 2147483647 w 1272"/>
                <a:gd name="T35" fmla="*/ 2147483647 h 984"/>
                <a:gd name="T36" fmla="*/ 2147483647 w 1272"/>
                <a:gd name="T37" fmla="*/ 2147483647 h 984"/>
                <a:gd name="T38" fmla="*/ 2147483647 w 1272"/>
                <a:gd name="T39" fmla="*/ 2147483647 h 984"/>
                <a:gd name="T40" fmla="*/ 2147483647 w 1272"/>
                <a:gd name="T41" fmla="*/ 2147483647 h 984"/>
                <a:gd name="T42" fmla="*/ 2147483647 w 1272"/>
                <a:gd name="T43" fmla="*/ 2147483647 h 984"/>
                <a:gd name="T44" fmla="*/ 2147483647 w 1272"/>
                <a:gd name="T45" fmla="*/ 2147483647 h 984"/>
                <a:gd name="T46" fmla="*/ 2147483647 w 1272"/>
                <a:gd name="T47" fmla="*/ 2147483647 h 984"/>
                <a:gd name="T48" fmla="*/ 2147483647 w 1272"/>
                <a:gd name="T49" fmla="*/ 2147483647 h 984"/>
                <a:gd name="T50" fmla="*/ 2147483647 w 1272"/>
                <a:gd name="T51" fmla="*/ 2147483647 h 984"/>
                <a:gd name="T52" fmla="*/ 2147483647 w 1272"/>
                <a:gd name="T53" fmla="*/ 2147483647 h 984"/>
                <a:gd name="T54" fmla="*/ 2147483647 w 1272"/>
                <a:gd name="T55" fmla="*/ 2147483647 h 984"/>
                <a:gd name="T56" fmla="*/ 2147483647 w 1272"/>
                <a:gd name="T57" fmla="*/ 2147483647 h 984"/>
                <a:gd name="T58" fmla="*/ 2147483647 w 1272"/>
                <a:gd name="T59" fmla="*/ 2147483647 h 984"/>
                <a:gd name="T60" fmla="*/ 2147483647 w 1272"/>
                <a:gd name="T61" fmla="*/ 2147483647 h 984"/>
                <a:gd name="T62" fmla="*/ 2147483647 w 1272"/>
                <a:gd name="T63" fmla="*/ 2147483647 h 984"/>
                <a:gd name="T64" fmla="*/ 2147483647 w 1272"/>
                <a:gd name="T65" fmla="*/ 2147483647 h 984"/>
                <a:gd name="T66" fmla="*/ 2147483647 w 1272"/>
                <a:gd name="T67" fmla="*/ 2147483647 h 984"/>
                <a:gd name="T68" fmla="*/ 2147483647 w 1272"/>
                <a:gd name="T69" fmla="*/ 2147483647 h 984"/>
                <a:gd name="T70" fmla="*/ 2147483647 w 1272"/>
                <a:gd name="T71" fmla="*/ 2147483647 h 984"/>
                <a:gd name="T72" fmla="*/ 2147483647 w 1272"/>
                <a:gd name="T73" fmla="*/ 2147483647 h 984"/>
                <a:gd name="T74" fmla="*/ 2147483647 w 1272"/>
                <a:gd name="T75" fmla="*/ 2147483647 h 984"/>
                <a:gd name="T76" fmla="*/ 2147483647 w 1272"/>
                <a:gd name="T77" fmla="*/ 2147483647 h 984"/>
                <a:gd name="T78" fmla="*/ 2147483647 w 1272"/>
                <a:gd name="T79" fmla="*/ 2147483647 h 984"/>
                <a:gd name="T80" fmla="*/ 2147483647 w 1272"/>
                <a:gd name="T81" fmla="*/ 2147483647 h 984"/>
                <a:gd name="T82" fmla="*/ 2147483647 w 1272"/>
                <a:gd name="T83" fmla="*/ 2147483647 h 984"/>
                <a:gd name="T84" fmla="*/ 2147483647 w 1272"/>
                <a:gd name="T85" fmla="*/ 2147483647 h 984"/>
                <a:gd name="T86" fmla="*/ 2147483647 w 1272"/>
                <a:gd name="T87" fmla="*/ 2147483647 h 984"/>
                <a:gd name="T88" fmla="*/ 2147483647 w 1272"/>
                <a:gd name="T89" fmla="*/ 2147483647 h 984"/>
                <a:gd name="T90" fmla="*/ 2147483647 w 1272"/>
                <a:gd name="T91" fmla="*/ 2147483647 h 984"/>
                <a:gd name="T92" fmla="*/ 2147483647 w 1272"/>
                <a:gd name="T93" fmla="*/ 2147483647 h 984"/>
                <a:gd name="T94" fmla="*/ 2147483647 w 1272"/>
                <a:gd name="T95" fmla="*/ 2147483647 h 984"/>
                <a:gd name="T96" fmla="*/ 2147483647 w 1272"/>
                <a:gd name="T97" fmla="*/ 2147483647 h 984"/>
                <a:gd name="T98" fmla="*/ 2147483647 w 1272"/>
                <a:gd name="T99" fmla="*/ 2147483647 h 984"/>
                <a:gd name="T100" fmla="*/ 2147483647 w 1272"/>
                <a:gd name="T101" fmla="*/ 2147483647 h 984"/>
                <a:gd name="T102" fmla="*/ 2147483647 w 1272"/>
                <a:gd name="T103" fmla="*/ 2147483647 h 984"/>
                <a:gd name="T104" fmla="*/ 2147483647 w 1272"/>
                <a:gd name="T105" fmla="*/ 2147483647 h 984"/>
                <a:gd name="T106" fmla="*/ 2147483647 w 1272"/>
                <a:gd name="T107" fmla="*/ 2147483647 h 984"/>
                <a:gd name="T108" fmla="*/ 2147483647 w 1272"/>
                <a:gd name="T109" fmla="*/ 2147483647 h 984"/>
                <a:gd name="T110" fmla="*/ 2147483647 w 1272"/>
                <a:gd name="T111" fmla="*/ 2147483647 h 984"/>
                <a:gd name="T112" fmla="*/ 2147483647 w 1272"/>
                <a:gd name="T113" fmla="*/ 2147483647 h 984"/>
                <a:gd name="T114" fmla="*/ 2147483647 w 1272"/>
                <a:gd name="T115" fmla="*/ 2147483647 h 984"/>
                <a:gd name="T116" fmla="*/ 2147483647 w 1272"/>
                <a:gd name="T117" fmla="*/ 2147483647 h 984"/>
                <a:gd name="T118" fmla="*/ 2147483647 w 1272"/>
                <a:gd name="T119" fmla="*/ 2147483647 h 984"/>
                <a:gd name="T120" fmla="*/ 2147483647 w 1272"/>
                <a:gd name="T121" fmla="*/ 2147483647 h 9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72"/>
                <a:gd name="T184" fmla="*/ 0 h 984"/>
                <a:gd name="T185" fmla="*/ 1272 w 1272"/>
                <a:gd name="T186" fmla="*/ 984 h 9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72" h="984">
                  <a:moveTo>
                    <a:pt x="750" y="564"/>
                  </a:moveTo>
                  <a:lnTo>
                    <a:pt x="738" y="564"/>
                  </a:lnTo>
                  <a:lnTo>
                    <a:pt x="744" y="528"/>
                  </a:lnTo>
                  <a:lnTo>
                    <a:pt x="720" y="546"/>
                  </a:lnTo>
                  <a:lnTo>
                    <a:pt x="726" y="540"/>
                  </a:lnTo>
                  <a:lnTo>
                    <a:pt x="726" y="504"/>
                  </a:lnTo>
                  <a:lnTo>
                    <a:pt x="708" y="504"/>
                  </a:lnTo>
                  <a:lnTo>
                    <a:pt x="702" y="510"/>
                  </a:lnTo>
                  <a:lnTo>
                    <a:pt x="696" y="522"/>
                  </a:lnTo>
                  <a:lnTo>
                    <a:pt x="690" y="528"/>
                  </a:lnTo>
                  <a:lnTo>
                    <a:pt x="672" y="540"/>
                  </a:lnTo>
                  <a:lnTo>
                    <a:pt x="660" y="546"/>
                  </a:lnTo>
                  <a:lnTo>
                    <a:pt x="654" y="558"/>
                  </a:lnTo>
                  <a:lnTo>
                    <a:pt x="642" y="570"/>
                  </a:lnTo>
                  <a:lnTo>
                    <a:pt x="630" y="576"/>
                  </a:lnTo>
                  <a:lnTo>
                    <a:pt x="618" y="588"/>
                  </a:lnTo>
                  <a:lnTo>
                    <a:pt x="606" y="588"/>
                  </a:lnTo>
                  <a:lnTo>
                    <a:pt x="588" y="600"/>
                  </a:lnTo>
                  <a:lnTo>
                    <a:pt x="576" y="606"/>
                  </a:lnTo>
                  <a:lnTo>
                    <a:pt x="546" y="636"/>
                  </a:lnTo>
                  <a:lnTo>
                    <a:pt x="540" y="648"/>
                  </a:lnTo>
                  <a:lnTo>
                    <a:pt x="534" y="648"/>
                  </a:lnTo>
                  <a:lnTo>
                    <a:pt x="528" y="654"/>
                  </a:lnTo>
                  <a:lnTo>
                    <a:pt x="510" y="660"/>
                  </a:lnTo>
                  <a:lnTo>
                    <a:pt x="498" y="666"/>
                  </a:lnTo>
                  <a:lnTo>
                    <a:pt x="462" y="678"/>
                  </a:lnTo>
                  <a:lnTo>
                    <a:pt x="438" y="690"/>
                  </a:lnTo>
                  <a:lnTo>
                    <a:pt x="426" y="702"/>
                  </a:lnTo>
                  <a:lnTo>
                    <a:pt x="414" y="708"/>
                  </a:lnTo>
                  <a:lnTo>
                    <a:pt x="408" y="720"/>
                  </a:lnTo>
                  <a:lnTo>
                    <a:pt x="396" y="726"/>
                  </a:lnTo>
                  <a:lnTo>
                    <a:pt x="378" y="726"/>
                  </a:lnTo>
                  <a:lnTo>
                    <a:pt x="366" y="732"/>
                  </a:lnTo>
                  <a:lnTo>
                    <a:pt x="312" y="750"/>
                  </a:lnTo>
                  <a:lnTo>
                    <a:pt x="288" y="762"/>
                  </a:lnTo>
                  <a:lnTo>
                    <a:pt x="270" y="774"/>
                  </a:lnTo>
                  <a:lnTo>
                    <a:pt x="246" y="786"/>
                  </a:lnTo>
                  <a:lnTo>
                    <a:pt x="222" y="792"/>
                  </a:lnTo>
                  <a:lnTo>
                    <a:pt x="198" y="804"/>
                  </a:lnTo>
                  <a:lnTo>
                    <a:pt x="180" y="810"/>
                  </a:lnTo>
                  <a:lnTo>
                    <a:pt x="174" y="816"/>
                  </a:lnTo>
                  <a:lnTo>
                    <a:pt x="168" y="828"/>
                  </a:lnTo>
                  <a:lnTo>
                    <a:pt x="168" y="846"/>
                  </a:lnTo>
                  <a:lnTo>
                    <a:pt x="156" y="834"/>
                  </a:lnTo>
                  <a:lnTo>
                    <a:pt x="150" y="834"/>
                  </a:lnTo>
                  <a:lnTo>
                    <a:pt x="144" y="840"/>
                  </a:lnTo>
                  <a:lnTo>
                    <a:pt x="120" y="852"/>
                  </a:lnTo>
                  <a:lnTo>
                    <a:pt x="108" y="864"/>
                  </a:lnTo>
                  <a:lnTo>
                    <a:pt x="72" y="882"/>
                  </a:lnTo>
                  <a:lnTo>
                    <a:pt x="66" y="882"/>
                  </a:lnTo>
                  <a:lnTo>
                    <a:pt x="54" y="888"/>
                  </a:lnTo>
                  <a:lnTo>
                    <a:pt x="36" y="888"/>
                  </a:lnTo>
                  <a:lnTo>
                    <a:pt x="18" y="894"/>
                  </a:lnTo>
                  <a:lnTo>
                    <a:pt x="12" y="906"/>
                  </a:lnTo>
                  <a:lnTo>
                    <a:pt x="0" y="912"/>
                  </a:lnTo>
                  <a:lnTo>
                    <a:pt x="18" y="912"/>
                  </a:lnTo>
                  <a:lnTo>
                    <a:pt x="24" y="918"/>
                  </a:lnTo>
                  <a:lnTo>
                    <a:pt x="30" y="918"/>
                  </a:lnTo>
                  <a:lnTo>
                    <a:pt x="24" y="924"/>
                  </a:lnTo>
                  <a:lnTo>
                    <a:pt x="24" y="942"/>
                  </a:lnTo>
                  <a:lnTo>
                    <a:pt x="30" y="948"/>
                  </a:lnTo>
                  <a:lnTo>
                    <a:pt x="42" y="948"/>
                  </a:lnTo>
                  <a:lnTo>
                    <a:pt x="54" y="942"/>
                  </a:lnTo>
                  <a:lnTo>
                    <a:pt x="60" y="936"/>
                  </a:lnTo>
                  <a:lnTo>
                    <a:pt x="72" y="948"/>
                  </a:lnTo>
                  <a:lnTo>
                    <a:pt x="96" y="948"/>
                  </a:lnTo>
                  <a:lnTo>
                    <a:pt x="102" y="954"/>
                  </a:lnTo>
                  <a:lnTo>
                    <a:pt x="132" y="954"/>
                  </a:lnTo>
                  <a:lnTo>
                    <a:pt x="150" y="972"/>
                  </a:lnTo>
                  <a:lnTo>
                    <a:pt x="180" y="966"/>
                  </a:lnTo>
                  <a:lnTo>
                    <a:pt x="192" y="972"/>
                  </a:lnTo>
                  <a:lnTo>
                    <a:pt x="198" y="978"/>
                  </a:lnTo>
                  <a:lnTo>
                    <a:pt x="216" y="984"/>
                  </a:lnTo>
                  <a:lnTo>
                    <a:pt x="228" y="984"/>
                  </a:lnTo>
                  <a:lnTo>
                    <a:pt x="252" y="972"/>
                  </a:lnTo>
                  <a:lnTo>
                    <a:pt x="264" y="948"/>
                  </a:lnTo>
                  <a:lnTo>
                    <a:pt x="288" y="936"/>
                  </a:lnTo>
                  <a:lnTo>
                    <a:pt x="312" y="936"/>
                  </a:lnTo>
                  <a:lnTo>
                    <a:pt x="336" y="924"/>
                  </a:lnTo>
                  <a:lnTo>
                    <a:pt x="342" y="912"/>
                  </a:lnTo>
                  <a:lnTo>
                    <a:pt x="342" y="894"/>
                  </a:lnTo>
                  <a:lnTo>
                    <a:pt x="348" y="882"/>
                  </a:lnTo>
                  <a:lnTo>
                    <a:pt x="372" y="870"/>
                  </a:lnTo>
                  <a:lnTo>
                    <a:pt x="396" y="870"/>
                  </a:lnTo>
                  <a:lnTo>
                    <a:pt x="408" y="858"/>
                  </a:lnTo>
                  <a:lnTo>
                    <a:pt x="408" y="846"/>
                  </a:lnTo>
                  <a:lnTo>
                    <a:pt x="402" y="840"/>
                  </a:lnTo>
                  <a:lnTo>
                    <a:pt x="420" y="840"/>
                  </a:lnTo>
                  <a:lnTo>
                    <a:pt x="480" y="792"/>
                  </a:lnTo>
                  <a:lnTo>
                    <a:pt x="462" y="774"/>
                  </a:lnTo>
                  <a:lnTo>
                    <a:pt x="504" y="792"/>
                  </a:lnTo>
                  <a:lnTo>
                    <a:pt x="504" y="774"/>
                  </a:lnTo>
                  <a:lnTo>
                    <a:pt x="510" y="768"/>
                  </a:lnTo>
                  <a:lnTo>
                    <a:pt x="540" y="768"/>
                  </a:lnTo>
                  <a:lnTo>
                    <a:pt x="546" y="774"/>
                  </a:lnTo>
                  <a:lnTo>
                    <a:pt x="558" y="780"/>
                  </a:lnTo>
                  <a:lnTo>
                    <a:pt x="570" y="780"/>
                  </a:lnTo>
                  <a:lnTo>
                    <a:pt x="576" y="774"/>
                  </a:lnTo>
                  <a:lnTo>
                    <a:pt x="576" y="768"/>
                  </a:lnTo>
                  <a:lnTo>
                    <a:pt x="582" y="762"/>
                  </a:lnTo>
                  <a:lnTo>
                    <a:pt x="582" y="756"/>
                  </a:lnTo>
                  <a:lnTo>
                    <a:pt x="570" y="744"/>
                  </a:lnTo>
                  <a:lnTo>
                    <a:pt x="612" y="702"/>
                  </a:lnTo>
                  <a:lnTo>
                    <a:pt x="618" y="702"/>
                  </a:lnTo>
                  <a:lnTo>
                    <a:pt x="624" y="696"/>
                  </a:lnTo>
                  <a:lnTo>
                    <a:pt x="660" y="678"/>
                  </a:lnTo>
                  <a:lnTo>
                    <a:pt x="666" y="666"/>
                  </a:lnTo>
                  <a:lnTo>
                    <a:pt x="672" y="660"/>
                  </a:lnTo>
                  <a:lnTo>
                    <a:pt x="672" y="654"/>
                  </a:lnTo>
                  <a:lnTo>
                    <a:pt x="696" y="654"/>
                  </a:lnTo>
                  <a:lnTo>
                    <a:pt x="708" y="648"/>
                  </a:lnTo>
                  <a:lnTo>
                    <a:pt x="738" y="618"/>
                  </a:lnTo>
                  <a:lnTo>
                    <a:pt x="738" y="612"/>
                  </a:lnTo>
                  <a:lnTo>
                    <a:pt x="744" y="612"/>
                  </a:lnTo>
                  <a:lnTo>
                    <a:pt x="750" y="606"/>
                  </a:lnTo>
                  <a:lnTo>
                    <a:pt x="768" y="594"/>
                  </a:lnTo>
                  <a:lnTo>
                    <a:pt x="780" y="582"/>
                  </a:lnTo>
                  <a:lnTo>
                    <a:pt x="786" y="570"/>
                  </a:lnTo>
                  <a:lnTo>
                    <a:pt x="786" y="546"/>
                  </a:lnTo>
                  <a:lnTo>
                    <a:pt x="780" y="540"/>
                  </a:lnTo>
                  <a:lnTo>
                    <a:pt x="780" y="534"/>
                  </a:lnTo>
                  <a:lnTo>
                    <a:pt x="750" y="564"/>
                  </a:lnTo>
                  <a:close/>
                  <a:moveTo>
                    <a:pt x="1224" y="324"/>
                  </a:moveTo>
                  <a:lnTo>
                    <a:pt x="1236" y="318"/>
                  </a:lnTo>
                  <a:lnTo>
                    <a:pt x="1242" y="318"/>
                  </a:lnTo>
                  <a:lnTo>
                    <a:pt x="1266" y="306"/>
                  </a:lnTo>
                  <a:lnTo>
                    <a:pt x="1272" y="300"/>
                  </a:lnTo>
                  <a:lnTo>
                    <a:pt x="1272" y="282"/>
                  </a:lnTo>
                  <a:lnTo>
                    <a:pt x="1266" y="270"/>
                  </a:lnTo>
                  <a:lnTo>
                    <a:pt x="1260" y="264"/>
                  </a:lnTo>
                  <a:lnTo>
                    <a:pt x="1248" y="264"/>
                  </a:lnTo>
                  <a:lnTo>
                    <a:pt x="1236" y="276"/>
                  </a:lnTo>
                  <a:lnTo>
                    <a:pt x="1236" y="282"/>
                  </a:lnTo>
                  <a:lnTo>
                    <a:pt x="1224" y="282"/>
                  </a:lnTo>
                  <a:lnTo>
                    <a:pt x="1212" y="276"/>
                  </a:lnTo>
                  <a:lnTo>
                    <a:pt x="1200" y="276"/>
                  </a:lnTo>
                  <a:lnTo>
                    <a:pt x="1194" y="282"/>
                  </a:lnTo>
                  <a:lnTo>
                    <a:pt x="1176" y="288"/>
                  </a:lnTo>
                  <a:lnTo>
                    <a:pt x="1158" y="288"/>
                  </a:lnTo>
                  <a:lnTo>
                    <a:pt x="1146" y="276"/>
                  </a:lnTo>
                  <a:lnTo>
                    <a:pt x="1146" y="222"/>
                  </a:lnTo>
                  <a:lnTo>
                    <a:pt x="1170" y="180"/>
                  </a:lnTo>
                  <a:lnTo>
                    <a:pt x="1170" y="174"/>
                  </a:lnTo>
                  <a:lnTo>
                    <a:pt x="1164" y="162"/>
                  </a:lnTo>
                  <a:lnTo>
                    <a:pt x="1158" y="156"/>
                  </a:lnTo>
                  <a:lnTo>
                    <a:pt x="1146" y="156"/>
                  </a:lnTo>
                  <a:lnTo>
                    <a:pt x="1140" y="168"/>
                  </a:lnTo>
                  <a:lnTo>
                    <a:pt x="1134" y="174"/>
                  </a:lnTo>
                  <a:lnTo>
                    <a:pt x="1134" y="204"/>
                  </a:lnTo>
                  <a:lnTo>
                    <a:pt x="1128" y="216"/>
                  </a:lnTo>
                  <a:lnTo>
                    <a:pt x="1116" y="222"/>
                  </a:lnTo>
                  <a:lnTo>
                    <a:pt x="1116" y="192"/>
                  </a:lnTo>
                  <a:lnTo>
                    <a:pt x="1092" y="174"/>
                  </a:lnTo>
                  <a:lnTo>
                    <a:pt x="1104" y="150"/>
                  </a:lnTo>
                  <a:lnTo>
                    <a:pt x="1116" y="138"/>
                  </a:lnTo>
                  <a:lnTo>
                    <a:pt x="1122" y="126"/>
                  </a:lnTo>
                  <a:lnTo>
                    <a:pt x="1128" y="108"/>
                  </a:lnTo>
                  <a:lnTo>
                    <a:pt x="1128" y="84"/>
                  </a:lnTo>
                  <a:lnTo>
                    <a:pt x="1116" y="78"/>
                  </a:lnTo>
                  <a:lnTo>
                    <a:pt x="1110" y="72"/>
                  </a:lnTo>
                  <a:lnTo>
                    <a:pt x="1098" y="66"/>
                  </a:lnTo>
                  <a:lnTo>
                    <a:pt x="1092" y="60"/>
                  </a:lnTo>
                  <a:lnTo>
                    <a:pt x="1080" y="60"/>
                  </a:lnTo>
                  <a:lnTo>
                    <a:pt x="1086" y="42"/>
                  </a:lnTo>
                  <a:lnTo>
                    <a:pt x="1062" y="42"/>
                  </a:lnTo>
                  <a:lnTo>
                    <a:pt x="1044" y="18"/>
                  </a:lnTo>
                  <a:lnTo>
                    <a:pt x="1050" y="0"/>
                  </a:lnTo>
                  <a:lnTo>
                    <a:pt x="1020" y="18"/>
                  </a:lnTo>
                  <a:lnTo>
                    <a:pt x="1044" y="54"/>
                  </a:lnTo>
                  <a:lnTo>
                    <a:pt x="1032" y="90"/>
                  </a:lnTo>
                  <a:lnTo>
                    <a:pt x="1056" y="102"/>
                  </a:lnTo>
                  <a:lnTo>
                    <a:pt x="1044" y="108"/>
                  </a:lnTo>
                  <a:lnTo>
                    <a:pt x="1044" y="126"/>
                  </a:lnTo>
                  <a:lnTo>
                    <a:pt x="1068" y="132"/>
                  </a:lnTo>
                  <a:lnTo>
                    <a:pt x="1044" y="150"/>
                  </a:lnTo>
                  <a:lnTo>
                    <a:pt x="1062" y="156"/>
                  </a:lnTo>
                  <a:lnTo>
                    <a:pt x="1062" y="168"/>
                  </a:lnTo>
                  <a:lnTo>
                    <a:pt x="1056" y="174"/>
                  </a:lnTo>
                  <a:lnTo>
                    <a:pt x="1056" y="192"/>
                  </a:lnTo>
                  <a:lnTo>
                    <a:pt x="1068" y="198"/>
                  </a:lnTo>
                  <a:lnTo>
                    <a:pt x="1074" y="204"/>
                  </a:lnTo>
                  <a:lnTo>
                    <a:pt x="1056" y="210"/>
                  </a:lnTo>
                  <a:lnTo>
                    <a:pt x="1044" y="222"/>
                  </a:lnTo>
                  <a:lnTo>
                    <a:pt x="1062" y="234"/>
                  </a:lnTo>
                  <a:lnTo>
                    <a:pt x="1038" y="258"/>
                  </a:lnTo>
                  <a:lnTo>
                    <a:pt x="1032" y="270"/>
                  </a:lnTo>
                  <a:lnTo>
                    <a:pt x="1026" y="276"/>
                  </a:lnTo>
                  <a:lnTo>
                    <a:pt x="1026" y="288"/>
                  </a:lnTo>
                  <a:lnTo>
                    <a:pt x="1038" y="300"/>
                  </a:lnTo>
                  <a:lnTo>
                    <a:pt x="1026" y="300"/>
                  </a:lnTo>
                  <a:lnTo>
                    <a:pt x="1014" y="306"/>
                  </a:lnTo>
                  <a:lnTo>
                    <a:pt x="1002" y="306"/>
                  </a:lnTo>
                  <a:lnTo>
                    <a:pt x="978" y="318"/>
                  </a:lnTo>
                  <a:lnTo>
                    <a:pt x="948" y="348"/>
                  </a:lnTo>
                  <a:lnTo>
                    <a:pt x="930" y="360"/>
                  </a:lnTo>
                  <a:lnTo>
                    <a:pt x="894" y="372"/>
                  </a:lnTo>
                  <a:lnTo>
                    <a:pt x="870" y="384"/>
                  </a:lnTo>
                  <a:lnTo>
                    <a:pt x="858" y="396"/>
                  </a:lnTo>
                  <a:lnTo>
                    <a:pt x="858" y="432"/>
                  </a:lnTo>
                  <a:lnTo>
                    <a:pt x="864" y="444"/>
                  </a:lnTo>
                  <a:lnTo>
                    <a:pt x="870" y="450"/>
                  </a:lnTo>
                  <a:lnTo>
                    <a:pt x="870" y="456"/>
                  </a:lnTo>
                  <a:lnTo>
                    <a:pt x="924" y="456"/>
                  </a:lnTo>
                  <a:lnTo>
                    <a:pt x="924" y="474"/>
                  </a:lnTo>
                  <a:lnTo>
                    <a:pt x="918" y="486"/>
                  </a:lnTo>
                  <a:lnTo>
                    <a:pt x="918" y="522"/>
                  </a:lnTo>
                  <a:lnTo>
                    <a:pt x="894" y="534"/>
                  </a:lnTo>
                  <a:lnTo>
                    <a:pt x="882" y="534"/>
                  </a:lnTo>
                  <a:lnTo>
                    <a:pt x="864" y="540"/>
                  </a:lnTo>
                  <a:lnTo>
                    <a:pt x="852" y="546"/>
                  </a:lnTo>
                  <a:lnTo>
                    <a:pt x="852" y="558"/>
                  </a:lnTo>
                  <a:lnTo>
                    <a:pt x="840" y="570"/>
                  </a:lnTo>
                  <a:lnTo>
                    <a:pt x="852" y="576"/>
                  </a:lnTo>
                  <a:lnTo>
                    <a:pt x="858" y="582"/>
                  </a:lnTo>
                  <a:lnTo>
                    <a:pt x="876" y="588"/>
                  </a:lnTo>
                  <a:lnTo>
                    <a:pt x="888" y="588"/>
                  </a:lnTo>
                  <a:lnTo>
                    <a:pt x="912" y="576"/>
                  </a:lnTo>
                  <a:lnTo>
                    <a:pt x="924" y="558"/>
                  </a:lnTo>
                  <a:lnTo>
                    <a:pt x="972" y="510"/>
                  </a:lnTo>
                  <a:lnTo>
                    <a:pt x="996" y="498"/>
                  </a:lnTo>
                  <a:lnTo>
                    <a:pt x="1014" y="492"/>
                  </a:lnTo>
                  <a:lnTo>
                    <a:pt x="1026" y="486"/>
                  </a:lnTo>
                  <a:lnTo>
                    <a:pt x="1032" y="480"/>
                  </a:lnTo>
                  <a:lnTo>
                    <a:pt x="1038" y="480"/>
                  </a:lnTo>
                  <a:lnTo>
                    <a:pt x="1044" y="474"/>
                  </a:lnTo>
                  <a:lnTo>
                    <a:pt x="1050" y="462"/>
                  </a:lnTo>
                  <a:lnTo>
                    <a:pt x="1056" y="462"/>
                  </a:lnTo>
                  <a:lnTo>
                    <a:pt x="1062" y="456"/>
                  </a:lnTo>
                  <a:lnTo>
                    <a:pt x="1074" y="450"/>
                  </a:lnTo>
                  <a:lnTo>
                    <a:pt x="1080" y="444"/>
                  </a:lnTo>
                  <a:lnTo>
                    <a:pt x="1080" y="420"/>
                  </a:lnTo>
                  <a:lnTo>
                    <a:pt x="1074" y="414"/>
                  </a:lnTo>
                  <a:lnTo>
                    <a:pt x="1080" y="414"/>
                  </a:lnTo>
                  <a:lnTo>
                    <a:pt x="1086" y="408"/>
                  </a:lnTo>
                  <a:lnTo>
                    <a:pt x="1110" y="396"/>
                  </a:lnTo>
                  <a:lnTo>
                    <a:pt x="1140" y="396"/>
                  </a:lnTo>
                  <a:lnTo>
                    <a:pt x="1152" y="402"/>
                  </a:lnTo>
                  <a:lnTo>
                    <a:pt x="1164" y="402"/>
                  </a:lnTo>
                  <a:lnTo>
                    <a:pt x="1176" y="390"/>
                  </a:lnTo>
                  <a:lnTo>
                    <a:pt x="1176" y="360"/>
                  </a:lnTo>
                  <a:lnTo>
                    <a:pt x="1200" y="360"/>
                  </a:lnTo>
                  <a:lnTo>
                    <a:pt x="1212" y="354"/>
                  </a:lnTo>
                  <a:lnTo>
                    <a:pt x="1218" y="354"/>
                  </a:lnTo>
                  <a:lnTo>
                    <a:pt x="1224" y="348"/>
                  </a:lnTo>
                  <a:lnTo>
                    <a:pt x="1224" y="3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3" name="Nepal" descr="© INSCALE GmbH, 05.05.2010&#10;http://www.presentationload.com/">
              <a:extLst>
                <a:ext uri="{FF2B5EF4-FFF2-40B4-BE49-F238E27FC236}">
                  <a16:creationId xmlns:a16="http://schemas.microsoft.com/office/drawing/2014/main" id="{946501C0-C909-45A8-84EA-C28B4DD72CD4}"/>
                </a:ext>
              </a:extLst>
            </p:cNvPr>
            <p:cNvSpPr>
              <a:spLocks/>
            </p:cNvSpPr>
            <p:nvPr>
              <p:custDataLst>
                <p:tags r:id="rId26"/>
              </p:custDataLst>
            </p:nvPr>
          </p:nvSpPr>
          <p:spPr bwMode="gray">
            <a:xfrm>
              <a:off x="9522556" y="2763301"/>
              <a:ext cx="227613" cy="127463"/>
            </a:xfrm>
            <a:custGeom>
              <a:avLst/>
              <a:gdLst>
                <a:gd name="T0" fmla="*/ 2147483647 w 588"/>
                <a:gd name="T1" fmla="*/ 2147483647 h 330"/>
                <a:gd name="T2" fmla="*/ 2147483647 w 588"/>
                <a:gd name="T3" fmla="*/ 2147483647 h 330"/>
                <a:gd name="T4" fmla="*/ 2147483647 w 588"/>
                <a:gd name="T5" fmla="*/ 2147483647 h 330"/>
                <a:gd name="T6" fmla="*/ 2147483647 w 588"/>
                <a:gd name="T7" fmla="*/ 2147483647 h 330"/>
                <a:gd name="T8" fmla="*/ 2147483647 w 588"/>
                <a:gd name="T9" fmla="*/ 2147483647 h 330"/>
                <a:gd name="T10" fmla="*/ 2147483647 w 588"/>
                <a:gd name="T11" fmla="*/ 2147483647 h 330"/>
                <a:gd name="T12" fmla="*/ 2147483647 w 588"/>
                <a:gd name="T13" fmla="*/ 2147483647 h 330"/>
                <a:gd name="T14" fmla="*/ 2147483647 w 588"/>
                <a:gd name="T15" fmla="*/ 2147483647 h 330"/>
                <a:gd name="T16" fmla="*/ 2147483647 w 588"/>
                <a:gd name="T17" fmla="*/ 2147483647 h 330"/>
                <a:gd name="T18" fmla="*/ 2147483647 w 588"/>
                <a:gd name="T19" fmla="*/ 2147483647 h 330"/>
                <a:gd name="T20" fmla="*/ 2147483647 w 588"/>
                <a:gd name="T21" fmla="*/ 2147483647 h 330"/>
                <a:gd name="T22" fmla="*/ 2147483647 w 588"/>
                <a:gd name="T23" fmla="*/ 2147483647 h 330"/>
                <a:gd name="T24" fmla="*/ 2147483647 w 588"/>
                <a:gd name="T25" fmla="*/ 2147483647 h 330"/>
                <a:gd name="T26" fmla="*/ 2147483647 w 588"/>
                <a:gd name="T27" fmla="*/ 2147483647 h 330"/>
                <a:gd name="T28" fmla="*/ 2147483647 w 588"/>
                <a:gd name="T29" fmla="*/ 2147483647 h 330"/>
                <a:gd name="T30" fmla="*/ 2147483647 w 588"/>
                <a:gd name="T31" fmla="*/ 2147483647 h 330"/>
                <a:gd name="T32" fmla="*/ 2147483647 w 588"/>
                <a:gd name="T33" fmla="*/ 2147483647 h 330"/>
                <a:gd name="T34" fmla="*/ 2147483647 w 588"/>
                <a:gd name="T35" fmla="*/ 2147483647 h 330"/>
                <a:gd name="T36" fmla="*/ 2147483647 w 588"/>
                <a:gd name="T37" fmla="*/ 2147483647 h 330"/>
                <a:gd name="T38" fmla="*/ 2147483647 w 588"/>
                <a:gd name="T39" fmla="*/ 2147483647 h 330"/>
                <a:gd name="T40" fmla="*/ 2147483647 w 588"/>
                <a:gd name="T41" fmla="*/ 2147483647 h 330"/>
                <a:gd name="T42" fmla="*/ 2147483647 w 588"/>
                <a:gd name="T43" fmla="*/ 2147483647 h 330"/>
                <a:gd name="T44" fmla="*/ 2147483647 w 588"/>
                <a:gd name="T45" fmla="*/ 2147483647 h 330"/>
                <a:gd name="T46" fmla="*/ 2147483647 w 588"/>
                <a:gd name="T47" fmla="*/ 2147483647 h 330"/>
                <a:gd name="T48" fmla="*/ 2147483647 w 588"/>
                <a:gd name="T49" fmla="*/ 2147483647 h 330"/>
                <a:gd name="T50" fmla="*/ 2147483647 w 588"/>
                <a:gd name="T51" fmla="*/ 2147483647 h 330"/>
                <a:gd name="T52" fmla="*/ 2147483647 w 588"/>
                <a:gd name="T53" fmla="*/ 2147483647 h 330"/>
                <a:gd name="T54" fmla="*/ 2147483647 w 588"/>
                <a:gd name="T55" fmla="*/ 2147483647 h 330"/>
                <a:gd name="T56" fmla="*/ 2147483647 w 588"/>
                <a:gd name="T57" fmla="*/ 2147483647 h 330"/>
                <a:gd name="T58" fmla="*/ 2147483647 w 588"/>
                <a:gd name="T59" fmla="*/ 2147483647 h 330"/>
                <a:gd name="T60" fmla="*/ 2147483647 w 588"/>
                <a:gd name="T61" fmla="*/ 2147483647 h 330"/>
                <a:gd name="T62" fmla="*/ 2147483647 w 588"/>
                <a:gd name="T63" fmla="*/ 2147483647 h 330"/>
                <a:gd name="T64" fmla="*/ 2147483647 w 588"/>
                <a:gd name="T65" fmla="*/ 2147483647 h 330"/>
                <a:gd name="T66" fmla="*/ 2147483647 w 588"/>
                <a:gd name="T67" fmla="*/ 2147483647 h 330"/>
                <a:gd name="T68" fmla="*/ 2147483647 w 588"/>
                <a:gd name="T69" fmla="*/ 2147483647 h 330"/>
                <a:gd name="T70" fmla="*/ 2147483647 w 588"/>
                <a:gd name="T71" fmla="*/ 0 h 330"/>
                <a:gd name="T72" fmla="*/ 2147483647 w 588"/>
                <a:gd name="T73" fmla="*/ 2147483647 h 330"/>
                <a:gd name="T74" fmla="*/ 2147483647 w 588"/>
                <a:gd name="T75" fmla="*/ 2147483647 h 330"/>
                <a:gd name="T76" fmla="*/ 2147483647 w 588"/>
                <a:gd name="T77" fmla="*/ 2147483647 h 330"/>
                <a:gd name="T78" fmla="*/ 2147483647 w 588"/>
                <a:gd name="T79" fmla="*/ 2147483647 h 330"/>
                <a:gd name="T80" fmla="*/ 2147483647 w 588"/>
                <a:gd name="T81" fmla="*/ 2147483647 h 330"/>
                <a:gd name="T82" fmla="*/ 2147483647 w 588"/>
                <a:gd name="T83" fmla="*/ 2147483647 h 330"/>
                <a:gd name="T84" fmla="*/ 0 w 588"/>
                <a:gd name="T85" fmla="*/ 2147483647 h 330"/>
                <a:gd name="T86" fmla="*/ 2147483647 w 588"/>
                <a:gd name="T87" fmla="*/ 2147483647 h 330"/>
                <a:gd name="T88" fmla="*/ 2147483647 w 588"/>
                <a:gd name="T89" fmla="*/ 2147483647 h 330"/>
                <a:gd name="T90" fmla="*/ 2147483647 w 588"/>
                <a:gd name="T91" fmla="*/ 2147483647 h 330"/>
                <a:gd name="T92" fmla="*/ 2147483647 w 588"/>
                <a:gd name="T93" fmla="*/ 2147483647 h 330"/>
                <a:gd name="T94" fmla="*/ 2147483647 w 588"/>
                <a:gd name="T95" fmla="*/ 2147483647 h 330"/>
                <a:gd name="T96" fmla="*/ 2147483647 w 588"/>
                <a:gd name="T97" fmla="*/ 2147483647 h 330"/>
                <a:gd name="T98" fmla="*/ 2147483647 w 588"/>
                <a:gd name="T99" fmla="*/ 2147483647 h 330"/>
                <a:gd name="T100" fmla="*/ 2147483647 w 588"/>
                <a:gd name="T101" fmla="*/ 2147483647 h 330"/>
                <a:gd name="T102" fmla="*/ 2147483647 w 588"/>
                <a:gd name="T103" fmla="*/ 2147483647 h 330"/>
                <a:gd name="T104" fmla="*/ 2147483647 w 588"/>
                <a:gd name="T105" fmla="*/ 2147483647 h 330"/>
                <a:gd name="T106" fmla="*/ 2147483647 w 588"/>
                <a:gd name="T107" fmla="*/ 2147483647 h 330"/>
                <a:gd name="T108" fmla="*/ 2147483647 w 588"/>
                <a:gd name="T109" fmla="*/ 2147483647 h 3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88"/>
                <a:gd name="T166" fmla="*/ 0 h 330"/>
                <a:gd name="T167" fmla="*/ 588 w 588"/>
                <a:gd name="T168" fmla="*/ 330 h 3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88" h="330">
                  <a:moveTo>
                    <a:pt x="294" y="234"/>
                  </a:moveTo>
                  <a:lnTo>
                    <a:pt x="306" y="246"/>
                  </a:lnTo>
                  <a:lnTo>
                    <a:pt x="306" y="252"/>
                  </a:lnTo>
                  <a:lnTo>
                    <a:pt x="330" y="252"/>
                  </a:lnTo>
                  <a:lnTo>
                    <a:pt x="384" y="306"/>
                  </a:lnTo>
                  <a:lnTo>
                    <a:pt x="402" y="294"/>
                  </a:lnTo>
                  <a:lnTo>
                    <a:pt x="432" y="312"/>
                  </a:lnTo>
                  <a:lnTo>
                    <a:pt x="438" y="306"/>
                  </a:lnTo>
                  <a:lnTo>
                    <a:pt x="456" y="306"/>
                  </a:lnTo>
                  <a:lnTo>
                    <a:pt x="474" y="312"/>
                  </a:lnTo>
                  <a:lnTo>
                    <a:pt x="486" y="318"/>
                  </a:lnTo>
                  <a:lnTo>
                    <a:pt x="492" y="330"/>
                  </a:lnTo>
                  <a:lnTo>
                    <a:pt x="498" y="318"/>
                  </a:lnTo>
                  <a:lnTo>
                    <a:pt x="510" y="312"/>
                  </a:lnTo>
                  <a:lnTo>
                    <a:pt x="516" y="312"/>
                  </a:lnTo>
                  <a:lnTo>
                    <a:pt x="522" y="318"/>
                  </a:lnTo>
                  <a:lnTo>
                    <a:pt x="522" y="330"/>
                  </a:lnTo>
                  <a:lnTo>
                    <a:pt x="588" y="330"/>
                  </a:lnTo>
                  <a:lnTo>
                    <a:pt x="588" y="294"/>
                  </a:lnTo>
                  <a:lnTo>
                    <a:pt x="576" y="270"/>
                  </a:lnTo>
                  <a:lnTo>
                    <a:pt x="576" y="222"/>
                  </a:lnTo>
                  <a:lnTo>
                    <a:pt x="564" y="204"/>
                  </a:lnTo>
                  <a:lnTo>
                    <a:pt x="540" y="216"/>
                  </a:lnTo>
                  <a:lnTo>
                    <a:pt x="522" y="216"/>
                  </a:lnTo>
                  <a:lnTo>
                    <a:pt x="498" y="204"/>
                  </a:lnTo>
                  <a:lnTo>
                    <a:pt x="480" y="198"/>
                  </a:lnTo>
                  <a:lnTo>
                    <a:pt x="474" y="192"/>
                  </a:lnTo>
                  <a:lnTo>
                    <a:pt x="462" y="186"/>
                  </a:lnTo>
                  <a:lnTo>
                    <a:pt x="462" y="192"/>
                  </a:lnTo>
                  <a:lnTo>
                    <a:pt x="456" y="198"/>
                  </a:lnTo>
                  <a:lnTo>
                    <a:pt x="438" y="198"/>
                  </a:lnTo>
                  <a:lnTo>
                    <a:pt x="432" y="192"/>
                  </a:lnTo>
                  <a:lnTo>
                    <a:pt x="432" y="180"/>
                  </a:lnTo>
                  <a:lnTo>
                    <a:pt x="432" y="186"/>
                  </a:lnTo>
                  <a:lnTo>
                    <a:pt x="420" y="198"/>
                  </a:lnTo>
                  <a:lnTo>
                    <a:pt x="408" y="198"/>
                  </a:lnTo>
                  <a:lnTo>
                    <a:pt x="402" y="192"/>
                  </a:lnTo>
                  <a:lnTo>
                    <a:pt x="402" y="174"/>
                  </a:lnTo>
                  <a:lnTo>
                    <a:pt x="396" y="174"/>
                  </a:lnTo>
                  <a:lnTo>
                    <a:pt x="390" y="180"/>
                  </a:lnTo>
                  <a:lnTo>
                    <a:pt x="378" y="180"/>
                  </a:lnTo>
                  <a:lnTo>
                    <a:pt x="360" y="174"/>
                  </a:lnTo>
                  <a:lnTo>
                    <a:pt x="354" y="168"/>
                  </a:lnTo>
                  <a:lnTo>
                    <a:pt x="348" y="168"/>
                  </a:lnTo>
                  <a:lnTo>
                    <a:pt x="348" y="162"/>
                  </a:lnTo>
                  <a:lnTo>
                    <a:pt x="354" y="156"/>
                  </a:lnTo>
                  <a:lnTo>
                    <a:pt x="354" y="150"/>
                  </a:lnTo>
                  <a:lnTo>
                    <a:pt x="348" y="144"/>
                  </a:lnTo>
                  <a:lnTo>
                    <a:pt x="342" y="144"/>
                  </a:lnTo>
                  <a:lnTo>
                    <a:pt x="330" y="150"/>
                  </a:lnTo>
                  <a:lnTo>
                    <a:pt x="324" y="156"/>
                  </a:lnTo>
                  <a:lnTo>
                    <a:pt x="312" y="150"/>
                  </a:lnTo>
                  <a:lnTo>
                    <a:pt x="282" y="120"/>
                  </a:lnTo>
                  <a:lnTo>
                    <a:pt x="282" y="102"/>
                  </a:lnTo>
                  <a:lnTo>
                    <a:pt x="276" y="90"/>
                  </a:lnTo>
                  <a:lnTo>
                    <a:pt x="270" y="84"/>
                  </a:lnTo>
                  <a:lnTo>
                    <a:pt x="258" y="84"/>
                  </a:lnTo>
                  <a:lnTo>
                    <a:pt x="252" y="96"/>
                  </a:lnTo>
                  <a:lnTo>
                    <a:pt x="246" y="102"/>
                  </a:lnTo>
                  <a:lnTo>
                    <a:pt x="246" y="108"/>
                  </a:lnTo>
                  <a:lnTo>
                    <a:pt x="234" y="108"/>
                  </a:lnTo>
                  <a:lnTo>
                    <a:pt x="234" y="96"/>
                  </a:lnTo>
                  <a:lnTo>
                    <a:pt x="228" y="90"/>
                  </a:lnTo>
                  <a:lnTo>
                    <a:pt x="222" y="78"/>
                  </a:lnTo>
                  <a:lnTo>
                    <a:pt x="216" y="72"/>
                  </a:lnTo>
                  <a:lnTo>
                    <a:pt x="210" y="60"/>
                  </a:lnTo>
                  <a:lnTo>
                    <a:pt x="168" y="54"/>
                  </a:lnTo>
                  <a:lnTo>
                    <a:pt x="150" y="36"/>
                  </a:lnTo>
                  <a:lnTo>
                    <a:pt x="138" y="30"/>
                  </a:lnTo>
                  <a:lnTo>
                    <a:pt x="132" y="18"/>
                  </a:lnTo>
                  <a:lnTo>
                    <a:pt x="120" y="6"/>
                  </a:lnTo>
                  <a:lnTo>
                    <a:pt x="108" y="0"/>
                  </a:lnTo>
                  <a:lnTo>
                    <a:pt x="96" y="0"/>
                  </a:lnTo>
                  <a:lnTo>
                    <a:pt x="84" y="6"/>
                  </a:lnTo>
                  <a:lnTo>
                    <a:pt x="78" y="12"/>
                  </a:lnTo>
                  <a:lnTo>
                    <a:pt x="54" y="30"/>
                  </a:lnTo>
                  <a:lnTo>
                    <a:pt x="36" y="12"/>
                  </a:lnTo>
                  <a:lnTo>
                    <a:pt x="30" y="36"/>
                  </a:lnTo>
                  <a:lnTo>
                    <a:pt x="6" y="60"/>
                  </a:lnTo>
                  <a:lnTo>
                    <a:pt x="12" y="72"/>
                  </a:lnTo>
                  <a:lnTo>
                    <a:pt x="6" y="78"/>
                  </a:lnTo>
                  <a:lnTo>
                    <a:pt x="6" y="84"/>
                  </a:lnTo>
                  <a:lnTo>
                    <a:pt x="18" y="96"/>
                  </a:lnTo>
                  <a:lnTo>
                    <a:pt x="12" y="96"/>
                  </a:lnTo>
                  <a:lnTo>
                    <a:pt x="0" y="108"/>
                  </a:lnTo>
                  <a:lnTo>
                    <a:pt x="0" y="120"/>
                  </a:lnTo>
                  <a:lnTo>
                    <a:pt x="30" y="150"/>
                  </a:lnTo>
                  <a:lnTo>
                    <a:pt x="42" y="144"/>
                  </a:lnTo>
                  <a:lnTo>
                    <a:pt x="60" y="168"/>
                  </a:lnTo>
                  <a:lnTo>
                    <a:pt x="84" y="168"/>
                  </a:lnTo>
                  <a:lnTo>
                    <a:pt x="96" y="186"/>
                  </a:lnTo>
                  <a:lnTo>
                    <a:pt x="138" y="204"/>
                  </a:lnTo>
                  <a:lnTo>
                    <a:pt x="150" y="204"/>
                  </a:lnTo>
                  <a:lnTo>
                    <a:pt x="156" y="210"/>
                  </a:lnTo>
                  <a:lnTo>
                    <a:pt x="162" y="222"/>
                  </a:lnTo>
                  <a:lnTo>
                    <a:pt x="168" y="228"/>
                  </a:lnTo>
                  <a:lnTo>
                    <a:pt x="186" y="228"/>
                  </a:lnTo>
                  <a:lnTo>
                    <a:pt x="192" y="222"/>
                  </a:lnTo>
                  <a:lnTo>
                    <a:pt x="204" y="222"/>
                  </a:lnTo>
                  <a:lnTo>
                    <a:pt x="204" y="234"/>
                  </a:lnTo>
                  <a:lnTo>
                    <a:pt x="210" y="240"/>
                  </a:lnTo>
                  <a:lnTo>
                    <a:pt x="234" y="240"/>
                  </a:lnTo>
                  <a:lnTo>
                    <a:pt x="240" y="246"/>
                  </a:lnTo>
                  <a:lnTo>
                    <a:pt x="246" y="258"/>
                  </a:lnTo>
                  <a:lnTo>
                    <a:pt x="258" y="246"/>
                  </a:lnTo>
                  <a:lnTo>
                    <a:pt x="276" y="246"/>
                  </a:lnTo>
                  <a:lnTo>
                    <a:pt x="282" y="252"/>
                  </a:lnTo>
                  <a:lnTo>
                    <a:pt x="282" y="258"/>
                  </a:lnTo>
                  <a:lnTo>
                    <a:pt x="282" y="240"/>
                  </a:lnTo>
                  <a:lnTo>
                    <a:pt x="288" y="234"/>
                  </a:lnTo>
                  <a:lnTo>
                    <a:pt x="294" y="23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4" name="Myanmar" descr="© INSCALE GmbH, 05.05.2010&#10;http://www.presentationload.com/">
              <a:extLst>
                <a:ext uri="{FF2B5EF4-FFF2-40B4-BE49-F238E27FC236}">
                  <a16:creationId xmlns:a16="http://schemas.microsoft.com/office/drawing/2014/main" id="{348FCD35-1C74-4A11-B649-1A9F1842994D}"/>
                </a:ext>
              </a:extLst>
            </p:cNvPr>
            <p:cNvSpPr>
              <a:spLocks/>
            </p:cNvSpPr>
            <p:nvPr>
              <p:custDataLst>
                <p:tags r:id="rId27"/>
              </p:custDataLst>
            </p:nvPr>
          </p:nvSpPr>
          <p:spPr bwMode="gray">
            <a:xfrm>
              <a:off x="9880667" y="2823998"/>
              <a:ext cx="247339" cy="581171"/>
            </a:xfrm>
            <a:custGeom>
              <a:avLst/>
              <a:gdLst>
                <a:gd name="T0" fmla="*/ 2147483647 w 636"/>
                <a:gd name="T1" fmla="*/ 2147483647 h 1500"/>
                <a:gd name="T2" fmla="*/ 2147483647 w 636"/>
                <a:gd name="T3" fmla="*/ 2147483647 h 1500"/>
                <a:gd name="T4" fmla="*/ 2147483647 w 636"/>
                <a:gd name="T5" fmla="*/ 2147483647 h 1500"/>
                <a:gd name="T6" fmla="*/ 2147483647 w 636"/>
                <a:gd name="T7" fmla="*/ 2147483647 h 1500"/>
                <a:gd name="T8" fmla="*/ 2147483647 w 636"/>
                <a:gd name="T9" fmla="*/ 2147483647 h 1500"/>
                <a:gd name="T10" fmla="*/ 2147483647 w 636"/>
                <a:gd name="T11" fmla="*/ 2147483647 h 1500"/>
                <a:gd name="T12" fmla="*/ 2147483647 w 636"/>
                <a:gd name="T13" fmla="*/ 2147483647 h 1500"/>
                <a:gd name="T14" fmla="*/ 2147483647 w 636"/>
                <a:gd name="T15" fmla="*/ 2147483647 h 1500"/>
                <a:gd name="T16" fmla="*/ 2147483647 w 636"/>
                <a:gd name="T17" fmla="*/ 2147483647 h 1500"/>
                <a:gd name="T18" fmla="*/ 2147483647 w 636"/>
                <a:gd name="T19" fmla="*/ 2147483647 h 1500"/>
                <a:gd name="T20" fmla="*/ 2147483647 w 636"/>
                <a:gd name="T21" fmla="*/ 2147483647 h 1500"/>
                <a:gd name="T22" fmla="*/ 2147483647 w 636"/>
                <a:gd name="T23" fmla="*/ 2147483647 h 1500"/>
                <a:gd name="T24" fmla="*/ 2147483647 w 636"/>
                <a:gd name="T25" fmla="*/ 2147483647 h 1500"/>
                <a:gd name="T26" fmla="*/ 2147483647 w 636"/>
                <a:gd name="T27" fmla="*/ 2147483647 h 1500"/>
                <a:gd name="T28" fmla="*/ 2147483647 w 636"/>
                <a:gd name="T29" fmla="*/ 2147483647 h 1500"/>
                <a:gd name="T30" fmla="*/ 2147483647 w 636"/>
                <a:gd name="T31" fmla="*/ 2147483647 h 1500"/>
                <a:gd name="T32" fmla="*/ 2147483647 w 636"/>
                <a:gd name="T33" fmla="*/ 2147483647 h 1500"/>
                <a:gd name="T34" fmla="*/ 2147483647 w 636"/>
                <a:gd name="T35" fmla="*/ 2147483647 h 1500"/>
                <a:gd name="T36" fmla="*/ 2147483647 w 636"/>
                <a:gd name="T37" fmla="*/ 2147483647 h 1500"/>
                <a:gd name="T38" fmla="*/ 2147483647 w 636"/>
                <a:gd name="T39" fmla="*/ 2147483647 h 1500"/>
                <a:gd name="T40" fmla="*/ 2147483647 w 636"/>
                <a:gd name="T41" fmla="*/ 2147483647 h 1500"/>
                <a:gd name="T42" fmla="*/ 2147483647 w 636"/>
                <a:gd name="T43" fmla="*/ 2147483647 h 1500"/>
                <a:gd name="T44" fmla="*/ 2147483647 w 636"/>
                <a:gd name="T45" fmla="*/ 2147483647 h 1500"/>
                <a:gd name="T46" fmla="*/ 2147483647 w 636"/>
                <a:gd name="T47" fmla="*/ 2147483647 h 1500"/>
                <a:gd name="T48" fmla="*/ 2147483647 w 636"/>
                <a:gd name="T49" fmla="*/ 2147483647 h 1500"/>
                <a:gd name="T50" fmla="*/ 2147483647 w 636"/>
                <a:gd name="T51" fmla="*/ 2147483647 h 1500"/>
                <a:gd name="T52" fmla="*/ 2147483647 w 636"/>
                <a:gd name="T53" fmla="*/ 2147483647 h 1500"/>
                <a:gd name="T54" fmla="*/ 2147483647 w 636"/>
                <a:gd name="T55" fmla="*/ 2147483647 h 1500"/>
                <a:gd name="T56" fmla="*/ 2147483647 w 636"/>
                <a:gd name="T57" fmla="*/ 2147483647 h 1500"/>
                <a:gd name="T58" fmla="*/ 2147483647 w 636"/>
                <a:gd name="T59" fmla="*/ 2147483647 h 1500"/>
                <a:gd name="T60" fmla="*/ 2147483647 w 636"/>
                <a:gd name="T61" fmla="*/ 2147483647 h 1500"/>
                <a:gd name="T62" fmla="*/ 2147483647 w 636"/>
                <a:gd name="T63" fmla="*/ 2147483647 h 1500"/>
                <a:gd name="T64" fmla="*/ 2147483647 w 636"/>
                <a:gd name="T65" fmla="*/ 2147483647 h 1500"/>
                <a:gd name="T66" fmla="*/ 2147483647 w 636"/>
                <a:gd name="T67" fmla="*/ 2147483647 h 1500"/>
                <a:gd name="T68" fmla="*/ 2147483647 w 636"/>
                <a:gd name="T69" fmla="*/ 2147483647 h 1500"/>
                <a:gd name="T70" fmla="*/ 2147483647 w 636"/>
                <a:gd name="T71" fmla="*/ 2147483647 h 1500"/>
                <a:gd name="T72" fmla="*/ 2147483647 w 636"/>
                <a:gd name="T73" fmla="*/ 2147483647 h 1500"/>
                <a:gd name="T74" fmla="*/ 2147483647 w 636"/>
                <a:gd name="T75" fmla="*/ 2147483647 h 1500"/>
                <a:gd name="T76" fmla="*/ 2147483647 w 636"/>
                <a:gd name="T77" fmla="*/ 2147483647 h 1500"/>
                <a:gd name="T78" fmla="*/ 2147483647 w 636"/>
                <a:gd name="T79" fmla="*/ 2147483647 h 1500"/>
                <a:gd name="T80" fmla="*/ 2147483647 w 636"/>
                <a:gd name="T81" fmla="*/ 2147483647 h 1500"/>
                <a:gd name="T82" fmla="*/ 2147483647 w 636"/>
                <a:gd name="T83" fmla="*/ 2147483647 h 1500"/>
                <a:gd name="T84" fmla="*/ 2147483647 w 636"/>
                <a:gd name="T85" fmla="*/ 2147483647 h 1500"/>
                <a:gd name="T86" fmla="*/ 2147483647 w 636"/>
                <a:gd name="T87" fmla="*/ 0 h 1500"/>
                <a:gd name="T88" fmla="*/ 2147483647 w 636"/>
                <a:gd name="T89" fmla="*/ 2147483647 h 1500"/>
                <a:gd name="T90" fmla="*/ 2147483647 w 636"/>
                <a:gd name="T91" fmla="*/ 2147483647 h 1500"/>
                <a:gd name="T92" fmla="*/ 2147483647 w 636"/>
                <a:gd name="T93" fmla="*/ 2147483647 h 1500"/>
                <a:gd name="T94" fmla="*/ 2147483647 w 636"/>
                <a:gd name="T95" fmla="*/ 2147483647 h 1500"/>
                <a:gd name="T96" fmla="*/ 2147483647 w 636"/>
                <a:gd name="T97" fmla="*/ 2147483647 h 1500"/>
                <a:gd name="T98" fmla="*/ 2147483647 w 636"/>
                <a:gd name="T99" fmla="*/ 2147483647 h 1500"/>
                <a:gd name="T100" fmla="*/ 2147483647 w 636"/>
                <a:gd name="T101" fmla="*/ 2147483647 h 1500"/>
                <a:gd name="T102" fmla="*/ 2147483647 w 636"/>
                <a:gd name="T103" fmla="*/ 2147483647 h 1500"/>
                <a:gd name="T104" fmla="*/ 2147483647 w 636"/>
                <a:gd name="T105" fmla="*/ 2147483647 h 1500"/>
                <a:gd name="T106" fmla="*/ 2147483647 w 636"/>
                <a:gd name="T107" fmla="*/ 2147483647 h 1500"/>
                <a:gd name="T108" fmla="*/ 2147483647 w 636"/>
                <a:gd name="T109" fmla="*/ 2147483647 h 15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36"/>
                <a:gd name="T166" fmla="*/ 0 h 1500"/>
                <a:gd name="T167" fmla="*/ 636 w 636"/>
                <a:gd name="T168" fmla="*/ 1500 h 15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36" h="1500">
                  <a:moveTo>
                    <a:pt x="0" y="588"/>
                  </a:moveTo>
                  <a:lnTo>
                    <a:pt x="18" y="588"/>
                  </a:lnTo>
                  <a:lnTo>
                    <a:pt x="12" y="630"/>
                  </a:lnTo>
                  <a:lnTo>
                    <a:pt x="18" y="630"/>
                  </a:lnTo>
                  <a:lnTo>
                    <a:pt x="24" y="636"/>
                  </a:lnTo>
                  <a:lnTo>
                    <a:pt x="42" y="642"/>
                  </a:lnTo>
                  <a:lnTo>
                    <a:pt x="54" y="648"/>
                  </a:lnTo>
                  <a:lnTo>
                    <a:pt x="72" y="666"/>
                  </a:lnTo>
                  <a:lnTo>
                    <a:pt x="84" y="690"/>
                  </a:lnTo>
                  <a:lnTo>
                    <a:pt x="90" y="696"/>
                  </a:lnTo>
                  <a:lnTo>
                    <a:pt x="90" y="702"/>
                  </a:lnTo>
                  <a:lnTo>
                    <a:pt x="126" y="696"/>
                  </a:lnTo>
                  <a:lnTo>
                    <a:pt x="102" y="738"/>
                  </a:lnTo>
                  <a:lnTo>
                    <a:pt x="108" y="738"/>
                  </a:lnTo>
                  <a:lnTo>
                    <a:pt x="114" y="744"/>
                  </a:lnTo>
                  <a:lnTo>
                    <a:pt x="126" y="744"/>
                  </a:lnTo>
                  <a:lnTo>
                    <a:pt x="144" y="750"/>
                  </a:lnTo>
                  <a:lnTo>
                    <a:pt x="156" y="762"/>
                  </a:lnTo>
                  <a:lnTo>
                    <a:pt x="168" y="768"/>
                  </a:lnTo>
                  <a:lnTo>
                    <a:pt x="174" y="780"/>
                  </a:lnTo>
                  <a:lnTo>
                    <a:pt x="186" y="792"/>
                  </a:lnTo>
                  <a:lnTo>
                    <a:pt x="192" y="804"/>
                  </a:lnTo>
                  <a:lnTo>
                    <a:pt x="192" y="822"/>
                  </a:lnTo>
                  <a:lnTo>
                    <a:pt x="198" y="834"/>
                  </a:lnTo>
                  <a:lnTo>
                    <a:pt x="198" y="840"/>
                  </a:lnTo>
                  <a:lnTo>
                    <a:pt x="204" y="846"/>
                  </a:lnTo>
                  <a:lnTo>
                    <a:pt x="210" y="858"/>
                  </a:lnTo>
                  <a:lnTo>
                    <a:pt x="222" y="870"/>
                  </a:lnTo>
                  <a:lnTo>
                    <a:pt x="210" y="888"/>
                  </a:lnTo>
                  <a:lnTo>
                    <a:pt x="216" y="978"/>
                  </a:lnTo>
                  <a:lnTo>
                    <a:pt x="204" y="990"/>
                  </a:lnTo>
                  <a:lnTo>
                    <a:pt x="204" y="1002"/>
                  </a:lnTo>
                  <a:lnTo>
                    <a:pt x="222" y="1020"/>
                  </a:lnTo>
                  <a:lnTo>
                    <a:pt x="234" y="1020"/>
                  </a:lnTo>
                  <a:lnTo>
                    <a:pt x="246" y="1014"/>
                  </a:lnTo>
                  <a:lnTo>
                    <a:pt x="252" y="1008"/>
                  </a:lnTo>
                  <a:lnTo>
                    <a:pt x="258" y="1014"/>
                  </a:lnTo>
                  <a:lnTo>
                    <a:pt x="258" y="1020"/>
                  </a:lnTo>
                  <a:lnTo>
                    <a:pt x="276" y="1020"/>
                  </a:lnTo>
                  <a:lnTo>
                    <a:pt x="282" y="1014"/>
                  </a:lnTo>
                  <a:lnTo>
                    <a:pt x="294" y="1008"/>
                  </a:lnTo>
                  <a:lnTo>
                    <a:pt x="300" y="996"/>
                  </a:lnTo>
                  <a:lnTo>
                    <a:pt x="306" y="990"/>
                  </a:lnTo>
                  <a:lnTo>
                    <a:pt x="312" y="978"/>
                  </a:lnTo>
                  <a:lnTo>
                    <a:pt x="324" y="978"/>
                  </a:lnTo>
                  <a:lnTo>
                    <a:pt x="360" y="960"/>
                  </a:lnTo>
                  <a:lnTo>
                    <a:pt x="366" y="954"/>
                  </a:lnTo>
                  <a:lnTo>
                    <a:pt x="366" y="900"/>
                  </a:lnTo>
                  <a:lnTo>
                    <a:pt x="372" y="894"/>
                  </a:lnTo>
                  <a:lnTo>
                    <a:pt x="378" y="894"/>
                  </a:lnTo>
                  <a:lnTo>
                    <a:pt x="396" y="912"/>
                  </a:lnTo>
                  <a:lnTo>
                    <a:pt x="402" y="924"/>
                  </a:lnTo>
                  <a:lnTo>
                    <a:pt x="402" y="954"/>
                  </a:lnTo>
                  <a:lnTo>
                    <a:pt x="408" y="954"/>
                  </a:lnTo>
                  <a:lnTo>
                    <a:pt x="426" y="972"/>
                  </a:lnTo>
                  <a:lnTo>
                    <a:pt x="432" y="984"/>
                  </a:lnTo>
                  <a:lnTo>
                    <a:pt x="444" y="1014"/>
                  </a:lnTo>
                  <a:lnTo>
                    <a:pt x="450" y="1050"/>
                  </a:lnTo>
                  <a:lnTo>
                    <a:pt x="450" y="1074"/>
                  </a:lnTo>
                  <a:lnTo>
                    <a:pt x="456" y="1092"/>
                  </a:lnTo>
                  <a:lnTo>
                    <a:pt x="456" y="1128"/>
                  </a:lnTo>
                  <a:lnTo>
                    <a:pt x="462" y="1134"/>
                  </a:lnTo>
                  <a:lnTo>
                    <a:pt x="480" y="1170"/>
                  </a:lnTo>
                  <a:lnTo>
                    <a:pt x="486" y="1176"/>
                  </a:lnTo>
                  <a:lnTo>
                    <a:pt x="486" y="1182"/>
                  </a:lnTo>
                  <a:lnTo>
                    <a:pt x="528" y="1272"/>
                  </a:lnTo>
                  <a:lnTo>
                    <a:pt x="540" y="1320"/>
                  </a:lnTo>
                  <a:lnTo>
                    <a:pt x="522" y="1320"/>
                  </a:lnTo>
                  <a:lnTo>
                    <a:pt x="516" y="1326"/>
                  </a:lnTo>
                  <a:lnTo>
                    <a:pt x="516" y="1350"/>
                  </a:lnTo>
                  <a:lnTo>
                    <a:pt x="510" y="1362"/>
                  </a:lnTo>
                  <a:lnTo>
                    <a:pt x="510" y="1374"/>
                  </a:lnTo>
                  <a:lnTo>
                    <a:pt x="552" y="1362"/>
                  </a:lnTo>
                  <a:lnTo>
                    <a:pt x="540" y="1416"/>
                  </a:lnTo>
                  <a:lnTo>
                    <a:pt x="540" y="1428"/>
                  </a:lnTo>
                  <a:lnTo>
                    <a:pt x="534" y="1440"/>
                  </a:lnTo>
                  <a:lnTo>
                    <a:pt x="534" y="1464"/>
                  </a:lnTo>
                  <a:lnTo>
                    <a:pt x="540" y="1482"/>
                  </a:lnTo>
                  <a:lnTo>
                    <a:pt x="540" y="1488"/>
                  </a:lnTo>
                  <a:lnTo>
                    <a:pt x="546" y="1500"/>
                  </a:lnTo>
                  <a:lnTo>
                    <a:pt x="552" y="1488"/>
                  </a:lnTo>
                  <a:lnTo>
                    <a:pt x="558" y="1482"/>
                  </a:lnTo>
                  <a:lnTo>
                    <a:pt x="564" y="1470"/>
                  </a:lnTo>
                  <a:lnTo>
                    <a:pt x="564" y="1458"/>
                  </a:lnTo>
                  <a:lnTo>
                    <a:pt x="558" y="1452"/>
                  </a:lnTo>
                  <a:lnTo>
                    <a:pt x="558" y="1440"/>
                  </a:lnTo>
                  <a:lnTo>
                    <a:pt x="576" y="1422"/>
                  </a:lnTo>
                  <a:lnTo>
                    <a:pt x="594" y="1386"/>
                  </a:lnTo>
                  <a:lnTo>
                    <a:pt x="594" y="1368"/>
                  </a:lnTo>
                  <a:lnTo>
                    <a:pt x="600" y="1356"/>
                  </a:lnTo>
                  <a:lnTo>
                    <a:pt x="600" y="1326"/>
                  </a:lnTo>
                  <a:lnTo>
                    <a:pt x="594" y="1314"/>
                  </a:lnTo>
                  <a:lnTo>
                    <a:pt x="594" y="1290"/>
                  </a:lnTo>
                  <a:lnTo>
                    <a:pt x="570" y="1266"/>
                  </a:lnTo>
                  <a:lnTo>
                    <a:pt x="570" y="1242"/>
                  </a:lnTo>
                  <a:lnTo>
                    <a:pt x="564" y="1224"/>
                  </a:lnTo>
                  <a:lnTo>
                    <a:pt x="564" y="1194"/>
                  </a:lnTo>
                  <a:lnTo>
                    <a:pt x="558" y="1182"/>
                  </a:lnTo>
                  <a:lnTo>
                    <a:pt x="516" y="1140"/>
                  </a:lnTo>
                  <a:lnTo>
                    <a:pt x="510" y="1128"/>
                  </a:lnTo>
                  <a:lnTo>
                    <a:pt x="504" y="1122"/>
                  </a:lnTo>
                  <a:lnTo>
                    <a:pt x="498" y="1110"/>
                  </a:lnTo>
                  <a:lnTo>
                    <a:pt x="492" y="1104"/>
                  </a:lnTo>
                  <a:lnTo>
                    <a:pt x="492" y="1098"/>
                  </a:lnTo>
                  <a:lnTo>
                    <a:pt x="486" y="1092"/>
                  </a:lnTo>
                  <a:lnTo>
                    <a:pt x="504" y="1056"/>
                  </a:lnTo>
                  <a:lnTo>
                    <a:pt x="510" y="1050"/>
                  </a:lnTo>
                  <a:lnTo>
                    <a:pt x="516" y="1038"/>
                  </a:lnTo>
                  <a:lnTo>
                    <a:pt x="516" y="1014"/>
                  </a:lnTo>
                  <a:lnTo>
                    <a:pt x="510" y="1002"/>
                  </a:lnTo>
                  <a:lnTo>
                    <a:pt x="522" y="1002"/>
                  </a:lnTo>
                  <a:lnTo>
                    <a:pt x="528" y="996"/>
                  </a:lnTo>
                  <a:lnTo>
                    <a:pt x="528" y="978"/>
                  </a:lnTo>
                  <a:lnTo>
                    <a:pt x="522" y="972"/>
                  </a:lnTo>
                  <a:lnTo>
                    <a:pt x="516" y="978"/>
                  </a:lnTo>
                  <a:lnTo>
                    <a:pt x="510" y="978"/>
                  </a:lnTo>
                  <a:lnTo>
                    <a:pt x="504" y="972"/>
                  </a:lnTo>
                  <a:lnTo>
                    <a:pt x="498" y="960"/>
                  </a:lnTo>
                  <a:lnTo>
                    <a:pt x="498" y="942"/>
                  </a:lnTo>
                  <a:lnTo>
                    <a:pt x="504" y="942"/>
                  </a:lnTo>
                  <a:lnTo>
                    <a:pt x="504" y="936"/>
                  </a:lnTo>
                  <a:lnTo>
                    <a:pt x="498" y="930"/>
                  </a:lnTo>
                  <a:lnTo>
                    <a:pt x="486" y="924"/>
                  </a:lnTo>
                  <a:lnTo>
                    <a:pt x="474" y="912"/>
                  </a:lnTo>
                  <a:lnTo>
                    <a:pt x="462" y="906"/>
                  </a:lnTo>
                  <a:lnTo>
                    <a:pt x="444" y="888"/>
                  </a:lnTo>
                  <a:lnTo>
                    <a:pt x="438" y="876"/>
                  </a:lnTo>
                  <a:lnTo>
                    <a:pt x="438" y="870"/>
                  </a:lnTo>
                  <a:lnTo>
                    <a:pt x="432" y="870"/>
                  </a:lnTo>
                  <a:lnTo>
                    <a:pt x="438" y="846"/>
                  </a:lnTo>
                  <a:lnTo>
                    <a:pt x="426" y="840"/>
                  </a:lnTo>
                  <a:lnTo>
                    <a:pt x="402" y="816"/>
                  </a:lnTo>
                  <a:lnTo>
                    <a:pt x="402" y="810"/>
                  </a:lnTo>
                  <a:lnTo>
                    <a:pt x="426" y="810"/>
                  </a:lnTo>
                  <a:lnTo>
                    <a:pt x="426" y="792"/>
                  </a:lnTo>
                  <a:lnTo>
                    <a:pt x="408" y="774"/>
                  </a:lnTo>
                  <a:lnTo>
                    <a:pt x="408" y="768"/>
                  </a:lnTo>
                  <a:lnTo>
                    <a:pt x="414" y="762"/>
                  </a:lnTo>
                  <a:lnTo>
                    <a:pt x="420" y="762"/>
                  </a:lnTo>
                  <a:lnTo>
                    <a:pt x="426" y="756"/>
                  </a:lnTo>
                  <a:lnTo>
                    <a:pt x="426" y="708"/>
                  </a:lnTo>
                  <a:lnTo>
                    <a:pt x="456" y="708"/>
                  </a:lnTo>
                  <a:lnTo>
                    <a:pt x="468" y="714"/>
                  </a:lnTo>
                  <a:lnTo>
                    <a:pt x="480" y="714"/>
                  </a:lnTo>
                  <a:lnTo>
                    <a:pt x="486" y="708"/>
                  </a:lnTo>
                  <a:lnTo>
                    <a:pt x="492" y="696"/>
                  </a:lnTo>
                  <a:lnTo>
                    <a:pt x="498" y="690"/>
                  </a:lnTo>
                  <a:lnTo>
                    <a:pt x="498" y="684"/>
                  </a:lnTo>
                  <a:lnTo>
                    <a:pt x="522" y="684"/>
                  </a:lnTo>
                  <a:lnTo>
                    <a:pt x="528" y="660"/>
                  </a:lnTo>
                  <a:lnTo>
                    <a:pt x="534" y="660"/>
                  </a:lnTo>
                  <a:lnTo>
                    <a:pt x="540" y="654"/>
                  </a:lnTo>
                  <a:lnTo>
                    <a:pt x="564" y="654"/>
                  </a:lnTo>
                  <a:lnTo>
                    <a:pt x="564" y="642"/>
                  </a:lnTo>
                  <a:lnTo>
                    <a:pt x="582" y="624"/>
                  </a:lnTo>
                  <a:lnTo>
                    <a:pt x="594" y="624"/>
                  </a:lnTo>
                  <a:lnTo>
                    <a:pt x="600" y="618"/>
                  </a:lnTo>
                  <a:lnTo>
                    <a:pt x="594" y="612"/>
                  </a:lnTo>
                  <a:lnTo>
                    <a:pt x="600" y="600"/>
                  </a:lnTo>
                  <a:lnTo>
                    <a:pt x="600" y="588"/>
                  </a:lnTo>
                  <a:lnTo>
                    <a:pt x="636" y="570"/>
                  </a:lnTo>
                  <a:lnTo>
                    <a:pt x="636" y="552"/>
                  </a:lnTo>
                  <a:lnTo>
                    <a:pt x="630" y="546"/>
                  </a:lnTo>
                  <a:lnTo>
                    <a:pt x="618" y="546"/>
                  </a:lnTo>
                  <a:lnTo>
                    <a:pt x="600" y="564"/>
                  </a:lnTo>
                  <a:lnTo>
                    <a:pt x="600" y="570"/>
                  </a:lnTo>
                  <a:lnTo>
                    <a:pt x="558" y="570"/>
                  </a:lnTo>
                  <a:lnTo>
                    <a:pt x="558" y="552"/>
                  </a:lnTo>
                  <a:lnTo>
                    <a:pt x="546" y="552"/>
                  </a:lnTo>
                  <a:lnTo>
                    <a:pt x="534" y="522"/>
                  </a:lnTo>
                  <a:lnTo>
                    <a:pt x="480" y="516"/>
                  </a:lnTo>
                  <a:lnTo>
                    <a:pt x="486" y="504"/>
                  </a:lnTo>
                  <a:lnTo>
                    <a:pt x="486" y="498"/>
                  </a:lnTo>
                  <a:lnTo>
                    <a:pt x="492" y="492"/>
                  </a:lnTo>
                  <a:lnTo>
                    <a:pt x="492" y="480"/>
                  </a:lnTo>
                  <a:lnTo>
                    <a:pt x="480" y="468"/>
                  </a:lnTo>
                  <a:lnTo>
                    <a:pt x="486" y="462"/>
                  </a:lnTo>
                  <a:lnTo>
                    <a:pt x="498" y="462"/>
                  </a:lnTo>
                  <a:lnTo>
                    <a:pt x="504" y="456"/>
                  </a:lnTo>
                  <a:lnTo>
                    <a:pt x="504" y="450"/>
                  </a:lnTo>
                  <a:lnTo>
                    <a:pt x="498" y="444"/>
                  </a:lnTo>
                  <a:lnTo>
                    <a:pt x="486" y="438"/>
                  </a:lnTo>
                  <a:lnTo>
                    <a:pt x="456" y="438"/>
                  </a:lnTo>
                  <a:lnTo>
                    <a:pt x="444" y="396"/>
                  </a:lnTo>
                  <a:lnTo>
                    <a:pt x="420" y="378"/>
                  </a:lnTo>
                  <a:lnTo>
                    <a:pt x="450" y="354"/>
                  </a:lnTo>
                  <a:lnTo>
                    <a:pt x="390" y="354"/>
                  </a:lnTo>
                  <a:lnTo>
                    <a:pt x="384" y="360"/>
                  </a:lnTo>
                  <a:lnTo>
                    <a:pt x="372" y="360"/>
                  </a:lnTo>
                  <a:lnTo>
                    <a:pt x="366" y="366"/>
                  </a:lnTo>
                  <a:lnTo>
                    <a:pt x="354" y="372"/>
                  </a:lnTo>
                  <a:lnTo>
                    <a:pt x="366" y="354"/>
                  </a:lnTo>
                  <a:lnTo>
                    <a:pt x="360" y="342"/>
                  </a:lnTo>
                  <a:lnTo>
                    <a:pt x="342" y="324"/>
                  </a:lnTo>
                  <a:lnTo>
                    <a:pt x="342" y="306"/>
                  </a:lnTo>
                  <a:lnTo>
                    <a:pt x="354" y="306"/>
                  </a:lnTo>
                  <a:lnTo>
                    <a:pt x="348" y="276"/>
                  </a:lnTo>
                  <a:lnTo>
                    <a:pt x="360" y="276"/>
                  </a:lnTo>
                  <a:lnTo>
                    <a:pt x="366" y="270"/>
                  </a:lnTo>
                  <a:lnTo>
                    <a:pt x="366" y="234"/>
                  </a:lnTo>
                  <a:lnTo>
                    <a:pt x="372" y="240"/>
                  </a:lnTo>
                  <a:lnTo>
                    <a:pt x="384" y="240"/>
                  </a:lnTo>
                  <a:lnTo>
                    <a:pt x="390" y="234"/>
                  </a:lnTo>
                  <a:lnTo>
                    <a:pt x="396" y="222"/>
                  </a:lnTo>
                  <a:lnTo>
                    <a:pt x="396" y="216"/>
                  </a:lnTo>
                  <a:lnTo>
                    <a:pt x="378" y="198"/>
                  </a:lnTo>
                  <a:lnTo>
                    <a:pt x="390" y="198"/>
                  </a:lnTo>
                  <a:lnTo>
                    <a:pt x="396" y="192"/>
                  </a:lnTo>
                  <a:lnTo>
                    <a:pt x="408" y="192"/>
                  </a:lnTo>
                  <a:lnTo>
                    <a:pt x="396" y="132"/>
                  </a:lnTo>
                  <a:lnTo>
                    <a:pt x="384" y="108"/>
                  </a:lnTo>
                  <a:lnTo>
                    <a:pt x="384" y="78"/>
                  </a:lnTo>
                  <a:lnTo>
                    <a:pt x="378" y="72"/>
                  </a:lnTo>
                  <a:lnTo>
                    <a:pt x="342" y="72"/>
                  </a:lnTo>
                  <a:lnTo>
                    <a:pt x="342" y="66"/>
                  </a:lnTo>
                  <a:lnTo>
                    <a:pt x="336" y="60"/>
                  </a:lnTo>
                  <a:lnTo>
                    <a:pt x="318" y="24"/>
                  </a:lnTo>
                  <a:lnTo>
                    <a:pt x="306" y="18"/>
                  </a:lnTo>
                  <a:lnTo>
                    <a:pt x="300" y="6"/>
                  </a:lnTo>
                  <a:lnTo>
                    <a:pt x="294" y="0"/>
                  </a:lnTo>
                  <a:lnTo>
                    <a:pt x="288" y="0"/>
                  </a:lnTo>
                  <a:lnTo>
                    <a:pt x="282" y="18"/>
                  </a:lnTo>
                  <a:lnTo>
                    <a:pt x="282" y="48"/>
                  </a:lnTo>
                  <a:lnTo>
                    <a:pt x="276" y="48"/>
                  </a:lnTo>
                  <a:lnTo>
                    <a:pt x="270" y="54"/>
                  </a:lnTo>
                  <a:lnTo>
                    <a:pt x="258" y="60"/>
                  </a:lnTo>
                  <a:lnTo>
                    <a:pt x="246" y="72"/>
                  </a:lnTo>
                  <a:lnTo>
                    <a:pt x="252" y="84"/>
                  </a:lnTo>
                  <a:lnTo>
                    <a:pt x="258" y="90"/>
                  </a:lnTo>
                  <a:lnTo>
                    <a:pt x="270" y="96"/>
                  </a:lnTo>
                  <a:lnTo>
                    <a:pt x="276" y="102"/>
                  </a:lnTo>
                  <a:lnTo>
                    <a:pt x="276" y="108"/>
                  </a:lnTo>
                  <a:lnTo>
                    <a:pt x="258" y="108"/>
                  </a:lnTo>
                  <a:lnTo>
                    <a:pt x="252" y="102"/>
                  </a:lnTo>
                  <a:lnTo>
                    <a:pt x="216" y="102"/>
                  </a:lnTo>
                  <a:lnTo>
                    <a:pt x="204" y="108"/>
                  </a:lnTo>
                  <a:lnTo>
                    <a:pt x="198" y="108"/>
                  </a:lnTo>
                  <a:lnTo>
                    <a:pt x="198" y="126"/>
                  </a:lnTo>
                  <a:lnTo>
                    <a:pt x="186" y="138"/>
                  </a:lnTo>
                  <a:lnTo>
                    <a:pt x="174" y="144"/>
                  </a:lnTo>
                  <a:lnTo>
                    <a:pt x="162" y="144"/>
                  </a:lnTo>
                  <a:lnTo>
                    <a:pt x="156" y="150"/>
                  </a:lnTo>
                  <a:lnTo>
                    <a:pt x="150" y="150"/>
                  </a:lnTo>
                  <a:lnTo>
                    <a:pt x="150" y="174"/>
                  </a:lnTo>
                  <a:lnTo>
                    <a:pt x="156" y="180"/>
                  </a:lnTo>
                  <a:lnTo>
                    <a:pt x="156" y="186"/>
                  </a:lnTo>
                  <a:lnTo>
                    <a:pt x="162" y="192"/>
                  </a:lnTo>
                  <a:lnTo>
                    <a:pt x="162" y="204"/>
                  </a:lnTo>
                  <a:lnTo>
                    <a:pt x="144" y="234"/>
                  </a:lnTo>
                  <a:lnTo>
                    <a:pt x="138" y="240"/>
                  </a:lnTo>
                  <a:lnTo>
                    <a:pt x="126" y="246"/>
                  </a:lnTo>
                  <a:lnTo>
                    <a:pt x="126" y="264"/>
                  </a:lnTo>
                  <a:lnTo>
                    <a:pt x="132" y="276"/>
                  </a:lnTo>
                  <a:lnTo>
                    <a:pt x="138" y="282"/>
                  </a:lnTo>
                  <a:lnTo>
                    <a:pt x="120" y="336"/>
                  </a:lnTo>
                  <a:lnTo>
                    <a:pt x="120" y="372"/>
                  </a:lnTo>
                  <a:lnTo>
                    <a:pt x="108" y="372"/>
                  </a:lnTo>
                  <a:lnTo>
                    <a:pt x="96" y="366"/>
                  </a:lnTo>
                  <a:lnTo>
                    <a:pt x="42" y="366"/>
                  </a:lnTo>
                  <a:lnTo>
                    <a:pt x="48" y="366"/>
                  </a:lnTo>
                  <a:lnTo>
                    <a:pt x="66" y="384"/>
                  </a:lnTo>
                  <a:lnTo>
                    <a:pt x="72" y="432"/>
                  </a:lnTo>
                  <a:lnTo>
                    <a:pt x="66" y="432"/>
                  </a:lnTo>
                  <a:lnTo>
                    <a:pt x="48" y="450"/>
                  </a:lnTo>
                  <a:lnTo>
                    <a:pt x="54" y="462"/>
                  </a:lnTo>
                  <a:lnTo>
                    <a:pt x="54" y="486"/>
                  </a:lnTo>
                  <a:lnTo>
                    <a:pt x="72" y="504"/>
                  </a:lnTo>
                  <a:lnTo>
                    <a:pt x="72" y="516"/>
                  </a:lnTo>
                  <a:lnTo>
                    <a:pt x="60" y="516"/>
                  </a:lnTo>
                  <a:lnTo>
                    <a:pt x="54" y="510"/>
                  </a:lnTo>
                  <a:lnTo>
                    <a:pt x="48" y="510"/>
                  </a:lnTo>
                  <a:lnTo>
                    <a:pt x="48" y="534"/>
                  </a:lnTo>
                  <a:lnTo>
                    <a:pt x="30" y="516"/>
                  </a:lnTo>
                  <a:lnTo>
                    <a:pt x="42" y="576"/>
                  </a:lnTo>
                  <a:lnTo>
                    <a:pt x="6" y="570"/>
                  </a:lnTo>
                  <a:lnTo>
                    <a:pt x="6" y="576"/>
                  </a:lnTo>
                  <a:lnTo>
                    <a:pt x="0" y="58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5" name="Mongolia" descr="© INSCALE GmbH, 05.05.2010&#10;http://www.presentationload.com/">
              <a:extLst>
                <a:ext uri="{FF2B5EF4-FFF2-40B4-BE49-F238E27FC236}">
                  <a16:creationId xmlns:a16="http://schemas.microsoft.com/office/drawing/2014/main" id="{43726FDC-B4AC-489A-A752-B4BEC460481C}"/>
                </a:ext>
              </a:extLst>
            </p:cNvPr>
            <p:cNvSpPr>
              <a:spLocks/>
            </p:cNvSpPr>
            <p:nvPr>
              <p:custDataLst>
                <p:tags r:id="rId28"/>
              </p:custDataLst>
            </p:nvPr>
          </p:nvSpPr>
          <p:spPr bwMode="gray">
            <a:xfrm>
              <a:off x="9536212" y="2092603"/>
              <a:ext cx="814854" cy="323210"/>
            </a:xfrm>
            <a:custGeom>
              <a:avLst/>
              <a:gdLst>
                <a:gd name="T0" fmla="*/ 2147483647 w 2100"/>
                <a:gd name="T1" fmla="*/ 2147483647 h 834"/>
                <a:gd name="T2" fmla="*/ 2147483647 w 2100"/>
                <a:gd name="T3" fmla="*/ 2147483647 h 834"/>
                <a:gd name="T4" fmla="*/ 2147483647 w 2100"/>
                <a:gd name="T5" fmla="*/ 2147483647 h 834"/>
                <a:gd name="T6" fmla="*/ 2147483647 w 2100"/>
                <a:gd name="T7" fmla="*/ 2147483647 h 834"/>
                <a:gd name="T8" fmla="*/ 2147483647 w 2100"/>
                <a:gd name="T9" fmla="*/ 2147483647 h 834"/>
                <a:gd name="T10" fmla="*/ 2147483647 w 2100"/>
                <a:gd name="T11" fmla="*/ 2147483647 h 834"/>
                <a:gd name="T12" fmla="*/ 2147483647 w 2100"/>
                <a:gd name="T13" fmla="*/ 2147483647 h 834"/>
                <a:gd name="T14" fmla="*/ 2147483647 w 2100"/>
                <a:gd name="T15" fmla="*/ 2147483647 h 834"/>
                <a:gd name="T16" fmla="*/ 2147483647 w 2100"/>
                <a:gd name="T17" fmla="*/ 2147483647 h 834"/>
                <a:gd name="T18" fmla="*/ 2147483647 w 2100"/>
                <a:gd name="T19" fmla="*/ 2147483647 h 834"/>
                <a:gd name="T20" fmla="*/ 2147483647 w 2100"/>
                <a:gd name="T21" fmla="*/ 2147483647 h 834"/>
                <a:gd name="T22" fmla="*/ 2147483647 w 2100"/>
                <a:gd name="T23" fmla="*/ 2147483647 h 834"/>
                <a:gd name="T24" fmla="*/ 2147483647 w 2100"/>
                <a:gd name="T25" fmla="*/ 2147483647 h 834"/>
                <a:gd name="T26" fmla="*/ 2147483647 w 2100"/>
                <a:gd name="T27" fmla="*/ 2147483647 h 834"/>
                <a:gd name="T28" fmla="*/ 2147483647 w 2100"/>
                <a:gd name="T29" fmla="*/ 2147483647 h 834"/>
                <a:gd name="T30" fmla="*/ 2147483647 w 2100"/>
                <a:gd name="T31" fmla="*/ 2147483647 h 834"/>
                <a:gd name="T32" fmla="*/ 2147483647 w 2100"/>
                <a:gd name="T33" fmla="*/ 2147483647 h 834"/>
                <a:gd name="T34" fmla="*/ 2147483647 w 2100"/>
                <a:gd name="T35" fmla="*/ 2147483647 h 834"/>
                <a:gd name="T36" fmla="*/ 2147483647 w 2100"/>
                <a:gd name="T37" fmla="*/ 2147483647 h 834"/>
                <a:gd name="T38" fmla="*/ 2147483647 w 2100"/>
                <a:gd name="T39" fmla="*/ 2147483647 h 834"/>
                <a:gd name="T40" fmla="*/ 2147483647 w 2100"/>
                <a:gd name="T41" fmla="*/ 2147483647 h 834"/>
                <a:gd name="T42" fmla="*/ 2147483647 w 2100"/>
                <a:gd name="T43" fmla="*/ 2147483647 h 834"/>
                <a:gd name="T44" fmla="*/ 2147483647 w 2100"/>
                <a:gd name="T45" fmla="*/ 2147483647 h 834"/>
                <a:gd name="T46" fmla="*/ 2147483647 w 2100"/>
                <a:gd name="T47" fmla="*/ 2147483647 h 834"/>
                <a:gd name="T48" fmla="*/ 2147483647 w 2100"/>
                <a:gd name="T49" fmla="*/ 2147483647 h 834"/>
                <a:gd name="T50" fmla="*/ 2147483647 w 2100"/>
                <a:gd name="T51" fmla="*/ 2147483647 h 834"/>
                <a:gd name="T52" fmla="*/ 2147483647 w 2100"/>
                <a:gd name="T53" fmla="*/ 2147483647 h 834"/>
                <a:gd name="T54" fmla="*/ 2147483647 w 2100"/>
                <a:gd name="T55" fmla="*/ 2147483647 h 834"/>
                <a:gd name="T56" fmla="*/ 2147483647 w 2100"/>
                <a:gd name="T57" fmla="*/ 2147483647 h 834"/>
                <a:gd name="T58" fmla="*/ 2147483647 w 2100"/>
                <a:gd name="T59" fmla="*/ 2147483647 h 834"/>
                <a:gd name="T60" fmla="*/ 2147483647 w 2100"/>
                <a:gd name="T61" fmla="*/ 2147483647 h 834"/>
                <a:gd name="T62" fmla="*/ 0 w 2100"/>
                <a:gd name="T63" fmla="*/ 2147483647 h 834"/>
                <a:gd name="T64" fmla="*/ 2147483647 w 2100"/>
                <a:gd name="T65" fmla="*/ 2147483647 h 834"/>
                <a:gd name="T66" fmla="*/ 2147483647 w 2100"/>
                <a:gd name="T67" fmla="*/ 2147483647 h 834"/>
                <a:gd name="T68" fmla="*/ 2147483647 w 2100"/>
                <a:gd name="T69" fmla="*/ 2147483647 h 834"/>
                <a:gd name="T70" fmla="*/ 2147483647 w 2100"/>
                <a:gd name="T71" fmla="*/ 2147483647 h 834"/>
                <a:gd name="T72" fmla="*/ 2147483647 w 2100"/>
                <a:gd name="T73" fmla="*/ 2147483647 h 834"/>
                <a:gd name="T74" fmla="*/ 2147483647 w 2100"/>
                <a:gd name="T75" fmla="*/ 2147483647 h 834"/>
                <a:gd name="T76" fmla="*/ 2147483647 w 2100"/>
                <a:gd name="T77" fmla="*/ 2147483647 h 834"/>
                <a:gd name="T78" fmla="*/ 2147483647 w 2100"/>
                <a:gd name="T79" fmla="*/ 2147483647 h 834"/>
                <a:gd name="T80" fmla="*/ 2147483647 w 2100"/>
                <a:gd name="T81" fmla="*/ 2147483647 h 834"/>
                <a:gd name="T82" fmla="*/ 2147483647 w 2100"/>
                <a:gd name="T83" fmla="*/ 2147483647 h 834"/>
                <a:gd name="T84" fmla="*/ 2147483647 w 2100"/>
                <a:gd name="T85" fmla="*/ 2147483647 h 834"/>
                <a:gd name="T86" fmla="*/ 2147483647 w 2100"/>
                <a:gd name="T87" fmla="*/ 2147483647 h 834"/>
                <a:gd name="T88" fmla="*/ 2147483647 w 2100"/>
                <a:gd name="T89" fmla="*/ 2147483647 h 834"/>
                <a:gd name="T90" fmla="*/ 2147483647 w 2100"/>
                <a:gd name="T91" fmla="*/ 2147483647 h 834"/>
                <a:gd name="T92" fmla="*/ 2147483647 w 2100"/>
                <a:gd name="T93" fmla="*/ 2147483647 h 834"/>
                <a:gd name="T94" fmla="*/ 2147483647 w 2100"/>
                <a:gd name="T95" fmla="*/ 2147483647 h 834"/>
                <a:gd name="T96" fmla="*/ 2147483647 w 2100"/>
                <a:gd name="T97" fmla="*/ 2147483647 h 834"/>
                <a:gd name="T98" fmla="*/ 2147483647 w 2100"/>
                <a:gd name="T99" fmla="*/ 2147483647 h 834"/>
                <a:gd name="T100" fmla="*/ 2147483647 w 2100"/>
                <a:gd name="T101" fmla="*/ 2147483647 h 834"/>
                <a:gd name="T102" fmla="*/ 2147483647 w 2100"/>
                <a:gd name="T103" fmla="*/ 2147483647 h 834"/>
                <a:gd name="T104" fmla="*/ 2147483647 w 2100"/>
                <a:gd name="T105" fmla="*/ 2147483647 h 834"/>
                <a:gd name="T106" fmla="*/ 2147483647 w 2100"/>
                <a:gd name="T107" fmla="*/ 2147483647 h 834"/>
                <a:gd name="T108" fmla="*/ 2147483647 w 2100"/>
                <a:gd name="T109" fmla="*/ 2147483647 h 834"/>
                <a:gd name="T110" fmla="*/ 2147483647 w 2100"/>
                <a:gd name="T111" fmla="*/ 2147483647 h 834"/>
                <a:gd name="T112" fmla="*/ 2147483647 w 2100"/>
                <a:gd name="T113" fmla="*/ 2147483647 h 834"/>
                <a:gd name="T114" fmla="*/ 2147483647 w 2100"/>
                <a:gd name="T115" fmla="*/ 2147483647 h 834"/>
                <a:gd name="T116" fmla="*/ 2147483647 w 2100"/>
                <a:gd name="T117" fmla="*/ 2147483647 h 834"/>
                <a:gd name="T118" fmla="*/ 2147483647 w 2100"/>
                <a:gd name="T119" fmla="*/ 2147483647 h 834"/>
                <a:gd name="T120" fmla="*/ 2147483647 w 2100"/>
                <a:gd name="T121" fmla="*/ 2147483647 h 834"/>
                <a:gd name="T122" fmla="*/ 2147483647 w 2100"/>
                <a:gd name="T123" fmla="*/ 2147483647 h 8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0"/>
                <a:gd name="T187" fmla="*/ 0 h 834"/>
                <a:gd name="T188" fmla="*/ 2100 w 2100"/>
                <a:gd name="T189" fmla="*/ 834 h 83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0" h="834">
                  <a:moveTo>
                    <a:pt x="2088" y="408"/>
                  </a:moveTo>
                  <a:lnTo>
                    <a:pt x="2076" y="396"/>
                  </a:lnTo>
                  <a:lnTo>
                    <a:pt x="2070" y="384"/>
                  </a:lnTo>
                  <a:lnTo>
                    <a:pt x="2058" y="384"/>
                  </a:lnTo>
                  <a:lnTo>
                    <a:pt x="2034" y="372"/>
                  </a:lnTo>
                  <a:lnTo>
                    <a:pt x="2022" y="360"/>
                  </a:lnTo>
                  <a:lnTo>
                    <a:pt x="2010" y="354"/>
                  </a:lnTo>
                  <a:lnTo>
                    <a:pt x="2004" y="348"/>
                  </a:lnTo>
                  <a:lnTo>
                    <a:pt x="1986" y="348"/>
                  </a:lnTo>
                  <a:lnTo>
                    <a:pt x="1974" y="342"/>
                  </a:lnTo>
                  <a:lnTo>
                    <a:pt x="1968" y="336"/>
                  </a:lnTo>
                  <a:lnTo>
                    <a:pt x="1968" y="324"/>
                  </a:lnTo>
                  <a:lnTo>
                    <a:pt x="1902" y="324"/>
                  </a:lnTo>
                  <a:lnTo>
                    <a:pt x="1902" y="348"/>
                  </a:lnTo>
                  <a:lnTo>
                    <a:pt x="1896" y="354"/>
                  </a:lnTo>
                  <a:lnTo>
                    <a:pt x="1890" y="354"/>
                  </a:lnTo>
                  <a:lnTo>
                    <a:pt x="1878" y="348"/>
                  </a:lnTo>
                  <a:lnTo>
                    <a:pt x="1866" y="336"/>
                  </a:lnTo>
                  <a:lnTo>
                    <a:pt x="1812" y="336"/>
                  </a:lnTo>
                  <a:lnTo>
                    <a:pt x="1806" y="342"/>
                  </a:lnTo>
                  <a:lnTo>
                    <a:pt x="1812" y="342"/>
                  </a:lnTo>
                  <a:lnTo>
                    <a:pt x="1812" y="348"/>
                  </a:lnTo>
                  <a:lnTo>
                    <a:pt x="1794" y="348"/>
                  </a:lnTo>
                  <a:lnTo>
                    <a:pt x="1788" y="342"/>
                  </a:lnTo>
                  <a:lnTo>
                    <a:pt x="1776" y="336"/>
                  </a:lnTo>
                  <a:lnTo>
                    <a:pt x="1770" y="324"/>
                  </a:lnTo>
                  <a:lnTo>
                    <a:pt x="1770" y="306"/>
                  </a:lnTo>
                  <a:lnTo>
                    <a:pt x="1776" y="306"/>
                  </a:lnTo>
                  <a:lnTo>
                    <a:pt x="1770" y="294"/>
                  </a:lnTo>
                  <a:lnTo>
                    <a:pt x="1764" y="270"/>
                  </a:lnTo>
                  <a:lnTo>
                    <a:pt x="1758" y="258"/>
                  </a:lnTo>
                  <a:lnTo>
                    <a:pt x="1758" y="174"/>
                  </a:lnTo>
                  <a:lnTo>
                    <a:pt x="1740" y="174"/>
                  </a:lnTo>
                  <a:lnTo>
                    <a:pt x="1716" y="168"/>
                  </a:lnTo>
                  <a:lnTo>
                    <a:pt x="1710" y="174"/>
                  </a:lnTo>
                  <a:lnTo>
                    <a:pt x="1698" y="180"/>
                  </a:lnTo>
                  <a:lnTo>
                    <a:pt x="1674" y="180"/>
                  </a:lnTo>
                  <a:lnTo>
                    <a:pt x="1662" y="174"/>
                  </a:lnTo>
                  <a:lnTo>
                    <a:pt x="1644" y="156"/>
                  </a:lnTo>
                  <a:lnTo>
                    <a:pt x="1608" y="156"/>
                  </a:lnTo>
                  <a:lnTo>
                    <a:pt x="1596" y="150"/>
                  </a:lnTo>
                  <a:lnTo>
                    <a:pt x="1578" y="150"/>
                  </a:lnTo>
                  <a:lnTo>
                    <a:pt x="1548" y="180"/>
                  </a:lnTo>
                  <a:lnTo>
                    <a:pt x="1548" y="192"/>
                  </a:lnTo>
                  <a:lnTo>
                    <a:pt x="1536" y="204"/>
                  </a:lnTo>
                  <a:lnTo>
                    <a:pt x="1500" y="204"/>
                  </a:lnTo>
                  <a:lnTo>
                    <a:pt x="1488" y="216"/>
                  </a:lnTo>
                  <a:lnTo>
                    <a:pt x="1440" y="216"/>
                  </a:lnTo>
                  <a:lnTo>
                    <a:pt x="1440" y="222"/>
                  </a:lnTo>
                  <a:lnTo>
                    <a:pt x="1422" y="240"/>
                  </a:lnTo>
                  <a:lnTo>
                    <a:pt x="1416" y="240"/>
                  </a:lnTo>
                  <a:lnTo>
                    <a:pt x="1416" y="234"/>
                  </a:lnTo>
                  <a:lnTo>
                    <a:pt x="1410" y="228"/>
                  </a:lnTo>
                  <a:lnTo>
                    <a:pt x="1392" y="228"/>
                  </a:lnTo>
                  <a:lnTo>
                    <a:pt x="1380" y="234"/>
                  </a:lnTo>
                  <a:lnTo>
                    <a:pt x="1356" y="234"/>
                  </a:lnTo>
                  <a:lnTo>
                    <a:pt x="1344" y="228"/>
                  </a:lnTo>
                  <a:lnTo>
                    <a:pt x="1338" y="228"/>
                  </a:lnTo>
                  <a:lnTo>
                    <a:pt x="1332" y="222"/>
                  </a:lnTo>
                  <a:lnTo>
                    <a:pt x="1266" y="222"/>
                  </a:lnTo>
                  <a:lnTo>
                    <a:pt x="1260" y="216"/>
                  </a:lnTo>
                  <a:lnTo>
                    <a:pt x="1260" y="204"/>
                  </a:lnTo>
                  <a:lnTo>
                    <a:pt x="1248" y="198"/>
                  </a:lnTo>
                  <a:lnTo>
                    <a:pt x="1230" y="198"/>
                  </a:lnTo>
                  <a:lnTo>
                    <a:pt x="1230" y="192"/>
                  </a:lnTo>
                  <a:lnTo>
                    <a:pt x="1218" y="180"/>
                  </a:lnTo>
                  <a:lnTo>
                    <a:pt x="1218" y="174"/>
                  </a:lnTo>
                  <a:lnTo>
                    <a:pt x="1212" y="168"/>
                  </a:lnTo>
                  <a:lnTo>
                    <a:pt x="1152" y="168"/>
                  </a:lnTo>
                  <a:lnTo>
                    <a:pt x="1128" y="144"/>
                  </a:lnTo>
                  <a:lnTo>
                    <a:pt x="1092" y="144"/>
                  </a:lnTo>
                  <a:lnTo>
                    <a:pt x="1086" y="138"/>
                  </a:lnTo>
                  <a:lnTo>
                    <a:pt x="1080" y="138"/>
                  </a:lnTo>
                  <a:lnTo>
                    <a:pt x="1068" y="132"/>
                  </a:lnTo>
                  <a:lnTo>
                    <a:pt x="1020" y="132"/>
                  </a:lnTo>
                  <a:lnTo>
                    <a:pt x="966" y="150"/>
                  </a:lnTo>
                  <a:lnTo>
                    <a:pt x="954" y="156"/>
                  </a:lnTo>
                  <a:lnTo>
                    <a:pt x="942" y="156"/>
                  </a:lnTo>
                  <a:lnTo>
                    <a:pt x="930" y="150"/>
                  </a:lnTo>
                  <a:lnTo>
                    <a:pt x="918" y="150"/>
                  </a:lnTo>
                  <a:lnTo>
                    <a:pt x="912" y="144"/>
                  </a:lnTo>
                  <a:lnTo>
                    <a:pt x="882" y="144"/>
                  </a:lnTo>
                  <a:lnTo>
                    <a:pt x="864" y="126"/>
                  </a:lnTo>
                  <a:lnTo>
                    <a:pt x="864" y="120"/>
                  </a:lnTo>
                  <a:lnTo>
                    <a:pt x="840" y="126"/>
                  </a:lnTo>
                  <a:lnTo>
                    <a:pt x="840" y="120"/>
                  </a:lnTo>
                  <a:lnTo>
                    <a:pt x="834" y="114"/>
                  </a:lnTo>
                  <a:lnTo>
                    <a:pt x="822" y="90"/>
                  </a:lnTo>
                  <a:lnTo>
                    <a:pt x="810" y="78"/>
                  </a:lnTo>
                  <a:lnTo>
                    <a:pt x="804" y="66"/>
                  </a:lnTo>
                  <a:lnTo>
                    <a:pt x="798" y="60"/>
                  </a:lnTo>
                  <a:lnTo>
                    <a:pt x="786" y="54"/>
                  </a:lnTo>
                  <a:lnTo>
                    <a:pt x="768" y="54"/>
                  </a:lnTo>
                  <a:lnTo>
                    <a:pt x="756" y="60"/>
                  </a:lnTo>
                  <a:lnTo>
                    <a:pt x="750" y="60"/>
                  </a:lnTo>
                  <a:lnTo>
                    <a:pt x="726" y="48"/>
                  </a:lnTo>
                  <a:lnTo>
                    <a:pt x="720" y="42"/>
                  </a:lnTo>
                  <a:lnTo>
                    <a:pt x="708" y="36"/>
                  </a:lnTo>
                  <a:lnTo>
                    <a:pt x="672" y="36"/>
                  </a:lnTo>
                  <a:lnTo>
                    <a:pt x="648" y="30"/>
                  </a:lnTo>
                  <a:lnTo>
                    <a:pt x="636" y="30"/>
                  </a:lnTo>
                  <a:lnTo>
                    <a:pt x="576" y="0"/>
                  </a:lnTo>
                  <a:lnTo>
                    <a:pt x="576" y="18"/>
                  </a:lnTo>
                  <a:lnTo>
                    <a:pt x="570" y="30"/>
                  </a:lnTo>
                  <a:lnTo>
                    <a:pt x="558" y="36"/>
                  </a:lnTo>
                  <a:lnTo>
                    <a:pt x="552" y="36"/>
                  </a:lnTo>
                  <a:lnTo>
                    <a:pt x="558" y="48"/>
                  </a:lnTo>
                  <a:lnTo>
                    <a:pt x="540" y="48"/>
                  </a:lnTo>
                  <a:lnTo>
                    <a:pt x="540" y="60"/>
                  </a:lnTo>
                  <a:lnTo>
                    <a:pt x="552" y="72"/>
                  </a:lnTo>
                  <a:lnTo>
                    <a:pt x="558" y="90"/>
                  </a:lnTo>
                  <a:lnTo>
                    <a:pt x="582" y="126"/>
                  </a:lnTo>
                  <a:lnTo>
                    <a:pt x="588" y="126"/>
                  </a:lnTo>
                  <a:lnTo>
                    <a:pt x="594" y="132"/>
                  </a:lnTo>
                  <a:lnTo>
                    <a:pt x="600" y="144"/>
                  </a:lnTo>
                  <a:lnTo>
                    <a:pt x="600" y="168"/>
                  </a:lnTo>
                  <a:lnTo>
                    <a:pt x="582" y="168"/>
                  </a:lnTo>
                  <a:lnTo>
                    <a:pt x="582" y="174"/>
                  </a:lnTo>
                  <a:lnTo>
                    <a:pt x="576" y="180"/>
                  </a:lnTo>
                  <a:lnTo>
                    <a:pt x="552" y="192"/>
                  </a:lnTo>
                  <a:lnTo>
                    <a:pt x="546" y="186"/>
                  </a:lnTo>
                  <a:lnTo>
                    <a:pt x="546" y="174"/>
                  </a:lnTo>
                  <a:lnTo>
                    <a:pt x="498" y="180"/>
                  </a:lnTo>
                  <a:lnTo>
                    <a:pt x="498" y="168"/>
                  </a:lnTo>
                  <a:lnTo>
                    <a:pt x="456" y="168"/>
                  </a:lnTo>
                  <a:lnTo>
                    <a:pt x="450" y="174"/>
                  </a:lnTo>
                  <a:lnTo>
                    <a:pt x="450" y="180"/>
                  </a:lnTo>
                  <a:lnTo>
                    <a:pt x="444" y="168"/>
                  </a:lnTo>
                  <a:lnTo>
                    <a:pt x="420" y="174"/>
                  </a:lnTo>
                  <a:lnTo>
                    <a:pt x="414" y="162"/>
                  </a:lnTo>
                  <a:lnTo>
                    <a:pt x="384" y="162"/>
                  </a:lnTo>
                  <a:lnTo>
                    <a:pt x="366" y="156"/>
                  </a:lnTo>
                  <a:lnTo>
                    <a:pt x="360" y="150"/>
                  </a:lnTo>
                  <a:lnTo>
                    <a:pt x="360" y="138"/>
                  </a:lnTo>
                  <a:lnTo>
                    <a:pt x="354" y="132"/>
                  </a:lnTo>
                  <a:lnTo>
                    <a:pt x="354" y="126"/>
                  </a:lnTo>
                  <a:lnTo>
                    <a:pt x="312" y="126"/>
                  </a:lnTo>
                  <a:lnTo>
                    <a:pt x="294" y="132"/>
                  </a:lnTo>
                  <a:lnTo>
                    <a:pt x="270" y="132"/>
                  </a:lnTo>
                  <a:lnTo>
                    <a:pt x="264" y="114"/>
                  </a:lnTo>
                  <a:lnTo>
                    <a:pt x="228" y="114"/>
                  </a:lnTo>
                  <a:lnTo>
                    <a:pt x="228" y="108"/>
                  </a:lnTo>
                  <a:lnTo>
                    <a:pt x="210" y="114"/>
                  </a:lnTo>
                  <a:lnTo>
                    <a:pt x="204" y="108"/>
                  </a:lnTo>
                  <a:lnTo>
                    <a:pt x="186" y="108"/>
                  </a:lnTo>
                  <a:lnTo>
                    <a:pt x="180" y="114"/>
                  </a:lnTo>
                  <a:lnTo>
                    <a:pt x="180" y="120"/>
                  </a:lnTo>
                  <a:lnTo>
                    <a:pt x="174" y="126"/>
                  </a:lnTo>
                  <a:lnTo>
                    <a:pt x="174" y="132"/>
                  </a:lnTo>
                  <a:lnTo>
                    <a:pt x="150" y="132"/>
                  </a:lnTo>
                  <a:lnTo>
                    <a:pt x="138" y="150"/>
                  </a:lnTo>
                  <a:lnTo>
                    <a:pt x="120" y="150"/>
                  </a:lnTo>
                  <a:lnTo>
                    <a:pt x="84" y="186"/>
                  </a:lnTo>
                  <a:lnTo>
                    <a:pt x="84" y="192"/>
                  </a:lnTo>
                  <a:lnTo>
                    <a:pt x="90" y="198"/>
                  </a:lnTo>
                  <a:lnTo>
                    <a:pt x="66" y="198"/>
                  </a:lnTo>
                  <a:lnTo>
                    <a:pt x="72" y="210"/>
                  </a:lnTo>
                  <a:lnTo>
                    <a:pt x="12" y="210"/>
                  </a:lnTo>
                  <a:lnTo>
                    <a:pt x="12" y="228"/>
                  </a:lnTo>
                  <a:lnTo>
                    <a:pt x="0" y="240"/>
                  </a:lnTo>
                  <a:lnTo>
                    <a:pt x="6" y="246"/>
                  </a:lnTo>
                  <a:lnTo>
                    <a:pt x="6" y="258"/>
                  </a:lnTo>
                  <a:lnTo>
                    <a:pt x="0" y="264"/>
                  </a:lnTo>
                  <a:lnTo>
                    <a:pt x="24" y="264"/>
                  </a:lnTo>
                  <a:lnTo>
                    <a:pt x="24" y="282"/>
                  </a:lnTo>
                  <a:lnTo>
                    <a:pt x="36" y="288"/>
                  </a:lnTo>
                  <a:lnTo>
                    <a:pt x="48" y="288"/>
                  </a:lnTo>
                  <a:lnTo>
                    <a:pt x="60" y="294"/>
                  </a:lnTo>
                  <a:lnTo>
                    <a:pt x="72" y="294"/>
                  </a:lnTo>
                  <a:lnTo>
                    <a:pt x="78" y="306"/>
                  </a:lnTo>
                  <a:lnTo>
                    <a:pt x="102" y="330"/>
                  </a:lnTo>
                  <a:lnTo>
                    <a:pt x="138" y="318"/>
                  </a:lnTo>
                  <a:lnTo>
                    <a:pt x="156" y="330"/>
                  </a:lnTo>
                  <a:lnTo>
                    <a:pt x="162" y="336"/>
                  </a:lnTo>
                  <a:lnTo>
                    <a:pt x="174" y="336"/>
                  </a:lnTo>
                  <a:lnTo>
                    <a:pt x="186" y="342"/>
                  </a:lnTo>
                  <a:lnTo>
                    <a:pt x="204" y="348"/>
                  </a:lnTo>
                  <a:lnTo>
                    <a:pt x="222" y="366"/>
                  </a:lnTo>
                  <a:lnTo>
                    <a:pt x="228" y="378"/>
                  </a:lnTo>
                  <a:lnTo>
                    <a:pt x="240" y="396"/>
                  </a:lnTo>
                  <a:lnTo>
                    <a:pt x="264" y="414"/>
                  </a:lnTo>
                  <a:lnTo>
                    <a:pt x="276" y="426"/>
                  </a:lnTo>
                  <a:lnTo>
                    <a:pt x="282" y="438"/>
                  </a:lnTo>
                  <a:lnTo>
                    <a:pt x="282" y="450"/>
                  </a:lnTo>
                  <a:lnTo>
                    <a:pt x="288" y="456"/>
                  </a:lnTo>
                  <a:lnTo>
                    <a:pt x="294" y="468"/>
                  </a:lnTo>
                  <a:lnTo>
                    <a:pt x="300" y="474"/>
                  </a:lnTo>
                  <a:lnTo>
                    <a:pt x="300" y="480"/>
                  </a:lnTo>
                  <a:lnTo>
                    <a:pt x="288" y="492"/>
                  </a:lnTo>
                  <a:lnTo>
                    <a:pt x="288" y="504"/>
                  </a:lnTo>
                  <a:lnTo>
                    <a:pt x="294" y="522"/>
                  </a:lnTo>
                  <a:lnTo>
                    <a:pt x="300" y="534"/>
                  </a:lnTo>
                  <a:lnTo>
                    <a:pt x="306" y="540"/>
                  </a:lnTo>
                  <a:lnTo>
                    <a:pt x="318" y="546"/>
                  </a:lnTo>
                  <a:lnTo>
                    <a:pt x="330" y="546"/>
                  </a:lnTo>
                  <a:lnTo>
                    <a:pt x="342" y="552"/>
                  </a:lnTo>
                  <a:lnTo>
                    <a:pt x="348" y="552"/>
                  </a:lnTo>
                  <a:lnTo>
                    <a:pt x="366" y="558"/>
                  </a:lnTo>
                  <a:lnTo>
                    <a:pt x="390" y="564"/>
                  </a:lnTo>
                  <a:lnTo>
                    <a:pt x="486" y="564"/>
                  </a:lnTo>
                  <a:lnTo>
                    <a:pt x="492" y="570"/>
                  </a:lnTo>
                  <a:lnTo>
                    <a:pt x="498" y="570"/>
                  </a:lnTo>
                  <a:lnTo>
                    <a:pt x="510" y="576"/>
                  </a:lnTo>
                  <a:lnTo>
                    <a:pt x="516" y="576"/>
                  </a:lnTo>
                  <a:lnTo>
                    <a:pt x="528" y="582"/>
                  </a:lnTo>
                  <a:lnTo>
                    <a:pt x="534" y="594"/>
                  </a:lnTo>
                  <a:lnTo>
                    <a:pt x="540" y="594"/>
                  </a:lnTo>
                  <a:lnTo>
                    <a:pt x="546" y="600"/>
                  </a:lnTo>
                  <a:lnTo>
                    <a:pt x="552" y="600"/>
                  </a:lnTo>
                  <a:lnTo>
                    <a:pt x="576" y="612"/>
                  </a:lnTo>
                  <a:lnTo>
                    <a:pt x="588" y="612"/>
                  </a:lnTo>
                  <a:lnTo>
                    <a:pt x="594" y="618"/>
                  </a:lnTo>
                  <a:lnTo>
                    <a:pt x="630" y="618"/>
                  </a:lnTo>
                  <a:lnTo>
                    <a:pt x="642" y="642"/>
                  </a:lnTo>
                  <a:lnTo>
                    <a:pt x="684" y="684"/>
                  </a:lnTo>
                  <a:lnTo>
                    <a:pt x="690" y="696"/>
                  </a:lnTo>
                  <a:lnTo>
                    <a:pt x="720" y="726"/>
                  </a:lnTo>
                  <a:lnTo>
                    <a:pt x="732" y="732"/>
                  </a:lnTo>
                  <a:lnTo>
                    <a:pt x="738" y="744"/>
                  </a:lnTo>
                  <a:lnTo>
                    <a:pt x="750" y="750"/>
                  </a:lnTo>
                  <a:lnTo>
                    <a:pt x="810" y="744"/>
                  </a:lnTo>
                  <a:lnTo>
                    <a:pt x="864" y="750"/>
                  </a:lnTo>
                  <a:lnTo>
                    <a:pt x="912" y="750"/>
                  </a:lnTo>
                  <a:lnTo>
                    <a:pt x="948" y="756"/>
                  </a:lnTo>
                  <a:lnTo>
                    <a:pt x="954" y="750"/>
                  </a:lnTo>
                  <a:lnTo>
                    <a:pt x="966" y="744"/>
                  </a:lnTo>
                  <a:lnTo>
                    <a:pt x="972" y="738"/>
                  </a:lnTo>
                  <a:lnTo>
                    <a:pt x="984" y="738"/>
                  </a:lnTo>
                  <a:lnTo>
                    <a:pt x="996" y="744"/>
                  </a:lnTo>
                  <a:lnTo>
                    <a:pt x="1002" y="744"/>
                  </a:lnTo>
                  <a:lnTo>
                    <a:pt x="1008" y="750"/>
                  </a:lnTo>
                  <a:lnTo>
                    <a:pt x="1062" y="750"/>
                  </a:lnTo>
                  <a:lnTo>
                    <a:pt x="1080" y="756"/>
                  </a:lnTo>
                  <a:lnTo>
                    <a:pt x="1092" y="756"/>
                  </a:lnTo>
                  <a:lnTo>
                    <a:pt x="1110" y="774"/>
                  </a:lnTo>
                  <a:lnTo>
                    <a:pt x="1116" y="786"/>
                  </a:lnTo>
                  <a:lnTo>
                    <a:pt x="1128" y="792"/>
                  </a:lnTo>
                  <a:lnTo>
                    <a:pt x="1152" y="798"/>
                  </a:lnTo>
                  <a:lnTo>
                    <a:pt x="1200" y="798"/>
                  </a:lnTo>
                  <a:lnTo>
                    <a:pt x="1218" y="804"/>
                  </a:lnTo>
                  <a:lnTo>
                    <a:pt x="1242" y="816"/>
                  </a:lnTo>
                  <a:lnTo>
                    <a:pt x="1248" y="822"/>
                  </a:lnTo>
                  <a:lnTo>
                    <a:pt x="1260" y="822"/>
                  </a:lnTo>
                  <a:lnTo>
                    <a:pt x="1266" y="816"/>
                  </a:lnTo>
                  <a:lnTo>
                    <a:pt x="1278" y="816"/>
                  </a:lnTo>
                  <a:lnTo>
                    <a:pt x="1290" y="810"/>
                  </a:lnTo>
                  <a:lnTo>
                    <a:pt x="1302" y="810"/>
                  </a:lnTo>
                  <a:lnTo>
                    <a:pt x="1302" y="816"/>
                  </a:lnTo>
                  <a:lnTo>
                    <a:pt x="1308" y="828"/>
                  </a:lnTo>
                  <a:lnTo>
                    <a:pt x="1314" y="828"/>
                  </a:lnTo>
                  <a:lnTo>
                    <a:pt x="1320" y="834"/>
                  </a:lnTo>
                  <a:lnTo>
                    <a:pt x="1338" y="834"/>
                  </a:lnTo>
                  <a:lnTo>
                    <a:pt x="1344" y="828"/>
                  </a:lnTo>
                  <a:lnTo>
                    <a:pt x="1362" y="816"/>
                  </a:lnTo>
                  <a:lnTo>
                    <a:pt x="1422" y="780"/>
                  </a:lnTo>
                  <a:lnTo>
                    <a:pt x="1440" y="768"/>
                  </a:lnTo>
                  <a:lnTo>
                    <a:pt x="1596" y="768"/>
                  </a:lnTo>
                  <a:lnTo>
                    <a:pt x="1614" y="744"/>
                  </a:lnTo>
                  <a:lnTo>
                    <a:pt x="1638" y="744"/>
                  </a:lnTo>
                  <a:lnTo>
                    <a:pt x="1650" y="738"/>
                  </a:lnTo>
                  <a:lnTo>
                    <a:pt x="1662" y="714"/>
                  </a:lnTo>
                  <a:lnTo>
                    <a:pt x="1662" y="708"/>
                  </a:lnTo>
                  <a:lnTo>
                    <a:pt x="1668" y="696"/>
                  </a:lnTo>
                  <a:lnTo>
                    <a:pt x="1668" y="690"/>
                  </a:lnTo>
                  <a:lnTo>
                    <a:pt x="1692" y="690"/>
                  </a:lnTo>
                  <a:lnTo>
                    <a:pt x="1704" y="678"/>
                  </a:lnTo>
                  <a:lnTo>
                    <a:pt x="1710" y="666"/>
                  </a:lnTo>
                  <a:lnTo>
                    <a:pt x="1716" y="660"/>
                  </a:lnTo>
                  <a:lnTo>
                    <a:pt x="1716" y="654"/>
                  </a:lnTo>
                  <a:lnTo>
                    <a:pt x="1704" y="648"/>
                  </a:lnTo>
                  <a:lnTo>
                    <a:pt x="1686" y="630"/>
                  </a:lnTo>
                  <a:lnTo>
                    <a:pt x="1674" y="624"/>
                  </a:lnTo>
                  <a:lnTo>
                    <a:pt x="1656" y="606"/>
                  </a:lnTo>
                  <a:lnTo>
                    <a:pt x="1650" y="594"/>
                  </a:lnTo>
                  <a:lnTo>
                    <a:pt x="1650" y="582"/>
                  </a:lnTo>
                  <a:lnTo>
                    <a:pt x="1656" y="570"/>
                  </a:lnTo>
                  <a:lnTo>
                    <a:pt x="1656" y="558"/>
                  </a:lnTo>
                  <a:lnTo>
                    <a:pt x="1668" y="552"/>
                  </a:lnTo>
                  <a:lnTo>
                    <a:pt x="1692" y="552"/>
                  </a:lnTo>
                  <a:lnTo>
                    <a:pt x="1698" y="558"/>
                  </a:lnTo>
                  <a:lnTo>
                    <a:pt x="1704" y="558"/>
                  </a:lnTo>
                  <a:lnTo>
                    <a:pt x="1710" y="564"/>
                  </a:lnTo>
                  <a:lnTo>
                    <a:pt x="1722" y="570"/>
                  </a:lnTo>
                  <a:lnTo>
                    <a:pt x="1728" y="576"/>
                  </a:lnTo>
                  <a:lnTo>
                    <a:pt x="1740" y="582"/>
                  </a:lnTo>
                  <a:lnTo>
                    <a:pt x="1764" y="582"/>
                  </a:lnTo>
                  <a:lnTo>
                    <a:pt x="1776" y="576"/>
                  </a:lnTo>
                  <a:lnTo>
                    <a:pt x="1794" y="576"/>
                  </a:lnTo>
                  <a:lnTo>
                    <a:pt x="1806" y="570"/>
                  </a:lnTo>
                  <a:lnTo>
                    <a:pt x="1812" y="558"/>
                  </a:lnTo>
                  <a:lnTo>
                    <a:pt x="1818" y="552"/>
                  </a:lnTo>
                  <a:lnTo>
                    <a:pt x="1818" y="528"/>
                  </a:lnTo>
                  <a:lnTo>
                    <a:pt x="1890" y="528"/>
                  </a:lnTo>
                  <a:lnTo>
                    <a:pt x="1914" y="504"/>
                  </a:lnTo>
                  <a:lnTo>
                    <a:pt x="1902" y="492"/>
                  </a:lnTo>
                  <a:lnTo>
                    <a:pt x="1896" y="480"/>
                  </a:lnTo>
                  <a:lnTo>
                    <a:pt x="1902" y="474"/>
                  </a:lnTo>
                  <a:lnTo>
                    <a:pt x="1938" y="456"/>
                  </a:lnTo>
                  <a:lnTo>
                    <a:pt x="1950" y="456"/>
                  </a:lnTo>
                  <a:lnTo>
                    <a:pt x="1950" y="438"/>
                  </a:lnTo>
                  <a:lnTo>
                    <a:pt x="1980" y="444"/>
                  </a:lnTo>
                  <a:lnTo>
                    <a:pt x="1998" y="426"/>
                  </a:lnTo>
                  <a:lnTo>
                    <a:pt x="2004" y="426"/>
                  </a:lnTo>
                  <a:lnTo>
                    <a:pt x="2010" y="420"/>
                  </a:lnTo>
                  <a:lnTo>
                    <a:pt x="2040" y="420"/>
                  </a:lnTo>
                  <a:lnTo>
                    <a:pt x="2052" y="426"/>
                  </a:lnTo>
                  <a:lnTo>
                    <a:pt x="2058" y="432"/>
                  </a:lnTo>
                  <a:lnTo>
                    <a:pt x="2094" y="432"/>
                  </a:lnTo>
                  <a:lnTo>
                    <a:pt x="2100" y="426"/>
                  </a:lnTo>
                  <a:lnTo>
                    <a:pt x="2100" y="420"/>
                  </a:lnTo>
                  <a:lnTo>
                    <a:pt x="2088" y="4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6" name="Malaysia" descr="© INSCALE GmbH, 05.05.2010&#10;http://www.presentationload.com/">
              <a:extLst>
                <a:ext uri="{FF2B5EF4-FFF2-40B4-BE49-F238E27FC236}">
                  <a16:creationId xmlns:a16="http://schemas.microsoft.com/office/drawing/2014/main" id="{B6F10B49-447E-493A-8C71-A0830ACC089A}"/>
                </a:ext>
              </a:extLst>
            </p:cNvPr>
            <p:cNvSpPr>
              <a:spLocks/>
            </p:cNvSpPr>
            <p:nvPr>
              <p:custDataLst>
                <p:tags r:id="rId29"/>
              </p:custDataLst>
            </p:nvPr>
          </p:nvSpPr>
          <p:spPr bwMode="gray">
            <a:xfrm>
              <a:off x="10138628" y="3505319"/>
              <a:ext cx="118359" cy="169950"/>
            </a:xfrm>
            <a:custGeom>
              <a:avLst/>
              <a:gdLst>
                <a:gd name="T0" fmla="*/ 2147483647 w 306"/>
                <a:gd name="T1" fmla="*/ 2147483647 h 438"/>
                <a:gd name="T2" fmla="*/ 2147483647 w 306"/>
                <a:gd name="T3" fmla="*/ 2147483647 h 438"/>
                <a:gd name="T4" fmla="*/ 2147483647 w 306"/>
                <a:gd name="T5" fmla="*/ 2147483647 h 438"/>
                <a:gd name="T6" fmla="*/ 2147483647 w 306"/>
                <a:gd name="T7" fmla="*/ 2147483647 h 438"/>
                <a:gd name="T8" fmla="*/ 2147483647 w 306"/>
                <a:gd name="T9" fmla="*/ 2147483647 h 438"/>
                <a:gd name="T10" fmla="*/ 2147483647 w 306"/>
                <a:gd name="T11" fmla="*/ 2147483647 h 438"/>
                <a:gd name="T12" fmla="*/ 2147483647 w 306"/>
                <a:gd name="T13" fmla="*/ 2147483647 h 438"/>
                <a:gd name="T14" fmla="*/ 2147483647 w 306"/>
                <a:gd name="T15" fmla="*/ 2147483647 h 438"/>
                <a:gd name="T16" fmla="*/ 2147483647 w 306"/>
                <a:gd name="T17" fmla="*/ 2147483647 h 438"/>
                <a:gd name="T18" fmla="*/ 2147483647 w 306"/>
                <a:gd name="T19" fmla="*/ 2147483647 h 438"/>
                <a:gd name="T20" fmla="*/ 2147483647 w 306"/>
                <a:gd name="T21" fmla="*/ 2147483647 h 438"/>
                <a:gd name="T22" fmla="*/ 2147483647 w 306"/>
                <a:gd name="T23" fmla="*/ 2147483647 h 438"/>
                <a:gd name="T24" fmla="*/ 2147483647 w 306"/>
                <a:gd name="T25" fmla="*/ 2147483647 h 438"/>
                <a:gd name="T26" fmla="*/ 2147483647 w 306"/>
                <a:gd name="T27" fmla="*/ 2147483647 h 438"/>
                <a:gd name="T28" fmla="*/ 2147483647 w 306"/>
                <a:gd name="T29" fmla="*/ 2147483647 h 438"/>
                <a:gd name="T30" fmla="*/ 2147483647 w 306"/>
                <a:gd name="T31" fmla="*/ 2147483647 h 438"/>
                <a:gd name="T32" fmla="*/ 2147483647 w 306"/>
                <a:gd name="T33" fmla="*/ 2147483647 h 438"/>
                <a:gd name="T34" fmla="*/ 2147483647 w 306"/>
                <a:gd name="T35" fmla="*/ 2147483647 h 438"/>
                <a:gd name="T36" fmla="*/ 2147483647 w 306"/>
                <a:gd name="T37" fmla="*/ 2147483647 h 438"/>
                <a:gd name="T38" fmla="*/ 2147483647 w 306"/>
                <a:gd name="T39" fmla="*/ 2147483647 h 438"/>
                <a:gd name="T40" fmla="*/ 2147483647 w 306"/>
                <a:gd name="T41" fmla="*/ 2147483647 h 438"/>
                <a:gd name="T42" fmla="*/ 2147483647 w 306"/>
                <a:gd name="T43" fmla="*/ 2147483647 h 438"/>
                <a:gd name="T44" fmla="*/ 2147483647 w 306"/>
                <a:gd name="T45" fmla="*/ 2147483647 h 438"/>
                <a:gd name="T46" fmla="*/ 2147483647 w 306"/>
                <a:gd name="T47" fmla="*/ 2147483647 h 438"/>
                <a:gd name="T48" fmla="*/ 2147483647 w 306"/>
                <a:gd name="T49" fmla="*/ 2147483647 h 438"/>
                <a:gd name="T50" fmla="*/ 2147483647 w 306"/>
                <a:gd name="T51" fmla="*/ 2147483647 h 438"/>
                <a:gd name="T52" fmla="*/ 2147483647 w 306"/>
                <a:gd name="T53" fmla="*/ 2147483647 h 438"/>
                <a:gd name="T54" fmla="*/ 2147483647 w 306"/>
                <a:gd name="T55" fmla="*/ 2147483647 h 438"/>
                <a:gd name="T56" fmla="*/ 2147483647 w 306"/>
                <a:gd name="T57" fmla="*/ 2147483647 h 438"/>
                <a:gd name="T58" fmla="*/ 2147483647 w 306"/>
                <a:gd name="T59" fmla="*/ 2147483647 h 438"/>
                <a:gd name="T60" fmla="*/ 2147483647 w 306"/>
                <a:gd name="T61" fmla="*/ 2147483647 h 438"/>
                <a:gd name="T62" fmla="*/ 2147483647 w 306"/>
                <a:gd name="T63" fmla="*/ 2147483647 h 438"/>
                <a:gd name="T64" fmla="*/ 2147483647 w 306"/>
                <a:gd name="T65" fmla="*/ 2147483647 h 438"/>
                <a:gd name="T66" fmla="*/ 2147483647 w 306"/>
                <a:gd name="T67" fmla="*/ 2147483647 h 438"/>
                <a:gd name="T68" fmla="*/ 2147483647 w 306"/>
                <a:gd name="T69" fmla="*/ 2147483647 h 438"/>
                <a:gd name="T70" fmla="*/ 2147483647 w 306"/>
                <a:gd name="T71" fmla="*/ 2147483647 h 438"/>
                <a:gd name="T72" fmla="*/ 2147483647 w 306"/>
                <a:gd name="T73" fmla="*/ 2147483647 h 438"/>
                <a:gd name="T74" fmla="*/ 2147483647 w 306"/>
                <a:gd name="T75" fmla="*/ 2147483647 h 438"/>
                <a:gd name="T76" fmla="*/ 2147483647 w 306"/>
                <a:gd name="T77" fmla="*/ 0 h 438"/>
                <a:gd name="T78" fmla="*/ 2147483647 w 306"/>
                <a:gd name="T79" fmla="*/ 2147483647 h 438"/>
                <a:gd name="T80" fmla="*/ 2147483647 w 306"/>
                <a:gd name="T81" fmla="*/ 2147483647 h 4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6"/>
                <a:gd name="T124" fmla="*/ 0 h 438"/>
                <a:gd name="T125" fmla="*/ 306 w 306"/>
                <a:gd name="T126" fmla="*/ 438 h 4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6" h="438">
                  <a:moveTo>
                    <a:pt x="0" y="42"/>
                  </a:moveTo>
                  <a:lnTo>
                    <a:pt x="6" y="138"/>
                  </a:lnTo>
                  <a:lnTo>
                    <a:pt x="18" y="138"/>
                  </a:lnTo>
                  <a:lnTo>
                    <a:pt x="24" y="132"/>
                  </a:lnTo>
                  <a:lnTo>
                    <a:pt x="42" y="132"/>
                  </a:lnTo>
                  <a:lnTo>
                    <a:pt x="54" y="138"/>
                  </a:lnTo>
                  <a:lnTo>
                    <a:pt x="54" y="168"/>
                  </a:lnTo>
                  <a:lnTo>
                    <a:pt x="48" y="180"/>
                  </a:lnTo>
                  <a:lnTo>
                    <a:pt x="48" y="198"/>
                  </a:lnTo>
                  <a:lnTo>
                    <a:pt x="54" y="216"/>
                  </a:lnTo>
                  <a:lnTo>
                    <a:pt x="60" y="228"/>
                  </a:lnTo>
                  <a:lnTo>
                    <a:pt x="66" y="234"/>
                  </a:lnTo>
                  <a:lnTo>
                    <a:pt x="84" y="234"/>
                  </a:lnTo>
                  <a:lnTo>
                    <a:pt x="90" y="228"/>
                  </a:lnTo>
                  <a:lnTo>
                    <a:pt x="90" y="240"/>
                  </a:lnTo>
                  <a:lnTo>
                    <a:pt x="84" y="252"/>
                  </a:lnTo>
                  <a:lnTo>
                    <a:pt x="84" y="282"/>
                  </a:lnTo>
                  <a:lnTo>
                    <a:pt x="96" y="306"/>
                  </a:lnTo>
                  <a:lnTo>
                    <a:pt x="102" y="312"/>
                  </a:lnTo>
                  <a:lnTo>
                    <a:pt x="114" y="318"/>
                  </a:lnTo>
                  <a:lnTo>
                    <a:pt x="132" y="330"/>
                  </a:lnTo>
                  <a:lnTo>
                    <a:pt x="144" y="336"/>
                  </a:lnTo>
                  <a:lnTo>
                    <a:pt x="162" y="354"/>
                  </a:lnTo>
                  <a:lnTo>
                    <a:pt x="168" y="354"/>
                  </a:lnTo>
                  <a:lnTo>
                    <a:pt x="168" y="366"/>
                  </a:lnTo>
                  <a:lnTo>
                    <a:pt x="174" y="372"/>
                  </a:lnTo>
                  <a:lnTo>
                    <a:pt x="174" y="378"/>
                  </a:lnTo>
                  <a:lnTo>
                    <a:pt x="180" y="384"/>
                  </a:lnTo>
                  <a:lnTo>
                    <a:pt x="186" y="384"/>
                  </a:lnTo>
                  <a:lnTo>
                    <a:pt x="198" y="390"/>
                  </a:lnTo>
                  <a:lnTo>
                    <a:pt x="204" y="396"/>
                  </a:lnTo>
                  <a:lnTo>
                    <a:pt x="216" y="396"/>
                  </a:lnTo>
                  <a:lnTo>
                    <a:pt x="222" y="402"/>
                  </a:lnTo>
                  <a:lnTo>
                    <a:pt x="228" y="402"/>
                  </a:lnTo>
                  <a:lnTo>
                    <a:pt x="252" y="438"/>
                  </a:lnTo>
                  <a:lnTo>
                    <a:pt x="300" y="432"/>
                  </a:lnTo>
                  <a:lnTo>
                    <a:pt x="300" y="420"/>
                  </a:lnTo>
                  <a:lnTo>
                    <a:pt x="306" y="408"/>
                  </a:lnTo>
                  <a:lnTo>
                    <a:pt x="306" y="378"/>
                  </a:lnTo>
                  <a:lnTo>
                    <a:pt x="294" y="354"/>
                  </a:lnTo>
                  <a:lnTo>
                    <a:pt x="270" y="330"/>
                  </a:lnTo>
                  <a:lnTo>
                    <a:pt x="264" y="318"/>
                  </a:lnTo>
                  <a:lnTo>
                    <a:pt x="258" y="312"/>
                  </a:lnTo>
                  <a:lnTo>
                    <a:pt x="258" y="288"/>
                  </a:lnTo>
                  <a:lnTo>
                    <a:pt x="252" y="276"/>
                  </a:lnTo>
                  <a:lnTo>
                    <a:pt x="246" y="270"/>
                  </a:lnTo>
                  <a:lnTo>
                    <a:pt x="246" y="258"/>
                  </a:lnTo>
                  <a:lnTo>
                    <a:pt x="252" y="252"/>
                  </a:lnTo>
                  <a:lnTo>
                    <a:pt x="252" y="126"/>
                  </a:lnTo>
                  <a:lnTo>
                    <a:pt x="246" y="114"/>
                  </a:lnTo>
                  <a:lnTo>
                    <a:pt x="222" y="90"/>
                  </a:lnTo>
                  <a:lnTo>
                    <a:pt x="204" y="84"/>
                  </a:lnTo>
                  <a:lnTo>
                    <a:pt x="192" y="72"/>
                  </a:lnTo>
                  <a:lnTo>
                    <a:pt x="180" y="66"/>
                  </a:lnTo>
                  <a:lnTo>
                    <a:pt x="156" y="42"/>
                  </a:lnTo>
                  <a:lnTo>
                    <a:pt x="150" y="54"/>
                  </a:lnTo>
                  <a:lnTo>
                    <a:pt x="144" y="60"/>
                  </a:lnTo>
                  <a:lnTo>
                    <a:pt x="138" y="72"/>
                  </a:lnTo>
                  <a:lnTo>
                    <a:pt x="138" y="78"/>
                  </a:lnTo>
                  <a:lnTo>
                    <a:pt x="132" y="84"/>
                  </a:lnTo>
                  <a:lnTo>
                    <a:pt x="114" y="66"/>
                  </a:lnTo>
                  <a:lnTo>
                    <a:pt x="108" y="66"/>
                  </a:lnTo>
                  <a:lnTo>
                    <a:pt x="102" y="72"/>
                  </a:lnTo>
                  <a:lnTo>
                    <a:pt x="90" y="72"/>
                  </a:lnTo>
                  <a:lnTo>
                    <a:pt x="90" y="78"/>
                  </a:lnTo>
                  <a:lnTo>
                    <a:pt x="72" y="78"/>
                  </a:lnTo>
                  <a:lnTo>
                    <a:pt x="66" y="72"/>
                  </a:lnTo>
                  <a:lnTo>
                    <a:pt x="66" y="66"/>
                  </a:lnTo>
                  <a:lnTo>
                    <a:pt x="78" y="54"/>
                  </a:lnTo>
                  <a:lnTo>
                    <a:pt x="78" y="42"/>
                  </a:lnTo>
                  <a:lnTo>
                    <a:pt x="66" y="42"/>
                  </a:lnTo>
                  <a:lnTo>
                    <a:pt x="66" y="30"/>
                  </a:lnTo>
                  <a:lnTo>
                    <a:pt x="60" y="24"/>
                  </a:lnTo>
                  <a:lnTo>
                    <a:pt x="48" y="18"/>
                  </a:lnTo>
                  <a:lnTo>
                    <a:pt x="30" y="18"/>
                  </a:lnTo>
                  <a:lnTo>
                    <a:pt x="30" y="12"/>
                  </a:lnTo>
                  <a:lnTo>
                    <a:pt x="24" y="0"/>
                  </a:lnTo>
                  <a:lnTo>
                    <a:pt x="12" y="0"/>
                  </a:lnTo>
                  <a:lnTo>
                    <a:pt x="6" y="6"/>
                  </a:lnTo>
                  <a:lnTo>
                    <a:pt x="6" y="18"/>
                  </a:lnTo>
                  <a:lnTo>
                    <a:pt x="12" y="24"/>
                  </a:lnTo>
                  <a:lnTo>
                    <a:pt x="6" y="36"/>
                  </a:lnTo>
                  <a:lnTo>
                    <a:pt x="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7" name="Malaysia" descr="© INSCALE GmbH, 05.05.2010&#10;http://www.presentationload.com/">
              <a:extLst>
                <a:ext uri="{FF2B5EF4-FFF2-40B4-BE49-F238E27FC236}">
                  <a16:creationId xmlns:a16="http://schemas.microsoft.com/office/drawing/2014/main" id="{E05AA911-42F1-4512-AB5A-5DE2574A2F3A}"/>
                </a:ext>
              </a:extLst>
            </p:cNvPr>
            <p:cNvSpPr>
              <a:spLocks/>
            </p:cNvSpPr>
            <p:nvPr>
              <p:custDataLst>
                <p:tags r:id="rId30"/>
              </p:custDataLst>
            </p:nvPr>
          </p:nvSpPr>
          <p:spPr bwMode="gray">
            <a:xfrm>
              <a:off x="10416315" y="3485594"/>
              <a:ext cx="267066" cy="204851"/>
            </a:xfrm>
            <a:custGeom>
              <a:avLst/>
              <a:gdLst>
                <a:gd name="T0" fmla="*/ 2147483647 w 690"/>
                <a:gd name="T1" fmla="*/ 2147483647 h 528"/>
                <a:gd name="T2" fmla="*/ 2147483647 w 690"/>
                <a:gd name="T3" fmla="*/ 2147483647 h 528"/>
                <a:gd name="T4" fmla="*/ 2147483647 w 690"/>
                <a:gd name="T5" fmla="*/ 2147483647 h 528"/>
                <a:gd name="T6" fmla="*/ 2147483647 w 690"/>
                <a:gd name="T7" fmla="*/ 2147483647 h 528"/>
                <a:gd name="T8" fmla="*/ 2147483647 w 690"/>
                <a:gd name="T9" fmla="*/ 2147483647 h 528"/>
                <a:gd name="T10" fmla="*/ 2147483647 w 690"/>
                <a:gd name="T11" fmla="*/ 2147483647 h 528"/>
                <a:gd name="T12" fmla="*/ 2147483647 w 690"/>
                <a:gd name="T13" fmla="*/ 2147483647 h 528"/>
                <a:gd name="T14" fmla="*/ 2147483647 w 690"/>
                <a:gd name="T15" fmla="*/ 2147483647 h 528"/>
                <a:gd name="T16" fmla="*/ 2147483647 w 690"/>
                <a:gd name="T17" fmla="*/ 2147483647 h 528"/>
                <a:gd name="T18" fmla="*/ 2147483647 w 690"/>
                <a:gd name="T19" fmla="*/ 2147483647 h 528"/>
                <a:gd name="T20" fmla="*/ 2147483647 w 690"/>
                <a:gd name="T21" fmla="*/ 2147483647 h 528"/>
                <a:gd name="T22" fmla="*/ 2147483647 w 690"/>
                <a:gd name="T23" fmla="*/ 2147483647 h 528"/>
                <a:gd name="T24" fmla="*/ 2147483647 w 690"/>
                <a:gd name="T25" fmla="*/ 2147483647 h 528"/>
                <a:gd name="T26" fmla="*/ 2147483647 w 690"/>
                <a:gd name="T27" fmla="*/ 2147483647 h 528"/>
                <a:gd name="T28" fmla="*/ 2147483647 w 690"/>
                <a:gd name="T29" fmla="*/ 2147483647 h 528"/>
                <a:gd name="T30" fmla="*/ 2147483647 w 690"/>
                <a:gd name="T31" fmla="*/ 2147483647 h 528"/>
                <a:gd name="T32" fmla="*/ 2147483647 w 690"/>
                <a:gd name="T33" fmla="*/ 2147483647 h 528"/>
                <a:gd name="T34" fmla="*/ 2147483647 w 690"/>
                <a:gd name="T35" fmla="*/ 2147483647 h 528"/>
                <a:gd name="T36" fmla="*/ 2147483647 w 690"/>
                <a:gd name="T37" fmla="*/ 2147483647 h 528"/>
                <a:gd name="T38" fmla="*/ 2147483647 w 690"/>
                <a:gd name="T39" fmla="*/ 2147483647 h 528"/>
                <a:gd name="T40" fmla="*/ 2147483647 w 690"/>
                <a:gd name="T41" fmla="*/ 2147483647 h 528"/>
                <a:gd name="T42" fmla="*/ 2147483647 w 690"/>
                <a:gd name="T43" fmla="*/ 2147483647 h 528"/>
                <a:gd name="T44" fmla="*/ 2147483647 w 690"/>
                <a:gd name="T45" fmla="*/ 2147483647 h 528"/>
                <a:gd name="T46" fmla="*/ 2147483647 w 690"/>
                <a:gd name="T47" fmla="*/ 2147483647 h 528"/>
                <a:gd name="T48" fmla="*/ 2147483647 w 690"/>
                <a:gd name="T49" fmla="*/ 2147483647 h 528"/>
                <a:gd name="T50" fmla="*/ 2147483647 w 690"/>
                <a:gd name="T51" fmla="*/ 2147483647 h 528"/>
                <a:gd name="T52" fmla="*/ 2147483647 w 690"/>
                <a:gd name="T53" fmla="*/ 2147483647 h 528"/>
                <a:gd name="T54" fmla="*/ 2147483647 w 690"/>
                <a:gd name="T55" fmla="*/ 2147483647 h 528"/>
                <a:gd name="T56" fmla="*/ 2147483647 w 690"/>
                <a:gd name="T57" fmla="*/ 2147483647 h 528"/>
                <a:gd name="T58" fmla="*/ 2147483647 w 690"/>
                <a:gd name="T59" fmla="*/ 2147483647 h 528"/>
                <a:gd name="T60" fmla="*/ 2147483647 w 690"/>
                <a:gd name="T61" fmla="*/ 2147483647 h 528"/>
                <a:gd name="T62" fmla="*/ 2147483647 w 690"/>
                <a:gd name="T63" fmla="*/ 2147483647 h 528"/>
                <a:gd name="T64" fmla="*/ 2147483647 w 690"/>
                <a:gd name="T65" fmla="*/ 2147483647 h 528"/>
                <a:gd name="T66" fmla="*/ 2147483647 w 690"/>
                <a:gd name="T67" fmla="*/ 2147483647 h 528"/>
                <a:gd name="T68" fmla="*/ 2147483647 w 690"/>
                <a:gd name="T69" fmla="*/ 2147483647 h 528"/>
                <a:gd name="T70" fmla="*/ 2147483647 w 690"/>
                <a:gd name="T71" fmla="*/ 0 h 528"/>
                <a:gd name="T72" fmla="*/ 2147483647 w 690"/>
                <a:gd name="T73" fmla="*/ 0 h 528"/>
                <a:gd name="T74" fmla="*/ 2147483647 w 690"/>
                <a:gd name="T75" fmla="*/ 2147483647 h 528"/>
                <a:gd name="T76" fmla="*/ 2147483647 w 690"/>
                <a:gd name="T77" fmla="*/ 2147483647 h 528"/>
                <a:gd name="T78" fmla="*/ 2147483647 w 690"/>
                <a:gd name="T79" fmla="*/ 2147483647 h 528"/>
                <a:gd name="T80" fmla="*/ 2147483647 w 690"/>
                <a:gd name="T81" fmla="*/ 2147483647 h 528"/>
                <a:gd name="T82" fmla="*/ 2147483647 w 690"/>
                <a:gd name="T83" fmla="*/ 2147483647 h 528"/>
                <a:gd name="T84" fmla="*/ 2147483647 w 690"/>
                <a:gd name="T85" fmla="*/ 2147483647 h 528"/>
                <a:gd name="T86" fmla="*/ 2147483647 w 690"/>
                <a:gd name="T87" fmla="*/ 2147483647 h 528"/>
                <a:gd name="T88" fmla="*/ 2147483647 w 690"/>
                <a:gd name="T89" fmla="*/ 2147483647 h 528"/>
                <a:gd name="T90" fmla="*/ 2147483647 w 690"/>
                <a:gd name="T91" fmla="*/ 2147483647 h 528"/>
                <a:gd name="T92" fmla="*/ 2147483647 w 690"/>
                <a:gd name="T93" fmla="*/ 2147483647 h 528"/>
                <a:gd name="T94" fmla="*/ 2147483647 w 690"/>
                <a:gd name="T95" fmla="*/ 2147483647 h 528"/>
                <a:gd name="T96" fmla="*/ 2147483647 w 690"/>
                <a:gd name="T97" fmla="*/ 2147483647 h 528"/>
                <a:gd name="T98" fmla="*/ 2147483647 w 690"/>
                <a:gd name="T99" fmla="*/ 2147483647 h 528"/>
                <a:gd name="T100" fmla="*/ 2147483647 w 690"/>
                <a:gd name="T101" fmla="*/ 2147483647 h 528"/>
                <a:gd name="T102" fmla="*/ 2147483647 w 690"/>
                <a:gd name="T103" fmla="*/ 2147483647 h 528"/>
                <a:gd name="T104" fmla="*/ 2147483647 w 690"/>
                <a:gd name="T105" fmla="*/ 2147483647 h 528"/>
                <a:gd name="T106" fmla="*/ 2147483647 w 690"/>
                <a:gd name="T107" fmla="*/ 2147483647 h 528"/>
                <a:gd name="T108" fmla="*/ 2147483647 w 690"/>
                <a:gd name="T109" fmla="*/ 2147483647 h 528"/>
                <a:gd name="T110" fmla="*/ 2147483647 w 690"/>
                <a:gd name="T111" fmla="*/ 2147483647 h 528"/>
                <a:gd name="T112" fmla="*/ 2147483647 w 690"/>
                <a:gd name="T113" fmla="*/ 2147483647 h 528"/>
                <a:gd name="T114" fmla="*/ 0 w 690"/>
                <a:gd name="T115" fmla="*/ 2147483647 h 5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0"/>
                <a:gd name="T175" fmla="*/ 0 h 528"/>
                <a:gd name="T176" fmla="*/ 690 w 690"/>
                <a:gd name="T177" fmla="*/ 528 h 52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0" h="528">
                  <a:moveTo>
                    <a:pt x="12" y="504"/>
                  </a:moveTo>
                  <a:lnTo>
                    <a:pt x="24" y="510"/>
                  </a:lnTo>
                  <a:lnTo>
                    <a:pt x="30" y="516"/>
                  </a:lnTo>
                  <a:lnTo>
                    <a:pt x="54" y="528"/>
                  </a:lnTo>
                  <a:lnTo>
                    <a:pt x="60" y="528"/>
                  </a:lnTo>
                  <a:lnTo>
                    <a:pt x="78" y="510"/>
                  </a:lnTo>
                  <a:lnTo>
                    <a:pt x="102" y="510"/>
                  </a:lnTo>
                  <a:lnTo>
                    <a:pt x="120" y="516"/>
                  </a:lnTo>
                  <a:lnTo>
                    <a:pt x="144" y="516"/>
                  </a:lnTo>
                  <a:lnTo>
                    <a:pt x="174" y="486"/>
                  </a:lnTo>
                  <a:lnTo>
                    <a:pt x="180" y="474"/>
                  </a:lnTo>
                  <a:lnTo>
                    <a:pt x="222" y="474"/>
                  </a:lnTo>
                  <a:lnTo>
                    <a:pt x="234" y="486"/>
                  </a:lnTo>
                  <a:lnTo>
                    <a:pt x="258" y="498"/>
                  </a:lnTo>
                  <a:lnTo>
                    <a:pt x="264" y="504"/>
                  </a:lnTo>
                  <a:lnTo>
                    <a:pt x="270" y="504"/>
                  </a:lnTo>
                  <a:lnTo>
                    <a:pt x="282" y="492"/>
                  </a:lnTo>
                  <a:lnTo>
                    <a:pt x="294" y="486"/>
                  </a:lnTo>
                  <a:lnTo>
                    <a:pt x="300" y="480"/>
                  </a:lnTo>
                  <a:lnTo>
                    <a:pt x="324" y="480"/>
                  </a:lnTo>
                  <a:lnTo>
                    <a:pt x="354" y="444"/>
                  </a:lnTo>
                  <a:lnTo>
                    <a:pt x="348" y="432"/>
                  </a:lnTo>
                  <a:lnTo>
                    <a:pt x="384" y="402"/>
                  </a:lnTo>
                  <a:lnTo>
                    <a:pt x="378" y="390"/>
                  </a:lnTo>
                  <a:lnTo>
                    <a:pt x="372" y="384"/>
                  </a:lnTo>
                  <a:lnTo>
                    <a:pt x="372" y="360"/>
                  </a:lnTo>
                  <a:lnTo>
                    <a:pt x="378" y="354"/>
                  </a:lnTo>
                  <a:lnTo>
                    <a:pt x="396" y="354"/>
                  </a:lnTo>
                  <a:lnTo>
                    <a:pt x="402" y="342"/>
                  </a:lnTo>
                  <a:lnTo>
                    <a:pt x="402" y="336"/>
                  </a:lnTo>
                  <a:lnTo>
                    <a:pt x="408" y="318"/>
                  </a:lnTo>
                  <a:lnTo>
                    <a:pt x="408" y="264"/>
                  </a:lnTo>
                  <a:lnTo>
                    <a:pt x="414" y="252"/>
                  </a:lnTo>
                  <a:lnTo>
                    <a:pt x="420" y="246"/>
                  </a:lnTo>
                  <a:lnTo>
                    <a:pt x="516" y="246"/>
                  </a:lnTo>
                  <a:lnTo>
                    <a:pt x="540" y="270"/>
                  </a:lnTo>
                  <a:lnTo>
                    <a:pt x="552" y="276"/>
                  </a:lnTo>
                  <a:lnTo>
                    <a:pt x="558" y="282"/>
                  </a:lnTo>
                  <a:lnTo>
                    <a:pt x="576" y="276"/>
                  </a:lnTo>
                  <a:lnTo>
                    <a:pt x="564" y="216"/>
                  </a:lnTo>
                  <a:lnTo>
                    <a:pt x="576" y="222"/>
                  </a:lnTo>
                  <a:lnTo>
                    <a:pt x="582" y="234"/>
                  </a:lnTo>
                  <a:lnTo>
                    <a:pt x="594" y="240"/>
                  </a:lnTo>
                  <a:lnTo>
                    <a:pt x="636" y="240"/>
                  </a:lnTo>
                  <a:lnTo>
                    <a:pt x="630" y="234"/>
                  </a:lnTo>
                  <a:lnTo>
                    <a:pt x="624" y="222"/>
                  </a:lnTo>
                  <a:lnTo>
                    <a:pt x="618" y="216"/>
                  </a:lnTo>
                  <a:lnTo>
                    <a:pt x="606" y="192"/>
                  </a:lnTo>
                  <a:lnTo>
                    <a:pt x="606" y="186"/>
                  </a:lnTo>
                  <a:lnTo>
                    <a:pt x="612" y="180"/>
                  </a:lnTo>
                  <a:lnTo>
                    <a:pt x="624" y="180"/>
                  </a:lnTo>
                  <a:lnTo>
                    <a:pt x="642" y="186"/>
                  </a:lnTo>
                  <a:lnTo>
                    <a:pt x="654" y="186"/>
                  </a:lnTo>
                  <a:lnTo>
                    <a:pt x="660" y="192"/>
                  </a:lnTo>
                  <a:lnTo>
                    <a:pt x="666" y="192"/>
                  </a:lnTo>
                  <a:lnTo>
                    <a:pt x="690" y="162"/>
                  </a:lnTo>
                  <a:lnTo>
                    <a:pt x="666" y="156"/>
                  </a:lnTo>
                  <a:lnTo>
                    <a:pt x="660" y="144"/>
                  </a:lnTo>
                  <a:lnTo>
                    <a:pt x="642" y="126"/>
                  </a:lnTo>
                  <a:lnTo>
                    <a:pt x="630" y="120"/>
                  </a:lnTo>
                  <a:lnTo>
                    <a:pt x="612" y="120"/>
                  </a:lnTo>
                  <a:lnTo>
                    <a:pt x="600" y="114"/>
                  </a:lnTo>
                  <a:lnTo>
                    <a:pt x="588" y="114"/>
                  </a:lnTo>
                  <a:lnTo>
                    <a:pt x="588" y="108"/>
                  </a:lnTo>
                  <a:lnTo>
                    <a:pt x="582" y="102"/>
                  </a:lnTo>
                  <a:lnTo>
                    <a:pt x="582" y="90"/>
                  </a:lnTo>
                  <a:lnTo>
                    <a:pt x="576" y="78"/>
                  </a:lnTo>
                  <a:lnTo>
                    <a:pt x="564" y="66"/>
                  </a:lnTo>
                  <a:lnTo>
                    <a:pt x="540" y="54"/>
                  </a:lnTo>
                  <a:lnTo>
                    <a:pt x="534" y="60"/>
                  </a:lnTo>
                  <a:lnTo>
                    <a:pt x="528" y="60"/>
                  </a:lnTo>
                  <a:lnTo>
                    <a:pt x="510" y="0"/>
                  </a:lnTo>
                  <a:lnTo>
                    <a:pt x="504" y="18"/>
                  </a:lnTo>
                  <a:lnTo>
                    <a:pt x="492" y="0"/>
                  </a:lnTo>
                  <a:lnTo>
                    <a:pt x="480" y="60"/>
                  </a:lnTo>
                  <a:lnTo>
                    <a:pt x="468" y="66"/>
                  </a:lnTo>
                  <a:lnTo>
                    <a:pt x="462" y="66"/>
                  </a:lnTo>
                  <a:lnTo>
                    <a:pt x="450" y="72"/>
                  </a:lnTo>
                  <a:lnTo>
                    <a:pt x="438" y="96"/>
                  </a:lnTo>
                  <a:lnTo>
                    <a:pt x="438" y="114"/>
                  </a:lnTo>
                  <a:lnTo>
                    <a:pt x="408" y="126"/>
                  </a:lnTo>
                  <a:lnTo>
                    <a:pt x="420" y="162"/>
                  </a:lnTo>
                  <a:lnTo>
                    <a:pt x="408" y="162"/>
                  </a:lnTo>
                  <a:lnTo>
                    <a:pt x="390" y="156"/>
                  </a:lnTo>
                  <a:lnTo>
                    <a:pt x="378" y="156"/>
                  </a:lnTo>
                  <a:lnTo>
                    <a:pt x="360" y="150"/>
                  </a:lnTo>
                  <a:lnTo>
                    <a:pt x="354" y="150"/>
                  </a:lnTo>
                  <a:lnTo>
                    <a:pt x="342" y="156"/>
                  </a:lnTo>
                  <a:lnTo>
                    <a:pt x="342" y="168"/>
                  </a:lnTo>
                  <a:lnTo>
                    <a:pt x="336" y="180"/>
                  </a:lnTo>
                  <a:lnTo>
                    <a:pt x="336" y="204"/>
                  </a:lnTo>
                  <a:lnTo>
                    <a:pt x="294" y="246"/>
                  </a:lnTo>
                  <a:lnTo>
                    <a:pt x="294" y="258"/>
                  </a:lnTo>
                  <a:lnTo>
                    <a:pt x="282" y="294"/>
                  </a:lnTo>
                  <a:lnTo>
                    <a:pt x="276" y="306"/>
                  </a:lnTo>
                  <a:lnTo>
                    <a:pt x="264" y="318"/>
                  </a:lnTo>
                  <a:lnTo>
                    <a:pt x="228" y="336"/>
                  </a:lnTo>
                  <a:lnTo>
                    <a:pt x="186" y="342"/>
                  </a:lnTo>
                  <a:lnTo>
                    <a:pt x="162" y="348"/>
                  </a:lnTo>
                  <a:lnTo>
                    <a:pt x="156" y="354"/>
                  </a:lnTo>
                  <a:lnTo>
                    <a:pt x="132" y="366"/>
                  </a:lnTo>
                  <a:lnTo>
                    <a:pt x="114" y="384"/>
                  </a:lnTo>
                  <a:lnTo>
                    <a:pt x="102" y="390"/>
                  </a:lnTo>
                  <a:lnTo>
                    <a:pt x="84" y="426"/>
                  </a:lnTo>
                  <a:lnTo>
                    <a:pt x="102" y="444"/>
                  </a:lnTo>
                  <a:lnTo>
                    <a:pt x="102" y="462"/>
                  </a:lnTo>
                  <a:lnTo>
                    <a:pt x="96" y="474"/>
                  </a:lnTo>
                  <a:lnTo>
                    <a:pt x="84" y="480"/>
                  </a:lnTo>
                  <a:lnTo>
                    <a:pt x="72" y="480"/>
                  </a:lnTo>
                  <a:lnTo>
                    <a:pt x="48" y="468"/>
                  </a:lnTo>
                  <a:lnTo>
                    <a:pt x="42" y="462"/>
                  </a:lnTo>
                  <a:lnTo>
                    <a:pt x="30" y="456"/>
                  </a:lnTo>
                  <a:lnTo>
                    <a:pt x="24" y="456"/>
                  </a:lnTo>
                  <a:lnTo>
                    <a:pt x="12" y="462"/>
                  </a:lnTo>
                  <a:lnTo>
                    <a:pt x="0" y="474"/>
                  </a:lnTo>
                  <a:lnTo>
                    <a:pt x="0" y="492"/>
                  </a:lnTo>
                  <a:lnTo>
                    <a:pt x="12" y="50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8" name="Lebanon" descr="© INSCALE GmbH, 05.05.2010&#10;http://www.presentationload.com/">
              <a:extLst>
                <a:ext uri="{FF2B5EF4-FFF2-40B4-BE49-F238E27FC236}">
                  <a16:creationId xmlns:a16="http://schemas.microsoft.com/office/drawing/2014/main" id="{BBBFEDD8-78CF-4A91-BEA4-DDADE64E8427}"/>
                </a:ext>
              </a:extLst>
            </p:cNvPr>
            <p:cNvSpPr>
              <a:spLocks/>
            </p:cNvSpPr>
            <p:nvPr>
              <p:custDataLst>
                <p:tags r:id="rId31"/>
              </p:custDataLst>
            </p:nvPr>
          </p:nvSpPr>
          <p:spPr bwMode="gray">
            <a:xfrm>
              <a:off x="8308622" y="2632803"/>
              <a:ext cx="42487" cy="60697"/>
            </a:xfrm>
            <a:custGeom>
              <a:avLst/>
              <a:gdLst>
                <a:gd name="T0" fmla="*/ 2147483647 w 108"/>
                <a:gd name="T1" fmla="*/ 2147483647 h 156"/>
                <a:gd name="T2" fmla="*/ 2147483647 w 108"/>
                <a:gd name="T3" fmla="*/ 2147483647 h 156"/>
                <a:gd name="T4" fmla="*/ 2147483647 w 108"/>
                <a:gd name="T5" fmla="*/ 2147483647 h 156"/>
                <a:gd name="T6" fmla="*/ 2147483647 w 108"/>
                <a:gd name="T7" fmla="*/ 2147483647 h 156"/>
                <a:gd name="T8" fmla="*/ 2147483647 w 108"/>
                <a:gd name="T9" fmla="*/ 2147483647 h 156"/>
                <a:gd name="T10" fmla="*/ 2147483647 w 108"/>
                <a:gd name="T11" fmla="*/ 2147483647 h 156"/>
                <a:gd name="T12" fmla="*/ 2147483647 w 108"/>
                <a:gd name="T13" fmla="*/ 2147483647 h 156"/>
                <a:gd name="T14" fmla="*/ 2147483647 w 108"/>
                <a:gd name="T15" fmla="*/ 2147483647 h 156"/>
                <a:gd name="T16" fmla="*/ 2147483647 w 108"/>
                <a:gd name="T17" fmla="*/ 2147483647 h 156"/>
                <a:gd name="T18" fmla="*/ 2147483647 w 108"/>
                <a:gd name="T19" fmla="*/ 2147483647 h 156"/>
                <a:gd name="T20" fmla="*/ 2147483647 w 108"/>
                <a:gd name="T21" fmla="*/ 0 h 156"/>
                <a:gd name="T22" fmla="*/ 2147483647 w 108"/>
                <a:gd name="T23" fmla="*/ 0 h 156"/>
                <a:gd name="T24" fmla="*/ 2147483647 w 108"/>
                <a:gd name="T25" fmla="*/ 0 h 156"/>
                <a:gd name="T26" fmla="*/ 2147483647 w 108"/>
                <a:gd name="T27" fmla="*/ 2147483647 h 156"/>
                <a:gd name="T28" fmla="*/ 2147483647 w 108"/>
                <a:gd name="T29" fmla="*/ 2147483647 h 156"/>
                <a:gd name="T30" fmla="*/ 2147483647 w 108"/>
                <a:gd name="T31" fmla="*/ 2147483647 h 156"/>
                <a:gd name="T32" fmla="*/ 2147483647 w 108"/>
                <a:gd name="T33" fmla="*/ 2147483647 h 156"/>
                <a:gd name="T34" fmla="*/ 2147483647 w 108"/>
                <a:gd name="T35" fmla="*/ 2147483647 h 156"/>
                <a:gd name="T36" fmla="*/ 2147483647 w 108"/>
                <a:gd name="T37" fmla="*/ 2147483647 h 156"/>
                <a:gd name="T38" fmla="*/ 2147483647 w 108"/>
                <a:gd name="T39" fmla="*/ 2147483647 h 156"/>
                <a:gd name="T40" fmla="*/ 2147483647 w 108"/>
                <a:gd name="T41" fmla="*/ 2147483647 h 156"/>
                <a:gd name="T42" fmla="*/ 0 w 108"/>
                <a:gd name="T43" fmla="*/ 2147483647 h 156"/>
                <a:gd name="T44" fmla="*/ 0 w 108"/>
                <a:gd name="T45" fmla="*/ 2147483647 h 156"/>
                <a:gd name="T46" fmla="*/ 2147483647 w 108"/>
                <a:gd name="T47" fmla="*/ 2147483647 h 156"/>
                <a:gd name="T48" fmla="*/ 2147483647 w 108"/>
                <a:gd name="T49" fmla="*/ 2147483647 h 156"/>
                <a:gd name="T50" fmla="*/ 2147483647 w 108"/>
                <a:gd name="T51" fmla="*/ 2147483647 h 156"/>
                <a:gd name="T52" fmla="*/ 2147483647 w 108"/>
                <a:gd name="T53" fmla="*/ 2147483647 h 156"/>
                <a:gd name="T54" fmla="*/ 2147483647 w 108"/>
                <a:gd name="T55" fmla="*/ 2147483647 h 156"/>
                <a:gd name="T56" fmla="*/ 2147483647 w 108"/>
                <a:gd name="T57" fmla="*/ 2147483647 h 156"/>
                <a:gd name="T58" fmla="*/ 2147483647 w 108"/>
                <a:gd name="T59" fmla="*/ 2147483647 h 156"/>
                <a:gd name="T60" fmla="*/ 2147483647 w 108"/>
                <a:gd name="T61" fmla="*/ 2147483647 h 1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8"/>
                <a:gd name="T94" fmla="*/ 0 h 156"/>
                <a:gd name="T95" fmla="*/ 108 w 108"/>
                <a:gd name="T96" fmla="*/ 156 h 1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8" h="156">
                  <a:moveTo>
                    <a:pt x="72" y="96"/>
                  </a:moveTo>
                  <a:lnTo>
                    <a:pt x="72" y="72"/>
                  </a:lnTo>
                  <a:lnTo>
                    <a:pt x="78" y="66"/>
                  </a:lnTo>
                  <a:lnTo>
                    <a:pt x="84" y="66"/>
                  </a:lnTo>
                  <a:lnTo>
                    <a:pt x="96" y="60"/>
                  </a:lnTo>
                  <a:lnTo>
                    <a:pt x="102" y="60"/>
                  </a:lnTo>
                  <a:lnTo>
                    <a:pt x="108" y="48"/>
                  </a:lnTo>
                  <a:lnTo>
                    <a:pt x="108" y="30"/>
                  </a:lnTo>
                  <a:lnTo>
                    <a:pt x="102" y="18"/>
                  </a:lnTo>
                  <a:lnTo>
                    <a:pt x="96" y="12"/>
                  </a:lnTo>
                  <a:lnTo>
                    <a:pt x="102" y="0"/>
                  </a:lnTo>
                  <a:lnTo>
                    <a:pt x="54" y="0"/>
                  </a:lnTo>
                  <a:lnTo>
                    <a:pt x="60" y="0"/>
                  </a:lnTo>
                  <a:lnTo>
                    <a:pt x="60" y="6"/>
                  </a:lnTo>
                  <a:lnTo>
                    <a:pt x="54" y="6"/>
                  </a:lnTo>
                  <a:lnTo>
                    <a:pt x="48" y="18"/>
                  </a:lnTo>
                  <a:lnTo>
                    <a:pt x="36" y="24"/>
                  </a:lnTo>
                  <a:lnTo>
                    <a:pt x="30" y="30"/>
                  </a:lnTo>
                  <a:lnTo>
                    <a:pt x="18" y="66"/>
                  </a:lnTo>
                  <a:lnTo>
                    <a:pt x="12" y="78"/>
                  </a:lnTo>
                  <a:lnTo>
                    <a:pt x="12" y="90"/>
                  </a:lnTo>
                  <a:lnTo>
                    <a:pt x="0" y="114"/>
                  </a:lnTo>
                  <a:lnTo>
                    <a:pt x="0" y="156"/>
                  </a:lnTo>
                  <a:lnTo>
                    <a:pt x="12" y="150"/>
                  </a:lnTo>
                  <a:lnTo>
                    <a:pt x="24" y="126"/>
                  </a:lnTo>
                  <a:lnTo>
                    <a:pt x="30" y="132"/>
                  </a:lnTo>
                  <a:lnTo>
                    <a:pt x="36" y="132"/>
                  </a:lnTo>
                  <a:lnTo>
                    <a:pt x="42" y="126"/>
                  </a:lnTo>
                  <a:lnTo>
                    <a:pt x="48" y="114"/>
                  </a:lnTo>
                  <a:lnTo>
                    <a:pt x="48" y="102"/>
                  </a:lnTo>
                  <a:lnTo>
                    <a:pt x="72" y="9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9" name="Laos" descr="© INSCALE GmbH, 05.05.2010&#10;http://www.presentationload.com/">
              <a:extLst>
                <a:ext uri="{FF2B5EF4-FFF2-40B4-BE49-F238E27FC236}">
                  <a16:creationId xmlns:a16="http://schemas.microsoft.com/office/drawing/2014/main" id="{3D91C765-AF44-4745-9B2C-182A6D156BDA}"/>
                </a:ext>
              </a:extLst>
            </p:cNvPr>
            <p:cNvSpPr>
              <a:spLocks/>
            </p:cNvSpPr>
            <p:nvPr>
              <p:custDataLst>
                <p:tags r:id="rId32"/>
              </p:custDataLst>
            </p:nvPr>
          </p:nvSpPr>
          <p:spPr bwMode="gray">
            <a:xfrm>
              <a:off x="10099175" y="3012158"/>
              <a:ext cx="233682" cy="270101"/>
            </a:xfrm>
            <a:custGeom>
              <a:avLst/>
              <a:gdLst>
                <a:gd name="T0" fmla="*/ 2147483647 w 600"/>
                <a:gd name="T1" fmla="*/ 2147483647 h 696"/>
                <a:gd name="T2" fmla="*/ 2147483647 w 600"/>
                <a:gd name="T3" fmla="*/ 2147483647 h 696"/>
                <a:gd name="T4" fmla="*/ 2147483647 w 600"/>
                <a:gd name="T5" fmla="*/ 2147483647 h 696"/>
                <a:gd name="T6" fmla="*/ 2147483647 w 600"/>
                <a:gd name="T7" fmla="*/ 2147483647 h 696"/>
                <a:gd name="T8" fmla="*/ 2147483647 w 600"/>
                <a:gd name="T9" fmla="*/ 2147483647 h 696"/>
                <a:gd name="T10" fmla="*/ 2147483647 w 600"/>
                <a:gd name="T11" fmla="*/ 2147483647 h 696"/>
                <a:gd name="T12" fmla="*/ 2147483647 w 600"/>
                <a:gd name="T13" fmla="*/ 2147483647 h 696"/>
                <a:gd name="T14" fmla="*/ 2147483647 w 600"/>
                <a:gd name="T15" fmla="*/ 2147483647 h 696"/>
                <a:gd name="T16" fmla="*/ 2147483647 w 600"/>
                <a:gd name="T17" fmla="*/ 2147483647 h 696"/>
                <a:gd name="T18" fmla="*/ 2147483647 w 600"/>
                <a:gd name="T19" fmla="*/ 2147483647 h 696"/>
                <a:gd name="T20" fmla="*/ 2147483647 w 600"/>
                <a:gd name="T21" fmla="*/ 2147483647 h 696"/>
                <a:gd name="T22" fmla="*/ 2147483647 w 600"/>
                <a:gd name="T23" fmla="*/ 2147483647 h 696"/>
                <a:gd name="T24" fmla="*/ 2147483647 w 600"/>
                <a:gd name="T25" fmla="*/ 2147483647 h 696"/>
                <a:gd name="T26" fmla="*/ 2147483647 w 600"/>
                <a:gd name="T27" fmla="*/ 2147483647 h 696"/>
                <a:gd name="T28" fmla="*/ 2147483647 w 600"/>
                <a:gd name="T29" fmla="*/ 2147483647 h 696"/>
                <a:gd name="T30" fmla="*/ 2147483647 w 600"/>
                <a:gd name="T31" fmla="*/ 2147483647 h 696"/>
                <a:gd name="T32" fmla="*/ 2147483647 w 600"/>
                <a:gd name="T33" fmla="*/ 2147483647 h 696"/>
                <a:gd name="T34" fmla="*/ 2147483647 w 600"/>
                <a:gd name="T35" fmla="*/ 2147483647 h 696"/>
                <a:gd name="T36" fmla="*/ 2147483647 w 600"/>
                <a:gd name="T37" fmla="*/ 2147483647 h 696"/>
                <a:gd name="T38" fmla="*/ 2147483647 w 600"/>
                <a:gd name="T39" fmla="*/ 2147483647 h 696"/>
                <a:gd name="T40" fmla="*/ 2147483647 w 600"/>
                <a:gd name="T41" fmla="*/ 2147483647 h 696"/>
                <a:gd name="T42" fmla="*/ 2147483647 w 600"/>
                <a:gd name="T43" fmla="*/ 2147483647 h 696"/>
                <a:gd name="T44" fmla="*/ 2147483647 w 600"/>
                <a:gd name="T45" fmla="*/ 2147483647 h 696"/>
                <a:gd name="T46" fmla="*/ 2147483647 w 600"/>
                <a:gd name="T47" fmla="*/ 2147483647 h 696"/>
                <a:gd name="T48" fmla="*/ 2147483647 w 600"/>
                <a:gd name="T49" fmla="*/ 2147483647 h 696"/>
                <a:gd name="T50" fmla="*/ 2147483647 w 600"/>
                <a:gd name="T51" fmla="*/ 2147483647 h 696"/>
                <a:gd name="T52" fmla="*/ 2147483647 w 600"/>
                <a:gd name="T53" fmla="*/ 2147483647 h 696"/>
                <a:gd name="T54" fmla="*/ 2147483647 w 600"/>
                <a:gd name="T55" fmla="*/ 2147483647 h 696"/>
                <a:gd name="T56" fmla="*/ 2147483647 w 600"/>
                <a:gd name="T57" fmla="*/ 2147483647 h 696"/>
                <a:gd name="T58" fmla="*/ 2147483647 w 600"/>
                <a:gd name="T59" fmla="*/ 2147483647 h 696"/>
                <a:gd name="T60" fmla="*/ 2147483647 w 600"/>
                <a:gd name="T61" fmla="*/ 2147483647 h 696"/>
                <a:gd name="T62" fmla="*/ 2147483647 w 600"/>
                <a:gd name="T63" fmla="*/ 2147483647 h 696"/>
                <a:gd name="T64" fmla="*/ 2147483647 w 600"/>
                <a:gd name="T65" fmla="*/ 2147483647 h 696"/>
                <a:gd name="T66" fmla="*/ 2147483647 w 600"/>
                <a:gd name="T67" fmla="*/ 2147483647 h 696"/>
                <a:gd name="T68" fmla="*/ 2147483647 w 600"/>
                <a:gd name="T69" fmla="*/ 2147483647 h 696"/>
                <a:gd name="T70" fmla="*/ 2147483647 w 600"/>
                <a:gd name="T71" fmla="*/ 2147483647 h 696"/>
                <a:gd name="T72" fmla="*/ 2147483647 w 600"/>
                <a:gd name="T73" fmla="*/ 2147483647 h 696"/>
                <a:gd name="T74" fmla="*/ 2147483647 w 600"/>
                <a:gd name="T75" fmla="*/ 2147483647 h 696"/>
                <a:gd name="T76" fmla="*/ 2147483647 w 600"/>
                <a:gd name="T77" fmla="*/ 2147483647 h 696"/>
                <a:gd name="T78" fmla="*/ 2147483647 w 600"/>
                <a:gd name="T79" fmla="*/ 2147483647 h 696"/>
                <a:gd name="T80" fmla="*/ 2147483647 w 600"/>
                <a:gd name="T81" fmla="*/ 2147483647 h 696"/>
                <a:gd name="T82" fmla="*/ 2147483647 w 600"/>
                <a:gd name="T83" fmla="*/ 2147483647 h 696"/>
                <a:gd name="T84" fmla="*/ 2147483647 w 600"/>
                <a:gd name="T85" fmla="*/ 2147483647 h 696"/>
                <a:gd name="T86" fmla="*/ 2147483647 w 600"/>
                <a:gd name="T87" fmla="*/ 2147483647 h 696"/>
                <a:gd name="T88" fmla="*/ 2147483647 w 600"/>
                <a:gd name="T89" fmla="*/ 2147483647 h 696"/>
                <a:gd name="T90" fmla="*/ 2147483647 w 600"/>
                <a:gd name="T91" fmla="*/ 2147483647 h 696"/>
                <a:gd name="T92" fmla="*/ 2147483647 w 600"/>
                <a:gd name="T93" fmla="*/ 2147483647 h 696"/>
                <a:gd name="T94" fmla="*/ 2147483647 w 600"/>
                <a:gd name="T95" fmla="*/ 2147483647 h 696"/>
                <a:gd name="T96" fmla="*/ 2147483647 w 600"/>
                <a:gd name="T97" fmla="*/ 2147483647 h 696"/>
                <a:gd name="T98" fmla="*/ 2147483647 w 600"/>
                <a:gd name="T99" fmla="*/ 2147483647 h 696"/>
                <a:gd name="T100" fmla="*/ 2147483647 w 600"/>
                <a:gd name="T101" fmla="*/ 2147483647 h 696"/>
                <a:gd name="T102" fmla="*/ 2147483647 w 600"/>
                <a:gd name="T103" fmla="*/ 2147483647 h 696"/>
                <a:gd name="T104" fmla="*/ 2147483647 w 600"/>
                <a:gd name="T105" fmla="*/ 2147483647 h 696"/>
                <a:gd name="T106" fmla="*/ 2147483647 w 600"/>
                <a:gd name="T107" fmla="*/ 2147483647 h 696"/>
                <a:gd name="T108" fmla="*/ 2147483647 w 600"/>
                <a:gd name="T109" fmla="*/ 2147483647 h 696"/>
                <a:gd name="T110" fmla="*/ 2147483647 w 600"/>
                <a:gd name="T111" fmla="*/ 2147483647 h 696"/>
                <a:gd name="T112" fmla="*/ 2147483647 w 600"/>
                <a:gd name="T113" fmla="*/ 2147483647 h 696"/>
                <a:gd name="T114" fmla="*/ 2147483647 w 600"/>
                <a:gd name="T115" fmla="*/ 2147483647 h 696"/>
                <a:gd name="T116" fmla="*/ 2147483647 w 600"/>
                <a:gd name="T117" fmla="*/ 2147483647 h 696"/>
                <a:gd name="T118" fmla="*/ 0 w 600"/>
                <a:gd name="T119" fmla="*/ 2147483647 h 696"/>
                <a:gd name="T120" fmla="*/ 2147483647 w 600"/>
                <a:gd name="T121" fmla="*/ 2147483647 h 6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00"/>
                <a:gd name="T184" fmla="*/ 0 h 696"/>
                <a:gd name="T185" fmla="*/ 600 w 600"/>
                <a:gd name="T186" fmla="*/ 696 h 6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00" h="696">
                  <a:moveTo>
                    <a:pt x="24" y="180"/>
                  </a:moveTo>
                  <a:lnTo>
                    <a:pt x="36" y="180"/>
                  </a:lnTo>
                  <a:lnTo>
                    <a:pt x="42" y="186"/>
                  </a:lnTo>
                  <a:lnTo>
                    <a:pt x="42" y="198"/>
                  </a:lnTo>
                  <a:lnTo>
                    <a:pt x="36" y="204"/>
                  </a:lnTo>
                  <a:lnTo>
                    <a:pt x="36" y="228"/>
                  </a:lnTo>
                  <a:lnTo>
                    <a:pt x="42" y="240"/>
                  </a:lnTo>
                  <a:lnTo>
                    <a:pt x="48" y="246"/>
                  </a:lnTo>
                  <a:lnTo>
                    <a:pt x="66" y="246"/>
                  </a:lnTo>
                  <a:lnTo>
                    <a:pt x="66" y="234"/>
                  </a:lnTo>
                  <a:lnTo>
                    <a:pt x="78" y="234"/>
                  </a:lnTo>
                  <a:lnTo>
                    <a:pt x="84" y="228"/>
                  </a:lnTo>
                  <a:lnTo>
                    <a:pt x="90" y="228"/>
                  </a:lnTo>
                  <a:lnTo>
                    <a:pt x="102" y="234"/>
                  </a:lnTo>
                  <a:lnTo>
                    <a:pt x="102" y="264"/>
                  </a:lnTo>
                  <a:lnTo>
                    <a:pt x="96" y="270"/>
                  </a:lnTo>
                  <a:lnTo>
                    <a:pt x="102" y="276"/>
                  </a:lnTo>
                  <a:lnTo>
                    <a:pt x="108" y="288"/>
                  </a:lnTo>
                  <a:lnTo>
                    <a:pt x="108" y="300"/>
                  </a:lnTo>
                  <a:lnTo>
                    <a:pt x="102" y="312"/>
                  </a:lnTo>
                  <a:lnTo>
                    <a:pt x="90" y="324"/>
                  </a:lnTo>
                  <a:lnTo>
                    <a:pt x="102" y="324"/>
                  </a:lnTo>
                  <a:lnTo>
                    <a:pt x="108" y="330"/>
                  </a:lnTo>
                  <a:lnTo>
                    <a:pt x="108" y="342"/>
                  </a:lnTo>
                  <a:lnTo>
                    <a:pt x="84" y="390"/>
                  </a:lnTo>
                  <a:lnTo>
                    <a:pt x="84" y="402"/>
                  </a:lnTo>
                  <a:lnTo>
                    <a:pt x="102" y="402"/>
                  </a:lnTo>
                  <a:lnTo>
                    <a:pt x="126" y="390"/>
                  </a:lnTo>
                  <a:lnTo>
                    <a:pt x="132" y="384"/>
                  </a:lnTo>
                  <a:lnTo>
                    <a:pt x="132" y="378"/>
                  </a:lnTo>
                  <a:lnTo>
                    <a:pt x="144" y="366"/>
                  </a:lnTo>
                  <a:lnTo>
                    <a:pt x="150" y="354"/>
                  </a:lnTo>
                  <a:lnTo>
                    <a:pt x="156" y="348"/>
                  </a:lnTo>
                  <a:lnTo>
                    <a:pt x="168" y="348"/>
                  </a:lnTo>
                  <a:lnTo>
                    <a:pt x="174" y="354"/>
                  </a:lnTo>
                  <a:lnTo>
                    <a:pt x="198" y="366"/>
                  </a:lnTo>
                  <a:lnTo>
                    <a:pt x="216" y="366"/>
                  </a:lnTo>
                  <a:lnTo>
                    <a:pt x="234" y="348"/>
                  </a:lnTo>
                  <a:lnTo>
                    <a:pt x="234" y="336"/>
                  </a:lnTo>
                  <a:lnTo>
                    <a:pt x="240" y="330"/>
                  </a:lnTo>
                  <a:lnTo>
                    <a:pt x="258" y="330"/>
                  </a:lnTo>
                  <a:lnTo>
                    <a:pt x="264" y="336"/>
                  </a:lnTo>
                  <a:lnTo>
                    <a:pt x="276" y="342"/>
                  </a:lnTo>
                  <a:lnTo>
                    <a:pt x="300" y="342"/>
                  </a:lnTo>
                  <a:lnTo>
                    <a:pt x="306" y="348"/>
                  </a:lnTo>
                  <a:lnTo>
                    <a:pt x="306" y="360"/>
                  </a:lnTo>
                  <a:lnTo>
                    <a:pt x="318" y="372"/>
                  </a:lnTo>
                  <a:lnTo>
                    <a:pt x="336" y="384"/>
                  </a:lnTo>
                  <a:lnTo>
                    <a:pt x="348" y="390"/>
                  </a:lnTo>
                  <a:lnTo>
                    <a:pt x="366" y="408"/>
                  </a:lnTo>
                  <a:lnTo>
                    <a:pt x="372" y="450"/>
                  </a:lnTo>
                  <a:lnTo>
                    <a:pt x="372" y="462"/>
                  </a:lnTo>
                  <a:lnTo>
                    <a:pt x="384" y="486"/>
                  </a:lnTo>
                  <a:lnTo>
                    <a:pt x="420" y="522"/>
                  </a:lnTo>
                  <a:lnTo>
                    <a:pt x="420" y="528"/>
                  </a:lnTo>
                  <a:lnTo>
                    <a:pt x="426" y="534"/>
                  </a:lnTo>
                  <a:lnTo>
                    <a:pt x="426" y="546"/>
                  </a:lnTo>
                  <a:lnTo>
                    <a:pt x="432" y="540"/>
                  </a:lnTo>
                  <a:lnTo>
                    <a:pt x="432" y="546"/>
                  </a:lnTo>
                  <a:lnTo>
                    <a:pt x="444" y="558"/>
                  </a:lnTo>
                  <a:lnTo>
                    <a:pt x="432" y="582"/>
                  </a:lnTo>
                  <a:lnTo>
                    <a:pt x="426" y="588"/>
                  </a:lnTo>
                  <a:lnTo>
                    <a:pt x="426" y="594"/>
                  </a:lnTo>
                  <a:lnTo>
                    <a:pt x="438" y="606"/>
                  </a:lnTo>
                  <a:lnTo>
                    <a:pt x="450" y="612"/>
                  </a:lnTo>
                  <a:lnTo>
                    <a:pt x="456" y="618"/>
                  </a:lnTo>
                  <a:lnTo>
                    <a:pt x="456" y="630"/>
                  </a:lnTo>
                  <a:lnTo>
                    <a:pt x="450" y="636"/>
                  </a:lnTo>
                  <a:lnTo>
                    <a:pt x="444" y="648"/>
                  </a:lnTo>
                  <a:lnTo>
                    <a:pt x="432" y="654"/>
                  </a:lnTo>
                  <a:lnTo>
                    <a:pt x="426" y="660"/>
                  </a:lnTo>
                  <a:lnTo>
                    <a:pt x="426" y="672"/>
                  </a:lnTo>
                  <a:lnTo>
                    <a:pt x="450" y="672"/>
                  </a:lnTo>
                  <a:lnTo>
                    <a:pt x="456" y="678"/>
                  </a:lnTo>
                  <a:lnTo>
                    <a:pt x="462" y="678"/>
                  </a:lnTo>
                  <a:lnTo>
                    <a:pt x="462" y="684"/>
                  </a:lnTo>
                  <a:lnTo>
                    <a:pt x="474" y="696"/>
                  </a:lnTo>
                  <a:lnTo>
                    <a:pt x="486" y="696"/>
                  </a:lnTo>
                  <a:lnTo>
                    <a:pt x="492" y="690"/>
                  </a:lnTo>
                  <a:lnTo>
                    <a:pt x="492" y="678"/>
                  </a:lnTo>
                  <a:lnTo>
                    <a:pt x="480" y="666"/>
                  </a:lnTo>
                  <a:lnTo>
                    <a:pt x="498" y="654"/>
                  </a:lnTo>
                  <a:lnTo>
                    <a:pt x="510" y="642"/>
                  </a:lnTo>
                  <a:lnTo>
                    <a:pt x="546" y="654"/>
                  </a:lnTo>
                  <a:lnTo>
                    <a:pt x="558" y="642"/>
                  </a:lnTo>
                  <a:lnTo>
                    <a:pt x="582" y="648"/>
                  </a:lnTo>
                  <a:lnTo>
                    <a:pt x="588" y="648"/>
                  </a:lnTo>
                  <a:lnTo>
                    <a:pt x="600" y="636"/>
                  </a:lnTo>
                  <a:lnTo>
                    <a:pt x="600" y="630"/>
                  </a:lnTo>
                  <a:lnTo>
                    <a:pt x="588" y="618"/>
                  </a:lnTo>
                  <a:lnTo>
                    <a:pt x="582" y="618"/>
                  </a:lnTo>
                  <a:lnTo>
                    <a:pt x="600" y="582"/>
                  </a:lnTo>
                  <a:lnTo>
                    <a:pt x="594" y="582"/>
                  </a:lnTo>
                  <a:lnTo>
                    <a:pt x="588" y="576"/>
                  </a:lnTo>
                  <a:lnTo>
                    <a:pt x="564" y="564"/>
                  </a:lnTo>
                  <a:lnTo>
                    <a:pt x="540" y="540"/>
                  </a:lnTo>
                  <a:lnTo>
                    <a:pt x="546" y="540"/>
                  </a:lnTo>
                  <a:lnTo>
                    <a:pt x="552" y="534"/>
                  </a:lnTo>
                  <a:lnTo>
                    <a:pt x="558" y="534"/>
                  </a:lnTo>
                  <a:lnTo>
                    <a:pt x="564" y="528"/>
                  </a:lnTo>
                  <a:lnTo>
                    <a:pt x="564" y="516"/>
                  </a:lnTo>
                  <a:lnTo>
                    <a:pt x="558" y="510"/>
                  </a:lnTo>
                  <a:lnTo>
                    <a:pt x="546" y="504"/>
                  </a:lnTo>
                  <a:lnTo>
                    <a:pt x="540" y="498"/>
                  </a:lnTo>
                  <a:lnTo>
                    <a:pt x="528" y="498"/>
                  </a:lnTo>
                  <a:lnTo>
                    <a:pt x="516" y="486"/>
                  </a:lnTo>
                  <a:lnTo>
                    <a:pt x="504" y="462"/>
                  </a:lnTo>
                  <a:lnTo>
                    <a:pt x="498" y="456"/>
                  </a:lnTo>
                  <a:lnTo>
                    <a:pt x="498" y="450"/>
                  </a:lnTo>
                  <a:lnTo>
                    <a:pt x="480" y="450"/>
                  </a:lnTo>
                  <a:lnTo>
                    <a:pt x="474" y="432"/>
                  </a:lnTo>
                  <a:lnTo>
                    <a:pt x="456" y="414"/>
                  </a:lnTo>
                  <a:lnTo>
                    <a:pt x="438" y="402"/>
                  </a:lnTo>
                  <a:lnTo>
                    <a:pt x="426" y="378"/>
                  </a:lnTo>
                  <a:lnTo>
                    <a:pt x="426" y="354"/>
                  </a:lnTo>
                  <a:lnTo>
                    <a:pt x="420" y="354"/>
                  </a:lnTo>
                  <a:lnTo>
                    <a:pt x="414" y="348"/>
                  </a:lnTo>
                  <a:lnTo>
                    <a:pt x="402" y="342"/>
                  </a:lnTo>
                  <a:lnTo>
                    <a:pt x="390" y="342"/>
                  </a:lnTo>
                  <a:lnTo>
                    <a:pt x="384" y="336"/>
                  </a:lnTo>
                  <a:lnTo>
                    <a:pt x="384" y="306"/>
                  </a:lnTo>
                  <a:lnTo>
                    <a:pt x="372" y="306"/>
                  </a:lnTo>
                  <a:lnTo>
                    <a:pt x="366" y="300"/>
                  </a:lnTo>
                  <a:lnTo>
                    <a:pt x="354" y="294"/>
                  </a:lnTo>
                  <a:lnTo>
                    <a:pt x="342" y="282"/>
                  </a:lnTo>
                  <a:lnTo>
                    <a:pt x="306" y="264"/>
                  </a:lnTo>
                  <a:lnTo>
                    <a:pt x="300" y="258"/>
                  </a:lnTo>
                  <a:lnTo>
                    <a:pt x="288" y="252"/>
                  </a:lnTo>
                  <a:lnTo>
                    <a:pt x="288" y="234"/>
                  </a:lnTo>
                  <a:lnTo>
                    <a:pt x="282" y="228"/>
                  </a:lnTo>
                  <a:lnTo>
                    <a:pt x="306" y="228"/>
                  </a:lnTo>
                  <a:lnTo>
                    <a:pt x="312" y="234"/>
                  </a:lnTo>
                  <a:lnTo>
                    <a:pt x="330" y="234"/>
                  </a:lnTo>
                  <a:lnTo>
                    <a:pt x="336" y="228"/>
                  </a:lnTo>
                  <a:lnTo>
                    <a:pt x="342" y="216"/>
                  </a:lnTo>
                  <a:lnTo>
                    <a:pt x="354" y="210"/>
                  </a:lnTo>
                  <a:lnTo>
                    <a:pt x="360" y="198"/>
                  </a:lnTo>
                  <a:lnTo>
                    <a:pt x="360" y="186"/>
                  </a:lnTo>
                  <a:lnTo>
                    <a:pt x="348" y="180"/>
                  </a:lnTo>
                  <a:lnTo>
                    <a:pt x="330" y="174"/>
                  </a:lnTo>
                  <a:lnTo>
                    <a:pt x="306" y="162"/>
                  </a:lnTo>
                  <a:lnTo>
                    <a:pt x="306" y="156"/>
                  </a:lnTo>
                  <a:lnTo>
                    <a:pt x="312" y="150"/>
                  </a:lnTo>
                  <a:lnTo>
                    <a:pt x="318" y="150"/>
                  </a:lnTo>
                  <a:lnTo>
                    <a:pt x="294" y="126"/>
                  </a:lnTo>
                  <a:lnTo>
                    <a:pt x="282" y="120"/>
                  </a:lnTo>
                  <a:lnTo>
                    <a:pt x="270" y="120"/>
                  </a:lnTo>
                  <a:lnTo>
                    <a:pt x="264" y="132"/>
                  </a:lnTo>
                  <a:lnTo>
                    <a:pt x="264" y="138"/>
                  </a:lnTo>
                  <a:lnTo>
                    <a:pt x="258" y="150"/>
                  </a:lnTo>
                  <a:lnTo>
                    <a:pt x="252" y="156"/>
                  </a:lnTo>
                  <a:lnTo>
                    <a:pt x="240" y="144"/>
                  </a:lnTo>
                  <a:lnTo>
                    <a:pt x="240" y="138"/>
                  </a:lnTo>
                  <a:lnTo>
                    <a:pt x="222" y="138"/>
                  </a:lnTo>
                  <a:lnTo>
                    <a:pt x="216" y="126"/>
                  </a:lnTo>
                  <a:lnTo>
                    <a:pt x="198" y="108"/>
                  </a:lnTo>
                  <a:lnTo>
                    <a:pt x="186" y="84"/>
                  </a:lnTo>
                  <a:lnTo>
                    <a:pt x="186" y="54"/>
                  </a:lnTo>
                  <a:lnTo>
                    <a:pt x="180" y="54"/>
                  </a:lnTo>
                  <a:lnTo>
                    <a:pt x="174" y="60"/>
                  </a:lnTo>
                  <a:lnTo>
                    <a:pt x="168" y="48"/>
                  </a:lnTo>
                  <a:lnTo>
                    <a:pt x="156" y="42"/>
                  </a:lnTo>
                  <a:lnTo>
                    <a:pt x="150" y="30"/>
                  </a:lnTo>
                  <a:lnTo>
                    <a:pt x="144" y="24"/>
                  </a:lnTo>
                  <a:lnTo>
                    <a:pt x="138" y="12"/>
                  </a:lnTo>
                  <a:lnTo>
                    <a:pt x="132" y="6"/>
                  </a:lnTo>
                  <a:lnTo>
                    <a:pt x="96" y="0"/>
                  </a:lnTo>
                  <a:lnTo>
                    <a:pt x="90" y="6"/>
                  </a:lnTo>
                  <a:lnTo>
                    <a:pt x="90" y="48"/>
                  </a:lnTo>
                  <a:lnTo>
                    <a:pt x="114" y="72"/>
                  </a:lnTo>
                  <a:lnTo>
                    <a:pt x="114" y="108"/>
                  </a:lnTo>
                  <a:lnTo>
                    <a:pt x="72" y="108"/>
                  </a:lnTo>
                  <a:lnTo>
                    <a:pt x="72" y="84"/>
                  </a:lnTo>
                  <a:lnTo>
                    <a:pt x="36" y="102"/>
                  </a:lnTo>
                  <a:lnTo>
                    <a:pt x="36" y="114"/>
                  </a:lnTo>
                  <a:lnTo>
                    <a:pt x="30" y="126"/>
                  </a:lnTo>
                  <a:lnTo>
                    <a:pt x="36" y="132"/>
                  </a:lnTo>
                  <a:lnTo>
                    <a:pt x="30" y="138"/>
                  </a:lnTo>
                  <a:lnTo>
                    <a:pt x="18" y="138"/>
                  </a:lnTo>
                  <a:lnTo>
                    <a:pt x="0" y="156"/>
                  </a:lnTo>
                  <a:lnTo>
                    <a:pt x="0" y="168"/>
                  </a:lnTo>
                  <a:lnTo>
                    <a:pt x="6" y="168"/>
                  </a:lnTo>
                  <a:lnTo>
                    <a:pt x="12" y="174"/>
                  </a:lnTo>
                  <a:lnTo>
                    <a:pt x="24" y="18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0" name="Kyrgyzstan" descr="© INSCALE GmbH, 05.05.2010&#10;http://www.presentationload.com/">
              <a:extLst>
                <a:ext uri="{FF2B5EF4-FFF2-40B4-BE49-F238E27FC236}">
                  <a16:creationId xmlns:a16="http://schemas.microsoft.com/office/drawing/2014/main" id="{B3BC6404-7F0D-450B-8DF7-60CFCE1E5A87}"/>
                </a:ext>
              </a:extLst>
            </p:cNvPr>
            <p:cNvSpPr>
              <a:spLocks/>
            </p:cNvSpPr>
            <p:nvPr>
              <p:custDataLst>
                <p:tags r:id="rId33"/>
              </p:custDataLst>
            </p:nvPr>
          </p:nvSpPr>
          <p:spPr bwMode="gray">
            <a:xfrm>
              <a:off x="9167480" y="2367256"/>
              <a:ext cx="260995" cy="121393"/>
            </a:xfrm>
            <a:custGeom>
              <a:avLst/>
              <a:gdLst>
                <a:gd name="T0" fmla="*/ 2147483647 w 672"/>
                <a:gd name="T1" fmla="*/ 2147483647 h 312"/>
                <a:gd name="T2" fmla="*/ 2147483647 w 672"/>
                <a:gd name="T3" fmla="*/ 2147483647 h 312"/>
                <a:gd name="T4" fmla="*/ 2147483647 w 672"/>
                <a:gd name="T5" fmla="*/ 2147483647 h 312"/>
                <a:gd name="T6" fmla="*/ 2147483647 w 672"/>
                <a:gd name="T7" fmla="*/ 2147483647 h 312"/>
                <a:gd name="T8" fmla="*/ 2147483647 w 672"/>
                <a:gd name="T9" fmla="*/ 2147483647 h 312"/>
                <a:gd name="T10" fmla="*/ 2147483647 w 672"/>
                <a:gd name="T11" fmla="*/ 2147483647 h 312"/>
                <a:gd name="T12" fmla="*/ 2147483647 w 672"/>
                <a:gd name="T13" fmla="*/ 2147483647 h 312"/>
                <a:gd name="T14" fmla="*/ 2147483647 w 672"/>
                <a:gd name="T15" fmla="*/ 2147483647 h 312"/>
                <a:gd name="T16" fmla="*/ 2147483647 w 672"/>
                <a:gd name="T17" fmla="*/ 2147483647 h 312"/>
                <a:gd name="T18" fmla="*/ 2147483647 w 672"/>
                <a:gd name="T19" fmla="*/ 2147483647 h 312"/>
                <a:gd name="T20" fmla="*/ 2147483647 w 672"/>
                <a:gd name="T21" fmla="*/ 2147483647 h 312"/>
                <a:gd name="T22" fmla="*/ 2147483647 w 672"/>
                <a:gd name="T23" fmla="*/ 2147483647 h 312"/>
                <a:gd name="T24" fmla="*/ 0 w 672"/>
                <a:gd name="T25" fmla="*/ 2147483647 h 312"/>
                <a:gd name="T26" fmla="*/ 2147483647 w 672"/>
                <a:gd name="T27" fmla="*/ 2147483647 h 312"/>
                <a:gd name="T28" fmla="*/ 2147483647 w 672"/>
                <a:gd name="T29" fmla="*/ 2147483647 h 312"/>
                <a:gd name="T30" fmla="*/ 2147483647 w 672"/>
                <a:gd name="T31" fmla="*/ 2147483647 h 312"/>
                <a:gd name="T32" fmla="*/ 2147483647 w 672"/>
                <a:gd name="T33" fmla="*/ 2147483647 h 312"/>
                <a:gd name="T34" fmla="*/ 2147483647 w 672"/>
                <a:gd name="T35" fmla="*/ 2147483647 h 312"/>
                <a:gd name="T36" fmla="*/ 2147483647 w 672"/>
                <a:gd name="T37" fmla="*/ 2147483647 h 312"/>
                <a:gd name="T38" fmla="*/ 2147483647 w 672"/>
                <a:gd name="T39" fmla="*/ 2147483647 h 312"/>
                <a:gd name="T40" fmla="*/ 2147483647 w 672"/>
                <a:gd name="T41" fmla="*/ 2147483647 h 312"/>
                <a:gd name="T42" fmla="*/ 2147483647 w 672"/>
                <a:gd name="T43" fmla="*/ 2147483647 h 312"/>
                <a:gd name="T44" fmla="*/ 2147483647 w 672"/>
                <a:gd name="T45" fmla="*/ 2147483647 h 312"/>
                <a:gd name="T46" fmla="*/ 2147483647 w 672"/>
                <a:gd name="T47" fmla="*/ 2147483647 h 312"/>
                <a:gd name="T48" fmla="*/ 2147483647 w 672"/>
                <a:gd name="T49" fmla="*/ 2147483647 h 312"/>
                <a:gd name="T50" fmla="*/ 2147483647 w 672"/>
                <a:gd name="T51" fmla="*/ 2147483647 h 312"/>
                <a:gd name="T52" fmla="*/ 2147483647 w 672"/>
                <a:gd name="T53" fmla="*/ 2147483647 h 312"/>
                <a:gd name="T54" fmla="*/ 2147483647 w 672"/>
                <a:gd name="T55" fmla="*/ 2147483647 h 312"/>
                <a:gd name="T56" fmla="*/ 2147483647 w 672"/>
                <a:gd name="T57" fmla="*/ 2147483647 h 312"/>
                <a:gd name="T58" fmla="*/ 2147483647 w 672"/>
                <a:gd name="T59" fmla="*/ 2147483647 h 312"/>
                <a:gd name="T60" fmla="*/ 2147483647 w 672"/>
                <a:gd name="T61" fmla="*/ 2147483647 h 312"/>
                <a:gd name="T62" fmla="*/ 2147483647 w 672"/>
                <a:gd name="T63" fmla="*/ 2147483647 h 312"/>
                <a:gd name="T64" fmla="*/ 2147483647 w 672"/>
                <a:gd name="T65" fmla="*/ 2147483647 h 312"/>
                <a:gd name="T66" fmla="*/ 2147483647 w 672"/>
                <a:gd name="T67" fmla="*/ 2147483647 h 312"/>
                <a:gd name="T68" fmla="*/ 2147483647 w 672"/>
                <a:gd name="T69" fmla="*/ 2147483647 h 312"/>
                <a:gd name="T70" fmla="*/ 2147483647 w 672"/>
                <a:gd name="T71" fmla="*/ 2147483647 h 312"/>
                <a:gd name="T72" fmla="*/ 2147483647 w 672"/>
                <a:gd name="T73" fmla="*/ 2147483647 h 312"/>
                <a:gd name="T74" fmla="*/ 2147483647 w 672"/>
                <a:gd name="T75" fmla="*/ 2147483647 h 312"/>
                <a:gd name="T76" fmla="*/ 2147483647 w 672"/>
                <a:gd name="T77" fmla="*/ 0 h 312"/>
                <a:gd name="T78" fmla="*/ 2147483647 w 672"/>
                <a:gd name="T79" fmla="*/ 2147483647 h 312"/>
                <a:gd name="T80" fmla="*/ 2147483647 w 672"/>
                <a:gd name="T81" fmla="*/ 2147483647 h 312"/>
                <a:gd name="T82" fmla="*/ 2147483647 w 672"/>
                <a:gd name="T83" fmla="*/ 2147483647 h 312"/>
                <a:gd name="T84" fmla="*/ 2147483647 w 672"/>
                <a:gd name="T85" fmla="*/ 2147483647 h 312"/>
                <a:gd name="T86" fmla="*/ 2147483647 w 672"/>
                <a:gd name="T87" fmla="*/ 2147483647 h 312"/>
                <a:gd name="T88" fmla="*/ 2147483647 w 672"/>
                <a:gd name="T89" fmla="*/ 2147483647 h 31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2"/>
                <a:gd name="T136" fmla="*/ 0 h 312"/>
                <a:gd name="T137" fmla="*/ 672 w 672"/>
                <a:gd name="T138" fmla="*/ 312 h 31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2" h="312">
                  <a:moveTo>
                    <a:pt x="36" y="132"/>
                  </a:moveTo>
                  <a:lnTo>
                    <a:pt x="66" y="144"/>
                  </a:lnTo>
                  <a:lnTo>
                    <a:pt x="78" y="156"/>
                  </a:lnTo>
                  <a:lnTo>
                    <a:pt x="114" y="156"/>
                  </a:lnTo>
                  <a:lnTo>
                    <a:pt x="114" y="144"/>
                  </a:lnTo>
                  <a:lnTo>
                    <a:pt x="126" y="144"/>
                  </a:lnTo>
                  <a:lnTo>
                    <a:pt x="126" y="132"/>
                  </a:lnTo>
                  <a:lnTo>
                    <a:pt x="144" y="156"/>
                  </a:lnTo>
                  <a:lnTo>
                    <a:pt x="162" y="156"/>
                  </a:lnTo>
                  <a:lnTo>
                    <a:pt x="168" y="174"/>
                  </a:lnTo>
                  <a:lnTo>
                    <a:pt x="192" y="174"/>
                  </a:lnTo>
                  <a:lnTo>
                    <a:pt x="198" y="186"/>
                  </a:lnTo>
                  <a:lnTo>
                    <a:pt x="204" y="186"/>
                  </a:lnTo>
                  <a:lnTo>
                    <a:pt x="216" y="180"/>
                  </a:lnTo>
                  <a:lnTo>
                    <a:pt x="228" y="180"/>
                  </a:lnTo>
                  <a:lnTo>
                    <a:pt x="228" y="192"/>
                  </a:lnTo>
                  <a:lnTo>
                    <a:pt x="216" y="204"/>
                  </a:lnTo>
                  <a:lnTo>
                    <a:pt x="204" y="210"/>
                  </a:lnTo>
                  <a:lnTo>
                    <a:pt x="192" y="210"/>
                  </a:lnTo>
                  <a:lnTo>
                    <a:pt x="192" y="216"/>
                  </a:lnTo>
                  <a:lnTo>
                    <a:pt x="174" y="222"/>
                  </a:lnTo>
                  <a:lnTo>
                    <a:pt x="156" y="240"/>
                  </a:lnTo>
                  <a:lnTo>
                    <a:pt x="150" y="240"/>
                  </a:lnTo>
                  <a:lnTo>
                    <a:pt x="144" y="234"/>
                  </a:lnTo>
                  <a:lnTo>
                    <a:pt x="138" y="234"/>
                  </a:lnTo>
                  <a:lnTo>
                    <a:pt x="132" y="228"/>
                  </a:lnTo>
                  <a:lnTo>
                    <a:pt x="114" y="228"/>
                  </a:lnTo>
                  <a:lnTo>
                    <a:pt x="102" y="234"/>
                  </a:lnTo>
                  <a:lnTo>
                    <a:pt x="96" y="234"/>
                  </a:lnTo>
                  <a:lnTo>
                    <a:pt x="96" y="246"/>
                  </a:lnTo>
                  <a:lnTo>
                    <a:pt x="90" y="252"/>
                  </a:lnTo>
                  <a:lnTo>
                    <a:pt x="84" y="252"/>
                  </a:lnTo>
                  <a:lnTo>
                    <a:pt x="72" y="246"/>
                  </a:lnTo>
                  <a:lnTo>
                    <a:pt x="36" y="234"/>
                  </a:lnTo>
                  <a:lnTo>
                    <a:pt x="24" y="234"/>
                  </a:lnTo>
                  <a:lnTo>
                    <a:pt x="18" y="240"/>
                  </a:lnTo>
                  <a:lnTo>
                    <a:pt x="18" y="252"/>
                  </a:lnTo>
                  <a:lnTo>
                    <a:pt x="12" y="258"/>
                  </a:lnTo>
                  <a:lnTo>
                    <a:pt x="0" y="264"/>
                  </a:lnTo>
                  <a:lnTo>
                    <a:pt x="0" y="276"/>
                  </a:lnTo>
                  <a:lnTo>
                    <a:pt x="6" y="282"/>
                  </a:lnTo>
                  <a:lnTo>
                    <a:pt x="6" y="288"/>
                  </a:lnTo>
                  <a:lnTo>
                    <a:pt x="12" y="294"/>
                  </a:lnTo>
                  <a:lnTo>
                    <a:pt x="24" y="288"/>
                  </a:lnTo>
                  <a:lnTo>
                    <a:pt x="36" y="288"/>
                  </a:lnTo>
                  <a:lnTo>
                    <a:pt x="42" y="282"/>
                  </a:lnTo>
                  <a:lnTo>
                    <a:pt x="60" y="282"/>
                  </a:lnTo>
                  <a:lnTo>
                    <a:pt x="72" y="288"/>
                  </a:lnTo>
                  <a:lnTo>
                    <a:pt x="96" y="288"/>
                  </a:lnTo>
                  <a:lnTo>
                    <a:pt x="108" y="300"/>
                  </a:lnTo>
                  <a:lnTo>
                    <a:pt x="126" y="300"/>
                  </a:lnTo>
                  <a:lnTo>
                    <a:pt x="132" y="294"/>
                  </a:lnTo>
                  <a:lnTo>
                    <a:pt x="144" y="288"/>
                  </a:lnTo>
                  <a:lnTo>
                    <a:pt x="150" y="282"/>
                  </a:lnTo>
                  <a:lnTo>
                    <a:pt x="180" y="312"/>
                  </a:lnTo>
                  <a:lnTo>
                    <a:pt x="192" y="306"/>
                  </a:lnTo>
                  <a:lnTo>
                    <a:pt x="198" y="306"/>
                  </a:lnTo>
                  <a:lnTo>
                    <a:pt x="198" y="312"/>
                  </a:lnTo>
                  <a:lnTo>
                    <a:pt x="210" y="312"/>
                  </a:lnTo>
                  <a:lnTo>
                    <a:pt x="222" y="306"/>
                  </a:lnTo>
                  <a:lnTo>
                    <a:pt x="228" y="300"/>
                  </a:lnTo>
                  <a:lnTo>
                    <a:pt x="270" y="300"/>
                  </a:lnTo>
                  <a:lnTo>
                    <a:pt x="282" y="288"/>
                  </a:lnTo>
                  <a:lnTo>
                    <a:pt x="300" y="294"/>
                  </a:lnTo>
                  <a:lnTo>
                    <a:pt x="318" y="294"/>
                  </a:lnTo>
                  <a:lnTo>
                    <a:pt x="318" y="282"/>
                  </a:lnTo>
                  <a:lnTo>
                    <a:pt x="312" y="270"/>
                  </a:lnTo>
                  <a:lnTo>
                    <a:pt x="300" y="264"/>
                  </a:lnTo>
                  <a:lnTo>
                    <a:pt x="300" y="258"/>
                  </a:lnTo>
                  <a:lnTo>
                    <a:pt x="306" y="252"/>
                  </a:lnTo>
                  <a:lnTo>
                    <a:pt x="318" y="246"/>
                  </a:lnTo>
                  <a:lnTo>
                    <a:pt x="330" y="246"/>
                  </a:lnTo>
                  <a:lnTo>
                    <a:pt x="336" y="240"/>
                  </a:lnTo>
                  <a:lnTo>
                    <a:pt x="348" y="234"/>
                  </a:lnTo>
                  <a:lnTo>
                    <a:pt x="348" y="216"/>
                  </a:lnTo>
                  <a:lnTo>
                    <a:pt x="372" y="216"/>
                  </a:lnTo>
                  <a:lnTo>
                    <a:pt x="384" y="204"/>
                  </a:lnTo>
                  <a:lnTo>
                    <a:pt x="396" y="204"/>
                  </a:lnTo>
                  <a:lnTo>
                    <a:pt x="402" y="210"/>
                  </a:lnTo>
                  <a:lnTo>
                    <a:pt x="408" y="222"/>
                  </a:lnTo>
                  <a:lnTo>
                    <a:pt x="414" y="228"/>
                  </a:lnTo>
                  <a:lnTo>
                    <a:pt x="426" y="222"/>
                  </a:lnTo>
                  <a:lnTo>
                    <a:pt x="456" y="228"/>
                  </a:lnTo>
                  <a:lnTo>
                    <a:pt x="462" y="222"/>
                  </a:lnTo>
                  <a:lnTo>
                    <a:pt x="462" y="198"/>
                  </a:lnTo>
                  <a:lnTo>
                    <a:pt x="468" y="186"/>
                  </a:lnTo>
                  <a:lnTo>
                    <a:pt x="486" y="168"/>
                  </a:lnTo>
                  <a:lnTo>
                    <a:pt x="516" y="168"/>
                  </a:lnTo>
                  <a:lnTo>
                    <a:pt x="534" y="174"/>
                  </a:lnTo>
                  <a:lnTo>
                    <a:pt x="552" y="174"/>
                  </a:lnTo>
                  <a:lnTo>
                    <a:pt x="558" y="168"/>
                  </a:lnTo>
                  <a:lnTo>
                    <a:pt x="564" y="156"/>
                  </a:lnTo>
                  <a:lnTo>
                    <a:pt x="564" y="138"/>
                  </a:lnTo>
                  <a:lnTo>
                    <a:pt x="570" y="132"/>
                  </a:lnTo>
                  <a:lnTo>
                    <a:pt x="582" y="126"/>
                  </a:lnTo>
                  <a:lnTo>
                    <a:pt x="594" y="114"/>
                  </a:lnTo>
                  <a:lnTo>
                    <a:pt x="642" y="96"/>
                  </a:lnTo>
                  <a:lnTo>
                    <a:pt x="666" y="96"/>
                  </a:lnTo>
                  <a:lnTo>
                    <a:pt x="672" y="90"/>
                  </a:lnTo>
                  <a:lnTo>
                    <a:pt x="672" y="78"/>
                  </a:lnTo>
                  <a:lnTo>
                    <a:pt x="660" y="66"/>
                  </a:lnTo>
                  <a:lnTo>
                    <a:pt x="642" y="60"/>
                  </a:lnTo>
                  <a:lnTo>
                    <a:pt x="600" y="60"/>
                  </a:lnTo>
                  <a:lnTo>
                    <a:pt x="576" y="30"/>
                  </a:lnTo>
                  <a:lnTo>
                    <a:pt x="558" y="30"/>
                  </a:lnTo>
                  <a:lnTo>
                    <a:pt x="546" y="18"/>
                  </a:lnTo>
                  <a:lnTo>
                    <a:pt x="498" y="24"/>
                  </a:lnTo>
                  <a:lnTo>
                    <a:pt x="486" y="24"/>
                  </a:lnTo>
                  <a:lnTo>
                    <a:pt x="474" y="18"/>
                  </a:lnTo>
                  <a:lnTo>
                    <a:pt x="354" y="18"/>
                  </a:lnTo>
                  <a:lnTo>
                    <a:pt x="336" y="24"/>
                  </a:lnTo>
                  <a:lnTo>
                    <a:pt x="318" y="24"/>
                  </a:lnTo>
                  <a:lnTo>
                    <a:pt x="306" y="18"/>
                  </a:lnTo>
                  <a:lnTo>
                    <a:pt x="282" y="18"/>
                  </a:lnTo>
                  <a:lnTo>
                    <a:pt x="276" y="6"/>
                  </a:lnTo>
                  <a:lnTo>
                    <a:pt x="264" y="0"/>
                  </a:lnTo>
                  <a:lnTo>
                    <a:pt x="222" y="0"/>
                  </a:lnTo>
                  <a:lnTo>
                    <a:pt x="216" y="6"/>
                  </a:lnTo>
                  <a:lnTo>
                    <a:pt x="216" y="36"/>
                  </a:lnTo>
                  <a:lnTo>
                    <a:pt x="222" y="48"/>
                  </a:lnTo>
                  <a:lnTo>
                    <a:pt x="222" y="60"/>
                  </a:lnTo>
                  <a:lnTo>
                    <a:pt x="204" y="54"/>
                  </a:lnTo>
                  <a:lnTo>
                    <a:pt x="174" y="54"/>
                  </a:lnTo>
                  <a:lnTo>
                    <a:pt x="138" y="36"/>
                  </a:lnTo>
                  <a:lnTo>
                    <a:pt x="120" y="30"/>
                  </a:lnTo>
                  <a:lnTo>
                    <a:pt x="108" y="24"/>
                  </a:lnTo>
                  <a:lnTo>
                    <a:pt x="78" y="24"/>
                  </a:lnTo>
                  <a:lnTo>
                    <a:pt x="60" y="42"/>
                  </a:lnTo>
                  <a:lnTo>
                    <a:pt x="54" y="54"/>
                  </a:lnTo>
                  <a:lnTo>
                    <a:pt x="54" y="72"/>
                  </a:lnTo>
                  <a:lnTo>
                    <a:pt x="72" y="72"/>
                  </a:lnTo>
                  <a:lnTo>
                    <a:pt x="78" y="78"/>
                  </a:lnTo>
                  <a:lnTo>
                    <a:pt x="84" y="78"/>
                  </a:lnTo>
                  <a:lnTo>
                    <a:pt x="84" y="84"/>
                  </a:lnTo>
                  <a:lnTo>
                    <a:pt x="36" y="1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1" name="Kuwait" descr="© INSCALE GmbH, 05.05.2010&#10;http://www.presentationload.com/">
              <a:extLst>
                <a:ext uri="{FF2B5EF4-FFF2-40B4-BE49-F238E27FC236}">
                  <a16:creationId xmlns:a16="http://schemas.microsoft.com/office/drawing/2014/main" id="{BBF18148-E6D4-4728-A083-CD8EAC7F4C14}"/>
                </a:ext>
              </a:extLst>
            </p:cNvPr>
            <p:cNvSpPr>
              <a:spLocks/>
            </p:cNvSpPr>
            <p:nvPr>
              <p:custDataLst>
                <p:tags r:id="rId34"/>
              </p:custDataLst>
            </p:nvPr>
          </p:nvSpPr>
          <p:spPr bwMode="gray">
            <a:xfrm>
              <a:off x="8630315" y="2776959"/>
              <a:ext cx="53111" cy="47040"/>
            </a:xfrm>
            <a:custGeom>
              <a:avLst/>
              <a:gdLst>
                <a:gd name="T0" fmla="*/ 2147483647 w 138"/>
                <a:gd name="T1" fmla="*/ 0 h 120"/>
                <a:gd name="T2" fmla="*/ 2147483647 w 138"/>
                <a:gd name="T3" fmla="*/ 0 h 120"/>
                <a:gd name="T4" fmla="*/ 2147483647 w 138"/>
                <a:gd name="T5" fmla="*/ 2147483647 h 120"/>
                <a:gd name="T6" fmla="*/ 2147483647 w 138"/>
                <a:gd name="T7" fmla="*/ 2147483647 h 120"/>
                <a:gd name="T8" fmla="*/ 2147483647 w 138"/>
                <a:gd name="T9" fmla="*/ 2147483647 h 120"/>
                <a:gd name="T10" fmla="*/ 2147483647 w 138"/>
                <a:gd name="T11" fmla="*/ 2147483647 h 120"/>
                <a:gd name="T12" fmla="*/ 0 w 138"/>
                <a:gd name="T13" fmla="*/ 2147483647 h 120"/>
                <a:gd name="T14" fmla="*/ 2147483647 w 138"/>
                <a:gd name="T15" fmla="*/ 2147483647 h 120"/>
                <a:gd name="T16" fmla="*/ 2147483647 w 138"/>
                <a:gd name="T17" fmla="*/ 2147483647 h 120"/>
                <a:gd name="T18" fmla="*/ 2147483647 w 138"/>
                <a:gd name="T19" fmla="*/ 2147483647 h 120"/>
                <a:gd name="T20" fmla="*/ 2147483647 w 138"/>
                <a:gd name="T21" fmla="*/ 2147483647 h 120"/>
                <a:gd name="T22" fmla="*/ 2147483647 w 138"/>
                <a:gd name="T23" fmla="*/ 2147483647 h 120"/>
                <a:gd name="T24" fmla="*/ 2147483647 w 138"/>
                <a:gd name="T25" fmla="*/ 2147483647 h 120"/>
                <a:gd name="T26" fmla="*/ 2147483647 w 138"/>
                <a:gd name="T27" fmla="*/ 2147483647 h 120"/>
                <a:gd name="T28" fmla="*/ 2147483647 w 138"/>
                <a:gd name="T29" fmla="*/ 2147483647 h 120"/>
                <a:gd name="T30" fmla="*/ 2147483647 w 138"/>
                <a:gd name="T31" fmla="*/ 2147483647 h 120"/>
                <a:gd name="T32" fmla="*/ 2147483647 w 138"/>
                <a:gd name="T33" fmla="*/ 2147483647 h 120"/>
                <a:gd name="T34" fmla="*/ 2147483647 w 138"/>
                <a:gd name="T35" fmla="*/ 2147483647 h 120"/>
                <a:gd name="T36" fmla="*/ 2147483647 w 138"/>
                <a:gd name="T37" fmla="*/ 2147483647 h 120"/>
                <a:gd name="T38" fmla="*/ 2147483647 w 138"/>
                <a:gd name="T39" fmla="*/ 2147483647 h 120"/>
                <a:gd name="T40" fmla="*/ 2147483647 w 138"/>
                <a:gd name="T41" fmla="*/ 2147483647 h 120"/>
                <a:gd name="T42" fmla="*/ 2147483647 w 138"/>
                <a:gd name="T43" fmla="*/ 2147483647 h 120"/>
                <a:gd name="T44" fmla="*/ 2147483647 w 138"/>
                <a:gd name="T45" fmla="*/ 2147483647 h 120"/>
                <a:gd name="T46" fmla="*/ 2147483647 w 138"/>
                <a:gd name="T47" fmla="*/ 2147483647 h 120"/>
                <a:gd name="T48" fmla="*/ 2147483647 w 138"/>
                <a:gd name="T49" fmla="*/ 0 h 120"/>
                <a:gd name="T50" fmla="*/ 2147483647 w 138"/>
                <a:gd name="T51" fmla="*/ 0 h 1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8"/>
                <a:gd name="T79" fmla="*/ 0 h 120"/>
                <a:gd name="T80" fmla="*/ 138 w 138"/>
                <a:gd name="T81" fmla="*/ 120 h 1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8" h="120">
                  <a:moveTo>
                    <a:pt x="54" y="0"/>
                  </a:moveTo>
                  <a:lnTo>
                    <a:pt x="36" y="0"/>
                  </a:lnTo>
                  <a:lnTo>
                    <a:pt x="30" y="12"/>
                  </a:lnTo>
                  <a:lnTo>
                    <a:pt x="24" y="18"/>
                  </a:lnTo>
                  <a:lnTo>
                    <a:pt x="24" y="30"/>
                  </a:lnTo>
                  <a:lnTo>
                    <a:pt x="6" y="66"/>
                  </a:lnTo>
                  <a:lnTo>
                    <a:pt x="0" y="72"/>
                  </a:lnTo>
                  <a:lnTo>
                    <a:pt x="42" y="72"/>
                  </a:lnTo>
                  <a:lnTo>
                    <a:pt x="60" y="78"/>
                  </a:lnTo>
                  <a:lnTo>
                    <a:pt x="66" y="78"/>
                  </a:lnTo>
                  <a:lnTo>
                    <a:pt x="66" y="114"/>
                  </a:lnTo>
                  <a:lnTo>
                    <a:pt x="72" y="120"/>
                  </a:lnTo>
                  <a:lnTo>
                    <a:pt x="138" y="120"/>
                  </a:lnTo>
                  <a:lnTo>
                    <a:pt x="126" y="114"/>
                  </a:lnTo>
                  <a:lnTo>
                    <a:pt x="114" y="102"/>
                  </a:lnTo>
                  <a:lnTo>
                    <a:pt x="102" y="78"/>
                  </a:lnTo>
                  <a:lnTo>
                    <a:pt x="102" y="66"/>
                  </a:lnTo>
                  <a:lnTo>
                    <a:pt x="90" y="60"/>
                  </a:lnTo>
                  <a:lnTo>
                    <a:pt x="84" y="36"/>
                  </a:lnTo>
                  <a:lnTo>
                    <a:pt x="120" y="36"/>
                  </a:lnTo>
                  <a:lnTo>
                    <a:pt x="120" y="18"/>
                  </a:lnTo>
                  <a:lnTo>
                    <a:pt x="114" y="12"/>
                  </a:lnTo>
                  <a:lnTo>
                    <a:pt x="90" y="12"/>
                  </a:lnTo>
                  <a:lnTo>
                    <a:pt x="90" y="18"/>
                  </a:lnTo>
                  <a:lnTo>
                    <a:pt x="84" y="0"/>
                  </a:lnTo>
                  <a:lnTo>
                    <a:pt x="54"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2" name="Korea, South" descr="© INSCALE GmbH, 05.05.2010&#10;http://www.presentationload.com/">
              <a:extLst>
                <a:ext uri="{FF2B5EF4-FFF2-40B4-BE49-F238E27FC236}">
                  <a16:creationId xmlns:a16="http://schemas.microsoft.com/office/drawing/2014/main" id="{8950D848-CCD2-49D4-B40F-0B730BD5E58B}"/>
                </a:ext>
              </a:extLst>
            </p:cNvPr>
            <p:cNvSpPr>
              <a:spLocks noEditPoints="1"/>
            </p:cNvSpPr>
            <p:nvPr>
              <p:custDataLst>
                <p:tags r:id="rId35"/>
              </p:custDataLst>
            </p:nvPr>
          </p:nvSpPr>
          <p:spPr bwMode="gray">
            <a:xfrm>
              <a:off x="10656067" y="2511410"/>
              <a:ext cx="106219" cy="165398"/>
            </a:xfrm>
            <a:custGeom>
              <a:avLst/>
              <a:gdLst>
                <a:gd name="T0" fmla="*/ 2147483647 w 276"/>
                <a:gd name="T1" fmla="*/ 2147483647 h 426"/>
                <a:gd name="T2" fmla="*/ 2147483647 w 276"/>
                <a:gd name="T3" fmla="*/ 2147483647 h 426"/>
                <a:gd name="T4" fmla="*/ 2147483647 w 276"/>
                <a:gd name="T5" fmla="*/ 2147483647 h 426"/>
                <a:gd name="T6" fmla="*/ 2147483647 w 276"/>
                <a:gd name="T7" fmla="*/ 2147483647 h 426"/>
                <a:gd name="T8" fmla="*/ 2147483647 w 276"/>
                <a:gd name="T9" fmla="*/ 2147483647 h 426"/>
                <a:gd name="T10" fmla="*/ 2147483647 w 276"/>
                <a:gd name="T11" fmla="*/ 2147483647 h 426"/>
                <a:gd name="T12" fmla="*/ 2147483647 w 276"/>
                <a:gd name="T13" fmla="*/ 2147483647 h 426"/>
                <a:gd name="T14" fmla="*/ 2147483647 w 276"/>
                <a:gd name="T15" fmla="*/ 2147483647 h 426"/>
                <a:gd name="T16" fmla="*/ 2147483647 w 276"/>
                <a:gd name="T17" fmla="*/ 2147483647 h 426"/>
                <a:gd name="T18" fmla="*/ 2147483647 w 276"/>
                <a:gd name="T19" fmla="*/ 2147483647 h 426"/>
                <a:gd name="T20" fmla="*/ 2147483647 w 276"/>
                <a:gd name="T21" fmla="*/ 2147483647 h 426"/>
                <a:gd name="T22" fmla="*/ 2147483647 w 276"/>
                <a:gd name="T23" fmla="*/ 2147483647 h 426"/>
                <a:gd name="T24" fmla="*/ 2147483647 w 276"/>
                <a:gd name="T25" fmla="*/ 0 h 426"/>
                <a:gd name="T26" fmla="*/ 2147483647 w 276"/>
                <a:gd name="T27" fmla="*/ 2147483647 h 426"/>
                <a:gd name="T28" fmla="*/ 2147483647 w 276"/>
                <a:gd name="T29" fmla="*/ 2147483647 h 426"/>
                <a:gd name="T30" fmla="*/ 2147483647 w 276"/>
                <a:gd name="T31" fmla="*/ 2147483647 h 426"/>
                <a:gd name="T32" fmla="*/ 2147483647 w 276"/>
                <a:gd name="T33" fmla="*/ 2147483647 h 426"/>
                <a:gd name="T34" fmla="*/ 0 w 276"/>
                <a:gd name="T35" fmla="*/ 2147483647 h 426"/>
                <a:gd name="T36" fmla="*/ 2147483647 w 276"/>
                <a:gd name="T37" fmla="*/ 2147483647 h 426"/>
                <a:gd name="T38" fmla="*/ 2147483647 w 276"/>
                <a:gd name="T39" fmla="*/ 2147483647 h 426"/>
                <a:gd name="T40" fmla="*/ 2147483647 w 276"/>
                <a:gd name="T41" fmla="*/ 2147483647 h 426"/>
                <a:gd name="T42" fmla="*/ 2147483647 w 276"/>
                <a:gd name="T43" fmla="*/ 2147483647 h 426"/>
                <a:gd name="T44" fmla="*/ 2147483647 w 276"/>
                <a:gd name="T45" fmla="*/ 2147483647 h 426"/>
                <a:gd name="T46" fmla="*/ 2147483647 w 276"/>
                <a:gd name="T47" fmla="*/ 2147483647 h 426"/>
                <a:gd name="T48" fmla="*/ 2147483647 w 276"/>
                <a:gd name="T49" fmla="*/ 2147483647 h 426"/>
                <a:gd name="T50" fmla="*/ 2147483647 w 276"/>
                <a:gd name="T51" fmla="*/ 2147483647 h 426"/>
                <a:gd name="T52" fmla="*/ 2147483647 w 276"/>
                <a:gd name="T53" fmla="*/ 2147483647 h 426"/>
                <a:gd name="T54" fmla="*/ 2147483647 w 276"/>
                <a:gd name="T55" fmla="*/ 2147483647 h 426"/>
                <a:gd name="T56" fmla="*/ 2147483647 w 276"/>
                <a:gd name="T57" fmla="*/ 2147483647 h 426"/>
                <a:gd name="T58" fmla="*/ 2147483647 w 276"/>
                <a:gd name="T59" fmla="*/ 2147483647 h 426"/>
                <a:gd name="T60" fmla="*/ 2147483647 w 276"/>
                <a:gd name="T61" fmla="*/ 2147483647 h 426"/>
                <a:gd name="T62" fmla="*/ 2147483647 w 276"/>
                <a:gd name="T63" fmla="*/ 2147483647 h 426"/>
                <a:gd name="T64" fmla="*/ 2147483647 w 276"/>
                <a:gd name="T65" fmla="*/ 2147483647 h 426"/>
                <a:gd name="T66" fmla="*/ 2147483647 w 276"/>
                <a:gd name="T67" fmla="*/ 2147483647 h 426"/>
                <a:gd name="T68" fmla="*/ 2147483647 w 276"/>
                <a:gd name="T69" fmla="*/ 2147483647 h 426"/>
                <a:gd name="T70" fmla="*/ 2147483647 w 276"/>
                <a:gd name="T71" fmla="*/ 2147483647 h 426"/>
                <a:gd name="T72" fmla="*/ 2147483647 w 276"/>
                <a:gd name="T73" fmla="*/ 2147483647 h 426"/>
                <a:gd name="T74" fmla="*/ 2147483647 w 276"/>
                <a:gd name="T75" fmla="*/ 2147483647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6"/>
                <a:gd name="T115" fmla="*/ 0 h 426"/>
                <a:gd name="T116" fmla="*/ 276 w 276"/>
                <a:gd name="T117" fmla="*/ 426 h 4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6" h="426">
                  <a:moveTo>
                    <a:pt x="150" y="402"/>
                  </a:moveTo>
                  <a:lnTo>
                    <a:pt x="132" y="408"/>
                  </a:lnTo>
                  <a:lnTo>
                    <a:pt x="126" y="414"/>
                  </a:lnTo>
                  <a:lnTo>
                    <a:pt x="138" y="426"/>
                  </a:lnTo>
                  <a:lnTo>
                    <a:pt x="162" y="426"/>
                  </a:lnTo>
                  <a:lnTo>
                    <a:pt x="174" y="414"/>
                  </a:lnTo>
                  <a:lnTo>
                    <a:pt x="174" y="408"/>
                  </a:lnTo>
                  <a:lnTo>
                    <a:pt x="168" y="402"/>
                  </a:lnTo>
                  <a:lnTo>
                    <a:pt x="150" y="402"/>
                  </a:lnTo>
                  <a:close/>
                  <a:moveTo>
                    <a:pt x="276" y="246"/>
                  </a:moveTo>
                  <a:lnTo>
                    <a:pt x="270" y="228"/>
                  </a:lnTo>
                  <a:lnTo>
                    <a:pt x="264" y="216"/>
                  </a:lnTo>
                  <a:lnTo>
                    <a:pt x="246" y="198"/>
                  </a:lnTo>
                  <a:lnTo>
                    <a:pt x="252" y="186"/>
                  </a:lnTo>
                  <a:lnTo>
                    <a:pt x="252" y="180"/>
                  </a:lnTo>
                  <a:lnTo>
                    <a:pt x="246" y="162"/>
                  </a:lnTo>
                  <a:lnTo>
                    <a:pt x="240" y="150"/>
                  </a:lnTo>
                  <a:lnTo>
                    <a:pt x="210" y="120"/>
                  </a:lnTo>
                  <a:lnTo>
                    <a:pt x="198" y="102"/>
                  </a:lnTo>
                  <a:lnTo>
                    <a:pt x="168" y="72"/>
                  </a:lnTo>
                  <a:lnTo>
                    <a:pt x="144" y="66"/>
                  </a:lnTo>
                  <a:lnTo>
                    <a:pt x="144" y="60"/>
                  </a:lnTo>
                  <a:lnTo>
                    <a:pt x="138" y="54"/>
                  </a:lnTo>
                  <a:lnTo>
                    <a:pt x="132" y="42"/>
                  </a:lnTo>
                  <a:lnTo>
                    <a:pt x="102" y="12"/>
                  </a:lnTo>
                  <a:lnTo>
                    <a:pt x="96" y="0"/>
                  </a:lnTo>
                  <a:lnTo>
                    <a:pt x="78" y="12"/>
                  </a:lnTo>
                  <a:lnTo>
                    <a:pt x="48" y="12"/>
                  </a:lnTo>
                  <a:lnTo>
                    <a:pt x="24" y="24"/>
                  </a:lnTo>
                  <a:lnTo>
                    <a:pt x="18" y="30"/>
                  </a:lnTo>
                  <a:lnTo>
                    <a:pt x="12" y="30"/>
                  </a:lnTo>
                  <a:lnTo>
                    <a:pt x="12" y="36"/>
                  </a:lnTo>
                  <a:lnTo>
                    <a:pt x="18" y="42"/>
                  </a:lnTo>
                  <a:lnTo>
                    <a:pt x="18" y="48"/>
                  </a:lnTo>
                  <a:lnTo>
                    <a:pt x="12" y="54"/>
                  </a:lnTo>
                  <a:lnTo>
                    <a:pt x="0" y="60"/>
                  </a:lnTo>
                  <a:lnTo>
                    <a:pt x="0" y="66"/>
                  </a:lnTo>
                  <a:lnTo>
                    <a:pt x="6" y="72"/>
                  </a:lnTo>
                  <a:lnTo>
                    <a:pt x="12" y="84"/>
                  </a:lnTo>
                  <a:lnTo>
                    <a:pt x="24" y="90"/>
                  </a:lnTo>
                  <a:lnTo>
                    <a:pt x="30" y="90"/>
                  </a:lnTo>
                  <a:lnTo>
                    <a:pt x="42" y="96"/>
                  </a:lnTo>
                  <a:lnTo>
                    <a:pt x="60" y="132"/>
                  </a:lnTo>
                  <a:lnTo>
                    <a:pt x="54" y="132"/>
                  </a:lnTo>
                  <a:lnTo>
                    <a:pt x="48" y="126"/>
                  </a:lnTo>
                  <a:lnTo>
                    <a:pt x="36" y="126"/>
                  </a:lnTo>
                  <a:lnTo>
                    <a:pt x="24" y="120"/>
                  </a:lnTo>
                  <a:lnTo>
                    <a:pt x="6" y="120"/>
                  </a:lnTo>
                  <a:lnTo>
                    <a:pt x="6" y="126"/>
                  </a:lnTo>
                  <a:lnTo>
                    <a:pt x="18" y="132"/>
                  </a:lnTo>
                  <a:lnTo>
                    <a:pt x="30" y="144"/>
                  </a:lnTo>
                  <a:lnTo>
                    <a:pt x="42" y="150"/>
                  </a:lnTo>
                  <a:lnTo>
                    <a:pt x="54" y="192"/>
                  </a:lnTo>
                  <a:lnTo>
                    <a:pt x="90" y="198"/>
                  </a:lnTo>
                  <a:lnTo>
                    <a:pt x="90" y="228"/>
                  </a:lnTo>
                  <a:lnTo>
                    <a:pt x="78" y="240"/>
                  </a:lnTo>
                  <a:lnTo>
                    <a:pt x="78" y="270"/>
                  </a:lnTo>
                  <a:lnTo>
                    <a:pt x="84" y="282"/>
                  </a:lnTo>
                  <a:lnTo>
                    <a:pt x="102" y="300"/>
                  </a:lnTo>
                  <a:lnTo>
                    <a:pt x="108" y="300"/>
                  </a:lnTo>
                  <a:lnTo>
                    <a:pt x="108" y="306"/>
                  </a:lnTo>
                  <a:lnTo>
                    <a:pt x="102" y="312"/>
                  </a:lnTo>
                  <a:lnTo>
                    <a:pt x="102" y="324"/>
                  </a:lnTo>
                  <a:lnTo>
                    <a:pt x="108" y="330"/>
                  </a:lnTo>
                  <a:lnTo>
                    <a:pt x="132" y="330"/>
                  </a:lnTo>
                  <a:lnTo>
                    <a:pt x="144" y="324"/>
                  </a:lnTo>
                  <a:lnTo>
                    <a:pt x="144" y="318"/>
                  </a:lnTo>
                  <a:lnTo>
                    <a:pt x="150" y="312"/>
                  </a:lnTo>
                  <a:lnTo>
                    <a:pt x="150" y="306"/>
                  </a:lnTo>
                  <a:lnTo>
                    <a:pt x="198" y="282"/>
                  </a:lnTo>
                  <a:lnTo>
                    <a:pt x="222" y="288"/>
                  </a:lnTo>
                  <a:lnTo>
                    <a:pt x="234" y="270"/>
                  </a:lnTo>
                  <a:lnTo>
                    <a:pt x="258" y="270"/>
                  </a:lnTo>
                  <a:lnTo>
                    <a:pt x="270" y="264"/>
                  </a:lnTo>
                  <a:lnTo>
                    <a:pt x="276" y="264"/>
                  </a:lnTo>
                  <a:lnTo>
                    <a:pt x="276" y="2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3" name="Korea, North" descr="© INSCALE GmbH, 05.05.2010&#10;http://www.presentationload.com/">
              <a:extLst>
                <a:ext uri="{FF2B5EF4-FFF2-40B4-BE49-F238E27FC236}">
                  <a16:creationId xmlns:a16="http://schemas.microsoft.com/office/drawing/2014/main" id="{2DC4AB18-EB47-400E-806E-B90B83A86178}"/>
                </a:ext>
              </a:extLst>
            </p:cNvPr>
            <p:cNvSpPr>
              <a:spLocks/>
            </p:cNvSpPr>
            <p:nvPr>
              <p:custDataLst>
                <p:tags r:id="rId36"/>
              </p:custDataLst>
            </p:nvPr>
          </p:nvSpPr>
          <p:spPr bwMode="gray">
            <a:xfrm>
              <a:off x="10568056" y="2374842"/>
              <a:ext cx="127463" cy="162364"/>
            </a:xfrm>
            <a:custGeom>
              <a:avLst/>
              <a:gdLst>
                <a:gd name="T0" fmla="*/ 2147483647 w 330"/>
                <a:gd name="T1" fmla="*/ 0 h 420"/>
                <a:gd name="T2" fmla="*/ 2147483647 w 330"/>
                <a:gd name="T3" fmla="*/ 2147483647 h 420"/>
                <a:gd name="T4" fmla="*/ 2147483647 w 330"/>
                <a:gd name="T5" fmla="*/ 2147483647 h 420"/>
                <a:gd name="T6" fmla="*/ 2147483647 w 330"/>
                <a:gd name="T7" fmla="*/ 2147483647 h 420"/>
                <a:gd name="T8" fmla="*/ 2147483647 w 330"/>
                <a:gd name="T9" fmla="*/ 2147483647 h 420"/>
                <a:gd name="T10" fmla="*/ 2147483647 w 330"/>
                <a:gd name="T11" fmla="*/ 2147483647 h 420"/>
                <a:gd name="T12" fmla="*/ 2147483647 w 330"/>
                <a:gd name="T13" fmla="*/ 2147483647 h 420"/>
                <a:gd name="T14" fmla="*/ 2147483647 w 330"/>
                <a:gd name="T15" fmla="*/ 2147483647 h 420"/>
                <a:gd name="T16" fmla="*/ 2147483647 w 330"/>
                <a:gd name="T17" fmla="*/ 2147483647 h 420"/>
                <a:gd name="T18" fmla="*/ 2147483647 w 330"/>
                <a:gd name="T19" fmla="*/ 2147483647 h 420"/>
                <a:gd name="T20" fmla="*/ 2147483647 w 330"/>
                <a:gd name="T21" fmla="*/ 2147483647 h 420"/>
                <a:gd name="T22" fmla="*/ 2147483647 w 330"/>
                <a:gd name="T23" fmla="*/ 2147483647 h 420"/>
                <a:gd name="T24" fmla="*/ 2147483647 w 330"/>
                <a:gd name="T25" fmla="*/ 2147483647 h 420"/>
                <a:gd name="T26" fmla="*/ 2147483647 w 330"/>
                <a:gd name="T27" fmla="*/ 2147483647 h 420"/>
                <a:gd name="T28" fmla="*/ 2147483647 w 330"/>
                <a:gd name="T29" fmla="*/ 2147483647 h 420"/>
                <a:gd name="T30" fmla="*/ 2147483647 w 330"/>
                <a:gd name="T31" fmla="*/ 2147483647 h 420"/>
                <a:gd name="T32" fmla="*/ 2147483647 w 330"/>
                <a:gd name="T33" fmla="*/ 2147483647 h 420"/>
                <a:gd name="T34" fmla="*/ 2147483647 w 330"/>
                <a:gd name="T35" fmla="*/ 2147483647 h 420"/>
                <a:gd name="T36" fmla="*/ 2147483647 w 330"/>
                <a:gd name="T37" fmla="*/ 2147483647 h 420"/>
                <a:gd name="T38" fmla="*/ 2147483647 w 330"/>
                <a:gd name="T39" fmla="*/ 2147483647 h 420"/>
                <a:gd name="T40" fmla="*/ 2147483647 w 330"/>
                <a:gd name="T41" fmla="*/ 2147483647 h 420"/>
                <a:gd name="T42" fmla="*/ 2147483647 w 330"/>
                <a:gd name="T43" fmla="*/ 2147483647 h 420"/>
                <a:gd name="T44" fmla="*/ 2147483647 w 330"/>
                <a:gd name="T45" fmla="*/ 2147483647 h 420"/>
                <a:gd name="T46" fmla="*/ 2147483647 w 330"/>
                <a:gd name="T47" fmla="*/ 2147483647 h 420"/>
                <a:gd name="T48" fmla="*/ 2147483647 w 330"/>
                <a:gd name="T49" fmla="*/ 2147483647 h 420"/>
                <a:gd name="T50" fmla="*/ 2147483647 w 330"/>
                <a:gd name="T51" fmla="*/ 2147483647 h 420"/>
                <a:gd name="T52" fmla="*/ 2147483647 w 330"/>
                <a:gd name="T53" fmla="*/ 2147483647 h 420"/>
                <a:gd name="T54" fmla="*/ 2147483647 w 330"/>
                <a:gd name="T55" fmla="*/ 2147483647 h 420"/>
                <a:gd name="T56" fmla="*/ 2147483647 w 330"/>
                <a:gd name="T57" fmla="*/ 2147483647 h 420"/>
                <a:gd name="T58" fmla="*/ 2147483647 w 330"/>
                <a:gd name="T59" fmla="*/ 2147483647 h 420"/>
                <a:gd name="T60" fmla="*/ 2147483647 w 330"/>
                <a:gd name="T61" fmla="*/ 2147483647 h 420"/>
                <a:gd name="T62" fmla="*/ 2147483647 w 330"/>
                <a:gd name="T63" fmla="*/ 2147483647 h 420"/>
                <a:gd name="T64" fmla="*/ 2147483647 w 330"/>
                <a:gd name="T65" fmla="*/ 2147483647 h 420"/>
                <a:gd name="T66" fmla="*/ 2147483647 w 330"/>
                <a:gd name="T67" fmla="*/ 2147483647 h 420"/>
                <a:gd name="T68" fmla="*/ 2147483647 w 330"/>
                <a:gd name="T69" fmla="*/ 2147483647 h 420"/>
                <a:gd name="T70" fmla="*/ 2147483647 w 330"/>
                <a:gd name="T71" fmla="*/ 2147483647 h 420"/>
                <a:gd name="T72" fmla="*/ 2147483647 w 330"/>
                <a:gd name="T73" fmla="*/ 2147483647 h 420"/>
                <a:gd name="T74" fmla="*/ 2147483647 w 330"/>
                <a:gd name="T75" fmla="*/ 2147483647 h 420"/>
                <a:gd name="T76" fmla="*/ 2147483647 w 330"/>
                <a:gd name="T77" fmla="*/ 2147483647 h 420"/>
                <a:gd name="T78" fmla="*/ 2147483647 w 330"/>
                <a:gd name="T79" fmla="*/ 2147483647 h 420"/>
                <a:gd name="T80" fmla="*/ 2147483647 w 330"/>
                <a:gd name="T81" fmla="*/ 2147483647 h 420"/>
                <a:gd name="T82" fmla="*/ 2147483647 w 330"/>
                <a:gd name="T83" fmla="*/ 2147483647 h 420"/>
                <a:gd name="T84" fmla="*/ 2147483647 w 330"/>
                <a:gd name="T85" fmla="*/ 2147483647 h 420"/>
                <a:gd name="T86" fmla="*/ 2147483647 w 330"/>
                <a:gd name="T87" fmla="*/ 2147483647 h 420"/>
                <a:gd name="T88" fmla="*/ 2147483647 w 330"/>
                <a:gd name="T89" fmla="*/ 2147483647 h 420"/>
                <a:gd name="T90" fmla="*/ 2147483647 w 330"/>
                <a:gd name="T91" fmla="*/ 2147483647 h 420"/>
                <a:gd name="T92" fmla="*/ 2147483647 w 330"/>
                <a:gd name="T93" fmla="*/ 2147483647 h 420"/>
                <a:gd name="T94" fmla="*/ 2147483647 w 330"/>
                <a:gd name="T95" fmla="*/ 2147483647 h 420"/>
                <a:gd name="T96" fmla="*/ 2147483647 w 330"/>
                <a:gd name="T97" fmla="*/ 2147483647 h 420"/>
                <a:gd name="T98" fmla="*/ 2147483647 w 330"/>
                <a:gd name="T99" fmla="*/ 2147483647 h 420"/>
                <a:gd name="T100" fmla="*/ 2147483647 w 330"/>
                <a:gd name="T101" fmla="*/ 2147483647 h 420"/>
                <a:gd name="T102" fmla="*/ 2147483647 w 330"/>
                <a:gd name="T103" fmla="*/ 0 h 4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30"/>
                <a:gd name="T157" fmla="*/ 0 h 420"/>
                <a:gd name="T158" fmla="*/ 330 w 330"/>
                <a:gd name="T159" fmla="*/ 420 h 4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30" h="420">
                  <a:moveTo>
                    <a:pt x="270" y="0"/>
                  </a:moveTo>
                  <a:lnTo>
                    <a:pt x="240" y="0"/>
                  </a:lnTo>
                  <a:lnTo>
                    <a:pt x="240" y="6"/>
                  </a:lnTo>
                  <a:lnTo>
                    <a:pt x="246" y="12"/>
                  </a:lnTo>
                  <a:lnTo>
                    <a:pt x="252" y="24"/>
                  </a:lnTo>
                  <a:lnTo>
                    <a:pt x="252" y="42"/>
                  </a:lnTo>
                  <a:lnTo>
                    <a:pt x="228" y="42"/>
                  </a:lnTo>
                  <a:lnTo>
                    <a:pt x="234" y="54"/>
                  </a:lnTo>
                  <a:lnTo>
                    <a:pt x="234" y="60"/>
                  </a:lnTo>
                  <a:lnTo>
                    <a:pt x="228" y="72"/>
                  </a:lnTo>
                  <a:lnTo>
                    <a:pt x="216" y="78"/>
                  </a:lnTo>
                  <a:lnTo>
                    <a:pt x="204" y="72"/>
                  </a:lnTo>
                  <a:lnTo>
                    <a:pt x="180" y="72"/>
                  </a:lnTo>
                  <a:lnTo>
                    <a:pt x="174" y="66"/>
                  </a:lnTo>
                  <a:lnTo>
                    <a:pt x="168" y="72"/>
                  </a:lnTo>
                  <a:lnTo>
                    <a:pt x="168" y="84"/>
                  </a:lnTo>
                  <a:lnTo>
                    <a:pt x="192" y="108"/>
                  </a:lnTo>
                  <a:lnTo>
                    <a:pt x="198" y="108"/>
                  </a:lnTo>
                  <a:lnTo>
                    <a:pt x="198" y="120"/>
                  </a:lnTo>
                  <a:lnTo>
                    <a:pt x="150" y="120"/>
                  </a:lnTo>
                  <a:lnTo>
                    <a:pt x="138" y="114"/>
                  </a:lnTo>
                  <a:lnTo>
                    <a:pt x="126" y="114"/>
                  </a:lnTo>
                  <a:lnTo>
                    <a:pt x="114" y="102"/>
                  </a:lnTo>
                  <a:lnTo>
                    <a:pt x="102" y="96"/>
                  </a:lnTo>
                  <a:lnTo>
                    <a:pt x="90" y="96"/>
                  </a:lnTo>
                  <a:lnTo>
                    <a:pt x="90" y="102"/>
                  </a:lnTo>
                  <a:lnTo>
                    <a:pt x="84" y="108"/>
                  </a:lnTo>
                  <a:lnTo>
                    <a:pt x="84" y="138"/>
                  </a:lnTo>
                  <a:lnTo>
                    <a:pt x="66" y="174"/>
                  </a:lnTo>
                  <a:lnTo>
                    <a:pt x="54" y="186"/>
                  </a:lnTo>
                  <a:lnTo>
                    <a:pt x="18" y="204"/>
                  </a:lnTo>
                  <a:lnTo>
                    <a:pt x="12" y="216"/>
                  </a:lnTo>
                  <a:lnTo>
                    <a:pt x="6" y="222"/>
                  </a:lnTo>
                  <a:lnTo>
                    <a:pt x="6" y="234"/>
                  </a:lnTo>
                  <a:lnTo>
                    <a:pt x="0" y="246"/>
                  </a:lnTo>
                  <a:lnTo>
                    <a:pt x="12" y="228"/>
                  </a:lnTo>
                  <a:lnTo>
                    <a:pt x="18" y="246"/>
                  </a:lnTo>
                  <a:lnTo>
                    <a:pt x="36" y="270"/>
                  </a:lnTo>
                  <a:lnTo>
                    <a:pt x="48" y="252"/>
                  </a:lnTo>
                  <a:lnTo>
                    <a:pt x="54" y="258"/>
                  </a:lnTo>
                  <a:lnTo>
                    <a:pt x="60" y="270"/>
                  </a:lnTo>
                  <a:lnTo>
                    <a:pt x="96" y="270"/>
                  </a:lnTo>
                  <a:lnTo>
                    <a:pt x="96" y="282"/>
                  </a:lnTo>
                  <a:lnTo>
                    <a:pt x="102" y="294"/>
                  </a:lnTo>
                  <a:lnTo>
                    <a:pt x="102" y="336"/>
                  </a:lnTo>
                  <a:lnTo>
                    <a:pt x="138" y="336"/>
                  </a:lnTo>
                  <a:lnTo>
                    <a:pt x="144" y="348"/>
                  </a:lnTo>
                  <a:lnTo>
                    <a:pt x="132" y="342"/>
                  </a:lnTo>
                  <a:lnTo>
                    <a:pt x="108" y="342"/>
                  </a:lnTo>
                  <a:lnTo>
                    <a:pt x="102" y="348"/>
                  </a:lnTo>
                  <a:lnTo>
                    <a:pt x="102" y="360"/>
                  </a:lnTo>
                  <a:lnTo>
                    <a:pt x="108" y="378"/>
                  </a:lnTo>
                  <a:lnTo>
                    <a:pt x="114" y="384"/>
                  </a:lnTo>
                  <a:lnTo>
                    <a:pt x="126" y="408"/>
                  </a:lnTo>
                  <a:lnTo>
                    <a:pt x="156" y="396"/>
                  </a:lnTo>
                  <a:lnTo>
                    <a:pt x="162" y="402"/>
                  </a:lnTo>
                  <a:lnTo>
                    <a:pt x="174" y="408"/>
                  </a:lnTo>
                  <a:lnTo>
                    <a:pt x="180" y="414"/>
                  </a:lnTo>
                  <a:lnTo>
                    <a:pt x="192" y="420"/>
                  </a:lnTo>
                  <a:lnTo>
                    <a:pt x="198" y="420"/>
                  </a:lnTo>
                  <a:lnTo>
                    <a:pt x="216" y="414"/>
                  </a:lnTo>
                  <a:lnTo>
                    <a:pt x="228" y="414"/>
                  </a:lnTo>
                  <a:lnTo>
                    <a:pt x="240" y="408"/>
                  </a:lnTo>
                  <a:lnTo>
                    <a:pt x="246" y="402"/>
                  </a:lnTo>
                  <a:lnTo>
                    <a:pt x="246" y="396"/>
                  </a:lnTo>
                  <a:lnTo>
                    <a:pt x="240" y="390"/>
                  </a:lnTo>
                  <a:lnTo>
                    <a:pt x="240" y="384"/>
                  </a:lnTo>
                  <a:lnTo>
                    <a:pt x="246" y="384"/>
                  </a:lnTo>
                  <a:lnTo>
                    <a:pt x="252" y="378"/>
                  </a:lnTo>
                  <a:lnTo>
                    <a:pt x="276" y="366"/>
                  </a:lnTo>
                  <a:lnTo>
                    <a:pt x="306" y="366"/>
                  </a:lnTo>
                  <a:lnTo>
                    <a:pt x="324" y="354"/>
                  </a:lnTo>
                  <a:lnTo>
                    <a:pt x="312" y="342"/>
                  </a:lnTo>
                  <a:lnTo>
                    <a:pt x="312" y="336"/>
                  </a:lnTo>
                  <a:lnTo>
                    <a:pt x="264" y="312"/>
                  </a:lnTo>
                  <a:lnTo>
                    <a:pt x="240" y="312"/>
                  </a:lnTo>
                  <a:lnTo>
                    <a:pt x="240" y="300"/>
                  </a:lnTo>
                  <a:lnTo>
                    <a:pt x="246" y="288"/>
                  </a:lnTo>
                  <a:lnTo>
                    <a:pt x="252" y="282"/>
                  </a:lnTo>
                  <a:lnTo>
                    <a:pt x="246" y="276"/>
                  </a:lnTo>
                  <a:lnTo>
                    <a:pt x="234" y="270"/>
                  </a:lnTo>
                  <a:lnTo>
                    <a:pt x="228" y="264"/>
                  </a:lnTo>
                  <a:lnTo>
                    <a:pt x="228" y="252"/>
                  </a:lnTo>
                  <a:lnTo>
                    <a:pt x="240" y="246"/>
                  </a:lnTo>
                  <a:lnTo>
                    <a:pt x="246" y="240"/>
                  </a:lnTo>
                  <a:lnTo>
                    <a:pt x="258" y="234"/>
                  </a:lnTo>
                  <a:lnTo>
                    <a:pt x="270" y="234"/>
                  </a:lnTo>
                  <a:lnTo>
                    <a:pt x="276" y="228"/>
                  </a:lnTo>
                  <a:lnTo>
                    <a:pt x="288" y="204"/>
                  </a:lnTo>
                  <a:lnTo>
                    <a:pt x="288" y="192"/>
                  </a:lnTo>
                  <a:lnTo>
                    <a:pt x="294" y="186"/>
                  </a:lnTo>
                  <a:lnTo>
                    <a:pt x="300" y="174"/>
                  </a:lnTo>
                  <a:lnTo>
                    <a:pt x="324" y="162"/>
                  </a:lnTo>
                  <a:lnTo>
                    <a:pt x="312" y="132"/>
                  </a:lnTo>
                  <a:lnTo>
                    <a:pt x="306" y="126"/>
                  </a:lnTo>
                  <a:lnTo>
                    <a:pt x="294" y="102"/>
                  </a:lnTo>
                  <a:lnTo>
                    <a:pt x="294" y="90"/>
                  </a:lnTo>
                  <a:lnTo>
                    <a:pt x="306" y="66"/>
                  </a:lnTo>
                  <a:lnTo>
                    <a:pt x="318" y="60"/>
                  </a:lnTo>
                  <a:lnTo>
                    <a:pt x="324" y="54"/>
                  </a:lnTo>
                  <a:lnTo>
                    <a:pt x="330" y="54"/>
                  </a:lnTo>
                  <a:lnTo>
                    <a:pt x="312" y="36"/>
                  </a:lnTo>
                  <a:lnTo>
                    <a:pt x="288" y="24"/>
                  </a:lnTo>
                  <a:lnTo>
                    <a:pt x="270"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4" name="Kazakhstan" descr="© INSCALE GmbH, 05.05.2010&#10;http://www.presentationload.com/">
              <a:extLst>
                <a:ext uri="{FF2B5EF4-FFF2-40B4-BE49-F238E27FC236}">
                  <a16:creationId xmlns:a16="http://schemas.microsoft.com/office/drawing/2014/main" id="{861BB132-4285-43F3-A27D-34D4D4FF7CE4}"/>
                </a:ext>
              </a:extLst>
            </p:cNvPr>
            <p:cNvSpPr>
              <a:spLocks noEditPoints="1"/>
            </p:cNvSpPr>
            <p:nvPr>
              <p:custDataLst>
                <p:tags r:id="rId37"/>
              </p:custDataLst>
            </p:nvPr>
          </p:nvSpPr>
          <p:spPr bwMode="gray">
            <a:xfrm>
              <a:off x="8543822" y="1997006"/>
              <a:ext cx="975700" cy="452191"/>
            </a:xfrm>
            <a:custGeom>
              <a:avLst/>
              <a:gdLst>
                <a:gd name="T0" fmla="*/ 2147483647 w 2514"/>
                <a:gd name="T1" fmla="*/ 2147483647 h 1164"/>
                <a:gd name="T2" fmla="*/ 2147483647 w 2514"/>
                <a:gd name="T3" fmla="*/ 2147483647 h 1164"/>
                <a:gd name="T4" fmla="*/ 2147483647 w 2514"/>
                <a:gd name="T5" fmla="*/ 2147483647 h 1164"/>
                <a:gd name="T6" fmla="*/ 2147483647 w 2514"/>
                <a:gd name="T7" fmla="*/ 2147483647 h 1164"/>
                <a:gd name="T8" fmla="*/ 2147483647 w 2514"/>
                <a:gd name="T9" fmla="*/ 2147483647 h 1164"/>
                <a:gd name="T10" fmla="*/ 2147483647 w 2514"/>
                <a:gd name="T11" fmla="*/ 2147483647 h 1164"/>
                <a:gd name="T12" fmla="*/ 2147483647 w 2514"/>
                <a:gd name="T13" fmla="*/ 2147483647 h 1164"/>
                <a:gd name="T14" fmla="*/ 2147483647 w 2514"/>
                <a:gd name="T15" fmla="*/ 2147483647 h 1164"/>
                <a:gd name="T16" fmla="*/ 2147483647 w 2514"/>
                <a:gd name="T17" fmla="*/ 2147483647 h 1164"/>
                <a:gd name="T18" fmla="*/ 2147483647 w 2514"/>
                <a:gd name="T19" fmla="*/ 2147483647 h 1164"/>
                <a:gd name="T20" fmla="*/ 2147483647 w 2514"/>
                <a:gd name="T21" fmla="*/ 2147483647 h 1164"/>
                <a:gd name="T22" fmla="*/ 2147483647 w 2514"/>
                <a:gd name="T23" fmla="*/ 2147483647 h 1164"/>
                <a:gd name="T24" fmla="*/ 2147483647 w 2514"/>
                <a:gd name="T25" fmla="*/ 2147483647 h 1164"/>
                <a:gd name="T26" fmla="*/ 2147483647 w 2514"/>
                <a:gd name="T27" fmla="*/ 2147483647 h 1164"/>
                <a:gd name="T28" fmla="*/ 2147483647 w 2514"/>
                <a:gd name="T29" fmla="*/ 2147483647 h 1164"/>
                <a:gd name="T30" fmla="*/ 2147483647 w 2514"/>
                <a:gd name="T31" fmla="*/ 2147483647 h 1164"/>
                <a:gd name="T32" fmla="*/ 2147483647 w 2514"/>
                <a:gd name="T33" fmla="*/ 2147483647 h 1164"/>
                <a:gd name="T34" fmla="*/ 2147483647 w 2514"/>
                <a:gd name="T35" fmla="*/ 2147483647 h 1164"/>
                <a:gd name="T36" fmla="*/ 2147483647 w 2514"/>
                <a:gd name="T37" fmla="*/ 2147483647 h 1164"/>
                <a:gd name="T38" fmla="*/ 2147483647 w 2514"/>
                <a:gd name="T39" fmla="*/ 2147483647 h 1164"/>
                <a:gd name="T40" fmla="*/ 2147483647 w 2514"/>
                <a:gd name="T41" fmla="*/ 2147483647 h 1164"/>
                <a:gd name="T42" fmla="*/ 2147483647 w 2514"/>
                <a:gd name="T43" fmla="*/ 2147483647 h 1164"/>
                <a:gd name="T44" fmla="*/ 2147483647 w 2514"/>
                <a:gd name="T45" fmla="*/ 2147483647 h 1164"/>
                <a:gd name="T46" fmla="*/ 2147483647 w 2514"/>
                <a:gd name="T47" fmla="*/ 2147483647 h 1164"/>
                <a:gd name="T48" fmla="*/ 2147483647 w 2514"/>
                <a:gd name="T49" fmla="*/ 2147483647 h 1164"/>
                <a:gd name="T50" fmla="*/ 2147483647 w 2514"/>
                <a:gd name="T51" fmla="*/ 2147483647 h 1164"/>
                <a:gd name="T52" fmla="*/ 2147483647 w 2514"/>
                <a:gd name="T53" fmla="*/ 2147483647 h 1164"/>
                <a:gd name="T54" fmla="*/ 2147483647 w 2514"/>
                <a:gd name="T55" fmla="*/ 2147483647 h 1164"/>
                <a:gd name="T56" fmla="*/ 2147483647 w 2514"/>
                <a:gd name="T57" fmla="*/ 2147483647 h 1164"/>
                <a:gd name="T58" fmla="*/ 2147483647 w 2514"/>
                <a:gd name="T59" fmla="*/ 2147483647 h 1164"/>
                <a:gd name="T60" fmla="*/ 2147483647 w 2514"/>
                <a:gd name="T61" fmla="*/ 2147483647 h 1164"/>
                <a:gd name="T62" fmla="*/ 2147483647 w 2514"/>
                <a:gd name="T63" fmla="*/ 2147483647 h 1164"/>
                <a:gd name="T64" fmla="*/ 2147483647 w 2514"/>
                <a:gd name="T65" fmla="*/ 2147483647 h 1164"/>
                <a:gd name="T66" fmla="*/ 2147483647 w 2514"/>
                <a:gd name="T67" fmla="*/ 2147483647 h 1164"/>
                <a:gd name="T68" fmla="*/ 2147483647 w 2514"/>
                <a:gd name="T69" fmla="*/ 2147483647 h 1164"/>
                <a:gd name="T70" fmla="*/ 2147483647 w 2514"/>
                <a:gd name="T71" fmla="*/ 2147483647 h 1164"/>
                <a:gd name="T72" fmla="*/ 2147483647 w 2514"/>
                <a:gd name="T73" fmla="*/ 2147483647 h 1164"/>
                <a:gd name="T74" fmla="*/ 2147483647 w 2514"/>
                <a:gd name="T75" fmla="*/ 2147483647 h 1164"/>
                <a:gd name="T76" fmla="*/ 2147483647 w 2514"/>
                <a:gd name="T77" fmla="*/ 2147483647 h 1164"/>
                <a:gd name="T78" fmla="*/ 2147483647 w 2514"/>
                <a:gd name="T79" fmla="*/ 2147483647 h 1164"/>
                <a:gd name="T80" fmla="*/ 2147483647 w 2514"/>
                <a:gd name="T81" fmla="*/ 2147483647 h 1164"/>
                <a:gd name="T82" fmla="*/ 2147483647 w 2514"/>
                <a:gd name="T83" fmla="*/ 2147483647 h 1164"/>
                <a:gd name="T84" fmla="*/ 2147483647 w 2514"/>
                <a:gd name="T85" fmla="*/ 2147483647 h 1164"/>
                <a:gd name="T86" fmla="*/ 2147483647 w 2514"/>
                <a:gd name="T87" fmla="*/ 2147483647 h 1164"/>
                <a:gd name="T88" fmla="*/ 2147483647 w 2514"/>
                <a:gd name="T89" fmla="*/ 2147483647 h 1164"/>
                <a:gd name="T90" fmla="*/ 2147483647 w 2514"/>
                <a:gd name="T91" fmla="*/ 2147483647 h 1164"/>
                <a:gd name="T92" fmla="*/ 2147483647 w 2514"/>
                <a:gd name="T93" fmla="*/ 2147483647 h 1164"/>
                <a:gd name="T94" fmla="*/ 2147483647 w 2514"/>
                <a:gd name="T95" fmla="*/ 2147483647 h 1164"/>
                <a:gd name="T96" fmla="*/ 2147483647 w 2514"/>
                <a:gd name="T97" fmla="*/ 2147483647 h 1164"/>
                <a:gd name="T98" fmla="*/ 2147483647 w 2514"/>
                <a:gd name="T99" fmla="*/ 2147483647 h 1164"/>
                <a:gd name="T100" fmla="*/ 2147483647 w 2514"/>
                <a:gd name="T101" fmla="*/ 2147483647 h 1164"/>
                <a:gd name="T102" fmla="*/ 2147483647 w 2514"/>
                <a:gd name="T103" fmla="*/ 2147483647 h 1164"/>
                <a:gd name="T104" fmla="*/ 2147483647 w 2514"/>
                <a:gd name="T105" fmla="*/ 2147483647 h 1164"/>
                <a:gd name="T106" fmla="*/ 2147483647 w 2514"/>
                <a:gd name="T107" fmla="*/ 2147483647 h 1164"/>
                <a:gd name="T108" fmla="*/ 2147483647 w 2514"/>
                <a:gd name="T109" fmla="*/ 2147483647 h 1164"/>
                <a:gd name="T110" fmla="*/ 2147483647 w 2514"/>
                <a:gd name="T111" fmla="*/ 2147483647 h 1164"/>
                <a:gd name="T112" fmla="*/ 2147483647 w 2514"/>
                <a:gd name="T113" fmla="*/ 2147483647 h 1164"/>
                <a:gd name="T114" fmla="*/ 2147483647 w 2514"/>
                <a:gd name="T115" fmla="*/ 2147483647 h 1164"/>
                <a:gd name="T116" fmla="*/ 2147483647 w 2514"/>
                <a:gd name="T117" fmla="*/ 2147483647 h 1164"/>
                <a:gd name="T118" fmla="*/ 2147483647 w 2514"/>
                <a:gd name="T119" fmla="*/ 2147483647 h 1164"/>
                <a:gd name="T120" fmla="*/ 2147483647 w 2514"/>
                <a:gd name="T121" fmla="*/ 2147483647 h 1164"/>
                <a:gd name="T122" fmla="*/ 2147483647 w 2514"/>
                <a:gd name="T123" fmla="*/ 2147483647 h 1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14"/>
                <a:gd name="T187" fmla="*/ 0 h 1164"/>
                <a:gd name="T188" fmla="*/ 2514 w 2514"/>
                <a:gd name="T189" fmla="*/ 1164 h 1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14" h="1164">
                  <a:moveTo>
                    <a:pt x="852" y="756"/>
                  </a:moveTo>
                  <a:lnTo>
                    <a:pt x="840" y="744"/>
                  </a:lnTo>
                  <a:lnTo>
                    <a:pt x="822" y="768"/>
                  </a:lnTo>
                  <a:lnTo>
                    <a:pt x="816" y="780"/>
                  </a:lnTo>
                  <a:lnTo>
                    <a:pt x="870" y="804"/>
                  </a:lnTo>
                  <a:lnTo>
                    <a:pt x="870" y="786"/>
                  </a:lnTo>
                  <a:lnTo>
                    <a:pt x="864" y="780"/>
                  </a:lnTo>
                  <a:lnTo>
                    <a:pt x="858" y="768"/>
                  </a:lnTo>
                  <a:lnTo>
                    <a:pt x="858" y="762"/>
                  </a:lnTo>
                  <a:lnTo>
                    <a:pt x="852" y="756"/>
                  </a:lnTo>
                  <a:close/>
                  <a:moveTo>
                    <a:pt x="2484" y="492"/>
                  </a:moveTo>
                  <a:lnTo>
                    <a:pt x="2484" y="486"/>
                  </a:lnTo>
                  <a:lnTo>
                    <a:pt x="2514" y="486"/>
                  </a:lnTo>
                  <a:lnTo>
                    <a:pt x="2478" y="444"/>
                  </a:lnTo>
                  <a:lnTo>
                    <a:pt x="2454" y="420"/>
                  </a:lnTo>
                  <a:lnTo>
                    <a:pt x="2442" y="456"/>
                  </a:lnTo>
                  <a:lnTo>
                    <a:pt x="2370" y="450"/>
                  </a:lnTo>
                  <a:lnTo>
                    <a:pt x="2370" y="444"/>
                  </a:lnTo>
                  <a:lnTo>
                    <a:pt x="2364" y="438"/>
                  </a:lnTo>
                  <a:lnTo>
                    <a:pt x="2358" y="426"/>
                  </a:lnTo>
                  <a:lnTo>
                    <a:pt x="2352" y="420"/>
                  </a:lnTo>
                  <a:lnTo>
                    <a:pt x="2346" y="408"/>
                  </a:lnTo>
                  <a:lnTo>
                    <a:pt x="2346" y="402"/>
                  </a:lnTo>
                  <a:lnTo>
                    <a:pt x="2340" y="402"/>
                  </a:lnTo>
                  <a:lnTo>
                    <a:pt x="2328" y="396"/>
                  </a:lnTo>
                  <a:lnTo>
                    <a:pt x="2316" y="396"/>
                  </a:lnTo>
                  <a:lnTo>
                    <a:pt x="2304" y="390"/>
                  </a:lnTo>
                  <a:lnTo>
                    <a:pt x="2292" y="390"/>
                  </a:lnTo>
                  <a:lnTo>
                    <a:pt x="2286" y="378"/>
                  </a:lnTo>
                  <a:lnTo>
                    <a:pt x="2274" y="372"/>
                  </a:lnTo>
                  <a:lnTo>
                    <a:pt x="2250" y="348"/>
                  </a:lnTo>
                  <a:lnTo>
                    <a:pt x="2226" y="336"/>
                  </a:lnTo>
                  <a:lnTo>
                    <a:pt x="2208" y="336"/>
                  </a:lnTo>
                  <a:lnTo>
                    <a:pt x="2196" y="342"/>
                  </a:lnTo>
                  <a:lnTo>
                    <a:pt x="2178" y="348"/>
                  </a:lnTo>
                  <a:lnTo>
                    <a:pt x="2166" y="354"/>
                  </a:lnTo>
                  <a:lnTo>
                    <a:pt x="2160" y="366"/>
                  </a:lnTo>
                  <a:lnTo>
                    <a:pt x="2136" y="366"/>
                  </a:lnTo>
                  <a:lnTo>
                    <a:pt x="2124" y="360"/>
                  </a:lnTo>
                  <a:lnTo>
                    <a:pt x="2118" y="348"/>
                  </a:lnTo>
                  <a:lnTo>
                    <a:pt x="2106" y="342"/>
                  </a:lnTo>
                  <a:lnTo>
                    <a:pt x="2076" y="342"/>
                  </a:lnTo>
                  <a:lnTo>
                    <a:pt x="2076" y="336"/>
                  </a:lnTo>
                  <a:lnTo>
                    <a:pt x="2070" y="330"/>
                  </a:lnTo>
                  <a:lnTo>
                    <a:pt x="2070" y="318"/>
                  </a:lnTo>
                  <a:lnTo>
                    <a:pt x="2064" y="312"/>
                  </a:lnTo>
                  <a:lnTo>
                    <a:pt x="2052" y="312"/>
                  </a:lnTo>
                  <a:lnTo>
                    <a:pt x="2052" y="318"/>
                  </a:lnTo>
                  <a:lnTo>
                    <a:pt x="2046" y="324"/>
                  </a:lnTo>
                  <a:lnTo>
                    <a:pt x="2046" y="336"/>
                  </a:lnTo>
                  <a:lnTo>
                    <a:pt x="2034" y="348"/>
                  </a:lnTo>
                  <a:lnTo>
                    <a:pt x="2022" y="354"/>
                  </a:lnTo>
                  <a:lnTo>
                    <a:pt x="2010" y="354"/>
                  </a:lnTo>
                  <a:lnTo>
                    <a:pt x="1998" y="348"/>
                  </a:lnTo>
                  <a:lnTo>
                    <a:pt x="1986" y="336"/>
                  </a:lnTo>
                  <a:lnTo>
                    <a:pt x="1974" y="318"/>
                  </a:lnTo>
                  <a:lnTo>
                    <a:pt x="1938" y="282"/>
                  </a:lnTo>
                  <a:lnTo>
                    <a:pt x="1920" y="258"/>
                  </a:lnTo>
                  <a:lnTo>
                    <a:pt x="1848" y="198"/>
                  </a:lnTo>
                  <a:lnTo>
                    <a:pt x="1818" y="168"/>
                  </a:lnTo>
                  <a:lnTo>
                    <a:pt x="1800" y="156"/>
                  </a:lnTo>
                  <a:lnTo>
                    <a:pt x="1788" y="150"/>
                  </a:lnTo>
                  <a:lnTo>
                    <a:pt x="1758" y="132"/>
                  </a:lnTo>
                  <a:lnTo>
                    <a:pt x="1728" y="120"/>
                  </a:lnTo>
                  <a:lnTo>
                    <a:pt x="1692" y="102"/>
                  </a:lnTo>
                  <a:lnTo>
                    <a:pt x="1698" y="102"/>
                  </a:lnTo>
                  <a:lnTo>
                    <a:pt x="1710" y="90"/>
                  </a:lnTo>
                  <a:lnTo>
                    <a:pt x="1710" y="72"/>
                  </a:lnTo>
                  <a:lnTo>
                    <a:pt x="1704" y="66"/>
                  </a:lnTo>
                  <a:lnTo>
                    <a:pt x="1698" y="66"/>
                  </a:lnTo>
                  <a:lnTo>
                    <a:pt x="1680" y="84"/>
                  </a:lnTo>
                  <a:lnTo>
                    <a:pt x="1644" y="96"/>
                  </a:lnTo>
                  <a:lnTo>
                    <a:pt x="1632" y="114"/>
                  </a:lnTo>
                  <a:lnTo>
                    <a:pt x="1620" y="114"/>
                  </a:lnTo>
                  <a:lnTo>
                    <a:pt x="1608" y="120"/>
                  </a:lnTo>
                  <a:lnTo>
                    <a:pt x="1602" y="126"/>
                  </a:lnTo>
                  <a:lnTo>
                    <a:pt x="1602" y="144"/>
                  </a:lnTo>
                  <a:lnTo>
                    <a:pt x="1590" y="156"/>
                  </a:lnTo>
                  <a:lnTo>
                    <a:pt x="1578" y="150"/>
                  </a:lnTo>
                  <a:lnTo>
                    <a:pt x="1572" y="144"/>
                  </a:lnTo>
                  <a:lnTo>
                    <a:pt x="1560" y="138"/>
                  </a:lnTo>
                  <a:lnTo>
                    <a:pt x="1554" y="132"/>
                  </a:lnTo>
                  <a:lnTo>
                    <a:pt x="1548" y="132"/>
                  </a:lnTo>
                  <a:lnTo>
                    <a:pt x="1542" y="138"/>
                  </a:lnTo>
                  <a:lnTo>
                    <a:pt x="1536" y="138"/>
                  </a:lnTo>
                  <a:lnTo>
                    <a:pt x="1530" y="144"/>
                  </a:lnTo>
                  <a:lnTo>
                    <a:pt x="1524" y="144"/>
                  </a:lnTo>
                  <a:lnTo>
                    <a:pt x="1524" y="138"/>
                  </a:lnTo>
                  <a:lnTo>
                    <a:pt x="1530" y="132"/>
                  </a:lnTo>
                  <a:lnTo>
                    <a:pt x="1530" y="108"/>
                  </a:lnTo>
                  <a:lnTo>
                    <a:pt x="1518" y="102"/>
                  </a:lnTo>
                  <a:lnTo>
                    <a:pt x="1512" y="102"/>
                  </a:lnTo>
                  <a:lnTo>
                    <a:pt x="1506" y="108"/>
                  </a:lnTo>
                  <a:lnTo>
                    <a:pt x="1482" y="96"/>
                  </a:lnTo>
                  <a:lnTo>
                    <a:pt x="1458" y="108"/>
                  </a:lnTo>
                  <a:lnTo>
                    <a:pt x="1434" y="72"/>
                  </a:lnTo>
                  <a:lnTo>
                    <a:pt x="1422" y="90"/>
                  </a:lnTo>
                  <a:lnTo>
                    <a:pt x="1404" y="90"/>
                  </a:lnTo>
                  <a:lnTo>
                    <a:pt x="1392" y="96"/>
                  </a:lnTo>
                  <a:lnTo>
                    <a:pt x="1374" y="96"/>
                  </a:lnTo>
                  <a:lnTo>
                    <a:pt x="1368" y="90"/>
                  </a:lnTo>
                  <a:lnTo>
                    <a:pt x="1368" y="48"/>
                  </a:lnTo>
                  <a:lnTo>
                    <a:pt x="1362" y="42"/>
                  </a:lnTo>
                  <a:lnTo>
                    <a:pt x="1350" y="42"/>
                  </a:lnTo>
                  <a:lnTo>
                    <a:pt x="1344" y="36"/>
                  </a:lnTo>
                  <a:lnTo>
                    <a:pt x="1338" y="24"/>
                  </a:lnTo>
                  <a:lnTo>
                    <a:pt x="1320" y="6"/>
                  </a:lnTo>
                  <a:lnTo>
                    <a:pt x="1314" y="6"/>
                  </a:lnTo>
                  <a:lnTo>
                    <a:pt x="1302" y="18"/>
                  </a:lnTo>
                  <a:lnTo>
                    <a:pt x="1290" y="18"/>
                  </a:lnTo>
                  <a:lnTo>
                    <a:pt x="1278" y="6"/>
                  </a:lnTo>
                  <a:lnTo>
                    <a:pt x="1260" y="6"/>
                  </a:lnTo>
                  <a:lnTo>
                    <a:pt x="1242" y="0"/>
                  </a:lnTo>
                  <a:lnTo>
                    <a:pt x="1218" y="0"/>
                  </a:lnTo>
                  <a:lnTo>
                    <a:pt x="1200" y="6"/>
                  </a:lnTo>
                  <a:lnTo>
                    <a:pt x="1188" y="12"/>
                  </a:lnTo>
                  <a:lnTo>
                    <a:pt x="1176" y="24"/>
                  </a:lnTo>
                  <a:lnTo>
                    <a:pt x="1176" y="36"/>
                  </a:lnTo>
                  <a:lnTo>
                    <a:pt x="1164" y="36"/>
                  </a:lnTo>
                  <a:lnTo>
                    <a:pt x="1110" y="54"/>
                  </a:lnTo>
                  <a:lnTo>
                    <a:pt x="1020" y="54"/>
                  </a:lnTo>
                  <a:lnTo>
                    <a:pt x="1014" y="60"/>
                  </a:lnTo>
                  <a:lnTo>
                    <a:pt x="1014" y="78"/>
                  </a:lnTo>
                  <a:lnTo>
                    <a:pt x="948" y="78"/>
                  </a:lnTo>
                  <a:lnTo>
                    <a:pt x="942" y="96"/>
                  </a:lnTo>
                  <a:lnTo>
                    <a:pt x="888" y="96"/>
                  </a:lnTo>
                  <a:lnTo>
                    <a:pt x="828" y="102"/>
                  </a:lnTo>
                  <a:lnTo>
                    <a:pt x="792" y="114"/>
                  </a:lnTo>
                  <a:lnTo>
                    <a:pt x="780" y="126"/>
                  </a:lnTo>
                  <a:lnTo>
                    <a:pt x="780" y="132"/>
                  </a:lnTo>
                  <a:lnTo>
                    <a:pt x="786" y="138"/>
                  </a:lnTo>
                  <a:lnTo>
                    <a:pt x="786" y="144"/>
                  </a:lnTo>
                  <a:lnTo>
                    <a:pt x="810" y="144"/>
                  </a:lnTo>
                  <a:lnTo>
                    <a:pt x="798" y="162"/>
                  </a:lnTo>
                  <a:lnTo>
                    <a:pt x="810" y="162"/>
                  </a:lnTo>
                  <a:lnTo>
                    <a:pt x="834" y="174"/>
                  </a:lnTo>
                  <a:lnTo>
                    <a:pt x="846" y="174"/>
                  </a:lnTo>
                  <a:lnTo>
                    <a:pt x="858" y="186"/>
                  </a:lnTo>
                  <a:lnTo>
                    <a:pt x="804" y="186"/>
                  </a:lnTo>
                  <a:lnTo>
                    <a:pt x="792" y="198"/>
                  </a:lnTo>
                  <a:lnTo>
                    <a:pt x="798" y="204"/>
                  </a:lnTo>
                  <a:lnTo>
                    <a:pt x="804" y="216"/>
                  </a:lnTo>
                  <a:lnTo>
                    <a:pt x="810" y="222"/>
                  </a:lnTo>
                  <a:lnTo>
                    <a:pt x="810" y="234"/>
                  </a:lnTo>
                  <a:lnTo>
                    <a:pt x="798" y="246"/>
                  </a:lnTo>
                  <a:lnTo>
                    <a:pt x="786" y="246"/>
                  </a:lnTo>
                  <a:lnTo>
                    <a:pt x="774" y="252"/>
                  </a:lnTo>
                  <a:lnTo>
                    <a:pt x="762" y="252"/>
                  </a:lnTo>
                  <a:lnTo>
                    <a:pt x="792" y="282"/>
                  </a:lnTo>
                  <a:lnTo>
                    <a:pt x="816" y="282"/>
                  </a:lnTo>
                  <a:lnTo>
                    <a:pt x="834" y="288"/>
                  </a:lnTo>
                  <a:lnTo>
                    <a:pt x="846" y="294"/>
                  </a:lnTo>
                  <a:lnTo>
                    <a:pt x="870" y="318"/>
                  </a:lnTo>
                  <a:lnTo>
                    <a:pt x="876" y="336"/>
                  </a:lnTo>
                  <a:lnTo>
                    <a:pt x="876" y="348"/>
                  </a:lnTo>
                  <a:lnTo>
                    <a:pt x="870" y="360"/>
                  </a:lnTo>
                  <a:lnTo>
                    <a:pt x="864" y="366"/>
                  </a:lnTo>
                  <a:lnTo>
                    <a:pt x="828" y="366"/>
                  </a:lnTo>
                  <a:lnTo>
                    <a:pt x="816" y="360"/>
                  </a:lnTo>
                  <a:lnTo>
                    <a:pt x="810" y="354"/>
                  </a:lnTo>
                  <a:lnTo>
                    <a:pt x="798" y="354"/>
                  </a:lnTo>
                  <a:lnTo>
                    <a:pt x="792" y="348"/>
                  </a:lnTo>
                  <a:lnTo>
                    <a:pt x="780" y="372"/>
                  </a:lnTo>
                  <a:lnTo>
                    <a:pt x="768" y="372"/>
                  </a:lnTo>
                  <a:lnTo>
                    <a:pt x="756" y="366"/>
                  </a:lnTo>
                  <a:lnTo>
                    <a:pt x="732" y="366"/>
                  </a:lnTo>
                  <a:lnTo>
                    <a:pt x="708" y="354"/>
                  </a:lnTo>
                  <a:lnTo>
                    <a:pt x="702" y="342"/>
                  </a:lnTo>
                  <a:lnTo>
                    <a:pt x="690" y="336"/>
                  </a:lnTo>
                  <a:lnTo>
                    <a:pt x="684" y="330"/>
                  </a:lnTo>
                  <a:lnTo>
                    <a:pt x="672" y="330"/>
                  </a:lnTo>
                  <a:lnTo>
                    <a:pt x="666" y="336"/>
                  </a:lnTo>
                  <a:lnTo>
                    <a:pt x="654" y="342"/>
                  </a:lnTo>
                  <a:lnTo>
                    <a:pt x="636" y="348"/>
                  </a:lnTo>
                  <a:lnTo>
                    <a:pt x="624" y="348"/>
                  </a:lnTo>
                  <a:lnTo>
                    <a:pt x="588" y="330"/>
                  </a:lnTo>
                  <a:lnTo>
                    <a:pt x="582" y="330"/>
                  </a:lnTo>
                  <a:lnTo>
                    <a:pt x="570" y="336"/>
                  </a:lnTo>
                  <a:lnTo>
                    <a:pt x="558" y="348"/>
                  </a:lnTo>
                  <a:lnTo>
                    <a:pt x="546" y="354"/>
                  </a:lnTo>
                  <a:lnTo>
                    <a:pt x="540" y="366"/>
                  </a:lnTo>
                  <a:lnTo>
                    <a:pt x="534" y="372"/>
                  </a:lnTo>
                  <a:lnTo>
                    <a:pt x="462" y="336"/>
                  </a:lnTo>
                  <a:lnTo>
                    <a:pt x="450" y="336"/>
                  </a:lnTo>
                  <a:lnTo>
                    <a:pt x="450" y="342"/>
                  </a:lnTo>
                  <a:lnTo>
                    <a:pt x="462" y="354"/>
                  </a:lnTo>
                  <a:lnTo>
                    <a:pt x="462" y="372"/>
                  </a:lnTo>
                  <a:lnTo>
                    <a:pt x="450" y="372"/>
                  </a:lnTo>
                  <a:lnTo>
                    <a:pt x="438" y="360"/>
                  </a:lnTo>
                  <a:lnTo>
                    <a:pt x="438" y="354"/>
                  </a:lnTo>
                  <a:lnTo>
                    <a:pt x="426" y="324"/>
                  </a:lnTo>
                  <a:lnTo>
                    <a:pt x="390" y="324"/>
                  </a:lnTo>
                  <a:lnTo>
                    <a:pt x="384" y="312"/>
                  </a:lnTo>
                  <a:lnTo>
                    <a:pt x="384" y="306"/>
                  </a:lnTo>
                  <a:lnTo>
                    <a:pt x="378" y="300"/>
                  </a:lnTo>
                  <a:lnTo>
                    <a:pt x="318" y="300"/>
                  </a:lnTo>
                  <a:lnTo>
                    <a:pt x="312" y="288"/>
                  </a:lnTo>
                  <a:lnTo>
                    <a:pt x="306" y="282"/>
                  </a:lnTo>
                  <a:lnTo>
                    <a:pt x="288" y="282"/>
                  </a:lnTo>
                  <a:lnTo>
                    <a:pt x="276" y="288"/>
                  </a:lnTo>
                  <a:lnTo>
                    <a:pt x="264" y="300"/>
                  </a:lnTo>
                  <a:lnTo>
                    <a:pt x="234" y="300"/>
                  </a:lnTo>
                  <a:lnTo>
                    <a:pt x="228" y="294"/>
                  </a:lnTo>
                  <a:lnTo>
                    <a:pt x="228" y="288"/>
                  </a:lnTo>
                  <a:lnTo>
                    <a:pt x="222" y="288"/>
                  </a:lnTo>
                  <a:lnTo>
                    <a:pt x="210" y="282"/>
                  </a:lnTo>
                  <a:lnTo>
                    <a:pt x="180" y="282"/>
                  </a:lnTo>
                  <a:lnTo>
                    <a:pt x="180" y="288"/>
                  </a:lnTo>
                  <a:lnTo>
                    <a:pt x="186" y="294"/>
                  </a:lnTo>
                  <a:lnTo>
                    <a:pt x="186" y="312"/>
                  </a:lnTo>
                  <a:lnTo>
                    <a:pt x="174" y="324"/>
                  </a:lnTo>
                  <a:lnTo>
                    <a:pt x="162" y="330"/>
                  </a:lnTo>
                  <a:lnTo>
                    <a:pt x="150" y="330"/>
                  </a:lnTo>
                  <a:lnTo>
                    <a:pt x="138" y="336"/>
                  </a:lnTo>
                  <a:lnTo>
                    <a:pt x="132" y="336"/>
                  </a:lnTo>
                  <a:lnTo>
                    <a:pt x="132" y="360"/>
                  </a:lnTo>
                  <a:lnTo>
                    <a:pt x="102" y="372"/>
                  </a:lnTo>
                  <a:lnTo>
                    <a:pt x="114" y="384"/>
                  </a:lnTo>
                  <a:lnTo>
                    <a:pt x="120" y="396"/>
                  </a:lnTo>
                  <a:lnTo>
                    <a:pt x="114" y="402"/>
                  </a:lnTo>
                  <a:lnTo>
                    <a:pt x="108" y="414"/>
                  </a:lnTo>
                  <a:lnTo>
                    <a:pt x="102" y="420"/>
                  </a:lnTo>
                  <a:lnTo>
                    <a:pt x="90" y="420"/>
                  </a:lnTo>
                  <a:lnTo>
                    <a:pt x="78" y="414"/>
                  </a:lnTo>
                  <a:lnTo>
                    <a:pt x="72" y="402"/>
                  </a:lnTo>
                  <a:lnTo>
                    <a:pt x="60" y="396"/>
                  </a:lnTo>
                  <a:lnTo>
                    <a:pt x="48" y="384"/>
                  </a:lnTo>
                  <a:lnTo>
                    <a:pt x="36" y="378"/>
                  </a:lnTo>
                  <a:lnTo>
                    <a:pt x="24" y="378"/>
                  </a:lnTo>
                  <a:lnTo>
                    <a:pt x="18" y="384"/>
                  </a:lnTo>
                  <a:lnTo>
                    <a:pt x="18" y="396"/>
                  </a:lnTo>
                  <a:lnTo>
                    <a:pt x="24" y="402"/>
                  </a:lnTo>
                  <a:lnTo>
                    <a:pt x="24" y="426"/>
                  </a:lnTo>
                  <a:lnTo>
                    <a:pt x="0" y="426"/>
                  </a:lnTo>
                  <a:lnTo>
                    <a:pt x="6" y="462"/>
                  </a:lnTo>
                  <a:lnTo>
                    <a:pt x="12" y="468"/>
                  </a:lnTo>
                  <a:lnTo>
                    <a:pt x="12" y="492"/>
                  </a:lnTo>
                  <a:lnTo>
                    <a:pt x="0" y="516"/>
                  </a:lnTo>
                  <a:lnTo>
                    <a:pt x="0" y="546"/>
                  </a:lnTo>
                  <a:lnTo>
                    <a:pt x="6" y="546"/>
                  </a:lnTo>
                  <a:lnTo>
                    <a:pt x="12" y="552"/>
                  </a:lnTo>
                  <a:lnTo>
                    <a:pt x="36" y="552"/>
                  </a:lnTo>
                  <a:lnTo>
                    <a:pt x="42" y="558"/>
                  </a:lnTo>
                  <a:lnTo>
                    <a:pt x="42" y="588"/>
                  </a:lnTo>
                  <a:lnTo>
                    <a:pt x="48" y="594"/>
                  </a:lnTo>
                  <a:lnTo>
                    <a:pt x="90" y="594"/>
                  </a:lnTo>
                  <a:lnTo>
                    <a:pt x="102" y="588"/>
                  </a:lnTo>
                  <a:lnTo>
                    <a:pt x="114" y="588"/>
                  </a:lnTo>
                  <a:lnTo>
                    <a:pt x="162" y="636"/>
                  </a:lnTo>
                  <a:lnTo>
                    <a:pt x="168" y="648"/>
                  </a:lnTo>
                  <a:lnTo>
                    <a:pt x="180" y="660"/>
                  </a:lnTo>
                  <a:lnTo>
                    <a:pt x="180" y="672"/>
                  </a:lnTo>
                  <a:lnTo>
                    <a:pt x="144" y="672"/>
                  </a:lnTo>
                  <a:lnTo>
                    <a:pt x="144" y="678"/>
                  </a:lnTo>
                  <a:lnTo>
                    <a:pt x="156" y="690"/>
                  </a:lnTo>
                  <a:lnTo>
                    <a:pt x="174" y="696"/>
                  </a:lnTo>
                  <a:lnTo>
                    <a:pt x="186" y="696"/>
                  </a:lnTo>
                  <a:lnTo>
                    <a:pt x="192" y="702"/>
                  </a:lnTo>
                  <a:lnTo>
                    <a:pt x="198" y="702"/>
                  </a:lnTo>
                  <a:lnTo>
                    <a:pt x="204" y="690"/>
                  </a:lnTo>
                  <a:lnTo>
                    <a:pt x="222" y="690"/>
                  </a:lnTo>
                  <a:lnTo>
                    <a:pt x="228" y="684"/>
                  </a:lnTo>
                  <a:lnTo>
                    <a:pt x="246" y="672"/>
                  </a:lnTo>
                  <a:lnTo>
                    <a:pt x="306" y="648"/>
                  </a:lnTo>
                  <a:lnTo>
                    <a:pt x="324" y="642"/>
                  </a:lnTo>
                  <a:lnTo>
                    <a:pt x="336" y="648"/>
                  </a:lnTo>
                  <a:lnTo>
                    <a:pt x="342" y="654"/>
                  </a:lnTo>
                  <a:lnTo>
                    <a:pt x="360" y="666"/>
                  </a:lnTo>
                  <a:lnTo>
                    <a:pt x="366" y="672"/>
                  </a:lnTo>
                  <a:lnTo>
                    <a:pt x="384" y="672"/>
                  </a:lnTo>
                  <a:lnTo>
                    <a:pt x="390" y="666"/>
                  </a:lnTo>
                  <a:lnTo>
                    <a:pt x="402" y="666"/>
                  </a:lnTo>
                  <a:lnTo>
                    <a:pt x="408" y="660"/>
                  </a:lnTo>
                  <a:lnTo>
                    <a:pt x="414" y="666"/>
                  </a:lnTo>
                  <a:lnTo>
                    <a:pt x="426" y="672"/>
                  </a:lnTo>
                  <a:lnTo>
                    <a:pt x="450" y="696"/>
                  </a:lnTo>
                  <a:lnTo>
                    <a:pt x="450" y="726"/>
                  </a:lnTo>
                  <a:lnTo>
                    <a:pt x="444" y="732"/>
                  </a:lnTo>
                  <a:lnTo>
                    <a:pt x="444" y="738"/>
                  </a:lnTo>
                  <a:lnTo>
                    <a:pt x="438" y="744"/>
                  </a:lnTo>
                  <a:lnTo>
                    <a:pt x="438" y="750"/>
                  </a:lnTo>
                  <a:lnTo>
                    <a:pt x="444" y="756"/>
                  </a:lnTo>
                  <a:lnTo>
                    <a:pt x="450" y="768"/>
                  </a:lnTo>
                  <a:lnTo>
                    <a:pt x="462" y="774"/>
                  </a:lnTo>
                  <a:lnTo>
                    <a:pt x="474" y="786"/>
                  </a:lnTo>
                  <a:lnTo>
                    <a:pt x="486" y="786"/>
                  </a:lnTo>
                  <a:lnTo>
                    <a:pt x="504" y="768"/>
                  </a:lnTo>
                  <a:lnTo>
                    <a:pt x="516" y="762"/>
                  </a:lnTo>
                  <a:lnTo>
                    <a:pt x="528" y="762"/>
                  </a:lnTo>
                  <a:lnTo>
                    <a:pt x="528" y="792"/>
                  </a:lnTo>
                  <a:lnTo>
                    <a:pt x="546" y="810"/>
                  </a:lnTo>
                  <a:lnTo>
                    <a:pt x="510" y="816"/>
                  </a:lnTo>
                  <a:lnTo>
                    <a:pt x="510" y="828"/>
                  </a:lnTo>
                  <a:lnTo>
                    <a:pt x="504" y="834"/>
                  </a:lnTo>
                  <a:lnTo>
                    <a:pt x="498" y="834"/>
                  </a:lnTo>
                  <a:lnTo>
                    <a:pt x="486" y="822"/>
                  </a:lnTo>
                  <a:lnTo>
                    <a:pt x="486" y="816"/>
                  </a:lnTo>
                  <a:lnTo>
                    <a:pt x="498" y="804"/>
                  </a:lnTo>
                  <a:lnTo>
                    <a:pt x="504" y="804"/>
                  </a:lnTo>
                  <a:lnTo>
                    <a:pt x="510" y="798"/>
                  </a:lnTo>
                  <a:lnTo>
                    <a:pt x="480" y="798"/>
                  </a:lnTo>
                  <a:lnTo>
                    <a:pt x="462" y="792"/>
                  </a:lnTo>
                  <a:lnTo>
                    <a:pt x="450" y="792"/>
                  </a:lnTo>
                  <a:lnTo>
                    <a:pt x="432" y="786"/>
                  </a:lnTo>
                  <a:lnTo>
                    <a:pt x="408" y="786"/>
                  </a:lnTo>
                  <a:lnTo>
                    <a:pt x="390" y="780"/>
                  </a:lnTo>
                  <a:lnTo>
                    <a:pt x="372" y="780"/>
                  </a:lnTo>
                  <a:lnTo>
                    <a:pt x="360" y="774"/>
                  </a:lnTo>
                  <a:lnTo>
                    <a:pt x="348" y="774"/>
                  </a:lnTo>
                  <a:lnTo>
                    <a:pt x="360" y="804"/>
                  </a:lnTo>
                  <a:lnTo>
                    <a:pt x="342" y="804"/>
                  </a:lnTo>
                  <a:lnTo>
                    <a:pt x="330" y="816"/>
                  </a:lnTo>
                  <a:lnTo>
                    <a:pt x="330" y="822"/>
                  </a:lnTo>
                  <a:lnTo>
                    <a:pt x="336" y="828"/>
                  </a:lnTo>
                  <a:lnTo>
                    <a:pt x="348" y="834"/>
                  </a:lnTo>
                  <a:lnTo>
                    <a:pt x="354" y="840"/>
                  </a:lnTo>
                  <a:lnTo>
                    <a:pt x="366" y="840"/>
                  </a:lnTo>
                  <a:lnTo>
                    <a:pt x="372" y="846"/>
                  </a:lnTo>
                  <a:lnTo>
                    <a:pt x="372" y="852"/>
                  </a:lnTo>
                  <a:lnTo>
                    <a:pt x="360" y="852"/>
                  </a:lnTo>
                  <a:lnTo>
                    <a:pt x="348" y="846"/>
                  </a:lnTo>
                  <a:lnTo>
                    <a:pt x="336" y="846"/>
                  </a:lnTo>
                  <a:lnTo>
                    <a:pt x="324" y="840"/>
                  </a:lnTo>
                  <a:lnTo>
                    <a:pt x="306" y="834"/>
                  </a:lnTo>
                  <a:lnTo>
                    <a:pt x="300" y="834"/>
                  </a:lnTo>
                  <a:lnTo>
                    <a:pt x="294" y="840"/>
                  </a:lnTo>
                  <a:lnTo>
                    <a:pt x="294" y="846"/>
                  </a:lnTo>
                  <a:lnTo>
                    <a:pt x="306" y="858"/>
                  </a:lnTo>
                  <a:lnTo>
                    <a:pt x="318" y="864"/>
                  </a:lnTo>
                  <a:lnTo>
                    <a:pt x="324" y="870"/>
                  </a:lnTo>
                  <a:lnTo>
                    <a:pt x="336" y="870"/>
                  </a:lnTo>
                  <a:lnTo>
                    <a:pt x="336" y="882"/>
                  </a:lnTo>
                  <a:lnTo>
                    <a:pt x="342" y="894"/>
                  </a:lnTo>
                  <a:lnTo>
                    <a:pt x="366" y="918"/>
                  </a:lnTo>
                  <a:lnTo>
                    <a:pt x="372" y="930"/>
                  </a:lnTo>
                  <a:lnTo>
                    <a:pt x="372" y="954"/>
                  </a:lnTo>
                  <a:lnTo>
                    <a:pt x="408" y="960"/>
                  </a:lnTo>
                  <a:lnTo>
                    <a:pt x="414" y="978"/>
                  </a:lnTo>
                  <a:lnTo>
                    <a:pt x="444" y="978"/>
                  </a:lnTo>
                  <a:lnTo>
                    <a:pt x="480" y="996"/>
                  </a:lnTo>
                  <a:lnTo>
                    <a:pt x="486" y="1002"/>
                  </a:lnTo>
                  <a:lnTo>
                    <a:pt x="486" y="1014"/>
                  </a:lnTo>
                  <a:lnTo>
                    <a:pt x="480" y="1020"/>
                  </a:lnTo>
                  <a:lnTo>
                    <a:pt x="468" y="1026"/>
                  </a:lnTo>
                  <a:lnTo>
                    <a:pt x="462" y="1038"/>
                  </a:lnTo>
                  <a:lnTo>
                    <a:pt x="462" y="1056"/>
                  </a:lnTo>
                  <a:lnTo>
                    <a:pt x="468" y="1062"/>
                  </a:lnTo>
                  <a:lnTo>
                    <a:pt x="492" y="1062"/>
                  </a:lnTo>
                  <a:lnTo>
                    <a:pt x="498" y="1056"/>
                  </a:lnTo>
                  <a:lnTo>
                    <a:pt x="504" y="1038"/>
                  </a:lnTo>
                  <a:lnTo>
                    <a:pt x="510" y="1026"/>
                  </a:lnTo>
                  <a:lnTo>
                    <a:pt x="516" y="1020"/>
                  </a:lnTo>
                  <a:lnTo>
                    <a:pt x="528" y="1020"/>
                  </a:lnTo>
                  <a:lnTo>
                    <a:pt x="546" y="1026"/>
                  </a:lnTo>
                  <a:lnTo>
                    <a:pt x="546" y="1020"/>
                  </a:lnTo>
                  <a:lnTo>
                    <a:pt x="552" y="1014"/>
                  </a:lnTo>
                  <a:lnTo>
                    <a:pt x="570" y="1014"/>
                  </a:lnTo>
                  <a:lnTo>
                    <a:pt x="594" y="1026"/>
                  </a:lnTo>
                  <a:lnTo>
                    <a:pt x="606" y="1026"/>
                  </a:lnTo>
                  <a:lnTo>
                    <a:pt x="618" y="1038"/>
                  </a:lnTo>
                  <a:lnTo>
                    <a:pt x="630" y="1044"/>
                  </a:lnTo>
                  <a:lnTo>
                    <a:pt x="636" y="1056"/>
                  </a:lnTo>
                  <a:lnTo>
                    <a:pt x="642" y="1062"/>
                  </a:lnTo>
                  <a:lnTo>
                    <a:pt x="648" y="1074"/>
                  </a:lnTo>
                  <a:lnTo>
                    <a:pt x="672" y="1098"/>
                  </a:lnTo>
                  <a:lnTo>
                    <a:pt x="684" y="1104"/>
                  </a:lnTo>
                  <a:lnTo>
                    <a:pt x="690" y="1110"/>
                  </a:lnTo>
                  <a:lnTo>
                    <a:pt x="696" y="1104"/>
                  </a:lnTo>
                  <a:lnTo>
                    <a:pt x="696" y="1098"/>
                  </a:lnTo>
                  <a:lnTo>
                    <a:pt x="702" y="1092"/>
                  </a:lnTo>
                  <a:lnTo>
                    <a:pt x="654" y="810"/>
                  </a:lnTo>
                  <a:lnTo>
                    <a:pt x="798" y="768"/>
                  </a:lnTo>
                  <a:lnTo>
                    <a:pt x="804" y="774"/>
                  </a:lnTo>
                  <a:lnTo>
                    <a:pt x="804" y="762"/>
                  </a:lnTo>
                  <a:lnTo>
                    <a:pt x="810" y="756"/>
                  </a:lnTo>
                  <a:lnTo>
                    <a:pt x="810" y="750"/>
                  </a:lnTo>
                  <a:lnTo>
                    <a:pt x="816" y="738"/>
                  </a:lnTo>
                  <a:lnTo>
                    <a:pt x="816" y="732"/>
                  </a:lnTo>
                  <a:lnTo>
                    <a:pt x="822" y="726"/>
                  </a:lnTo>
                  <a:lnTo>
                    <a:pt x="846" y="726"/>
                  </a:lnTo>
                  <a:lnTo>
                    <a:pt x="852" y="750"/>
                  </a:lnTo>
                  <a:lnTo>
                    <a:pt x="864" y="744"/>
                  </a:lnTo>
                  <a:lnTo>
                    <a:pt x="870" y="744"/>
                  </a:lnTo>
                  <a:lnTo>
                    <a:pt x="876" y="738"/>
                  </a:lnTo>
                  <a:lnTo>
                    <a:pt x="876" y="732"/>
                  </a:lnTo>
                  <a:lnTo>
                    <a:pt x="852" y="708"/>
                  </a:lnTo>
                  <a:lnTo>
                    <a:pt x="870" y="708"/>
                  </a:lnTo>
                  <a:lnTo>
                    <a:pt x="882" y="720"/>
                  </a:lnTo>
                  <a:lnTo>
                    <a:pt x="936" y="720"/>
                  </a:lnTo>
                  <a:lnTo>
                    <a:pt x="924" y="708"/>
                  </a:lnTo>
                  <a:lnTo>
                    <a:pt x="918" y="708"/>
                  </a:lnTo>
                  <a:lnTo>
                    <a:pt x="906" y="696"/>
                  </a:lnTo>
                  <a:lnTo>
                    <a:pt x="882" y="696"/>
                  </a:lnTo>
                  <a:lnTo>
                    <a:pt x="876" y="690"/>
                  </a:lnTo>
                  <a:lnTo>
                    <a:pt x="876" y="684"/>
                  </a:lnTo>
                  <a:lnTo>
                    <a:pt x="882" y="678"/>
                  </a:lnTo>
                  <a:lnTo>
                    <a:pt x="906" y="678"/>
                  </a:lnTo>
                  <a:lnTo>
                    <a:pt x="924" y="666"/>
                  </a:lnTo>
                  <a:lnTo>
                    <a:pt x="930" y="672"/>
                  </a:lnTo>
                  <a:lnTo>
                    <a:pt x="936" y="684"/>
                  </a:lnTo>
                  <a:lnTo>
                    <a:pt x="942" y="690"/>
                  </a:lnTo>
                  <a:lnTo>
                    <a:pt x="948" y="690"/>
                  </a:lnTo>
                  <a:lnTo>
                    <a:pt x="954" y="684"/>
                  </a:lnTo>
                  <a:lnTo>
                    <a:pt x="960" y="690"/>
                  </a:lnTo>
                  <a:lnTo>
                    <a:pt x="966" y="702"/>
                  </a:lnTo>
                  <a:lnTo>
                    <a:pt x="966" y="708"/>
                  </a:lnTo>
                  <a:lnTo>
                    <a:pt x="960" y="714"/>
                  </a:lnTo>
                  <a:lnTo>
                    <a:pt x="954" y="714"/>
                  </a:lnTo>
                  <a:lnTo>
                    <a:pt x="942" y="720"/>
                  </a:lnTo>
                  <a:lnTo>
                    <a:pt x="924" y="738"/>
                  </a:lnTo>
                  <a:lnTo>
                    <a:pt x="888" y="738"/>
                  </a:lnTo>
                  <a:lnTo>
                    <a:pt x="882" y="744"/>
                  </a:lnTo>
                  <a:lnTo>
                    <a:pt x="882" y="756"/>
                  </a:lnTo>
                  <a:lnTo>
                    <a:pt x="888" y="762"/>
                  </a:lnTo>
                  <a:lnTo>
                    <a:pt x="900" y="762"/>
                  </a:lnTo>
                  <a:lnTo>
                    <a:pt x="906" y="768"/>
                  </a:lnTo>
                  <a:lnTo>
                    <a:pt x="918" y="768"/>
                  </a:lnTo>
                  <a:lnTo>
                    <a:pt x="918" y="786"/>
                  </a:lnTo>
                  <a:lnTo>
                    <a:pt x="912" y="798"/>
                  </a:lnTo>
                  <a:lnTo>
                    <a:pt x="912" y="816"/>
                  </a:lnTo>
                  <a:lnTo>
                    <a:pt x="918" y="822"/>
                  </a:lnTo>
                  <a:lnTo>
                    <a:pt x="984" y="858"/>
                  </a:lnTo>
                  <a:lnTo>
                    <a:pt x="1062" y="930"/>
                  </a:lnTo>
                  <a:lnTo>
                    <a:pt x="1068" y="930"/>
                  </a:lnTo>
                  <a:lnTo>
                    <a:pt x="1074" y="924"/>
                  </a:lnTo>
                  <a:lnTo>
                    <a:pt x="1110" y="924"/>
                  </a:lnTo>
                  <a:lnTo>
                    <a:pt x="1128" y="918"/>
                  </a:lnTo>
                  <a:lnTo>
                    <a:pt x="1188" y="918"/>
                  </a:lnTo>
                  <a:lnTo>
                    <a:pt x="1206" y="924"/>
                  </a:lnTo>
                  <a:lnTo>
                    <a:pt x="1224" y="924"/>
                  </a:lnTo>
                  <a:lnTo>
                    <a:pt x="1230" y="918"/>
                  </a:lnTo>
                  <a:lnTo>
                    <a:pt x="1254" y="906"/>
                  </a:lnTo>
                  <a:lnTo>
                    <a:pt x="1266" y="906"/>
                  </a:lnTo>
                  <a:lnTo>
                    <a:pt x="1272" y="918"/>
                  </a:lnTo>
                  <a:lnTo>
                    <a:pt x="1290" y="936"/>
                  </a:lnTo>
                  <a:lnTo>
                    <a:pt x="1296" y="954"/>
                  </a:lnTo>
                  <a:lnTo>
                    <a:pt x="1308" y="960"/>
                  </a:lnTo>
                  <a:lnTo>
                    <a:pt x="1314" y="972"/>
                  </a:lnTo>
                  <a:lnTo>
                    <a:pt x="1344" y="972"/>
                  </a:lnTo>
                  <a:lnTo>
                    <a:pt x="1344" y="984"/>
                  </a:lnTo>
                  <a:lnTo>
                    <a:pt x="1350" y="1002"/>
                  </a:lnTo>
                  <a:lnTo>
                    <a:pt x="1350" y="1044"/>
                  </a:lnTo>
                  <a:lnTo>
                    <a:pt x="1356" y="1050"/>
                  </a:lnTo>
                  <a:lnTo>
                    <a:pt x="1362" y="1050"/>
                  </a:lnTo>
                  <a:lnTo>
                    <a:pt x="1368" y="1044"/>
                  </a:lnTo>
                  <a:lnTo>
                    <a:pt x="1380" y="1044"/>
                  </a:lnTo>
                  <a:lnTo>
                    <a:pt x="1386" y="1050"/>
                  </a:lnTo>
                  <a:lnTo>
                    <a:pt x="1416" y="1110"/>
                  </a:lnTo>
                  <a:lnTo>
                    <a:pt x="1494" y="1110"/>
                  </a:lnTo>
                  <a:lnTo>
                    <a:pt x="1512" y="1116"/>
                  </a:lnTo>
                  <a:lnTo>
                    <a:pt x="1512" y="1134"/>
                  </a:lnTo>
                  <a:lnTo>
                    <a:pt x="1506" y="1140"/>
                  </a:lnTo>
                  <a:lnTo>
                    <a:pt x="1506" y="1152"/>
                  </a:lnTo>
                  <a:lnTo>
                    <a:pt x="1512" y="1152"/>
                  </a:lnTo>
                  <a:lnTo>
                    <a:pt x="1524" y="1158"/>
                  </a:lnTo>
                  <a:lnTo>
                    <a:pt x="1536" y="1158"/>
                  </a:lnTo>
                  <a:lnTo>
                    <a:pt x="1542" y="1164"/>
                  </a:lnTo>
                  <a:lnTo>
                    <a:pt x="1542" y="1152"/>
                  </a:lnTo>
                  <a:lnTo>
                    <a:pt x="1536" y="1146"/>
                  </a:lnTo>
                  <a:lnTo>
                    <a:pt x="1536" y="1134"/>
                  </a:lnTo>
                  <a:lnTo>
                    <a:pt x="1548" y="1122"/>
                  </a:lnTo>
                  <a:lnTo>
                    <a:pt x="1560" y="1116"/>
                  </a:lnTo>
                  <a:lnTo>
                    <a:pt x="1566" y="1110"/>
                  </a:lnTo>
                  <a:lnTo>
                    <a:pt x="1572" y="1110"/>
                  </a:lnTo>
                  <a:lnTo>
                    <a:pt x="1572" y="1092"/>
                  </a:lnTo>
                  <a:lnTo>
                    <a:pt x="1584" y="1080"/>
                  </a:lnTo>
                  <a:lnTo>
                    <a:pt x="1596" y="1074"/>
                  </a:lnTo>
                  <a:lnTo>
                    <a:pt x="1608" y="1074"/>
                  </a:lnTo>
                  <a:lnTo>
                    <a:pt x="1614" y="1068"/>
                  </a:lnTo>
                  <a:lnTo>
                    <a:pt x="1620" y="1068"/>
                  </a:lnTo>
                  <a:lnTo>
                    <a:pt x="1632" y="1044"/>
                  </a:lnTo>
                  <a:lnTo>
                    <a:pt x="1656" y="1044"/>
                  </a:lnTo>
                  <a:lnTo>
                    <a:pt x="1686" y="1026"/>
                  </a:lnTo>
                  <a:lnTo>
                    <a:pt x="1662" y="1026"/>
                  </a:lnTo>
                  <a:lnTo>
                    <a:pt x="1662" y="1008"/>
                  </a:lnTo>
                  <a:lnTo>
                    <a:pt x="1668" y="996"/>
                  </a:lnTo>
                  <a:lnTo>
                    <a:pt x="1686" y="978"/>
                  </a:lnTo>
                  <a:lnTo>
                    <a:pt x="1716" y="978"/>
                  </a:lnTo>
                  <a:lnTo>
                    <a:pt x="1728" y="984"/>
                  </a:lnTo>
                  <a:lnTo>
                    <a:pt x="1746" y="990"/>
                  </a:lnTo>
                  <a:lnTo>
                    <a:pt x="1782" y="1008"/>
                  </a:lnTo>
                  <a:lnTo>
                    <a:pt x="1812" y="1008"/>
                  </a:lnTo>
                  <a:lnTo>
                    <a:pt x="1830" y="1014"/>
                  </a:lnTo>
                  <a:lnTo>
                    <a:pt x="1830" y="1002"/>
                  </a:lnTo>
                  <a:lnTo>
                    <a:pt x="1824" y="990"/>
                  </a:lnTo>
                  <a:lnTo>
                    <a:pt x="1824" y="960"/>
                  </a:lnTo>
                  <a:lnTo>
                    <a:pt x="1830" y="954"/>
                  </a:lnTo>
                  <a:lnTo>
                    <a:pt x="1872" y="954"/>
                  </a:lnTo>
                  <a:lnTo>
                    <a:pt x="1884" y="960"/>
                  </a:lnTo>
                  <a:lnTo>
                    <a:pt x="1890" y="972"/>
                  </a:lnTo>
                  <a:lnTo>
                    <a:pt x="1914" y="972"/>
                  </a:lnTo>
                  <a:lnTo>
                    <a:pt x="1926" y="978"/>
                  </a:lnTo>
                  <a:lnTo>
                    <a:pt x="1944" y="978"/>
                  </a:lnTo>
                  <a:lnTo>
                    <a:pt x="1962" y="972"/>
                  </a:lnTo>
                  <a:lnTo>
                    <a:pt x="2082" y="972"/>
                  </a:lnTo>
                  <a:lnTo>
                    <a:pt x="2094" y="978"/>
                  </a:lnTo>
                  <a:lnTo>
                    <a:pt x="2106" y="978"/>
                  </a:lnTo>
                  <a:lnTo>
                    <a:pt x="2154" y="972"/>
                  </a:lnTo>
                  <a:lnTo>
                    <a:pt x="2166" y="984"/>
                  </a:lnTo>
                  <a:lnTo>
                    <a:pt x="2184" y="984"/>
                  </a:lnTo>
                  <a:lnTo>
                    <a:pt x="2208" y="1014"/>
                  </a:lnTo>
                  <a:lnTo>
                    <a:pt x="2250" y="1014"/>
                  </a:lnTo>
                  <a:lnTo>
                    <a:pt x="2268" y="1020"/>
                  </a:lnTo>
                  <a:lnTo>
                    <a:pt x="2262" y="1014"/>
                  </a:lnTo>
                  <a:lnTo>
                    <a:pt x="2262" y="1002"/>
                  </a:lnTo>
                  <a:lnTo>
                    <a:pt x="2256" y="996"/>
                  </a:lnTo>
                  <a:lnTo>
                    <a:pt x="2256" y="984"/>
                  </a:lnTo>
                  <a:lnTo>
                    <a:pt x="2280" y="984"/>
                  </a:lnTo>
                  <a:lnTo>
                    <a:pt x="2262" y="966"/>
                  </a:lnTo>
                  <a:lnTo>
                    <a:pt x="2262" y="960"/>
                  </a:lnTo>
                  <a:lnTo>
                    <a:pt x="2268" y="954"/>
                  </a:lnTo>
                  <a:lnTo>
                    <a:pt x="2286" y="954"/>
                  </a:lnTo>
                  <a:lnTo>
                    <a:pt x="2286" y="942"/>
                  </a:lnTo>
                  <a:lnTo>
                    <a:pt x="2274" y="936"/>
                  </a:lnTo>
                  <a:lnTo>
                    <a:pt x="2268" y="924"/>
                  </a:lnTo>
                  <a:lnTo>
                    <a:pt x="2226" y="882"/>
                  </a:lnTo>
                  <a:lnTo>
                    <a:pt x="2214" y="858"/>
                  </a:lnTo>
                  <a:lnTo>
                    <a:pt x="2214" y="828"/>
                  </a:lnTo>
                  <a:lnTo>
                    <a:pt x="2196" y="828"/>
                  </a:lnTo>
                  <a:lnTo>
                    <a:pt x="2184" y="822"/>
                  </a:lnTo>
                  <a:lnTo>
                    <a:pt x="2178" y="816"/>
                  </a:lnTo>
                  <a:lnTo>
                    <a:pt x="2178" y="810"/>
                  </a:lnTo>
                  <a:lnTo>
                    <a:pt x="2184" y="804"/>
                  </a:lnTo>
                  <a:lnTo>
                    <a:pt x="2196" y="798"/>
                  </a:lnTo>
                  <a:lnTo>
                    <a:pt x="2208" y="798"/>
                  </a:lnTo>
                  <a:lnTo>
                    <a:pt x="2220" y="792"/>
                  </a:lnTo>
                  <a:lnTo>
                    <a:pt x="2232" y="792"/>
                  </a:lnTo>
                  <a:lnTo>
                    <a:pt x="2268" y="774"/>
                  </a:lnTo>
                  <a:lnTo>
                    <a:pt x="2280" y="774"/>
                  </a:lnTo>
                  <a:lnTo>
                    <a:pt x="2286" y="780"/>
                  </a:lnTo>
                  <a:lnTo>
                    <a:pt x="2292" y="792"/>
                  </a:lnTo>
                  <a:lnTo>
                    <a:pt x="2298" y="798"/>
                  </a:lnTo>
                  <a:lnTo>
                    <a:pt x="2316" y="786"/>
                  </a:lnTo>
                  <a:lnTo>
                    <a:pt x="2328" y="798"/>
                  </a:lnTo>
                  <a:lnTo>
                    <a:pt x="2334" y="798"/>
                  </a:lnTo>
                  <a:lnTo>
                    <a:pt x="2340" y="792"/>
                  </a:lnTo>
                  <a:lnTo>
                    <a:pt x="2340" y="780"/>
                  </a:lnTo>
                  <a:lnTo>
                    <a:pt x="2334" y="774"/>
                  </a:lnTo>
                  <a:lnTo>
                    <a:pt x="2328" y="774"/>
                  </a:lnTo>
                  <a:lnTo>
                    <a:pt x="2322" y="768"/>
                  </a:lnTo>
                  <a:lnTo>
                    <a:pt x="2316" y="768"/>
                  </a:lnTo>
                  <a:lnTo>
                    <a:pt x="2316" y="630"/>
                  </a:lnTo>
                  <a:lnTo>
                    <a:pt x="2328" y="630"/>
                  </a:lnTo>
                  <a:lnTo>
                    <a:pt x="2340" y="636"/>
                  </a:lnTo>
                  <a:lnTo>
                    <a:pt x="2352" y="636"/>
                  </a:lnTo>
                  <a:lnTo>
                    <a:pt x="2376" y="648"/>
                  </a:lnTo>
                  <a:lnTo>
                    <a:pt x="2424" y="648"/>
                  </a:lnTo>
                  <a:lnTo>
                    <a:pt x="2436" y="660"/>
                  </a:lnTo>
                  <a:lnTo>
                    <a:pt x="2454" y="642"/>
                  </a:lnTo>
                  <a:lnTo>
                    <a:pt x="2472" y="642"/>
                  </a:lnTo>
                  <a:lnTo>
                    <a:pt x="2478" y="636"/>
                  </a:lnTo>
                  <a:lnTo>
                    <a:pt x="2478" y="618"/>
                  </a:lnTo>
                  <a:lnTo>
                    <a:pt x="2466" y="594"/>
                  </a:lnTo>
                  <a:lnTo>
                    <a:pt x="2454" y="582"/>
                  </a:lnTo>
                  <a:lnTo>
                    <a:pt x="2442" y="558"/>
                  </a:lnTo>
                  <a:lnTo>
                    <a:pt x="2442" y="540"/>
                  </a:lnTo>
                  <a:lnTo>
                    <a:pt x="2454" y="528"/>
                  </a:lnTo>
                  <a:lnTo>
                    <a:pt x="2496" y="528"/>
                  </a:lnTo>
                  <a:lnTo>
                    <a:pt x="2502" y="522"/>
                  </a:lnTo>
                  <a:lnTo>
                    <a:pt x="2502" y="510"/>
                  </a:lnTo>
                  <a:lnTo>
                    <a:pt x="2484" y="492"/>
                  </a:lnTo>
                  <a:close/>
                  <a:moveTo>
                    <a:pt x="2082" y="696"/>
                  </a:moveTo>
                  <a:lnTo>
                    <a:pt x="2046" y="696"/>
                  </a:lnTo>
                  <a:lnTo>
                    <a:pt x="2046" y="702"/>
                  </a:lnTo>
                  <a:lnTo>
                    <a:pt x="2040" y="708"/>
                  </a:lnTo>
                  <a:lnTo>
                    <a:pt x="2028" y="708"/>
                  </a:lnTo>
                  <a:lnTo>
                    <a:pt x="2022" y="702"/>
                  </a:lnTo>
                  <a:lnTo>
                    <a:pt x="2010" y="696"/>
                  </a:lnTo>
                  <a:lnTo>
                    <a:pt x="1980" y="702"/>
                  </a:lnTo>
                  <a:lnTo>
                    <a:pt x="1950" y="696"/>
                  </a:lnTo>
                  <a:lnTo>
                    <a:pt x="1932" y="696"/>
                  </a:lnTo>
                  <a:lnTo>
                    <a:pt x="1908" y="690"/>
                  </a:lnTo>
                  <a:lnTo>
                    <a:pt x="1860" y="690"/>
                  </a:lnTo>
                  <a:lnTo>
                    <a:pt x="1854" y="684"/>
                  </a:lnTo>
                  <a:lnTo>
                    <a:pt x="1854" y="678"/>
                  </a:lnTo>
                  <a:lnTo>
                    <a:pt x="1836" y="696"/>
                  </a:lnTo>
                  <a:lnTo>
                    <a:pt x="1830" y="696"/>
                  </a:lnTo>
                  <a:lnTo>
                    <a:pt x="1824" y="708"/>
                  </a:lnTo>
                  <a:lnTo>
                    <a:pt x="1824" y="714"/>
                  </a:lnTo>
                  <a:lnTo>
                    <a:pt x="1818" y="726"/>
                  </a:lnTo>
                  <a:lnTo>
                    <a:pt x="1812" y="732"/>
                  </a:lnTo>
                  <a:lnTo>
                    <a:pt x="1794" y="732"/>
                  </a:lnTo>
                  <a:lnTo>
                    <a:pt x="1800" y="762"/>
                  </a:lnTo>
                  <a:lnTo>
                    <a:pt x="1788" y="768"/>
                  </a:lnTo>
                  <a:lnTo>
                    <a:pt x="1806" y="786"/>
                  </a:lnTo>
                  <a:lnTo>
                    <a:pt x="1800" y="810"/>
                  </a:lnTo>
                  <a:lnTo>
                    <a:pt x="1794" y="810"/>
                  </a:lnTo>
                  <a:lnTo>
                    <a:pt x="1788" y="798"/>
                  </a:lnTo>
                  <a:lnTo>
                    <a:pt x="1776" y="792"/>
                  </a:lnTo>
                  <a:lnTo>
                    <a:pt x="1770" y="780"/>
                  </a:lnTo>
                  <a:lnTo>
                    <a:pt x="1758" y="774"/>
                  </a:lnTo>
                  <a:lnTo>
                    <a:pt x="1752" y="762"/>
                  </a:lnTo>
                  <a:lnTo>
                    <a:pt x="1752" y="750"/>
                  </a:lnTo>
                  <a:lnTo>
                    <a:pt x="1746" y="732"/>
                  </a:lnTo>
                  <a:lnTo>
                    <a:pt x="1746" y="720"/>
                  </a:lnTo>
                  <a:lnTo>
                    <a:pt x="1764" y="702"/>
                  </a:lnTo>
                  <a:lnTo>
                    <a:pt x="1776" y="702"/>
                  </a:lnTo>
                  <a:lnTo>
                    <a:pt x="1782" y="696"/>
                  </a:lnTo>
                  <a:lnTo>
                    <a:pt x="1788" y="684"/>
                  </a:lnTo>
                  <a:lnTo>
                    <a:pt x="1788" y="678"/>
                  </a:lnTo>
                  <a:lnTo>
                    <a:pt x="1800" y="666"/>
                  </a:lnTo>
                  <a:lnTo>
                    <a:pt x="1818" y="666"/>
                  </a:lnTo>
                  <a:lnTo>
                    <a:pt x="1830" y="672"/>
                  </a:lnTo>
                  <a:lnTo>
                    <a:pt x="1848" y="672"/>
                  </a:lnTo>
                  <a:lnTo>
                    <a:pt x="1854" y="666"/>
                  </a:lnTo>
                  <a:lnTo>
                    <a:pt x="1896" y="666"/>
                  </a:lnTo>
                  <a:lnTo>
                    <a:pt x="1908" y="672"/>
                  </a:lnTo>
                  <a:lnTo>
                    <a:pt x="1914" y="678"/>
                  </a:lnTo>
                  <a:lnTo>
                    <a:pt x="1932" y="678"/>
                  </a:lnTo>
                  <a:lnTo>
                    <a:pt x="1944" y="684"/>
                  </a:lnTo>
                  <a:lnTo>
                    <a:pt x="1974" y="684"/>
                  </a:lnTo>
                  <a:lnTo>
                    <a:pt x="1986" y="672"/>
                  </a:lnTo>
                  <a:lnTo>
                    <a:pt x="2028" y="672"/>
                  </a:lnTo>
                  <a:lnTo>
                    <a:pt x="2034" y="678"/>
                  </a:lnTo>
                  <a:lnTo>
                    <a:pt x="2046" y="678"/>
                  </a:lnTo>
                  <a:lnTo>
                    <a:pt x="2052" y="672"/>
                  </a:lnTo>
                  <a:lnTo>
                    <a:pt x="2064" y="666"/>
                  </a:lnTo>
                  <a:lnTo>
                    <a:pt x="2088" y="666"/>
                  </a:lnTo>
                  <a:lnTo>
                    <a:pt x="2088" y="684"/>
                  </a:lnTo>
                  <a:lnTo>
                    <a:pt x="2082" y="690"/>
                  </a:lnTo>
                  <a:lnTo>
                    <a:pt x="2082" y="696"/>
                  </a:lnTo>
                  <a:close/>
                </a:path>
              </a:pathLst>
            </a:custGeom>
            <a:solidFill>
              <a:schemeClr val="accent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5" name="Jordan" descr="© INSCALE GmbH, 05.05.2010&#10;http://www.presentationload.com/">
              <a:extLst>
                <a:ext uri="{FF2B5EF4-FFF2-40B4-BE49-F238E27FC236}">
                  <a16:creationId xmlns:a16="http://schemas.microsoft.com/office/drawing/2014/main" id="{BFD73000-E62E-4EF1-806F-1990E3A679C6}"/>
                </a:ext>
              </a:extLst>
            </p:cNvPr>
            <p:cNvSpPr>
              <a:spLocks/>
            </p:cNvSpPr>
            <p:nvPr>
              <p:custDataLst>
                <p:tags r:id="rId38"/>
              </p:custDataLst>
            </p:nvPr>
          </p:nvSpPr>
          <p:spPr bwMode="gray">
            <a:xfrm>
              <a:off x="8320761" y="2675292"/>
              <a:ext cx="109254" cy="130498"/>
            </a:xfrm>
            <a:custGeom>
              <a:avLst/>
              <a:gdLst>
                <a:gd name="T0" fmla="*/ 2147483647 w 282"/>
                <a:gd name="T1" fmla="*/ 2147483647 h 336"/>
                <a:gd name="T2" fmla="*/ 2147483647 w 282"/>
                <a:gd name="T3" fmla="*/ 2147483647 h 336"/>
                <a:gd name="T4" fmla="*/ 2147483647 w 282"/>
                <a:gd name="T5" fmla="*/ 0 h 336"/>
                <a:gd name="T6" fmla="*/ 2147483647 w 282"/>
                <a:gd name="T7" fmla="*/ 2147483647 h 336"/>
                <a:gd name="T8" fmla="*/ 2147483647 w 282"/>
                <a:gd name="T9" fmla="*/ 2147483647 h 336"/>
                <a:gd name="T10" fmla="*/ 2147483647 w 282"/>
                <a:gd name="T11" fmla="*/ 2147483647 h 336"/>
                <a:gd name="T12" fmla="*/ 2147483647 w 282"/>
                <a:gd name="T13" fmla="*/ 2147483647 h 336"/>
                <a:gd name="T14" fmla="*/ 2147483647 w 282"/>
                <a:gd name="T15" fmla="*/ 2147483647 h 336"/>
                <a:gd name="T16" fmla="*/ 2147483647 w 282"/>
                <a:gd name="T17" fmla="*/ 2147483647 h 336"/>
                <a:gd name="T18" fmla="*/ 2147483647 w 282"/>
                <a:gd name="T19" fmla="*/ 2147483647 h 336"/>
                <a:gd name="T20" fmla="*/ 2147483647 w 282"/>
                <a:gd name="T21" fmla="*/ 2147483647 h 336"/>
                <a:gd name="T22" fmla="*/ 2147483647 w 282"/>
                <a:gd name="T23" fmla="*/ 2147483647 h 336"/>
                <a:gd name="T24" fmla="*/ 2147483647 w 282"/>
                <a:gd name="T25" fmla="*/ 2147483647 h 336"/>
                <a:gd name="T26" fmla="*/ 2147483647 w 282"/>
                <a:gd name="T27" fmla="*/ 2147483647 h 336"/>
                <a:gd name="T28" fmla="*/ 2147483647 w 282"/>
                <a:gd name="T29" fmla="*/ 2147483647 h 336"/>
                <a:gd name="T30" fmla="*/ 2147483647 w 282"/>
                <a:gd name="T31" fmla="*/ 2147483647 h 336"/>
                <a:gd name="T32" fmla="*/ 2147483647 w 282"/>
                <a:gd name="T33" fmla="*/ 2147483647 h 336"/>
                <a:gd name="T34" fmla="*/ 2147483647 w 282"/>
                <a:gd name="T35" fmla="*/ 2147483647 h 336"/>
                <a:gd name="T36" fmla="*/ 2147483647 w 282"/>
                <a:gd name="T37" fmla="*/ 2147483647 h 336"/>
                <a:gd name="T38" fmla="*/ 2147483647 w 282"/>
                <a:gd name="T39" fmla="*/ 2147483647 h 336"/>
                <a:gd name="T40" fmla="*/ 2147483647 w 282"/>
                <a:gd name="T41" fmla="*/ 2147483647 h 336"/>
                <a:gd name="T42" fmla="*/ 2147483647 w 282"/>
                <a:gd name="T43" fmla="*/ 2147483647 h 336"/>
                <a:gd name="T44" fmla="*/ 2147483647 w 282"/>
                <a:gd name="T45" fmla="*/ 2147483647 h 336"/>
                <a:gd name="T46" fmla="*/ 0 w 282"/>
                <a:gd name="T47" fmla="*/ 2147483647 h 336"/>
                <a:gd name="T48" fmla="*/ 0 w 282"/>
                <a:gd name="T49" fmla="*/ 2147483647 h 336"/>
                <a:gd name="T50" fmla="*/ 2147483647 w 282"/>
                <a:gd name="T51" fmla="*/ 2147483647 h 336"/>
                <a:gd name="T52" fmla="*/ 2147483647 w 282"/>
                <a:gd name="T53" fmla="*/ 2147483647 h 336"/>
                <a:gd name="T54" fmla="*/ 2147483647 w 282"/>
                <a:gd name="T55" fmla="*/ 2147483647 h 336"/>
                <a:gd name="T56" fmla="*/ 2147483647 w 282"/>
                <a:gd name="T57" fmla="*/ 2147483647 h 336"/>
                <a:gd name="T58" fmla="*/ 2147483647 w 282"/>
                <a:gd name="T59" fmla="*/ 2147483647 h 336"/>
                <a:gd name="T60" fmla="*/ 2147483647 w 282"/>
                <a:gd name="T61" fmla="*/ 2147483647 h 336"/>
                <a:gd name="T62" fmla="*/ 2147483647 w 282"/>
                <a:gd name="T63" fmla="*/ 2147483647 h 336"/>
                <a:gd name="T64" fmla="*/ 2147483647 w 282"/>
                <a:gd name="T65" fmla="*/ 2147483647 h 336"/>
                <a:gd name="T66" fmla="*/ 2147483647 w 282"/>
                <a:gd name="T67" fmla="*/ 2147483647 h 336"/>
                <a:gd name="T68" fmla="*/ 2147483647 w 282"/>
                <a:gd name="T69" fmla="*/ 2147483647 h 336"/>
                <a:gd name="T70" fmla="*/ 2147483647 w 282"/>
                <a:gd name="T71" fmla="*/ 2147483647 h 336"/>
                <a:gd name="T72" fmla="*/ 2147483647 w 282"/>
                <a:gd name="T73" fmla="*/ 2147483647 h 336"/>
                <a:gd name="T74" fmla="*/ 2147483647 w 282"/>
                <a:gd name="T75" fmla="*/ 2147483647 h 336"/>
                <a:gd name="T76" fmla="*/ 2147483647 w 282"/>
                <a:gd name="T77" fmla="*/ 2147483647 h 336"/>
                <a:gd name="T78" fmla="*/ 2147483647 w 282"/>
                <a:gd name="T79" fmla="*/ 2147483647 h 336"/>
                <a:gd name="T80" fmla="*/ 2147483647 w 282"/>
                <a:gd name="T81" fmla="*/ 2147483647 h 336"/>
                <a:gd name="T82" fmla="*/ 2147483647 w 282"/>
                <a:gd name="T83" fmla="*/ 2147483647 h 336"/>
                <a:gd name="T84" fmla="*/ 2147483647 w 282"/>
                <a:gd name="T85" fmla="*/ 2147483647 h 336"/>
                <a:gd name="T86" fmla="*/ 2147483647 w 282"/>
                <a:gd name="T87" fmla="*/ 2147483647 h 336"/>
                <a:gd name="T88" fmla="*/ 2147483647 w 282"/>
                <a:gd name="T89" fmla="*/ 2147483647 h 336"/>
                <a:gd name="T90" fmla="*/ 2147483647 w 282"/>
                <a:gd name="T91" fmla="*/ 2147483647 h 336"/>
                <a:gd name="T92" fmla="*/ 2147483647 w 282"/>
                <a:gd name="T93" fmla="*/ 2147483647 h 336"/>
                <a:gd name="T94" fmla="*/ 2147483647 w 282"/>
                <a:gd name="T95" fmla="*/ 2147483647 h 336"/>
                <a:gd name="T96" fmla="*/ 2147483647 w 282"/>
                <a:gd name="T97" fmla="*/ 2147483647 h 336"/>
                <a:gd name="T98" fmla="*/ 2147483647 w 282"/>
                <a:gd name="T99" fmla="*/ 2147483647 h 336"/>
                <a:gd name="T100" fmla="*/ 2147483647 w 282"/>
                <a:gd name="T101" fmla="*/ 2147483647 h 336"/>
                <a:gd name="T102" fmla="*/ 2147483647 w 282"/>
                <a:gd name="T103" fmla="*/ 2147483647 h 336"/>
                <a:gd name="T104" fmla="*/ 2147483647 w 282"/>
                <a:gd name="T105" fmla="*/ 2147483647 h 336"/>
                <a:gd name="T106" fmla="*/ 2147483647 w 282"/>
                <a:gd name="T107" fmla="*/ 2147483647 h 336"/>
                <a:gd name="T108" fmla="*/ 2147483647 w 282"/>
                <a:gd name="T109" fmla="*/ 2147483647 h 336"/>
                <a:gd name="T110" fmla="*/ 2147483647 w 282"/>
                <a:gd name="T111" fmla="*/ 2147483647 h 336"/>
                <a:gd name="T112" fmla="*/ 2147483647 w 282"/>
                <a:gd name="T113" fmla="*/ 2147483647 h 336"/>
                <a:gd name="T114" fmla="*/ 2147483647 w 282"/>
                <a:gd name="T115" fmla="*/ 2147483647 h 336"/>
                <a:gd name="T116" fmla="*/ 2147483647 w 282"/>
                <a:gd name="T117" fmla="*/ 2147483647 h 336"/>
                <a:gd name="T118" fmla="*/ 2147483647 w 282"/>
                <a:gd name="T119" fmla="*/ 2147483647 h 336"/>
                <a:gd name="T120" fmla="*/ 2147483647 w 282"/>
                <a:gd name="T121" fmla="*/ 2147483647 h 336"/>
                <a:gd name="T122" fmla="*/ 2147483647 w 282"/>
                <a:gd name="T123" fmla="*/ 2147483647 h 3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2"/>
                <a:gd name="T187" fmla="*/ 0 h 336"/>
                <a:gd name="T188" fmla="*/ 282 w 282"/>
                <a:gd name="T189" fmla="*/ 336 h 3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2" h="336">
                  <a:moveTo>
                    <a:pt x="258" y="60"/>
                  </a:moveTo>
                  <a:lnTo>
                    <a:pt x="258" y="42"/>
                  </a:lnTo>
                  <a:lnTo>
                    <a:pt x="234" y="0"/>
                  </a:lnTo>
                  <a:lnTo>
                    <a:pt x="222" y="6"/>
                  </a:lnTo>
                  <a:lnTo>
                    <a:pt x="198" y="30"/>
                  </a:lnTo>
                  <a:lnTo>
                    <a:pt x="138" y="78"/>
                  </a:lnTo>
                  <a:lnTo>
                    <a:pt x="114" y="84"/>
                  </a:lnTo>
                  <a:lnTo>
                    <a:pt x="96" y="84"/>
                  </a:lnTo>
                  <a:lnTo>
                    <a:pt x="84" y="78"/>
                  </a:lnTo>
                  <a:lnTo>
                    <a:pt x="72" y="66"/>
                  </a:lnTo>
                  <a:lnTo>
                    <a:pt x="36" y="48"/>
                  </a:lnTo>
                  <a:lnTo>
                    <a:pt x="30" y="48"/>
                  </a:lnTo>
                  <a:lnTo>
                    <a:pt x="24" y="66"/>
                  </a:lnTo>
                  <a:lnTo>
                    <a:pt x="30" y="138"/>
                  </a:lnTo>
                  <a:lnTo>
                    <a:pt x="18" y="150"/>
                  </a:lnTo>
                  <a:lnTo>
                    <a:pt x="18" y="162"/>
                  </a:lnTo>
                  <a:lnTo>
                    <a:pt x="30" y="174"/>
                  </a:lnTo>
                  <a:lnTo>
                    <a:pt x="30" y="186"/>
                  </a:lnTo>
                  <a:lnTo>
                    <a:pt x="24" y="198"/>
                  </a:lnTo>
                  <a:lnTo>
                    <a:pt x="18" y="204"/>
                  </a:lnTo>
                  <a:lnTo>
                    <a:pt x="12" y="216"/>
                  </a:lnTo>
                  <a:lnTo>
                    <a:pt x="6" y="222"/>
                  </a:lnTo>
                  <a:lnTo>
                    <a:pt x="6" y="282"/>
                  </a:lnTo>
                  <a:lnTo>
                    <a:pt x="0" y="294"/>
                  </a:lnTo>
                  <a:lnTo>
                    <a:pt x="0" y="312"/>
                  </a:lnTo>
                  <a:lnTo>
                    <a:pt x="6" y="324"/>
                  </a:lnTo>
                  <a:lnTo>
                    <a:pt x="24" y="324"/>
                  </a:lnTo>
                  <a:lnTo>
                    <a:pt x="48" y="336"/>
                  </a:lnTo>
                  <a:lnTo>
                    <a:pt x="84" y="336"/>
                  </a:lnTo>
                  <a:lnTo>
                    <a:pt x="96" y="324"/>
                  </a:lnTo>
                  <a:lnTo>
                    <a:pt x="108" y="300"/>
                  </a:lnTo>
                  <a:lnTo>
                    <a:pt x="108" y="288"/>
                  </a:lnTo>
                  <a:lnTo>
                    <a:pt x="120" y="276"/>
                  </a:lnTo>
                  <a:lnTo>
                    <a:pt x="126" y="276"/>
                  </a:lnTo>
                  <a:lnTo>
                    <a:pt x="138" y="270"/>
                  </a:lnTo>
                  <a:lnTo>
                    <a:pt x="150" y="270"/>
                  </a:lnTo>
                  <a:lnTo>
                    <a:pt x="162" y="264"/>
                  </a:lnTo>
                  <a:lnTo>
                    <a:pt x="168" y="258"/>
                  </a:lnTo>
                  <a:lnTo>
                    <a:pt x="174" y="246"/>
                  </a:lnTo>
                  <a:lnTo>
                    <a:pt x="180" y="240"/>
                  </a:lnTo>
                  <a:lnTo>
                    <a:pt x="180" y="228"/>
                  </a:lnTo>
                  <a:lnTo>
                    <a:pt x="186" y="222"/>
                  </a:lnTo>
                  <a:lnTo>
                    <a:pt x="186" y="210"/>
                  </a:lnTo>
                  <a:lnTo>
                    <a:pt x="180" y="204"/>
                  </a:lnTo>
                  <a:lnTo>
                    <a:pt x="168" y="180"/>
                  </a:lnTo>
                  <a:lnTo>
                    <a:pt x="144" y="156"/>
                  </a:lnTo>
                  <a:lnTo>
                    <a:pt x="132" y="156"/>
                  </a:lnTo>
                  <a:lnTo>
                    <a:pt x="120" y="150"/>
                  </a:lnTo>
                  <a:lnTo>
                    <a:pt x="96" y="150"/>
                  </a:lnTo>
                  <a:lnTo>
                    <a:pt x="96" y="144"/>
                  </a:lnTo>
                  <a:lnTo>
                    <a:pt x="108" y="144"/>
                  </a:lnTo>
                  <a:lnTo>
                    <a:pt x="120" y="138"/>
                  </a:lnTo>
                  <a:lnTo>
                    <a:pt x="186" y="138"/>
                  </a:lnTo>
                  <a:lnTo>
                    <a:pt x="198" y="114"/>
                  </a:lnTo>
                  <a:lnTo>
                    <a:pt x="240" y="114"/>
                  </a:lnTo>
                  <a:lnTo>
                    <a:pt x="252" y="108"/>
                  </a:lnTo>
                  <a:lnTo>
                    <a:pt x="258" y="102"/>
                  </a:lnTo>
                  <a:lnTo>
                    <a:pt x="264" y="102"/>
                  </a:lnTo>
                  <a:lnTo>
                    <a:pt x="276" y="96"/>
                  </a:lnTo>
                  <a:lnTo>
                    <a:pt x="282" y="90"/>
                  </a:lnTo>
                  <a:lnTo>
                    <a:pt x="282" y="78"/>
                  </a:lnTo>
                  <a:lnTo>
                    <a:pt x="258"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6" name="Japan" descr="© INSCALE GmbH, 05.05.2010&#10;http://www.presentationload.com/">
              <a:extLst>
                <a:ext uri="{FF2B5EF4-FFF2-40B4-BE49-F238E27FC236}">
                  <a16:creationId xmlns:a16="http://schemas.microsoft.com/office/drawing/2014/main" id="{9F5F5A44-C218-4138-8051-0F1F73D70FE5}"/>
                </a:ext>
              </a:extLst>
            </p:cNvPr>
            <p:cNvSpPr>
              <a:spLocks noEditPoints="1"/>
            </p:cNvSpPr>
            <p:nvPr>
              <p:custDataLst>
                <p:tags r:id="rId39"/>
              </p:custDataLst>
            </p:nvPr>
          </p:nvSpPr>
          <p:spPr bwMode="gray">
            <a:xfrm>
              <a:off x="10716764" y="2295938"/>
              <a:ext cx="339901" cy="663112"/>
            </a:xfrm>
            <a:custGeom>
              <a:avLst/>
              <a:gdLst>
                <a:gd name="T0" fmla="*/ 2147483647 w 876"/>
                <a:gd name="T1" fmla="*/ 2147483647 h 1710"/>
                <a:gd name="T2" fmla="*/ 2147483647 w 876"/>
                <a:gd name="T3" fmla="*/ 2147483647 h 1710"/>
                <a:gd name="T4" fmla="*/ 2147483647 w 876"/>
                <a:gd name="T5" fmla="*/ 2147483647 h 1710"/>
                <a:gd name="T6" fmla="*/ 2147483647 w 876"/>
                <a:gd name="T7" fmla="*/ 2147483647 h 1710"/>
                <a:gd name="T8" fmla="*/ 2147483647 w 876"/>
                <a:gd name="T9" fmla="*/ 2147483647 h 1710"/>
                <a:gd name="T10" fmla="*/ 2147483647 w 876"/>
                <a:gd name="T11" fmla="*/ 2147483647 h 1710"/>
                <a:gd name="T12" fmla="*/ 2147483647 w 876"/>
                <a:gd name="T13" fmla="*/ 2147483647 h 1710"/>
                <a:gd name="T14" fmla="*/ 2147483647 w 876"/>
                <a:gd name="T15" fmla="*/ 2147483647 h 1710"/>
                <a:gd name="T16" fmla="*/ 2147483647 w 876"/>
                <a:gd name="T17" fmla="*/ 2147483647 h 1710"/>
                <a:gd name="T18" fmla="*/ 2147483647 w 876"/>
                <a:gd name="T19" fmla="*/ 2147483647 h 1710"/>
                <a:gd name="T20" fmla="*/ 2147483647 w 876"/>
                <a:gd name="T21" fmla="*/ 2147483647 h 1710"/>
                <a:gd name="T22" fmla="*/ 2147483647 w 876"/>
                <a:gd name="T23" fmla="*/ 2147483647 h 1710"/>
                <a:gd name="T24" fmla="*/ 2147483647 w 876"/>
                <a:gd name="T25" fmla="*/ 2147483647 h 1710"/>
                <a:gd name="T26" fmla="*/ 2147483647 w 876"/>
                <a:gd name="T27" fmla="*/ 2147483647 h 1710"/>
                <a:gd name="T28" fmla="*/ 2147483647 w 876"/>
                <a:gd name="T29" fmla="*/ 2147483647 h 1710"/>
                <a:gd name="T30" fmla="*/ 2147483647 w 876"/>
                <a:gd name="T31" fmla="*/ 2147483647 h 1710"/>
                <a:gd name="T32" fmla="*/ 2147483647 w 876"/>
                <a:gd name="T33" fmla="*/ 2147483647 h 1710"/>
                <a:gd name="T34" fmla="*/ 2147483647 w 876"/>
                <a:gd name="T35" fmla="*/ 2147483647 h 1710"/>
                <a:gd name="T36" fmla="*/ 2147483647 w 876"/>
                <a:gd name="T37" fmla="*/ 2147483647 h 1710"/>
                <a:gd name="T38" fmla="*/ 2147483647 w 876"/>
                <a:gd name="T39" fmla="*/ 2147483647 h 1710"/>
                <a:gd name="T40" fmla="*/ 2147483647 w 876"/>
                <a:gd name="T41" fmla="*/ 2147483647 h 1710"/>
                <a:gd name="T42" fmla="*/ 2147483647 w 876"/>
                <a:gd name="T43" fmla="*/ 2147483647 h 1710"/>
                <a:gd name="T44" fmla="*/ 2147483647 w 876"/>
                <a:gd name="T45" fmla="*/ 2147483647 h 1710"/>
                <a:gd name="T46" fmla="*/ 2147483647 w 876"/>
                <a:gd name="T47" fmla="*/ 2147483647 h 1710"/>
                <a:gd name="T48" fmla="*/ 2147483647 w 876"/>
                <a:gd name="T49" fmla="*/ 2147483647 h 1710"/>
                <a:gd name="T50" fmla="*/ 2147483647 w 876"/>
                <a:gd name="T51" fmla="*/ 2147483647 h 1710"/>
                <a:gd name="T52" fmla="*/ 2147483647 w 876"/>
                <a:gd name="T53" fmla="*/ 2147483647 h 1710"/>
                <a:gd name="T54" fmla="*/ 2147483647 w 876"/>
                <a:gd name="T55" fmla="*/ 2147483647 h 1710"/>
                <a:gd name="T56" fmla="*/ 2147483647 w 876"/>
                <a:gd name="T57" fmla="*/ 2147483647 h 1710"/>
                <a:gd name="T58" fmla="*/ 2147483647 w 876"/>
                <a:gd name="T59" fmla="*/ 2147483647 h 1710"/>
                <a:gd name="T60" fmla="*/ 2147483647 w 876"/>
                <a:gd name="T61" fmla="*/ 2147483647 h 1710"/>
                <a:gd name="T62" fmla="*/ 2147483647 w 876"/>
                <a:gd name="T63" fmla="*/ 2147483647 h 1710"/>
                <a:gd name="T64" fmla="*/ 2147483647 w 876"/>
                <a:gd name="T65" fmla="*/ 2147483647 h 1710"/>
                <a:gd name="T66" fmla="*/ 2147483647 w 876"/>
                <a:gd name="T67" fmla="*/ 2147483647 h 1710"/>
                <a:gd name="T68" fmla="*/ 2147483647 w 876"/>
                <a:gd name="T69" fmla="*/ 2147483647 h 1710"/>
                <a:gd name="T70" fmla="*/ 2147483647 w 876"/>
                <a:gd name="T71" fmla="*/ 2147483647 h 1710"/>
                <a:gd name="T72" fmla="*/ 2147483647 w 876"/>
                <a:gd name="T73" fmla="*/ 2147483647 h 1710"/>
                <a:gd name="T74" fmla="*/ 2147483647 w 876"/>
                <a:gd name="T75" fmla="*/ 2147483647 h 1710"/>
                <a:gd name="T76" fmla="*/ 2147483647 w 876"/>
                <a:gd name="T77" fmla="*/ 2147483647 h 1710"/>
                <a:gd name="T78" fmla="*/ 2147483647 w 876"/>
                <a:gd name="T79" fmla="*/ 2147483647 h 1710"/>
                <a:gd name="T80" fmla="*/ 2147483647 w 876"/>
                <a:gd name="T81" fmla="*/ 2147483647 h 1710"/>
                <a:gd name="T82" fmla="*/ 2147483647 w 876"/>
                <a:gd name="T83" fmla="*/ 2147483647 h 1710"/>
                <a:gd name="T84" fmla="*/ 2147483647 w 876"/>
                <a:gd name="T85" fmla="*/ 2147483647 h 1710"/>
                <a:gd name="T86" fmla="*/ 2147483647 w 876"/>
                <a:gd name="T87" fmla="*/ 2147483647 h 1710"/>
                <a:gd name="T88" fmla="*/ 2147483647 w 876"/>
                <a:gd name="T89" fmla="*/ 2147483647 h 1710"/>
                <a:gd name="T90" fmla="*/ 2147483647 w 876"/>
                <a:gd name="T91" fmla="*/ 2147483647 h 1710"/>
                <a:gd name="T92" fmla="*/ 2147483647 w 876"/>
                <a:gd name="T93" fmla="*/ 2147483647 h 1710"/>
                <a:gd name="T94" fmla="*/ 2147483647 w 876"/>
                <a:gd name="T95" fmla="*/ 2147483647 h 1710"/>
                <a:gd name="T96" fmla="*/ 2147483647 w 876"/>
                <a:gd name="T97" fmla="*/ 2147483647 h 1710"/>
                <a:gd name="T98" fmla="*/ 2147483647 w 876"/>
                <a:gd name="T99" fmla="*/ 2147483647 h 1710"/>
                <a:gd name="T100" fmla="*/ 2147483647 w 876"/>
                <a:gd name="T101" fmla="*/ 2147483647 h 1710"/>
                <a:gd name="T102" fmla="*/ 2147483647 w 876"/>
                <a:gd name="T103" fmla="*/ 2147483647 h 1710"/>
                <a:gd name="T104" fmla="*/ 2147483647 w 876"/>
                <a:gd name="T105" fmla="*/ 2147483647 h 1710"/>
                <a:gd name="T106" fmla="*/ 2147483647 w 876"/>
                <a:gd name="T107" fmla="*/ 2147483647 h 1710"/>
                <a:gd name="T108" fmla="*/ 2147483647 w 876"/>
                <a:gd name="T109" fmla="*/ 2147483647 h 1710"/>
                <a:gd name="T110" fmla="*/ 2147483647 w 876"/>
                <a:gd name="T111" fmla="*/ 2147483647 h 1710"/>
                <a:gd name="T112" fmla="*/ 2147483647 w 876"/>
                <a:gd name="T113" fmla="*/ 2147483647 h 1710"/>
                <a:gd name="T114" fmla="*/ 2147483647 w 876"/>
                <a:gd name="T115" fmla="*/ 2147483647 h 1710"/>
                <a:gd name="T116" fmla="*/ 2147483647 w 876"/>
                <a:gd name="T117" fmla="*/ 2147483647 h 1710"/>
                <a:gd name="T118" fmla="*/ 2147483647 w 876"/>
                <a:gd name="T119" fmla="*/ 2147483647 h 17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6"/>
                <a:gd name="T181" fmla="*/ 0 h 1710"/>
                <a:gd name="T182" fmla="*/ 876 w 876"/>
                <a:gd name="T183" fmla="*/ 1710 h 171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6" h="1710">
                  <a:moveTo>
                    <a:pt x="876" y="780"/>
                  </a:moveTo>
                  <a:lnTo>
                    <a:pt x="864" y="774"/>
                  </a:lnTo>
                  <a:lnTo>
                    <a:pt x="858" y="768"/>
                  </a:lnTo>
                  <a:lnTo>
                    <a:pt x="846" y="762"/>
                  </a:lnTo>
                  <a:lnTo>
                    <a:pt x="840" y="750"/>
                  </a:lnTo>
                  <a:lnTo>
                    <a:pt x="828" y="744"/>
                  </a:lnTo>
                  <a:lnTo>
                    <a:pt x="828" y="720"/>
                  </a:lnTo>
                  <a:lnTo>
                    <a:pt x="834" y="702"/>
                  </a:lnTo>
                  <a:lnTo>
                    <a:pt x="834" y="684"/>
                  </a:lnTo>
                  <a:lnTo>
                    <a:pt x="828" y="666"/>
                  </a:lnTo>
                  <a:lnTo>
                    <a:pt x="816" y="642"/>
                  </a:lnTo>
                  <a:lnTo>
                    <a:pt x="792" y="618"/>
                  </a:lnTo>
                  <a:lnTo>
                    <a:pt x="786" y="600"/>
                  </a:lnTo>
                  <a:lnTo>
                    <a:pt x="786" y="576"/>
                  </a:lnTo>
                  <a:lnTo>
                    <a:pt x="792" y="570"/>
                  </a:lnTo>
                  <a:lnTo>
                    <a:pt x="810" y="570"/>
                  </a:lnTo>
                  <a:lnTo>
                    <a:pt x="810" y="528"/>
                  </a:lnTo>
                  <a:lnTo>
                    <a:pt x="798" y="516"/>
                  </a:lnTo>
                  <a:lnTo>
                    <a:pt x="810" y="510"/>
                  </a:lnTo>
                  <a:lnTo>
                    <a:pt x="810" y="498"/>
                  </a:lnTo>
                  <a:lnTo>
                    <a:pt x="804" y="486"/>
                  </a:lnTo>
                  <a:lnTo>
                    <a:pt x="804" y="474"/>
                  </a:lnTo>
                  <a:lnTo>
                    <a:pt x="798" y="468"/>
                  </a:lnTo>
                  <a:lnTo>
                    <a:pt x="792" y="456"/>
                  </a:lnTo>
                  <a:lnTo>
                    <a:pt x="786" y="450"/>
                  </a:lnTo>
                  <a:lnTo>
                    <a:pt x="774" y="444"/>
                  </a:lnTo>
                  <a:lnTo>
                    <a:pt x="768" y="438"/>
                  </a:lnTo>
                  <a:lnTo>
                    <a:pt x="762" y="420"/>
                  </a:lnTo>
                  <a:lnTo>
                    <a:pt x="756" y="420"/>
                  </a:lnTo>
                  <a:lnTo>
                    <a:pt x="738" y="402"/>
                  </a:lnTo>
                  <a:lnTo>
                    <a:pt x="714" y="390"/>
                  </a:lnTo>
                  <a:lnTo>
                    <a:pt x="702" y="378"/>
                  </a:lnTo>
                  <a:lnTo>
                    <a:pt x="696" y="360"/>
                  </a:lnTo>
                  <a:lnTo>
                    <a:pt x="690" y="348"/>
                  </a:lnTo>
                  <a:lnTo>
                    <a:pt x="690" y="330"/>
                  </a:lnTo>
                  <a:lnTo>
                    <a:pt x="684" y="324"/>
                  </a:lnTo>
                  <a:lnTo>
                    <a:pt x="678" y="324"/>
                  </a:lnTo>
                  <a:lnTo>
                    <a:pt x="666" y="318"/>
                  </a:lnTo>
                  <a:lnTo>
                    <a:pt x="654" y="318"/>
                  </a:lnTo>
                  <a:lnTo>
                    <a:pt x="648" y="324"/>
                  </a:lnTo>
                  <a:lnTo>
                    <a:pt x="648" y="342"/>
                  </a:lnTo>
                  <a:lnTo>
                    <a:pt x="654" y="342"/>
                  </a:lnTo>
                  <a:lnTo>
                    <a:pt x="660" y="348"/>
                  </a:lnTo>
                  <a:lnTo>
                    <a:pt x="672" y="342"/>
                  </a:lnTo>
                  <a:lnTo>
                    <a:pt x="678" y="348"/>
                  </a:lnTo>
                  <a:lnTo>
                    <a:pt x="678" y="366"/>
                  </a:lnTo>
                  <a:lnTo>
                    <a:pt x="672" y="366"/>
                  </a:lnTo>
                  <a:lnTo>
                    <a:pt x="666" y="360"/>
                  </a:lnTo>
                  <a:lnTo>
                    <a:pt x="654" y="372"/>
                  </a:lnTo>
                  <a:lnTo>
                    <a:pt x="630" y="342"/>
                  </a:lnTo>
                  <a:lnTo>
                    <a:pt x="612" y="342"/>
                  </a:lnTo>
                  <a:lnTo>
                    <a:pt x="636" y="378"/>
                  </a:lnTo>
                  <a:lnTo>
                    <a:pt x="618" y="378"/>
                  </a:lnTo>
                  <a:lnTo>
                    <a:pt x="648" y="426"/>
                  </a:lnTo>
                  <a:lnTo>
                    <a:pt x="636" y="438"/>
                  </a:lnTo>
                  <a:lnTo>
                    <a:pt x="648" y="444"/>
                  </a:lnTo>
                  <a:lnTo>
                    <a:pt x="666" y="462"/>
                  </a:lnTo>
                  <a:lnTo>
                    <a:pt x="678" y="468"/>
                  </a:lnTo>
                  <a:lnTo>
                    <a:pt x="684" y="480"/>
                  </a:lnTo>
                  <a:lnTo>
                    <a:pt x="684" y="504"/>
                  </a:lnTo>
                  <a:lnTo>
                    <a:pt x="678" y="516"/>
                  </a:lnTo>
                  <a:lnTo>
                    <a:pt x="678" y="534"/>
                  </a:lnTo>
                  <a:lnTo>
                    <a:pt x="672" y="540"/>
                  </a:lnTo>
                  <a:lnTo>
                    <a:pt x="672" y="570"/>
                  </a:lnTo>
                  <a:lnTo>
                    <a:pt x="678" y="570"/>
                  </a:lnTo>
                  <a:lnTo>
                    <a:pt x="690" y="582"/>
                  </a:lnTo>
                  <a:lnTo>
                    <a:pt x="690" y="600"/>
                  </a:lnTo>
                  <a:lnTo>
                    <a:pt x="678" y="606"/>
                  </a:lnTo>
                  <a:lnTo>
                    <a:pt x="660" y="606"/>
                  </a:lnTo>
                  <a:lnTo>
                    <a:pt x="660" y="618"/>
                  </a:lnTo>
                  <a:lnTo>
                    <a:pt x="666" y="630"/>
                  </a:lnTo>
                  <a:lnTo>
                    <a:pt x="666" y="642"/>
                  </a:lnTo>
                  <a:lnTo>
                    <a:pt x="660" y="654"/>
                  </a:lnTo>
                  <a:lnTo>
                    <a:pt x="654" y="660"/>
                  </a:lnTo>
                  <a:lnTo>
                    <a:pt x="642" y="666"/>
                  </a:lnTo>
                  <a:lnTo>
                    <a:pt x="630" y="666"/>
                  </a:lnTo>
                  <a:lnTo>
                    <a:pt x="618" y="672"/>
                  </a:lnTo>
                  <a:lnTo>
                    <a:pt x="612" y="678"/>
                  </a:lnTo>
                  <a:lnTo>
                    <a:pt x="606" y="678"/>
                  </a:lnTo>
                  <a:lnTo>
                    <a:pt x="606" y="696"/>
                  </a:lnTo>
                  <a:lnTo>
                    <a:pt x="588" y="696"/>
                  </a:lnTo>
                  <a:lnTo>
                    <a:pt x="564" y="672"/>
                  </a:lnTo>
                  <a:lnTo>
                    <a:pt x="564" y="654"/>
                  </a:lnTo>
                  <a:lnTo>
                    <a:pt x="570" y="636"/>
                  </a:lnTo>
                  <a:lnTo>
                    <a:pt x="558" y="636"/>
                  </a:lnTo>
                  <a:lnTo>
                    <a:pt x="552" y="642"/>
                  </a:lnTo>
                  <a:lnTo>
                    <a:pt x="540" y="648"/>
                  </a:lnTo>
                  <a:lnTo>
                    <a:pt x="534" y="654"/>
                  </a:lnTo>
                  <a:lnTo>
                    <a:pt x="534" y="660"/>
                  </a:lnTo>
                  <a:lnTo>
                    <a:pt x="540" y="666"/>
                  </a:lnTo>
                  <a:lnTo>
                    <a:pt x="558" y="702"/>
                  </a:lnTo>
                  <a:lnTo>
                    <a:pt x="558" y="714"/>
                  </a:lnTo>
                  <a:lnTo>
                    <a:pt x="552" y="720"/>
                  </a:lnTo>
                  <a:lnTo>
                    <a:pt x="540" y="744"/>
                  </a:lnTo>
                  <a:lnTo>
                    <a:pt x="540" y="756"/>
                  </a:lnTo>
                  <a:lnTo>
                    <a:pt x="546" y="762"/>
                  </a:lnTo>
                  <a:lnTo>
                    <a:pt x="546" y="768"/>
                  </a:lnTo>
                  <a:lnTo>
                    <a:pt x="552" y="780"/>
                  </a:lnTo>
                  <a:lnTo>
                    <a:pt x="558" y="786"/>
                  </a:lnTo>
                  <a:lnTo>
                    <a:pt x="558" y="792"/>
                  </a:lnTo>
                  <a:lnTo>
                    <a:pt x="522" y="792"/>
                  </a:lnTo>
                  <a:lnTo>
                    <a:pt x="498" y="780"/>
                  </a:lnTo>
                  <a:lnTo>
                    <a:pt x="474" y="780"/>
                  </a:lnTo>
                  <a:lnTo>
                    <a:pt x="450" y="792"/>
                  </a:lnTo>
                  <a:lnTo>
                    <a:pt x="438" y="792"/>
                  </a:lnTo>
                  <a:lnTo>
                    <a:pt x="420" y="798"/>
                  </a:lnTo>
                  <a:lnTo>
                    <a:pt x="414" y="804"/>
                  </a:lnTo>
                  <a:lnTo>
                    <a:pt x="378" y="804"/>
                  </a:lnTo>
                  <a:lnTo>
                    <a:pt x="366" y="792"/>
                  </a:lnTo>
                  <a:lnTo>
                    <a:pt x="336" y="816"/>
                  </a:lnTo>
                  <a:lnTo>
                    <a:pt x="330" y="828"/>
                  </a:lnTo>
                  <a:lnTo>
                    <a:pt x="312" y="846"/>
                  </a:lnTo>
                  <a:lnTo>
                    <a:pt x="306" y="864"/>
                  </a:lnTo>
                  <a:lnTo>
                    <a:pt x="300" y="870"/>
                  </a:lnTo>
                  <a:lnTo>
                    <a:pt x="294" y="882"/>
                  </a:lnTo>
                  <a:lnTo>
                    <a:pt x="270" y="882"/>
                  </a:lnTo>
                  <a:lnTo>
                    <a:pt x="264" y="888"/>
                  </a:lnTo>
                  <a:lnTo>
                    <a:pt x="258" y="888"/>
                  </a:lnTo>
                  <a:lnTo>
                    <a:pt x="258" y="900"/>
                  </a:lnTo>
                  <a:lnTo>
                    <a:pt x="264" y="912"/>
                  </a:lnTo>
                  <a:lnTo>
                    <a:pt x="276" y="924"/>
                  </a:lnTo>
                  <a:lnTo>
                    <a:pt x="288" y="924"/>
                  </a:lnTo>
                  <a:lnTo>
                    <a:pt x="294" y="918"/>
                  </a:lnTo>
                  <a:lnTo>
                    <a:pt x="312" y="918"/>
                  </a:lnTo>
                  <a:lnTo>
                    <a:pt x="318" y="924"/>
                  </a:lnTo>
                  <a:lnTo>
                    <a:pt x="324" y="924"/>
                  </a:lnTo>
                  <a:lnTo>
                    <a:pt x="336" y="930"/>
                  </a:lnTo>
                  <a:lnTo>
                    <a:pt x="342" y="930"/>
                  </a:lnTo>
                  <a:lnTo>
                    <a:pt x="348" y="924"/>
                  </a:lnTo>
                  <a:lnTo>
                    <a:pt x="348" y="912"/>
                  </a:lnTo>
                  <a:lnTo>
                    <a:pt x="354" y="906"/>
                  </a:lnTo>
                  <a:lnTo>
                    <a:pt x="354" y="894"/>
                  </a:lnTo>
                  <a:lnTo>
                    <a:pt x="372" y="906"/>
                  </a:lnTo>
                  <a:lnTo>
                    <a:pt x="378" y="906"/>
                  </a:lnTo>
                  <a:lnTo>
                    <a:pt x="384" y="900"/>
                  </a:lnTo>
                  <a:lnTo>
                    <a:pt x="420" y="882"/>
                  </a:lnTo>
                  <a:lnTo>
                    <a:pt x="426" y="882"/>
                  </a:lnTo>
                  <a:lnTo>
                    <a:pt x="432" y="876"/>
                  </a:lnTo>
                  <a:lnTo>
                    <a:pt x="444" y="876"/>
                  </a:lnTo>
                  <a:lnTo>
                    <a:pt x="456" y="882"/>
                  </a:lnTo>
                  <a:lnTo>
                    <a:pt x="480" y="882"/>
                  </a:lnTo>
                  <a:lnTo>
                    <a:pt x="480" y="876"/>
                  </a:lnTo>
                  <a:lnTo>
                    <a:pt x="474" y="870"/>
                  </a:lnTo>
                  <a:lnTo>
                    <a:pt x="474" y="864"/>
                  </a:lnTo>
                  <a:lnTo>
                    <a:pt x="480" y="858"/>
                  </a:lnTo>
                  <a:lnTo>
                    <a:pt x="498" y="858"/>
                  </a:lnTo>
                  <a:lnTo>
                    <a:pt x="516" y="876"/>
                  </a:lnTo>
                  <a:lnTo>
                    <a:pt x="522" y="870"/>
                  </a:lnTo>
                  <a:lnTo>
                    <a:pt x="534" y="864"/>
                  </a:lnTo>
                  <a:lnTo>
                    <a:pt x="540" y="864"/>
                  </a:lnTo>
                  <a:lnTo>
                    <a:pt x="546" y="858"/>
                  </a:lnTo>
                  <a:lnTo>
                    <a:pt x="552" y="864"/>
                  </a:lnTo>
                  <a:lnTo>
                    <a:pt x="552" y="882"/>
                  </a:lnTo>
                  <a:lnTo>
                    <a:pt x="546" y="894"/>
                  </a:lnTo>
                  <a:lnTo>
                    <a:pt x="540" y="900"/>
                  </a:lnTo>
                  <a:lnTo>
                    <a:pt x="540" y="912"/>
                  </a:lnTo>
                  <a:lnTo>
                    <a:pt x="546" y="918"/>
                  </a:lnTo>
                  <a:lnTo>
                    <a:pt x="552" y="930"/>
                  </a:lnTo>
                  <a:lnTo>
                    <a:pt x="576" y="954"/>
                  </a:lnTo>
                  <a:lnTo>
                    <a:pt x="600" y="966"/>
                  </a:lnTo>
                  <a:lnTo>
                    <a:pt x="612" y="960"/>
                  </a:lnTo>
                  <a:lnTo>
                    <a:pt x="618" y="954"/>
                  </a:lnTo>
                  <a:lnTo>
                    <a:pt x="630" y="930"/>
                  </a:lnTo>
                  <a:lnTo>
                    <a:pt x="630" y="906"/>
                  </a:lnTo>
                  <a:lnTo>
                    <a:pt x="660" y="900"/>
                  </a:lnTo>
                  <a:lnTo>
                    <a:pt x="654" y="894"/>
                  </a:lnTo>
                  <a:lnTo>
                    <a:pt x="648" y="882"/>
                  </a:lnTo>
                  <a:lnTo>
                    <a:pt x="636" y="870"/>
                  </a:lnTo>
                  <a:lnTo>
                    <a:pt x="624" y="870"/>
                  </a:lnTo>
                  <a:lnTo>
                    <a:pt x="612" y="858"/>
                  </a:lnTo>
                  <a:lnTo>
                    <a:pt x="630" y="834"/>
                  </a:lnTo>
                  <a:lnTo>
                    <a:pt x="636" y="834"/>
                  </a:lnTo>
                  <a:lnTo>
                    <a:pt x="636" y="840"/>
                  </a:lnTo>
                  <a:lnTo>
                    <a:pt x="642" y="852"/>
                  </a:lnTo>
                  <a:lnTo>
                    <a:pt x="642" y="858"/>
                  </a:lnTo>
                  <a:lnTo>
                    <a:pt x="654" y="858"/>
                  </a:lnTo>
                  <a:lnTo>
                    <a:pt x="666" y="870"/>
                  </a:lnTo>
                  <a:lnTo>
                    <a:pt x="666" y="876"/>
                  </a:lnTo>
                  <a:lnTo>
                    <a:pt x="684" y="864"/>
                  </a:lnTo>
                  <a:lnTo>
                    <a:pt x="696" y="870"/>
                  </a:lnTo>
                  <a:lnTo>
                    <a:pt x="732" y="870"/>
                  </a:lnTo>
                  <a:lnTo>
                    <a:pt x="744" y="858"/>
                  </a:lnTo>
                  <a:lnTo>
                    <a:pt x="744" y="852"/>
                  </a:lnTo>
                  <a:lnTo>
                    <a:pt x="738" y="846"/>
                  </a:lnTo>
                  <a:lnTo>
                    <a:pt x="738" y="840"/>
                  </a:lnTo>
                  <a:lnTo>
                    <a:pt x="744" y="834"/>
                  </a:lnTo>
                  <a:lnTo>
                    <a:pt x="762" y="834"/>
                  </a:lnTo>
                  <a:lnTo>
                    <a:pt x="768" y="840"/>
                  </a:lnTo>
                  <a:lnTo>
                    <a:pt x="768" y="858"/>
                  </a:lnTo>
                  <a:lnTo>
                    <a:pt x="774" y="864"/>
                  </a:lnTo>
                  <a:lnTo>
                    <a:pt x="774" y="870"/>
                  </a:lnTo>
                  <a:lnTo>
                    <a:pt x="780" y="870"/>
                  </a:lnTo>
                  <a:lnTo>
                    <a:pt x="786" y="864"/>
                  </a:lnTo>
                  <a:lnTo>
                    <a:pt x="786" y="852"/>
                  </a:lnTo>
                  <a:lnTo>
                    <a:pt x="780" y="840"/>
                  </a:lnTo>
                  <a:lnTo>
                    <a:pt x="780" y="816"/>
                  </a:lnTo>
                  <a:lnTo>
                    <a:pt x="804" y="816"/>
                  </a:lnTo>
                  <a:lnTo>
                    <a:pt x="804" y="798"/>
                  </a:lnTo>
                  <a:lnTo>
                    <a:pt x="810" y="792"/>
                  </a:lnTo>
                  <a:lnTo>
                    <a:pt x="810" y="786"/>
                  </a:lnTo>
                  <a:lnTo>
                    <a:pt x="816" y="780"/>
                  </a:lnTo>
                  <a:lnTo>
                    <a:pt x="828" y="792"/>
                  </a:lnTo>
                  <a:lnTo>
                    <a:pt x="828" y="840"/>
                  </a:lnTo>
                  <a:lnTo>
                    <a:pt x="852" y="840"/>
                  </a:lnTo>
                  <a:lnTo>
                    <a:pt x="858" y="828"/>
                  </a:lnTo>
                  <a:lnTo>
                    <a:pt x="858" y="792"/>
                  </a:lnTo>
                  <a:lnTo>
                    <a:pt x="876" y="780"/>
                  </a:lnTo>
                  <a:close/>
                  <a:moveTo>
                    <a:pt x="498" y="912"/>
                  </a:moveTo>
                  <a:lnTo>
                    <a:pt x="486" y="906"/>
                  </a:lnTo>
                  <a:lnTo>
                    <a:pt x="480" y="900"/>
                  </a:lnTo>
                  <a:lnTo>
                    <a:pt x="468" y="894"/>
                  </a:lnTo>
                  <a:lnTo>
                    <a:pt x="444" y="894"/>
                  </a:lnTo>
                  <a:lnTo>
                    <a:pt x="438" y="900"/>
                  </a:lnTo>
                  <a:lnTo>
                    <a:pt x="438" y="924"/>
                  </a:lnTo>
                  <a:lnTo>
                    <a:pt x="432" y="924"/>
                  </a:lnTo>
                  <a:lnTo>
                    <a:pt x="426" y="918"/>
                  </a:lnTo>
                  <a:lnTo>
                    <a:pt x="396" y="918"/>
                  </a:lnTo>
                  <a:lnTo>
                    <a:pt x="390" y="924"/>
                  </a:lnTo>
                  <a:lnTo>
                    <a:pt x="390" y="942"/>
                  </a:lnTo>
                  <a:lnTo>
                    <a:pt x="396" y="948"/>
                  </a:lnTo>
                  <a:lnTo>
                    <a:pt x="396" y="954"/>
                  </a:lnTo>
                  <a:lnTo>
                    <a:pt x="378" y="972"/>
                  </a:lnTo>
                  <a:lnTo>
                    <a:pt x="390" y="978"/>
                  </a:lnTo>
                  <a:lnTo>
                    <a:pt x="396" y="990"/>
                  </a:lnTo>
                  <a:lnTo>
                    <a:pt x="408" y="1002"/>
                  </a:lnTo>
                  <a:lnTo>
                    <a:pt x="432" y="1014"/>
                  </a:lnTo>
                  <a:lnTo>
                    <a:pt x="438" y="1020"/>
                  </a:lnTo>
                  <a:lnTo>
                    <a:pt x="450" y="1026"/>
                  </a:lnTo>
                  <a:lnTo>
                    <a:pt x="450" y="984"/>
                  </a:lnTo>
                  <a:lnTo>
                    <a:pt x="456" y="972"/>
                  </a:lnTo>
                  <a:lnTo>
                    <a:pt x="462" y="966"/>
                  </a:lnTo>
                  <a:lnTo>
                    <a:pt x="474" y="960"/>
                  </a:lnTo>
                  <a:lnTo>
                    <a:pt x="486" y="960"/>
                  </a:lnTo>
                  <a:lnTo>
                    <a:pt x="492" y="966"/>
                  </a:lnTo>
                  <a:lnTo>
                    <a:pt x="504" y="972"/>
                  </a:lnTo>
                  <a:lnTo>
                    <a:pt x="510" y="984"/>
                  </a:lnTo>
                  <a:lnTo>
                    <a:pt x="516" y="990"/>
                  </a:lnTo>
                  <a:lnTo>
                    <a:pt x="516" y="978"/>
                  </a:lnTo>
                  <a:lnTo>
                    <a:pt x="522" y="966"/>
                  </a:lnTo>
                  <a:lnTo>
                    <a:pt x="522" y="954"/>
                  </a:lnTo>
                  <a:lnTo>
                    <a:pt x="528" y="942"/>
                  </a:lnTo>
                  <a:lnTo>
                    <a:pt x="528" y="930"/>
                  </a:lnTo>
                  <a:lnTo>
                    <a:pt x="522" y="918"/>
                  </a:lnTo>
                  <a:lnTo>
                    <a:pt x="516" y="912"/>
                  </a:lnTo>
                  <a:lnTo>
                    <a:pt x="516" y="906"/>
                  </a:lnTo>
                  <a:lnTo>
                    <a:pt x="498" y="912"/>
                  </a:lnTo>
                  <a:close/>
                  <a:moveTo>
                    <a:pt x="354" y="1050"/>
                  </a:moveTo>
                  <a:lnTo>
                    <a:pt x="354" y="1038"/>
                  </a:lnTo>
                  <a:lnTo>
                    <a:pt x="372" y="1020"/>
                  </a:lnTo>
                  <a:lnTo>
                    <a:pt x="372" y="1008"/>
                  </a:lnTo>
                  <a:lnTo>
                    <a:pt x="360" y="1002"/>
                  </a:lnTo>
                  <a:lnTo>
                    <a:pt x="354" y="990"/>
                  </a:lnTo>
                  <a:lnTo>
                    <a:pt x="348" y="984"/>
                  </a:lnTo>
                  <a:lnTo>
                    <a:pt x="336" y="978"/>
                  </a:lnTo>
                  <a:lnTo>
                    <a:pt x="336" y="966"/>
                  </a:lnTo>
                  <a:lnTo>
                    <a:pt x="330" y="960"/>
                  </a:lnTo>
                  <a:lnTo>
                    <a:pt x="324" y="960"/>
                  </a:lnTo>
                  <a:lnTo>
                    <a:pt x="318" y="954"/>
                  </a:lnTo>
                  <a:lnTo>
                    <a:pt x="300" y="954"/>
                  </a:lnTo>
                  <a:lnTo>
                    <a:pt x="294" y="948"/>
                  </a:lnTo>
                  <a:lnTo>
                    <a:pt x="270" y="936"/>
                  </a:lnTo>
                  <a:lnTo>
                    <a:pt x="258" y="936"/>
                  </a:lnTo>
                  <a:lnTo>
                    <a:pt x="240" y="954"/>
                  </a:lnTo>
                  <a:lnTo>
                    <a:pt x="204" y="972"/>
                  </a:lnTo>
                  <a:lnTo>
                    <a:pt x="234" y="1026"/>
                  </a:lnTo>
                  <a:lnTo>
                    <a:pt x="252" y="1014"/>
                  </a:lnTo>
                  <a:lnTo>
                    <a:pt x="252" y="1008"/>
                  </a:lnTo>
                  <a:lnTo>
                    <a:pt x="246" y="1002"/>
                  </a:lnTo>
                  <a:lnTo>
                    <a:pt x="246" y="990"/>
                  </a:lnTo>
                  <a:lnTo>
                    <a:pt x="252" y="990"/>
                  </a:lnTo>
                  <a:lnTo>
                    <a:pt x="264" y="1002"/>
                  </a:lnTo>
                  <a:lnTo>
                    <a:pt x="270" y="1014"/>
                  </a:lnTo>
                  <a:lnTo>
                    <a:pt x="276" y="1020"/>
                  </a:lnTo>
                  <a:lnTo>
                    <a:pt x="282" y="1032"/>
                  </a:lnTo>
                  <a:lnTo>
                    <a:pt x="282" y="1068"/>
                  </a:lnTo>
                  <a:lnTo>
                    <a:pt x="264" y="1074"/>
                  </a:lnTo>
                  <a:lnTo>
                    <a:pt x="264" y="1080"/>
                  </a:lnTo>
                  <a:lnTo>
                    <a:pt x="270" y="1086"/>
                  </a:lnTo>
                  <a:lnTo>
                    <a:pt x="270" y="1104"/>
                  </a:lnTo>
                  <a:lnTo>
                    <a:pt x="276" y="1116"/>
                  </a:lnTo>
                  <a:lnTo>
                    <a:pt x="282" y="1134"/>
                  </a:lnTo>
                  <a:lnTo>
                    <a:pt x="294" y="1146"/>
                  </a:lnTo>
                  <a:lnTo>
                    <a:pt x="300" y="1146"/>
                  </a:lnTo>
                  <a:lnTo>
                    <a:pt x="306" y="1140"/>
                  </a:lnTo>
                  <a:lnTo>
                    <a:pt x="306" y="1104"/>
                  </a:lnTo>
                  <a:lnTo>
                    <a:pt x="336" y="1116"/>
                  </a:lnTo>
                  <a:lnTo>
                    <a:pt x="336" y="1140"/>
                  </a:lnTo>
                  <a:lnTo>
                    <a:pt x="342" y="1146"/>
                  </a:lnTo>
                  <a:lnTo>
                    <a:pt x="342" y="1152"/>
                  </a:lnTo>
                  <a:lnTo>
                    <a:pt x="348" y="1152"/>
                  </a:lnTo>
                  <a:lnTo>
                    <a:pt x="348" y="1140"/>
                  </a:lnTo>
                  <a:lnTo>
                    <a:pt x="360" y="1128"/>
                  </a:lnTo>
                  <a:lnTo>
                    <a:pt x="366" y="1116"/>
                  </a:lnTo>
                  <a:lnTo>
                    <a:pt x="366" y="1110"/>
                  </a:lnTo>
                  <a:lnTo>
                    <a:pt x="360" y="1104"/>
                  </a:lnTo>
                  <a:lnTo>
                    <a:pt x="360" y="1074"/>
                  </a:lnTo>
                  <a:lnTo>
                    <a:pt x="354" y="1062"/>
                  </a:lnTo>
                  <a:lnTo>
                    <a:pt x="354" y="1050"/>
                  </a:lnTo>
                  <a:close/>
                  <a:moveTo>
                    <a:pt x="264" y="1026"/>
                  </a:moveTo>
                  <a:lnTo>
                    <a:pt x="246" y="1062"/>
                  </a:lnTo>
                  <a:lnTo>
                    <a:pt x="264" y="1056"/>
                  </a:lnTo>
                  <a:lnTo>
                    <a:pt x="264" y="1026"/>
                  </a:lnTo>
                  <a:close/>
                  <a:moveTo>
                    <a:pt x="624" y="618"/>
                  </a:moveTo>
                  <a:lnTo>
                    <a:pt x="636" y="618"/>
                  </a:lnTo>
                  <a:lnTo>
                    <a:pt x="636" y="594"/>
                  </a:lnTo>
                  <a:lnTo>
                    <a:pt x="630" y="594"/>
                  </a:lnTo>
                  <a:lnTo>
                    <a:pt x="612" y="570"/>
                  </a:lnTo>
                  <a:lnTo>
                    <a:pt x="606" y="582"/>
                  </a:lnTo>
                  <a:lnTo>
                    <a:pt x="618" y="600"/>
                  </a:lnTo>
                  <a:lnTo>
                    <a:pt x="624" y="618"/>
                  </a:lnTo>
                  <a:close/>
                  <a:moveTo>
                    <a:pt x="546" y="72"/>
                  </a:moveTo>
                  <a:lnTo>
                    <a:pt x="552" y="96"/>
                  </a:lnTo>
                  <a:lnTo>
                    <a:pt x="558" y="102"/>
                  </a:lnTo>
                  <a:lnTo>
                    <a:pt x="570" y="108"/>
                  </a:lnTo>
                  <a:lnTo>
                    <a:pt x="576" y="114"/>
                  </a:lnTo>
                  <a:lnTo>
                    <a:pt x="576" y="132"/>
                  </a:lnTo>
                  <a:lnTo>
                    <a:pt x="564" y="144"/>
                  </a:lnTo>
                  <a:lnTo>
                    <a:pt x="564" y="150"/>
                  </a:lnTo>
                  <a:lnTo>
                    <a:pt x="570" y="156"/>
                  </a:lnTo>
                  <a:lnTo>
                    <a:pt x="576" y="168"/>
                  </a:lnTo>
                  <a:lnTo>
                    <a:pt x="582" y="174"/>
                  </a:lnTo>
                  <a:lnTo>
                    <a:pt x="582" y="186"/>
                  </a:lnTo>
                  <a:lnTo>
                    <a:pt x="576" y="186"/>
                  </a:lnTo>
                  <a:lnTo>
                    <a:pt x="564" y="180"/>
                  </a:lnTo>
                  <a:lnTo>
                    <a:pt x="552" y="180"/>
                  </a:lnTo>
                  <a:lnTo>
                    <a:pt x="540" y="174"/>
                  </a:lnTo>
                  <a:lnTo>
                    <a:pt x="528" y="174"/>
                  </a:lnTo>
                  <a:lnTo>
                    <a:pt x="522" y="168"/>
                  </a:lnTo>
                  <a:lnTo>
                    <a:pt x="522" y="180"/>
                  </a:lnTo>
                  <a:lnTo>
                    <a:pt x="540" y="198"/>
                  </a:lnTo>
                  <a:lnTo>
                    <a:pt x="516" y="228"/>
                  </a:lnTo>
                  <a:lnTo>
                    <a:pt x="522" y="240"/>
                  </a:lnTo>
                  <a:lnTo>
                    <a:pt x="528" y="246"/>
                  </a:lnTo>
                  <a:lnTo>
                    <a:pt x="528" y="252"/>
                  </a:lnTo>
                  <a:lnTo>
                    <a:pt x="534" y="258"/>
                  </a:lnTo>
                  <a:lnTo>
                    <a:pt x="546" y="264"/>
                  </a:lnTo>
                  <a:lnTo>
                    <a:pt x="552" y="270"/>
                  </a:lnTo>
                  <a:lnTo>
                    <a:pt x="564" y="276"/>
                  </a:lnTo>
                  <a:lnTo>
                    <a:pt x="570" y="282"/>
                  </a:lnTo>
                  <a:lnTo>
                    <a:pt x="576" y="282"/>
                  </a:lnTo>
                  <a:lnTo>
                    <a:pt x="576" y="318"/>
                  </a:lnTo>
                  <a:lnTo>
                    <a:pt x="582" y="330"/>
                  </a:lnTo>
                  <a:lnTo>
                    <a:pt x="600" y="330"/>
                  </a:lnTo>
                  <a:lnTo>
                    <a:pt x="600" y="300"/>
                  </a:lnTo>
                  <a:lnTo>
                    <a:pt x="636" y="300"/>
                  </a:lnTo>
                  <a:lnTo>
                    <a:pt x="642" y="294"/>
                  </a:lnTo>
                  <a:lnTo>
                    <a:pt x="606" y="270"/>
                  </a:lnTo>
                  <a:lnTo>
                    <a:pt x="588" y="270"/>
                  </a:lnTo>
                  <a:lnTo>
                    <a:pt x="576" y="264"/>
                  </a:lnTo>
                  <a:lnTo>
                    <a:pt x="570" y="264"/>
                  </a:lnTo>
                  <a:lnTo>
                    <a:pt x="558" y="258"/>
                  </a:lnTo>
                  <a:lnTo>
                    <a:pt x="558" y="246"/>
                  </a:lnTo>
                  <a:lnTo>
                    <a:pt x="564" y="240"/>
                  </a:lnTo>
                  <a:lnTo>
                    <a:pt x="576" y="234"/>
                  </a:lnTo>
                  <a:lnTo>
                    <a:pt x="600" y="246"/>
                  </a:lnTo>
                  <a:lnTo>
                    <a:pt x="606" y="252"/>
                  </a:lnTo>
                  <a:lnTo>
                    <a:pt x="618" y="240"/>
                  </a:lnTo>
                  <a:lnTo>
                    <a:pt x="630" y="234"/>
                  </a:lnTo>
                  <a:lnTo>
                    <a:pt x="636" y="234"/>
                  </a:lnTo>
                  <a:lnTo>
                    <a:pt x="690" y="252"/>
                  </a:lnTo>
                  <a:lnTo>
                    <a:pt x="726" y="270"/>
                  </a:lnTo>
                  <a:lnTo>
                    <a:pt x="756" y="282"/>
                  </a:lnTo>
                  <a:lnTo>
                    <a:pt x="768" y="282"/>
                  </a:lnTo>
                  <a:lnTo>
                    <a:pt x="768" y="270"/>
                  </a:lnTo>
                  <a:lnTo>
                    <a:pt x="762" y="258"/>
                  </a:lnTo>
                  <a:lnTo>
                    <a:pt x="762" y="222"/>
                  </a:lnTo>
                  <a:lnTo>
                    <a:pt x="780" y="204"/>
                  </a:lnTo>
                  <a:lnTo>
                    <a:pt x="792" y="204"/>
                  </a:lnTo>
                  <a:lnTo>
                    <a:pt x="798" y="210"/>
                  </a:lnTo>
                  <a:lnTo>
                    <a:pt x="816" y="210"/>
                  </a:lnTo>
                  <a:lnTo>
                    <a:pt x="840" y="198"/>
                  </a:lnTo>
                  <a:lnTo>
                    <a:pt x="858" y="180"/>
                  </a:lnTo>
                  <a:lnTo>
                    <a:pt x="804" y="144"/>
                  </a:lnTo>
                  <a:lnTo>
                    <a:pt x="804" y="120"/>
                  </a:lnTo>
                  <a:lnTo>
                    <a:pt x="798" y="108"/>
                  </a:lnTo>
                  <a:lnTo>
                    <a:pt x="792" y="102"/>
                  </a:lnTo>
                  <a:lnTo>
                    <a:pt x="786" y="102"/>
                  </a:lnTo>
                  <a:lnTo>
                    <a:pt x="774" y="114"/>
                  </a:lnTo>
                  <a:lnTo>
                    <a:pt x="774" y="126"/>
                  </a:lnTo>
                  <a:lnTo>
                    <a:pt x="756" y="120"/>
                  </a:lnTo>
                  <a:lnTo>
                    <a:pt x="720" y="114"/>
                  </a:lnTo>
                  <a:lnTo>
                    <a:pt x="678" y="102"/>
                  </a:lnTo>
                  <a:lnTo>
                    <a:pt x="648" y="90"/>
                  </a:lnTo>
                  <a:lnTo>
                    <a:pt x="624" y="72"/>
                  </a:lnTo>
                  <a:lnTo>
                    <a:pt x="552" y="24"/>
                  </a:lnTo>
                  <a:lnTo>
                    <a:pt x="516" y="6"/>
                  </a:lnTo>
                  <a:lnTo>
                    <a:pt x="498" y="0"/>
                  </a:lnTo>
                  <a:lnTo>
                    <a:pt x="498" y="18"/>
                  </a:lnTo>
                  <a:lnTo>
                    <a:pt x="510" y="30"/>
                  </a:lnTo>
                  <a:lnTo>
                    <a:pt x="516" y="42"/>
                  </a:lnTo>
                  <a:lnTo>
                    <a:pt x="528" y="54"/>
                  </a:lnTo>
                  <a:lnTo>
                    <a:pt x="534" y="66"/>
                  </a:lnTo>
                  <a:lnTo>
                    <a:pt x="546" y="72"/>
                  </a:lnTo>
                  <a:close/>
                  <a:moveTo>
                    <a:pt x="282" y="1458"/>
                  </a:moveTo>
                  <a:lnTo>
                    <a:pt x="306" y="1458"/>
                  </a:lnTo>
                  <a:lnTo>
                    <a:pt x="276" y="1440"/>
                  </a:lnTo>
                  <a:lnTo>
                    <a:pt x="282" y="1458"/>
                  </a:lnTo>
                  <a:close/>
                  <a:moveTo>
                    <a:pt x="300" y="1386"/>
                  </a:moveTo>
                  <a:lnTo>
                    <a:pt x="312" y="1398"/>
                  </a:lnTo>
                  <a:lnTo>
                    <a:pt x="318" y="1398"/>
                  </a:lnTo>
                  <a:lnTo>
                    <a:pt x="330" y="1386"/>
                  </a:lnTo>
                  <a:lnTo>
                    <a:pt x="336" y="1386"/>
                  </a:lnTo>
                  <a:lnTo>
                    <a:pt x="342" y="1380"/>
                  </a:lnTo>
                  <a:lnTo>
                    <a:pt x="342" y="1368"/>
                  </a:lnTo>
                  <a:lnTo>
                    <a:pt x="336" y="1362"/>
                  </a:lnTo>
                  <a:lnTo>
                    <a:pt x="318" y="1362"/>
                  </a:lnTo>
                  <a:lnTo>
                    <a:pt x="306" y="1368"/>
                  </a:lnTo>
                  <a:lnTo>
                    <a:pt x="300" y="1380"/>
                  </a:lnTo>
                  <a:lnTo>
                    <a:pt x="300" y="1386"/>
                  </a:lnTo>
                  <a:close/>
                  <a:moveTo>
                    <a:pt x="312" y="1416"/>
                  </a:moveTo>
                  <a:lnTo>
                    <a:pt x="300" y="1416"/>
                  </a:lnTo>
                  <a:lnTo>
                    <a:pt x="300" y="1428"/>
                  </a:lnTo>
                  <a:lnTo>
                    <a:pt x="318" y="1428"/>
                  </a:lnTo>
                  <a:lnTo>
                    <a:pt x="318" y="1422"/>
                  </a:lnTo>
                  <a:lnTo>
                    <a:pt x="312" y="1416"/>
                  </a:lnTo>
                  <a:close/>
                  <a:moveTo>
                    <a:pt x="336" y="1200"/>
                  </a:moveTo>
                  <a:lnTo>
                    <a:pt x="336" y="1206"/>
                  </a:lnTo>
                  <a:lnTo>
                    <a:pt x="330" y="1206"/>
                  </a:lnTo>
                  <a:lnTo>
                    <a:pt x="318" y="1212"/>
                  </a:lnTo>
                  <a:lnTo>
                    <a:pt x="342" y="1230"/>
                  </a:lnTo>
                  <a:lnTo>
                    <a:pt x="342" y="1218"/>
                  </a:lnTo>
                  <a:lnTo>
                    <a:pt x="336" y="1206"/>
                  </a:lnTo>
                  <a:lnTo>
                    <a:pt x="336" y="1200"/>
                  </a:lnTo>
                  <a:close/>
                  <a:moveTo>
                    <a:pt x="366" y="1170"/>
                  </a:moveTo>
                  <a:lnTo>
                    <a:pt x="366" y="1182"/>
                  </a:lnTo>
                  <a:lnTo>
                    <a:pt x="360" y="1194"/>
                  </a:lnTo>
                  <a:lnTo>
                    <a:pt x="378" y="1224"/>
                  </a:lnTo>
                  <a:lnTo>
                    <a:pt x="378" y="1200"/>
                  </a:lnTo>
                  <a:lnTo>
                    <a:pt x="372" y="1194"/>
                  </a:lnTo>
                  <a:lnTo>
                    <a:pt x="372" y="1176"/>
                  </a:lnTo>
                  <a:lnTo>
                    <a:pt x="366" y="1170"/>
                  </a:lnTo>
                  <a:close/>
                  <a:moveTo>
                    <a:pt x="36" y="1698"/>
                  </a:moveTo>
                  <a:lnTo>
                    <a:pt x="54" y="1698"/>
                  </a:lnTo>
                  <a:lnTo>
                    <a:pt x="60" y="1692"/>
                  </a:lnTo>
                  <a:lnTo>
                    <a:pt x="72" y="1692"/>
                  </a:lnTo>
                  <a:lnTo>
                    <a:pt x="42" y="1680"/>
                  </a:lnTo>
                  <a:lnTo>
                    <a:pt x="36" y="1686"/>
                  </a:lnTo>
                  <a:lnTo>
                    <a:pt x="36" y="1698"/>
                  </a:lnTo>
                  <a:close/>
                  <a:moveTo>
                    <a:pt x="114" y="1662"/>
                  </a:moveTo>
                  <a:lnTo>
                    <a:pt x="96" y="1632"/>
                  </a:lnTo>
                  <a:lnTo>
                    <a:pt x="96" y="1662"/>
                  </a:lnTo>
                  <a:lnTo>
                    <a:pt x="102" y="1674"/>
                  </a:lnTo>
                  <a:lnTo>
                    <a:pt x="114" y="1680"/>
                  </a:lnTo>
                  <a:lnTo>
                    <a:pt x="120" y="1680"/>
                  </a:lnTo>
                  <a:lnTo>
                    <a:pt x="126" y="1674"/>
                  </a:lnTo>
                  <a:lnTo>
                    <a:pt x="126" y="1662"/>
                  </a:lnTo>
                  <a:lnTo>
                    <a:pt x="114" y="1662"/>
                  </a:lnTo>
                  <a:close/>
                  <a:moveTo>
                    <a:pt x="12" y="1686"/>
                  </a:moveTo>
                  <a:lnTo>
                    <a:pt x="6" y="1686"/>
                  </a:lnTo>
                  <a:lnTo>
                    <a:pt x="0" y="1692"/>
                  </a:lnTo>
                  <a:lnTo>
                    <a:pt x="0" y="1704"/>
                  </a:lnTo>
                  <a:lnTo>
                    <a:pt x="6" y="1710"/>
                  </a:lnTo>
                  <a:lnTo>
                    <a:pt x="12" y="1710"/>
                  </a:lnTo>
                  <a:lnTo>
                    <a:pt x="24" y="1698"/>
                  </a:lnTo>
                  <a:lnTo>
                    <a:pt x="24" y="1686"/>
                  </a:lnTo>
                  <a:lnTo>
                    <a:pt x="12" y="1686"/>
                  </a:lnTo>
                  <a:close/>
                  <a:moveTo>
                    <a:pt x="168" y="1536"/>
                  </a:moveTo>
                  <a:lnTo>
                    <a:pt x="168" y="1542"/>
                  </a:lnTo>
                  <a:lnTo>
                    <a:pt x="180" y="1548"/>
                  </a:lnTo>
                  <a:lnTo>
                    <a:pt x="186" y="1548"/>
                  </a:lnTo>
                  <a:lnTo>
                    <a:pt x="186" y="1536"/>
                  </a:lnTo>
                  <a:lnTo>
                    <a:pt x="180" y="1530"/>
                  </a:lnTo>
                  <a:lnTo>
                    <a:pt x="168" y="1530"/>
                  </a:lnTo>
                  <a:lnTo>
                    <a:pt x="168" y="1536"/>
                  </a:lnTo>
                  <a:close/>
                  <a:moveTo>
                    <a:pt x="264" y="1494"/>
                  </a:moveTo>
                  <a:lnTo>
                    <a:pt x="252" y="1518"/>
                  </a:lnTo>
                  <a:lnTo>
                    <a:pt x="246" y="1536"/>
                  </a:lnTo>
                  <a:lnTo>
                    <a:pt x="246" y="1548"/>
                  </a:lnTo>
                  <a:lnTo>
                    <a:pt x="240" y="1554"/>
                  </a:lnTo>
                  <a:lnTo>
                    <a:pt x="240" y="1560"/>
                  </a:lnTo>
                  <a:lnTo>
                    <a:pt x="258" y="1566"/>
                  </a:lnTo>
                  <a:lnTo>
                    <a:pt x="264" y="1554"/>
                  </a:lnTo>
                  <a:lnTo>
                    <a:pt x="264" y="1548"/>
                  </a:lnTo>
                  <a:lnTo>
                    <a:pt x="270" y="1542"/>
                  </a:lnTo>
                  <a:lnTo>
                    <a:pt x="270" y="1524"/>
                  </a:lnTo>
                  <a:lnTo>
                    <a:pt x="288" y="1506"/>
                  </a:lnTo>
                  <a:lnTo>
                    <a:pt x="282" y="1500"/>
                  </a:lnTo>
                  <a:lnTo>
                    <a:pt x="282" y="1494"/>
                  </a:lnTo>
                  <a:lnTo>
                    <a:pt x="276" y="1488"/>
                  </a:lnTo>
                  <a:lnTo>
                    <a:pt x="264" y="149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7" name="Israel" descr="© INSCALE GmbH, 05.05.2010&#10;http://www.presentationload.com/">
              <a:extLst>
                <a:ext uri="{FF2B5EF4-FFF2-40B4-BE49-F238E27FC236}">
                  <a16:creationId xmlns:a16="http://schemas.microsoft.com/office/drawing/2014/main" id="{4D304206-FA39-412E-9275-D6CCEF10D936}"/>
                </a:ext>
              </a:extLst>
            </p:cNvPr>
            <p:cNvSpPr>
              <a:spLocks/>
            </p:cNvSpPr>
            <p:nvPr>
              <p:custDataLst>
                <p:tags r:id="rId40"/>
              </p:custDataLst>
            </p:nvPr>
          </p:nvSpPr>
          <p:spPr bwMode="gray">
            <a:xfrm>
              <a:off x="8297999" y="2670739"/>
              <a:ext cx="39453" cy="124429"/>
            </a:xfrm>
            <a:custGeom>
              <a:avLst/>
              <a:gdLst>
                <a:gd name="T0" fmla="*/ 0 w 102"/>
                <a:gd name="T1" fmla="*/ 2147483647 h 324"/>
                <a:gd name="T2" fmla="*/ 2147483647 w 102"/>
                <a:gd name="T3" fmla="*/ 2147483647 h 324"/>
                <a:gd name="T4" fmla="*/ 2147483647 w 102"/>
                <a:gd name="T5" fmla="*/ 2147483647 h 324"/>
                <a:gd name="T6" fmla="*/ 2147483647 w 102"/>
                <a:gd name="T7" fmla="*/ 2147483647 h 324"/>
                <a:gd name="T8" fmla="*/ 2147483647 w 102"/>
                <a:gd name="T9" fmla="*/ 2147483647 h 324"/>
                <a:gd name="T10" fmla="*/ 2147483647 w 102"/>
                <a:gd name="T11" fmla="*/ 2147483647 h 324"/>
                <a:gd name="T12" fmla="*/ 2147483647 w 102"/>
                <a:gd name="T13" fmla="*/ 2147483647 h 324"/>
                <a:gd name="T14" fmla="*/ 2147483647 w 102"/>
                <a:gd name="T15" fmla="*/ 2147483647 h 324"/>
                <a:gd name="T16" fmla="*/ 2147483647 w 102"/>
                <a:gd name="T17" fmla="*/ 2147483647 h 324"/>
                <a:gd name="T18" fmla="*/ 2147483647 w 102"/>
                <a:gd name="T19" fmla="*/ 2147483647 h 324"/>
                <a:gd name="T20" fmla="*/ 2147483647 w 102"/>
                <a:gd name="T21" fmla="*/ 2147483647 h 324"/>
                <a:gd name="T22" fmla="*/ 2147483647 w 102"/>
                <a:gd name="T23" fmla="*/ 2147483647 h 324"/>
                <a:gd name="T24" fmla="*/ 2147483647 w 102"/>
                <a:gd name="T25" fmla="*/ 2147483647 h 324"/>
                <a:gd name="T26" fmla="*/ 2147483647 w 102"/>
                <a:gd name="T27" fmla="*/ 2147483647 h 324"/>
                <a:gd name="T28" fmla="*/ 2147483647 w 102"/>
                <a:gd name="T29" fmla="*/ 2147483647 h 324"/>
                <a:gd name="T30" fmla="*/ 2147483647 w 102"/>
                <a:gd name="T31" fmla="*/ 2147483647 h 324"/>
                <a:gd name="T32" fmla="*/ 2147483647 w 102"/>
                <a:gd name="T33" fmla="*/ 2147483647 h 324"/>
                <a:gd name="T34" fmla="*/ 2147483647 w 102"/>
                <a:gd name="T35" fmla="*/ 2147483647 h 324"/>
                <a:gd name="T36" fmla="*/ 2147483647 w 102"/>
                <a:gd name="T37" fmla="*/ 2147483647 h 324"/>
                <a:gd name="T38" fmla="*/ 2147483647 w 102"/>
                <a:gd name="T39" fmla="*/ 2147483647 h 324"/>
                <a:gd name="T40" fmla="*/ 2147483647 w 102"/>
                <a:gd name="T41" fmla="*/ 2147483647 h 324"/>
                <a:gd name="T42" fmla="*/ 2147483647 w 102"/>
                <a:gd name="T43" fmla="*/ 2147483647 h 324"/>
                <a:gd name="T44" fmla="*/ 2147483647 w 102"/>
                <a:gd name="T45" fmla="*/ 2147483647 h 324"/>
                <a:gd name="T46" fmla="*/ 2147483647 w 102"/>
                <a:gd name="T47" fmla="*/ 2147483647 h 324"/>
                <a:gd name="T48" fmla="*/ 2147483647 w 102"/>
                <a:gd name="T49" fmla="*/ 0 h 324"/>
                <a:gd name="T50" fmla="*/ 2147483647 w 102"/>
                <a:gd name="T51" fmla="*/ 2147483647 h 324"/>
                <a:gd name="T52" fmla="*/ 2147483647 w 102"/>
                <a:gd name="T53" fmla="*/ 2147483647 h 324"/>
                <a:gd name="T54" fmla="*/ 2147483647 w 102"/>
                <a:gd name="T55" fmla="*/ 2147483647 h 324"/>
                <a:gd name="T56" fmla="*/ 2147483647 w 102"/>
                <a:gd name="T57" fmla="*/ 2147483647 h 324"/>
                <a:gd name="T58" fmla="*/ 2147483647 w 102"/>
                <a:gd name="T59" fmla="*/ 2147483647 h 324"/>
                <a:gd name="T60" fmla="*/ 2147483647 w 102"/>
                <a:gd name="T61" fmla="*/ 2147483647 h 324"/>
                <a:gd name="T62" fmla="*/ 2147483647 w 102"/>
                <a:gd name="T63" fmla="*/ 2147483647 h 324"/>
                <a:gd name="T64" fmla="*/ 2147483647 w 102"/>
                <a:gd name="T65" fmla="*/ 2147483647 h 324"/>
                <a:gd name="T66" fmla="*/ 2147483647 w 102"/>
                <a:gd name="T67" fmla="*/ 2147483647 h 324"/>
                <a:gd name="T68" fmla="*/ 2147483647 w 102"/>
                <a:gd name="T69" fmla="*/ 2147483647 h 324"/>
                <a:gd name="T70" fmla="*/ 2147483647 w 102"/>
                <a:gd name="T71" fmla="*/ 2147483647 h 324"/>
                <a:gd name="T72" fmla="*/ 2147483647 w 102"/>
                <a:gd name="T73" fmla="*/ 2147483647 h 324"/>
                <a:gd name="T74" fmla="*/ 2147483647 w 102"/>
                <a:gd name="T75" fmla="*/ 2147483647 h 324"/>
                <a:gd name="T76" fmla="*/ 2147483647 w 102"/>
                <a:gd name="T77" fmla="*/ 2147483647 h 324"/>
                <a:gd name="T78" fmla="*/ 0 w 102"/>
                <a:gd name="T79" fmla="*/ 2147483647 h 3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2"/>
                <a:gd name="T121" fmla="*/ 0 h 324"/>
                <a:gd name="T122" fmla="*/ 102 w 102"/>
                <a:gd name="T123" fmla="*/ 324 h 3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2" h="324">
                  <a:moveTo>
                    <a:pt x="0" y="168"/>
                  </a:moveTo>
                  <a:lnTo>
                    <a:pt x="54" y="312"/>
                  </a:lnTo>
                  <a:lnTo>
                    <a:pt x="60" y="324"/>
                  </a:lnTo>
                  <a:lnTo>
                    <a:pt x="60" y="306"/>
                  </a:lnTo>
                  <a:lnTo>
                    <a:pt x="66" y="294"/>
                  </a:lnTo>
                  <a:lnTo>
                    <a:pt x="66" y="234"/>
                  </a:lnTo>
                  <a:lnTo>
                    <a:pt x="72" y="228"/>
                  </a:lnTo>
                  <a:lnTo>
                    <a:pt x="78" y="216"/>
                  </a:lnTo>
                  <a:lnTo>
                    <a:pt x="84" y="210"/>
                  </a:lnTo>
                  <a:lnTo>
                    <a:pt x="90" y="198"/>
                  </a:lnTo>
                  <a:lnTo>
                    <a:pt x="90" y="186"/>
                  </a:lnTo>
                  <a:lnTo>
                    <a:pt x="78" y="174"/>
                  </a:lnTo>
                  <a:lnTo>
                    <a:pt x="78" y="162"/>
                  </a:lnTo>
                  <a:lnTo>
                    <a:pt x="72" y="156"/>
                  </a:lnTo>
                  <a:lnTo>
                    <a:pt x="66" y="162"/>
                  </a:lnTo>
                  <a:lnTo>
                    <a:pt x="66" y="168"/>
                  </a:lnTo>
                  <a:lnTo>
                    <a:pt x="60" y="168"/>
                  </a:lnTo>
                  <a:lnTo>
                    <a:pt x="54" y="174"/>
                  </a:lnTo>
                  <a:lnTo>
                    <a:pt x="48" y="168"/>
                  </a:lnTo>
                  <a:lnTo>
                    <a:pt x="48" y="96"/>
                  </a:lnTo>
                  <a:lnTo>
                    <a:pt x="66" y="78"/>
                  </a:lnTo>
                  <a:lnTo>
                    <a:pt x="84" y="78"/>
                  </a:lnTo>
                  <a:lnTo>
                    <a:pt x="90" y="60"/>
                  </a:lnTo>
                  <a:lnTo>
                    <a:pt x="84" y="18"/>
                  </a:lnTo>
                  <a:lnTo>
                    <a:pt x="102" y="0"/>
                  </a:lnTo>
                  <a:lnTo>
                    <a:pt x="78" y="6"/>
                  </a:lnTo>
                  <a:lnTo>
                    <a:pt x="78" y="18"/>
                  </a:lnTo>
                  <a:lnTo>
                    <a:pt x="72" y="30"/>
                  </a:lnTo>
                  <a:lnTo>
                    <a:pt x="66" y="36"/>
                  </a:lnTo>
                  <a:lnTo>
                    <a:pt x="60" y="36"/>
                  </a:lnTo>
                  <a:lnTo>
                    <a:pt x="54" y="30"/>
                  </a:lnTo>
                  <a:lnTo>
                    <a:pt x="42" y="54"/>
                  </a:lnTo>
                  <a:lnTo>
                    <a:pt x="30" y="60"/>
                  </a:lnTo>
                  <a:lnTo>
                    <a:pt x="36" y="72"/>
                  </a:lnTo>
                  <a:lnTo>
                    <a:pt x="36" y="84"/>
                  </a:lnTo>
                  <a:lnTo>
                    <a:pt x="42" y="90"/>
                  </a:lnTo>
                  <a:lnTo>
                    <a:pt x="42" y="96"/>
                  </a:lnTo>
                  <a:lnTo>
                    <a:pt x="18" y="138"/>
                  </a:lnTo>
                  <a:lnTo>
                    <a:pt x="18" y="156"/>
                  </a:lnTo>
                  <a:lnTo>
                    <a:pt x="0" y="1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8" name="Iraq" descr="© INSCALE GmbH, 05.05.2010&#10;http://www.presentationload.com/">
              <a:extLst>
                <a:ext uri="{FF2B5EF4-FFF2-40B4-BE49-F238E27FC236}">
                  <a16:creationId xmlns:a16="http://schemas.microsoft.com/office/drawing/2014/main" id="{87853E7E-CCEF-4ED4-9B63-94261D4F4CCA}"/>
                </a:ext>
              </a:extLst>
            </p:cNvPr>
            <p:cNvSpPr>
              <a:spLocks/>
            </p:cNvSpPr>
            <p:nvPr>
              <p:custDataLst>
                <p:tags r:id="rId41"/>
              </p:custDataLst>
            </p:nvPr>
          </p:nvSpPr>
          <p:spPr bwMode="gray">
            <a:xfrm>
              <a:off x="8411807" y="2549346"/>
              <a:ext cx="265549" cy="256444"/>
            </a:xfrm>
            <a:custGeom>
              <a:avLst/>
              <a:gdLst>
                <a:gd name="T0" fmla="*/ 2147483647 w 684"/>
                <a:gd name="T1" fmla="*/ 2147483647 h 660"/>
                <a:gd name="T2" fmla="*/ 2147483647 w 684"/>
                <a:gd name="T3" fmla="*/ 2147483647 h 660"/>
                <a:gd name="T4" fmla="*/ 2147483647 w 684"/>
                <a:gd name="T5" fmla="*/ 2147483647 h 660"/>
                <a:gd name="T6" fmla="*/ 2147483647 w 684"/>
                <a:gd name="T7" fmla="*/ 2147483647 h 660"/>
                <a:gd name="T8" fmla="*/ 2147483647 w 684"/>
                <a:gd name="T9" fmla="*/ 2147483647 h 660"/>
                <a:gd name="T10" fmla="*/ 2147483647 w 684"/>
                <a:gd name="T11" fmla="*/ 2147483647 h 660"/>
                <a:gd name="T12" fmla="*/ 2147483647 w 684"/>
                <a:gd name="T13" fmla="*/ 2147483647 h 660"/>
                <a:gd name="T14" fmla="*/ 2147483647 w 684"/>
                <a:gd name="T15" fmla="*/ 2147483647 h 660"/>
                <a:gd name="T16" fmla="*/ 2147483647 w 684"/>
                <a:gd name="T17" fmla="*/ 2147483647 h 660"/>
                <a:gd name="T18" fmla="*/ 2147483647 w 684"/>
                <a:gd name="T19" fmla="*/ 2147483647 h 660"/>
                <a:gd name="T20" fmla="*/ 2147483647 w 684"/>
                <a:gd name="T21" fmla="*/ 2147483647 h 660"/>
                <a:gd name="T22" fmla="*/ 2147483647 w 684"/>
                <a:gd name="T23" fmla="*/ 2147483647 h 660"/>
                <a:gd name="T24" fmla="*/ 2147483647 w 684"/>
                <a:gd name="T25" fmla="*/ 2147483647 h 660"/>
                <a:gd name="T26" fmla="*/ 2147483647 w 684"/>
                <a:gd name="T27" fmla="*/ 2147483647 h 660"/>
                <a:gd name="T28" fmla="*/ 2147483647 w 684"/>
                <a:gd name="T29" fmla="*/ 2147483647 h 660"/>
                <a:gd name="T30" fmla="*/ 2147483647 w 684"/>
                <a:gd name="T31" fmla="*/ 2147483647 h 660"/>
                <a:gd name="T32" fmla="*/ 2147483647 w 684"/>
                <a:gd name="T33" fmla="*/ 2147483647 h 660"/>
                <a:gd name="T34" fmla="*/ 2147483647 w 684"/>
                <a:gd name="T35" fmla="*/ 2147483647 h 660"/>
                <a:gd name="T36" fmla="*/ 2147483647 w 684"/>
                <a:gd name="T37" fmla="*/ 2147483647 h 660"/>
                <a:gd name="T38" fmla="*/ 2147483647 w 684"/>
                <a:gd name="T39" fmla="*/ 2147483647 h 660"/>
                <a:gd name="T40" fmla="*/ 2147483647 w 684"/>
                <a:gd name="T41" fmla="*/ 2147483647 h 660"/>
                <a:gd name="T42" fmla="*/ 2147483647 w 684"/>
                <a:gd name="T43" fmla="*/ 2147483647 h 660"/>
                <a:gd name="T44" fmla="*/ 2147483647 w 684"/>
                <a:gd name="T45" fmla="*/ 2147483647 h 660"/>
                <a:gd name="T46" fmla="*/ 2147483647 w 684"/>
                <a:gd name="T47" fmla="*/ 2147483647 h 660"/>
                <a:gd name="T48" fmla="*/ 2147483647 w 684"/>
                <a:gd name="T49" fmla="*/ 2147483647 h 660"/>
                <a:gd name="T50" fmla="*/ 2147483647 w 684"/>
                <a:gd name="T51" fmla="*/ 2147483647 h 660"/>
                <a:gd name="T52" fmla="*/ 2147483647 w 684"/>
                <a:gd name="T53" fmla="*/ 0 h 660"/>
                <a:gd name="T54" fmla="*/ 2147483647 w 684"/>
                <a:gd name="T55" fmla="*/ 2147483647 h 660"/>
                <a:gd name="T56" fmla="*/ 2147483647 w 684"/>
                <a:gd name="T57" fmla="*/ 2147483647 h 660"/>
                <a:gd name="T58" fmla="*/ 2147483647 w 684"/>
                <a:gd name="T59" fmla="*/ 0 h 660"/>
                <a:gd name="T60" fmla="*/ 2147483647 w 684"/>
                <a:gd name="T61" fmla="*/ 2147483647 h 660"/>
                <a:gd name="T62" fmla="*/ 2147483647 w 684"/>
                <a:gd name="T63" fmla="*/ 2147483647 h 660"/>
                <a:gd name="T64" fmla="*/ 2147483647 w 684"/>
                <a:gd name="T65" fmla="*/ 2147483647 h 660"/>
                <a:gd name="T66" fmla="*/ 2147483647 w 684"/>
                <a:gd name="T67" fmla="*/ 2147483647 h 660"/>
                <a:gd name="T68" fmla="*/ 2147483647 w 684"/>
                <a:gd name="T69" fmla="*/ 2147483647 h 660"/>
                <a:gd name="T70" fmla="*/ 2147483647 w 684"/>
                <a:gd name="T71" fmla="*/ 2147483647 h 660"/>
                <a:gd name="T72" fmla="*/ 2147483647 w 684"/>
                <a:gd name="T73" fmla="*/ 2147483647 h 660"/>
                <a:gd name="T74" fmla="*/ 2147483647 w 684"/>
                <a:gd name="T75" fmla="*/ 2147483647 h 660"/>
                <a:gd name="T76" fmla="*/ 2147483647 w 684"/>
                <a:gd name="T77" fmla="*/ 2147483647 h 660"/>
                <a:gd name="T78" fmla="*/ 2147483647 w 684"/>
                <a:gd name="T79" fmla="*/ 2147483647 h 660"/>
                <a:gd name="T80" fmla="*/ 2147483647 w 684"/>
                <a:gd name="T81" fmla="*/ 2147483647 h 660"/>
                <a:gd name="T82" fmla="*/ 2147483647 w 684"/>
                <a:gd name="T83" fmla="*/ 2147483647 h 660"/>
                <a:gd name="T84" fmla="*/ 2147483647 w 684"/>
                <a:gd name="T85" fmla="*/ 2147483647 h 660"/>
                <a:gd name="T86" fmla="*/ 0 w 684"/>
                <a:gd name="T87" fmla="*/ 2147483647 h 660"/>
                <a:gd name="T88" fmla="*/ 2147483647 w 684"/>
                <a:gd name="T89" fmla="*/ 2147483647 h 660"/>
                <a:gd name="T90" fmla="*/ 2147483647 w 684"/>
                <a:gd name="T91" fmla="*/ 2147483647 h 660"/>
                <a:gd name="T92" fmla="*/ 2147483647 w 684"/>
                <a:gd name="T93" fmla="*/ 2147483647 h 660"/>
                <a:gd name="T94" fmla="*/ 2147483647 w 684"/>
                <a:gd name="T95" fmla="*/ 2147483647 h 660"/>
                <a:gd name="T96" fmla="*/ 2147483647 w 684"/>
                <a:gd name="T97" fmla="*/ 2147483647 h 660"/>
                <a:gd name="T98" fmla="*/ 2147483647 w 684"/>
                <a:gd name="T99" fmla="*/ 2147483647 h 660"/>
                <a:gd name="T100" fmla="*/ 2147483647 w 684"/>
                <a:gd name="T101" fmla="*/ 2147483647 h 660"/>
                <a:gd name="T102" fmla="*/ 2147483647 w 684"/>
                <a:gd name="T103" fmla="*/ 2147483647 h 660"/>
                <a:gd name="T104" fmla="*/ 2147483647 w 684"/>
                <a:gd name="T105" fmla="*/ 2147483647 h 660"/>
                <a:gd name="T106" fmla="*/ 2147483647 w 684"/>
                <a:gd name="T107" fmla="*/ 2147483647 h 660"/>
                <a:gd name="T108" fmla="*/ 2147483647 w 684"/>
                <a:gd name="T109" fmla="*/ 2147483647 h 660"/>
                <a:gd name="T110" fmla="*/ 2147483647 w 684"/>
                <a:gd name="T111" fmla="*/ 2147483647 h 660"/>
                <a:gd name="T112" fmla="*/ 2147483647 w 684"/>
                <a:gd name="T113" fmla="*/ 2147483647 h 660"/>
                <a:gd name="T114" fmla="*/ 2147483647 w 684"/>
                <a:gd name="T115" fmla="*/ 2147483647 h 6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4"/>
                <a:gd name="T175" fmla="*/ 0 h 660"/>
                <a:gd name="T176" fmla="*/ 684 w 684"/>
                <a:gd name="T177" fmla="*/ 660 h 6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4" h="660">
                  <a:moveTo>
                    <a:pt x="678" y="564"/>
                  </a:moveTo>
                  <a:lnTo>
                    <a:pt x="666" y="552"/>
                  </a:lnTo>
                  <a:lnTo>
                    <a:pt x="654" y="546"/>
                  </a:lnTo>
                  <a:lnTo>
                    <a:pt x="648" y="516"/>
                  </a:lnTo>
                  <a:lnTo>
                    <a:pt x="642" y="516"/>
                  </a:lnTo>
                  <a:lnTo>
                    <a:pt x="636" y="510"/>
                  </a:lnTo>
                  <a:lnTo>
                    <a:pt x="624" y="504"/>
                  </a:lnTo>
                  <a:lnTo>
                    <a:pt x="618" y="498"/>
                  </a:lnTo>
                  <a:lnTo>
                    <a:pt x="618" y="462"/>
                  </a:lnTo>
                  <a:lnTo>
                    <a:pt x="624" y="450"/>
                  </a:lnTo>
                  <a:lnTo>
                    <a:pt x="624" y="438"/>
                  </a:lnTo>
                  <a:lnTo>
                    <a:pt x="594" y="402"/>
                  </a:lnTo>
                  <a:lnTo>
                    <a:pt x="588" y="390"/>
                  </a:lnTo>
                  <a:lnTo>
                    <a:pt x="582" y="384"/>
                  </a:lnTo>
                  <a:lnTo>
                    <a:pt x="564" y="384"/>
                  </a:lnTo>
                  <a:lnTo>
                    <a:pt x="546" y="366"/>
                  </a:lnTo>
                  <a:lnTo>
                    <a:pt x="534" y="360"/>
                  </a:lnTo>
                  <a:lnTo>
                    <a:pt x="528" y="354"/>
                  </a:lnTo>
                  <a:lnTo>
                    <a:pt x="504" y="354"/>
                  </a:lnTo>
                  <a:lnTo>
                    <a:pt x="504" y="312"/>
                  </a:lnTo>
                  <a:lnTo>
                    <a:pt x="498" y="312"/>
                  </a:lnTo>
                  <a:lnTo>
                    <a:pt x="492" y="306"/>
                  </a:lnTo>
                  <a:lnTo>
                    <a:pt x="468" y="294"/>
                  </a:lnTo>
                  <a:lnTo>
                    <a:pt x="456" y="282"/>
                  </a:lnTo>
                  <a:lnTo>
                    <a:pt x="444" y="276"/>
                  </a:lnTo>
                  <a:lnTo>
                    <a:pt x="438" y="270"/>
                  </a:lnTo>
                  <a:lnTo>
                    <a:pt x="438" y="264"/>
                  </a:lnTo>
                  <a:lnTo>
                    <a:pt x="444" y="252"/>
                  </a:lnTo>
                  <a:lnTo>
                    <a:pt x="450" y="246"/>
                  </a:lnTo>
                  <a:lnTo>
                    <a:pt x="438" y="234"/>
                  </a:lnTo>
                  <a:lnTo>
                    <a:pt x="438" y="228"/>
                  </a:lnTo>
                  <a:lnTo>
                    <a:pt x="450" y="216"/>
                  </a:lnTo>
                  <a:lnTo>
                    <a:pt x="462" y="216"/>
                  </a:lnTo>
                  <a:lnTo>
                    <a:pt x="462" y="186"/>
                  </a:lnTo>
                  <a:lnTo>
                    <a:pt x="468" y="186"/>
                  </a:lnTo>
                  <a:lnTo>
                    <a:pt x="480" y="174"/>
                  </a:lnTo>
                  <a:lnTo>
                    <a:pt x="480" y="168"/>
                  </a:lnTo>
                  <a:lnTo>
                    <a:pt x="474" y="156"/>
                  </a:lnTo>
                  <a:lnTo>
                    <a:pt x="462" y="144"/>
                  </a:lnTo>
                  <a:lnTo>
                    <a:pt x="462" y="138"/>
                  </a:lnTo>
                  <a:lnTo>
                    <a:pt x="480" y="120"/>
                  </a:lnTo>
                  <a:lnTo>
                    <a:pt x="480" y="114"/>
                  </a:lnTo>
                  <a:lnTo>
                    <a:pt x="468" y="114"/>
                  </a:lnTo>
                  <a:lnTo>
                    <a:pt x="456" y="120"/>
                  </a:lnTo>
                  <a:lnTo>
                    <a:pt x="450" y="126"/>
                  </a:lnTo>
                  <a:lnTo>
                    <a:pt x="438" y="108"/>
                  </a:lnTo>
                  <a:lnTo>
                    <a:pt x="414" y="102"/>
                  </a:lnTo>
                  <a:lnTo>
                    <a:pt x="414" y="84"/>
                  </a:lnTo>
                  <a:lnTo>
                    <a:pt x="402" y="72"/>
                  </a:lnTo>
                  <a:lnTo>
                    <a:pt x="378" y="24"/>
                  </a:lnTo>
                  <a:lnTo>
                    <a:pt x="378" y="12"/>
                  </a:lnTo>
                  <a:lnTo>
                    <a:pt x="336" y="24"/>
                  </a:lnTo>
                  <a:lnTo>
                    <a:pt x="336" y="6"/>
                  </a:lnTo>
                  <a:lnTo>
                    <a:pt x="330" y="0"/>
                  </a:lnTo>
                  <a:lnTo>
                    <a:pt x="306" y="0"/>
                  </a:lnTo>
                  <a:lnTo>
                    <a:pt x="306" y="6"/>
                  </a:lnTo>
                  <a:lnTo>
                    <a:pt x="300" y="12"/>
                  </a:lnTo>
                  <a:lnTo>
                    <a:pt x="288" y="12"/>
                  </a:lnTo>
                  <a:lnTo>
                    <a:pt x="276" y="0"/>
                  </a:lnTo>
                  <a:lnTo>
                    <a:pt x="234" y="0"/>
                  </a:lnTo>
                  <a:lnTo>
                    <a:pt x="234" y="12"/>
                  </a:lnTo>
                  <a:lnTo>
                    <a:pt x="228" y="18"/>
                  </a:lnTo>
                  <a:lnTo>
                    <a:pt x="216" y="24"/>
                  </a:lnTo>
                  <a:lnTo>
                    <a:pt x="204" y="36"/>
                  </a:lnTo>
                  <a:lnTo>
                    <a:pt x="198" y="48"/>
                  </a:lnTo>
                  <a:lnTo>
                    <a:pt x="192" y="54"/>
                  </a:lnTo>
                  <a:lnTo>
                    <a:pt x="180" y="54"/>
                  </a:lnTo>
                  <a:lnTo>
                    <a:pt x="168" y="60"/>
                  </a:lnTo>
                  <a:lnTo>
                    <a:pt x="156" y="60"/>
                  </a:lnTo>
                  <a:lnTo>
                    <a:pt x="150" y="66"/>
                  </a:lnTo>
                  <a:lnTo>
                    <a:pt x="144" y="78"/>
                  </a:lnTo>
                  <a:lnTo>
                    <a:pt x="144" y="90"/>
                  </a:lnTo>
                  <a:lnTo>
                    <a:pt x="150" y="102"/>
                  </a:lnTo>
                  <a:lnTo>
                    <a:pt x="156" y="108"/>
                  </a:lnTo>
                  <a:lnTo>
                    <a:pt x="156" y="120"/>
                  </a:lnTo>
                  <a:lnTo>
                    <a:pt x="162" y="132"/>
                  </a:lnTo>
                  <a:lnTo>
                    <a:pt x="162" y="162"/>
                  </a:lnTo>
                  <a:lnTo>
                    <a:pt x="156" y="174"/>
                  </a:lnTo>
                  <a:lnTo>
                    <a:pt x="150" y="192"/>
                  </a:lnTo>
                  <a:lnTo>
                    <a:pt x="150" y="198"/>
                  </a:lnTo>
                  <a:lnTo>
                    <a:pt x="168" y="216"/>
                  </a:lnTo>
                  <a:lnTo>
                    <a:pt x="168" y="222"/>
                  </a:lnTo>
                  <a:lnTo>
                    <a:pt x="162" y="228"/>
                  </a:lnTo>
                  <a:lnTo>
                    <a:pt x="138" y="240"/>
                  </a:lnTo>
                  <a:lnTo>
                    <a:pt x="78" y="264"/>
                  </a:lnTo>
                  <a:lnTo>
                    <a:pt x="66" y="270"/>
                  </a:lnTo>
                  <a:lnTo>
                    <a:pt x="6" y="318"/>
                  </a:lnTo>
                  <a:lnTo>
                    <a:pt x="0" y="318"/>
                  </a:lnTo>
                  <a:lnTo>
                    <a:pt x="0" y="324"/>
                  </a:lnTo>
                  <a:lnTo>
                    <a:pt x="24" y="366"/>
                  </a:lnTo>
                  <a:lnTo>
                    <a:pt x="24" y="384"/>
                  </a:lnTo>
                  <a:lnTo>
                    <a:pt x="48" y="402"/>
                  </a:lnTo>
                  <a:lnTo>
                    <a:pt x="48" y="414"/>
                  </a:lnTo>
                  <a:lnTo>
                    <a:pt x="60" y="426"/>
                  </a:lnTo>
                  <a:lnTo>
                    <a:pt x="126" y="426"/>
                  </a:lnTo>
                  <a:lnTo>
                    <a:pt x="156" y="456"/>
                  </a:lnTo>
                  <a:lnTo>
                    <a:pt x="168" y="462"/>
                  </a:lnTo>
                  <a:lnTo>
                    <a:pt x="180" y="474"/>
                  </a:lnTo>
                  <a:lnTo>
                    <a:pt x="228" y="498"/>
                  </a:lnTo>
                  <a:lnTo>
                    <a:pt x="234" y="504"/>
                  </a:lnTo>
                  <a:lnTo>
                    <a:pt x="246" y="510"/>
                  </a:lnTo>
                  <a:lnTo>
                    <a:pt x="438" y="654"/>
                  </a:lnTo>
                  <a:lnTo>
                    <a:pt x="522" y="654"/>
                  </a:lnTo>
                  <a:lnTo>
                    <a:pt x="570" y="660"/>
                  </a:lnTo>
                  <a:lnTo>
                    <a:pt x="564" y="660"/>
                  </a:lnTo>
                  <a:lnTo>
                    <a:pt x="570" y="654"/>
                  </a:lnTo>
                  <a:lnTo>
                    <a:pt x="588" y="618"/>
                  </a:lnTo>
                  <a:lnTo>
                    <a:pt x="588" y="606"/>
                  </a:lnTo>
                  <a:lnTo>
                    <a:pt x="594" y="600"/>
                  </a:lnTo>
                  <a:lnTo>
                    <a:pt x="600" y="588"/>
                  </a:lnTo>
                  <a:lnTo>
                    <a:pt x="648" y="588"/>
                  </a:lnTo>
                  <a:lnTo>
                    <a:pt x="654" y="594"/>
                  </a:lnTo>
                  <a:lnTo>
                    <a:pt x="678" y="582"/>
                  </a:lnTo>
                  <a:lnTo>
                    <a:pt x="684" y="576"/>
                  </a:lnTo>
                  <a:lnTo>
                    <a:pt x="678" y="570"/>
                  </a:lnTo>
                  <a:lnTo>
                    <a:pt x="678" y="56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9" name="Iran" descr="© INSCALE GmbH, 05.05.2010&#10;http://www.presentationload.com/">
              <a:extLst>
                <a:ext uri="{FF2B5EF4-FFF2-40B4-BE49-F238E27FC236}">
                  <a16:creationId xmlns:a16="http://schemas.microsoft.com/office/drawing/2014/main" id="{01833DF8-CF74-4238-A461-4C85AA3D1982}"/>
                </a:ext>
              </a:extLst>
            </p:cNvPr>
            <p:cNvSpPr>
              <a:spLocks/>
            </p:cNvSpPr>
            <p:nvPr>
              <p:custDataLst>
                <p:tags r:id="rId42"/>
              </p:custDataLst>
            </p:nvPr>
          </p:nvSpPr>
          <p:spPr bwMode="gray">
            <a:xfrm>
              <a:off x="8525612" y="2471957"/>
              <a:ext cx="558410" cy="458260"/>
            </a:xfrm>
            <a:custGeom>
              <a:avLst/>
              <a:gdLst>
                <a:gd name="T0" fmla="*/ 2147483647 w 1440"/>
                <a:gd name="T1" fmla="*/ 2147483647 h 1182"/>
                <a:gd name="T2" fmla="*/ 2147483647 w 1440"/>
                <a:gd name="T3" fmla="*/ 2147483647 h 1182"/>
                <a:gd name="T4" fmla="*/ 2147483647 w 1440"/>
                <a:gd name="T5" fmla="*/ 2147483647 h 1182"/>
                <a:gd name="T6" fmla="*/ 2147483647 w 1440"/>
                <a:gd name="T7" fmla="*/ 2147483647 h 1182"/>
                <a:gd name="T8" fmla="*/ 2147483647 w 1440"/>
                <a:gd name="T9" fmla="*/ 2147483647 h 1182"/>
                <a:gd name="T10" fmla="*/ 2147483647 w 1440"/>
                <a:gd name="T11" fmla="*/ 2147483647 h 1182"/>
                <a:gd name="T12" fmla="*/ 2147483647 w 1440"/>
                <a:gd name="T13" fmla="*/ 2147483647 h 1182"/>
                <a:gd name="T14" fmla="*/ 2147483647 w 1440"/>
                <a:gd name="T15" fmla="*/ 2147483647 h 1182"/>
                <a:gd name="T16" fmla="*/ 2147483647 w 1440"/>
                <a:gd name="T17" fmla="*/ 2147483647 h 1182"/>
                <a:gd name="T18" fmla="*/ 2147483647 w 1440"/>
                <a:gd name="T19" fmla="*/ 2147483647 h 1182"/>
                <a:gd name="T20" fmla="*/ 2147483647 w 1440"/>
                <a:gd name="T21" fmla="*/ 2147483647 h 1182"/>
                <a:gd name="T22" fmla="*/ 2147483647 w 1440"/>
                <a:gd name="T23" fmla="*/ 2147483647 h 1182"/>
                <a:gd name="T24" fmla="*/ 2147483647 w 1440"/>
                <a:gd name="T25" fmla="*/ 2147483647 h 1182"/>
                <a:gd name="T26" fmla="*/ 2147483647 w 1440"/>
                <a:gd name="T27" fmla="*/ 2147483647 h 1182"/>
                <a:gd name="T28" fmla="*/ 2147483647 w 1440"/>
                <a:gd name="T29" fmla="*/ 2147483647 h 1182"/>
                <a:gd name="T30" fmla="*/ 2147483647 w 1440"/>
                <a:gd name="T31" fmla="*/ 2147483647 h 1182"/>
                <a:gd name="T32" fmla="*/ 2147483647 w 1440"/>
                <a:gd name="T33" fmla="*/ 2147483647 h 1182"/>
                <a:gd name="T34" fmla="*/ 2147483647 w 1440"/>
                <a:gd name="T35" fmla="*/ 2147483647 h 1182"/>
                <a:gd name="T36" fmla="*/ 2147483647 w 1440"/>
                <a:gd name="T37" fmla="*/ 2147483647 h 1182"/>
                <a:gd name="T38" fmla="*/ 2147483647 w 1440"/>
                <a:gd name="T39" fmla="*/ 2147483647 h 1182"/>
                <a:gd name="T40" fmla="*/ 2147483647 w 1440"/>
                <a:gd name="T41" fmla="*/ 2147483647 h 1182"/>
                <a:gd name="T42" fmla="*/ 2147483647 w 1440"/>
                <a:gd name="T43" fmla="*/ 2147483647 h 1182"/>
                <a:gd name="T44" fmla="*/ 2147483647 w 1440"/>
                <a:gd name="T45" fmla="*/ 2147483647 h 1182"/>
                <a:gd name="T46" fmla="*/ 2147483647 w 1440"/>
                <a:gd name="T47" fmla="*/ 2147483647 h 1182"/>
                <a:gd name="T48" fmla="*/ 2147483647 w 1440"/>
                <a:gd name="T49" fmla="*/ 2147483647 h 1182"/>
                <a:gd name="T50" fmla="*/ 2147483647 w 1440"/>
                <a:gd name="T51" fmla="*/ 2147483647 h 1182"/>
                <a:gd name="T52" fmla="*/ 2147483647 w 1440"/>
                <a:gd name="T53" fmla="*/ 2147483647 h 1182"/>
                <a:gd name="T54" fmla="*/ 2147483647 w 1440"/>
                <a:gd name="T55" fmla="*/ 2147483647 h 1182"/>
                <a:gd name="T56" fmla="*/ 2147483647 w 1440"/>
                <a:gd name="T57" fmla="*/ 2147483647 h 1182"/>
                <a:gd name="T58" fmla="*/ 2147483647 w 1440"/>
                <a:gd name="T59" fmla="*/ 2147483647 h 1182"/>
                <a:gd name="T60" fmla="*/ 2147483647 w 1440"/>
                <a:gd name="T61" fmla="*/ 0 h 1182"/>
                <a:gd name="T62" fmla="*/ 2147483647 w 1440"/>
                <a:gd name="T63" fmla="*/ 2147483647 h 1182"/>
                <a:gd name="T64" fmla="*/ 2147483647 w 1440"/>
                <a:gd name="T65" fmla="*/ 2147483647 h 1182"/>
                <a:gd name="T66" fmla="*/ 2147483647 w 1440"/>
                <a:gd name="T67" fmla="*/ 2147483647 h 1182"/>
                <a:gd name="T68" fmla="*/ 2147483647 w 1440"/>
                <a:gd name="T69" fmla="*/ 2147483647 h 1182"/>
                <a:gd name="T70" fmla="*/ 2147483647 w 1440"/>
                <a:gd name="T71" fmla="*/ 2147483647 h 1182"/>
                <a:gd name="T72" fmla="*/ 2147483647 w 1440"/>
                <a:gd name="T73" fmla="*/ 2147483647 h 1182"/>
                <a:gd name="T74" fmla="*/ 2147483647 w 1440"/>
                <a:gd name="T75" fmla="*/ 2147483647 h 1182"/>
                <a:gd name="T76" fmla="*/ 2147483647 w 1440"/>
                <a:gd name="T77" fmla="*/ 2147483647 h 1182"/>
                <a:gd name="T78" fmla="*/ 2147483647 w 1440"/>
                <a:gd name="T79" fmla="*/ 2147483647 h 1182"/>
                <a:gd name="T80" fmla="*/ 2147483647 w 1440"/>
                <a:gd name="T81" fmla="*/ 2147483647 h 1182"/>
                <a:gd name="T82" fmla="*/ 2147483647 w 1440"/>
                <a:gd name="T83" fmla="*/ 2147483647 h 1182"/>
                <a:gd name="T84" fmla="*/ 2147483647 w 1440"/>
                <a:gd name="T85" fmla="*/ 2147483647 h 1182"/>
                <a:gd name="T86" fmla="*/ 2147483647 w 1440"/>
                <a:gd name="T87" fmla="*/ 2147483647 h 1182"/>
                <a:gd name="T88" fmla="*/ 2147483647 w 1440"/>
                <a:gd name="T89" fmla="*/ 2147483647 h 1182"/>
                <a:gd name="T90" fmla="*/ 2147483647 w 1440"/>
                <a:gd name="T91" fmla="*/ 2147483647 h 1182"/>
                <a:gd name="T92" fmla="*/ 2147483647 w 1440"/>
                <a:gd name="T93" fmla="*/ 2147483647 h 1182"/>
                <a:gd name="T94" fmla="*/ 2147483647 w 1440"/>
                <a:gd name="T95" fmla="*/ 2147483647 h 1182"/>
                <a:gd name="T96" fmla="*/ 2147483647 w 1440"/>
                <a:gd name="T97" fmla="*/ 2147483647 h 1182"/>
                <a:gd name="T98" fmla="*/ 2147483647 w 1440"/>
                <a:gd name="T99" fmla="*/ 2147483647 h 1182"/>
                <a:gd name="T100" fmla="*/ 2147483647 w 1440"/>
                <a:gd name="T101" fmla="*/ 2147483647 h 1182"/>
                <a:gd name="T102" fmla="*/ 2147483647 w 1440"/>
                <a:gd name="T103" fmla="*/ 2147483647 h 1182"/>
                <a:gd name="T104" fmla="*/ 2147483647 w 1440"/>
                <a:gd name="T105" fmla="*/ 2147483647 h 1182"/>
                <a:gd name="T106" fmla="*/ 2147483647 w 1440"/>
                <a:gd name="T107" fmla="*/ 2147483647 h 1182"/>
                <a:gd name="T108" fmla="*/ 2147483647 w 1440"/>
                <a:gd name="T109" fmla="*/ 2147483647 h 1182"/>
                <a:gd name="T110" fmla="*/ 2147483647 w 1440"/>
                <a:gd name="T111" fmla="*/ 2147483647 h 11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40"/>
                <a:gd name="T169" fmla="*/ 0 h 1182"/>
                <a:gd name="T170" fmla="*/ 1440 w 1440"/>
                <a:gd name="T171" fmla="*/ 1182 h 11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40" h="1182">
                  <a:moveTo>
                    <a:pt x="1338" y="1176"/>
                  </a:moveTo>
                  <a:lnTo>
                    <a:pt x="1338" y="1170"/>
                  </a:lnTo>
                  <a:lnTo>
                    <a:pt x="1332" y="1158"/>
                  </a:lnTo>
                  <a:lnTo>
                    <a:pt x="1332" y="1128"/>
                  </a:lnTo>
                  <a:lnTo>
                    <a:pt x="1344" y="1116"/>
                  </a:lnTo>
                  <a:lnTo>
                    <a:pt x="1344" y="1110"/>
                  </a:lnTo>
                  <a:lnTo>
                    <a:pt x="1350" y="1104"/>
                  </a:lnTo>
                  <a:lnTo>
                    <a:pt x="1356" y="1086"/>
                  </a:lnTo>
                  <a:lnTo>
                    <a:pt x="1368" y="1086"/>
                  </a:lnTo>
                  <a:lnTo>
                    <a:pt x="1374" y="1080"/>
                  </a:lnTo>
                  <a:lnTo>
                    <a:pt x="1374" y="1074"/>
                  </a:lnTo>
                  <a:lnTo>
                    <a:pt x="1380" y="1074"/>
                  </a:lnTo>
                  <a:lnTo>
                    <a:pt x="1380" y="1068"/>
                  </a:lnTo>
                  <a:lnTo>
                    <a:pt x="1386" y="1062"/>
                  </a:lnTo>
                  <a:lnTo>
                    <a:pt x="1398" y="1056"/>
                  </a:lnTo>
                  <a:lnTo>
                    <a:pt x="1428" y="1056"/>
                  </a:lnTo>
                  <a:lnTo>
                    <a:pt x="1428" y="1062"/>
                  </a:lnTo>
                  <a:lnTo>
                    <a:pt x="1434" y="1062"/>
                  </a:lnTo>
                  <a:lnTo>
                    <a:pt x="1440" y="1056"/>
                  </a:lnTo>
                  <a:lnTo>
                    <a:pt x="1440" y="1044"/>
                  </a:lnTo>
                  <a:lnTo>
                    <a:pt x="1434" y="1026"/>
                  </a:lnTo>
                  <a:lnTo>
                    <a:pt x="1428" y="1014"/>
                  </a:lnTo>
                  <a:lnTo>
                    <a:pt x="1422" y="1008"/>
                  </a:lnTo>
                  <a:lnTo>
                    <a:pt x="1404" y="1008"/>
                  </a:lnTo>
                  <a:lnTo>
                    <a:pt x="1404" y="996"/>
                  </a:lnTo>
                  <a:lnTo>
                    <a:pt x="1398" y="984"/>
                  </a:lnTo>
                  <a:lnTo>
                    <a:pt x="1398" y="960"/>
                  </a:lnTo>
                  <a:lnTo>
                    <a:pt x="1392" y="960"/>
                  </a:lnTo>
                  <a:lnTo>
                    <a:pt x="1398" y="930"/>
                  </a:lnTo>
                  <a:lnTo>
                    <a:pt x="1374" y="930"/>
                  </a:lnTo>
                  <a:lnTo>
                    <a:pt x="1362" y="912"/>
                  </a:lnTo>
                  <a:lnTo>
                    <a:pt x="1350" y="918"/>
                  </a:lnTo>
                  <a:lnTo>
                    <a:pt x="1332" y="918"/>
                  </a:lnTo>
                  <a:lnTo>
                    <a:pt x="1326" y="912"/>
                  </a:lnTo>
                  <a:lnTo>
                    <a:pt x="1314" y="894"/>
                  </a:lnTo>
                  <a:lnTo>
                    <a:pt x="1308" y="876"/>
                  </a:lnTo>
                  <a:lnTo>
                    <a:pt x="1296" y="864"/>
                  </a:lnTo>
                  <a:lnTo>
                    <a:pt x="1284" y="846"/>
                  </a:lnTo>
                  <a:lnTo>
                    <a:pt x="1278" y="840"/>
                  </a:lnTo>
                  <a:lnTo>
                    <a:pt x="1272" y="828"/>
                  </a:lnTo>
                  <a:lnTo>
                    <a:pt x="1248" y="804"/>
                  </a:lnTo>
                  <a:lnTo>
                    <a:pt x="1242" y="804"/>
                  </a:lnTo>
                  <a:lnTo>
                    <a:pt x="1242" y="792"/>
                  </a:lnTo>
                  <a:lnTo>
                    <a:pt x="1260" y="774"/>
                  </a:lnTo>
                  <a:lnTo>
                    <a:pt x="1266" y="762"/>
                  </a:lnTo>
                  <a:lnTo>
                    <a:pt x="1272" y="756"/>
                  </a:lnTo>
                  <a:lnTo>
                    <a:pt x="1296" y="708"/>
                  </a:lnTo>
                  <a:lnTo>
                    <a:pt x="1284" y="684"/>
                  </a:lnTo>
                  <a:lnTo>
                    <a:pt x="1278" y="678"/>
                  </a:lnTo>
                  <a:lnTo>
                    <a:pt x="1242" y="678"/>
                  </a:lnTo>
                  <a:lnTo>
                    <a:pt x="1230" y="672"/>
                  </a:lnTo>
                  <a:lnTo>
                    <a:pt x="1224" y="672"/>
                  </a:lnTo>
                  <a:lnTo>
                    <a:pt x="1218" y="666"/>
                  </a:lnTo>
                  <a:lnTo>
                    <a:pt x="1218" y="612"/>
                  </a:lnTo>
                  <a:lnTo>
                    <a:pt x="1212" y="606"/>
                  </a:lnTo>
                  <a:lnTo>
                    <a:pt x="1200" y="582"/>
                  </a:lnTo>
                  <a:lnTo>
                    <a:pt x="1188" y="564"/>
                  </a:lnTo>
                  <a:lnTo>
                    <a:pt x="1176" y="540"/>
                  </a:lnTo>
                  <a:lnTo>
                    <a:pt x="1182" y="528"/>
                  </a:lnTo>
                  <a:lnTo>
                    <a:pt x="1200" y="510"/>
                  </a:lnTo>
                  <a:lnTo>
                    <a:pt x="1200" y="504"/>
                  </a:lnTo>
                  <a:lnTo>
                    <a:pt x="1194" y="498"/>
                  </a:lnTo>
                  <a:lnTo>
                    <a:pt x="1170" y="498"/>
                  </a:lnTo>
                  <a:lnTo>
                    <a:pt x="1170" y="468"/>
                  </a:lnTo>
                  <a:lnTo>
                    <a:pt x="1158" y="456"/>
                  </a:lnTo>
                  <a:lnTo>
                    <a:pt x="1158" y="450"/>
                  </a:lnTo>
                  <a:lnTo>
                    <a:pt x="1164" y="444"/>
                  </a:lnTo>
                  <a:lnTo>
                    <a:pt x="1176" y="438"/>
                  </a:lnTo>
                  <a:lnTo>
                    <a:pt x="1182" y="432"/>
                  </a:lnTo>
                  <a:lnTo>
                    <a:pt x="1188" y="432"/>
                  </a:lnTo>
                  <a:lnTo>
                    <a:pt x="1176" y="414"/>
                  </a:lnTo>
                  <a:lnTo>
                    <a:pt x="1200" y="408"/>
                  </a:lnTo>
                  <a:lnTo>
                    <a:pt x="1200" y="402"/>
                  </a:lnTo>
                  <a:lnTo>
                    <a:pt x="1194" y="396"/>
                  </a:lnTo>
                  <a:lnTo>
                    <a:pt x="1194" y="372"/>
                  </a:lnTo>
                  <a:lnTo>
                    <a:pt x="1188" y="360"/>
                  </a:lnTo>
                  <a:lnTo>
                    <a:pt x="1188" y="354"/>
                  </a:lnTo>
                  <a:lnTo>
                    <a:pt x="1194" y="342"/>
                  </a:lnTo>
                  <a:lnTo>
                    <a:pt x="1200" y="336"/>
                  </a:lnTo>
                  <a:lnTo>
                    <a:pt x="1188" y="306"/>
                  </a:lnTo>
                  <a:lnTo>
                    <a:pt x="1194" y="282"/>
                  </a:lnTo>
                  <a:lnTo>
                    <a:pt x="1182" y="282"/>
                  </a:lnTo>
                  <a:lnTo>
                    <a:pt x="1182" y="246"/>
                  </a:lnTo>
                  <a:lnTo>
                    <a:pt x="1116" y="252"/>
                  </a:lnTo>
                  <a:lnTo>
                    <a:pt x="1110" y="246"/>
                  </a:lnTo>
                  <a:lnTo>
                    <a:pt x="1104" y="234"/>
                  </a:lnTo>
                  <a:lnTo>
                    <a:pt x="1092" y="228"/>
                  </a:lnTo>
                  <a:lnTo>
                    <a:pt x="1080" y="216"/>
                  </a:lnTo>
                  <a:lnTo>
                    <a:pt x="1068" y="216"/>
                  </a:lnTo>
                  <a:lnTo>
                    <a:pt x="1062" y="210"/>
                  </a:lnTo>
                  <a:lnTo>
                    <a:pt x="1056" y="210"/>
                  </a:lnTo>
                  <a:lnTo>
                    <a:pt x="1050" y="204"/>
                  </a:lnTo>
                  <a:lnTo>
                    <a:pt x="1044" y="192"/>
                  </a:lnTo>
                  <a:lnTo>
                    <a:pt x="1044" y="186"/>
                  </a:lnTo>
                  <a:lnTo>
                    <a:pt x="1038" y="180"/>
                  </a:lnTo>
                  <a:lnTo>
                    <a:pt x="1032" y="180"/>
                  </a:lnTo>
                  <a:lnTo>
                    <a:pt x="1020" y="174"/>
                  </a:lnTo>
                  <a:lnTo>
                    <a:pt x="1002" y="174"/>
                  </a:lnTo>
                  <a:lnTo>
                    <a:pt x="990" y="168"/>
                  </a:lnTo>
                  <a:lnTo>
                    <a:pt x="972" y="168"/>
                  </a:lnTo>
                  <a:lnTo>
                    <a:pt x="972" y="174"/>
                  </a:lnTo>
                  <a:lnTo>
                    <a:pt x="960" y="168"/>
                  </a:lnTo>
                  <a:lnTo>
                    <a:pt x="954" y="162"/>
                  </a:lnTo>
                  <a:lnTo>
                    <a:pt x="942" y="156"/>
                  </a:lnTo>
                  <a:lnTo>
                    <a:pt x="936" y="150"/>
                  </a:lnTo>
                  <a:lnTo>
                    <a:pt x="906" y="150"/>
                  </a:lnTo>
                  <a:lnTo>
                    <a:pt x="906" y="138"/>
                  </a:lnTo>
                  <a:lnTo>
                    <a:pt x="894" y="126"/>
                  </a:lnTo>
                  <a:lnTo>
                    <a:pt x="834" y="126"/>
                  </a:lnTo>
                  <a:lnTo>
                    <a:pt x="834" y="132"/>
                  </a:lnTo>
                  <a:lnTo>
                    <a:pt x="828" y="138"/>
                  </a:lnTo>
                  <a:lnTo>
                    <a:pt x="816" y="132"/>
                  </a:lnTo>
                  <a:lnTo>
                    <a:pt x="780" y="132"/>
                  </a:lnTo>
                  <a:lnTo>
                    <a:pt x="768" y="138"/>
                  </a:lnTo>
                  <a:lnTo>
                    <a:pt x="750" y="156"/>
                  </a:lnTo>
                  <a:lnTo>
                    <a:pt x="738" y="162"/>
                  </a:lnTo>
                  <a:lnTo>
                    <a:pt x="732" y="168"/>
                  </a:lnTo>
                  <a:lnTo>
                    <a:pt x="732" y="180"/>
                  </a:lnTo>
                  <a:lnTo>
                    <a:pt x="720" y="186"/>
                  </a:lnTo>
                  <a:lnTo>
                    <a:pt x="708" y="198"/>
                  </a:lnTo>
                  <a:lnTo>
                    <a:pt x="678" y="198"/>
                  </a:lnTo>
                  <a:lnTo>
                    <a:pt x="690" y="210"/>
                  </a:lnTo>
                  <a:lnTo>
                    <a:pt x="690" y="222"/>
                  </a:lnTo>
                  <a:lnTo>
                    <a:pt x="696" y="228"/>
                  </a:lnTo>
                  <a:lnTo>
                    <a:pt x="696" y="234"/>
                  </a:lnTo>
                  <a:lnTo>
                    <a:pt x="690" y="240"/>
                  </a:lnTo>
                  <a:lnTo>
                    <a:pt x="678" y="240"/>
                  </a:lnTo>
                  <a:lnTo>
                    <a:pt x="666" y="234"/>
                  </a:lnTo>
                  <a:lnTo>
                    <a:pt x="660" y="228"/>
                  </a:lnTo>
                  <a:lnTo>
                    <a:pt x="654" y="228"/>
                  </a:lnTo>
                  <a:lnTo>
                    <a:pt x="648" y="234"/>
                  </a:lnTo>
                  <a:lnTo>
                    <a:pt x="624" y="234"/>
                  </a:lnTo>
                  <a:lnTo>
                    <a:pt x="612" y="240"/>
                  </a:lnTo>
                  <a:lnTo>
                    <a:pt x="600" y="240"/>
                  </a:lnTo>
                  <a:lnTo>
                    <a:pt x="582" y="246"/>
                  </a:lnTo>
                  <a:lnTo>
                    <a:pt x="558" y="258"/>
                  </a:lnTo>
                  <a:lnTo>
                    <a:pt x="546" y="252"/>
                  </a:lnTo>
                  <a:lnTo>
                    <a:pt x="534" y="252"/>
                  </a:lnTo>
                  <a:lnTo>
                    <a:pt x="522" y="246"/>
                  </a:lnTo>
                  <a:lnTo>
                    <a:pt x="498" y="246"/>
                  </a:lnTo>
                  <a:lnTo>
                    <a:pt x="480" y="240"/>
                  </a:lnTo>
                  <a:lnTo>
                    <a:pt x="468" y="228"/>
                  </a:lnTo>
                  <a:lnTo>
                    <a:pt x="456" y="222"/>
                  </a:lnTo>
                  <a:lnTo>
                    <a:pt x="444" y="210"/>
                  </a:lnTo>
                  <a:lnTo>
                    <a:pt x="438" y="198"/>
                  </a:lnTo>
                  <a:lnTo>
                    <a:pt x="432" y="192"/>
                  </a:lnTo>
                  <a:lnTo>
                    <a:pt x="432" y="186"/>
                  </a:lnTo>
                  <a:lnTo>
                    <a:pt x="378" y="186"/>
                  </a:lnTo>
                  <a:lnTo>
                    <a:pt x="354" y="162"/>
                  </a:lnTo>
                  <a:lnTo>
                    <a:pt x="336" y="126"/>
                  </a:lnTo>
                  <a:lnTo>
                    <a:pt x="330" y="120"/>
                  </a:lnTo>
                  <a:lnTo>
                    <a:pt x="330" y="114"/>
                  </a:lnTo>
                  <a:lnTo>
                    <a:pt x="312" y="114"/>
                  </a:lnTo>
                  <a:lnTo>
                    <a:pt x="312" y="108"/>
                  </a:lnTo>
                  <a:lnTo>
                    <a:pt x="306" y="102"/>
                  </a:lnTo>
                  <a:lnTo>
                    <a:pt x="300" y="102"/>
                  </a:lnTo>
                  <a:lnTo>
                    <a:pt x="294" y="96"/>
                  </a:lnTo>
                  <a:lnTo>
                    <a:pt x="282" y="90"/>
                  </a:lnTo>
                  <a:lnTo>
                    <a:pt x="270" y="78"/>
                  </a:lnTo>
                  <a:lnTo>
                    <a:pt x="270" y="72"/>
                  </a:lnTo>
                  <a:lnTo>
                    <a:pt x="282" y="72"/>
                  </a:lnTo>
                  <a:lnTo>
                    <a:pt x="288" y="66"/>
                  </a:lnTo>
                  <a:lnTo>
                    <a:pt x="288" y="60"/>
                  </a:lnTo>
                  <a:lnTo>
                    <a:pt x="282" y="54"/>
                  </a:lnTo>
                  <a:lnTo>
                    <a:pt x="276" y="54"/>
                  </a:lnTo>
                  <a:lnTo>
                    <a:pt x="276" y="42"/>
                  </a:lnTo>
                  <a:lnTo>
                    <a:pt x="282" y="36"/>
                  </a:lnTo>
                  <a:lnTo>
                    <a:pt x="282" y="18"/>
                  </a:lnTo>
                  <a:lnTo>
                    <a:pt x="276" y="12"/>
                  </a:lnTo>
                  <a:lnTo>
                    <a:pt x="270" y="0"/>
                  </a:lnTo>
                  <a:lnTo>
                    <a:pt x="258" y="0"/>
                  </a:lnTo>
                  <a:lnTo>
                    <a:pt x="246" y="6"/>
                  </a:lnTo>
                  <a:lnTo>
                    <a:pt x="234" y="18"/>
                  </a:lnTo>
                  <a:lnTo>
                    <a:pt x="222" y="24"/>
                  </a:lnTo>
                  <a:lnTo>
                    <a:pt x="204" y="36"/>
                  </a:lnTo>
                  <a:lnTo>
                    <a:pt x="192" y="48"/>
                  </a:lnTo>
                  <a:lnTo>
                    <a:pt x="192" y="54"/>
                  </a:lnTo>
                  <a:lnTo>
                    <a:pt x="186" y="60"/>
                  </a:lnTo>
                  <a:lnTo>
                    <a:pt x="180" y="72"/>
                  </a:lnTo>
                  <a:lnTo>
                    <a:pt x="132" y="72"/>
                  </a:lnTo>
                  <a:lnTo>
                    <a:pt x="96" y="60"/>
                  </a:lnTo>
                  <a:lnTo>
                    <a:pt x="84" y="54"/>
                  </a:lnTo>
                  <a:lnTo>
                    <a:pt x="66" y="36"/>
                  </a:lnTo>
                  <a:lnTo>
                    <a:pt x="54" y="12"/>
                  </a:lnTo>
                  <a:lnTo>
                    <a:pt x="54" y="6"/>
                  </a:lnTo>
                  <a:lnTo>
                    <a:pt x="48" y="0"/>
                  </a:lnTo>
                  <a:lnTo>
                    <a:pt x="42" y="0"/>
                  </a:lnTo>
                  <a:lnTo>
                    <a:pt x="24" y="18"/>
                  </a:lnTo>
                  <a:lnTo>
                    <a:pt x="24" y="30"/>
                  </a:lnTo>
                  <a:lnTo>
                    <a:pt x="0" y="30"/>
                  </a:lnTo>
                  <a:lnTo>
                    <a:pt x="18" y="54"/>
                  </a:lnTo>
                  <a:lnTo>
                    <a:pt x="18" y="84"/>
                  </a:lnTo>
                  <a:lnTo>
                    <a:pt x="30" y="96"/>
                  </a:lnTo>
                  <a:lnTo>
                    <a:pt x="30" y="108"/>
                  </a:lnTo>
                  <a:lnTo>
                    <a:pt x="36" y="114"/>
                  </a:lnTo>
                  <a:lnTo>
                    <a:pt x="42" y="114"/>
                  </a:lnTo>
                  <a:lnTo>
                    <a:pt x="36" y="120"/>
                  </a:lnTo>
                  <a:lnTo>
                    <a:pt x="36" y="126"/>
                  </a:lnTo>
                  <a:lnTo>
                    <a:pt x="30" y="138"/>
                  </a:lnTo>
                  <a:lnTo>
                    <a:pt x="24" y="144"/>
                  </a:lnTo>
                  <a:lnTo>
                    <a:pt x="60" y="162"/>
                  </a:lnTo>
                  <a:lnTo>
                    <a:pt x="60" y="192"/>
                  </a:lnTo>
                  <a:lnTo>
                    <a:pt x="84" y="198"/>
                  </a:lnTo>
                  <a:lnTo>
                    <a:pt x="84" y="210"/>
                  </a:lnTo>
                  <a:lnTo>
                    <a:pt x="96" y="246"/>
                  </a:lnTo>
                  <a:lnTo>
                    <a:pt x="108" y="270"/>
                  </a:lnTo>
                  <a:lnTo>
                    <a:pt x="120" y="282"/>
                  </a:lnTo>
                  <a:lnTo>
                    <a:pt x="120" y="300"/>
                  </a:lnTo>
                  <a:lnTo>
                    <a:pt x="144" y="306"/>
                  </a:lnTo>
                  <a:lnTo>
                    <a:pt x="156" y="324"/>
                  </a:lnTo>
                  <a:lnTo>
                    <a:pt x="162" y="318"/>
                  </a:lnTo>
                  <a:lnTo>
                    <a:pt x="174" y="312"/>
                  </a:lnTo>
                  <a:lnTo>
                    <a:pt x="186" y="312"/>
                  </a:lnTo>
                  <a:lnTo>
                    <a:pt x="186" y="318"/>
                  </a:lnTo>
                  <a:lnTo>
                    <a:pt x="168" y="336"/>
                  </a:lnTo>
                  <a:lnTo>
                    <a:pt x="168" y="342"/>
                  </a:lnTo>
                  <a:lnTo>
                    <a:pt x="180" y="354"/>
                  </a:lnTo>
                  <a:lnTo>
                    <a:pt x="186" y="366"/>
                  </a:lnTo>
                  <a:lnTo>
                    <a:pt x="186" y="372"/>
                  </a:lnTo>
                  <a:lnTo>
                    <a:pt x="174" y="384"/>
                  </a:lnTo>
                  <a:lnTo>
                    <a:pt x="168" y="384"/>
                  </a:lnTo>
                  <a:lnTo>
                    <a:pt x="168" y="414"/>
                  </a:lnTo>
                  <a:lnTo>
                    <a:pt x="156" y="414"/>
                  </a:lnTo>
                  <a:lnTo>
                    <a:pt x="144" y="426"/>
                  </a:lnTo>
                  <a:lnTo>
                    <a:pt x="144" y="432"/>
                  </a:lnTo>
                  <a:lnTo>
                    <a:pt x="156" y="444"/>
                  </a:lnTo>
                  <a:lnTo>
                    <a:pt x="150" y="450"/>
                  </a:lnTo>
                  <a:lnTo>
                    <a:pt x="144" y="462"/>
                  </a:lnTo>
                  <a:lnTo>
                    <a:pt x="144" y="468"/>
                  </a:lnTo>
                  <a:lnTo>
                    <a:pt x="150" y="474"/>
                  </a:lnTo>
                  <a:lnTo>
                    <a:pt x="162" y="480"/>
                  </a:lnTo>
                  <a:lnTo>
                    <a:pt x="174" y="492"/>
                  </a:lnTo>
                  <a:lnTo>
                    <a:pt x="198" y="504"/>
                  </a:lnTo>
                  <a:lnTo>
                    <a:pt x="204" y="510"/>
                  </a:lnTo>
                  <a:lnTo>
                    <a:pt x="210" y="510"/>
                  </a:lnTo>
                  <a:lnTo>
                    <a:pt x="210" y="552"/>
                  </a:lnTo>
                  <a:lnTo>
                    <a:pt x="234" y="552"/>
                  </a:lnTo>
                  <a:lnTo>
                    <a:pt x="240" y="558"/>
                  </a:lnTo>
                  <a:lnTo>
                    <a:pt x="252" y="564"/>
                  </a:lnTo>
                  <a:lnTo>
                    <a:pt x="270" y="582"/>
                  </a:lnTo>
                  <a:lnTo>
                    <a:pt x="288" y="582"/>
                  </a:lnTo>
                  <a:lnTo>
                    <a:pt x="294" y="588"/>
                  </a:lnTo>
                  <a:lnTo>
                    <a:pt x="300" y="600"/>
                  </a:lnTo>
                  <a:lnTo>
                    <a:pt x="330" y="636"/>
                  </a:lnTo>
                  <a:lnTo>
                    <a:pt x="330" y="648"/>
                  </a:lnTo>
                  <a:lnTo>
                    <a:pt x="324" y="660"/>
                  </a:lnTo>
                  <a:lnTo>
                    <a:pt x="324" y="696"/>
                  </a:lnTo>
                  <a:lnTo>
                    <a:pt x="330" y="702"/>
                  </a:lnTo>
                  <a:lnTo>
                    <a:pt x="342" y="708"/>
                  </a:lnTo>
                  <a:lnTo>
                    <a:pt x="348" y="714"/>
                  </a:lnTo>
                  <a:lnTo>
                    <a:pt x="354" y="714"/>
                  </a:lnTo>
                  <a:lnTo>
                    <a:pt x="360" y="744"/>
                  </a:lnTo>
                  <a:lnTo>
                    <a:pt x="372" y="750"/>
                  </a:lnTo>
                  <a:lnTo>
                    <a:pt x="384" y="762"/>
                  </a:lnTo>
                  <a:lnTo>
                    <a:pt x="384" y="768"/>
                  </a:lnTo>
                  <a:lnTo>
                    <a:pt x="390" y="774"/>
                  </a:lnTo>
                  <a:lnTo>
                    <a:pt x="402" y="780"/>
                  </a:lnTo>
                  <a:lnTo>
                    <a:pt x="408" y="786"/>
                  </a:lnTo>
                  <a:lnTo>
                    <a:pt x="420" y="792"/>
                  </a:lnTo>
                  <a:lnTo>
                    <a:pt x="426" y="786"/>
                  </a:lnTo>
                  <a:lnTo>
                    <a:pt x="426" y="774"/>
                  </a:lnTo>
                  <a:lnTo>
                    <a:pt x="420" y="768"/>
                  </a:lnTo>
                  <a:lnTo>
                    <a:pt x="420" y="762"/>
                  </a:lnTo>
                  <a:lnTo>
                    <a:pt x="426" y="756"/>
                  </a:lnTo>
                  <a:lnTo>
                    <a:pt x="438" y="750"/>
                  </a:lnTo>
                  <a:lnTo>
                    <a:pt x="444" y="756"/>
                  </a:lnTo>
                  <a:lnTo>
                    <a:pt x="450" y="756"/>
                  </a:lnTo>
                  <a:lnTo>
                    <a:pt x="450" y="768"/>
                  </a:lnTo>
                  <a:lnTo>
                    <a:pt x="456" y="780"/>
                  </a:lnTo>
                  <a:lnTo>
                    <a:pt x="474" y="780"/>
                  </a:lnTo>
                  <a:lnTo>
                    <a:pt x="474" y="786"/>
                  </a:lnTo>
                  <a:lnTo>
                    <a:pt x="474" y="780"/>
                  </a:lnTo>
                  <a:lnTo>
                    <a:pt x="480" y="780"/>
                  </a:lnTo>
                  <a:lnTo>
                    <a:pt x="480" y="768"/>
                  </a:lnTo>
                  <a:lnTo>
                    <a:pt x="504" y="768"/>
                  </a:lnTo>
                  <a:lnTo>
                    <a:pt x="504" y="804"/>
                  </a:lnTo>
                  <a:lnTo>
                    <a:pt x="510" y="810"/>
                  </a:lnTo>
                  <a:lnTo>
                    <a:pt x="516" y="810"/>
                  </a:lnTo>
                  <a:lnTo>
                    <a:pt x="528" y="816"/>
                  </a:lnTo>
                  <a:lnTo>
                    <a:pt x="540" y="828"/>
                  </a:lnTo>
                  <a:lnTo>
                    <a:pt x="540" y="846"/>
                  </a:lnTo>
                  <a:lnTo>
                    <a:pt x="552" y="858"/>
                  </a:lnTo>
                  <a:lnTo>
                    <a:pt x="558" y="870"/>
                  </a:lnTo>
                  <a:lnTo>
                    <a:pt x="564" y="876"/>
                  </a:lnTo>
                  <a:lnTo>
                    <a:pt x="570" y="876"/>
                  </a:lnTo>
                  <a:lnTo>
                    <a:pt x="582" y="894"/>
                  </a:lnTo>
                  <a:lnTo>
                    <a:pt x="582" y="906"/>
                  </a:lnTo>
                  <a:lnTo>
                    <a:pt x="594" y="930"/>
                  </a:lnTo>
                  <a:lnTo>
                    <a:pt x="600" y="936"/>
                  </a:lnTo>
                  <a:lnTo>
                    <a:pt x="606" y="936"/>
                  </a:lnTo>
                  <a:lnTo>
                    <a:pt x="612" y="942"/>
                  </a:lnTo>
                  <a:lnTo>
                    <a:pt x="618" y="954"/>
                  </a:lnTo>
                  <a:lnTo>
                    <a:pt x="618" y="960"/>
                  </a:lnTo>
                  <a:lnTo>
                    <a:pt x="648" y="960"/>
                  </a:lnTo>
                  <a:lnTo>
                    <a:pt x="666" y="984"/>
                  </a:lnTo>
                  <a:lnTo>
                    <a:pt x="684" y="978"/>
                  </a:lnTo>
                  <a:lnTo>
                    <a:pt x="702" y="978"/>
                  </a:lnTo>
                  <a:lnTo>
                    <a:pt x="720" y="996"/>
                  </a:lnTo>
                  <a:lnTo>
                    <a:pt x="738" y="1008"/>
                  </a:lnTo>
                  <a:lnTo>
                    <a:pt x="756" y="1026"/>
                  </a:lnTo>
                  <a:lnTo>
                    <a:pt x="792" y="1050"/>
                  </a:lnTo>
                  <a:lnTo>
                    <a:pt x="810" y="1050"/>
                  </a:lnTo>
                  <a:lnTo>
                    <a:pt x="822" y="1056"/>
                  </a:lnTo>
                  <a:lnTo>
                    <a:pt x="834" y="1068"/>
                  </a:lnTo>
                  <a:lnTo>
                    <a:pt x="852" y="1068"/>
                  </a:lnTo>
                  <a:lnTo>
                    <a:pt x="876" y="1056"/>
                  </a:lnTo>
                  <a:lnTo>
                    <a:pt x="876" y="1050"/>
                  </a:lnTo>
                  <a:lnTo>
                    <a:pt x="900" y="1056"/>
                  </a:lnTo>
                  <a:lnTo>
                    <a:pt x="912" y="1032"/>
                  </a:lnTo>
                  <a:lnTo>
                    <a:pt x="930" y="1032"/>
                  </a:lnTo>
                  <a:lnTo>
                    <a:pt x="954" y="1008"/>
                  </a:lnTo>
                  <a:lnTo>
                    <a:pt x="966" y="1020"/>
                  </a:lnTo>
                  <a:lnTo>
                    <a:pt x="972" y="1014"/>
                  </a:lnTo>
                  <a:lnTo>
                    <a:pt x="984" y="1014"/>
                  </a:lnTo>
                  <a:lnTo>
                    <a:pt x="1002" y="1032"/>
                  </a:lnTo>
                  <a:lnTo>
                    <a:pt x="1014" y="1050"/>
                  </a:lnTo>
                  <a:lnTo>
                    <a:pt x="1020" y="1068"/>
                  </a:lnTo>
                  <a:lnTo>
                    <a:pt x="1032" y="1080"/>
                  </a:lnTo>
                  <a:lnTo>
                    <a:pt x="1032" y="1098"/>
                  </a:lnTo>
                  <a:lnTo>
                    <a:pt x="1038" y="1110"/>
                  </a:lnTo>
                  <a:lnTo>
                    <a:pt x="1044" y="1116"/>
                  </a:lnTo>
                  <a:lnTo>
                    <a:pt x="1056" y="1122"/>
                  </a:lnTo>
                  <a:lnTo>
                    <a:pt x="1080" y="1122"/>
                  </a:lnTo>
                  <a:lnTo>
                    <a:pt x="1080" y="1128"/>
                  </a:lnTo>
                  <a:lnTo>
                    <a:pt x="1086" y="1134"/>
                  </a:lnTo>
                  <a:lnTo>
                    <a:pt x="1098" y="1140"/>
                  </a:lnTo>
                  <a:lnTo>
                    <a:pt x="1164" y="1140"/>
                  </a:lnTo>
                  <a:lnTo>
                    <a:pt x="1176" y="1146"/>
                  </a:lnTo>
                  <a:lnTo>
                    <a:pt x="1200" y="1170"/>
                  </a:lnTo>
                  <a:lnTo>
                    <a:pt x="1212" y="1170"/>
                  </a:lnTo>
                  <a:lnTo>
                    <a:pt x="1224" y="1164"/>
                  </a:lnTo>
                  <a:lnTo>
                    <a:pt x="1230" y="1164"/>
                  </a:lnTo>
                  <a:lnTo>
                    <a:pt x="1242" y="1158"/>
                  </a:lnTo>
                  <a:lnTo>
                    <a:pt x="1248" y="1158"/>
                  </a:lnTo>
                  <a:lnTo>
                    <a:pt x="1254" y="1164"/>
                  </a:lnTo>
                  <a:lnTo>
                    <a:pt x="1278" y="1176"/>
                  </a:lnTo>
                  <a:lnTo>
                    <a:pt x="1296" y="1182"/>
                  </a:lnTo>
                  <a:lnTo>
                    <a:pt x="1326" y="1182"/>
                  </a:lnTo>
                  <a:lnTo>
                    <a:pt x="1338" y="117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0" name="Indonesia" descr="© INSCALE GmbH, 05.05.2010&#10;http://www.presentationload.com/">
              <a:extLst>
                <a:ext uri="{FF2B5EF4-FFF2-40B4-BE49-F238E27FC236}">
                  <a16:creationId xmlns:a16="http://schemas.microsoft.com/office/drawing/2014/main" id="{3E671C19-67C3-4EE3-9053-76849ED99618}"/>
                </a:ext>
              </a:extLst>
            </p:cNvPr>
            <p:cNvSpPr>
              <a:spLocks noEditPoints="1"/>
            </p:cNvSpPr>
            <p:nvPr>
              <p:custDataLst>
                <p:tags r:id="rId43"/>
              </p:custDataLst>
            </p:nvPr>
          </p:nvSpPr>
          <p:spPr bwMode="gray">
            <a:xfrm>
              <a:off x="10008129" y="3538702"/>
              <a:ext cx="1267045" cy="505300"/>
            </a:xfrm>
            <a:custGeom>
              <a:avLst/>
              <a:gdLst>
                <a:gd name="T0" fmla="*/ 2147483647 w 3264"/>
                <a:gd name="T1" fmla="*/ 2147483647 h 1302"/>
                <a:gd name="T2" fmla="*/ 2147483647 w 3264"/>
                <a:gd name="T3" fmla="*/ 2147483647 h 1302"/>
                <a:gd name="T4" fmla="*/ 2147483647 w 3264"/>
                <a:gd name="T5" fmla="*/ 2147483647 h 1302"/>
                <a:gd name="T6" fmla="*/ 2147483647 w 3264"/>
                <a:gd name="T7" fmla="*/ 2147483647 h 1302"/>
                <a:gd name="T8" fmla="*/ 2147483647 w 3264"/>
                <a:gd name="T9" fmla="*/ 2147483647 h 1302"/>
                <a:gd name="T10" fmla="*/ 2147483647 w 3264"/>
                <a:gd name="T11" fmla="*/ 2147483647 h 1302"/>
                <a:gd name="T12" fmla="*/ 2147483647 w 3264"/>
                <a:gd name="T13" fmla="*/ 2147483647 h 1302"/>
                <a:gd name="T14" fmla="*/ 2147483647 w 3264"/>
                <a:gd name="T15" fmla="*/ 2147483647 h 1302"/>
                <a:gd name="T16" fmla="*/ 2147483647 w 3264"/>
                <a:gd name="T17" fmla="*/ 2147483647 h 1302"/>
                <a:gd name="T18" fmla="*/ 2147483647 w 3264"/>
                <a:gd name="T19" fmla="*/ 2147483647 h 1302"/>
                <a:gd name="T20" fmla="*/ 2147483647 w 3264"/>
                <a:gd name="T21" fmla="*/ 2147483647 h 1302"/>
                <a:gd name="T22" fmla="*/ 2147483647 w 3264"/>
                <a:gd name="T23" fmla="*/ 2147483647 h 1302"/>
                <a:gd name="T24" fmla="*/ 2147483647 w 3264"/>
                <a:gd name="T25" fmla="*/ 2147483647 h 1302"/>
                <a:gd name="T26" fmla="*/ 2147483647 w 3264"/>
                <a:gd name="T27" fmla="*/ 2147483647 h 1302"/>
                <a:gd name="T28" fmla="*/ 2147483647 w 3264"/>
                <a:gd name="T29" fmla="*/ 2147483647 h 1302"/>
                <a:gd name="T30" fmla="*/ 2147483647 w 3264"/>
                <a:gd name="T31" fmla="*/ 2147483647 h 1302"/>
                <a:gd name="T32" fmla="*/ 2147483647 w 3264"/>
                <a:gd name="T33" fmla="*/ 2147483647 h 1302"/>
                <a:gd name="T34" fmla="*/ 2147483647 w 3264"/>
                <a:gd name="T35" fmla="*/ 2147483647 h 1302"/>
                <a:gd name="T36" fmla="*/ 2147483647 w 3264"/>
                <a:gd name="T37" fmla="*/ 2147483647 h 1302"/>
                <a:gd name="T38" fmla="*/ 2147483647 w 3264"/>
                <a:gd name="T39" fmla="*/ 2147483647 h 1302"/>
                <a:gd name="T40" fmla="*/ 2147483647 w 3264"/>
                <a:gd name="T41" fmla="*/ 2147483647 h 1302"/>
                <a:gd name="T42" fmla="*/ 2147483647 w 3264"/>
                <a:gd name="T43" fmla="*/ 2147483647 h 1302"/>
                <a:gd name="T44" fmla="*/ 2147483647 w 3264"/>
                <a:gd name="T45" fmla="*/ 2147483647 h 1302"/>
                <a:gd name="T46" fmla="*/ 2147483647 w 3264"/>
                <a:gd name="T47" fmla="*/ 2147483647 h 1302"/>
                <a:gd name="T48" fmla="*/ 2147483647 w 3264"/>
                <a:gd name="T49" fmla="*/ 2147483647 h 1302"/>
                <a:gd name="T50" fmla="*/ 2147483647 w 3264"/>
                <a:gd name="T51" fmla="*/ 2147483647 h 1302"/>
                <a:gd name="T52" fmla="*/ 2147483647 w 3264"/>
                <a:gd name="T53" fmla="*/ 2147483647 h 1302"/>
                <a:gd name="T54" fmla="*/ 2147483647 w 3264"/>
                <a:gd name="T55" fmla="*/ 2147483647 h 1302"/>
                <a:gd name="T56" fmla="*/ 2147483647 w 3264"/>
                <a:gd name="T57" fmla="*/ 2147483647 h 1302"/>
                <a:gd name="T58" fmla="*/ 2147483647 w 3264"/>
                <a:gd name="T59" fmla="*/ 2147483647 h 1302"/>
                <a:gd name="T60" fmla="*/ 2147483647 w 3264"/>
                <a:gd name="T61" fmla="*/ 2147483647 h 1302"/>
                <a:gd name="T62" fmla="*/ 2147483647 w 3264"/>
                <a:gd name="T63" fmla="*/ 2147483647 h 1302"/>
                <a:gd name="T64" fmla="*/ 2147483647 w 3264"/>
                <a:gd name="T65" fmla="*/ 2147483647 h 1302"/>
                <a:gd name="T66" fmla="*/ 2147483647 w 3264"/>
                <a:gd name="T67" fmla="*/ 2147483647 h 1302"/>
                <a:gd name="T68" fmla="*/ 2147483647 w 3264"/>
                <a:gd name="T69" fmla="*/ 2147483647 h 1302"/>
                <a:gd name="T70" fmla="*/ 2147483647 w 3264"/>
                <a:gd name="T71" fmla="*/ 2147483647 h 1302"/>
                <a:gd name="T72" fmla="*/ 2147483647 w 3264"/>
                <a:gd name="T73" fmla="*/ 2147483647 h 1302"/>
                <a:gd name="T74" fmla="*/ 2147483647 w 3264"/>
                <a:gd name="T75" fmla="*/ 2147483647 h 1302"/>
                <a:gd name="T76" fmla="*/ 2147483647 w 3264"/>
                <a:gd name="T77" fmla="*/ 2147483647 h 1302"/>
                <a:gd name="T78" fmla="*/ 2147483647 w 3264"/>
                <a:gd name="T79" fmla="*/ 2147483647 h 1302"/>
                <a:gd name="T80" fmla="*/ 2147483647 w 3264"/>
                <a:gd name="T81" fmla="*/ 2147483647 h 1302"/>
                <a:gd name="T82" fmla="*/ 2147483647 w 3264"/>
                <a:gd name="T83" fmla="*/ 2147483647 h 1302"/>
                <a:gd name="T84" fmla="*/ 2147483647 w 3264"/>
                <a:gd name="T85" fmla="*/ 2147483647 h 1302"/>
                <a:gd name="T86" fmla="*/ 2147483647 w 3264"/>
                <a:gd name="T87" fmla="*/ 2147483647 h 1302"/>
                <a:gd name="T88" fmla="*/ 2147483647 w 3264"/>
                <a:gd name="T89" fmla="*/ 2147483647 h 1302"/>
                <a:gd name="T90" fmla="*/ 2147483647 w 3264"/>
                <a:gd name="T91" fmla="*/ 2147483647 h 1302"/>
                <a:gd name="T92" fmla="*/ 2147483647 w 3264"/>
                <a:gd name="T93" fmla="*/ 2147483647 h 1302"/>
                <a:gd name="T94" fmla="*/ 2147483647 w 3264"/>
                <a:gd name="T95" fmla="*/ 2147483647 h 1302"/>
                <a:gd name="T96" fmla="*/ 2147483647 w 3264"/>
                <a:gd name="T97" fmla="*/ 2147483647 h 1302"/>
                <a:gd name="T98" fmla="*/ 2147483647 w 3264"/>
                <a:gd name="T99" fmla="*/ 2147483647 h 1302"/>
                <a:gd name="T100" fmla="*/ 2147483647 w 3264"/>
                <a:gd name="T101" fmla="*/ 2147483647 h 1302"/>
                <a:gd name="T102" fmla="*/ 2147483647 w 3264"/>
                <a:gd name="T103" fmla="*/ 2147483647 h 1302"/>
                <a:gd name="T104" fmla="*/ 2147483647 w 3264"/>
                <a:gd name="T105" fmla="*/ 2147483647 h 1302"/>
                <a:gd name="T106" fmla="*/ 2147483647 w 3264"/>
                <a:gd name="T107" fmla="*/ 2147483647 h 1302"/>
                <a:gd name="T108" fmla="*/ 2147483647 w 3264"/>
                <a:gd name="T109" fmla="*/ 2147483647 h 1302"/>
                <a:gd name="T110" fmla="*/ 2147483647 w 3264"/>
                <a:gd name="T111" fmla="*/ 2147483647 h 1302"/>
                <a:gd name="T112" fmla="*/ 2147483647 w 3264"/>
                <a:gd name="T113" fmla="*/ 2147483647 h 1302"/>
                <a:gd name="T114" fmla="*/ 2147483647 w 3264"/>
                <a:gd name="T115" fmla="*/ 2147483647 h 1302"/>
                <a:gd name="T116" fmla="*/ 2147483647 w 3264"/>
                <a:gd name="T117" fmla="*/ 2147483647 h 1302"/>
                <a:gd name="T118" fmla="*/ 2147483647 w 3264"/>
                <a:gd name="T119" fmla="*/ 2147483647 h 1302"/>
                <a:gd name="T120" fmla="*/ 2147483647 w 3264"/>
                <a:gd name="T121" fmla="*/ 2147483647 h 1302"/>
                <a:gd name="T122" fmla="*/ 2147483647 w 3264"/>
                <a:gd name="T123" fmla="*/ 2147483647 h 1302"/>
                <a:gd name="T124" fmla="*/ 2147483647 w 3264"/>
                <a:gd name="T125" fmla="*/ 2147483647 h 13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64"/>
                <a:gd name="T190" fmla="*/ 0 h 1302"/>
                <a:gd name="T191" fmla="*/ 3264 w 3264"/>
                <a:gd name="T192" fmla="*/ 1302 h 13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64" h="1302">
                  <a:moveTo>
                    <a:pt x="1788" y="984"/>
                  </a:moveTo>
                  <a:lnTo>
                    <a:pt x="1806" y="978"/>
                  </a:lnTo>
                  <a:lnTo>
                    <a:pt x="1818" y="954"/>
                  </a:lnTo>
                  <a:lnTo>
                    <a:pt x="1812" y="930"/>
                  </a:lnTo>
                  <a:lnTo>
                    <a:pt x="1788" y="984"/>
                  </a:lnTo>
                  <a:close/>
                  <a:moveTo>
                    <a:pt x="672" y="462"/>
                  </a:moveTo>
                  <a:lnTo>
                    <a:pt x="702" y="480"/>
                  </a:lnTo>
                  <a:lnTo>
                    <a:pt x="702" y="450"/>
                  </a:lnTo>
                  <a:lnTo>
                    <a:pt x="672" y="426"/>
                  </a:lnTo>
                  <a:lnTo>
                    <a:pt x="672" y="462"/>
                  </a:lnTo>
                  <a:close/>
                  <a:moveTo>
                    <a:pt x="678" y="492"/>
                  </a:moveTo>
                  <a:lnTo>
                    <a:pt x="654" y="516"/>
                  </a:lnTo>
                  <a:lnTo>
                    <a:pt x="678" y="546"/>
                  </a:lnTo>
                  <a:lnTo>
                    <a:pt x="678" y="492"/>
                  </a:lnTo>
                  <a:close/>
                  <a:moveTo>
                    <a:pt x="906" y="714"/>
                  </a:moveTo>
                  <a:lnTo>
                    <a:pt x="930" y="732"/>
                  </a:lnTo>
                  <a:lnTo>
                    <a:pt x="936" y="708"/>
                  </a:lnTo>
                  <a:lnTo>
                    <a:pt x="936" y="702"/>
                  </a:lnTo>
                  <a:lnTo>
                    <a:pt x="930" y="696"/>
                  </a:lnTo>
                  <a:lnTo>
                    <a:pt x="930" y="690"/>
                  </a:lnTo>
                  <a:lnTo>
                    <a:pt x="912" y="672"/>
                  </a:lnTo>
                  <a:lnTo>
                    <a:pt x="900" y="666"/>
                  </a:lnTo>
                  <a:lnTo>
                    <a:pt x="888" y="666"/>
                  </a:lnTo>
                  <a:lnTo>
                    <a:pt x="882" y="672"/>
                  </a:lnTo>
                  <a:lnTo>
                    <a:pt x="876" y="684"/>
                  </a:lnTo>
                  <a:lnTo>
                    <a:pt x="882" y="696"/>
                  </a:lnTo>
                  <a:lnTo>
                    <a:pt x="882" y="708"/>
                  </a:lnTo>
                  <a:lnTo>
                    <a:pt x="888" y="720"/>
                  </a:lnTo>
                  <a:lnTo>
                    <a:pt x="906" y="714"/>
                  </a:lnTo>
                  <a:close/>
                  <a:moveTo>
                    <a:pt x="684" y="372"/>
                  </a:moveTo>
                  <a:lnTo>
                    <a:pt x="672" y="360"/>
                  </a:lnTo>
                  <a:lnTo>
                    <a:pt x="660" y="372"/>
                  </a:lnTo>
                  <a:lnTo>
                    <a:pt x="672" y="396"/>
                  </a:lnTo>
                  <a:lnTo>
                    <a:pt x="684" y="396"/>
                  </a:lnTo>
                  <a:lnTo>
                    <a:pt x="684" y="372"/>
                  </a:lnTo>
                  <a:close/>
                  <a:moveTo>
                    <a:pt x="750" y="624"/>
                  </a:moveTo>
                  <a:lnTo>
                    <a:pt x="750" y="630"/>
                  </a:lnTo>
                  <a:lnTo>
                    <a:pt x="756" y="636"/>
                  </a:lnTo>
                  <a:lnTo>
                    <a:pt x="756" y="648"/>
                  </a:lnTo>
                  <a:lnTo>
                    <a:pt x="774" y="684"/>
                  </a:lnTo>
                  <a:lnTo>
                    <a:pt x="786" y="690"/>
                  </a:lnTo>
                  <a:lnTo>
                    <a:pt x="804" y="696"/>
                  </a:lnTo>
                  <a:lnTo>
                    <a:pt x="816" y="702"/>
                  </a:lnTo>
                  <a:lnTo>
                    <a:pt x="834" y="702"/>
                  </a:lnTo>
                  <a:lnTo>
                    <a:pt x="828" y="660"/>
                  </a:lnTo>
                  <a:lnTo>
                    <a:pt x="810" y="648"/>
                  </a:lnTo>
                  <a:lnTo>
                    <a:pt x="810" y="618"/>
                  </a:lnTo>
                  <a:lnTo>
                    <a:pt x="804" y="606"/>
                  </a:lnTo>
                  <a:lnTo>
                    <a:pt x="792" y="600"/>
                  </a:lnTo>
                  <a:lnTo>
                    <a:pt x="786" y="588"/>
                  </a:lnTo>
                  <a:lnTo>
                    <a:pt x="768" y="582"/>
                  </a:lnTo>
                  <a:lnTo>
                    <a:pt x="756" y="576"/>
                  </a:lnTo>
                  <a:lnTo>
                    <a:pt x="732" y="576"/>
                  </a:lnTo>
                  <a:lnTo>
                    <a:pt x="732" y="582"/>
                  </a:lnTo>
                  <a:lnTo>
                    <a:pt x="726" y="588"/>
                  </a:lnTo>
                  <a:lnTo>
                    <a:pt x="726" y="600"/>
                  </a:lnTo>
                  <a:lnTo>
                    <a:pt x="714" y="600"/>
                  </a:lnTo>
                  <a:lnTo>
                    <a:pt x="714" y="606"/>
                  </a:lnTo>
                  <a:lnTo>
                    <a:pt x="708" y="612"/>
                  </a:lnTo>
                  <a:lnTo>
                    <a:pt x="714" y="624"/>
                  </a:lnTo>
                  <a:lnTo>
                    <a:pt x="750" y="624"/>
                  </a:lnTo>
                  <a:close/>
                  <a:moveTo>
                    <a:pt x="246" y="438"/>
                  </a:moveTo>
                  <a:lnTo>
                    <a:pt x="222" y="462"/>
                  </a:lnTo>
                  <a:lnTo>
                    <a:pt x="234" y="492"/>
                  </a:lnTo>
                  <a:lnTo>
                    <a:pt x="234" y="498"/>
                  </a:lnTo>
                  <a:lnTo>
                    <a:pt x="228" y="504"/>
                  </a:lnTo>
                  <a:lnTo>
                    <a:pt x="228" y="510"/>
                  </a:lnTo>
                  <a:lnTo>
                    <a:pt x="240" y="510"/>
                  </a:lnTo>
                  <a:lnTo>
                    <a:pt x="246" y="504"/>
                  </a:lnTo>
                  <a:lnTo>
                    <a:pt x="246" y="468"/>
                  </a:lnTo>
                  <a:lnTo>
                    <a:pt x="252" y="456"/>
                  </a:lnTo>
                  <a:lnTo>
                    <a:pt x="246" y="438"/>
                  </a:lnTo>
                  <a:close/>
                  <a:moveTo>
                    <a:pt x="264" y="534"/>
                  </a:moveTo>
                  <a:lnTo>
                    <a:pt x="258" y="546"/>
                  </a:lnTo>
                  <a:lnTo>
                    <a:pt x="258" y="588"/>
                  </a:lnTo>
                  <a:lnTo>
                    <a:pt x="264" y="600"/>
                  </a:lnTo>
                  <a:lnTo>
                    <a:pt x="276" y="612"/>
                  </a:lnTo>
                  <a:lnTo>
                    <a:pt x="288" y="612"/>
                  </a:lnTo>
                  <a:lnTo>
                    <a:pt x="294" y="606"/>
                  </a:lnTo>
                  <a:lnTo>
                    <a:pt x="294" y="588"/>
                  </a:lnTo>
                  <a:lnTo>
                    <a:pt x="288" y="576"/>
                  </a:lnTo>
                  <a:lnTo>
                    <a:pt x="282" y="558"/>
                  </a:lnTo>
                  <a:lnTo>
                    <a:pt x="282" y="546"/>
                  </a:lnTo>
                  <a:lnTo>
                    <a:pt x="276" y="534"/>
                  </a:lnTo>
                  <a:lnTo>
                    <a:pt x="264" y="534"/>
                  </a:lnTo>
                  <a:close/>
                  <a:moveTo>
                    <a:pt x="48" y="222"/>
                  </a:moveTo>
                  <a:lnTo>
                    <a:pt x="42" y="228"/>
                  </a:lnTo>
                  <a:lnTo>
                    <a:pt x="42" y="246"/>
                  </a:lnTo>
                  <a:lnTo>
                    <a:pt x="48" y="258"/>
                  </a:lnTo>
                  <a:lnTo>
                    <a:pt x="66" y="258"/>
                  </a:lnTo>
                  <a:lnTo>
                    <a:pt x="84" y="276"/>
                  </a:lnTo>
                  <a:lnTo>
                    <a:pt x="90" y="270"/>
                  </a:lnTo>
                  <a:lnTo>
                    <a:pt x="90" y="252"/>
                  </a:lnTo>
                  <a:lnTo>
                    <a:pt x="78" y="246"/>
                  </a:lnTo>
                  <a:lnTo>
                    <a:pt x="72" y="234"/>
                  </a:lnTo>
                  <a:lnTo>
                    <a:pt x="60" y="228"/>
                  </a:lnTo>
                  <a:lnTo>
                    <a:pt x="54" y="222"/>
                  </a:lnTo>
                  <a:lnTo>
                    <a:pt x="48" y="222"/>
                  </a:lnTo>
                  <a:close/>
                  <a:moveTo>
                    <a:pt x="162" y="330"/>
                  </a:moveTo>
                  <a:lnTo>
                    <a:pt x="156" y="330"/>
                  </a:lnTo>
                  <a:lnTo>
                    <a:pt x="144" y="342"/>
                  </a:lnTo>
                  <a:lnTo>
                    <a:pt x="144" y="354"/>
                  </a:lnTo>
                  <a:lnTo>
                    <a:pt x="156" y="366"/>
                  </a:lnTo>
                  <a:lnTo>
                    <a:pt x="162" y="378"/>
                  </a:lnTo>
                  <a:lnTo>
                    <a:pt x="174" y="390"/>
                  </a:lnTo>
                  <a:lnTo>
                    <a:pt x="180" y="402"/>
                  </a:lnTo>
                  <a:lnTo>
                    <a:pt x="192" y="414"/>
                  </a:lnTo>
                  <a:lnTo>
                    <a:pt x="198" y="408"/>
                  </a:lnTo>
                  <a:lnTo>
                    <a:pt x="198" y="402"/>
                  </a:lnTo>
                  <a:lnTo>
                    <a:pt x="204" y="390"/>
                  </a:lnTo>
                  <a:lnTo>
                    <a:pt x="204" y="384"/>
                  </a:lnTo>
                  <a:lnTo>
                    <a:pt x="198" y="372"/>
                  </a:lnTo>
                  <a:lnTo>
                    <a:pt x="198" y="366"/>
                  </a:lnTo>
                  <a:lnTo>
                    <a:pt x="192" y="360"/>
                  </a:lnTo>
                  <a:lnTo>
                    <a:pt x="186" y="348"/>
                  </a:lnTo>
                  <a:lnTo>
                    <a:pt x="180" y="342"/>
                  </a:lnTo>
                  <a:lnTo>
                    <a:pt x="168" y="336"/>
                  </a:lnTo>
                  <a:lnTo>
                    <a:pt x="162" y="330"/>
                  </a:lnTo>
                  <a:close/>
                  <a:moveTo>
                    <a:pt x="2574" y="486"/>
                  </a:moveTo>
                  <a:lnTo>
                    <a:pt x="2574" y="474"/>
                  </a:lnTo>
                  <a:lnTo>
                    <a:pt x="2568" y="474"/>
                  </a:lnTo>
                  <a:lnTo>
                    <a:pt x="2556" y="468"/>
                  </a:lnTo>
                  <a:lnTo>
                    <a:pt x="2520" y="468"/>
                  </a:lnTo>
                  <a:lnTo>
                    <a:pt x="2514" y="474"/>
                  </a:lnTo>
                  <a:lnTo>
                    <a:pt x="2520" y="498"/>
                  </a:lnTo>
                  <a:lnTo>
                    <a:pt x="2526" y="498"/>
                  </a:lnTo>
                  <a:lnTo>
                    <a:pt x="2538" y="492"/>
                  </a:lnTo>
                  <a:lnTo>
                    <a:pt x="2562" y="492"/>
                  </a:lnTo>
                  <a:lnTo>
                    <a:pt x="2568" y="486"/>
                  </a:lnTo>
                  <a:lnTo>
                    <a:pt x="2574" y="486"/>
                  </a:lnTo>
                  <a:close/>
                  <a:moveTo>
                    <a:pt x="336" y="648"/>
                  </a:moveTo>
                  <a:lnTo>
                    <a:pt x="342" y="648"/>
                  </a:lnTo>
                  <a:lnTo>
                    <a:pt x="342" y="636"/>
                  </a:lnTo>
                  <a:lnTo>
                    <a:pt x="330" y="624"/>
                  </a:lnTo>
                  <a:lnTo>
                    <a:pt x="318" y="624"/>
                  </a:lnTo>
                  <a:lnTo>
                    <a:pt x="318" y="636"/>
                  </a:lnTo>
                  <a:lnTo>
                    <a:pt x="330" y="648"/>
                  </a:lnTo>
                  <a:lnTo>
                    <a:pt x="336" y="648"/>
                  </a:lnTo>
                  <a:close/>
                  <a:moveTo>
                    <a:pt x="2472" y="654"/>
                  </a:moveTo>
                  <a:lnTo>
                    <a:pt x="2484" y="648"/>
                  </a:lnTo>
                  <a:lnTo>
                    <a:pt x="2502" y="630"/>
                  </a:lnTo>
                  <a:lnTo>
                    <a:pt x="2502" y="618"/>
                  </a:lnTo>
                  <a:lnTo>
                    <a:pt x="2430" y="612"/>
                  </a:lnTo>
                  <a:lnTo>
                    <a:pt x="2430" y="624"/>
                  </a:lnTo>
                  <a:lnTo>
                    <a:pt x="2436" y="630"/>
                  </a:lnTo>
                  <a:lnTo>
                    <a:pt x="2442" y="642"/>
                  </a:lnTo>
                  <a:lnTo>
                    <a:pt x="2448" y="648"/>
                  </a:lnTo>
                  <a:lnTo>
                    <a:pt x="2460" y="654"/>
                  </a:lnTo>
                  <a:lnTo>
                    <a:pt x="2472" y="654"/>
                  </a:lnTo>
                  <a:close/>
                  <a:moveTo>
                    <a:pt x="2406" y="288"/>
                  </a:moveTo>
                  <a:lnTo>
                    <a:pt x="2418" y="276"/>
                  </a:lnTo>
                  <a:lnTo>
                    <a:pt x="2418" y="264"/>
                  </a:lnTo>
                  <a:lnTo>
                    <a:pt x="2412" y="258"/>
                  </a:lnTo>
                  <a:lnTo>
                    <a:pt x="2400" y="252"/>
                  </a:lnTo>
                  <a:lnTo>
                    <a:pt x="2376" y="252"/>
                  </a:lnTo>
                  <a:lnTo>
                    <a:pt x="2370" y="258"/>
                  </a:lnTo>
                  <a:lnTo>
                    <a:pt x="2370" y="264"/>
                  </a:lnTo>
                  <a:lnTo>
                    <a:pt x="2394" y="288"/>
                  </a:lnTo>
                  <a:lnTo>
                    <a:pt x="2406" y="288"/>
                  </a:lnTo>
                  <a:close/>
                  <a:moveTo>
                    <a:pt x="2868" y="528"/>
                  </a:moveTo>
                  <a:lnTo>
                    <a:pt x="2886" y="534"/>
                  </a:lnTo>
                  <a:lnTo>
                    <a:pt x="2892" y="534"/>
                  </a:lnTo>
                  <a:lnTo>
                    <a:pt x="2898" y="528"/>
                  </a:lnTo>
                  <a:lnTo>
                    <a:pt x="2898" y="522"/>
                  </a:lnTo>
                  <a:lnTo>
                    <a:pt x="2874" y="510"/>
                  </a:lnTo>
                  <a:lnTo>
                    <a:pt x="2868" y="516"/>
                  </a:lnTo>
                  <a:lnTo>
                    <a:pt x="2862" y="516"/>
                  </a:lnTo>
                  <a:lnTo>
                    <a:pt x="2862" y="522"/>
                  </a:lnTo>
                  <a:lnTo>
                    <a:pt x="2868" y="528"/>
                  </a:lnTo>
                  <a:close/>
                  <a:moveTo>
                    <a:pt x="2916" y="618"/>
                  </a:moveTo>
                  <a:lnTo>
                    <a:pt x="2928" y="618"/>
                  </a:lnTo>
                  <a:lnTo>
                    <a:pt x="2940" y="612"/>
                  </a:lnTo>
                  <a:lnTo>
                    <a:pt x="2958" y="612"/>
                  </a:lnTo>
                  <a:lnTo>
                    <a:pt x="2964" y="606"/>
                  </a:lnTo>
                  <a:lnTo>
                    <a:pt x="2970" y="606"/>
                  </a:lnTo>
                  <a:lnTo>
                    <a:pt x="2964" y="606"/>
                  </a:lnTo>
                  <a:lnTo>
                    <a:pt x="2958" y="600"/>
                  </a:lnTo>
                  <a:lnTo>
                    <a:pt x="2946" y="594"/>
                  </a:lnTo>
                  <a:lnTo>
                    <a:pt x="2934" y="594"/>
                  </a:lnTo>
                  <a:lnTo>
                    <a:pt x="2928" y="588"/>
                  </a:lnTo>
                  <a:lnTo>
                    <a:pt x="2922" y="588"/>
                  </a:lnTo>
                  <a:lnTo>
                    <a:pt x="2910" y="594"/>
                  </a:lnTo>
                  <a:lnTo>
                    <a:pt x="2892" y="594"/>
                  </a:lnTo>
                  <a:lnTo>
                    <a:pt x="2886" y="600"/>
                  </a:lnTo>
                  <a:lnTo>
                    <a:pt x="2880" y="600"/>
                  </a:lnTo>
                  <a:lnTo>
                    <a:pt x="2892" y="606"/>
                  </a:lnTo>
                  <a:lnTo>
                    <a:pt x="2898" y="612"/>
                  </a:lnTo>
                  <a:lnTo>
                    <a:pt x="2910" y="618"/>
                  </a:lnTo>
                  <a:lnTo>
                    <a:pt x="2916" y="618"/>
                  </a:lnTo>
                  <a:close/>
                  <a:moveTo>
                    <a:pt x="1710" y="552"/>
                  </a:moveTo>
                  <a:lnTo>
                    <a:pt x="1710" y="564"/>
                  </a:lnTo>
                  <a:lnTo>
                    <a:pt x="1716" y="570"/>
                  </a:lnTo>
                  <a:lnTo>
                    <a:pt x="1716" y="582"/>
                  </a:lnTo>
                  <a:lnTo>
                    <a:pt x="1722" y="594"/>
                  </a:lnTo>
                  <a:lnTo>
                    <a:pt x="1722" y="612"/>
                  </a:lnTo>
                  <a:lnTo>
                    <a:pt x="1716" y="618"/>
                  </a:lnTo>
                  <a:lnTo>
                    <a:pt x="1692" y="630"/>
                  </a:lnTo>
                  <a:lnTo>
                    <a:pt x="1686" y="636"/>
                  </a:lnTo>
                  <a:lnTo>
                    <a:pt x="1674" y="642"/>
                  </a:lnTo>
                  <a:lnTo>
                    <a:pt x="1674" y="678"/>
                  </a:lnTo>
                  <a:lnTo>
                    <a:pt x="1680" y="684"/>
                  </a:lnTo>
                  <a:lnTo>
                    <a:pt x="1686" y="696"/>
                  </a:lnTo>
                  <a:lnTo>
                    <a:pt x="1674" y="708"/>
                  </a:lnTo>
                  <a:lnTo>
                    <a:pt x="1674" y="720"/>
                  </a:lnTo>
                  <a:lnTo>
                    <a:pt x="1680" y="726"/>
                  </a:lnTo>
                  <a:lnTo>
                    <a:pt x="1692" y="732"/>
                  </a:lnTo>
                  <a:lnTo>
                    <a:pt x="1698" y="726"/>
                  </a:lnTo>
                  <a:lnTo>
                    <a:pt x="1722" y="726"/>
                  </a:lnTo>
                  <a:lnTo>
                    <a:pt x="1728" y="732"/>
                  </a:lnTo>
                  <a:lnTo>
                    <a:pt x="1728" y="756"/>
                  </a:lnTo>
                  <a:lnTo>
                    <a:pt x="1722" y="762"/>
                  </a:lnTo>
                  <a:lnTo>
                    <a:pt x="1740" y="780"/>
                  </a:lnTo>
                  <a:lnTo>
                    <a:pt x="1728" y="846"/>
                  </a:lnTo>
                  <a:lnTo>
                    <a:pt x="1710" y="864"/>
                  </a:lnTo>
                  <a:lnTo>
                    <a:pt x="1704" y="876"/>
                  </a:lnTo>
                  <a:lnTo>
                    <a:pt x="1704" y="888"/>
                  </a:lnTo>
                  <a:lnTo>
                    <a:pt x="1710" y="906"/>
                  </a:lnTo>
                  <a:lnTo>
                    <a:pt x="1722" y="924"/>
                  </a:lnTo>
                  <a:lnTo>
                    <a:pt x="1746" y="936"/>
                  </a:lnTo>
                  <a:lnTo>
                    <a:pt x="1764" y="930"/>
                  </a:lnTo>
                  <a:lnTo>
                    <a:pt x="1788" y="906"/>
                  </a:lnTo>
                  <a:lnTo>
                    <a:pt x="1788" y="864"/>
                  </a:lnTo>
                  <a:lnTo>
                    <a:pt x="1782" y="858"/>
                  </a:lnTo>
                  <a:lnTo>
                    <a:pt x="1776" y="846"/>
                  </a:lnTo>
                  <a:lnTo>
                    <a:pt x="1800" y="822"/>
                  </a:lnTo>
                  <a:lnTo>
                    <a:pt x="1806" y="804"/>
                  </a:lnTo>
                  <a:lnTo>
                    <a:pt x="1806" y="774"/>
                  </a:lnTo>
                  <a:lnTo>
                    <a:pt x="1812" y="756"/>
                  </a:lnTo>
                  <a:lnTo>
                    <a:pt x="1812" y="726"/>
                  </a:lnTo>
                  <a:lnTo>
                    <a:pt x="1806" y="714"/>
                  </a:lnTo>
                  <a:lnTo>
                    <a:pt x="1800" y="696"/>
                  </a:lnTo>
                  <a:lnTo>
                    <a:pt x="1794" y="684"/>
                  </a:lnTo>
                  <a:lnTo>
                    <a:pt x="1794" y="636"/>
                  </a:lnTo>
                  <a:lnTo>
                    <a:pt x="1800" y="630"/>
                  </a:lnTo>
                  <a:lnTo>
                    <a:pt x="1800" y="624"/>
                  </a:lnTo>
                  <a:lnTo>
                    <a:pt x="1806" y="618"/>
                  </a:lnTo>
                  <a:lnTo>
                    <a:pt x="1812" y="618"/>
                  </a:lnTo>
                  <a:lnTo>
                    <a:pt x="1818" y="624"/>
                  </a:lnTo>
                  <a:lnTo>
                    <a:pt x="1824" y="642"/>
                  </a:lnTo>
                  <a:lnTo>
                    <a:pt x="1830" y="666"/>
                  </a:lnTo>
                  <a:lnTo>
                    <a:pt x="1836" y="684"/>
                  </a:lnTo>
                  <a:lnTo>
                    <a:pt x="1836" y="702"/>
                  </a:lnTo>
                  <a:lnTo>
                    <a:pt x="1866" y="738"/>
                  </a:lnTo>
                  <a:lnTo>
                    <a:pt x="1866" y="792"/>
                  </a:lnTo>
                  <a:lnTo>
                    <a:pt x="1890" y="822"/>
                  </a:lnTo>
                  <a:lnTo>
                    <a:pt x="1890" y="858"/>
                  </a:lnTo>
                  <a:lnTo>
                    <a:pt x="1902" y="930"/>
                  </a:lnTo>
                  <a:lnTo>
                    <a:pt x="1920" y="918"/>
                  </a:lnTo>
                  <a:lnTo>
                    <a:pt x="1962" y="930"/>
                  </a:lnTo>
                  <a:lnTo>
                    <a:pt x="1962" y="870"/>
                  </a:lnTo>
                  <a:lnTo>
                    <a:pt x="1968" y="864"/>
                  </a:lnTo>
                  <a:lnTo>
                    <a:pt x="1974" y="852"/>
                  </a:lnTo>
                  <a:lnTo>
                    <a:pt x="1980" y="876"/>
                  </a:lnTo>
                  <a:lnTo>
                    <a:pt x="1998" y="876"/>
                  </a:lnTo>
                  <a:lnTo>
                    <a:pt x="2004" y="870"/>
                  </a:lnTo>
                  <a:lnTo>
                    <a:pt x="2010" y="858"/>
                  </a:lnTo>
                  <a:lnTo>
                    <a:pt x="2010" y="828"/>
                  </a:lnTo>
                  <a:lnTo>
                    <a:pt x="2004" y="822"/>
                  </a:lnTo>
                  <a:lnTo>
                    <a:pt x="2004" y="816"/>
                  </a:lnTo>
                  <a:lnTo>
                    <a:pt x="1992" y="810"/>
                  </a:lnTo>
                  <a:lnTo>
                    <a:pt x="1986" y="798"/>
                  </a:lnTo>
                  <a:lnTo>
                    <a:pt x="1974" y="792"/>
                  </a:lnTo>
                  <a:lnTo>
                    <a:pt x="1962" y="780"/>
                  </a:lnTo>
                  <a:lnTo>
                    <a:pt x="1956" y="768"/>
                  </a:lnTo>
                  <a:lnTo>
                    <a:pt x="1944" y="756"/>
                  </a:lnTo>
                  <a:lnTo>
                    <a:pt x="1944" y="750"/>
                  </a:lnTo>
                  <a:lnTo>
                    <a:pt x="1956" y="726"/>
                  </a:lnTo>
                  <a:lnTo>
                    <a:pt x="1968" y="720"/>
                  </a:lnTo>
                  <a:lnTo>
                    <a:pt x="1968" y="708"/>
                  </a:lnTo>
                  <a:lnTo>
                    <a:pt x="1962" y="696"/>
                  </a:lnTo>
                  <a:lnTo>
                    <a:pt x="1938" y="684"/>
                  </a:lnTo>
                  <a:lnTo>
                    <a:pt x="1932" y="672"/>
                  </a:lnTo>
                  <a:lnTo>
                    <a:pt x="1932" y="642"/>
                  </a:lnTo>
                  <a:lnTo>
                    <a:pt x="1938" y="636"/>
                  </a:lnTo>
                  <a:lnTo>
                    <a:pt x="1938" y="630"/>
                  </a:lnTo>
                  <a:lnTo>
                    <a:pt x="1926" y="618"/>
                  </a:lnTo>
                  <a:lnTo>
                    <a:pt x="1914" y="612"/>
                  </a:lnTo>
                  <a:lnTo>
                    <a:pt x="1896" y="594"/>
                  </a:lnTo>
                  <a:lnTo>
                    <a:pt x="1884" y="588"/>
                  </a:lnTo>
                  <a:lnTo>
                    <a:pt x="1878" y="582"/>
                  </a:lnTo>
                  <a:lnTo>
                    <a:pt x="1914" y="582"/>
                  </a:lnTo>
                  <a:lnTo>
                    <a:pt x="1926" y="576"/>
                  </a:lnTo>
                  <a:lnTo>
                    <a:pt x="1932" y="570"/>
                  </a:lnTo>
                  <a:lnTo>
                    <a:pt x="1944" y="546"/>
                  </a:lnTo>
                  <a:lnTo>
                    <a:pt x="1950" y="540"/>
                  </a:lnTo>
                  <a:lnTo>
                    <a:pt x="1956" y="528"/>
                  </a:lnTo>
                  <a:lnTo>
                    <a:pt x="1992" y="528"/>
                  </a:lnTo>
                  <a:lnTo>
                    <a:pt x="2004" y="522"/>
                  </a:lnTo>
                  <a:lnTo>
                    <a:pt x="2010" y="522"/>
                  </a:lnTo>
                  <a:lnTo>
                    <a:pt x="2016" y="516"/>
                  </a:lnTo>
                  <a:lnTo>
                    <a:pt x="2016" y="504"/>
                  </a:lnTo>
                  <a:lnTo>
                    <a:pt x="1998" y="486"/>
                  </a:lnTo>
                  <a:lnTo>
                    <a:pt x="1986" y="480"/>
                  </a:lnTo>
                  <a:lnTo>
                    <a:pt x="1974" y="486"/>
                  </a:lnTo>
                  <a:lnTo>
                    <a:pt x="1956" y="504"/>
                  </a:lnTo>
                  <a:lnTo>
                    <a:pt x="1956" y="510"/>
                  </a:lnTo>
                  <a:lnTo>
                    <a:pt x="1944" y="510"/>
                  </a:lnTo>
                  <a:lnTo>
                    <a:pt x="1932" y="504"/>
                  </a:lnTo>
                  <a:lnTo>
                    <a:pt x="1896" y="504"/>
                  </a:lnTo>
                  <a:lnTo>
                    <a:pt x="1890" y="510"/>
                  </a:lnTo>
                  <a:lnTo>
                    <a:pt x="1884" y="522"/>
                  </a:lnTo>
                  <a:lnTo>
                    <a:pt x="1854" y="552"/>
                  </a:lnTo>
                  <a:lnTo>
                    <a:pt x="1848" y="546"/>
                  </a:lnTo>
                  <a:lnTo>
                    <a:pt x="1836" y="540"/>
                  </a:lnTo>
                  <a:lnTo>
                    <a:pt x="1824" y="516"/>
                  </a:lnTo>
                  <a:lnTo>
                    <a:pt x="1788" y="498"/>
                  </a:lnTo>
                  <a:lnTo>
                    <a:pt x="1776" y="498"/>
                  </a:lnTo>
                  <a:lnTo>
                    <a:pt x="1776" y="486"/>
                  </a:lnTo>
                  <a:lnTo>
                    <a:pt x="1782" y="468"/>
                  </a:lnTo>
                  <a:lnTo>
                    <a:pt x="1782" y="456"/>
                  </a:lnTo>
                  <a:lnTo>
                    <a:pt x="1794" y="420"/>
                  </a:lnTo>
                  <a:lnTo>
                    <a:pt x="1806" y="408"/>
                  </a:lnTo>
                  <a:lnTo>
                    <a:pt x="1824" y="408"/>
                  </a:lnTo>
                  <a:lnTo>
                    <a:pt x="1842" y="414"/>
                  </a:lnTo>
                  <a:lnTo>
                    <a:pt x="1896" y="414"/>
                  </a:lnTo>
                  <a:lnTo>
                    <a:pt x="1902" y="408"/>
                  </a:lnTo>
                  <a:lnTo>
                    <a:pt x="1908" y="408"/>
                  </a:lnTo>
                  <a:lnTo>
                    <a:pt x="1908" y="402"/>
                  </a:lnTo>
                  <a:lnTo>
                    <a:pt x="1914" y="396"/>
                  </a:lnTo>
                  <a:lnTo>
                    <a:pt x="1920" y="396"/>
                  </a:lnTo>
                  <a:lnTo>
                    <a:pt x="1944" y="402"/>
                  </a:lnTo>
                  <a:lnTo>
                    <a:pt x="1980" y="420"/>
                  </a:lnTo>
                  <a:lnTo>
                    <a:pt x="2010" y="432"/>
                  </a:lnTo>
                  <a:lnTo>
                    <a:pt x="2034" y="438"/>
                  </a:lnTo>
                  <a:lnTo>
                    <a:pt x="2040" y="438"/>
                  </a:lnTo>
                  <a:lnTo>
                    <a:pt x="2052" y="432"/>
                  </a:lnTo>
                  <a:lnTo>
                    <a:pt x="2064" y="420"/>
                  </a:lnTo>
                  <a:lnTo>
                    <a:pt x="2082" y="420"/>
                  </a:lnTo>
                  <a:lnTo>
                    <a:pt x="2094" y="414"/>
                  </a:lnTo>
                  <a:lnTo>
                    <a:pt x="2106" y="414"/>
                  </a:lnTo>
                  <a:lnTo>
                    <a:pt x="2112" y="408"/>
                  </a:lnTo>
                  <a:lnTo>
                    <a:pt x="2112" y="402"/>
                  </a:lnTo>
                  <a:lnTo>
                    <a:pt x="2106" y="396"/>
                  </a:lnTo>
                  <a:lnTo>
                    <a:pt x="2106" y="390"/>
                  </a:lnTo>
                  <a:lnTo>
                    <a:pt x="2118" y="378"/>
                  </a:lnTo>
                  <a:lnTo>
                    <a:pt x="2142" y="366"/>
                  </a:lnTo>
                  <a:lnTo>
                    <a:pt x="2148" y="360"/>
                  </a:lnTo>
                  <a:lnTo>
                    <a:pt x="2160" y="354"/>
                  </a:lnTo>
                  <a:lnTo>
                    <a:pt x="2148" y="324"/>
                  </a:lnTo>
                  <a:lnTo>
                    <a:pt x="2070" y="360"/>
                  </a:lnTo>
                  <a:lnTo>
                    <a:pt x="2076" y="366"/>
                  </a:lnTo>
                  <a:lnTo>
                    <a:pt x="2076" y="372"/>
                  </a:lnTo>
                  <a:lnTo>
                    <a:pt x="2070" y="378"/>
                  </a:lnTo>
                  <a:lnTo>
                    <a:pt x="2046" y="378"/>
                  </a:lnTo>
                  <a:lnTo>
                    <a:pt x="2022" y="366"/>
                  </a:lnTo>
                  <a:lnTo>
                    <a:pt x="2004" y="366"/>
                  </a:lnTo>
                  <a:lnTo>
                    <a:pt x="1968" y="384"/>
                  </a:lnTo>
                  <a:lnTo>
                    <a:pt x="1950" y="384"/>
                  </a:lnTo>
                  <a:lnTo>
                    <a:pt x="1938" y="378"/>
                  </a:lnTo>
                  <a:lnTo>
                    <a:pt x="1926" y="378"/>
                  </a:lnTo>
                  <a:lnTo>
                    <a:pt x="1902" y="366"/>
                  </a:lnTo>
                  <a:lnTo>
                    <a:pt x="1860" y="366"/>
                  </a:lnTo>
                  <a:lnTo>
                    <a:pt x="1872" y="348"/>
                  </a:lnTo>
                  <a:lnTo>
                    <a:pt x="1860" y="348"/>
                  </a:lnTo>
                  <a:lnTo>
                    <a:pt x="1848" y="342"/>
                  </a:lnTo>
                  <a:lnTo>
                    <a:pt x="1824" y="342"/>
                  </a:lnTo>
                  <a:lnTo>
                    <a:pt x="1824" y="366"/>
                  </a:lnTo>
                  <a:lnTo>
                    <a:pt x="1812" y="378"/>
                  </a:lnTo>
                  <a:lnTo>
                    <a:pt x="1788" y="390"/>
                  </a:lnTo>
                  <a:lnTo>
                    <a:pt x="1764" y="390"/>
                  </a:lnTo>
                  <a:lnTo>
                    <a:pt x="1758" y="396"/>
                  </a:lnTo>
                  <a:lnTo>
                    <a:pt x="1758" y="426"/>
                  </a:lnTo>
                  <a:lnTo>
                    <a:pt x="1740" y="432"/>
                  </a:lnTo>
                  <a:lnTo>
                    <a:pt x="1752" y="498"/>
                  </a:lnTo>
                  <a:lnTo>
                    <a:pt x="1740" y="498"/>
                  </a:lnTo>
                  <a:lnTo>
                    <a:pt x="1734" y="510"/>
                  </a:lnTo>
                  <a:lnTo>
                    <a:pt x="1728" y="516"/>
                  </a:lnTo>
                  <a:lnTo>
                    <a:pt x="1710" y="552"/>
                  </a:lnTo>
                  <a:close/>
                  <a:moveTo>
                    <a:pt x="1986" y="576"/>
                  </a:moveTo>
                  <a:lnTo>
                    <a:pt x="1986" y="594"/>
                  </a:lnTo>
                  <a:lnTo>
                    <a:pt x="1992" y="600"/>
                  </a:lnTo>
                  <a:lnTo>
                    <a:pt x="2004" y="600"/>
                  </a:lnTo>
                  <a:lnTo>
                    <a:pt x="2016" y="588"/>
                  </a:lnTo>
                  <a:lnTo>
                    <a:pt x="2016" y="576"/>
                  </a:lnTo>
                  <a:lnTo>
                    <a:pt x="1986" y="576"/>
                  </a:lnTo>
                  <a:close/>
                  <a:moveTo>
                    <a:pt x="1686" y="1110"/>
                  </a:moveTo>
                  <a:lnTo>
                    <a:pt x="1674" y="1110"/>
                  </a:lnTo>
                  <a:lnTo>
                    <a:pt x="1668" y="1116"/>
                  </a:lnTo>
                  <a:lnTo>
                    <a:pt x="1662" y="1116"/>
                  </a:lnTo>
                  <a:lnTo>
                    <a:pt x="1614" y="1104"/>
                  </a:lnTo>
                  <a:lnTo>
                    <a:pt x="1644" y="1146"/>
                  </a:lnTo>
                  <a:lnTo>
                    <a:pt x="1650" y="1152"/>
                  </a:lnTo>
                  <a:lnTo>
                    <a:pt x="1662" y="1158"/>
                  </a:lnTo>
                  <a:lnTo>
                    <a:pt x="1668" y="1164"/>
                  </a:lnTo>
                  <a:lnTo>
                    <a:pt x="1680" y="1170"/>
                  </a:lnTo>
                  <a:lnTo>
                    <a:pt x="1692" y="1158"/>
                  </a:lnTo>
                  <a:lnTo>
                    <a:pt x="1698" y="1140"/>
                  </a:lnTo>
                  <a:lnTo>
                    <a:pt x="1698" y="1128"/>
                  </a:lnTo>
                  <a:lnTo>
                    <a:pt x="1692" y="1116"/>
                  </a:lnTo>
                  <a:lnTo>
                    <a:pt x="1686" y="1110"/>
                  </a:lnTo>
                  <a:close/>
                  <a:moveTo>
                    <a:pt x="2094" y="1104"/>
                  </a:moveTo>
                  <a:lnTo>
                    <a:pt x="2064" y="1128"/>
                  </a:lnTo>
                  <a:lnTo>
                    <a:pt x="2094" y="1134"/>
                  </a:lnTo>
                  <a:lnTo>
                    <a:pt x="2094" y="1104"/>
                  </a:lnTo>
                  <a:close/>
                  <a:moveTo>
                    <a:pt x="486" y="294"/>
                  </a:moveTo>
                  <a:lnTo>
                    <a:pt x="474" y="288"/>
                  </a:lnTo>
                  <a:lnTo>
                    <a:pt x="468" y="288"/>
                  </a:lnTo>
                  <a:lnTo>
                    <a:pt x="456" y="294"/>
                  </a:lnTo>
                  <a:lnTo>
                    <a:pt x="456" y="312"/>
                  </a:lnTo>
                  <a:lnTo>
                    <a:pt x="468" y="324"/>
                  </a:lnTo>
                  <a:lnTo>
                    <a:pt x="474" y="318"/>
                  </a:lnTo>
                  <a:lnTo>
                    <a:pt x="486" y="318"/>
                  </a:lnTo>
                  <a:lnTo>
                    <a:pt x="486" y="312"/>
                  </a:lnTo>
                  <a:lnTo>
                    <a:pt x="492" y="300"/>
                  </a:lnTo>
                  <a:lnTo>
                    <a:pt x="486" y="294"/>
                  </a:lnTo>
                  <a:close/>
                  <a:moveTo>
                    <a:pt x="2346" y="588"/>
                  </a:moveTo>
                  <a:lnTo>
                    <a:pt x="2340" y="576"/>
                  </a:lnTo>
                  <a:lnTo>
                    <a:pt x="2328" y="570"/>
                  </a:lnTo>
                  <a:lnTo>
                    <a:pt x="2310" y="552"/>
                  </a:lnTo>
                  <a:lnTo>
                    <a:pt x="2304" y="552"/>
                  </a:lnTo>
                  <a:lnTo>
                    <a:pt x="2304" y="600"/>
                  </a:lnTo>
                  <a:lnTo>
                    <a:pt x="2316" y="600"/>
                  </a:lnTo>
                  <a:lnTo>
                    <a:pt x="2328" y="606"/>
                  </a:lnTo>
                  <a:lnTo>
                    <a:pt x="2334" y="606"/>
                  </a:lnTo>
                  <a:lnTo>
                    <a:pt x="2346" y="600"/>
                  </a:lnTo>
                  <a:lnTo>
                    <a:pt x="2346" y="588"/>
                  </a:lnTo>
                  <a:close/>
                  <a:moveTo>
                    <a:pt x="2310" y="474"/>
                  </a:moveTo>
                  <a:lnTo>
                    <a:pt x="2340" y="504"/>
                  </a:lnTo>
                  <a:lnTo>
                    <a:pt x="2358" y="516"/>
                  </a:lnTo>
                  <a:lnTo>
                    <a:pt x="2382" y="528"/>
                  </a:lnTo>
                  <a:lnTo>
                    <a:pt x="2400" y="528"/>
                  </a:lnTo>
                  <a:lnTo>
                    <a:pt x="2400" y="522"/>
                  </a:lnTo>
                  <a:lnTo>
                    <a:pt x="2358" y="480"/>
                  </a:lnTo>
                  <a:lnTo>
                    <a:pt x="2358" y="468"/>
                  </a:lnTo>
                  <a:lnTo>
                    <a:pt x="2364" y="456"/>
                  </a:lnTo>
                  <a:lnTo>
                    <a:pt x="2376" y="450"/>
                  </a:lnTo>
                  <a:lnTo>
                    <a:pt x="2394" y="450"/>
                  </a:lnTo>
                  <a:lnTo>
                    <a:pt x="2406" y="456"/>
                  </a:lnTo>
                  <a:lnTo>
                    <a:pt x="2424" y="444"/>
                  </a:lnTo>
                  <a:lnTo>
                    <a:pt x="2400" y="432"/>
                  </a:lnTo>
                  <a:lnTo>
                    <a:pt x="2412" y="426"/>
                  </a:lnTo>
                  <a:lnTo>
                    <a:pt x="2424" y="402"/>
                  </a:lnTo>
                  <a:lnTo>
                    <a:pt x="2412" y="378"/>
                  </a:lnTo>
                  <a:lnTo>
                    <a:pt x="2400" y="372"/>
                  </a:lnTo>
                  <a:lnTo>
                    <a:pt x="2382" y="372"/>
                  </a:lnTo>
                  <a:lnTo>
                    <a:pt x="2358" y="396"/>
                  </a:lnTo>
                  <a:lnTo>
                    <a:pt x="2346" y="402"/>
                  </a:lnTo>
                  <a:lnTo>
                    <a:pt x="2340" y="408"/>
                  </a:lnTo>
                  <a:lnTo>
                    <a:pt x="2334" y="408"/>
                  </a:lnTo>
                  <a:lnTo>
                    <a:pt x="2328" y="402"/>
                  </a:lnTo>
                  <a:lnTo>
                    <a:pt x="2328" y="366"/>
                  </a:lnTo>
                  <a:lnTo>
                    <a:pt x="2334" y="360"/>
                  </a:lnTo>
                  <a:lnTo>
                    <a:pt x="2346" y="336"/>
                  </a:lnTo>
                  <a:lnTo>
                    <a:pt x="2346" y="318"/>
                  </a:lnTo>
                  <a:lnTo>
                    <a:pt x="2340" y="312"/>
                  </a:lnTo>
                  <a:lnTo>
                    <a:pt x="2358" y="276"/>
                  </a:lnTo>
                  <a:lnTo>
                    <a:pt x="2316" y="312"/>
                  </a:lnTo>
                  <a:lnTo>
                    <a:pt x="2316" y="342"/>
                  </a:lnTo>
                  <a:lnTo>
                    <a:pt x="2304" y="348"/>
                  </a:lnTo>
                  <a:lnTo>
                    <a:pt x="2298" y="354"/>
                  </a:lnTo>
                  <a:lnTo>
                    <a:pt x="2286" y="378"/>
                  </a:lnTo>
                  <a:lnTo>
                    <a:pt x="2286" y="408"/>
                  </a:lnTo>
                  <a:lnTo>
                    <a:pt x="2298" y="420"/>
                  </a:lnTo>
                  <a:lnTo>
                    <a:pt x="2304" y="432"/>
                  </a:lnTo>
                  <a:lnTo>
                    <a:pt x="2310" y="438"/>
                  </a:lnTo>
                  <a:lnTo>
                    <a:pt x="2310" y="444"/>
                  </a:lnTo>
                  <a:lnTo>
                    <a:pt x="2304" y="450"/>
                  </a:lnTo>
                  <a:lnTo>
                    <a:pt x="2304" y="468"/>
                  </a:lnTo>
                  <a:lnTo>
                    <a:pt x="2310" y="474"/>
                  </a:lnTo>
                  <a:close/>
                  <a:moveTo>
                    <a:pt x="2250" y="708"/>
                  </a:moveTo>
                  <a:lnTo>
                    <a:pt x="2238" y="696"/>
                  </a:lnTo>
                  <a:lnTo>
                    <a:pt x="2214" y="708"/>
                  </a:lnTo>
                  <a:lnTo>
                    <a:pt x="2214" y="732"/>
                  </a:lnTo>
                  <a:lnTo>
                    <a:pt x="2220" y="744"/>
                  </a:lnTo>
                  <a:lnTo>
                    <a:pt x="2226" y="750"/>
                  </a:lnTo>
                  <a:lnTo>
                    <a:pt x="2250" y="762"/>
                  </a:lnTo>
                  <a:lnTo>
                    <a:pt x="2274" y="762"/>
                  </a:lnTo>
                  <a:lnTo>
                    <a:pt x="2280" y="750"/>
                  </a:lnTo>
                  <a:lnTo>
                    <a:pt x="2280" y="738"/>
                  </a:lnTo>
                  <a:lnTo>
                    <a:pt x="2274" y="726"/>
                  </a:lnTo>
                  <a:lnTo>
                    <a:pt x="2274" y="714"/>
                  </a:lnTo>
                  <a:lnTo>
                    <a:pt x="2268" y="708"/>
                  </a:lnTo>
                  <a:lnTo>
                    <a:pt x="2268" y="702"/>
                  </a:lnTo>
                  <a:lnTo>
                    <a:pt x="2250" y="708"/>
                  </a:lnTo>
                  <a:close/>
                  <a:moveTo>
                    <a:pt x="2148" y="1104"/>
                  </a:moveTo>
                  <a:lnTo>
                    <a:pt x="2226" y="1092"/>
                  </a:lnTo>
                  <a:lnTo>
                    <a:pt x="2166" y="1074"/>
                  </a:lnTo>
                  <a:lnTo>
                    <a:pt x="2148" y="1104"/>
                  </a:lnTo>
                  <a:close/>
                  <a:moveTo>
                    <a:pt x="2544" y="750"/>
                  </a:moveTo>
                  <a:lnTo>
                    <a:pt x="2520" y="732"/>
                  </a:lnTo>
                  <a:lnTo>
                    <a:pt x="2526" y="714"/>
                  </a:lnTo>
                  <a:lnTo>
                    <a:pt x="2514" y="702"/>
                  </a:lnTo>
                  <a:lnTo>
                    <a:pt x="2508" y="690"/>
                  </a:lnTo>
                  <a:lnTo>
                    <a:pt x="2490" y="684"/>
                  </a:lnTo>
                  <a:lnTo>
                    <a:pt x="2472" y="672"/>
                  </a:lnTo>
                  <a:lnTo>
                    <a:pt x="2442" y="666"/>
                  </a:lnTo>
                  <a:lnTo>
                    <a:pt x="2424" y="666"/>
                  </a:lnTo>
                  <a:lnTo>
                    <a:pt x="2388" y="684"/>
                  </a:lnTo>
                  <a:lnTo>
                    <a:pt x="2358" y="684"/>
                  </a:lnTo>
                  <a:lnTo>
                    <a:pt x="2346" y="696"/>
                  </a:lnTo>
                  <a:lnTo>
                    <a:pt x="2340" y="708"/>
                  </a:lnTo>
                  <a:lnTo>
                    <a:pt x="2340" y="726"/>
                  </a:lnTo>
                  <a:lnTo>
                    <a:pt x="2346" y="732"/>
                  </a:lnTo>
                  <a:lnTo>
                    <a:pt x="2364" y="714"/>
                  </a:lnTo>
                  <a:lnTo>
                    <a:pt x="2364" y="726"/>
                  </a:lnTo>
                  <a:lnTo>
                    <a:pt x="2370" y="738"/>
                  </a:lnTo>
                  <a:lnTo>
                    <a:pt x="2376" y="744"/>
                  </a:lnTo>
                  <a:lnTo>
                    <a:pt x="2388" y="738"/>
                  </a:lnTo>
                  <a:lnTo>
                    <a:pt x="2394" y="732"/>
                  </a:lnTo>
                  <a:lnTo>
                    <a:pt x="2394" y="726"/>
                  </a:lnTo>
                  <a:lnTo>
                    <a:pt x="2400" y="720"/>
                  </a:lnTo>
                  <a:lnTo>
                    <a:pt x="2400" y="714"/>
                  </a:lnTo>
                  <a:lnTo>
                    <a:pt x="2406" y="726"/>
                  </a:lnTo>
                  <a:lnTo>
                    <a:pt x="2418" y="732"/>
                  </a:lnTo>
                  <a:lnTo>
                    <a:pt x="2430" y="732"/>
                  </a:lnTo>
                  <a:lnTo>
                    <a:pt x="2442" y="720"/>
                  </a:lnTo>
                  <a:lnTo>
                    <a:pt x="2454" y="714"/>
                  </a:lnTo>
                  <a:lnTo>
                    <a:pt x="2460" y="708"/>
                  </a:lnTo>
                  <a:lnTo>
                    <a:pt x="2472" y="762"/>
                  </a:lnTo>
                  <a:lnTo>
                    <a:pt x="2502" y="738"/>
                  </a:lnTo>
                  <a:lnTo>
                    <a:pt x="2538" y="774"/>
                  </a:lnTo>
                  <a:lnTo>
                    <a:pt x="2544" y="750"/>
                  </a:lnTo>
                  <a:close/>
                  <a:moveTo>
                    <a:pt x="3264" y="678"/>
                  </a:moveTo>
                  <a:lnTo>
                    <a:pt x="3222" y="648"/>
                  </a:lnTo>
                  <a:lnTo>
                    <a:pt x="3210" y="648"/>
                  </a:lnTo>
                  <a:lnTo>
                    <a:pt x="3198" y="654"/>
                  </a:lnTo>
                  <a:lnTo>
                    <a:pt x="3180" y="654"/>
                  </a:lnTo>
                  <a:lnTo>
                    <a:pt x="3162" y="648"/>
                  </a:lnTo>
                  <a:lnTo>
                    <a:pt x="3126" y="630"/>
                  </a:lnTo>
                  <a:lnTo>
                    <a:pt x="3096" y="612"/>
                  </a:lnTo>
                  <a:lnTo>
                    <a:pt x="3060" y="594"/>
                  </a:lnTo>
                  <a:lnTo>
                    <a:pt x="3042" y="582"/>
                  </a:lnTo>
                  <a:lnTo>
                    <a:pt x="3030" y="582"/>
                  </a:lnTo>
                  <a:lnTo>
                    <a:pt x="3006" y="594"/>
                  </a:lnTo>
                  <a:lnTo>
                    <a:pt x="3000" y="600"/>
                  </a:lnTo>
                  <a:lnTo>
                    <a:pt x="2988" y="606"/>
                  </a:lnTo>
                  <a:lnTo>
                    <a:pt x="3006" y="630"/>
                  </a:lnTo>
                  <a:lnTo>
                    <a:pt x="2928" y="642"/>
                  </a:lnTo>
                  <a:lnTo>
                    <a:pt x="2934" y="666"/>
                  </a:lnTo>
                  <a:lnTo>
                    <a:pt x="2928" y="678"/>
                  </a:lnTo>
                  <a:lnTo>
                    <a:pt x="2922" y="684"/>
                  </a:lnTo>
                  <a:lnTo>
                    <a:pt x="2916" y="696"/>
                  </a:lnTo>
                  <a:lnTo>
                    <a:pt x="2880" y="720"/>
                  </a:lnTo>
                  <a:lnTo>
                    <a:pt x="2862" y="726"/>
                  </a:lnTo>
                  <a:lnTo>
                    <a:pt x="2844" y="726"/>
                  </a:lnTo>
                  <a:lnTo>
                    <a:pt x="2832" y="720"/>
                  </a:lnTo>
                  <a:lnTo>
                    <a:pt x="2826" y="714"/>
                  </a:lnTo>
                  <a:lnTo>
                    <a:pt x="2820" y="702"/>
                  </a:lnTo>
                  <a:lnTo>
                    <a:pt x="2820" y="678"/>
                  </a:lnTo>
                  <a:lnTo>
                    <a:pt x="2814" y="672"/>
                  </a:lnTo>
                  <a:lnTo>
                    <a:pt x="2814" y="660"/>
                  </a:lnTo>
                  <a:lnTo>
                    <a:pt x="2808" y="666"/>
                  </a:lnTo>
                  <a:lnTo>
                    <a:pt x="2808" y="672"/>
                  </a:lnTo>
                  <a:lnTo>
                    <a:pt x="2802" y="684"/>
                  </a:lnTo>
                  <a:lnTo>
                    <a:pt x="2796" y="690"/>
                  </a:lnTo>
                  <a:lnTo>
                    <a:pt x="2796" y="696"/>
                  </a:lnTo>
                  <a:lnTo>
                    <a:pt x="2796" y="690"/>
                  </a:lnTo>
                  <a:lnTo>
                    <a:pt x="2790" y="684"/>
                  </a:lnTo>
                  <a:lnTo>
                    <a:pt x="2790" y="672"/>
                  </a:lnTo>
                  <a:lnTo>
                    <a:pt x="2784" y="660"/>
                  </a:lnTo>
                  <a:lnTo>
                    <a:pt x="2784" y="576"/>
                  </a:lnTo>
                  <a:lnTo>
                    <a:pt x="2778" y="558"/>
                  </a:lnTo>
                  <a:lnTo>
                    <a:pt x="2760" y="522"/>
                  </a:lnTo>
                  <a:lnTo>
                    <a:pt x="2724" y="522"/>
                  </a:lnTo>
                  <a:lnTo>
                    <a:pt x="2718" y="510"/>
                  </a:lnTo>
                  <a:lnTo>
                    <a:pt x="2694" y="498"/>
                  </a:lnTo>
                  <a:lnTo>
                    <a:pt x="2676" y="486"/>
                  </a:lnTo>
                  <a:lnTo>
                    <a:pt x="2652" y="486"/>
                  </a:lnTo>
                  <a:lnTo>
                    <a:pt x="2634" y="498"/>
                  </a:lnTo>
                  <a:lnTo>
                    <a:pt x="2628" y="504"/>
                  </a:lnTo>
                  <a:lnTo>
                    <a:pt x="2616" y="510"/>
                  </a:lnTo>
                  <a:lnTo>
                    <a:pt x="2610" y="522"/>
                  </a:lnTo>
                  <a:lnTo>
                    <a:pt x="2586" y="528"/>
                  </a:lnTo>
                  <a:lnTo>
                    <a:pt x="2580" y="546"/>
                  </a:lnTo>
                  <a:lnTo>
                    <a:pt x="2562" y="558"/>
                  </a:lnTo>
                  <a:lnTo>
                    <a:pt x="2562" y="540"/>
                  </a:lnTo>
                  <a:lnTo>
                    <a:pt x="2556" y="534"/>
                  </a:lnTo>
                  <a:lnTo>
                    <a:pt x="2532" y="534"/>
                  </a:lnTo>
                  <a:lnTo>
                    <a:pt x="2532" y="546"/>
                  </a:lnTo>
                  <a:lnTo>
                    <a:pt x="2544" y="570"/>
                  </a:lnTo>
                  <a:lnTo>
                    <a:pt x="2568" y="582"/>
                  </a:lnTo>
                  <a:lnTo>
                    <a:pt x="2604" y="582"/>
                  </a:lnTo>
                  <a:lnTo>
                    <a:pt x="2616" y="588"/>
                  </a:lnTo>
                  <a:lnTo>
                    <a:pt x="2622" y="594"/>
                  </a:lnTo>
                  <a:lnTo>
                    <a:pt x="2628" y="594"/>
                  </a:lnTo>
                  <a:lnTo>
                    <a:pt x="2628" y="618"/>
                  </a:lnTo>
                  <a:lnTo>
                    <a:pt x="2634" y="630"/>
                  </a:lnTo>
                  <a:lnTo>
                    <a:pt x="2640" y="636"/>
                  </a:lnTo>
                  <a:lnTo>
                    <a:pt x="2652" y="642"/>
                  </a:lnTo>
                  <a:lnTo>
                    <a:pt x="2694" y="642"/>
                  </a:lnTo>
                  <a:lnTo>
                    <a:pt x="2712" y="636"/>
                  </a:lnTo>
                  <a:lnTo>
                    <a:pt x="2754" y="636"/>
                  </a:lnTo>
                  <a:lnTo>
                    <a:pt x="2760" y="642"/>
                  </a:lnTo>
                  <a:lnTo>
                    <a:pt x="2760" y="660"/>
                  </a:lnTo>
                  <a:lnTo>
                    <a:pt x="2700" y="660"/>
                  </a:lnTo>
                  <a:lnTo>
                    <a:pt x="2688" y="666"/>
                  </a:lnTo>
                  <a:lnTo>
                    <a:pt x="2676" y="678"/>
                  </a:lnTo>
                  <a:lnTo>
                    <a:pt x="2640" y="678"/>
                  </a:lnTo>
                  <a:lnTo>
                    <a:pt x="2616" y="690"/>
                  </a:lnTo>
                  <a:lnTo>
                    <a:pt x="2616" y="696"/>
                  </a:lnTo>
                  <a:lnTo>
                    <a:pt x="2622" y="696"/>
                  </a:lnTo>
                  <a:lnTo>
                    <a:pt x="2646" y="708"/>
                  </a:lnTo>
                  <a:lnTo>
                    <a:pt x="2658" y="708"/>
                  </a:lnTo>
                  <a:lnTo>
                    <a:pt x="2676" y="726"/>
                  </a:lnTo>
                  <a:lnTo>
                    <a:pt x="2682" y="738"/>
                  </a:lnTo>
                  <a:lnTo>
                    <a:pt x="2688" y="744"/>
                  </a:lnTo>
                  <a:lnTo>
                    <a:pt x="2682" y="750"/>
                  </a:lnTo>
                  <a:lnTo>
                    <a:pt x="2676" y="762"/>
                  </a:lnTo>
                  <a:lnTo>
                    <a:pt x="2676" y="774"/>
                  </a:lnTo>
                  <a:lnTo>
                    <a:pt x="2670" y="780"/>
                  </a:lnTo>
                  <a:lnTo>
                    <a:pt x="2676" y="792"/>
                  </a:lnTo>
                  <a:lnTo>
                    <a:pt x="2682" y="798"/>
                  </a:lnTo>
                  <a:lnTo>
                    <a:pt x="2694" y="792"/>
                  </a:lnTo>
                  <a:lnTo>
                    <a:pt x="2706" y="780"/>
                  </a:lnTo>
                  <a:lnTo>
                    <a:pt x="2712" y="768"/>
                  </a:lnTo>
                  <a:lnTo>
                    <a:pt x="2718" y="762"/>
                  </a:lnTo>
                  <a:lnTo>
                    <a:pt x="2718" y="750"/>
                  </a:lnTo>
                  <a:lnTo>
                    <a:pt x="2724" y="744"/>
                  </a:lnTo>
                  <a:lnTo>
                    <a:pt x="2736" y="720"/>
                  </a:lnTo>
                  <a:lnTo>
                    <a:pt x="2742" y="714"/>
                  </a:lnTo>
                  <a:lnTo>
                    <a:pt x="2748" y="702"/>
                  </a:lnTo>
                  <a:lnTo>
                    <a:pt x="2748" y="744"/>
                  </a:lnTo>
                  <a:lnTo>
                    <a:pt x="2754" y="750"/>
                  </a:lnTo>
                  <a:lnTo>
                    <a:pt x="2766" y="756"/>
                  </a:lnTo>
                  <a:lnTo>
                    <a:pt x="2772" y="768"/>
                  </a:lnTo>
                  <a:lnTo>
                    <a:pt x="2784" y="774"/>
                  </a:lnTo>
                  <a:lnTo>
                    <a:pt x="2790" y="780"/>
                  </a:lnTo>
                  <a:lnTo>
                    <a:pt x="2814" y="780"/>
                  </a:lnTo>
                  <a:lnTo>
                    <a:pt x="2820" y="774"/>
                  </a:lnTo>
                  <a:lnTo>
                    <a:pt x="2826" y="774"/>
                  </a:lnTo>
                  <a:lnTo>
                    <a:pt x="2814" y="792"/>
                  </a:lnTo>
                  <a:lnTo>
                    <a:pt x="2844" y="822"/>
                  </a:lnTo>
                  <a:lnTo>
                    <a:pt x="2904" y="822"/>
                  </a:lnTo>
                  <a:lnTo>
                    <a:pt x="2940" y="846"/>
                  </a:lnTo>
                  <a:lnTo>
                    <a:pt x="2976" y="864"/>
                  </a:lnTo>
                  <a:lnTo>
                    <a:pt x="3006" y="876"/>
                  </a:lnTo>
                  <a:lnTo>
                    <a:pt x="3036" y="894"/>
                  </a:lnTo>
                  <a:lnTo>
                    <a:pt x="3066" y="924"/>
                  </a:lnTo>
                  <a:lnTo>
                    <a:pt x="3066" y="972"/>
                  </a:lnTo>
                  <a:lnTo>
                    <a:pt x="3090" y="996"/>
                  </a:lnTo>
                  <a:lnTo>
                    <a:pt x="3102" y="1002"/>
                  </a:lnTo>
                  <a:lnTo>
                    <a:pt x="3096" y="1002"/>
                  </a:lnTo>
                  <a:lnTo>
                    <a:pt x="3084" y="1008"/>
                  </a:lnTo>
                  <a:lnTo>
                    <a:pt x="3078" y="1014"/>
                  </a:lnTo>
                  <a:lnTo>
                    <a:pt x="3078" y="1020"/>
                  </a:lnTo>
                  <a:lnTo>
                    <a:pt x="3090" y="1032"/>
                  </a:lnTo>
                  <a:lnTo>
                    <a:pt x="3114" y="1032"/>
                  </a:lnTo>
                  <a:lnTo>
                    <a:pt x="3090" y="1044"/>
                  </a:lnTo>
                  <a:lnTo>
                    <a:pt x="3090" y="1056"/>
                  </a:lnTo>
                  <a:lnTo>
                    <a:pt x="3102" y="1062"/>
                  </a:lnTo>
                  <a:lnTo>
                    <a:pt x="3108" y="1092"/>
                  </a:lnTo>
                  <a:lnTo>
                    <a:pt x="3096" y="1122"/>
                  </a:lnTo>
                  <a:lnTo>
                    <a:pt x="3120" y="1122"/>
                  </a:lnTo>
                  <a:lnTo>
                    <a:pt x="3126" y="1116"/>
                  </a:lnTo>
                  <a:lnTo>
                    <a:pt x="3138" y="1116"/>
                  </a:lnTo>
                  <a:lnTo>
                    <a:pt x="3150" y="1110"/>
                  </a:lnTo>
                  <a:lnTo>
                    <a:pt x="3162" y="1110"/>
                  </a:lnTo>
                  <a:lnTo>
                    <a:pt x="3168" y="1104"/>
                  </a:lnTo>
                  <a:lnTo>
                    <a:pt x="3174" y="1104"/>
                  </a:lnTo>
                  <a:lnTo>
                    <a:pt x="3174" y="1134"/>
                  </a:lnTo>
                  <a:lnTo>
                    <a:pt x="3234" y="1194"/>
                  </a:lnTo>
                  <a:lnTo>
                    <a:pt x="3240" y="1194"/>
                  </a:lnTo>
                  <a:lnTo>
                    <a:pt x="3240" y="1146"/>
                  </a:lnTo>
                  <a:lnTo>
                    <a:pt x="3234" y="1122"/>
                  </a:lnTo>
                  <a:lnTo>
                    <a:pt x="3234" y="1116"/>
                  </a:lnTo>
                  <a:lnTo>
                    <a:pt x="3240" y="1110"/>
                  </a:lnTo>
                  <a:lnTo>
                    <a:pt x="3240" y="1098"/>
                  </a:lnTo>
                  <a:lnTo>
                    <a:pt x="3246" y="1086"/>
                  </a:lnTo>
                  <a:lnTo>
                    <a:pt x="3246" y="1062"/>
                  </a:lnTo>
                  <a:lnTo>
                    <a:pt x="3252" y="1050"/>
                  </a:lnTo>
                  <a:lnTo>
                    <a:pt x="3252" y="1020"/>
                  </a:lnTo>
                  <a:lnTo>
                    <a:pt x="3240" y="1020"/>
                  </a:lnTo>
                  <a:lnTo>
                    <a:pt x="3228" y="1014"/>
                  </a:lnTo>
                  <a:lnTo>
                    <a:pt x="3222" y="1008"/>
                  </a:lnTo>
                  <a:lnTo>
                    <a:pt x="3222" y="1002"/>
                  </a:lnTo>
                  <a:lnTo>
                    <a:pt x="3234" y="990"/>
                  </a:lnTo>
                  <a:lnTo>
                    <a:pt x="3246" y="984"/>
                  </a:lnTo>
                  <a:lnTo>
                    <a:pt x="3252" y="978"/>
                  </a:lnTo>
                  <a:lnTo>
                    <a:pt x="3252" y="864"/>
                  </a:lnTo>
                  <a:lnTo>
                    <a:pt x="3258" y="846"/>
                  </a:lnTo>
                  <a:lnTo>
                    <a:pt x="3258" y="708"/>
                  </a:lnTo>
                  <a:lnTo>
                    <a:pt x="3264" y="678"/>
                  </a:lnTo>
                  <a:close/>
                  <a:moveTo>
                    <a:pt x="336" y="666"/>
                  </a:moveTo>
                  <a:lnTo>
                    <a:pt x="330" y="672"/>
                  </a:lnTo>
                  <a:lnTo>
                    <a:pt x="354" y="696"/>
                  </a:lnTo>
                  <a:lnTo>
                    <a:pt x="360" y="708"/>
                  </a:lnTo>
                  <a:lnTo>
                    <a:pt x="366" y="714"/>
                  </a:lnTo>
                  <a:lnTo>
                    <a:pt x="378" y="714"/>
                  </a:lnTo>
                  <a:lnTo>
                    <a:pt x="378" y="696"/>
                  </a:lnTo>
                  <a:lnTo>
                    <a:pt x="366" y="690"/>
                  </a:lnTo>
                  <a:lnTo>
                    <a:pt x="360" y="678"/>
                  </a:lnTo>
                  <a:lnTo>
                    <a:pt x="348" y="672"/>
                  </a:lnTo>
                  <a:lnTo>
                    <a:pt x="342" y="666"/>
                  </a:lnTo>
                  <a:lnTo>
                    <a:pt x="336" y="666"/>
                  </a:lnTo>
                  <a:close/>
                  <a:moveTo>
                    <a:pt x="2526" y="1104"/>
                  </a:moveTo>
                  <a:lnTo>
                    <a:pt x="2544" y="1116"/>
                  </a:lnTo>
                  <a:lnTo>
                    <a:pt x="2574" y="1092"/>
                  </a:lnTo>
                  <a:lnTo>
                    <a:pt x="2592" y="1092"/>
                  </a:lnTo>
                  <a:lnTo>
                    <a:pt x="2604" y="1080"/>
                  </a:lnTo>
                  <a:lnTo>
                    <a:pt x="2604" y="1062"/>
                  </a:lnTo>
                  <a:lnTo>
                    <a:pt x="2592" y="1056"/>
                  </a:lnTo>
                  <a:lnTo>
                    <a:pt x="2586" y="1056"/>
                  </a:lnTo>
                  <a:lnTo>
                    <a:pt x="2574" y="1062"/>
                  </a:lnTo>
                  <a:lnTo>
                    <a:pt x="2556" y="1068"/>
                  </a:lnTo>
                  <a:lnTo>
                    <a:pt x="2526" y="1098"/>
                  </a:lnTo>
                  <a:lnTo>
                    <a:pt x="2526" y="1104"/>
                  </a:lnTo>
                  <a:close/>
                  <a:moveTo>
                    <a:pt x="3096" y="1068"/>
                  </a:moveTo>
                  <a:lnTo>
                    <a:pt x="3090" y="1068"/>
                  </a:lnTo>
                  <a:lnTo>
                    <a:pt x="3090" y="1062"/>
                  </a:lnTo>
                  <a:lnTo>
                    <a:pt x="3084" y="1062"/>
                  </a:lnTo>
                  <a:lnTo>
                    <a:pt x="3078" y="1056"/>
                  </a:lnTo>
                  <a:lnTo>
                    <a:pt x="3066" y="1056"/>
                  </a:lnTo>
                  <a:lnTo>
                    <a:pt x="3048" y="1062"/>
                  </a:lnTo>
                  <a:lnTo>
                    <a:pt x="3024" y="1086"/>
                  </a:lnTo>
                  <a:lnTo>
                    <a:pt x="3012" y="1122"/>
                  </a:lnTo>
                  <a:lnTo>
                    <a:pt x="3012" y="1134"/>
                  </a:lnTo>
                  <a:lnTo>
                    <a:pt x="3072" y="1128"/>
                  </a:lnTo>
                  <a:lnTo>
                    <a:pt x="3084" y="1128"/>
                  </a:lnTo>
                  <a:lnTo>
                    <a:pt x="3090" y="1122"/>
                  </a:lnTo>
                  <a:lnTo>
                    <a:pt x="3102" y="1092"/>
                  </a:lnTo>
                  <a:lnTo>
                    <a:pt x="3096" y="1068"/>
                  </a:lnTo>
                  <a:close/>
                  <a:moveTo>
                    <a:pt x="2778" y="942"/>
                  </a:moveTo>
                  <a:lnTo>
                    <a:pt x="2766" y="960"/>
                  </a:lnTo>
                  <a:lnTo>
                    <a:pt x="2766" y="1014"/>
                  </a:lnTo>
                  <a:lnTo>
                    <a:pt x="2784" y="1014"/>
                  </a:lnTo>
                  <a:lnTo>
                    <a:pt x="2778" y="996"/>
                  </a:lnTo>
                  <a:lnTo>
                    <a:pt x="2790" y="990"/>
                  </a:lnTo>
                  <a:lnTo>
                    <a:pt x="2790" y="972"/>
                  </a:lnTo>
                  <a:lnTo>
                    <a:pt x="2778" y="972"/>
                  </a:lnTo>
                  <a:lnTo>
                    <a:pt x="2796" y="936"/>
                  </a:lnTo>
                  <a:lnTo>
                    <a:pt x="2814" y="906"/>
                  </a:lnTo>
                  <a:lnTo>
                    <a:pt x="2784" y="912"/>
                  </a:lnTo>
                  <a:lnTo>
                    <a:pt x="2778" y="942"/>
                  </a:lnTo>
                  <a:close/>
                  <a:moveTo>
                    <a:pt x="2136" y="600"/>
                  </a:moveTo>
                  <a:lnTo>
                    <a:pt x="2124" y="594"/>
                  </a:lnTo>
                  <a:lnTo>
                    <a:pt x="2118" y="594"/>
                  </a:lnTo>
                  <a:lnTo>
                    <a:pt x="2106" y="588"/>
                  </a:lnTo>
                  <a:lnTo>
                    <a:pt x="2088" y="588"/>
                  </a:lnTo>
                  <a:lnTo>
                    <a:pt x="2082" y="594"/>
                  </a:lnTo>
                  <a:lnTo>
                    <a:pt x="2082" y="600"/>
                  </a:lnTo>
                  <a:lnTo>
                    <a:pt x="2076" y="606"/>
                  </a:lnTo>
                  <a:lnTo>
                    <a:pt x="2082" y="612"/>
                  </a:lnTo>
                  <a:lnTo>
                    <a:pt x="2094" y="618"/>
                  </a:lnTo>
                  <a:lnTo>
                    <a:pt x="2136" y="618"/>
                  </a:lnTo>
                  <a:lnTo>
                    <a:pt x="2214" y="606"/>
                  </a:lnTo>
                  <a:lnTo>
                    <a:pt x="2136" y="600"/>
                  </a:lnTo>
                  <a:close/>
                  <a:moveTo>
                    <a:pt x="1308" y="1038"/>
                  </a:moveTo>
                  <a:lnTo>
                    <a:pt x="1368" y="1002"/>
                  </a:lnTo>
                  <a:lnTo>
                    <a:pt x="1362" y="990"/>
                  </a:lnTo>
                  <a:lnTo>
                    <a:pt x="1350" y="990"/>
                  </a:lnTo>
                  <a:lnTo>
                    <a:pt x="1332" y="996"/>
                  </a:lnTo>
                  <a:lnTo>
                    <a:pt x="1320" y="996"/>
                  </a:lnTo>
                  <a:lnTo>
                    <a:pt x="1302" y="1002"/>
                  </a:lnTo>
                  <a:lnTo>
                    <a:pt x="1290" y="1008"/>
                  </a:lnTo>
                  <a:lnTo>
                    <a:pt x="1284" y="1014"/>
                  </a:lnTo>
                  <a:lnTo>
                    <a:pt x="1284" y="1032"/>
                  </a:lnTo>
                  <a:lnTo>
                    <a:pt x="1290" y="1038"/>
                  </a:lnTo>
                  <a:lnTo>
                    <a:pt x="1308" y="1038"/>
                  </a:lnTo>
                  <a:close/>
                  <a:moveTo>
                    <a:pt x="1428" y="1116"/>
                  </a:moveTo>
                  <a:lnTo>
                    <a:pt x="1392" y="1116"/>
                  </a:lnTo>
                  <a:lnTo>
                    <a:pt x="1386" y="1146"/>
                  </a:lnTo>
                  <a:lnTo>
                    <a:pt x="1386" y="1152"/>
                  </a:lnTo>
                  <a:lnTo>
                    <a:pt x="1404" y="1170"/>
                  </a:lnTo>
                  <a:lnTo>
                    <a:pt x="1416" y="1176"/>
                  </a:lnTo>
                  <a:lnTo>
                    <a:pt x="1428" y="1164"/>
                  </a:lnTo>
                  <a:lnTo>
                    <a:pt x="1440" y="1140"/>
                  </a:lnTo>
                  <a:lnTo>
                    <a:pt x="1440" y="1128"/>
                  </a:lnTo>
                  <a:lnTo>
                    <a:pt x="1428" y="1116"/>
                  </a:lnTo>
                  <a:close/>
                  <a:moveTo>
                    <a:pt x="708" y="930"/>
                  </a:moveTo>
                  <a:lnTo>
                    <a:pt x="714" y="924"/>
                  </a:lnTo>
                  <a:lnTo>
                    <a:pt x="714" y="900"/>
                  </a:lnTo>
                  <a:lnTo>
                    <a:pt x="744" y="924"/>
                  </a:lnTo>
                  <a:lnTo>
                    <a:pt x="744" y="918"/>
                  </a:lnTo>
                  <a:lnTo>
                    <a:pt x="750" y="912"/>
                  </a:lnTo>
                  <a:lnTo>
                    <a:pt x="750" y="900"/>
                  </a:lnTo>
                  <a:lnTo>
                    <a:pt x="756" y="882"/>
                  </a:lnTo>
                  <a:lnTo>
                    <a:pt x="756" y="840"/>
                  </a:lnTo>
                  <a:lnTo>
                    <a:pt x="762" y="822"/>
                  </a:lnTo>
                  <a:lnTo>
                    <a:pt x="762" y="810"/>
                  </a:lnTo>
                  <a:lnTo>
                    <a:pt x="768" y="792"/>
                  </a:lnTo>
                  <a:lnTo>
                    <a:pt x="768" y="780"/>
                  </a:lnTo>
                  <a:lnTo>
                    <a:pt x="762" y="774"/>
                  </a:lnTo>
                  <a:lnTo>
                    <a:pt x="756" y="762"/>
                  </a:lnTo>
                  <a:lnTo>
                    <a:pt x="756" y="750"/>
                  </a:lnTo>
                  <a:lnTo>
                    <a:pt x="768" y="726"/>
                  </a:lnTo>
                  <a:lnTo>
                    <a:pt x="774" y="720"/>
                  </a:lnTo>
                  <a:lnTo>
                    <a:pt x="774" y="714"/>
                  </a:lnTo>
                  <a:lnTo>
                    <a:pt x="756" y="696"/>
                  </a:lnTo>
                  <a:lnTo>
                    <a:pt x="744" y="654"/>
                  </a:lnTo>
                  <a:lnTo>
                    <a:pt x="702" y="654"/>
                  </a:lnTo>
                  <a:lnTo>
                    <a:pt x="702" y="618"/>
                  </a:lnTo>
                  <a:lnTo>
                    <a:pt x="666" y="618"/>
                  </a:lnTo>
                  <a:lnTo>
                    <a:pt x="660" y="546"/>
                  </a:lnTo>
                  <a:lnTo>
                    <a:pt x="606" y="546"/>
                  </a:lnTo>
                  <a:lnTo>
                    <a:pt x="594" y="534"/>
                  </a:lnTo>
                  <a:lnTo>
                    <a:pt x="594" y="504"/>
                  </a:lnTo>
                  <a:lnTo>
                    <a:pt x="600" y="498"/>
                  </a:lnTo>
                  <a:lnTo>
                    <a:pt x="606" y="486"/>
                  </a:lnTo>
                  <a:lnTo>
                    <a:pt x="582" y="486"/>
                  </a:lnTo>
                  <a:lnTo>
                    <a:pt x="600" y="468"/>
                  </a:lnTo>
                  <a:lnTo>
                    <a:pt x="606" y="456"/>
                  </a:lnTo>
                  <a:lnTo>
                    <a:pt x="612" y="450"/>
                  </a:lnTo>
                  <a:lnTo>
                    <a:pt x="612" y="438"/>
                  </a:lnTo>
                  <a:lnTo>
                    <a:pt x="600" y="426"/>
                  </a:lnTo>
                  <a:lnTo>
                    <a:pt x="588" y="432"/>
                  </a:lnTo>
                  <a:lnTo>
                    <a:pt x="570" y="432"/>
                  </a:lnTo>
                  <a:lnTo>
                    <a:pt x="552" y="438"/>
                  </a:lnTo>
                  <a:lnTo>
                    <a:pt x="540" y="438"/>
                  </a:lnTo>
                  <a:lnTo>
                    <a:pt x="534" y="444"/>
                  </a:lnTo>
                  <a:lnTo>
                    <a:pt x="528" y="444"/>
                  </a:lnTo>
                  <a:lnTo>
                    <a:pt x="534" y="438"/>
                  </a:lnTo>
                  <a:lnTo>
                    <a:pt x="546" y="432"/>
                  </a:lnTo>
                  <a:lnTo>
                    <a:pt x="552" y="420"/>
                  </a:lnTo>
                  <a:lnTo>
                    <a:pt x="558" y="414"/>
                  </a:lnTo>
                  <a:lnTo>
                    <a:pt x="558" y="402"/>
                  </a:lnTo>
                  <a:lnTo>
                    <a:pt x="546" y="396"/>
                  </a:lnTo>
                  <a:lnTo>
                    <a:pt x="534" y="396"/>
                  </a:lnTo>
                  <a:lnTo>
                    <a:pt x="522" y="390"/>
                  </a:lnTo>
                  <a:lnTo>
                    <a:pt x="510" y="390"/>
                  </a:lnTo>
                  <a:lnTo>
                    <a:pt x="516" y="384"/>
                  </a:lnTo>
                  <a:lnTo>
                    <a:pt x="516" y="378"/>
                  </a:lnTo>
                  <a:lnTo>
                    <a:pt x="504" y="354"/>
                  </a:lnTo>
                  <a:lnTo>
                    <a:pt x="492" y="342"/>
                  </a:lnTo>
                  <a:lnTo>
                    <a:pt x="480" y="336"/>
                  </a:lnTo>
                  <a:lnTo>
                    <a:pt x="462" y="330"/>
                  </a:lnTo>
                  <a:lnTo>
                    <a:pt x="456" y="324"/>
                  </a:lnTo>
                  <a:lnTo>
                    <a:pt x="450" y="324"/>
                  </a:lnTo>
                  <a:lnTo>
                    <a:pt x="450" y="318"/>
                  </a:lnTo>
                  <a:lnTo>
                    <a:pt x="444" y="312"/>
                  </a:lnTo>
                  <a:lnTo>
                    <a:pt x="438" y="300"/>
                  </a:lnTo>
                  <a:lnTo>
                    <a:pt x="438" y="288"/>
                  </a:lnTo>
                  <a:lnTo>
                    <a:pt x="426" y="276"/>
                  </a:lnTo>
                  <a:lnTo>
                    <a:pt x="414" y="276"/>
                  </a:lnTo>
                  <a:lnTo>
                    <a:pt x="408" y="282"/>
                  </a:lnTo>
                  <a:lnTo>
                    <a:pt x="414" y="306"/>
                  </a:lnTo>
                  <a:lnTo>
                    <a:pt x="408" y="300"/>
                  </a:lnTo>
                  <a:lnTo>
                    <a:pt x="396" y="294"/>
                  </a:lnTo>
                  <a:lnTo>
                    <a:pt x="360" y="258"/>
                  </a:lnTo>
                  <a:lnTo>
                    <a:pt x="360" y="246"/>
                  </a:lnTo>
                  <a:lnTo>
                    <a:pt x="354" y="240"/>
                  </a:lnTo>
                  <a:lnTo>
                    <a:pt x="348" y="228"/>
                  </a:lnTo>
                  <a:lnTo>
                    <a:pt x="342" y="222"/>
                  </a:lnTo>
                  <a:lnTo>
                    <a:pt x="342" y="216"/>
                  </a:lnTo>
                  <a:lnTo>
                    <a:pt x="330" y="210"/>
                  </a:lnTo>
                  <a:lnTo>
                    <a:pt x="312" y="192"/>
                  </a:lnTo>
                  <a:lnTo>
                    <a:pt x="294" y="186"/>
                  </a:lnTo>
                  <a:lnTo>
                    <a:pt x="288" y="174"/>
                  </a:lnTo>
                  <a:lnTo>
                    <a:pt x="276" y="168"/>
                  </a:lnTo>
                  <a:lnTo>
                    <a:pt x="264" y="156"/>
                  </a:lnTo>
                  <a:lnTo>
                    <a:pt x="252" y="150"/>
                  </a:lnTo>
                  <a:lnTo>
                    <a:pt x="240" y="138"/>
                  </a:lnTo>
                  <a:lnTo>
                    <a:pt x="234" y="126"/>
                  </a:lnTo>
                  <a:lnTo>
                    <a:pt x="222" y="120"/>
                  </a:lnTo>
                  <a:lnTo>
                    <a:pt x="222" y="102"/>
                  </a:lnTo>
                  <a:lnTo>
                    <a:pt x="204" y="84"/>
                  </a:lnTo>
                  <a:lnTo>
                    <a:pt x="198" y="72"/>
                  </a:lnTo>
                  <a:lnTo>
                    <a:pt x="168" y="42"/>
                  </a:lnTo>
                  <a:lnTo>
                    <a:pt x="150" y="42"/>
                  </a:lnTo>
                  <a:lnTo>
                    <a:pt x="66" y="36"/>
                  </a:lnTo>
                  <a:lnTo>
                    <a:pt x="42" y="12"/>
                  </a:lnTo>
                  <a:lnTo>
                    <a:pt x="30" y="6"/>
                  </a:lnTo>
                  <a:lnTo>
                    <a:pt x="24" y="0"/>
                  </a:lnTo>
                  <a:lnTo>
                    <a:pt x="18" y="0"/>
                  </a:lnTo>
                  <a:lnTo>
                    <a:pt x="6" y="6"/>
                  </a:lnTo>
                  <a:lnTo>
                    <a:pt x="0" y="18"/>
                  </a:lnTo>
                  <a:lnTo>
                    <a:pt x="0" y="48"/>
                  </a:lnTo>
                  <a:lnTo>
                    <a:pt x="6" y="60"/>
                  </a:lnTo>
                  <a:lnTo>
                    <a:pt x="18" y="78"/>
                  </a:lnTo>
                  <a:lnTo>
                    <a:pt x="66" y="126"/>
                  </a:lnTo>
                  <a:lnTo>
                    <a:pt x="96" y="150"/>
                  </a:lnTo>
                  <a:lnTo>
                    <a:pt x="126" y="180"/>
                  </a:lnTo>
                  <a:lnTo>
                    <a:pt x="162" y="234"/>
                  </a:lnTo>
                  <a:lnTo>
                    <a:pt x="174" y="228"/>
                  </a:lnTo>
                  <a:lnTo>
                    <a:pt x="174" y="252"/>
                  </a:lnTo>
                  <a:lnTo>
                    <a:pt x="180" y="264"/>
                  </a:lnTo>
                  <a:lnTo>
                    <a:pt x="186" y="270"/>
                  </a:lnTo>
                  <a:lnTo>
                    <a:pt x="198" y="276"/>
                  </a:lnTo>
                  <a:lnTo>
                    <a:pt x="216" y="288"/>
                  </a:lnTo>
                  <a:lnTo>
                    <a:pt x="228" y="300"/>
                  </a:lnTo>
                  <a:lnTo>
                    <a:pt x="246" y="312"/>
                  </a:lnTo>
                  <a:lnTo>
                    <a:pt x="258" y="324"/>
                  </a:lnTo>
                  <a:lnTo>
                    <a:pt x="264" y="336"/>
                  </a:lnTo>
                  <a:lnTo>
                    <a:pt x="276" y="372"/>
                  </a:lnTo>
                  <a:lnTo>
                    <a:pt x="276" y="384"/>
                  </a:lnTo>
                  <a:lnTo>
                    <a:pt x="282" y="390"/>
                  </a:lnTo>
                  <a:lnTo>
                    <a:pt x="282" y="426"/>
                  </a:lnTo>
                  <a:lnTo>
                    <a:pt x="288" y="438"/>
                  </a:lnTo>
                  <a:lnTo>
                    <a:pt x="288" y="444"/>
                  </a:lnTo>
                  <a:lnTo>
                    <a:pt x="294" y="450"/>
                  </a:lnTo>
                  <a:lnTo>
                    <a:pt x="300" y="450"/>
                  </a:lnTo>
                  <a:lnTo>
                    <a:pt x="312" y="444"/>
                  </a:lnTo>
                  <a:lnTo>
                    <a:pt x="324" y="444"/>
                  </a:lnTo>
                  <a:lnTo>
                    <a:pt x="324" y="450"/>
                  </a:lnTo>
                  <a:lnTo>
                    <a:pt x="330" y="462"/>
                  </a:lnTo>
                  <a:lnTo>
                    <a:pt x="330" y="474"/>
                  </a:lnTo>
                  <a:lnTo>
                    <a:pt x="336" y="480"/>
                  </a:lnTo>
                  <a:lnTo>
                    <a:pt x="336" y="486"/>
                  </a:lnTo>
                  <a:lnTo>
                    <a:pt x="378" y="522"/>
                  </a:lnTo>
                  <a:lnTo>
                    <a:pt x="372" y="546"/>
                  </a:lnTo>
                  <a:lnTo>
                    <a:pt x="408" y="606"/>
                  </a:lnTo>
                  <a:lnTo>
                    <a:pt x="402" y="618"/>
                  </a:lnTo>
                  <a:lnTo>
                    <a:pt x="402" y="636"/>
                  </a:lnTo>
                  <a:lnTo>
                    <a:pt x="408" y="648"/>
                  </a:lnTo>
                  <a:lnTo>
                    <a:pt x="438" y="678"/>
                  </a:lnTo>
                  <a:lnTo>
                    <a:pt x="438" y="684"/>
                  </a:lnTo>
                  <a:lnTo>
                    <a:pt x="444" y="690"/>
                  </a:lnTo>
                  <a:lnTo>
                    <a:pt x="462" y="726"/>
                  </a:lnTo>
                  <a:lnTo>
                    <a:pt x="498" y="744"/>
                  </a:lnTo>
                  <a:lnTo>
                    <a:pt x="504" y="750"/>
                  </a:lnTo>
                  <a:lnTo>
                    <a:pt x="510" y="750"/>
                  </a:lnTo>
                  <a:lnTo>
                    <a:pt x="510" y="786"/>
                  </a:lnTo>
                  <a:lnTo>
                    <a:pt x="522" y="792"/>
                  </a:lnTo>
                  <a:lnTo>
                    <a:pt x="528" y="804"/>
                  </a:lnTo>
                  <a:lnTo>
                    <a:pt x="540" y="810"/>
                  </a:lnTo>
                  <a:lnTo>
                    <a:pt x="564" y="834"/>
                  </a:lnTo>
                  <a:lnTo>
                    <a:pt x="576" y="840"/>
                  </a:lnTo>
                  <a:lnTo>
                    <a:pt x="594" y="858"/>
                  </a:lnTo>
                  <a:lnTo>
                    <a:pt x="600" y="858"/>
                  </a:lnTo>
                  <a:lnTo>
                    <a:pt x="606" y="864"/>
                  </a:lnTo>
                  <a:lnTo>
                    <a:pt x="612" y="864"/>
                  </a:lnTo>
                  <a:lnTo>
                    <a:pt x="612" y="870"/>
                  </a:lnTo>
                  <a:lnTo>
                    <a:pt x="618" y="876"/>
                  </a:lnTo>
                  <a:lnTo>
                    <a:pt x="630" y="900"/>
                  </a:lnTo>
                  <a:lnTo>
                    <a:pt x="642" y="912"/>
                  </a:lnTo>
                  <a:lnTo>
                    <a:pt x="654" y="936"/>
                  </a:lnTo>
                  <a:lnTo>
                    <a:pt x="660" y="942"/>
                  </a:lnTo>
                  <a:lnTo>
                    <a:pt x="660" y="906"/>
                  </a:lnTo>
                  <a:lnTo>
                    <a:pt x="672" y="906"/>
                  </a:lnTo>
                  <a:lnTo>
                    <a:pt x="684" y="918"/>
                  </a:lnTo>
                  <a:lnTo>
                    <a:pt x="696" y="924"/>
                  </a:lnTo>
                  <a:lnTo>
                    <a:pt x="702" y="930"/>
                  </a:lnTo>
                  <a:lnTo>
                    <a:pt x="708" y="930"/>
                  </a:lnTo>
                  <a:close/>
                  <a:moveTo>
                    <a:pt x="2118" y="1194"/>
                  </a:moveTo>
                  <a:lnTo>
                    <a:pt x="2106" y="1176"/>
                  </a:lnTo>
                  <a:lnTo>
                    <a:pt x="2088" y="1176"/>
                  </a:lnTo>
                  <a:lnTo>
                    <a:pt x="2064" y="1200"/>
                  </a:lnTo>
                  <a:lnTo>
                    <a:pt x="2064" y="1212"/>
                  </a:lnTo>
                  <a:lnTo>
                    <a:pt x="2052" y="1212"/>
                  </a:lnTo>
                  <a:lnTo>
                    <a:pt x="2040" y="1218"/>
                  </a:lnTo>
                  <a:lnTo>
                    <a:pt x="2010" y="1248"/>
                  </a:lnTo>
                  <a:lnTo>
                    <a:pt x="1998" y="1272"/>
                  </a:lnTo>
                  <a:lnTo>
                    <a:pt x="1992" y="1278"/>
                  </a:lnTo>
                  <a:lnTo>
                    <a:pt x="1992" y="1290"/>
                  </a:lnTo>
                  <a:lnTo>
                    <a:pt x="2004" y="1302"/>
                  </a:lnTo>
                  <a:lnTo>
                    <a:pt x="2022" y="1302"/>
                  </a:lnTo>
                  <a:lnTo>
                    <a:pt x="2052" y="1284"/>
                  </a:lnTo>
                  <a:lnTo>
                    <a:pt x="2082" y="1260"/>
                  </a:lnTo>
                  <a:lnTo>
                    <a:pt x="2106" y="1242"/>
                  </a:lnTo>
                  <a:lnTo>
                    <a:pt x="2100" y="1236"/>
                  </a:lnTo>
                  <a:lnTo>
                    <a:pt x="2100" y="1224"/>
                  </a:lnTo>
                  <a:lnTo>
                    <a:pt x="2112" y="1200"/>
                  </a:lnTo>
                  <a:lnTo>
                    <a:pt x="2118" y="1194"/>
                  </a:lnTo>
                  <a:close/>
                  <a:moveTo>
                    <a:pt x="1374" y="1128"/>
                  </a:moveTo>
                  <a:lnTo>
                    <a:pt x="1374" y="1116"/>
                  </a:lnTo>
                  <a:lnTo>
                    <a:pt x="1368" y="1110"/>
                  </a:lnTo>
                  <a:lnTo>
                    <a:pt x="1344" y="1098"/>
                  </a:lnTo>
                  <a:lnTo>
                    <a:pt x="1332" y="1098"/>
                  </a:lnTo>
                  <a:lnTo>
                    <a:pt x="1320" y="1092"/>
                  </a:lnTo>
                  <a:lnTo>
                    <a:pt x="1314" y="1092"/>
                  </a:lnTo>
                  <a:lnTo>
                    <a:pt x="1302" y="1098"/>
                  </a:lnTo>
                  <a:lnTo>
                    <a:pt x="1296" y="1104"/>
                  </a:lnTo>
                  <a:lnTo>
                    <a:pt x="1296" y="1116"/>
                  </a:lnTo>
                  <a:lnTo>
                    <a:pt x="1290" y="1122"/>
                  </a:lnTo>
                  <a:lnTo>
                    <a:pt x="1290" y="1134"/>
                  </a:lnTo>
                  <a:lnTo>
                    <a:pt x="1254" y="1104"/>
                  </a:lnTo>
                  <a:lnTo>
                    <a:pt x="1260" y="1092"/>
                  </a:lnTo>
                  <a:lnTo>
                    <a:pt x="1260" y="1080"/>
                  </a:lnTo>
                  <a:lnTo>
                    <a:pt x="1266" y="1068"/>
                  </a:lnTo>
                  <a:lnTo>
                    <a:pt x="1266" y="1050"/>
                  </a:lnTo>
                  <a:lnTo>
                    <a:pt x="1260" y="1038"/>
                  </a:lnTo>
                  <a:lnTo>
                    <a:pt x="1254" y="1032"/>
                  </a:lnTo>
                  <a:lnTo>
                    <a:pt x="1242" y="1026"/>
                  </a:lnTo>
                  <a:lnTo>
                    <a:pt x="1188" y="1026"/>
                  </a:lnTo>
                  <a:lnTo>
                    <a:pt x="1158" y="1008"/>
                  </a:lnTo>
                  <a:lnTo>
                    <a:pt x="1158" y="984"/>
                  </a:lnTo>
                  <a:lnTo>
                    <a:pt x="1116" y="984"/>
                  </a:lnTo>
                  <a:lnTo>
                    <a:pt x="1116" y="996"/>
                  </a:lnTo>
                  <a:lnTo>
                    <a:pt x="1110" y="1008"/>
                  </a:lnTo>
                  <a:lnTo>
                    <a:pt x="1110" y="1026"/>
                  </a:lnTo>
                  <a:lnTo>
                    <a:pt x="1086" y="1026"/>
                  </a:lnTo>
                  <a:lnTo>
                    <a:pt x="1074" y="1020"/>
                  </a:lnTo>
                  <a:lnTo>
                    <a:pt x="1056" y="1014"/>
                  </a:lnTo>
                  <a:lnTo>
                    <a:pt x="1044" y="1014"/>
                  </a:lnTo>
                  <a:lnTo>
                    <a:pt x="1032" y="1008"/>
                  </a:lnTo>
                  <a:lnTo>
                    <a:pt x="966" y="1008"/>
                  </a:lnTo>
                  <a:lnTo>
                    <a:pt x="960" y="996"/>
                  </a:lnTo>
                  <a:lnTo>
                    <a:pt x="948" y="990"/>
                  </a:lnTo>
                  <a:lnTo>
                    <a:pt x="942" y="978"/>
                  </a:lnTo>
                  <a:lnTo>
                    <a:pt x="918" y="954"/>
                  </a:lnTo>
                  <a:lnTo>
                    <a:pt x="900" y="954"/>
                  </a:lnTo>
                  <a:lnTo>
                    <a:pt x="888" y="960"/>
                  </a:lnTo>
                  <a:lnTo>
                    <a:pt x="876" y="954"/>
                  </a:lnTo>
                  <a:lnTo>
                    <a:pt x="870" y="948"/>
                  </a:lnTo>
                  <a:lnTo>
                    <a:pt x="858" y="942"/>
                  </a:lnTo>
                  <a:lnTo>
                    <a:pt x="846" y="942"/>
                  </a:lnTo>
                  <a:lnTo>
                    <a:pt x="840" y="936"/>
                  </a:lnTo>
                  <a:lnTo>
                    <a:pt x="822" y="936"/>
                  </a:lnTo>
                  <a:lnTo>
                    <a:pt x="810" y="930"/>
                  </a:lnTo>
                  <a:lnTo>
                    <a:pt x="792" y="930"/>
                  </a:lnTo>
                  <a:lnTo>
                    <a:pt x="786" y="924"/>
                  </a:lnTo>
                  <a:lnTo>
                    <a:pt x="762" y="924"/>
                  </a:lnTo>
                  <a:lnTo>
                    <a:pt x="750" y="930"/>
                  </a:lnTo>
                  <a:lnTo>
                    <a:pt x="738" y="954"/>
                  </a:lnTo>
                  <a:lnTo>
                    <a:pt x="738" y="966"/>
                  </a:lnTo>
                  <a:lnTo>
                    <a:pt x="732" y="978"/>
                  </a:lnTo>
                  <a:lnTo>
                    <a:pt x="720" y="990"/>
                  </a:lnTo>
                  <a:lnTo>
                    <a:pt x="714" y="990"/>
                  </a:lnTo>
                  <a:lnTo>
                    <a:pt x="702" y="1002"/>
                  </a:lnTo>
                  <a:lnTo>
                    <a:pt x="702" y="1014"/>
                  </a:lnTo>
                  <a:lnTo>
                    <a:pt x="738" y="1008"/>
                  </a:lnTo>
                  <a:lnTo>
                    <a:pt x="786" y="1008"/>
                  </a:lnTo>
                  <a:lnTo>
                    <a:pt x="780" y="1014"/>
                  </a:lnTo>
                  <a:lnTo>
                    <a:pt x="768" y="1020"/>
                  </a:lnTo>
                  <a:lnTo>
                    <a:pt x="762" y="1032"/>
                  </a:lnTo>
                  <a:lnTo>
                    <a:pt x="762" y="1044"/>
                  </a:lnTo>
                  <a:lnTo>
                    <a:pt x="774" y="1050"/>
                  </a:lnTo>
                  <a:lnTo>
                    <a:pt x="780" y="1050"/>
                  </a:lnTo>
                  <a:lnTo>
                    <a:pt x="798" y="1044"/>
                  </a:lnTo>
                  <a:lnTo>
                    <a:pt x="810" y="1044"/>
                  </a:lnTo>
                  <a:lnTo>
                    <a:pt x="816" y="1038"/>
                  </a:lnTo>
                  <a:lnTo>
                    <a:pt x="828" y="1032"/>
                  </a:lnTo>
                  <a:lnTo>
                    <a:pt x="840" y="1038"/>
                  </a:lnTo>
                  <a:lnTo>
                    <a:pt x="870" y="1056"/>
                  </a:lnTo>
                  <a:lnTo>
                    <a:pt x="900" y="1068"/>
                  </a:lnTo>
                  <a:lnTo>
                    <a:pt x="924" y="1080"/>
                  </a:lnTo>
                  <a:lnTo>
                    <a:pt x="960" y="1086"/>
                  </a:lnTo>
                  <a:lnTo>
                    <a:pt x="1014" y="1092"/>
                  </a:lnTo>
                  <a:lnTo>
                    <a:pt x="1062" y="1092"/>
                  </a:lnTo>
                  <a:lnTo>
                    <a:pt x="1080" y="1110"/>
                  </a:lnTo>
                  <a:lnTo>
                    <a:pt x="1086" y="1122"/>
                  </a:lnTo>
                  <a:lnTo>
                    <a:pt x="1098" y="1128"/>
                  </a:lnTo>
                  <a:lnTo>
                    <a:pt x="1110" y="1140"/>
                  </a:lnTo>
                  <a:lnTo>
                    <a:pt x="1128" y="1146"/>
                  </a:lnTo>
                  <a:lnTo>
                    <a:pt x="1152" y="1152"/>
                  </a:lnTo>
                  <a:lnTo>
                    <a:pt x="1170" y="1152"/>
                  </a:lnTo>
                  <a:lnTo>
                    <a:pt x="1182" y="1158"/>
                  </a:lnTo>
                  <a:lnTo>
                    <a:pt x="1248" y="1158"/>
                  </a:lnTo>
                  <a:lnTo>
                    <a:pt x="1260" y="1164"/>
                  </a:lnTo>
                  <a:lnTo>
                    <a:pt x="1278" y="1170"/>
                  </a:lnTo>
                  <a:lnTo>
                    <a:pt x="1290" y="1182"/>
                  </a:lnTo>
                  <a:lnTo>
                    <a:pt x="1302" y="1188"/>
                  </a:lnTo>
                  <a:lnTo>
                    <a:pt x="1320" y="1206"/>
                  </a:lnTo>
                  <a:lnTo>
                    <a:pt x="1338" y="1206"/>
                  </a:lnTo>
                  <a:lnTo>
                    <a:pt x="1350" y="1200"/>
                  </a:lnTo>
                  <a:lnTo>
                    <a:pt x="1356" y="1206"/>
                  </a:lnTo>
                  <a:lnTo>
                    <a:pt x="1374" y="1206"/>
                  </a:lnTo>
                  <a:lnTo>
                    <a:pt x="1374" y="1194"/>
                  </a:lnTo>
                  <a:lnTo>
                    <a:pt x="1368" y="1182"/>
                  </a:lnTo>
                  <a:lnTo>
                    <a:pt x="1362" y="1176"/>
                  </a:lnTo>
                  <a:lnTo>
                    <a:pt x="1356" y="1164"/>
                  </a:lnTo>
                  <a:lnTo>
                    <a:pt x="1374" y="1146"/>
                  </a:lnTo>
                  <a:lnTo>
                    <a:pt x="1374" y="1128"/>
                  </a:lnTo>
                  <a:close/>
                  <a:moveTo>
                    <a:pt x="1500" y="726"/>
                  </a:moveTo>
                  <a:lnTo>
                    <a:pt x="1542" y="684"/>
                  </a:lnTo>
                  <a:lnTo>
                    <a:pt x="1548" y="672"/>
                  </a:lnTo>
                  <a:lnTo>
                    <a:pt x="1554" y="654"/>
                  </a:lnTo>
                  <a:lnTo>
                    <a:pt x="1560" y="642"/>
                  </a:lnTo>
                  <a:lnTo>
                    <a:pt x="1566" y="624"/>
                  </a:lnTo>
                  <a:lnTo>
                    <a:pt x="1566" y="612"/>
                  </a:lnTo>
                  <a:lnTo>
                    <a:pt x="1572" y="606"/>
                  </a:lnTo>
                  <a:lnTo>
                    <a:pt x="1572" y="600"/>
                  </a:lnTo>
                  <a:lnTo>
                    <a:pt x="1566" y="600"/>
                  </a:lnTo>
                  <a:lnTo>
                    <a:pt x="1554" y="594"/>
                  </a:lnTo>
                  <a:lnTo>
                    <a:pt x="1542" y="582"/>
                  </a:lnTo>
                  <a:lnTo>
                    <a:pt x="1542" y="564"/>
                  </a:lnTo>
                  <a:lnTo>
                    <a:pt x="1554" y="516"/>
                  </a:lnTo>
                  <a:lnTo>
                    <a:pt x="1590" y="498"/>
                  </a:lnTo>
                  <a:lnTo>
                    <a:pt x="1626" y="498"/>
                  </a:lnTo>
                  <a:lnTo>
                    <a:pt x="1632" y="486"/>
                  </a:lnTo>
                  <a:lnTo>
                    <a:pt x="1638" y="480"/>
                  </a:lnTo>
                  <a:lnTo>
                    <a:pt x="1644" y="468"/>
                  </a:lnTo>
                  <a:lnTo>
                    <a:pt x="1644" y="444"/>
                  </a:lnTo>
                  <a:lnTo>
                    <a:pt x="1626" y="444"/>
                  </a:lnTo>
                  <a:lnTo>
                    <a:pt x="1620" y="450"/>
                  </a:lnTo>
                  <a:lnTo>
                    <a:pt x="1608" y="450"/>
                  </a:lnTo>
                  <a:lnTo>
                    <a:pt x="1608" y="438"/>
                  </a:lnTo>
                  <a:lnTo>
                    <a:pt x="1614" y="420"/>
                  </a:lnTo>
                  <a:lnTo>
                    <a:pt x="1626" y="408"/>
                  </a:lnTo>
                  <a:lnTo>
                    <a:pt x="1650" y="396"/>
                  </a:lnTo>
                  <a:lnTo>
                    <a:pt x="1662" y="396"/>
                  </a:lnTo>
                  <a:lnTo>
                    <a:pt x="1680" y="402"/>
                  </a:lnTo>
                  <a:lnTo>
                    <a:pt x="1704" y="402"/>
                  </a:lnTo>
                  <a:lnTo>
                    <a:pt x="1716" y="390"/>
                  </a:lnTo>
                  <a:lnTo>
                    <a:pt x="1716" y="384"/>
                  </a:lnTo>
                  <a:lnTo>
                    <a:pt x="1680" y="348"/>
                  </a:lnTo>
                  <a:lnTo>
                    <a:pt x="1680" y="312"/>
                  </a:lnTo>
                  <a:lnTo>
                    <a:pt x="1668" y="312"/>
                  </a:lnTo>
                  <a:lnTo>
                    <a:pt x="1650" y="294"/>
                  </a:lnTo>
                  <a:lnTo>
                    <a:pt x="1650" y="282"/>
                  </a:lnTo>
                  <a:lnTo>
                    <a:pt x="1662" y="270"/>
                  </a:lnTo>
                  <a:lnTo>
                    <a:pt x="1668" y="258"/>
                  </a:lnTo>
                  <a:lnTo>
                    <a:pt x="1668" y="246"/>
                  </a:lnTo>
                  <a:lnTo>
                    <a:pt x="1662" y="240"/>
                  </a:lnTo>
                  <a:lnTo>
                    <a:pt x="1638" y="228"/>
                  </a:lnTo>
                  <a:lnTo>
                    <a:pt x="1614" y="228"/>
                  </a:lnTo>
                  <a:lnTo>
                    <a:pt x="1632" y="198"/>
                  </a:lnTo>
                  <a:lnTo>
                    <a:pt x="1614" y="192"/>
                  </a:lnTo>
                  <a:lnTo>
                    <a:pt x="1620" y="162"/>
                  </a:lnTo>
                  <a:lnTo>
                    <a:pt x="1608" y="144"/>
                  </a:lnTo>
                  <a:lnTo>
                    <a:pt x="1602" y="138"/>
                  </a:lnTo>
                  <a:lnTo>
                    <a:pt x="1590" y="132"/>
                  </a:lnTo>
                  <a:lnTo>
                    <a:pt x="1566" y="108"/>
                  </a:lnTo>
                  <a:lnTo>
                    <a:pt x="1470" y="108"/>
                  </a:lnTo>
                  <a:lnTo>
                    <a:pt x="1464" y="114"/>
                  </a:lnTo>
                  <a:lnTo>
                    <a:pt x="1458" y="126"/>
                  </a:lnTo>
                  <a:lnTo>
                    <a:pt x="1458" y="180"/>
                  </a:lnTo>
                  <a:lnTo>
                    <a:pt x="1452" y="198"/>
                  </a:lnTo>
                  <a:lnTo>
                    <a:pt x="1452" y="204"/>
                  </a:lnTo>
                  <a:lnTo>
                    <a:pt x="1446" y="216"/>
                  </a:lnTo>
                  <a:lnTo>
                    <a:pt x="1428" y="216"/>
                  </a:lnTo>
                  <a:lnTo>
                    <a:pt x="1422" y="222"/>
                  </a:lnTo>
                  <a:lnTo>
                    <a:pt x="1422" y="246"/>
                  </a:lnTo>
                  <a:lnTo>
                    <a:pt x="1428" y="252"/>
                  </a:lnTo>
                  <a:lnTo>
                    <a:pt x="1434" y="264"/>
                  </a:lnTo>
                  <a:lnTo>
                    <a:pt x="1398" y="294"/>
                  </a:lnTo>
                  <a:lnTo>
                    <a:pt x="1404" y="306"/>
                  </a:lnTo>
                  <a:lnTo>
                    <a:pt x="1374" y="342"/>
                  </a:lnTo>
                  <a:lnTo>
                    <a:pt x="1350" y="342"/>
                  </a:lnTo>
                  <a:lnTo>
                    <a:pt x="1344" y="348"/>
                  </a:lnTo>
                  <a:lnTo>
                    <a:pt x="1332" y="354"/>
                  </a:lnTo>
                  <a:lnTo>
                    <a:pt x="1320" y="366"/>
                  </a:lnTo>
                  <a:lnTo>
                    <a:pt x="1314" y="366"/>
                  </a:lnTo>
                  <a:lnTo>
                    <a:pt x="1308" y="360"/>
                  </a:lnTo>
                  <a:lnTo>
                    <a:pt x="1284" y="348"/>
                  </a:lnTo>
                  <a:lnTo>
                    <a:pt x="1272" y="336"/>
                  </a:lnTo>
                  <a:lnTo>
                    <a:pt x="1230" y="336"/>
                  </a:lnTo>
                  <a:lnTo>
                    <a:pt x="1224" y="348"/>
                  </a:lnTo>
                  <a:lnTo>
                    <a:pt x="1194" y="378"/>
                  </a:lnTo>
                  <a:lnTo>
                    <a:pt x="1170" y="378"/>
                  </a:lnTo>
                  <a:lnTo>
                    <a:pt x="1152" y="372"/>
                  </a:lnTo>
                  <a:lnTo>
                    <a:pt x="1128" y="372"/>
                  </a:lnTo>
                  <a:lnTo>
                    <a:pt x="1110" y="390"/>
                  </a:lnTo>
                  <a:lnTo>
                    <a:pt x="1104" y="390"/>
                  </a:lnTo>
                  <a:lnTo>
                    <a:pt x="1080" y="378"/>
                  </a:lnTo>
                  <a:lnTo>
                    <a:pt x="1074" y="372"/>
                  </a:lnTo>
                  <a:lnTo>
                    <a:pt x="1062" y="366"/>
                  </a:lnTo>
                  <a:lnTo>
                    <a:pt x="1050" y="354"/>
                  </a:lnTo>
                  <a:lnTo>
                    <a:pt x="1050" y="342"/>
                  </a:lnTo>
                  <a:lnTo>
                    <a:pt x="1044" y="336"/>
                  </a:lnTo>
                  <a:lnTo>
                    <a:pt x="1032" y="330"/>
                  </a:lnTo>
                  <a:lnTo>
                    <a:pt x="1008" y="330"/>
                  </a:lnTo>
                  <a:lnTo>
                    <a:pt x="996" y="336"/>
                  </a:lnTo>
                  <a:lnTo>
                    <a:pt x="990" y="348"/>
                  </a:lnTo>
                  <a:lnTo>
                    <a:pt x="978" y="366"/>
                  </a:lnTo>
                  <a:lnTo>
                    <a:pt x="972" y="384"/>
                  </a:lnTo>
                  <a:lnTo>
                    <a:pt x="972" y="402"/>
                  </a:lnTo>
                  <a:lnTo>
                    <a:pt x="966" y="408"/>
                  </a:lnTo>
                  <a:lnTo>
                    <a:pt x="966" y="414"/>
                  </a:lnTo>
                  <a:lnTo>
                    <a:pt x="990" y="444"/>
                  </a:lnTo>
                  <a:lnTo>
                    <a:pt x="1002" y="498"/>
                  </a:lnTo>
                  <a:lnTo>
                    <a:pt x="1050" y="528"/>
                  </a:lnTo>
                  <a:lnTo>
                    <a:pt x="1038" y="564"/>
                  </a:lnTo>
                  <a:lnTo>
                    <a:pt x="1068" y="582"/>
                  </a:lnTo>
                  <a:lnTo>
                    <a:pt x="1050" y="606"/>
                  </a:lnTo>
                  <a:lnTo>
                    <a:pt x="1068" y="636"/>
                  </a:lnTo>
                  <a:lnTo>
                    <a:pt x="1056" y="648"/>
                  </a:lnTo>
                  <a:lnTo>
                    <a:pt x="1068" y="702"/>
                  </a:lnTo>
                  <a:lnTo>
                    <a:pt x="1110" y="696"/>
                  </a:lnTo>
                  <a:lnTo>
                    <a:pt x="1140" y="708"/>
                  </a:lnTo>
                  <a:lnTo>
                    <a:pt x="1146" y="696"/>
                  </a:lnTo>
                  <a:lnTo>
                    <a:pt x="1170" y="672"/>
                  </a:lnTo>
                  <a:lnTo>
                    <a:pt x="1182" y="672"/>
                  </a:lnTo>
                  <a:lnTo>
                    <a:pt x="1182" y="690"/>
                  </a:lnTo>
                  <a:lnTo>
                    <a:pt x="1188" y="702"/>
                  </a:lnTo>
                  <a:lnTo>
                    <a:pt x="1188" y="726"/>
                  </a:lnTo>
                  <a:lnTo>
                    <a:pt x="1194" y="738"/>
                  </a:lnTo>
                  <a:lnTo>
                    <a:pt x="1212" y="738"/>
                  </a:lnTo>
                  <a:lnTo>
                    <a:pt x="1218" y="726"/>
                  </a:lnTo>
                  <a:lnTo>
                    <a:pt x="1218" y="720"/>
                  </a:lnTo>
                  <a:lnTo>
                    <a:pt x="1224" y="714"/>
                  </a:lnTo>
                  <a:lnTo>
                    <a:pt x="1224" y="708"/>
                  </a:lnTo>
                  <a:lnTo>
                    <a:pt x="1254" y="726"/>
                  </a:lnTo>
                  <a:lnTo>
                    <a:pt x="1266" y="720"/>
                  </a:lnTo>
                  <a:lnTo>
                    <a:pt x="1272" y="708"/>
                  </a:lnTo>
                  <a:lnTo>
                    <a:pt x="1284" y="702"/>
                  </a:lnTo>
                  <a:lnTo>
                    <a:pt x="1296" y="702"/>
                  </a:lnTo>
                  <a:lnTo>
                    <a:pt x="1296" y="714"/>
                  </a:lnTo>
                  <a:lnTo>
                    <a:pt x="1302" y="720"/>
                  </a:lnTo>
                  <a:lnTo>
                    <a:pt x="1302" y="738"/>
                  </a:lnTo>
                  <a:lnTo>
                    <a:pt x="1308" y="744"/>
                  </a:lnTo>
                  <a:lnTo>
                    <a:pt x="1332" y="744"/>
                  </a:lnTo>
                  <a:lnTo>
                    <a:pt x="1350" y="738"/>
                  </a:lnTo>
                  <a:lnTo>
                    <a:pt x="1362" y="732"/>
                  </a:lnTo>
                  <a:lnTo>
                    <a:pt x="1392" y="732"/>
                  </a:lnTo>
                  <a:lnTo>
                    <a:pt x="1404" y="744"/>
                  </a:lnTo>
                  <a:lnTo>
                    <a:pt x="1404" y="786"/>
                  </a:lnTo>
                  <a:lnTo>
                    <a:pt x="1398" y="798"/>
                  </a:lnTo>
                  <a:lnTo>
                    <a:pt x="1398" y="810"/>
                  </a:lnTo>
                  <a:lnTo>
                    <a:pt x="1404" y="810"/>
                  </a:lnTo>
                  <a:lnTo>
                    <a:pt x="1410" y="804"/>
                  </a:lnTo>
                  <a:lnTo>
                    <a:pt x="1422" y="798"/>
                  </a:lnTo>
                  <a:lnTo>
                    <a:pt x="1440" y="792"/>
                  </a:lnTo>
                  <a:lnTo>
                    <a:pt x="1452" y="786"/>
                  </a:lnTo>
                  <a:lnTo>
                    <a:pt x="1476" y="762"/>
                  </a:lnTo>
                  <a:lnTo>
                    <a:pt x="1482" y="750"/>
                  </a:lnTo>
                  <a:lnTo>
                    <a:pt x="1500" y="732"/>
                  </a:lnTo>
                  <a:lnTo>
                    <a:pt x="1500" y="726"/>
                  </a:lnTo>
                  <a:close/>
                  <a:moveTo>
                    <a:pt x="1476" y="1116"/>
                  </a:moveTo>
                  <a:lnTo>
                    <a:pt x="1470" y="1116"/>
                  </a:lnTo>
                  <a:lnTo>
                    <a:pt x="1458" y="1122"/>
                  </a:lnTo>
                  <a:lnTo>
                    <a:pt x="1452" y="1128"/>
                  </a:lnTo>
                  <a:lnTo>
                    <a:pt x="1458" y="1134"/>
                  </a:lnTo>
                  <a:lnTo>
                    <a:pt x="1470" y="1140"/>
                  </a:lnTo>
                  <a:lnTo>
                    <a:pt x="1476" y="1140"/>
                  </a:lnTo>
                  <a:lnTo>
                    <a:pt x="1488" y="1146"/>
                  </a:lnTo>
                  <a:lnTo>
                    <a:pt x="1500" y="1134"/>
                  </a:lnTo>
                  <a:lnTo>
                    <a:pt x="1500" y="1128"/>
                  </a:lnTo>
                  <a:lnTo>
                    <a:pt x="1488" y="1116"/>
                  </a:lnTo>
                  <a:lnTo>
                    <a:pt x="1476" y="1116"/>
                  </a:lnTo>
                  <a:close/>
                  <a:moveTo>
                    <a:pt x="1716" y="1230"/>
                  </a:moveTo>
                  <a:lnTo>
                    <a:pt x="1680" y="1218"/>
                  </a:lnTo>
                  <a:lnTo>
                    <a:pt x="1674" y="1224"/>
                  </a:lnTo>
                  <a:lnTo>
                    <a:pt x="1674" y="1230"/>
                  </a:lnTo>
                  <a:lnTo>
                    <a:pt x="1686" y="1254"/>
                  </a:lnTo>
                  <a:lnTo>
                    <a:pt x="1692" y="1260"/>
                  </a:lnTo>
                  <a:lnTo>
                    <a:pt x="1704" y="1266"/>
                  </a:lnTo>
                  <a:lnTo>
                    <a:pt x="1716" y="1266"/>
                  </a:lnTo>
                  <a:lnTo>
                    <a:pt x="1722" y="1260"/>
                  </a:lnTo>
                  <a:lnTo>
                    <a:pt x="1740" y="1260"/>
                  </a:lnTo>
                  <a:lnTo>
                    <a:pt x="1746" y="1266"/>
                  </a:lnTo>
                  <a:lnTo>
                    <a:pt x="1746" y="1278"/>
                  </a:lnTo>
                  <a:lnTo>
                    <a:pt x="1752" y="1290"/>
                  </a:lnTo>
                  <a:lnTo>
                    <a:pt x="1764" y="1296"/>
                  </a:lnTo>
                  <a:lnTo>
                    <a:pt x="1788" y="1296"/>
                  </a:lnTo>
                  <a:lnTo>
                    <a:pt x="1794" y="1290"/>
                  </a:lnTo>
                  <a:lnTo>
                    <a:pt x="1800" y="1290"/>
                  </a:lnTo>
                  <a:lnTo>
                    <a:pt x="1800" y="1284"/>
                  </a:lnTo>
                  <a:lnTo>
                    <a:pt x="1794" y="1272"/>
                  </a:lnTo>
                  <a:lnTo>
                    <a:pt x="1782" y="1260"/>
                  </a:lnTo>
                  <a:lnTo>
                    <a:pt x="1770" y="1236"/>
                  </a:lnTo>
                  <a:lnTo>
                    <a:pt x="1746" y="1224"/>
                  </a:lnTo>
                  <a:lnTo>
                    <a:pt x="1728" y="1224"/>
                  </a:lnTo>
                  <a:lnTo>
                    <a:pt x="1716" y="1230"/>
                  </a:lnTo>
                  <a:close/>
                  <a:moveTo>
                    <a:pt x="1962" y="1122"/>
                  </a:moveTo>
                  <a:lnTo>
                    <a:pt x="1932" y="1146"/>
                  </a:lnTo>
                  <a:lnTo>
                    <a:pt x="1920" y="1134"/>
                  </a:lnTo>
                  <a:lnTo>
                    <a:pt x="1890" y="1134"/>
                  </a:lnTo>
                  <a:lnTo>
                    <a:pt x="1884" y="1140"/>
                  </a:lnTo>
                  <a:lnTo>
                    <a:pt x="1872" y="1146"/>
                  </a:lnTo>
                  <a:lnTo>
                    <a:pt x="1866" y="1152"/>
                  </a:lnTo>
                  <a:lnTo>
                    <a:pt x="1860" y="1140"/>
                  </a:lnTo>
                  <a:lnTo>
                    <a:pt x="1836" y="1116"/>
                  </a:lnTo>
                  <a:lnTo>
                    <a:pt x="1824" y="1116"/>
                  </a:lnTo>
                  <a:lnTo>
                    <a:pt x="1800" y="1128"/>
                  </a:lnTo>
                  <a:lnTo>
                    <a:pt x="1764" y="1164"/>
                  </a:lnTo>
                  <a:lnTo>
                    <a:pt x="1728" y="1158"/>
                  </a:lnTo>
                  <a:lnTo>
                    <a:pt x="1716" y="1176"/>
                  </a:lnTo>
                  <a:lnTo>
                    <a:pt x="1746" y="1176"/>
                  </a:lnTo>
                  <a:lnTo>
                    <a:pt x="1752" y="1182"/>
                  </a:lnTo>
                  <a:lnTo>
                    <a:pt x="1764" y="1182"/>
                  </a:lnTo>
                  <a:lnTo>
                    <a:pt x="1776" y="1188"/>
                  </a:lnTo>
                  <a:lnTo>
                    <a:pt x="1788" y="1188"/>
                  </a:lnTo>
                  <a:lnTo>
                    <a:pt x="1794" y="1182"/>
                  </a:lnTo>
                  <a:lnTo>
                    <a:pt x="1806" y="1176"/>
                  </a:lnTo>
                  <a:lnTo>
                    <a:pt x="1812" y="1170"/>
                  </a:lnTo>
                  <a:lnTo>
                    <a:pt x="1908" y="1164"/>
                  </a:lnTo>
                  <a:lnTo>
                    <a:pt x="1956" y="1158"/>
                  </a:lnTo>
                  <a:lnTo>
                    <a:pt x="1992" y="1128"/>
                  </a:lnTo>
                  <a:lnTo>
                    <a:pt x="1992" y="1110"/>
                  </a:lnTo>
                  <a:lnTo>
                    <a:pt x="1962" y="1122"/>
                  </a:lnTo>
                  <a:close/>
                  <a:moveTo>
                    <a:pt x="1578" y="1158"/>
                  </a:moveTo>
                  <a:lnTo>
                    <a:pt x="1566" y="1152"/>
                  </a:lnTo>
                  <a:lnTo>
                    <a:pt x="1560" y="1146"/>
                  </a:lnTo>
                  <a:lnTo>
                    <a:pt x="1548" y="1140"/>
                  </a:lnTo>
                  <a:lnTo>
                    <a:pt x="1536" y="1140"/>
                  </a:lnTo>
                  <a:lnTo>
                    <a:pt x="1512" y="1164"/>
                  </a:lnTo>
                  <a:lnTo>
                    <a:pt x="1506" y="1176"/>
                  </a:lnTo>
                  <a:lnTo>
                    <a:pt x="1500" y="1182"/>
                  </a:lnTo>
                  <a:lnTo>
                    <a:pt x="1554" y="1188"/>
                  </a:lnTo>
                  <a:lnTo>
                    <a:pt x="1554" y="1212"/>
                  </a:lnTo>
                  <a:lnTo>
                    <a:pt x="1578" y="1206"/>
                  </a:lnTo>
                  <a:lnTo>
                    <a:pt x="1590" y="1188"/>
                  </a:lnTo>
                  <a:lnTo>
                    <a:pt x="1614" y="1206"/>
                  </a:lnTo>
                  <a:lnTo>
                    <a:pt x="1644" y="1170"/>
                  </a:lnTo>
                  <a:lnTo>
                    <a:pt x="1596" y="1152"/>
                  </a:lnTo>
                  <a:lnTo>
                    <a:pt x="1578" y="1158"/>
                  </a:lnTo>
                  <a:close/>
                </a:path>
              </a:pathLst>
            </a:cu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1" name="India" descr="© INSCALE GmbH, 05.05.2010&#10;http://www.presentationload.com/">
              <a:extLst>
                <a:ext uri="{FF2B5EF4-FFF2-40B4-BE49-F238E27FC236}">
                  <a16:creationId xmlns:a16="http://schemas.microsoft.com/office/drawing/2014/main" id="{7AAD8A40-3B40-4A18-AFB2-698ACA94693D}"/>
                </a:ext>
              </a:extLst>
            </p:cNvPr>
            <p:cNvSpPr>
              <a:spLocks noEditPoints="1"/>
            </p:cNvSpPr>
            <p:nvPr>
              <p:custDataLst>
                <p:tags r:id="rId44"/>
              </p:custDataLst>
            </p:nvPr>
          </p:nvSpPr>
          <p:spPr bwMode="gray">
            <a:xfrm>
              <a:off x="9231211" y="2590316"/>
              <a:ext cx="758709" cy="915003"/>
            </a:xfrm>
            <a:custGeom>
              <a:avLst/>
              <a:gdLst>
                <a:gd name="T0" fmla="*/ 2147483647 w 1956"/>
                <a:gd name="T1" fmla="*/ 2147483647 h 2358"/>
                <a:gd name="T2" fmla="*/ 2147483647 w 1956"/>
                <a:gd name="T3" fmla="*/ 2147483647 h 2358"/>
                <a:gd name="T4" fmla="*/ 2147483647 w 1956"/>
                <a:gd name="T5" fmla="*/ 2147483647 h 2358"/>
                <a:gd name="T6" fmla="*/ 2147483647 w 1956"/>
                <a:gd name="T7" fmla="*/ 2147483647 h 2358"/>
                <a:gd name="T8" fmla="*/ 2147483647 w 1956"/>
                <a:gd name="T9" fmla="*/ 2147483647 h 2358"/>
                <a:gd name="T10" fmla="*/ 2147483647 w 1956"/>
                <a:gd name="T11" fmla="*/ 2147483647 h 2358"/>
                <a:gd name="T12" fmla="*/ 2147483647 w 1956"/>
                <a:gd name="T13" fmla="*/ 2147483647 h 2358"/>
                <a:gd name="T14" fmla="*/ 2147483647 w 1956"/>
                <a:gd name="T15" fmla="*/ 2147483647 h 2358"/>
                <a:gd name="T16" fmla="*/ 2147483647 w 1956"/>
                <a:gd name="T17" fmla="*/ 2147483647 h 2358"/>
                <a:gd name="T18" fmla="*/ 2147483647 w 1956"/>
                <a:gd name="T19" fmla="*/ 2147483647 h 2358"/>
                <a:gd name="T20" fmla="*/ 2147483647 w 1956"/>
                <a:gd name="T21" fmla="*/ 2147483647 h 2358"/>
                <a:gd name="T22" fmla="*/ 2147483647 w 1956"/>
                <a:gd name="T23" fmla="*/ 2147483647 h 2358"/>
                <a:gd name="T24" fmla="*/ 2147483647 w 1956"/>
                <a:gd name="T25" fmla="*/ 2147483647 h 2358"/>
                <a:gd name="T26" fmla="*/ 2147483647 w 1956"/>
                <a:gd name="T27" fmla="*/ 2147483647 h 2358"/>
                <a:gd name="T28" fmla="*/ 2147483647 w 1956"/>
                <a:gd name="T29" fmla="*/ 2147483647 h 2358"/>
                <a:gd name="T30" fmla="*/ 2147483647 w 1956"/>
                <a:gd name="T31" fmla="*/ 2147483647 h 2358"/>
                <a:gd name="T32" fmla="*/ 2147483647 w 1956"/>
                <a:gd name="T33" fmla="*/ 2147483647 h 2358"/>
                <a:gd name="T34" fmla="*/ 2147483647 w 1956"/>
                <a:gd name="T35" fmla="*/ 2147483647 h 2358"/>
                <a:gd name="T36" fmla="*/ 2147483647 w 1956"/>
                <a:gd name="T37" fmla="*/ 2147483647 h 2358"/>
                <a:gd name="T38" fmla="*/ 2147483647 w 1956"/>
                <a:gd name="T39" fmla="*/ 2147483647 h 2358"/>
                <a:gd name="T40" fmla="*/ 2147483647 w 1956"/>
                <a:gd name="T41" fmla="*/ 2147483647 h 2358"/>
                <a:gd name="T42" fmla="*/ 2147483647 w 1956"/>
                <a:gd name="T43" fmla="*/ 2147483647 h 2358"/>
                <a:gd name="T44" fmla="*/ 2147483647 w 1956"/>
                <a:gd name="T45" fmla="*/ 2147483647 h 2358"/>
                <a:gd name="T46" fmla="*/ 2147483647 w 1956"/>
                <a:gd name="T47" fmla="*/ 2147483647 h 2358"/>
                <a:gd name="T48" fmla="*/ 2147483647 w 1956"/>
                <a:gd name="T49" fmla="*/ 2147483647 h 2358"/>
                <a:gd name="T50" fmla="*/ 2147483647 w 1956"/>
                <a:gd name="T51" fmla="*/ 2147483647 h 2358"/>
                <a:gd name="T52" fmla="*/ 2147483647 w 1956"/>
                <a:gd name="T53" fmla="*/ 2147483647 h 2358"/>
                <a:gd name="T54" fmla="*/ 2147483647 w 1956"/>
                <a:gd name="T55" fmla="*/ 2147483647 h 2358"/>
                <a:gd name="T56" fmla="*/ 2147483647 w 1956"/>
                <a:gd name="T57" fmla="*/ 2147483647 h 2358"/>
                <a:gd name="T58" fmla="*/ 2147483647 w 1956"/>
                <a:gd name="T59" fmla="*/ 2147483647 h 2358"/>
                <a:gd name="T60" fmla="*/ 2147483647 w 1956"/>
                <a:gd name="T61" fmla="*/ 2147483647 h 2358"/>
                <a:gd name="T62" fmla="*/ 2147483647 w 1956"/>
                <a:gd name="T63" fmla="*/ 2147483647 h 2358"/>
                <a:gd name="T64" fmla="*/ 2147483647 w 1956"/>
                <a:gd name="T65" fmla="*/ 2147483647 h 2358"/>
                <a:gd name="T66" fmla="*/ 2147483647 w 1956"/>
                <a:gd name="T67" fmla="*/ 2147483647 h 2358"/>
                <a:gd name="T68" fmla="*/ 2147483647 w 1956"/>
                <a:gd name="T69" fmla="*/ 2147483647 h 2358"/>
                <a:gd name="T70" fmla="*/ 2147483647 w 1956"/>
                <a:gd name="T71" fmla="*/ 2147483647 h 2358"/>
                <a:gd name="T72" fmla="*/ 2147483647 w 1956"/>
                <a:gd name="T73" fmla="*/ 2147483647 h 2358"/>
                <a:gd name="T74" fmla="*/ 2147483647 w 1956"/>
                <a:gd name="T75" fmla="*/ 2147483647 h 2358"/>
                <a:gd name="T76" fmla="*/ 2147483647 w 1956"/>
                <a:gd name="T77" fmla="*/ 2147483647 h 2358"/>
                <a:gd name="T78" fmla="*/ 2147483647 w 1956"/>
                <a:gd name="T79" fmla="*/ 2147483647 h 2358"/>
                <a:gd name="T80" fmla="*/ 2147483647 w 1956"/>
                <a:gd name="T81" fmla="*/ 2147483647 h 2358"/>
                <a:gd name="T82" fmla="*/ 2147483647 w 1956"/>
                <a:gd name="T83" fmla="*/ 2147483647 h 2358"/>
                <a:gd name="T84" fmla="*/ 2147483647 w 1956"/>
                <a:gd name="T85" fmla="*/ 2147483647 h 2358"/>
                <a:gd name="T86" fmla="*/ 2147483647 w 1956"/>
                <a:gd name="T87" fmla="*/ 2147483647 h 2358"/>
                <a:gd name="T88" fmla="*/ 2147483647 w 1956"/>
                <a:gd name="T89" fmla="*/ 2147483647 h 2358"/>
                <a:gd name="T90" fmla="*/ 2147483647 w 1956"/>
                <a:gd name="T91" fmla="*/ 2147483647 h 2358"/>
                <a:gd name="T92" fmla="*/ 2147483647 w 1956"/>
                <a:gd name="T93" fmla="*/ 2147483647 h 2358"/>
                <a:gd name="T94" fmla="*/ 2147483647 w 1956"/>
                <a:gd name="T95" fmla="*/ 2147483647 h 2358"/>
                <a:gd name="T96" fmla="*/ 2147483647 w 1956"/>
                <a:gd name="T97" fmla="*/ 2147483647 h 2358"/>
                <a:gd name="T98" fmla="*/ 2147483647 w 1956"/>
                <a:gd name="T99" fmla="*/ 2147483647 h 2358"/>
                <a:gd name="T100" fmla="*/ 2147483647 w 1956"/>
                <a:gd name="T101" fmla="*/ 2147483647 h 2358"/>
                <a:gd name="T102" fmla="*/ 2147483647 w 1956"/>
                <a:gd name="T103" fmla="*/ 2147483647 h 2358"/>
                <a:gd name="T104" fmla="*/ 2147483647 w 1956"/>
                <a:gd name="T105" fmla="*/ 2147483647 h 2358"/>
                <a:gd name="T106" fmla="*/ 2147483647 w 1956"/>
                <a:gd name="T107" fmla="*/ 2147483647 h 2358"/>
                <a:gd name="T108" fmla="*/ 2147483647 w 1956"/>
                <a:gd name="T109" fmla="*/ 2147483647 h 2358"/>
                <a:gd name="T110" fmla="*/ 2147483647 w 1956"/>
                <a:gd name="T111" fmla="*/ 2147483647 h 2358"/>
                <a:gd name="T112" fmla="*/ 2147483647 w 1956"/>
                <a:gd name="T113" fmla="*/ 2147483647 h 2358"/>
                <a:gd name="T114" fmla="*/ 2147483647 w 1956"/>
                <a:gd name="T115" fmla="*/ 2147483647 h 2358"/>
                <a:gd name="T116" fmla="*/ 2147483647 w 1956"/>
                <a:gd name="T117" fmla="*/ 2147483647 h 2358"/>
                <a:gd name="T118" fmla="*/ 2147483647 w 1956"/>
                <a:gd name="T119" fmla="*/ 2147483647 h 23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56"/>
                <a:gd name="T181" fmla="*/ 0 h 2358"/>
                <a:gd name="T182" fmla="*/ 1956 w 1956"/>
                <a:gd name="T183" fmla="*/ 2358 h 23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56" h="2358">
                  <a:moveTo>
                    <a:pt x="1806" y="1788"/>
                  </a:moveTo>
                  <a:lnTo>
                    <a:pt x="1794" y="1800"/>
                  </a:lnTo>
                  <a:lnTo>
                    <a:pt x="1782" y="1824"/>
                  </a:lnTo>
                  <a:lnTo>
                    <a:pt x="1782" y="1884"/>
                  </a:lnTo>
                  <a:lnTo>
                    <a:pt x="1788" y="1980"/>
                  </a:lnTo>
                  <a:lnTo>
                    <a:pt x="1800" y="1950"/>
                  </a:lnTo>
                  <a:lnTo>
                    <a:pt x="1800" y="1848"/>
                  </a:lnTo>
                  <a:lnTo>
                    <a:pt x="1806" y="1836"/>
                  </a:lnTo>
                  <a:lnTo>
                    <a:pt x="1806" y="1830"/>
                  </a:lnTo>
                  <a:lnTo>
                    <a:pt x="1812" y="1818"/>
                  </a:lnTo>
                  <a:lnTo>
                    <a:pt x="1812" y="1806"/>
                  </a:lnTo>
                  <a:lnTo>
                    <a:pt x="1818" y="1800"/>
                  </a:lnTo>
                  <a:lnTo>
                    <a:pt x="1812" y="1788"/>
                  </a:lnTo>
                  <a:lnTo>
                    <a:pt x="1806" y="1788"/>
                  </a:lnTo>
                  <a:close/>
                  <a:moveTo>
                    <a:pt x="1794" y="2028"/>
                  </a:moveTo>
                  <a:lnTo>
                    <a:pt x="1788" y="2028"/>
                  </a:lnTo>
                  <a:lnTo>
                    <a:pt x="1782" y="2040"/>
                  </a:lnTo>
                  <a:lnTo>
                    <a:pt x="1782" y="2046"/>
                  </a:lnTo>
                  <a:lnTo>
                    <a:pt x="1788" y="2058"/>
                  </a:lnTo>
                  <a:lnTo>
                    <a:pt x="1788" y="2064"/>
                  </a:lnTo>
                  <a:lnTo>
                    <a:pt x="1794" y="2076"/>
                  </a:lnTo>
                  <a:lnTo>
                    <a:pt x="1800" y="2064"/>
                  </a:lnTo>
                  <a:lnTo>
                    <a:pt x="1800" y="2028"/>
                  </a:lnTo>
                  <a:lnTo>
                    <a:pt x="1794" y="2028"/>
                  </a:lnTo>
                  <a:close/>
                  <a:moveTo>
                    <a:pt x="1890" y="2310"/>
                  </a:moveTo>
                  <a:lnTo>
                    <a:pt x="1884" y="2316"/>
                  </a:lnTo>
                  <a:lnTo>
                    <a:pt x="1884" y="2334"/>
                  </a:lnTo>
                  <a:lnTo>
                    <a:pt x="1890" y="2346"/>
                  </a:lnTo>
                  <a:lnTo>
                    <a:pt x="1896" y="2352"/>
                  </a:lnTo>
                  <a:lnTo>
                    <a:pt x="1908" y="2358"/>
                  </a:lnTo>
                  <a:lnTo>
                    <a:pt x="1908" y="2346"/>
                  </a:lnTo>
                  <a:lnTo>
                    <a:pt x="1902" y="2334"/>
                  </a:lnTo>
                  <a:lnTo>
                    <a:pt x="1902" y="2322"/>
                  </a:lnTo>
                  <a:lnTo>
                    <a:pt x="1896" y="2310"/>
                  </a:lnTo>
                  <a:lnTo>
                    <a:pt x="1890" y="2310"/>
                  </a:lnTo>
                  <a:close/>
                  <a:moveTo>
                    <a:pt x="1920" y="672"/>
                  </a:moveTo>
                  <a:lnTo>
                    <a:pt x="1932" y="660"/>
                  </a:lnTo>
                  <a:lnTo>
                    <a:pt x="1944" y="654"/>
                  </a:lnTo>
                  <a:lnTo>
                    <a:pt x="1950" y="648"/>
                  </a:lnTo>
                  <a:lnTo>
                    <a:pt x="1956" y="648"/>
                  </a:lnTo>
                  <a:lnTo>
                    <a:pt x="1956" y="618"/>
                  </a:lnTo>
                  <a:lnTo>
                    <a:pt x="1950" y="618"/>
                  </a:lnTo>
                  <a:lnTo>
                    <a:pt x="1944" y="612"/>
                  </a:lnTo>
                  <a:lnTo>
                    <a:pt x="1878" y="612"/>
                  </a:lnTo>
                  <a:lnTo>
                    <a:pt x="1878" y="606"/>
                  </a:lnTo>
                  <a:lnTo>
                    <a:pt x="1890" y="594"/>
                  </a:lnTo>
                  <a:lnTo>
                    <a:pt x="1896" y="594"/>
                  </a:lnTo>
                  <a:lnTo>
                    <a:pt x="1878" y="564"/>
                  </a:lnTo>
                  <a:lnTo>
                    <a:pt x="1848" y="564"/>
                  </a:lnTo>
                  <a:lnTo>
                    <a:pt x="1842" y="558"/>
                  </a:lnTo>
                  <a:lnTo>
                    <a:pt x="1848" y="558"/>
                  </a:lnTo>
                  <a:lnTo>
                    <a:pt x="1860" y="546"/>
                  </a:lnTo>
                  <a:lnTo>
                    <a:pt x="1854" y="540"/>
                  </a:lnTo>
                  <a:lnTo>
                    <a:pt x="1818" y="522"/>
                  </a:lnTo>
                  <a:lnTo>
                    <a:pt x="1806" y="534"/>
                  </a:lnTo>
                  <a:lnTo>
                    <a:pt x="1806" y="558"/>
                  </a:lnTo>
                  <a:lnTo>
                    <a:pt x="1788" y="558"/>
                  </a:lnTo>
                  <a:lnTo>
                    <a:pt x="1770" y="546"/>
                  </a:lnTo>
                  <a:lnTo>
                    <a:pt x="1758" y="540"/>
                  </a:lnTo>
                  <a:lnTo>
                    <a:pt x="1740" y="540"/>
                  </a:lnTo>
                  <a:lnTo>
                    <a:pt x="1728" y="552"/>
                  </a:lnTo>
                  <a:lnTo>
                    <a:pt x="1716" y="558"/>
                  </a:lnTo>
                  <a:lnTo>
                    <a:pt x="1692" y="582"/>
                  </a:lnTo>
                  <a:lnTo>
                    <a:pt x="1656" y="582"/>
                  </a:lnTo>
                  <a:lnTo>
                    <a:pt x="1656" y="588"/>
                  </a:lnTo>
                  <a:lnTo>
                    <a:pt x="1662" y="594"/>
                  </a:lnTo>
                  <a:lnTo>
                    <a:pt x="1662" y="618"/>
                  </a:lnTo>
                  <a:lnTo>
                    <a:pt x="1656" y="624"/>
                  </a:lnTo>
                  <a:lnTo>
                    <a:pt x="1626" y="624"/>
                  </a:lnTo>
                  <a:lnTo>
                    <a:pt x="1632" y="636"/>
                  </a:lnTo>
                  <a:lnTo>
                    <a:pt x="1632" y="654"/>
                  </a:lnTo>
                  <a:lnTo>
                    <a:pt x="1620" y="666"/>
                  </a:lnTo>
                  <a:lnTo>
                    <a:pt x="1566" y="666"/>
                  </a:lnTo>
                  <a:lnTo>
                    <a:pt x="1566" y="684"/>
                  </a:lnTo>
                  <a:lnTo>
                    <a:pt x="1572" y="690"/>
                  </a:lnTo>
                  <a:lnTo>
                    <a:pt x="1596" y="690"/>
                  </a:lnTo>
                  <a:lnTo>
                    <a:pt x="1596" y="714"/>
                  </a:lnTo>
                  <a:lnTo>
                    <a:pt x="1608" y="726"/>
                  </a:lnTo>
                  <a:lnTo>
                    <a:pt x="1608" y="732"/>
                  </a:lnTo>
                  <a:lnTo>
                    <a:pt x="1584" y="744"/>
                  </a:lnTo>
                  <a:lnTo>
                    <a:pt x="1572" y="744"/>
                  </a:lnTo>
                  <a:lnTo>
                    <a:pt x="1566" y="738"/>
                  </a:lnTo>
                  <a:lnTo>
                    <a:pt x="1554" y="738"/>
                  </a:lnTo>
                  <a:lnTo>
                    <a:pt x="1542" y="744"/>
                  </a:lnTo>
                  <a:lnTo>
                    <a:pt x="1512" y="744"/>
                  </a:lnTo>
                  <a:lnTo>
                    <a:pt x="1500" y="738"/>
                  </a:lnTo>
                  <a:lnTo>
                    <a:pt x="1482" y="738"/>
                  </a:lnTo>
                  <a:lnTo>
                    <a:pt x="1476" y="744"/>
                  </a:lnTo>
                  <a:lnTo>
                    <a:pt x="1464" y="750"/>
                  </a:lnTo>
                  <a:lnTo>
                    <a:pt x="1440" y="750"/>
                  </a:lnTo>
                  <a:lnTo>
                    <a:pt x="1428" y="738"/>
                  </a:lnTo>
                  <a:lnTo>
                    <a:pt x="1428" y="732"/>
                  </a:lnTo>
                  <a:lnTo>
                    <a:pt x="1428" y="738"/>
                  </a:lnTo>
                  <a:lnTo>
                    <a:pt x="1416" y="738"/>
                  </a:lnTo>
                  <a:lnTo>
                    <a:pt x="1392" y="726"/>
                  </a:lnTo>
                  <a:lnTo>
                    <a:pt x="1374" y="708"/>
                  </a:lnTo>
                  <a:lnTo>
                    <a:pt x="1374" y="696"/>
                  </a:lnTo>
                  <a:lnTo>
                    <a:pt x="1380" y="696"/>
                  </a:lnTo>
                  <a:lnTo>
                    <a:pt x="1374" y="696"/>
                  </a:lnTo>
                  <a:lnTo>
                    <a:pt x="1368" y="690"/>
                  </a:lnTo>
                  <a:lnTo>
                    <a:pt x="1368" y="642"/>
                  </a:lnTo>
                  <a:lnTo>
                    <a:pt x="1362" y="636"/>
                  </a:lnTo>
                  <a:lnTo>
                    <a:pt x="1350" y="630"/>
                  </a:lnTo>
                  <a:lnTo>
                    <a:pt x="1338" y="630"/>
                  </a:lnTo>
                  <a:lnTo>
                    <a:pt x="1326" y="642"/>
                  </a:lnTo>
                  <a:lnTo>
                    <a:pt x="1314" y="648"/>
                  </a:lnTo>
                  <a:lnTo>
                    <a:pt x="1326" y="666"/>
                  </a:lnTo>
                  <a:lnTo>
                    <a:pt x="1326" y="714"/>
                  </a:lnTo>
                  <a:lnTo>
                    <a:pt x="1338" y="738"/>
                  </a:lnTo>
                  <a:lnTo>
                    <a:pt x="1338" y="774"/>
                  </a:lnTo>
                  <a:lnTo>
                    <a:pt x="1272" y="774"/>
                  </a:lnTo>
                  <a:lnTo>
                    <a:pt x="1272" y="762"/>
                  </a:lnTo>
                  <a:lnTo>
                    <a:pt x="1266" y="756"/>
                  </a:lnTo>
                  <a:lnTo>
                    <a:pt x="1260" y="756"/>
                  </a:lnTo>
                  <a:lnTo>
                    <a:pt x="1248" y="762"/>
                  </a:lnTo>
                  <a:lnTo>
                    <a:pt x="1242" y="774"/>
                  </a:lnTo>
                  <a:lnTo>
                    <a:pt x="1236" y="762"/>
                  </a:lnTo>
                  <a:lnTo>
                    <a:pt x="1224" y="756"/>
                  </a:lnTo>
                  <a:lnTo>
                    <a:pt x="1206" y="750"/>
                  </a:lnTo>
                  <a:lnTo>
                    <a:pt x="1188" y="750"/>
                  </a:lnTo>
                  <a:lnTo>
                    <a:pt x="1182" y="756"/>
                  </a:lnTo>
                  <a:lnTo>
                    <a:pt x="1152" y="738"/>
                  </a:lnTo>
                  <a:lnTo>
                    <a:pt x="1134" y="750"/>
                  </a:lnTo>
                  <a:lnTo>
                    <a:pt x="1080" y="696"/>
                  </a:lnTo>
                  <a:lnTo>
                    <a:pt x="1056" y="696"/>
                  </a:lnTo>
                  <a:lnTo>
                    <a:pt x="1056" y="690"/>
                  </a:lnTo>
                  <a:lnTo>
                    <a:pt x="1044" y="678"/>
                  </a:lnTo>
                  <a:lnTo>
                    <a:pt x="1038" y="678"/>
                  </a:lnTo>
                  <a:lnTo>
                    <a:pt x="1032" y="684"/>
                  </a:lnTo>
                  <a:lnTo>
                    <a:pt x="1032" y="702"/>
                  </a:lnTo>
                  <a:lnTo>
                    <a:pt x="1032" y="696"/>
                  </a:lnTo>
                  <a:lnTo>
                    <a:pt x="1026" y="690"/>
                  </a:lnTo>
                  <a:lnTo>
                    <a:pt x="1008" y="690"/>
                  </a:lnTo>
                  <a:lnTo>
                    <a:pt x="996" y="702"/>
                  </a:lnTo>
                  <a:lnTo>
                    <a:pt x="990" y="690"/>
                  </a:lnTo>
                  <a:lnTo>
                    <a:pt x="984" y="684"/>
                  </a:lnTo>
                  <a:lnTo>
                    <a:pt x="960" y="684"/>
                  </a:lnTo>
                  <a:lnTo>
                    <a:pt x="954" y="678"/>
                  </a:lnTo>
                  <a:lnTo>
                    <a:pt x="954" y="666"/>
                  </a:lnTo>
                  <a:lnTo>
                    <a:pt x="942" y="666"/>
                  </a:lnTo>
                  <a:lnTo>
                    <a:pt x="936" y="672"/>
                  </a:lnTo>
                  <a:lnTo>
                    <a:pt x="918" y="672"/>
                  </a:lnTo>
                  <a:lnTo>
                    <a:pt x="912" y="666"/>
                  </a:lnTo>
                  <a:lnTo>
                    <a:pt x="906" y="654"/>
                  </a:lnTo>
                  <a:lnTo>
                    <a:pt x="900" y="648"/>
                  </a:lnTo>
                  <a:lnTo>
                    <a:pt x="888" y="648"/>
                  </a:lnTo>
                  <a:lnTo>
                    <a:pt x="846" y="630"/>
                  </a:lnTo>
                  <a:lnTo>
                    <a:pt x="834" y="612"/>
                  </a:lnTo>
                  <a:lnTo>
                    <a:pt x="810" y="612"/>
                  </a:lnTo>
                  <a:lnTo>
                    <a:pt x="792" y="588"/>
                  </a:lnTo>
                  <a:lnTo>
                    <a:pt x="780" y="594"/>
                  </a:lnTo>
                  <a:lnTo>
                    <a:pt x="750" y="564"/>
                  </a:lnTo>
                  <a:lnTo>
                    <a:pt x="750" y="552"/>
                  </a:lnTo>
                  <a:lnTo>
                    <a:pt x="762" y="540"/>
                  </a:lnTo>
                  <a:lnTo>
                    <a:pt x="768" y="540"/>
                  </a:lnTo>
                  <a:lnTo>
                    <a:pt x="756" y="528"/>
                  </a:lnTo>
                  <a:lnTo>
                    <a:pt x="756" y="522"/>
                  </a:lnTo>
                  <a:lnTo>
                    <a:pt x="762" y="516"/>
                  </a:lnTo>
                  <a:lnTo>
                    <a:pt x="756" y="504"/>
                  </a:lnTo>
                  <a:lnTo>
                    <a:pt x="780" y="480"/>
                  </a:lnTo>
                  <a:lnTo>
                    <a:pt x="786" y="456"/>
                  </a:lnTo>
                  <a:lnTo>
                    <a:pt x="762" y="438"/>
                  </a:lnTo>
                  <a:lnTo>
                    <a:pt x="750" y="438"/>
                  </a:lnTo>
                  <a:lnTo>
                    <a:pt x="738" y="432"/>
                  </a:lnTo>
                  <a:lnTo>
                    <a:pt x="738" y="414"/>
                  </a:lnTo>
                  <a:lnTo>
                    <a:pt x="720" y="420"/>
                  </a:lnTo>
                  <a:lnTo>
                    <a:pt x="702" y="402"/>
                  </a:lnTo>
                  <a:lnTo>
                    <a:pt x="696" y="402"/>
                  </a:lnTo>
                  <a:lnTo>
                    <a:pt x="690" y="396"/>
                  </a:lnTo>
                  <a:lnTo>
                    <a:pt x="678" y="396"/>
                  </a:lnTo>
                  <a:lnTo>
                    <a:pt x="666" y="390"/>
                  </a:lnTo>
                  <a:lnTo>
                    <a:pt x="654" y="378"/>
                  </a:lnTo>
                  <a:lnTo>
                    <a:pt x="648" y="366"/>
                  </a:lnTo>
                  <a:lnTo>
                    <a:pt x="618" y="366"/>
                  </a:lnTo>
                  <a:lnTo>
                    <a:pt x="612" y="360"/>
                  </a:lnTo>
                  <a:lnTo>
                    <a:pt x="612" y="342"/>
                  </a:lnTo>
                  <a:lnTo>
                    <a:pt x="618" y="336"/>
                  </a:lnTo>
                  <a:lnTo>
                    <a:pt x="618" y="324"/>
                  </a:lnTo>
                  <a:lnTo>
                    <a:pt x="612" y="324"/>
                  </a:lnTo>
                  <a:lnTo>
                    <a:pt x="600" y="312"/>
                  </a:lnTo>
                  <a:lnTo>
                    <a:pt x="594" y="300"/>
                  </a:lnTo>
                  <a:lnTo>
                    <a:pt x="588" y="294"/>
                  </a:lnTo>
                  <a:lnTo>
                    <a:pt x="588" y="276"/>
                  </a:lnTo>
                  <a:lnTo>
                    <a:pt x="594" y="276"/>
                  </a:lnTo>
                  <a:lnTo>
                    <a:pt x="600" y="270"/>
                  </a:lnTo>
                  <a:lnTo>
                    <a:pt x="612" y="270"/>
                  </a:lnTo>
                  <a:lnTo>
                    <a:pt x="612" y="288"/>
                  </a:lnTo>
                  <a:lnTo>
                    <a:pt x="624" y="300"/>
                  </a:lnTo>
                  <a:lnTo>
                    <a:pt x="636" y="282"/>
                  </a:lnTo>
                  <a:lnTo>
                    <a:pt x="642" y="282"/>
                  </a:lnTo>
                  <a:lnTo>
                    <a:pt x="648" y="276"/>
                  </a:lnTo>
                  <a:lnTo>
                    <a:pt x="660" y="270"/>
                  </a:lnTo>
                  <a:lnTo>
                    <a:pt x="660" y="258"/>
                  </a:lnTo>
                  <a:lnTo>
                    <a:pt x="642" y="240"/>
                  </a:lnTo>
                  <a:lnTo>
                    <a:pt x="636" y="228"/>
                  </a:lnTo>
                  <a:lnTo>
                    <a:pt x="630" y="222"/>
                  </a:lnTo>
                  <a:lnTo>
                    <a:pt x="618" y="222"/>
                  </a:lnTo>
                  <a:lnTo>
                    <a:pt x="594" y="210"/>
                  </a:lnTo>
                  <a:lnTo>
                    <a:pt x="594" y="186"/>
                  </a:lnTo>
                  <a:lnTo>
                    <a:pt x="612" y="180"/>
                  </a:lnTo>
                  <a:lnTo>
                    <a:pt x="594" y="156"/>
                  </a:lnTo>
                  <a:lnTo>
                    <a:pt x="624" y="156"/>
                  </a:lnTo>
                  <a:lnTo>
                    <a:pt x="636" y="150"/>
                  </a:lnTo>
                  <a:lnTo>
                    <a:pt x="642" y="138"/>
                  </a:lnTo>
                  <a:lnTo>
                    <a:pt x="642" y="114"/>
                  </a:lnTo>
                  <a:lnTo>
                    <a:pt x="636" y="108"/>
                  </a:lnTo>
                  <a:lnTo>
                    <a:pt x="636" y="102"/>
                  </a:lnTo>
                  <a:lnTo>
                    <a:pt x="654" y="102"/>
                  </a:lnTo>
                  <a:lnTo>
                    <a:pt x="660" y="96"/>
                  </a:lnTo>
                  <a:lnTo>
                    <a:pt x="660" y="36"/>
                  </a:lnTo>
                  <a:lnTo>
                    <a:pt x="618" y="36"/>
                  </a:lnTo>
                  <a:lnTo>
                    <a:pt x="594" y="12"/>
                  </a:lnTo>
                  <a:lnTo>
                    <a:pt x="576" y="0"/>
                  </a:lnTo>
                  <a:lnTo>
                    <a:pt x="564" y="0"/>
                  </a:lnTo>
                  <a:lnTo>
                    <a:pt x="540" y="12"/>
                  </a:lnTo>
                  <a:lnTo>
                    <a:pt x="522" y="18"/>
                  </a:lnTo>
                  <a:lnTo>
                    <a:pt x="516" y="30"/>
                  </a:lnTo>
                  <a:lnTo>
                    <a:pt x="504" y="36"/>
                  </a:lnTo>
                  <a:lnTo>
                    <a:pt x="480" y="36"/>
                  </a:lnTo>
                  <a:lnTo>
                    <a:pt x="456" y="72"/>
                  </a:lnTo>
                  <a:lnTo>
                    <a:pt x="432" y="78"/>
                  </a:lnTo>
                  <a:lnTo>
                    <a:pt x="432" y="96"/>
                  </a:lnTo>
                  <a:lnTo>
                    <a:pt x="408" y="96"/>
                  </a:lnTo>
                  <a:lnTo>
                    <a:pt x="402" y="102"/>
                  </a:lnTo>
                  <a:lnTo>
                    <a:pt x="396" y="96"/>
                  </a:lnTo>
                  <a:lnTo>
                    <a:pt x="390" y="102"/>
                  </a:lnTo>
                  <a:lnTo>
                    <a:pt x="378" y="108"/>
                  </a:lnTo>
                  <a:lnTo>
                    <a:pt x="372" y="114"/>
                  </a:lnTo>
                  <a:lnTo>
                    <a:pt x="360" y="120"/>
                  </a:lnTo>
                  <a:lnTo>
                    <a:pt x="348" y="120"/>
                  </a:lnTo>
                  <a:lnTo>
                    <a:pt x="348" y="108"/>
                  </a:lnTo>
                  <a:lnTo>
                    <a:pt x="342" y="102"/>
                  </a:lnTo>
                  <a:lnTo>
                    <a:pt x="324" y="102"/>
                  </a:lnTo>
                  <a:lnTo>
                    <a:pt x="306" y="96"/>
                  </a:lnTo>
                  <a:lnTo>
                    <a:pt x="264" y="96"/>
                  </a:lnTo>
                  <a:lnTo>
                    <a:pt x="240" y="108"/>
                  </a:lnTo>
                  <a:lnTo>
                    <a:pt x="234" y="120"/>
                  </a:lnTo>
                  <a:lnTo>
                    <a:pt x="234" y="126"/>
                  </a:lnTo>
                  <a:lnTo>
                    <a:pt x="258" y="144"/>
                  </a:lnTo>
                  <a:lnTo>
                    <a:pt x="252" y="156"/>
                  </a:lnTo>
                  <a:lnTo>
                    <a:pt x="282" y="162"/>
                  </a:lnTo>
                  <a:lnTo>
                    <a:pt x="276" y="168"/>
                  </a:lnTo>
                  <a:lnTo>
                    <a:pt x="270" y="180"/>
                  </a:lnTo>
                  <a:lnTo>
                    <a:pt x="264" y="186"/>
                  </a:lnTo>
                  <a:lnTo>
                    <a:pt x="264" y="192"/>
                  </a:lnTo>
                  <a:lnTo>
                    <a:pt x="276" y="204"/>
                  </a:lnTo>
                  <a:lnTo>
                    <a:pt x="282" y="204"/>
                  </a:lnTo>
                  <a:lnTo>
                    <a:pt x="282" y="210"/>
                  </a:lnTo>
                  <a:lnTo>
                    <a:pt x="276" y="222"/>
                  </a:lnTo>
                  <a:lnTo>
                    <a:pt x="276" y="234"/>
                  </a:lnTo>
                  <a:lnTo>
                    <a:pt x="294" y="234"/>
                  </a:lnTo>
                  <a:lnTo>
                    <a:pt x="306" y="252"/>
                  </a:lnTo>
                  <a:lnTo>
                    <a:pt x="324" y="252"/>
                  </a:lnTo>
                  <a:lnTo>
                    <a:pt x="330" y="288"/>
                  </a:lnTo>
                  <a:lnTo>
                    <a:pt x="366" y="288"/>
                  </a:lnTo>
                  <a:lnTo>
                    <a:pt x="378" y="294"/>
                  </a:lnTo>
                  <a:lnTo>
                    <a:pt x="384" y="300"/>
                  </a:lnTo>
                  <a:lnTo>
                    <a:pt x="384" y="306"/>
                  </a:lnTo>
                  <a:lnTo>
                    <a:pt x="378" y="312"/>
                  </a:lnTo>
                  <a:lnTo>
                    <a:pt x="354" y="324"/>
                  </a:lnTo>
                  <a:lnTo>
                    <a:pt x="342" y="324"/>
                  </a:lnTo>
                  <a:lnTo>
                    <a:pt x="336" y="330"/>
                  </a:lnTo>
                  <a:lnTo>
                    <a:pt x="336" y="366"/>
                  </a:lnTo>
                  <a:lnTo>
                    <a:pt x="342" y="378"/>
                  </a:lnTo>
                  <a:lnTo>
                    <a:pt x="354" y="390"/>
                  </a:lnTo>
                  <a:lnTo>
                    <a:pt x="354" y="396"/>
                  </a:lnTo>
                  <a:lnTo>
                    <a:pt x="324" y="414"/>
                  </a:lnTo>
                  <a:lnTo>
                    <a:pt x="300" y="450"/>
                  </a:lnTo>
                  <a:lnTo>
                    <a:pt x="318" y="474"/>
                  </a:lnTo>
                  <a:lnTo>
                    <a:pt x="306" y="474"/>
                  </a:lnTo>
                  <a:lnTo>
                    <a:pt x="300" y="480"/>
                  </a:lnTo>
                  <a:lnTo>
                    <a:pt x="288" y="486"/>
                  </a:lnTo>
                  <a:lnTo>
                    <a:pt x="282" y="492"/>
                  </a:lnTo>
                  <a:lnTo>
                    <a:pt x="282" y="504"/>
                  </a:lnTo>
                  <a:lnTo>
                    <a:pt x="276" y="522"/>
                  </a:lnTo>
                  <a:lnTo>
                    <a:pt x="276" y="534"/>
                  </a:lnTo>
                  <a:lnTo>
                    <a:pt x="270" y="552"/>
                  </a:lnTo>
                  <a:lnTo>
                    <a:pt x="258" y="564"/>
                  </a:lnTo>
                  <a:lnTo>
                    <a:pt x="234" y="576"/>
                  </a:lnTo>
                  <a:lnTo>
                    <a:pt x="228" y="582"/>
                  </a:lnTo>
                  <a:lnTo>
                    <a:pt x="228" y="588"/>
                  </a:lnTo>
                  <a:lnTo>
                    <a:pt x="222" y="594"/>
                  </a:lnTo>
                  <a:lnTo>
                    <a:pt x="222" y="612"/>
                  </a:lnTo>
                  <a:lnTo>
                    <a:pt x="204" y="624"/>
                  </a:lnTo>
                  <a:lnTo>
                    <a:pt x="204" y="630"/>
                  </a:lnTo>
                  <a:lnTo>
                    <a:pt x="198" y="636"/>
                  </a:lnTo>
                  <a:lnTo>
                    <a:pt x="192" y="648"/>
                  </a:lnTo>
                  <a:lnTo>
                    <a:pt x="186" y="654"/>
                  </a:lnTo>
                  <a:lnTo>
                    <a:pt x="168" y="654"/>
                  </a:lnTo>
                  <a:lnTo>
                    <a:pt x="162" y="648"/>
                  </a:lnTo>
                  <a:lnTo>
                    <a:pt x="156" y="654"/>
                  </a:lnTo>
                  <a:lnTo>
                    <a:pt x="132" y="666"/>
                  </a:lnTo>
                  <a:lnTo>
                    <a:pt x="126" y="666"/>
                  </a:lnTo>
                  <a:lnTo>
                    <a:pt x="120" y="660"/>
                  </a:lnTo>
                  <a:lnTo>
                    <a:pt x="120" y="648"/>
                  </a:lnTo>
                  <a:lnTo>
                    <a:pt x="114" y="642"/>
                  </a:lnTo>
                  <a:lnTo>
                    <a:pt x="108" y="642"/>
                  </a:lnTo>
                  <a:lnTo>
                    <a:pt x="96" y="648"/>
                  </a:lnTo>
                  <a:lnTo>
                    <a:pt x="84" y="660"/>
                  </a:lnTo>
                  <a:lnTo>
                    <a:pt x="84" y="666"/>
                  </a:lnTo>
                  <a:lnTo>
                    <a:pt x="78" y="678"/>
                  </a:lnTo>
                  <a:lnTo>
                    <a:pt x="72" y="684"/>
                  </a:lnTo>
                  <a:lnTo>
                    <a:pt x="66" y="696"/>
                  </a:lnTo>
                  <a:lnTo>
                    <a:pt x="54" y="708"/>
                  </a:lnTo>
                  <a:lnTo>
                    <a:pt x="48" y="720"/>
                  </a:lnTo>
                  <a:lnTo>
                    <a:pt x="48" y="744"/>
                  </a:lnTo>
                  <a:lnTo>
                    <a:pt x="54" y="750"/>
                  </a:lnTo>
                  <a:lnTo>
                    <a:pt x="66" y="756"/>
                  </a:lnTo>
                  <a:lnTo>
                    <a:pt x="72" y="756"/>
                  </a:lnTo>
                  <a:lnTo>
                    <a:pt x="102" y="750"/>
                  </a:lnTo>
                  <a:lnTo>
                    <a:pt x="102" y="768"/>
                  </a:lnTo>
                  <a:lnTo>
                    <a:pt x="96" y="798"/>
                  </a:lnTo>
                  <a:lnTo>
                    <a:pt x="102" y="804"/>
                  </a:lnTo>
                  <a:lnTo>
                    <a:pt x="108" y="816"/>
                  </a:lnTo>
                  <a:lnTo>
                    <a:pt x="120" y="828"/>
                  </a:lnTo>
                  <a:lnTo>
                    <a:pt x="144" y="828"/>
                  </a:lnTo>
                  <a:lnTo>
                    <a:pt x="144" y="852"/>
                  </a:lnTo>
                  <a:lnTo>
                    <a:pt x="168" y="894"/>
                  </a:lnTo>
                  <a:lnTo>
                    <a:pt x="174" y="906"/>
                  </a:lnTo>
                  <a:lnTo>
                    <a:pt x="180" y="912"/>
                  </a:lnTo>
                  <a:lnTo>
                    <a:pt x="180" y="936"/>
                  </a:lnTo>
                  <a:lnTo>
                    <a:pt x="168" y="942"/>
                  </a:lnTo>
                  <a:lnTo>
                    <a:pt x="162" y="948"/>
                  </a:lnTo>
                  <a:lnTo>
                    <a:pt x="144" y="948"/>
                  </a:lnTo>
                  <a:lnTo>
                    <a:pt x="138" y="942"/>
                  </a:lnTo>
                  <a:lnTo>
                    <a:pt x="138" y="930"/>
                  </a:lnTo>
                  <a:lnTo>
                    <a:pt x="132" y="930"/>
                  </a:lnTo>
                  <a:lnTo>
                    <a:pt x="120" y="936"/>
                  </a:lnTo>
                  <a:lnTo>
                    <a:pt x="108" y="948"/>
                  </a:lnTo>
                  <a:lnTo>
                    <a:pt x="84" y="948"/>
                  </a:lnTo>
                  <a:lnTo>
                    <a:pt x="78" y="942"/>
                  </a:lnTo>
                  <a:lnTo>
                    <a:pt x="78" y="936"/>
                  </a:lnTo>
                  <a:lnTo>
                    <a:pt x="54" y="948"/>
                  </a:lnTo>
                  <a:lnTo>
                    <a:pt x="48" y="942"/>
                  </a:lnTo>
                  <a:lnTo>
                    <a:pt x="36" y="936"/>
                  </a:lnTo>
                  <a:lnTo>
                    <a:pt x="24" y="936"/>
                  </a:lnTo>
                  <a:lnTo>
                    <a:pt x="12" y="948"/>
                  </a:lnTo>
                  <a:lnTo>
                    <a:pt x="12" y="960"/>
                  </a:lnTo>
                  <a:lnTo>
                    <a:pt x="18" y="966"/>
                  </a:lnTo>
                  <a:lnTo>
                    <a:pt x="0" y="972"/>
                  </a:lnTo>
                  <a:lnTo>
                    <a:pt x="36" y="972"/>
                  </a:lnTo>
                  <a:lnTo>
                    <a:pt x="30" y="984"/>
                  </a:lnTo>
                  <a:lnTo>
                    <a:pt x="30" y="1014"/>
                  </a:lnTo>
                  <a:lnTo>
                    <a:pt x="36" y="1026"/>
                  </a:lnTo>
                  <a:lnTo>
                    <a:pt x="48" y="1032"/>
                  </a:lnTo>
                  <a:lnTo>
                    <a:pt x="66" y="1038"/>
                  </a:lnTo>
                  <a:lnTo>
                    <a:pt x="120" y="1038"/>
                  </a:lnTo>
                  <a:lnTo>
                    <a:pt x="132" y="1032"/>
                  </a:lnTo>
                  <a:lnTo>
                    <a:pt x="150" y="1014"/>
                  </a:lnTo>
                  <a:lnTo>
                    <a:pt x="162" y="1008"/>
                  </a:lnTo>
                  <a:lnTo>
                    <a:pt x="168" y="1020"/>
                  </a:lnTo>
                  <a:lnTo>
                    <a:pt x="168" y="1026"/>
                  </a:lnTo>
                  <a:lnTo>
                    <a:pt x="162" y="1038"/>
                  </a:lnTo>
                  <a:lnTo>
                    <a:pt x="144" y="1056"/>
                  </a:lnTo>
                  <a:lnTo>
                    <a:pt x="120" y="1068"/>
                  </a:lnTo>
                  <a:lnTo>
                    <a:pt x="114" y="1074"/>
                  </a:lnTo>
                  <a:lnTo>
                    <a:pt x="90" y="1074"/>
                  </a:lnTo>
                  <a:lnTo>
                    <a:pt x="78" y="1080"/>
                  </a:lnTo>
                  <a:lnTo>
                    <a:pt x="60" y="1086"/>
                  </a:lnTo>
                  <a:lnTo>
                    <a:pt x="48" y="1092"/>
                  </a:lnTo>
                  <a:lnTo>
                    <a:pt x="42" y="1098"/>
                  </a:lnTo>
                  <a:lnTo>
                    <a:pt x="54" y="1122"/>
                  </a:lnTo>
                  <a:lnTo>
                    <a:pt x="66" y="1128"/>
                  </a:lnTo>
                  <a:lnTo>
                    <a:pt x="78" y="1140"/>
                  </a:lnTo>
                  <a:lnTo>
                    <a:pt x="96" y="1152"/>
                  </a:lnTo>
                  <a:lnTo>
                    <a:pt x="108" y="1164"/>
                  </a:lnTo>
                  <a:lnTo>
                    <a:pt x="132" y="1182"/>
                  </a:lnTo>
                  <a:lnTo>
                    <a:pt x="162" y="1206"/>
                  </a:lnTo>
                  <a:lnTo>
                    <a:pt x="204" y="1224"/>
                  </a:lnTo>
                  <a:lnTo>
                    <a:pt x="240" y="1218"/>
                  </a:lnTo>
                  <a:lnTo>
                    <a:pt x="270" y="1200"/>
                  </a:lnTo>
                  <a:lnTo>
                    <a:pt x="294" y="1176"/>
                  </a:lnTo>
                  <a:lnTo>
                    <a:pt x="300" y="1158"/>
                  </a:lnTo>
                  <a:lnTo>
                    <a:pt x="300" y="1128"/>
                  </a:lnTo>
                  <a:lnTo>
                    <a:pt x="306" y="1116"/>
                  </a:lnTo>
                  <a:lnTo>
                    <a:pt x="318" y="1104"/>
                  </a:lnTo>
                  <a:lnTo>
                    <a:pt x="324" y="1092"/>
                  </a:lnTo>
                  <a:lnTo>
                    <a:pt x="330" y="1086"/>
                  </a:lnTo>
                  <a:lnTo>
                    <a:pt x="342" y="1086"/>
                  </a:lnTo>
                  <a:lnTo>
                    <a:pt x="348" y="1080"/>
                  </a:lnTo>
                  <a:lnTo>
                    <a:pt x="354" y="1080"/>
                  </a:lnTo>
                  <a:lnTo>
                    <a:pt x="360" y="1086"/>
                  </a:lnTo>
                  <a:lnTo>
                    <a:pt x="360" y="1098"/>
                  </a:lnTo>
                  <a:lnTo>
                    <a:pt x="348" y="1110"/>
                  </a:lnTo>
                  <a:lnTo>
                    <a:pt x="336" y="1128"/>
                  </a:lnTo>
                  <a:lnTo>
                    <a:pt x="324" y="1140"/>
                  </a:lnTo>
                  <a:lnTo>
                    <a:pt x="318" y="1152"/>
                  </a:lnTo>
                  <a:lnTo>
                    <a:pt x="318" y="1164"/>
                  </a:lnTo>
                  <a:lnTo>
                    <a:pt x="324" y="1176"/>
                  </a:lnTo>
                  <a:lnTo>
                    <a:pt x="336" y="1182"/>
                  </a:lnTo>
                  <a:lnTo>
                    <a:pt x="342" y="1182"/>
                  </a:lnTo>
                  <a:lnTo>
                    <a:pt x="354" y="1194"/>
                  </a:lnTo>
                  <a:lnTo>
                    <a:pt x="354" y="1206"/>
                  </a:lnTo>
                  <a:lnTo>
                    <a:pt x="348" y="1242"/>
                  </a:lnTo>
                  <a:lnTo>
                    <a:pt x="342" y="1284"/>
                  </a:lnTo>
                  <a:lnTo>
                    <a:pt x="336" y="1338"/>
                  </a:lnTo>
                  <a:lnTo>
                    <a:pt x="342" y="1398"/>
                  </a:lnTo>
                  <a:lnTo>
                    <a:pt x="354" y="1446"/>
                  </a:lnTo>
                  <a:lnTo>
                    <a:pt x="384" y="1536"/>
                  </a:lnTo>
                  <a:lnTo>
                    <a:pt x="402" y="1554"/>
                  </a:lnTo>
                  <a:lnTo>
                    <a:pt x="402" y="1596"/>
                  </a:lnTo>
                  <a:lnTo>
                    <a:pt x="414" y="1620"/>
                  </a:lnTo>
                  <a:lnTo>
                    <a:pt x="426" y="1626"/>
                  </a:lnTo>
                  <a:lnTo>
                    <a:pt x="438" y="1626"/>
                  </a:lnTo>
                  <a:lnTo>
                    <a:pt x="444" y="1632"/>
                  </a:lnTo>
                  <a:lnTo>
                    <a:pt x="450" y="1632"/>
                  </a:lnTo>
                  <a:lnTo>
                    <a:pt x="450" y="1644"/>
                  </a:lnTo>
                  <a:lnTo>
                    <a:pt x="456" y="1656"/>
                  </a:lnTo>
                  <a:lnTo>
                    <a:pt x="456" y="1674"/>
                  </a:lnTo>
                  <a:lnTo>
                    <a:pt x="474" y="1710"/>
                  </a:lnTo>
                  <a:lnTo>
                    <a:pt x="498" y="1722"/>
                  </a:lnTo>
                  <a:lnTo>
                    <a:pt x="504" y="1728"/>
                  </a:lnTo>
                  <a:lnTo>
                    <a:pt x="510" y="1728"/>
                  </a:lnTo>
                  <a:lnTo>
                    <a:pt x="510" y="1746"/>
                  </a:lnTo>
                  <a:lnTo>
                    <a:pt x="516" y="1782"/>
                  </a:lnTo>
                  <a:lnTo>
                    <a:pt x="522" y="1830"/>
                  </a:lnTo>
                  <a:lnTo>
                    <a:pt x="534" y="1872"/>
                  </a:lnTo>
                  <a:lnTo>
                    <a:pt x="552" y="1908"/>
                  </a:lnTo>
                  <a:lnTo>
                    <a:pt x="576" y="1944"/>
                  </a:lnTo>
                  <a:lnTo>
                    <a:pt x="600" y="1974"/>
                  </a:lnTo>
                  <a:lnTo>
                    <a:pt x="612" y="1998"/>
                  </a:lnTo>
                  <a:lnTo>
                    <a:pt x="618" y="2016"/>
                  </a:lnTo>
                  <a:lnTo>
                    <a:pt x="618" y="2070"/>
                  </a:lnTo>
                  <a:lnTo>
                    <a:pt x="624" y="2094"/>
                  </a:lnTo>
                  <a:lnTo>
                    <a:pt x="642" y="2124"/>
                  </a:lnTo>
                  <a:lnTo>
                    <a:pt x="672" y="2166"/>
                  </a:lnTo>
                  <a:lnTo>
                    <a:pt x="696" y="2202"/>
                  </a:lnTo>
                  <a:lnTo>
                    <a:pt x="714" y="2232"/>
                  </a:lnTo>
                  <a:lnTo>
                    <a:pt x="720" y="2244"/>
                  </a:lnTo>
                  <a:lnTo>
                    <a:pt x="726" y="2244"/>
                  </a:lnTo>
                  <a:lnTo>
                    <a:pt x="732" y="2238"/>
                  </a:lnTo>
                  <a:lnTo>
                    <a:pt x="744" y="2238"/>
                  </a:lnTo>
                  <a:lnTo>
                    <a:pt x="768" y="2226"/>
                  </a:lnTo>
                  <a:lnTo>
                    <a:pt x="774" y="2220"/>
                  </a:lnTo>
                  <a:lnTo>
                    <a:pt x="780" y="2208"/>
                  </a:lnTo>
                  <a:lnTo>
                    <a:pt x="780" y="2172"/>
                  </a:lnTo>
                  <a:lnTo>
                    <a:pt x="786" y="2160"/>
                  </a:lnTo>
                  <a:lnTo>
                    <a:pt x="798" y="2154"/>
                  </a:lnTo>
                  <a:lnTo>
                    <a:pt x="804" y="2154"/>
                  </a:lnTo>
                  <a:lnTo>
                    <a:pt x="810" y="2160"/>
                  </a:lnTo>
                  <a:lnTo>
                    <a:pt x="828" y="2160"/>
                  </a:lnTo>
                  <a:lnTo>
                    <a:pt x="834" y="2154"/>
                  </a:lnTo>
                  <a:lnTo>
                    <a:pt x="846" y="2148"/>
                  </a:lnTo>
                  <a:lnTo>
                    <a:pt x="852" y="2142"/>
                  </a:lnTo>
                  <a:lnTo>
                    <a:pt x="864" y="2136"/>
                  </a:lnTo>
                  <a:lnTo>
                    <a:pt x="852" y="2136"/>
                  </a:lnTo>
                  <a:lnTo>
                    <a:pt x="846" y="2130"/>
                  </a:lnTo>
                  <a:lnTo>
                    <a:pt x="846" y="2118"/>
                  </a:lnTo>
                  <a:lnTo>
                    <a:pt x="852" y="2100"/>
                  </a:lnTo>
                  <a:lnTo>
                    <a:pt x="858" y="2088"/>
                  </a:lnTo>
                  <a:lnTo>
                    <a:pt x="906" y="2064"/>
                  </a:lnTo>
                  <a:lnTo>
                    <a:pt x="918" y="2052"/>
                  </a:lnTo>
                  <a:lnTo>
                    <a:pt x="918" y="2040"/>
                  </a:lnTo>
                  <a:lnTo>
                    <a:pt x="912" y="2028"/>
                  </a:lnTo>
                  <a:lnTo>
                    <a:pt x="912" y="2010"/>
                  </a:lnTo>
                  <a:lnTo>
                    <a:pt x="900" y="1974"/>
                  </a:lnTo>
                  <a:lnTo>
                    <a:pt x="900" y="1908"/>
                  </a:lnTo>
                  <a:lnTo>
                    <a:pt x="906" y="1890"/>
                  </a:lnTo>
                  <a:lnTo>
                    <a:pt x="906" y="1884"/>
                  </a:lnTo>
                  <a:lnTo>
                    <a:pt x="912" y="1878"/>
                  </a:lnTo>
                  <a:lnTo>
                    <a:pt x="912" y="1860"/>
                  </a:lnTo>
                  <a:lnTo>
                    <a:pt x="918" y="1842"/>
                  </a:lnTo>
                  <a:lnTo>
                    <a:pt x="918" y="1800"/>
                  </a:lnTo>
                  <a:lnTo>
                    <a:pt x="906" y="1776"/>
                  </a:lnTo>
                  <a:lnTo>
                    <a:pt x="888" y="1758"/>
                  </a:lnTo>
                  <a:lnTo>
                    <a:pt x="888" y="1728"/>
                  </a:lnTo>
                  <a:lnTo>
                    <a:pt x="894" y="1722"/>
                  </a:lnTo>
                  <a:lnTo>
                    <a:pt x="900" y="1710"/>
                  </a:lnTo>
                  <a:lnTo>
                    <a:pt x="900" y="1698"/>
                  </a:lnTo>
                  <a:lnTo>
                    <a:pt x="894" y="1686"/>
                  </a:lnTo>
                  <a:lnTo>
                    <a:pt x="894" y="1644"/>
                  </a:lnTo>
                  <a:lnTo>
                    <a:pt x="918" y="1632"/>
                  </a:lnTo>
                  <a:lnTo>
                    <a:pt x="924" y="1632"/>
                  </a:lnTo>
                  <a:lnTo>
                    <a:pt x="948" y="1620"/>
                  </a:lnTo>
                  <a:lnTo>
                    <a:pt x="948" y="1596"/>
                  </a:lnTo>
                  <a:lnTo>
                    <a:pt x="954" y="1584"/>
                  </a:lnTo>
                  <a:lnTo>
                    <a:pt x="960" y="1578"/>
                  </a:lnTo>
                  <a:lnTo>
                    <a:pt x="972" y="1572"/>
                  </a:lnTo>
                  <a:lnTo>
                    <a:pt x="990" y="1572"/>
                  </a:lnTo>
                  <a:lnTo>
                    <a:pt x="996" y="1560"/>
                  </a:lnTo>
                  <a:lnTo>
                    <a:pt x="1002" y="1566"/>
                  </a:lnTo>
                  <a:lnTo>
                    <a:pt x="1032" y="1566"/>
                  </a:lnTo>
                  <a:lnTo>
                    <a:pt x="1032" y="1548"/>
                  </a:lnTo>
                  <a:lnTo>
                    <a:pt x="1038" y="1530"/>
                  </a:lnTo>
                  <a:lnTo>
                    <a:pt x="1050" y="1518"/>
                  </a:lnTo>
                  <a:lnTo>
                    <a:pt x="1056" y="1500"/>
                  </a:lnTo>
                  <a:lnTo>
                    <a:pt x="1068" y="1488"/>
                  </a:lnTo>
                  <a:lnTo>
                    <a:pt x="1074" y="1476"/>
                  </a:lnTo>
                  <a:lnTo>
                    <a:pt x="1086" y="1470"/>
                  </a:lnTo>
                  <a:lnTo>
                    <a:pt x="1092" y="1464"/>
                  </a:lnTo>
                  <a:lnTo>
                    <a:pt x="1110" y="1458"/>
                  </a:lnTo>
                  <a:lnTo>
                    <a:pt x="1116" y="1452"/>
                  </a:lnTo>
                  <a:lnTo>
                    <a:pt x="1128" y="1446"/>
                  </a:lnTo>
                  <a:lnTo>
                    <a:pt x="1134" y="1428"/>
                  </a:lnTo>
                  <a:lnTo>
                    <a:pt x="1158" y="1380"/>
                  </a:lnTo>
                  <a:lnTo>
                    <a:pt x="1176" y="1362"/>
                  </a:lnTo>
                  <a:lnTo>
                    <a:pt x="1188" y="1356"/>
                  </a:lnTo>
                  <a:lnTo>
                    <a:pt x="1206" y="1344"/>
                  </a:lnTo>
                  <a:lnTo>
                    <a:pt x="1218" y="1338"/>
                  </a:lnTo>
                  <a:lnTo>
                    <a:pt x="1236" y="1320"/>
                  </a:lnTo>
                  <a:lnTo>
                    <a:pt x="1242" y="1320"/>
                  </a:lnTo>
                  <a:lnTo>
                    <a:pt x="1230" y="1290"/>
                  </a:lnTo>
                  <a:lnTo>
                    <a:pt x="1236" y="1284"/>
                  </a:lnTo>
                  <a:lnTo>
                    <a:pt x="1260" y="1314"/>
                  </a:lnTo>
                  <a:lnTo>
                    <a:pt x="1320" y="1254"/>
                  </a:lnTo>
                  <a:lnTo>
                    <a:pt x="1332" y="1230"/>
                  </a:lnTo>
                  <a:lnTo>
                    <a:pt x="1326" y="1224"/>
                  </a:lnTo>
                  <a:lnTo>
                    <a:pt x="1320" y="1212"/>
                  </a:lnTo>
                  <a:lnTo>
                    <a:pt x="1314" y="1206"/>
                  </a:lnTo>
                  <a:lnTo>
                    <a:pt x="1308" y="1194"/>
                  </a:lnTo>
                  <a:lnTo>
                    <a:pt x="1308" y="1182"/>
                  </a:lnTo>
                  <a:lnTo>
                    <a:pt x="1320" y="1176"/>
                  </a:lnTo>
                  <a:lnTo>
                    <a:pt x="1326" y="1170"/>
                  </a:lnTo>
                  <a:lnTo>
                    <a:pt x="1338" y="1170"/>
                  </a:lnTo>
                  <a:lnTo>
                    <a:pt x="1350" y="1164"/>
                  </a:lnTo>
                  <a:lnTo>
                    <a:pt x="1362" y="1152"/>
                  </a:lnTo>
                  <a:lnTo>
                    <a:pt x="1374" y="1134"/>
                  </a:lnTo>
                  <a:lnTo>
                    <a:pt x="1374" y="1110"/>
                  </a:lnTo>
                  <a:lnTo>
                    <a:pt x="1392" y="1116"/>
                  </a:lnTo>
                  <a:lnTo>
                    <a:pt x="1398" y="1146"/>
                  </a:lnTo>
                  <a:lnTo>
                    <a:pt x="1416" y="1110"/>
                  </a:lnTo>
                  <a:lnTo>
                    <a:pt x="1416" y="1128"/>
                  </a:lnTo>
                  <a:lnTo>
                    <a:pt x="1422" y="1140"/>
                  </a:lnTo>
                  <a:lnTo>
                    <a:pt x="1422" y="1158"/>
                  </a:lnTo>
                  <a:lnTo>
                    <a:pt x="1428" y="1170"/>
                  </a:lnTo>
                  <a:lnTo>
                    <a:pt x="1434" y="1176"/>
                  </a:lnTo>
                  <a:lnTo>
                    <a:pt x="1440" y="1176"/>
                  </a:lnTo>
                  <a:lnTo>
                    <a:pt x="1446" y="1170"/>
                  </a:lnTo>
                  <a:lnTo>
                    <a:pt x="1446" y="1158"/>
                  </a:lnTo>
                  <a:lnTo>
                    <a:pt x="1452" y="1152"/>
                  </a:lnTo>
                  <a:lnTo>
                    <a:pt x="1452" y="1140"/>
                  </a:lnTo>
                  <a:lnTo>
                    <a:pt x="1458" y="1110"/>
                  </a:lnTo>
                  <a:lnTo>
                    <a:pt x="1440" y="1068"/>
                  </a:lnTo>
                  <a:lnTo>
                    <a:pt x="1440" y="1038"/>
                  </a:lnTo>
                  <a:lnTo>
                    <a:pt x="1410" y="1014"/>
                  </a:lnTo>
                  <a:lnTo>
                    <a:pt x="1398" y="984"/>
                  </a:lnTo>
                  <a:lnTo>
                    <a:pt x="1404" y="972"/>
                  </a:lnTo>
                  <a:lnTo>
                    <a:pt x="1410" y="966"/>
                  </a:lnTo>
                  <a:lnTo>
                    <a:pt x="1416" y="948"/>
                  </a:lnTo>
                  <a:lnTo>
                    <a:pt x="1416" y="942"/>
                  </a:lnTo>
                  <a:lnTo>
                    <a:pt x="1410" y="936"/>
                  </a:lnTo>
                  <a:lnTo>
                    <a:pt x="1398" y="930"/>
                  </a:lnTo>
                  <a:lnTo>
                    <a:pt x="1380" y="930"/>
                  </a:lnTo>
                  <a:lnTo>
                    <a:pt x="1368" y="924"/>
                  </a:lnTo>
                  <a:lnTo>
                    <a:pt x="1356" y="912"/>
                  </a:lnTo>
                  <a:lnTo>
                    <a:pt x="1368" y="900"/>
                  </a:lnTo>
                  <a:lnTo>
                    <a:pt x="1374" y="900"/>
                  </a:lnTo>
                  <a:lnTo>
                    <a:pt x="1374" y="870"/>
                  </a:lnTo>
                  <a:lnTo>
                    <a:pt x="1410" y="870"/>
                  </a:lnTo>
                  <a:lnTo>
                    <a:pt x="1410" y="858"/>
                  </a:lnTo>
                  <a:lnTo>
                    <a:pt x="1380" y="840"/>
                  </a:lnTo>
                  <a:lnTo>
                    <a:pt x="1374" y="840"/>
                  </a:lnTo>
                  <a:lnTo>
                    <a:pt x="1362" y="828"/>
                  </a:lnTo>
                  <a:lnTo>
                    <a:pt x="1350" y="822"/>
                  </a:lnTo>
                  <a:lnTo>
                    <a:pt x="1344" y="810"/>
                  </a:lnTo>
                  <a:lnTo>
                    <a:pt x="1344" y="804"/>
                  </a:lnTo>
                  <a:lnTo>
                    <a:pt x="1350" y="792"/>
                  </a:lnTo>
                  <a:lnTo>
                    <a:pt x="1362" y="780"/>
                  </a:lnTo>
                  <a:lnTo>
                    <a:pt x="1350" y="762"/>
                  </a:lnTo>
                  <a:lnTo>
                    <a:pt x="1368" y="762"/>
                  </a:lnTo>
                  <a:lnTo>
                    <a:pt x="1392" y="774"/>
                  </a:lnTo>
                  <a:lnTo>
                    <a:pt x="1386" y="768"/>
                  </a:lnTo>
                  <a:lnTo>
                    <a:pt x="1404" y="762"/>
                  </a:lnTo>
                  <a:lnTo>
                    <a:pt x="1410" y="774"/>
                  </a:lnTo>
                  <a:lnTo>
                    <a:pt x="1410" y="780"/>
                  </a:lnTo>
                  <a:lnTo>
                    <a:pt x="1416" y="792"/>
                  </a:lnTo>
                  <a:lnTo>
                    <a:pt x="1422" y="798"/>
                  </a:lnTo>
                  <a:lnTo>
                    <a:pt x="1434" y="798"/>
                  </a:lnTo>
                  <a:lnTo>
                    <a:pt x="1440" y="804"/>
                  </a:lnTo>
                  <a:lnTo>
                    <a:pt x="1446" y="786"/>
                  </a:lnTo>
                  <a:lnTo>
                    <a:pt x="1452" y="792"/>
                  </a:lnTo>
                  <a:lnTo>
                    <a:pt x="1458" y="792"/>
                  </a:lnTo>
                  <a:lnTo>
                    <a:pt x="1464" y="798"/>
                  </a:lnTo>
                  <a:lnTo>
                    <a:pt x="1464" y="828"/>
                  </a:lnTo>
                  <a:lnTo>
                    <a:pt x="1470" y="828"/>
                  </a:lnTo>
                  <a:lnTo>
                    <a:pt x="1470" y="864"/>
                  </a:lnTo>
                  <a:lnTo>
                    <a:pt x="1476" y="864"/>
                  </a:lnTo>
                  <a:lnTo>
                    <a:pt x="1482" y="870"/>
                  </a:lnTo>
                  <a:lnTo>
                    <a:pt x="1542" y="870"/>
                  </a:lnTo>
                  <a:lnTo>
                    <a:pt x="1554" y="876"/>
                  </a:lnTo>
                  <a:lnTo>
                    <a:pt x="1572" y="876"/>
                  </a:lnTo>
                  <a:lnTo>
                    <a:pt x="1620" y="864"/>
                  </a:lnTo>
                  <a:lnTo>
                    <a:pt x="1626" y="864"/>
                  </a:lnTo>
                  <a:lnTo>
                    <a:pt x="1650" y="888"/>
                  </a:lnTo>
                  <a:lnTo>
                    <a:pt x="1650" y="894"/>
                  </a:lnTo>
                  <a:lnTo>
                    <a:pt x="1644" y="900"/>
                  </a:lnTo>
                  <a:lnTo>
                    <a:pt x="1638" y="900"/>
                  </a:lnTo>
                  <a:lnTo>
                    <a:pt x="1638" y="912"/>
                  </a:lnTo>
                  <a:lnTo>
                    <a:pt x="1632" y="930"/>
                  </a:lnTo>
                  <a:lnTo>
                    <a:pt x="1626" y="942"/>
                  </a:lnTo>
                  <a:lnTo>
                    <a:pt x="1620" y="948"/>
                  </a:lnTo>
                  <a:lnTo>
                    <a:pt x="1614" y="948"/>
                  </a:lnTo>
                  <a:lnTo>
                    <a:pt x="1602" y="954"/>
                  </a:lnTo>
                  <a:lnTo>
                    <a:pt x="1596" y="954"/>
                  </a:lnTo>
                  <a:lnTo>
                    <a:pt x="1584" y="966"/>
                  </a:lnTo>
                  <a:lnTo>
                    <a:pt x="1578" y="978"/>
                  </a:lnTo>
                  <a:lnTo>
                    <a:pt x="1578" y="996"/>
                  </a:lnTo>
                  <a:lnTo>
                    <a:pt x="1584" y="1008"/>
                  </a:lnTo>
                  <a:lnTo>
                    <a:pt x="1602" y="1026"/>
                  </a:lnTo>
                  <a:lnTo>
                    <a:pt x="1608" y="1026"/>
                  </a:lnTo>
                  <a:lnTo>
                    <a:pt x="1626" y="1050"/>
                  </a:lnTo>
                  <a:lnTo>
                    <a:pt x="1632" y="1014"/>
                  </a:lnTo>
                  <a:lnTo>
                    <a:pt x="1632" y="990"/>
                  </a:lnTo>
                  <a:lnTo>
                    <a:pt x="1650" y="990"/>
                  </a:lnTo>
                  <a:lnTo>
                    <a:pt x="1662" y="996"/>
                  </a:lnTo>
                  <a:lnTo>
                    <a:pt x="1668" y="1002"/>
                  </a:lnTo>
                  <a:lnTo>
                    <a:pt x="1668" y="1020"/>
                  </a:lnTo>
                  <a:lnTo>
                    <a:pt x="1674" y="1032"/>
                  </a:lnTo>
                  <a:lnTo>
                    <a:pt x="1674" y="1038"/>
                  </a:lnTo>
                  <a:lnTo>
                    <a:pt x="1680" y="1050"/>
                  </a:lnTo>
                  <a:lnTo>
                    <a:pt x="1680" y="1062"/>
                  </a:lnTo>
                  <a:lnTo>
                    <a:pt x="1686" y="1074"/>
                  </a:lnTo>
                  <a:lnTo>
                    <a:pt x="1692" y="1092"/>
                  </a:lnTo>
                  <a:lnTo>
                    <a:pt x="1698" y="1104"/>
                  </a:lnTo>
                  <a:lnTo>
                    <a:pt x="1704" y="1110"/>
                  </a:lnTo>
                  <a:lnTo>
                    <a:pt x="1704" y="1116"/>
                  </a:lnTo>
                  <a:lnTo>
                    <a:pt x="1722" y="1134"/>
                  </a:lnTo>
                  <a:lnTo>
                    <a:pt x="1722" y="1110"/>
                  </a:lnTo>
                  <a:lnTo>
                    <a:pt x="1728" y="1110"/>
                  </a:lnTo>
                  <a:lnTo>
                    <a:pt x="1734" y="1116"/>
                  </a:lnTo>
                  <a:lnTo>
                    <a:pt x="1746" y="1116"/>
                  </a:lnTo>
                  <a:lnTo>
                    <a:pt x="1746" y="1104"/>
                  </a:lnTo>
                  <a:lnTo>
                    <a:pt x="1728" y="1086"/>
                  </a:lnTo>
                  <a:lnTo>
                    <a:pt x="1728" y="1062"/>
                  </a:lnTo>
                  <a:lnTo>
                    <a:pt x="1722" y="1050"/>
                  </a:lnTo>
                  <a:lnTo>
                    <a:pt x="1740" y="1032"/>
                  </a:lnTo>
                  <a:lnTo>
                    <a:pt x="1746" y="1032"/>
                  </a:lnTo>
                  <a:lnTo>
                    <a:pt x="1740" y="984"/>
                  </a:lnTo>
                  <a:lnTo>
                    <a:pt x="1722" y="966"/>
                  </a:lnTo>
                  <a:lnTo>
                    <a:pt x="1716" y="966"/>
                  </a:lnTo>
                  <a:lnTo>
                    <a:pt x="1770" y="966"/>
                  </a:lnTo>
                  <a:lnTo>
                    <a:pt x="1782" y="972"/>
                  </a:lnTo>
                  <a:lnTo>
                    <a:pt x="1794" y="972"/>
                  </a:lnTo>
                  <a:lnTo>
                    <a:pt x="1794" y="936"/>
                  </a:lnTo>
                  <a:lnTo>
                    <a:pt x="1812" y="882"/>
                  </a:lnTo>
                  <a:lnTo>
                    <a:pt x="1806" y="876"/>
                  </a:lnTo>
                  <a:lnTo>
                    <a:pt x="1800" y="864"/>
                  </a:lnTo>
                  <a:lnTo>
                    <a:pt x="1800" y="846"/>
                  </a:lnTo>
                  <a:lnTo>
                    <a:pt x="1812" y="840"/>
                  </a:lnTo>
                  <a:lnTo>
                    <a:pt x="1818" y="834"/>
                  </a:lnTo>
                  <a:lnTo>
                    <a:pt x="1836" y="804"/>
                  </a:lnTo>
                  <a:lnTo>
                    <a:pt x="1836" y="792"/>
                  </a:lnTo>
                  <a:lnTo>
                    <a:pt x="1830" y="786"/>
                  </a:lnTo>
                  <a:lnTo>
                    <a:pt x="1830" y="780"/>
                  </a:lnTo>
                  <a:lnTo>
                    <a:pt x="1824" y="774"/>
                  </a:lnTo>
                  <a:lnTo>
                    <a:pt x="1824" y="750"/>
                  </a:lnTo>
                  <a:lnTo>
                    <a:pt x="1830" y="750"/>
                  </a:lnTo>
                  <a:lnTo>
                    <a:pt x="1836" y="744"/>
                  </a:lnTo>
                  <a:lnTo>
                    <a:pt x="1848" y="744"/>
                  </a:lnTo>
                  <a:lnTo>
                    <a:pt x="1860" y="738"/>
                  </a:lnTo>
                  <a:lnTo>
                    <a:pt x="1872" y="726"/>
                  </a:lnTo>
                  <a:lnTo>
                    <a:pt x="1872" y="708"/>
                  </a:lnTo>
                  <a:lnTo>
                    <a:pt x="1878" y="708"/>
                  </a:lnTo>
                  <a:lnTo>
                    <a:pt x="1890" y="702"/>
                  </a:lnTo>
                  <a:lnTo>
                    <a:pt x="1926" y="702"/>
                  </a:lnTo>
                  <a:lnTo>
                    <a:pt x="1932" y="708"/>
                  </a:lnTo>
                  <a:lnTo>
                    <a:pt x="1950" y="708"/>
                  </a:lnTo>
                  <a:lnTo>
                    <a:pt x="1950" y="702"/>
                  </a:lnTo>
                  <a:lnTo>
                    <a:pt x="1944" y="696"/>
                  </a:lnTo>
                  <a:lnTo>
                    <a:pt x="1932" y="690"/>
                  </a:lnTo>
                  <a:lnTo>
                    <a:pt x="1926" y="684"/>
                  </a:lnTo>
                  <a:lnTo>
                    <a:pt x="1920" y="6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2" name="Georgia" descr="© INSCALE GmbH, 05.05.2010&#10;http://www.presentationload.com/">
              <a:extLst>
                <a:ext uri="{FF2B5EF4-FFF2-40B4-BE49-F238E27FC236}">
                  <a16:creationId xmlns:a16="http://schemas.microsoft.com/office/drawing/2014/main" id="{780818D8-CC7D-4A17-B48B-92A24F8CD37D}"/>
                </a:ext>
              </a:extLst>
            </p:cNvPr>
            <p:cNvSpPr>
              <a:spLocks/>
            </p:cNvSpPr>
            <p:nvPr>
              <p:custDataLst>
                <p:tags r:id="rId45"/>
              </p:custDataLst>
            </p:nvPr>
          </p:nvSpPr>
          <p:spPr bwMode="gray">
            <a:xfrm>
              <a:off x="8407253" y="2353599"/>
              <a:ext cx="179054" cy="81940"/>
            </a:xfrm>
            <a:custGeom>
              <a:avLst/>
              <a:gdLst>
                <a:gd name="T0" fmla="*/ 2147483647 w 462"/>
                <a:gd name="T1" fmla="*/ 2147483647 h 210"/>
                <a:gd name="T2" fmla="*/ 2147483647 w 462"/>
                <a:gd name="T3" fmla="*/ 2147483647 h 210"/>
                <a:gd name="T4" fmla="*/ 2147483647 w 462"/>
                <a:gd name="T5" fmla="*/ 2147483647 h 210"/>
                <a:gd name="T6" fmla="*/ 2147483647 w 462"/>
                <a:gd name="T7" fmla="*/ 2147483647 h 210"/>
                <a:gd name="T8" fmla="*/ 2147483647 w 462"/>
                <a:gd name="T9" fmla="*/ 2147483647 h 210"/>
                <a:gd name="T10" fmla="*/ 2147483647 w 462"/>
                <a:gd name="T11" fmla="*/ 2147483647 h 210"/>
                <a:gd name="T12" fmla="*/ 2147483647 w 462"/>
                <a:gd name="T13" fmla="*/ 2147483647 h 210"/>
                <a:gd name="T14" fmla="*/ 2147483647 w 462"/>
                <a:gd name="T15" fmla="*/ 2147483647 h 210"/>
                <a:gd name="T16" fmla="*/ 2147483647 w 462"/>
                <a:gd name="T17" fmla="*/ 2147483647 h 210"/>
                <a:gd name="T18" fmla="*/ 2147483647 w 462"/>
                <a:gd name="T19" fmla="*/ 2147483647 h 210"/>
                <a:gd name="T20" fmla="*/ 2147483647 w 462"/>
                <a:gd name="T21" fmla="*/ 2147483647 h 210"/>
                <a:gd name="T22" fmla="*/ 2147483647 w 462"/>
                <a:gd name="T23" fmla="*/ 2147483647 h 210"/>
                <a:gd name="T24" fmla="*/ 2147483647 w 462"/>
                <a:gd name="T25" fmla="*/ 2147483647 h 210"/>
                <a:gd name="T26" fmla="*/ 2147483647 w 462"/>
                <a:gd name="T27" fmla="*/ 2147483647 h 210"/>
                <a:gd name="T28" fmla="*/ 2147483647 w 462"/>
                <a:gd name="T29" fmla="*/ 2147483647 h 210"/>
                <a:gd name="T30" fmla="*/ 2147483647 w 462"/>
                <a:gd name="T31" fmla="*/ 2147483647 h 210"/>
                <a:gd name="T32" fmla="*/ 2147483647 w 462"/>
                <a:gd name="T33" fmla="*/ 2147483647 h 210"/>
                <a:gd name="T34" fmla="*/ 2147483647 w 462"/>
                <a:gd name="T35" fmla="*/ 2147483647 h 210"/>
                <a:gd name="T36" fmla="*/ 2147483647 w 462"/>
                <a:gd name="T37" fmla="*/ 2147483647 h 210"/>
                <a:gd name="T38" fmla="*/ 2147483647 w 462"/>
                <a:gd name="T39" fmla="*/ 2147483647 h 210"/>
                <a:gd name="T40" fmla="*/ 2147483647 w 462"/>
                <a:gd name="T41" fmla="*/ 2147483647 h 210"/>
                <a:gd name="T42" fmla="*/ 2147483647 w 462"/>
                <a:gd name="T43" fmla="*/ 2147483647 h 210"/>
                <a:gd name="T44" fmla="*/ 2147483647 w 462"/>
                <a:gd name="T45" fmla="*/ 2147483647 h 210"/>
                <a:gd name="T46" fmla="*/ 2147483647 w 462"/>
                <a:gd name="T47" fmla="*/ 2147483647 h 210"/>
                <a:gd name="T48" fmla="*/ 2147483647 w 462"/>
                <a:gd name="T49" fmla="*/ 2147483647 h 210"/>
                <a:gd name="T50" fmla="*/ 2147483647 w 462"/>
                <a:gd name="T51" fmla="*/ 2147483647 h 210"/>
                <a:gd name="T52" fmla="*/ 2147483647 w 462"/>
                <a:gd name="T53" fmla="*/ 2147483647 h 210"/>
                <a:gd name="T54" fmla="*/ 2147483647 w 462"/>
                <a:gd name="T55" fmla="*/ 2147483647 h 210"/>
                <a:gd name="T56" fmla="*/ 2147483647 w 462"/>
                <a:gd name="T57" fmla="*/ 2147483647 h 210"/>
                <a:gd name="T58" fmla="*/ 2147483647 w 462"/>
                <a:gd name="T59" fmla="*/ 2147483647 h 210"/>
                <a:gd name="T60" fmla="*/ 2147483647 w 462"/>
                <a:gd name="T61" fmla="*/ 2147483647 h 210"/>
                <a:gd name="T62" fmla="*/ 2147483647 w 462"/>
                <a:gd name="T63" fmla="*/ 2147483647 h 210"/>
                <a:gd name="T64" fmla="*/ 2147483647 w 462"/>
                <a:gd name="T65" fmla="*/ 2147483647 h 210"/>
                <a:gd name="T66" fmla="*/ 2147483647 w 462"/>
                <a:gd name="T67" fmla="*/ 2147483647 h 210"/>
                <a:gd name="T68" fmla="*/ 2147483647 w 462"/>
                <a:gd name="T69" fmla="*/ 2147483647 h 210"/>
                <a:gd name="T70" fmla="*/ 2147483647 w 462"/>
                <a:gd name="T71" fmla="*/ 2147483647 h 210"/>
                <a:gd name="T72" fmla="*/ 2147483647 w 462"/>
                <a:gd name="T73" fmla="*/ 2147483647 h 210"/>
                <a:gd name="T74" fmla="*/ 2147483647 w 462"/>
                <a:gd name="T75" fmla="*/ 2147483647 h 210"/>
                <a:gd name="T76" fmla="*/ 2147483647 w 462"/>
                <a:gd name="T77" fmla="*/ 2147483647 h 210"/>
                <a:gd name="T78" fmla="*/ 2147483647 w 462"/>
                <a:gd name="T79" fmla="*/ 2147483647 h 210"/>
                <a:gd name="T80" fmla="*/ 2147483647 w 462"/>
                <a:gd name="T81" fmla="*/ 0 h 210"/>
                <a:gd name="T82" fmla="*/ 0 w 462"/>
                <a:gd name="T83" fmla="*/ 2147483647 h 2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2"/>
                <a:gd name="T127" fmla="*/ 0 h 210"/>
                <a:gd name="T128" fmla="*/ 462 w 462"/>
                <a:gd name="T129" fmla="*/ 210 h 2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2" h="210">
                  <a:moveTo>
                    <a:pt x="6" y="18"/>
                  </a:moveTo>
                  <a:lnTo>
                    <a:pt x="12" y="18"/>
                  </a:lnTo>
                  <a:lnTo>
                    <a:pt x="18" y="24"/>
                  </a:lnTo>
                  <a:lnTo>
                    <a:pt x="30" y="30"/>
                  </a:lnTo>
                  <a:lnTo>
                    <a:pt x="42" y="42"/>
                  </a:lnTo>
                  <a:lnTo>
                    <a:pt x="60" y="48"/>
                  </a:lnTo>
                  <a:lnTo>
                    <a:pt x="72" y="54"/>
                  </a:lnTo>
                  <a:lnTo>
                    <a:pt x="78" y="54"/>
                  </a:lnTo>
                  <a:lnTo>
                    <a:pt x="84" y="60"/>
                  </a:lnTo>
                  <a:lnTo>
                    <a:pt x="96" y="66"/>
                  </a:lnTo>
                  <a:lnTo>
                    <a:pt x="102" y="78"/>
                  </a:lnTo>
                  <a:lnTo>
                    <a:pt x="114" y="84"/>
                  </a:lnTo>
                  <a:lnTo>
                    <a:pt x="114" y="96"/>
                  </a:lnTo>
                  <a:lnTo>
                    <a:pt x="120" y="114"/>
                  </a:lnTo>
                  <a:lnTo>
                    <a:pt x="120" y="132"/>
                  </a:lnTo>
                  <a:lnTo>
                    <a:pt x="126" y="138"/>
                  </a:lnTo>
                  <a:lnTo>
                    <a:pt x="132" y="150"/>
                  </a:lnTo>
                  <a:lnTo>
                    <a:pt x="138" y="156"/>
                  </a:lnTo>
                  <a:lnTo>
                    <a:pt x="138" y="162"/>
                  </a:lnTo>
                  <a:lnTo>
                    <a:pt x="132" y="168"/>
                  </a:lnTo>
                  <a:lnTo>
                    <a:pt x="168" y="174"/>
                  </a:lnTo>
                  <a:lnTo>
                    <a:pt x="174" y="168"/>
                  </a:lnTo>
                  <a:lnTo>
                    <a:pt x="186" y="162"/>
                  </a:lnTo>
                  <a:lnTo>
                    <a:pt x="198" y="162"/>
                  </a:lnTo>
                  <a:lnTo>
                    <a:pt x="210" y="168"/>
                  </a:lnTo>
                  <a:lnTo>
                    <a:pt x="216" y="174"/>
                  </a:lnTo>
                  <a:lnTo>
                    <a:pt x="222" y="186"/>
                  </a:lnTo>
                  <a:lnTo>
                    <a:pt x="222" y="192"/>
                  </a:lnTo>
                  <a:lnTo>
                    <a:pt x="246" y="192"/>
                  </a:lnTo>
                  <a:lnTo>
                    <a:pt x="246" y="198"/>
                  </a:lnTo>
                  <a:lnTo>
                    <a:pt x="252" y="204"/>
                  </a:lnTo>
                  <a:lnTo>
                    <a:pt x="276" y="198"/>
                  </a:lnTo>
                  <a:lnTo>
                    <a:pt x="282" y="192"/>
                  </a:lnTo>
                  <a:lnTo>
                    <a:pt x="336" y="198"/>
                  </a:lnTo>
                  <a:lnTo>
                    <a:pt x="336" y="180"/>
                  </a:lnTo>
                  <a:lnTo>
                    <a:pt x="342" y="180"/>
                  </a:lnTo>
                  <a:lnTo>
                    <a:pt x="348" y="186"/>
                  </a:lnTo>
                  <a:lnTo>
                    <a:pt x="354" y="186"/>
                  </a:lnTo>
                  <a:lnTo>
                    <a:pt x="354" y="180"/>
                  </a:lnTo>
                  <a:lnTo>
                    <a:pt x="366" y="168"/>
                  </a:lnTo>
                  <a:lnTo>
                    <a:pt x="390" y="168"/>
                  </a:lnTo>
                  <a:lnTo>
                    <a:pt x="396" y="174"/>
                  </a:lnTo>
                  <a:lnTo>
                    <a:pt x="396" y="180"/>
                  </a:lnTo>
                  <a:lnTo>
                    <a:pt x="414" y="198"/>
                  </a:lnTo>
                  <a:lnTo>
                    <a:pt x="426" y="192"/>
                  </a:lnTo>
                  <a:lnTo>
                    <a:pt x="438" y="192"/>
                  </a:lnTo>
                  <a:lnTo>
                    <a:pt x="456" y="210"/>
                  </a:lnTo>
                  <a:lnTo>
                    <a:pt x="462" y="204"/>
                  </a:lnTo>
                  <a:lnTo>
                    <a:pt x="456" y="192"/>
                  </a:lnTo>
                  <a:lnTo>
                    <a:pt x="450" y="186"/>
                  </a:lnTo>
                  <a:lnTo>
                    <a:pt x="444" y="174"/>
                  </a:lnTo>
                  <a:lnTo>
                    <a:pt x="438" y="168"/>
                  </a:lnTo>
                  <a:lnTo>
                    <a:pt x="432" y="168"/>
                  </a:lnTo>
                  <a:lnTo>
                    <a:pt x="414" y="150"/>
                  </a:lnTo>
                  <a:lnTo>
                    <a:pt x="420" y="144"/>
                  </a:lnTo>
                  <a:lnTo>
                    <a:pt x="432" y="144"/>
                  </a:lnTo>
                  <a:lnTo>
                    <a:pt x="420" y="132"/>
                  </a:lnTo>
                  <a:lnTo>
                    <a:pt x="408" y="126"/>
                  </a:lnTo>
                  <a:lnTo>
                    <a:pt x="396" y="114"/>
                  </a:lnTo>
                  <a:lnTo>
                    <a:pt x="378" y="114"/>
                  </a:lnTo>
                  <a:lnTo>
                    <a:pt x="378" y="108"/>
                  </a:lnTo>
                  <a:lnTo>
                    <a:pt x="384" y="102"/>
                  </a:lnTo>
                  <a:lnTo>
                    <a:pt x="384" y="90"/>
                  </a:lnTo>
                  <a:lnTo>
                    <a:pt x="354" y="84"/>
                  </a:lnTo>
                  <a:lnTo>
                    <a:pt x="342" y="72"/>
                  </a:lnTo>
                  <a:lnTo>
                    <a:pt x="330" y="66"/>
                  </a:lnTo>
                  <a:lnTo>
                    <a:pt x="300" y="66"/>
                  </a:lnTo>
                  <a:lnTo>
                    <a:pt x="300" y="72"/>
                  </a:lnTo>
                  <a:lnTo>
                    <a:pt x="288" y="72"/>
                  </a:lnTo>
                  <a:lnTo>
                    <a:pt x="282" y="78"/>
                  </a:lnTo>
                  <a:lnTo>
                    <a:pt x="258" y="78"/>
                  </a:lnTo>
                  <a:lnTo>
                    <a:pt x="246" y="72"/>
                  </a:lnTo>
                  <a:lnTo>
                    <a:pt x="240" y="72"/>
                  </a:lnTo>
                  <a:lnTo>
                    <a:pt x="240" y="66"/>
                  </a:lnTo>
                  <a:lnTo>
                    <a:pt x="192" y="36"/>
                  </a:lnTo>
                  <a:lnTo>
                    <a:pt x="186" y="36"/>
                  </a:lnTo>
                  <a:lnTo>
                    <a:pt x="180" y="30"/>
                  </a:lnTo>
                  <a:lnTo>
                    <a:pt x="144" y="30"/>
                  </a:lnTo>
                  <a:lnTo>
                    <a:pt x="84" y="18"/>
                  </a:lnTo>
                  <a:lnTo>
                    <a:pt x="66" y="12"/>
                  </a:lnTo>
                  <a:lnTo>
                    <a:pt x="54" y="6"/>
                  </a:lnTo>
                  <a:lnTo>
                    <a:pt x="36" y="0"/>
                  </a:lnTo>
                  <a:lnTo>
                    <a:pt x="24" y="0"/>
                  </a:lnTo>
                  <a:lnTo>
                    <a:pt x="0" y="18"/>
                  </a:lnTo>
                  <a:lnTo>
                    <a:pt x="6"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3" name="East Timor" descr="© INSCALE GmbH, 05.05.2010&#10;http://www.presentationload.com/">
              <a:extLst>
                <a:ext uri="{FF2B5EF4-FFF2-40B4-BE49-F238E27FC236}">
                  <a16:creationId xmlns:a16="http://schemas.microsoft.com/office/drawing/2014/main" id="{39C7F09A-F3C3-4413-9B11-BD14CEB1E18D}"/>
                </a:ext>
              </a:extLst>
            </p:cNvPr>
            <p:cNvSpPr>
              <a:spLocks noEditPoints="1"/>
            </p:cNvSpPr>
            <p:nvPr>
              <p:custDataLst>
                <p:tags r:id="rId46"/>
              </p:custDataLst>
            </p:nvPr>
          </p:nvSpPr>
          <p:spPr bwMode="gray">
            <a:xfrm>
              <a:off x="10795669" y="3974201"/>
              <a:ext cx="97115" cy="45522"/>
            </a:xfrm>
            <a:custGeom>
              <a:avLst/>
              <a:gdLst>
                <a:gd name="T0" fmla="*/ 2147483647 w 252"/>
                <a:gd name="T1" fmla="*/ 0 h 120"/>
                <a:gd name="T2" fmla="*/ 2147483647 w 252"/>
                <a:gd name="T3" fmla="*/ 2147483647 h 120"/>
                <a:gd name="T4" fmla="*/ 2147483647 w 252"/>
                <a:gd name="T5" fmla="*/ 2147483647 h 120"/>
                <a:gd name="T6" fmla="*/ 2147483647 w 252"/>
                <a:gd name="T7" fmla="*/ 2147483647 h 120"/>
                <a:gd name="T8" fmla="*/ 2147483647 w 252"/>
                <a:gd name="T9" fmla="*/ 2147483647 h 120"/>
                <a:gd name="T10" fmla="*/ 2147483647 w 252"/>
                <a:gd name="T11" fmla="*/ 2147483647 h 120"/>
                <a:gd name="T12" fmla="*/ 2147483647 w 252"/>
                <a:gd name="T13" fmla="*/ 2147483647 h 120"/>
                <a:gd name="T14" fmla="*/ 2147483647 w 252"/>
                <a:gd name="T15" fmla="*/ 2147483647 h 120"/>
                <a:gd name="T16" fmla="*/ 2147483647 w 252"/>
                <a:gd name="T17" fmla="*/ 2147483647 h 120"/>
                <a:gd name="T18" fmla="*/ 2147483647 w 252"/>
                <a:gd name="T19" fmla="*/ 2147483647 h 120"/>
                <a:gd name="T20" fmla="*/ 2147483647 w 252"/>
                <a:gd name="T21" fmla="*/ 2147483647 h 120"/>
                <a:gd name="T22" fmla="*/ 2147483647 w 252"/>
                <a:gd name="T23" fmla="*/ 2147483647 h 120"/>
                <a:gd name="T24" fmla="*/ 2147483647 w 252"/>
                <a:gd name="T25" fmla="*/ 2147483647 h 120"/>
                <a:gd name="T26" fmla="*/ 2147483647 w 252"/>
                <a:gd name="T27" fmla="*/ 2147483647 h 120"/>
                <a:gd name="T28" fmla="*/ 2147483647 w 252"/>
                <a:gd name="T29" fmla="*/ 2147483647 h 120"/>
                <a:gd name="T30" fmla="*/ 2147483647 w 252"/>
                <a:gd name="T31" fmla="*/ 2147483647 h 120"/>
                <a:gd name="T32" fmla="*/ 2147483647 w 252"/>
                <a:gd name="T33" fmla="*/ 2147483647 h 120"/>
                <a:gd name="T34" fmla="*/ 2147483647 w 252"/>
                <a:gd name="T35" fmla="*/ 2147483647 h 120"/>
                <a:gd name="T36" fmla="*/ 2147483647 w 252"/>
                <a:gd name="T37" fmla="*/ 2147483647 h 120"/>
                <a:gd name="T38" fmla="*/ 2147483647 w 252"/>
                <a:gd name="T39" fmla="*/ 2147483647 h 120"/>
                <a:gd name="T40" fmla="*/ 2147483647 w 252"/>
                <a:gd name="T41" fmla="*/ 2147483647 h 120"/>
                <a:gd name="T42" fmla="*/ 2147483647 w 252"/>
                <a:gd name="T43" fmla="*/ 2147483647 h 120"/>
                <a:gd name="T44" fmla="*/ 2147483647 w 252"/>
                <a:gd name="T45" fmla="*/ 2147483647 h 120"/>
                <a:gd name="T46" fmla="*/ 2147483647 w 252"/>
                <a:gd name="T47" fmla="*/ 0 h 120"/>
                <a:gd name="T48" fmla="*/ 0 w 252"/>
                <a:gd name="T49" fmla="*/ 2147483647 h 120"/>
                <a:gd name="T50" fmla="*/ 2147483647 w 252"/>
                <a:gd name="T51" fmla="*/ 2147483647 h 120"/>
                <a:gd name="T52" fmla="*/ 2147483647 w 252"/>
                <a:gd name="T53" fmla="*/ 2147483647 h 120"/>
                <a:gd name="T54" fmla="*/ 2147483647 w 252"/>
                <a:gd name="T55" fmla="*/ 2147483647 h 120"/>
                <a:gd name="T56" fmla="*/ 2147483647 w 252"/>
                <a:gd name="T57" fmla="*/ 2147483647 h 120"/>
                <a:gd name="T58" fmla="*/ 2147483647 w 252"/>
                <a:gd name="T59" fmla="*/ 2147483647 h 120"/>
                <a:gd name="T60" fmla="*/ 2147483647 w 252"/>
                <a:gd name="T61" fmla="*/ 2147483647 h 120"/>
                <a:gd name="T62" fmla="*/ 2147483647 w 252"/>
                <a:gd name="T63" fmla="*/ 2147483647 h 120"/>
                <a:gd name="T64" fmla="*/ 0 w 252"/>
                <a:gd name="T65" fmla="*/ 2147483647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120"/>
                <a:gd name="T101" fmla="*/ 252 w 252"/>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120">
                  <a:moveTo>
                    <a:pt x="228" y="0"/>
                  </a:moveTo>
                  <a:lnTo>
                    <a:pt x="204" y="24"/>
                  </a:lnTo>
                  <a:lnTo>
                    <a:pt x="114" y="24"/>
                  </a:lnTo>
                  <a:lnTo>
                    <a:pt x="108" y="30"/>
                  </a:lnTo>
                  <a:lnTo>
                    <a:pt x="102" y="42"/>
                  </a:lnTo>
                  <a:lnTo>
                    <a:pt x="96" y="48"/>
                  </a:lnTo>
                  <a:lnTo>
                    <a:pt x="90" y="48"/>
                  </a:lnTo>
                  <a:lnTo>
                    <a:pt x="78" y="54"/>
                  </a:lnTo>
                  <a:lnTo>
                    <a:pt x="90" y="72"/>
                  </a:lnTo>
                  <a:lnTo>
                    <a:pt x="84" y="78"/>
                  </a:lnTo>
                  <a:lnTo>
                    <a:pt x="72" y="102"/>
                  </a:lnTo>
                  <a:lnTo>
                    <a:pt x="72" y="114"/>
                  </a:lnTo>
                  <a:lnTo>
                    <a:pt x="78" y="120"/>
                  </a:lnTo>
                  <a:lnTo>
                    <a:pt x="78" y="114"/>
                  </a:lnTo>
                  <a:lnTo>
                    <a:pt x="84" y="108"/>
                  </a:lnTo>
                  <a:lnTo>
                    <a:pt x="96" y="108"/>
                  </a:lnTo>
                  <a:lnTo>
                    <a:pt x="132" y="84"/>
                  </a:lnTo>
                  <a:lnTo>
                    <a:pt x="138" y="90"/>
                  </a:lnTo>
                  <a:lnTo>
                    <a:pt x="162" y="90"/>
                  </a:lnTo>
                  <a:lnTo>
                    <a:pt x="186" y="78"/>
                  </a:lnTo>
                  <a:lnTo>
                    <a:pt x="198" y="66"/>
                  </a:lnTo>
                  <a:lnTo>
                    <a:pt x="210" y="60"/>
                  </a:lnTo>
                  <a:lnTo>
                    <a:pt x="252" y="18"/>
                  </a:lnTo>
                  <a:lnTo>
                    <a:pt x="228" y="0"/>
                  </a:lnTo>
                  <a:close/>
                  <a:moveTo>
                    <a:pt x="0" y="90"/>
                  </a:moveTo>
                  <a:lnTo>
                    <a:pt x="6" y="102"/>
                  </a:lnTo>
                  <a:lnTo>
                    <a:pt x="18" y="96"/>
                  </a:lnTo>
                  <a:lnTo>
                    <a:pt x="24" y="90"/>
                  </a:lnTo>
                  <a:lnTo>
                    <a:pt x="36" y="90"/>
                  </a:lnTo>
                  <a:lnTo>
                    <a:pt x="36" y="84"/>
                  </a:lnTo>
                  <a:lnTo>
                    <a:pt x="42" y="72"/>
                  </a:lnTo>
                  <a:lnTo>
                    <a:pt x="18" y="72"/>
                  </a:lnTo>
                  <a:lnTo>
                    <a:pt x="0" y="9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4" name="Cyprus" descr="© INSCALE GmbH, 05.05.2010&#10;http://www.presentationload.com/">
              <a:extLst>
                <a:ext uri="{FF2B5EF4-FFF2-40B4-BE49-F238E27FC236}">
                  <a16:creationId xmlns:a16="http://schemas.microsoft.com/office/drawing/2014/main" id="{54B978B9-B3A5-4461-8433-7142FD615FA3}"/>
                </a:ext>
              </a:extLst>
            </p:cNvPr>
            <p:cNvSpPr>
              <a:spLocks/>
            </p:cNvSpPr>
            <p:nvPr>
              <p:custDataLst>
                <p:tags r:id="rId47"/>
              </p:custDataLst>
            </p:nvPr>
          </p:nvSpPr>
          <p:spPr bwMode="gray">
            <a:xfrm>
              <a:off x="8234267" y="2602457"/>
              <a:ext cx="57662" cy="33383"/>
            </a:xfrm>
            <a:custGeom>
              <a:avLst/>
              <a:gdLst>
                <a:gd name="T0" fmla="*/ 0 w 150"/>
                <a:gd name="T1" fmla="*/ 2147483647 h 84"/>
                <a:gd name="T2" fmla="*/ 2147483647 w 150"/>
                <a:gd name="T3" fmla="*/ 2147483647 h 84"/>
                <a:gd name="T4" fmla="*/ 2147483647 w 150"/>
                <a:gd name="T5" fmla="*/ 2147483647 h 84"/>
                <a:gd name="T6" fmla="*/ 2147483647 w 150"/>
                <a:gd name="T7" fmla="*/ 2147483647 h 84"/>
                <a:gd name="T8" fmla="*/ 2147483647 w 150"/>
                <a:gd name="T9" fmla="*/ 2147483647 h 84"/>
                <a:gd name="T10" fmla="*/ 2147483647 w 150"/>
                <a:gd name="T11" fmla="*/ 2147483647 h 84"/>
                <a:gd name="T12" fmla="*/ 2147483647 w 150"/>
                <a:gd name="T13" fmla="*/ 2147483647 h 84"/>
                <a:gd name="T14" fmla="*/ 2147483647 w 150"/>
                <a:gd name="T15" fmla="*/ 2147483647 h 84"/>
                <a:gd name="T16" fmla="*/ 2147483647 w 150"/>
                <a:gd name="T17" fmla="*/ 2147483647 h 84"/>
                <a:gd name="T18" fmla="*/ 2147483647 w 150"/>
                <a:gd name="T19" fmla="*/ 2147483647 h 84"/>
                <a:gd name="T20" fmla="*/ 2147483647 w 150"/>
                <a:gd name="T21" fmla="*/ 2147483647 h 84"/>
                <a:gd name="T22" fmla="*/ 2147483647 w 150"/>
                <a:gd name="T23" fmla="*/ 2147483647 h 84"/>
                <a:gd name="T24" fmla="*/ 2147483647 w 150"/>
                <a:gd name="T25" fmla="*/ 2147483647 h 84"/>
                <a:gd name="T26" fmla="*/ 2147483647 w 150"/>
                <a:gd name="T27" fmla="*/ 0 h 84"/>
                <a:gd name="T28" fmla="*/ 2147483647 w 150"/>
                <a:gd name="T29" fmla="*/ 2147483647 h 84"/>
                <a:gd name="T30" fmla="*/ 2147483647 w 150"/>
                <a:gd name="T31" fmla="*/ 2147483647 h 84"/>
                <a:gd name="T32" fmla="*/ 2147483647 w 150"/>
                <a:gd name="T33" fmla="*/ 2147483647 h 84"/>
                <a:gd name="T34" fmla="*/ 2147483647 w 150"/>
                <a:gd name="T35" fmla="*/ 2147483647 h 84"/>
                <a:gd name="T36" fmla="*/ 2147483647 w 150"/>
                <a:gd name="T37" fmla="*/ 2147483647 h 84"/>
                <a:gd name="T38" fmla="*/ 0 w 150"/>
                <a:gd name="T39" fmla="*/ 2147483647 h 84"/>
                <a:gd name="T40" fmla="*/ 0 w 150"/>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84"/>
                <a:gd name="T65" fmla="*/ 150 w 150"/>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84">
                  <a:moveTo>
                    <a:pt x="0" y="48"/>
                  </a:moveTo>
                  <a:lnTo>
                    <a:pt x="6" y="60"/>
                  </a:lnTo>
                  <a:lnTo>
                    <a:pt x="30" y="72"/>
                  </a:lnTo>
                  <a:lnTo>
                    <a:pt x="36" y="84"/>
                  </a:lnTo>
                  <a:lnTo>
                    <a:pt x="54" y="84"/>
                  </a:lnTo>
                  <a:lnTo>
                    <a:pt x="60" y="78"/>
                  </a:lnTo>
                  <a:lnTo>
                    <a:pt x="72" y="72"/>
                  </a:lnTo>
                  <a:lnTo>
                    <a:pt x="78" y="66"/>
                  </a:lnTo>
                  <a:lnTo>
                    <a:pt x="90" y="60"/>
                  </a:lnTo>
                  <a:lnTo>
                    <a:pt x="96" y="54"/>
                  </a:lnTo>
                  <a:lnTo>
                    <a:pt x="102" y="60"/>
                  </a:lnTo>
                  <a:lnTo>
                    <a:pt x="120" y="60"/>
                  </a:lnTo>
                  <a:lnTo>
                    <a:pt x="120" y="36"/>
                  </a:lnTo>
                  <a:lnTo>
                    <a:pt x="150" y="0"/>
                  </a:lnTo>
                  <a:lnTo>
                    <a:pt x="108" y="24"/>
                  </a:lnTo>
                  <a:lnTo>
                    <a:pt x="54" y="24"/>
                  </a:lnTo>
                  <a:lnTo>
                    <a:pt x="48" y="30"/>
                  </a:lnTo>
                  <a:lnTo>
                    <a:pt x="48" y="36"/>
                  </a:lnTo>
                  <a:lnTo>
                    <a:pt x="12" y="36"/>
                  </a:lnTo>
                  <a:lnTo>
                    <a:pt x="0" y="42"/>
                  </a:lnTo>
                  <a:lnTo>
                    <a:pt x="0" y="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5" name="China" descr="© INSCALE GmbH, 05.05.2010&#10;http://www.presentationload.com/">
              <a:extLst>
                <a:ext uri="{FF2B5EF4-FFF2-40B4-BE49-F238E27FC236}">
                  <a16:creationId xmlns:a16="http://schemas.microsoft.com/office/drawing/2014/main" id="{D77B1FF6-A937-4EEF-8B9C-21ADFC602A4E}"/>
                </a:ext>
              </a:extLst>
            </p:cNvPr>
            <p:cNvSpPr>
              <a:spLocks noEditPoints="1"/>
            </p:cNvSpPr>
            <p:nvPr>
              <p:custDataLst>
                <p:tags r:id="rId48"/>
              </p:custDataLst>
            </p:nvPr>
          </p:nvSpPr>
          <p:spPr bwMode="gray">
            <a:xfrm>
              <a:off x="9284321" y="2048598"/>
              <a:ext cx="1420303" cy="1097093"/>
            </a:xfrm>
            <a:custGeom>
              <a:avLst/>
              <a:gdLst>
                <a:gd name="T0" fmla="*/ 2147483647 w 3660"/>
                <a:gd name="T1" fmla="*/ 2147483647 h 2826"/>
                <a:gd name="T2" fmla="*/ 2147483647 w 3660"/>
                <a:gd name="T3" fmla="*/ 2147483647 h 2826"/>
                <a:gd name="T4" fmla="*/ 2147483647 w 3660"/>
                <a:gd name="T5" fmla="*/ 2147483647 h 2826"/>
                <a:gd name="T6" fmla="*/ 2147483647 w 3660"/>
                <a:gd name="T7" fmla="*/ 2147483647 h 2826"/>
                <a:gd name="T8" fmla="*/ 2147483647 w 3660"/>
                <a:gd name="T9" fmla="*/ 2147483647 h 2826"/>
                <a:gd name="T10" fmla="*/ 2147483647 w 3660"/>
                <a:gd name="T11" fmla="*/ 2147483647 h 2826"/>
                <a:gd name="T12" fmla="*/ 2147483647 w 3660"/>
                <a:gd name="T13" fmla="*/ 2147483647 h 2826"/>
                <a:gd name="T14" fmla="*/ 2147483647 w 3660"/>
                <a:gd name="T15" fmla="*/ 2147483647 h 2826"/>
                <a:gd name="T16" fmla="*/ 2147483647 w 3660"/>
                <a:gd name="T17" fmla="*/ 2147483647 h 2826"/>
                <a:gd name="T18" fmla="*/ 2147483647 w 3660"/>
                <a:gd name="T19" fmla="*/ 2147483647 h 2826"/>
                <a:gd name="T20" fmla="*/ 2147483647 w 3660"/>
                <a:gd name="T21" fmla="*/ 2147483647 h 2826"/>
                <a:gd name="T22" fmla="*/ 2147483647 w 3660"/>
                <a:gd name="T23" fmla="*/ 2147483647 h 2826"/>
                <a:gd name="T24" fmla="*/ 2147483647 w 3660"/>
                <a:gd name="T25" fmla="*/ 2147483647 h 2826"/>
                <a:gd name="T26" fmla="*/ 2147483647 w 3660"/>
                <a:gd name="T27" fmla="*/ 2147483647 h 2826"/>
                <a:gd name="T28" fmla="*/ 2147483647 w 3660"/>
                <a:gd name="T29" fmla="*/ 2147483647 h 2826"/>
                <a:gd name="T30" fmla="*/ 2147483647 w 3660"/>
                <a:gd name="T31" fmla="*/ 2147483647 h 2826"/>
                <a:gd name="T32" fmla="*/ 2147483647 w 3660"/>
                <a:gd name="T33" fmla="*/ 2147483647 h 2826"/>
                <a:gd name="T34" fmla="*/ 2147483647 w 3660"/>
                <a:gd name="T35" fmla="*/ 2147483647 h 2826"/>
                <a:gd name="T36" fmla="*/ 2147483647 w 3660"/>
                <a:gd name="T37" fmla="*/ 2147483647 h 2826"/>
                <a:gd name="T38" fmla="*/ 2147483647 w 3660"/>
                <a:gd name="T39" fmla="*/ 2147483647 h 2826"/>
                <a:gd name="T40" fmla="*/ 2147483647 w 3660"/>
                <a:gd name="T41" fmla="*/ 2147483647 h 2826"/>
                <a:gd name="T42" fmla="*/ 2147483647 w 3660"/>
                <a:gd name="T43" fmla="*/ 2147483647 h 2826"/>
                <a:gd name="T44" fmla="*/ 2147483647 w 3660"/>
                <a:gd name="T45" fmla="*/ 2147483647 h 2826"/>
                <a:gd name="T46" fmla="*/ 0 w 3660"/>
                <a:gd name="T47" fmla="*/ 2147483647 h 2826"/>
                <a:gd name="T48" fmla="*/ 2147483647 w 3660"/>
                <a:gd name="T49" fmla="*/ 2147483647 h 2826"/>
                <a:gd name="T50" fmla="*/ 2147483647 w 3660"/>
                <a:gd name="T51" fmla="*/ 2147483647 h 2826"/>
                <a:gd name="T52" fmla="*/ 2147483647 w 3660"/>
                <a:gd name="T53" fmla="*/ 2147483647 h 2826"/>
                <a:gd name="T54" fmla="*/ 2147483647 w 3660"/>
                <a:gd name="T55" fmla="*/ 2147483647 h 2826"/>
                <a:gd name="T56" fmla="*/ 2147483647 w 3660"/>
                <a:gd name="T57" fmla="*/ 2147483647 h 2826"/>
                <a:gd name="T58" fmla="*/ 2147483647 w 3660"/>
                <a:gd name="T59" fmla="*/ 2147483647 h 2826"/>
                <a:gd name="T60" fmla="*/ 2147483647 w 3660"/>
                <a:gd name="T61" fmla="*/ 2147483647 h 2826"/>
                <a:gd name="T62" fmla="*/ 2147483647 w 3660"/>
                <a:gd name="T63" fmla="*/ 2147483647 h 2826"/>
                <a:gd name="T64" fmla="*/ 2147483647 w 3660"/>
                <a:gd name="T65" fmla="*/ 2147483647 h 2826"/>
                <a:gd name="T66" fmla="*/ 2147483647 w 3660"/>
                <a:gd name="T67" fmla="*/ 2147483647 h 2826"/>
                <a:gd name="T68" fmla="*/ 2147483647 w 3660"/>
                <a:gd name="T69" fmla="*/ 2147483647 h 2826"/>
                <a:gd name="T70" fmla="*/ 2147483647 w 3660"/>
                <a:gd name="T71" fmla="*/ 2147483647 h 2826"/>
                <a:gd name="T72" fmla="*/ 2147483647 w 3660"/>
                <a:gd name="T73" fmla="*/ 2147483647 h 2826"/>
                <a:gd name="T74" fmla="*/ 2147483647 w 3660"/>
                <a:gd name="T75" fmla="*/ 2147483647 h 2826"/>
                <a:gd name="T76" fmla="*/ 2147483647 w 3660"/>
                <a:gd name="T77" fmla="*/ 2147483647 h 2826"/>
                <a:gd name="T78" fmla="*/ 2147483647 w 3660"/>
                <a:gd name="T79" fmla="*/ 2147483647 h 2826"/>
                <a:gd name="T80" fmla="*/ 2147483647 w 3660"/>
                <a:gd name="T81" fmla="*/ 2147483647 h 2826"/>
                <a:gd name="T82" fmla="*/ 2147483647 w 3660"/>
                <a:gd name="T83" fmla="*/ 2147483647 h 2826"/>
                <a:gd name="T84" fmla="*/ 2147483647 w 3660"/>
                <a:gd name="T85" fmla="*/ 2147483647 h 2826"/>
                <a:gd name="T86" fmla="*/ 2147483647 w 3660"/>
                <a:gd name="T87" fmla="*/ 2147483647 h 2826"/>
                <a:gd name="T88" fmla="*/ 2147483647 w 3660"/>
                <a:gd name="T89" fmla="*/ 2147483647 h 2826"/>
                <a:gd name="T90" fmla="*/ 2147483647 w 3660"/>
                <a:gd name="T91" fmla="*/ 2147483647 h 2826"/>
                <a:gd name="T92" fmla="*/ 2147483647 w 3660"/>
                <a:gd name="T93" fmla="*/ 2147483647 h 2826"/>
                <a:gd name="T94" fmla="*/ 2147483647 w 3660"/>
                <a:gd name="T95" fmla="*/ 2147483647 h 2826"/>
                <a:gd name="T96" fmla="*/ 2147483647 w 3660"/>
                <a:gd name="T97" fmla="*/ 2147483647 h 2826"/>
                <a:gd name="T98" fmla="*/ 2147483647 w 3660"/>
                <a:gd name="T99" fmla="*/ 2147483647 h 2826"/>
                <a:gd name="T100" fmla="*/ 2147483647 w 3660"/>
                <a:gd name="T101" fmla="*/ 2147483647 h 2826"/>
                <a:gd name="T102" fmla="*/ 2147483647 w 3660"/>
                <a:gd name="T103" fmla="*/ 2147483647 h 2826"/>
                <a:gd name="T104" fmla="*/ 2147483647 w 3660"/>
                <a:gd name="T105" fmla="*/ 2147483647 h 2826"/>
                <a:gd name="T106" fmla="*/ 2147483647 w 3660"/>
                <a:gd name="T107" fmla="*/ 2147483647 h 2826"/>
                <a:gd name="T108" fmla="*/ 2147483647 w 3660"/>
                <a:gd name="T109" fmla="*/ 2147483647 h 2826"/>
                <a:gd name="T110" fmla="*/ 2147483647 w 3660"/>
                <a:gd name="T111" fmla="*/ 2147483647 h 2826"/>
                <a:gd name="T112" fmla="*/ 2147483647 w 3660"/>
                <a:gd name="T113" fmla="*/ 2147483647 h 2826"/>
                <a:gd name="T114" fmla="*/ 2147483647 w 3660"/>
                <a:gd name="T115" fmla="*/ 2147483647 h 2826"/>
                <a:gd name="T116" fmla="*/ 2147483647 w 3660"/>
                <a:gd name="T117" fmla="*/ 2147483647 h 2826"/>
                <a:gd name="T118" fmla="*/ 2147483647 w 3660"/>
                <a:gd name="T119" fmla="*/ 2147483647 h 2826"/>
                <a:gd name="T120" fmla="*/ 2147483647 w 3660"/>
                <a:gd name="T121" fmla="*/ 2147483647 h 2826"/>
                <a:gd name="T122" fmla="*/ 2147483647 w 3660"/>
                <a:gd name="T123" fmla="*/ 2147483647 h 2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60"/>
                <a:gd name="T187" fmla="*/ 0 h 2826"/>
                <a:gd name="T188" fmla="*/ 3660 w 3660"/>
                <a:gd name="T189" fmla="*/ 2826 h 2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60" h="2826">
                  <a:moveTo>
                    <a:pt x="2862" y="2688"/>
                  </a:moveTo>
                  <a:lnTo>
                    <a:pt x="2850" y="2682"/>
                  </a:lnTo>
                  <a:lnTo>
                    <a:pt x="2772" y="2682"/>
                  </a:lnTo>
                  <a:lnTo>
                    <a:pt x="2766" y="2700"/>
                  </a:lnTo>
                  <a:lnTo>
                    <a:pt x="2748" y="2694"/>
                  </a:lnTo>
                  <a:lnTo>
                    <a:pt x="2736" y="2718"/>
                  </a:lnTo>
                  <a:lnTo>
                    <a:pt x="2730" y="2724"/>
                  </a:lnTo>
                  <a:lnTo>
                    <a:pt x="2712" y="2760"/>
                  </a:lnTo>
                  <a:lnTo>
                    <a:pt x="2718" y="2772"/>
                  </a:lnTo>
                  <a:lnTo>
                    <a:pt x="2724" y="2790"/>
                  </a:lnTo>
                  <a:lnTo>
                    <a:pt x="2754" y="2820"/>
                  </a:lnTo>
                  <a:lnTo>
                    <a:pt x="2766" y="2826"/>
                  </a:lnTo>
                  <a:lnTo>
                    <a:pt x="2772" y="2826"/>
                  </a:lnTo>
                  <a:lnTo>
                    <a:pt x="2802" y="2820"/>
                  </a:lnTo>
                  <a:lnTo>
                    <a:pt x="2820" y="2820"/>
                  </a:lnTo>
                  <a:lnTo>
                    <a:pt x="2844" y="2808"/>
                  </a:lnTo>
                  <a:lnTo>
                    <a:pt x="2850" y="2802"/>
                  </a:lnTo>
                  <a:lnTo>
                    <a:pt x="2850" y="2754"/>
                  </a:lnTo>
                  <a:lnTo>
                    <a:pt x="2856" y="2742"/>
                  </a:lnTo>
                  <a:lnTo>
                    <a:pt x="2862" y="2736"/>
                  </a:lnTo>
                  <a:lnTo>
                    <a:pt x="2868" y="2724"/>
                  </a:lnTo>
                  <a:lnTo>
                    <a:pt x="2868" y="2700"/>
                  </a:lnTo>
                  <a:lnTo>
                    <a:pt x="2862" y="2688"/>
                  </a:lnTo>
                  <a:close/>
                  <a:moveTo>
                    <a:pt x="3660" y="624"/>
                  </a:moveTo>
                  <a:lnTo>
                    <a:pt x="3654" y="600"/>
                  </a:lnTo>
                  <a:lnTo>
                    <a:pt x="3660" y="570"/>
                  </a:lnTo>
                  <a:lnTo>
                    <a:pt x="3642" y="564"/>
                  </a:lnTo>
                  <a:lnTo>
                    <a:pt x="3642" y="540"/>
                  </a:lnTo>
                  <a:lnTo>
                    <a:pt x="3630" y="528"/>
                  </a:lnTo>
                  <a:lnTo>
                    <a:pt x="3630" y="510"/>
                  </a:lnTo>
                  <a:lnTo>
                    <a:pt x="3618" y="492"/>
                  </a:lnTo>
                  <a:lnTo>
                    <a:pt x="3636" y="486"/>
                  </a:lnTo>
                  <a:lnTo>
                    <a:pt x="3636" y="456"/>
                  </a:lnTo>
                  <a:lnTo>
                    <a:pt x="3612" y="444"/>
                  </a:lnTo>
                  <a:lnTo>
                    <a:pt x="3612" y="426"/>
                  </a:lnTo>
                  <a:lnTo>
                    <a:pt x="3606" y="414"/>
                  </a:lnTo>
                  <a:lnTo>
                    <a:pt x="3594" y="408"/>
                  </a:lnTo>
                  <a:lnTo>
                    <a:pt x="3552" y="408"/>
                  </a:lnTo>
                  <a:lnTo>
                    <a:pt x="3546" y="432"/>
                  </a:lnTo>
                  <a:lnTo>
                    <a:pt x="3516" y="432"/>
                  </a:lnTo>
                  <a:lnTo>
                    <a:pt x="3504" y="438"/>
                  </a:lnTo>
                  <a:lnTo>
                    <a:pt x="3498" y="438"/>
                  </a:lnTo>
                  <a:lnTo>
                    <a:pt x="3492" y="444"/>
                  </a:lnTo>
                  <a:lnTo>
                    <a:pt x="3492" y="462"/>
                  </a:lnTo>
                  <a:lnTo>
                    <a:pt x="3462" y="456"/>
                  </a:lnTo>
                  <a:lnTo>
                    <a:pt x="3462" y="468"/>
                  </a:lnTo>
                  <a:lnTo>
                    <a:pt x="3444" y="468"/>
                  </a:lnTo>
                  <a:lnTo>
                    <a:pt x="3432" y="456"/>
                  </a:lnTo>
                  <a:lnTo>
                    <a:pt x="3408" y="462"/>
                  </a:lnTo>
                  <a:lnTo>
                    <a:pt x="3366" y="432"/>
                  </a:lnTo>
                  <a:lnTo>
                    <a:pt x="3366" y="420"/>
                  </a:lnTo>
                  <a:lnTo>
                    <a:pt x="3360" y="408"/>
                  </a:lnTo>
                  <a:lnTo>
                    <a:pt x="3360" y="402"/>
                  </a:lnTo>
                  <a:lnTo>
                    <a:pt x="3354" y="396"/>
                  </a:lnTo>
                  <a:lnTo>
                    <a:pt x="3336" y="396"/>
                  </a:lnTo>
                  <a:lnTo>
                    <a:pt x="3318" y="366"/>
                  </a:lnTo>
                  <a:lnTo>
                    <a:pt x="3276" y="366"/>
                  </a:lnTo>
                  <a:lnTo>
                    <a:pt x="3258" y="348"/>
                  </a:lnTo>
                  <a:lnTo>
                    <a:pt x="3246" y="342"/>
                  </a:lnTo>
                  <a:lnTo>
                    <a:pt x="3228" y="324"/>
                  </a:lnTo>
                  <a:lnTo>
                    <a:pt x="3216" y="324"/>
                  </a:lnTo>
                  <a:lnTo>
                    <a:pt x="3204" y="336"/>
                  </a:lnTo>
                  <a:lnTo>
                    <a:pt x="3192" y="330"/>
                  </a:lnTo>
                  <a:lnTo>
                    <a:pt x="3186" y="324"/>
                  </a:lnTo>
                  <a:lnTo>
                    <a:pt x="3174" y="318"/>
                  </a:lnTo>
                  <a:lnTo>
                    <a:pt x="3126" y="318"/>
                  </a:lnTo>
                  <a:lnTo>
                    <a:pt x="3114" y="312"/>
                  </a:lnTo>
                  <a:lnTo>
                    <a:pt x="3108" y="306"/>
                  </a:lnTo>
                  <a:lnTo>
                    <a:pt x="3084" y="294"/>
                  </a:lnTo>
                  <a:lnTo>
                    <a:pt x="3078" y="288"/>
                  </a:lnTo>
                  <a:lnTo>
                    <a:pt x="3072" y="288"/>
                  </a:lnTo>
                  <a:lnTo>
                    <a:pt x="3066" y="264"/>
                  </a:lnTo>
                  <a:lnTo>
                    <a:pt x="3054" y="264"/>
                  </a:lnTo>
                  <a:lnTo>
                    <a:pt x="3048" y="252"/>
                  </a:lnTo>
                  <a:lnTo>
                    <a:pt x="3030" y="234"/>
                  </a:lnTo>
                  <a:lnTo>
                    <a:pt x="3024" y="222"/>
                  </a:lnTo>
                  <a:lnTo>
                    <a:pt x="2976" y="198"/>
                  </a:lnTo>
                  <a:lnTo>
                    <a:pt x="2964" y="198"/>
                  </a:lnTo>
                  <a:lnTo>
                    <a:pt x="2952" y="168"/>
                  </a:lnTo>
                  <a:lnTo>
                    <a:pt x="2904" y="144"/>
                  </a:lnTo>
                  <a:lnTo>
                    <a:pt x="2898" y="114"/>
                  </a:lnTo>
                  <a:lnTo>
                    <a:pt x="2892" y="114"/>
                  </a:lnTo>
                  <a:lnTo>
                    <a:pt x="2886" y="108"/>
                  </a:lnTo>
                  <a:lnTo>
                    <a:pt x="2874" y="108"/>
                  </a:lnTo>
                  <a:lnTo>
                    <a:pt x="2862" y="96"/>
                  </a:lnTo>
                  <a:lnTo>
                    <a:pt x="2850" y="90"/>
                  </a:lnTo>
                  <a:lnTo>
                    <a:pt x="2838" y="78"/>
                  </a:lnTo>
                  <a:lnTo>
                    <a:pt x="2832" y="78"/>
                  </a:lnTo>
                  <a:lnTo>
                    <a:pt x="2832" y="66"/>
                  </a:lnTo>
                  <a:lnTo>
                    <a:pt x="2820" y="60"/>
                  </a:lnTo>
                  <a:lnTo>
                    <a:pt x="2814" y="54"/>
                  </a:lnTo>
                  <a:lnTo>
                    <a:pt x="2802" y="48"/>
                  </a:lnTo>
                  <a:lnTo>
                    <a:pt x="2796" y="42"/>
                  </a:lnTo>
                  <a:lnTo>
                    <a:pt x="2724" y="42"/>
                  </a:lnTo>
                  <a:lnTo>
                    <a:pt x="2688" y="18"/>
                  </a:lnTo>
                  <a:lnTo>
                    <a:pt x="2652" y="0"/>
                  </a:lnTo>
                  <a:lnTo>
                    <a:pt x="2598" y="12"/>
                  </a:lnTo>
                  <a:lnTo>
                    <a:pt x="2556" y="6"/>
                  </a:lnTo>
                  <a:lnTo>
                    <a:pt x="2550" y="18"/>
                  </a:lnTo>
                  <a:lnTo>
                    <a:pt x="2514" y="24"/>
                  </a:lnTo>
                  <a:lnTo>
                    <a:pt x="2472" y="66"/>
                  </a:lnTo>
                  <a:lnTo>
                    <a:pt x="2466" y="66"/>
                  </a:lnTo>
                  <a:lnTo>
                    <a:pt x="2466" y="78"/>
                  </a:lnTo>
                  <a:lnTo>
                    <a:pt x="2472" y="78"/>
                  </a:lnTo>
                  <a:lnTo>
                    <a:pt x="2490" y="84"/>
                  </a:lnTo>
                  <a:lnTo>
                    <a:pt x="2502" y="84"/>
                  </a:lnTo>
                  <a:lnTo>
                    <a:pt x="2508" y="90"/>
                  </a:lnTo>
                  <a:lnTo>
                    <a:pt x="2520" y="90"/>
                  </a:lnTo>
                  <a:lnTo>
                    <a:pt x="2532" y="102"/>
                  </a:lnTo>
                  <a:lnTo>
                    <a:pt x="2544" y="108"/>
                  </a:lnTo>
                  <a:lnTo>
                    <a:pt x="2550" y="114"/>
                  </a:lnTo>
                  <a:lnTo>
                    <a:pt x="2550" y="126"/>
                  </a:lnTo>
                  <a:lnTo>
                    <a:pt x="2532" y="144"/>
                  </a:lnTo>
                  <a:lnTo>
                    <a:pt x="2532" y="216"/>
                  </a:lnTo>
                  <a:lnTo>
                    <a:pt x="2538" y="258"/>
                  </a:lnTo>
                  <a:lnTo>
                    <a:pt x="2544" y="264"/>
                  </a:lnTo>
                  <a:lnTo>
                    <a:pt x="2556" y="264"/>
                  </a:lnTo>
                  <a:lnTo>
                    <a:pt x="2556" y="276"/>
                  </a:lnTo>
                  <a:lnTo>
                    <a:pt x="2550" y="282"/>
                  </a:lnTo>
                  <a:lnTo>
                    <a:pt x="2538" y="288"/>
                  </a:lnTo>
                  <a:lnTo>
                    <a:pt x="2514" y="288"/>
                  </a:lnTo>
                  <a:lnTo>
                    <a:pt x="2514" y="300"/>
                  </a:lnTo>
                  <a:lnTo>
                    <a:pt x="2496" y="318"/>
                  </a:lnTo>
                  <a:lnTo>
                    <a:pt x="2484" y="318"/>
                  </a:lnTo>
                  <a:lnTo>
                    <a:pt x="2478" y="312"/>
                  </a:lnTo>
                  <a:lnTo>
                    <a:pt x="2442" y="312"/>
                  </a:lnTo>
                  <a:lnTo>
                    <a:pt x="2406" y="288"/>
                  </a:lnTo>
                  <a:lnTo>
                    <a:pt x="2406" y="372"/>
                  </a:lnTo>
                  <a:lnTo>
                    <a:pt x="2412" y="384"/>
                  </a:lnTo>
                  <a:lnTo>
                    <a:pt x="2418" y="408"/>
                  </a:lnTo>
                  <a:lnTo>
                    <a:pt x="2424" y="420"/>
                  </a:lnTo>
                  <a:lnTo>
                    <a:pt x="2418" y="420"/>
                  </a:lnTo>
                  <a:lnTo>
                    <a:pt x="2418" y="438"/>
                  </a:lnTo>
                  <a:lnTo>
                    <a:pt x="2424" y="450"/>
                  </a:lnTo>
                  <a:lnTo>
                    <a:pt x="2436" y="456"/>
                  </a:lnTo>
                  <a:lnTo>
                    <a:pt x="2442" y="462"/>
                  </a:lnTo>
                  <a:lnTo>
                    <a:pt x="2460" y="462"/>
                  </a:lnTo>
                  <a:lnTo>
                    <a:pt x="2460" y="456"/>
                  </a:lnTo>
                  <a:lnTo>
                    <a:pt x="2454" y="456"/>
                  </a:lnTo>
                  <a:lnTo>
                    <a:pt x="2460" y="450"/>
                  </a:lnTo>
                  <a:lnTo>
                    <a:pt x="2514" y="450"/>
                  </a:lnTo>
                  <a:lnTo>
                    <a:pt x="2526" y="462"/>
                  </a:lnTo>
                  <a:lnTo>
                    <a:pt x="2538" y="468"/>
                  </a:lnTo>
                  <a:lnTo>
                    <a:pt x="2544" y="468"/>
                  </a:lnTo>
                  <a:lnTo>
                    <a:pt x="2550" y="462"/>
                  </a:lnTo>
                  <a:lnTo>
                    <a:pt x="2550" y="438"/>
                  </a:lnTo>
                  <a:lnTo>
                    <a:pt x="2616" y="438"/>
                  </a:lnTo>
                  <a:lnTo>
                    <a:pt x="2616" y="450"/>
                  </a:lnTo>
                  <a:lnTo>
                    <a:pt x="2622" y="456"/>
                  </a:lnTo>
                  <a:lnTo>
                    <a:pt x="2634" y="462"/>
                  </a:lnTo>
                  <a:lnTo>
                    <a:pt x="2652" y="462"/>
                  </a:lnTo>
                  <a:lnTo>
                    <a:pt x="2658" y="468"/>
                  </a:lnTo>
                  <a:lnTo>
                    <a:pt x="2670" y="474"/>
                  </a:lnTo>
                  <a:lnTo>
                    <a:pt x="2682" y="486"/>
                  </a:lnTo>
                  <a:lnTo>
                    <a:pt x="2706" y="498"/>
                  </a:lnTo>
                  <a:lnTo>
                    <a:pt x="2718" y="498"/>
                  </a:lnTo>
                  <a:lnTo>
                    <a:pt x="2724" y="510"/>
                  </a:lnTo>
                  <a:lnTo>
                    <a:pt x="2748" y="534"/>
                  </a:lnTo>
                  <a:lnTo>
                    <a:pt x="2748" y="540"/>
                  </a:lnTo>
                  <a:lnTo>
                    <a:pt x="2742" y="546"/>
                  </a:lnTo>
                  <a:lnTo>
                    <a:pt x="2706" y="546"/>
                  </a:lnTo>
                  <a:lnTo>
                    <a:pt x="2700" y="540"/>
                  </a:lnTo>
                  <a:lnTo>
                    <a:pt x="2688" y="534"/>
                  </a:lnTo>
                  <a:lnTo>
                    <a:pt x="2658" y="534"/>
                  </a:lnTo>
                  <a:lnTo>
                    <a:pt x="2652" y="540"/>
                  </a:lnTo>
                  <a:lnTo>
                    <a:pt x="2646" y="540"/>
                  </a:lnTo>
                  <a:lnTo>
                    <a:pt x="2628" y="558"/>
                  </a:lnTo>
                  <a:lnTo>
                    <a:pt x="2598" y="552"/>
                  </a:lnTo>
                  <a:lnTo>
                    <a:pt x="2598" y="570"/>
                  </a:lnTo>
                  <a:lnTo>
                    <a:pt x="2586" y="570"/>
                  </a:lnTo>
                  <a:lnTo>
                    <a:pt x="2550" y="588"/>
                  </a:lnTo>
                  <a:lnTo>
                    <a:pt x="2544" y="594"/>
                  </a:lnTo>
                  <a:lnTo>
                    <a:pt x="2550" y="606"/>
                  </a:lnTo>
                  <a:lnTo>
                    <a:pt x="2562" y="618"/>
                  </a:lnTo>
                  <a:lnTo>
                    <a:pt x="2538" y="642"/>
                  </a:lnTo>
                  <a:lnTo>
                    <a:pt x="2466" y="642"/>
                  </a:lnTo>
                  <a:lnTo>
                    <a:pt x="2466" y="666"/>
                  </a:lnTo>
                  <a:lnTo>
                    <a:pt x="2460" y="672"/>
                  </a:lnTo>
                  <a:lnTo>
                    <a:pt x="2454" y="684"/>
                  </a:lnTo>
                  <a:lnTo>
                    <a:pt x="2442" y="690"/>
                  </a:lnTo>
                  <a:lnTo>
                    <a:pt x="2424" y="690"/>
                  </a:lnTo>
                  <a:lnTo>
                    <a:pt x="2412" y="696"/>
                  </a:lnTo>
                  <a:lnTo>
                    <a:pt x="2388" y="696"/>
                  </a:lnTo>
                  <a:lnTo>
                    <a:pt x="2376" y="690"/>
                  </a:lnTo>
                  <a:lnTo>
                    <a:pt x="2370" y="684"/>
                  </a:lnTo>
                  <a:lnTo>
                    <a:pt x="2358" y="678"/>
                  </a:lnTo>
                  <a:lnTo>
                    <a:pt x="2352" y="672"/>
                  </a:lnTo>
                  <a:lnTo>
                    <a:pt x="2346" y="672"/>
                  </a:lnTo>
                  <a:lnTo>
                    <a:pt x="2340" y="666"/>
                  </a:lnTo>
                  <a:lnTo>
                    <a:pt x="2316" y="666"/>
                  </a:lnTo>
                  <a:lnTo>
                    <a:pt x="2304" y="672"/>
                  </a:lnTo>
                  <a:lnTo>
                    <a:pt x="2304" y="684"/>
                  </a:lnTo>
                  <a:lnTo>
                    <a:pt x="2298" y="696"/>
                  </a:lnTo>
                  <a:lnTo>
                    <a:pt x="2298" y="708"/>
                  </a:lnTo>
                  <a:lnTo>
                    <a:pt x="2304" y="720"/>
                  </a:lnTo>
                  <a:lnTo>
                    <a:pt x="2322" y="738"/>
                  </a:lnTo>
                  <a:lnTo>
                    <a:pt x="2334" y="744"/>
                  </a:lnTo>
                  <a:lnTo>
                    <a:pt x="2352" y="762"/>
                  </a:lnTo>
                  <a:lnTo>
                    <a:pt x="2364" y="768"/>
                  </a:lnTo>
                  <a:lnTo>
                    <a:pt x="2364" y="774"/>
                  </a:lnTo>
                  <a:lnTo>
                    <a:pt x="2358" y="780"/>
                  </a:lnTo>
                  <a:lnTo>
                    <a:pt x="2352" y="792"/>
                  </a:lnTo>
                  <a:lnTo>
                    <a:pt x="2340" y="804"/>
                  </a:lnTo>
                  <a:lnTo>
                    <a:pt x="2316" y="804"/>
                  </a:lnTo>
                  <a:lnTo>
                    <a:pt x="2316" y="810"/>
                  </a:lnTo>
                  <a:lnTo>
                    <a:pt x="2310" y="822"/>
                  </a:lnTo>
                  <a:lnTo>
                    <a:pt x="2310" y="828"/>
                  </a:lnTo>
                  <a:lnTo>
                    <a:pt x="2298" y="852"/>
                  </a:lnTo>
                  <a:lnTo>
                    <a:pt x="2286" y="858"/>
                  </a:lnTo>
                  <a:lnTo>
                    <a:pt x="2262" y="858"/>
                  </a:lnTo>
                  <a:lnTo>
                    <a:pt x="2244" y="882"/>
                  </a:lnTo>
                  <a:lnTo>
                    <a:pt x="2088" y="882"/>
                  </a:lnTo>
                  <a:lnTo>
                    <a:pt x="2070" y="894"/>
                  </a:lnTo>
                  <a:lnTo>
                    <a:pt x="2010" y="930"/>
                  </a:lnTo>
                  <a:lnTo>
                    <a:pt x="1992" y="942"/>
                  </a:lnTo>
                  <a:lnTo>
                    <a:pt x="1986" y="948"/>
                  </a:lnTo>
                  <a:lnTo>
                    <a:pt x="1968" y="948"/>
                  </a:lnTo>
                  <a:lnTo>
                    <a:pt x="1962" y="942"/>
                  </a:lnTo>
                  <a:lnTo>
                    <a:pt x="1956" y="942"/>
                  </a:lnTo>
                  <a:lnTo>
                    <a:pt x="1950" y="930"/>
                  </a:lnTo>
                  <a:lnTo>
                    <a:pt x="1950" y="924"/>
                  </a:lnTo>
                  <a:lnTo>
                    <a:pt x="1938" y="924"/>
                  </a:lnTo>
                  <a:lnTo>
                    <a:pt x="1926" y="930"/>
                  </a:lnTo>
                  <a:lnTo>
                    <a:pt x="1914" y="930"/>
                  </a:lnTo>
                  <a:lnTo>
                    <a:pt x="1908" y="936"/>
                  </a:lnTo>
                  <a:lnTo>
                    <a:pt x="1896" y="936"/>
                  </a:lnTo>
                  <a:lnTo>
                    <a:pt x="1890" y="930"/>
                  </a:lnTo>
                  <a:lnTo>
                    <a:pt x="1866" y="918"/>
                  </a:lnTo>
                  <a:lnTo>
                    <a:pt x="1848" y="912"/>
                  </a:lnTo>
                  <a:lnTo>
                    <a:pt x="1800" y="912"/>
                  </a:lnTo>
                  <a:lnTo>
                    <a:pt x="1776" y="906"/>
                  </a:lnTo>
                  <a:lnTo>
                    <a:pt x="1764" y="900"/>
                  </a:lnTo>
                  <a:lnTo>
                    <a:pt x="1758" y="888"/>
                  </a:lnTo>
                  <a:lnTo>
                    <a:pt x="1740" y="870"/>
                  </a:lnTo>
                  <a:lnTo>
                    <a:pt x="1728" y="870"/>
                  </a:lnTo>
                  <a:lnTo>
                    <a:pt x="1710" y="864"/>
                  </a:lnTo>
                  <a:lnTo>
                    <a:pt x="1656" y="864"/>
                  </a:lnTo>
                  <a:lnTo>
                    <a:pt x="1650" y="858"/>
                  </a:lnTo>
                  <a:lnTo>
                    <a:pt x="1644" y="858"/>
                  </a:lnTo>
                  <a:lnTo>
                    <a:pt x="1632" y="852"/>
                  </a:lnTo>
                  <a:lnTo>
                    <a:pt x="1620" y="852"/>
                  </a:lnTo>
                  <a:lnTo>
                    <a:pt x="1614" y="858"/>
                  </a:lnTo>
                  <a:lnTo>
                    <a:pt x="1602" y="864"/>
                  </a:lnTo>
                  <a:lnTo>
                    <a:pt x="1596" y="870"/>
                  </a:lnTo>
                  <a:lnTo>
                    <a:pt x="1560" y="864"/>
                  </a:lnTo>
                  <a:lnTo>
                    <a:pt x="1512" y="864"/>
                  </a:lnTo>
                  <a:lnTo>
                    <a:pt x="1458" y="858"/>
                  </a:lnTo>
                  <a:lnTo>
                    <a:pt x="1398" y="864"/>
                  </a:lnTo>
                  <a:lnTo>
                    <a:pt x="1386" y="858"/>
                  </a:lnTo>
                  <a:lnTo>
                    <a:pt x="1380" y="846"/>
                  </a:lnTo>
                  <a:lnTo>
                    <a:pt x="1368" y="840"/>
                  </a:lnTo>
                  <a:lnTo>
                    <a:pt x="1338" y="810"/>
                  </a:lnTo>
                  <a:lnTo>
                    <a:pt x="1332" y="798"/>
                  </a:lnTo>
                  <a:lnTo>
                    <a:pt x="1290" y="756"/>
                  </a:lnTo>
                  <a:lnTo>
                    <a:pt x="1278" y="732"/>
                  </a:lnTo>
                  <a:lnTo>
                    <a:pt x="1242" y="732"/>
                  </a:lnTo>
                  <a:lnTo>
                    <a:pt x="1236" y="726"/>
                  </a:lnTo>
                  <a:lnTo>
                    <a:pt x="1224" y="726"/>
                  </a:lnTo>
                  <a:lnTo>
                    <a:pt x="1200" y="714"/>
                  </a:lnTo>
                  <a:lnTo>
                    <a:pt x="1194" y="714"/>
                  </a:lnTo>
                  <a:lnTo>
                    <a:pt x="1188" y="708"/>
                  </a:lnTo>
                  <a:lnTo>
                    <a:pt x="1182" y="708"/>
                  </a:lnTo>
                  <a:lnTo>
                    <a:pt x="1176" y="696"/>
                  </a:lnTo>
                  <a:lnTo>
                    <a:pt x="1164" y="690"/>
                  </a:lnTo>
                  <a:lnTo>
                    <a:pt x="1158" y="690"/>
                  </a:lnTo>
                  <a:lnTo>
                    <a:pt x="1146" y="684"/>
                  </a:lnTo>
                  <a:lnTo>
                    <a:pt x="1140" y="684"/>
                  </a:lnTo>
                  <a:lnTo>
                    <a:pt x="1134" y="678"/>
                  </a:lnTo>
                  <a:lnTo>
                    <a:pt x="1038" y="678"/>
                  </a:lnTo>
                  <a:lnTo>
                    <a:pt x="1014" y="672"/>
                  </a:lnTo>
                  <a:lnTo>
                    <a:pt x="996" y="666"/>
                  </a:lnTo>
                  <a:lnTo>
                    <a:pt x="990" y="666"/>
                  </a:lnTo>
                  <a:lnTo>
                    <a:pt x="978" y="660"/>
                  </a:lnTo>
                  <a:lnTo>
                    <a:pt x="966" y="660"/>
                  </a:lnTo>
                  <a:lnTo>
                    <a:pt x="954" y="654"/>
                  </a:lnTo>
                  <a:lnTo>
                    <a:pt x="948" y="648"/>
                  </a:lnTo>
                  <a:lnTo>
                    <a:pt x="942" y="636"/>
                  </a:lnTo>
                  <a:lnTo>
                    <a:pt x="936" y="618"/>
                  </a:lnTo>
                  <a:lnTo>
                    <a:pt x="936" y="606"/>
                  </a:lnTo>
                  <a:lnTo>
                    <a:pt x="948" y="594"/>
                  </a:lnTo>
                  <a:lnTo>
                    <a:pt x="948" y="588"/>
                  </a:lnTo>
                  <a:lnTo>
                    <a:pt x="942" y="582"/>
                  </a:lnTo>
                  <a:lnTo>
                    <a:pt x="936" y="570"/>
                  </a:lnTo>
                  <a:lnTo>
                    <a:pt x="930" y="564"/>
                  </a:lnTo>
                  <a:lnTo>
                    <a:pt x="930" y="552"/>
                  </a:lnTo>
                  <a:lnTo>
                    <a:pt x="924" y="540"/>
                  </a:lnTo>
                  <a:lnTo>
                    <a:pt x="912" y="528"/>
                  </a:lnTo>
                  <a:lnTo>
                    <a:pt x="888" y="510"/>
                  </a:lnTo>
                  <a:lnTo>
                    <a:pt x="876" y="492"/>
                  </a:lnTo>
                  <a:lnTo>
                    <a:pt x="870" y="480"/>
                  </a:lnTo>
                  <a:lnTo>
                    <a:pt x="852" y="462"/>
                  </a:lnTo>
                  <a:lnTo>
                    <a:pt x="834" y="456"/>
                  </a:lnTo>
                  <a:lnTo>
                    <a:pt x="822" y="450"/>
                  </a:lnTo>
                  <a:lnTo>
                    <a:pt x="810" y="450"/>
                  </a:lnTo>
                  <a:lnTo>
                    <a:pt x="804" y="444"/>
                  </a:lnTo>
                  <a:lnTo>
                    <a:pt x="786" y="432"/>
                  </a:lnTo>
                  <a:lnTo>
                    <a:pt x="750" y="444"/>
                  </a:lnTo>
                  <a:lnTo>
                    <a:pt x="726" y="420"/>
                  </a:lnTo>
                  <a:lnTo>
                    <a:pt x="720" y="408"/>
                  </a:lnTo>
                  <a:lnTo>
                    <a:pt x="708" y="408"/>
                  </a:lnTo>
                  <a:lnTo>
                    <a:pt x="696" y="402"/>
                  </a:lnTo>
                  <a:lnTo>
                    <a:pt x="684" y="402"/>
                  </a:lnTo>
                  <a:lnTo>
                    <a:pt x="672" y="396"/>
                  </a:lnTo>
                  <a:lnTo>
                    <a:pt x="672" y="378"/>
                  </a:lnTo>
                  <a:lnTo>
                    <a:pt x="648" y="378"/>
                  </a:lnTo>
                  <a:lnTo>
                    <a:pt x="654" y="372"/>
                  </a:lnTo>
                  <a:lnTo>
                    <a:pt x="654" y="360"/>
                  </a:lnTo>
                  <a:lnTo>
                    <a:pt x="648" y="354"/>
                  </a:lnTo>
                  <a:lnTo>
                    <a:pt x="612" y="354"/>
                  </a:lnTo>
                  <a:lnTo>
                    <a:pt x="600" y="348"/>
                  </a:lnTo>
                  <a:lnTo>
                    <a:pt x="582" y="348"/>
                  </a:lnTo>
                  <a:lnTo>
                    <a:pt x="576" y="354"/>
                  </a:lnTo>
                  <a:lnTo>
                    <a:pt x="576" y="360"/>
                  </a:lnTo>
                  <a:lnTo>
                    <a:pt x="594" y="378"/>
                  </a:lnTo>
                  <a:lnTo>
                    <a:pt x="594" y="390"/>
                  </a:lnTo>
                  <a:lnTo>
                    <a:pt x="588" y="396"/>
                  </a:lnTo>
                  <a:lnTo>
                    <a:pt x="546" y="396"/>
                  </a:lnTo>
                  <a:lnTo>
                    <a:pt x="534" y="408"/>
                  </a:lnTo>
                  <a:lnTo>
                    <a:pt x="534" y="426"/>
                  </a:lnTo>
                  <a:lnTo>
                    <a:pt x="546" y="450"/>
                  </a:lnTo>
                  <a:lnTo>
                    <a:pt x="558" y="462"/>
                  </a:lnTo>
                  <a:lnTo>
                    <a:pt x="570" y="486"/>
                  </a:lnTo>
                  <a:lnTo>
                    <a:pt x="570" y="504"/>
                  </a:lnTo>
                  <a:lnTo>
                    <a:pt x="564" y="510"/>
                  </a:lnTo>
                  <a:lnTo>
                    <a:pt x="546" y="510"/>
                  </a:lnTo>
                  <a:lnTo>
                    <a:pt x="528" y="528"/>
                  </a:lnTo>
                  <a:lnTo>
                    <a:pt x="516" y="516"/>
                  </a:lnTo>
                  <a:lnTo>
                    <a:pt x="468" y="516"/>
                  </a:lnTo>
                  <a:lnTo>
                    <a:pt x="444" y="504"/>
                  </a:lnTo>
                  <a:lnTo>
                    <a:pt x="432" y="504"/>
                  </a:lnTo>
                  <a:lnTo>
                    <a:pt x="420" y="498"/>
                  </a:lnTo>
                  <a:lnTo>
                    <a:pt x="408" y="498"/>
                  </a:lnTo>
                  <a:lnTo>
                    <a:pt x="408" y="636"/>
                  </a:lnTo>
                  <a:lnTo>
                    <a:pt x="414" y="636"/>
                  </a:lnTo>
                  <a:lnTo>
                    <a:pt x="420" y="642"/>
                  </a:lnTo>
                  <a:lnTo>
                    <a:pt x="426" y="642"/>
                  </a:lnTo>
                  <a:lnTo>
                    <a:pt x="432" y="648"/>
                  </a:lnTo>
                  <a:lnTo>
                    <a:pt x="432" y="660"/>
                  </a:lnTo>
                  <a:lnTo>
                    <a:pt x="426" y="666"/>
                  </a:lnTo>
                  <a:lnTo>
                    <a:pt x="420" y="666"/>
                  </a:lnTo>
                  <a:lnTo>
                    <a:pt x="408" y="654"/>
                  </a:lnTo>
                  <a:lnTo>
                    <a:pt x="390" y="666"/>
                  </a:lnTo>
                  <a:lnTo>
                    <a:pt x="384" y="660"/>
                  </a:lnTo>
                  <a:lnTo>
                    <a:pt x="378" y="648"/>
                  </a:lnTo>
                  <a:lnTo>
                    <a:pt x="372" y="642"/>
                  </a:lnTo>
                  <a:lnTo>
                    <a:pt x="360" y="642"/>
                  </a:lnTo>
                  <a:lnTo>
                    <a:pt x="324" y="660"/>
                  </a:lnTo>
                  <a:lnTo>
                    <a:pt x="312" y="660"/>
                  </a:lnTo>
                  <a:lnTo>
                    <a:pt x="300" y="666"/>
                  </a:lnTo>
                  <a:lnTo>
                    <a:pt x="288" y="666"/>
                  </a:lnTo>
                  <a:lnTo>
                    <a:pt x="276" y="672"/>
                  </a:lnTo>
                  <a:lnTo>
                    <a:pt x="270" y="678"/>
                  </a:lnTo>
                  <a:lnTo>
                    <a:pt x="270" y="684"/>
                  </a:lnTo>
                  <a:lnTo>
                    <a:pt x="276" y="690"/>
                  </a:lnTo>
                  <a:lnTo>
                    <a:pt x="288" y="696"/>
                  </a:lnTo>
                  <a:lnTo>
                    <a:pt x="306" y="696"/>
                  </a:lnTo>
                  <a:lnTo>
                    <a:pt x="306" y="726"/>
                  </a:lnTo>
                  <a:lnTo>
                    <a:pt x="318" y="750"/>
                  </a:lnTo>
                  <a:lnTo>
                    <a:pt x="360" y="792"/>
                  </a:lnTo>
                  <a:lnTo>
                    <a:pt x="366" y="804"/>
                  </a:lnTo>
                  <a:lnTo>
                    <a:pt x="378" y="810"/>
                  </a:lnTo>
                  <a:lnTo>
                    <a:pt x="378" y="822"/>
                  </a:lnTo>
                  <a:lnTo>
                    <a:pt x="360" y="822"/>
                  </a:lnTo>
                  <a:lnTo>
                    <a:pt x="354" y="828"/>
                  </a:lnTo>
                  <a:lnTo>
                    <a:pt x="354" y="834"/>
                  </a:lnTo>
                  <a:lnTo>
                    <a:pt x="372" y="852"/>
                  </a:lnTo>
                  <a:lnTo>
                    <a:pt x="348" y="852"/>
                  </a:lnTo>
                  <a:lnTo>
                    <a:pt x="348" y="864"/>
                  </a:lnTo>
                  <a:lnTo>
                    <a:pt x="354" y="870"/>
                  </a:lnTo>
                  <a:lnTo>
                    <a:pt x="354" y="882"/>
                  </a:lnTo>
                  <a:lnTo>
                    <a:pt x="372" y="900"/>
                  </a:lnTo>
                  <a:lnTo>
                    <a:pt x="372" y="912"/>
                  </a:lnTo>
                  <a:lnTo>
                    <a:pt x="366" y="918"/>
                  </a:lnTo>
                  <a:lnTo>
                    <a:pt x="342" y="918"/>
                  </a:lnTo>
                  <a:lnTo>
                    <a:pt x="294" y="936"/>
                  </a:lnTo>
                  <a:lnTo>
                    <a:pt x="282" y="948"/>
                  </a:lnTo>
                  <a:lnTo>
                    <a:pt x="270" y="954"/>
                  </a:lnTo>
                  <a:lnTo>
                    <a:pt x="264" y="960"/>
                  </a:lnTo>
                  <a:lnTo>
                    <a:pt x="264" y="978"/>
                  </a:lnTo>
                  <a:lnTo>
                    <a:pt x="258" y="990"/>
                  </a:lnTo>
                  <a:lnTo>
                    <a:pt x="252" y="996"/>
                  </a:lnTo>
                  <a:lnTo>
                    <a:pt x="234" y="996"/>
                  </a:lnTo>
                  <a:lnTo>
                    <a:pt x="216" y="990"/>
                  </a:lnTo>
                  <a:lnTo>
                    <a:pt x="186" y="990"/>
                  </a:lnTo>
                  <a:lnTo>
                    <a:pt x="168" y="1008"/>
                  </a:lnTo>
                  <a:lnTo>
                    <a:pt x="162" y="1020"/>
                  </a:lnTo>
                  <a:lnTo>
                    <a:pt x="162" y="1044"/>
                  </a:lnTo>
                  <a:lnTo>
                    <a:pt x="156" y="1050"/>
                  </a:lnTo>
                  <a:lnTo>
                    <a:pt x="126" y="1044"/>
                  </a:lnTo>
                  <a:lnTo>
                    <a:pt x="114" y="1050"/>
                  </a:lnTo>
                  <a:lnTo>
                    <a:pt x="108" y="1044"/>
                  </a:lnTo>
                  <a:lnTo>
                    <a:pt x="102" y="1032"/>
                  </a:lnTo>
                  <a:lnTo>
                    <a:pt x="96" y="1026"/>
                  </a:lnTo>
                  <a:lnTo>
                    <a:pt x="84" y="1026"/>
                  </a:lnTo>
                  <a:lnTo>
                    <a:pt x="72" y="1038"/>
                  </a:lnTo>
                  <a:lnTo>
                    <a:pt x="48" y="1038"/>
                  </a:lnTo>
                  <a:lnTo>
                    <a:pt x="48" y="1056"/>
                  </a:lnTo>
                  <a:lnTo>
                    <a:pt x="36" y="1062"/>
                  </a:lnTo>
                  <a:lnTo>
                    <a:pt x="30" y="1068"/>
                  </a:lnTo>
                  <a:lnTo>
                    <a:pt x="18" y="1068"/>
                  </a:lnTo>
                  <a:lnTo>
                    <a:pt x="6" y="1074"/>
                  </a:lnTo>
                  <a:lnTo>
                    <a:pt x="0" y="1080"/>
                  </a:lnTo>
                  <a:lnTo>
                    <a:pt x="0" y="1086"/>
                  </a:lnTo>
                  <a:lnTo>
                    <a:pt x="12" y="1092"/>
                  </a:lnTo>
                  <a:lnTo>
                    <a:pt x="18" y="1104"/>
                  </a:lnTo>
                  <a:lnTo>
                    <a:pt x="18" y="1116"/>
                  </a:lnTo>
                  <a:lnTo>
                    <a:pt x="0" y="1116"/>
                  </a:lnTo>
                  <a:lnTo>
                    <a:pt x="0" y="1140"/>
                  </a:lnTo>
                  <a:lnTo>
                    <a:pt x="18" y="1140"/>
                  </a:lnTo>
                  <a:lnTo>
                    <a:pt x="18" y="1152"/>
                  </a:lnTo>
                  <a:lnTo>
                    <a:pt x="12" y="1164"/>
                  </a:lnTo>
                  <a:lnTo>
                    <a:pt x="12" y="1176"/>
                  </a:lnTo>
                  <a:lnTo>
                    <a:pt x="24" y="1188"/>
                  </a:lnTo>
                  <a:lnTo>
                    <a:pt x="36" y="1188"/>
                  </a:lnTo>
                  <a:lnTo>
                    <a:pt x="42" y="1182"/>
                  </a:lnTo>
                  <a:lnTo>
                    <a:pt x="66" y="1182"/>
                  </a:lnTo>
                  <a:lnTo>
                    <a:pt x="78" y="1188"/>
                  </a:lnTo>
                  <a:lnTo>
                    <a:pt x="84" y="1188"/>
                  </a:lnTo>
                  <a:lnTo>
                    <a:pt x="96" y="1194"/>
                  </a:lnTo>
                  <a:lnTo>
                    <a:pt x="102" y="1200"/>
                  </a:lnTo>
                  <a:lnTo>
                    <a:pt x="102" y="1242"/>
                  </a:lnTo>
                  <a:lnTo>
                    <a:pt x="114" y="1266"/>
                  </a:lnTo>
                  <a:lnTo>
                    <a:pt x="120" y="1272"/>
                  </a:lnTo>
                  <a:lnTo>
                    <a:pt x="126" y="1272"/>
                  </a:lnTo>
                  <a:lnTo>
                    <a:pt x="138" y="1284"/>
                  </a:lnTo>
                  <a:lnTo>
                    <a:pt x="132" y="1290"/>
                  </a:lnTo>
                  <a:lnTo>
                    <a:pt x="102" y="1290"/>
                  </a:lnTo>
                  <a:lnTo>
                    <a:pt x="96" y="1296"/>
                  </a:lnTo>
                  <a:lnTo>
                    <a:pt x="96" y="1308"/>
                  </a:lnTo>
                  <a:lnTo>
                    <a:pt x="108" y="1314"/>
                  </a:lnTo>
                  <a:lnTo>
                    <a:pt x="114" y="1320"/>
                  </a:lnTo>
                  <a:lnTo>
                    <a:pt x="162" y="1320"/>
                  </a:lnTo>
                  <a:lnTo>
                    <a:pt x="168" y="1332"/>
                  </a:lnTo>
                  <a:lnTo>
                    <a:pt x="180" y="1332"/>
                  </a:lnTo>
                  <a:lnTo>
                    <a:pt x="192" y="1338"/>
                  </a:lnTo>
                  <a:lnTo>
                    <a:pt x="204" y="1350"/>
                  </a:lnTo>
                  <a:lnTo>
                    <a:pt x="216" y="1374"/>
                  </a:lnTo>
                  <a:lnTo>
                    <a:pt x="216" y="1398"/>
                  </a:lnTo>
                  <a:lnTo>
                    <a:pt x="252" y="1410"/>
                  </a:lnTo>
                  <a:lnTo>
                    <a:pt x="264" y="1404"/>
                  </a:lnTo>
                  <a:lnTo>
                    <a:pt x="264" y="1410"/>
                  </a:lnTo>
                  <a:lnTo>
                    <a:pt x="270" y="1416"/>
                  </a:lnTo>
                  <a:lnTo>
                    <a:pt x="276" y="1428"/>
                  </a:lnTo>
                  <a:lnTo>
                    <a:pt x="288" y="1434"/>
                  </a:lnTo>
                  <a:lnTo>
                    <a:pt x="366" y="1434"/>
                  </a:lnTo>
                  <a:lnTo>
                    <a:pt x="378" y="1428"/>
                  </a:lnTo>
                  <a:lnTo>
                    <a:pt x="384" y="1416"/>
                  </a:lnTo>
                  <a:lnTo>
                    <a:pt x="402" y="1410"/>
                  </a:lnTo>
                  <a:lnTo>
                    <a:pt x="426" y="1398"/>
                  </a:lnTo>
                  <a:lnTo>
                    <a:pt x="438" y="1398"/>
                  </a:lnTo>
                  <a:lnTo>
                    <a:pt x="456" y="1410"/>
                  </a:lnTo>
                  <a:lnTo>
                    <a:pt x="480" y="1434"/>
                  </a:lnTo>
                  <a:lnTo>
                    <a:pt x="522" y="1434"/>
                  </a:lnTo>
                  <a:lnTo>
                    <a:pt x="522" y="1494"/>
                  </a:lnTo>
                  <a:lnTo>
                    <a:pt x="516" y="1500"/>
                  </a:lnTo>
                  <a:lnTo>
                    <a:pt x="498" y="1500"/>
                  </a:lnTo>
                  <a:lnTo>
                    <a:pt x="498" y="1506"/>
                  </a:lnTo>
                  <a:lnTo>
                    <a:pt x="504" y="1512"/>
                  </a:lnTo>
                  <a:lnTo>
                    <a:pt x="504" y="1536"/>
                  </a:lnTo>
                  <a:lnTo>
                    <a:pt x="498" y="1548"/>
                  </a:lnTo>
                  <a:lnTo>
                    <a:pt x="486" y="1554"/>
                  </a:lnTo>
                  <a:lnTo>
                    <a:pt x="456" y="1554"/>
                  </a:lnTo>
                  <a:lnTo>
                    <a:pt x="474" y="1578"/>
                  </a:lnTo>
                  <a:lnTo>
                    <a:pt x="456" y="1584"/>
                  </a:lnTo>
                  <a:lnTo>
                    <a:pt x="456" y="1608"/>
                  </a:lnTo>
                  <a:lnTo>
                    <a:pt x="480" y="1620"/>
                  </a:lnTo>
                  <a:lnTo>
                    <a:pt x="492" y="1620"/>
                  </a:lnTo>
                  <a:lnTo>
                    <a:pt x="498" y="1626"/>
                  </a:lnTo>
                  <a:lnTo>
                    <a:pt x="504" y="1638"/>
                  </a:lnTo>
                  <a:lnTo>
                    <a:pt x="522" y="1656"/>
                  </a:lnTo>
                  <a:lnTo>
                    <a:pt x="522" y="1668"/>
                  </a:lnTo>
                  <a:lnTo>
                    <a:pt x="510" y="1674"/>
                  </a:lnTo>
                  <a:lnTo>
                    <a:pt x="504" y="1680"/>
                  </a:lnTo>
                  <a:lnTo>
                    <a:pt x="498" y="1680"/>
                  </a:lnTo>
                  <a:lnTo>
                    <a:pt x="486" y="1698"/>
                  </a:lnTo>
                  <a:lnTo>
                    <a:pt x="474" y="1686"/>
                  </a:lnTo>
                  <a:lnTo>
                    <a:pt x="474" y="1668"/>
                  </a:lnTo>
                  <a:lnTo>
                    <a:pt x="462" y="1668"/>
                  </a:lnTo>
                  <a:lnTo>
                    <a:pt x="456" y="1674"/>
                  </a:lnTo>
                  <a:lnTo>
                    <a:pt x="450" y="1674"/>
                  </a:lnTo>
                  <a:lnTo>
                    <a:pt x="450" y="1692"/>
                  </a:lnTo>
                  <a:lnTo>
                    <a:pt x="456" y="1698"/>
                  </a:lnTo>
                  <a:lnTo>
                    <a:pt x="462" y="1710"/>
                  </a:lnTo>
                  <a:lnTo>
                    <a:pt x="474" y="1722"/>
                  </a:lnTo>
                  <a:lnTo>
                    <a:pt x="480" y="1722"/>
                  </a:lnTo>
                  <a:lnTo>
                    <a:pt x="480" y="1734"/>
                  </a:lnTo>
                  <a:lnTo>
                    <a:pt x="474" y="1740"/>
                  </a:lnTo>
                  <a:lnTo>
                    <a:pt x="474" y="1758"/>
                  </a:lnTo>
                  <a:lnTo>
                    <a:pt x="480" y="1764"/>
                  </a:lnTo>
                  <a:lnTo>
                    <a:pt x="510" y="1764"/>
                  </a:lnTo>
                  <a:lnTo>
                    <a:pt x="516" y="1776"/>
                  </a:lnTo>
                  <a:lnTo>
                    <a:pt x="528" y="1788"/>
                  </a:lnTo>
                  <a:lnTo>
                    <a:pt x="540" y="1794"/>
                  </a:lnTo>
                  <a:lnTo>
                    <a:pt x="552" y="1794"/>
                  </a:lnTo>
                  <a:lnTo>
                    <a:pt x="558" y="1800"/>
                  </a:lnTo>
                  <a:lnTo>
                    <a:pt x="564" y="1800"/>
                  </a:lnTo>
                  <a:lnTo>
                    <a:pt x="582" y="1818"/>
                  </a:lnTo>
                  <a:lnTo>
                    <a:pt x="600" y="1812"/>
                  </a:lnTo>
                  <a:lnTo>
                    <a:pt x="600" y="1830"/>
                  </a:lnTo>
                  <a:lnTo>
                    <a:pt x="612" y="1836"/>
                  </a:lnTo>
                  <a:lnTo>
                    <a:pt x="624" y="1836"/>
                  </a:lnTo>
                  <a:lnTo>
                    <a:pt x="666" y="1872"/>
                  </a:lnTo>
                  <a:lnTo>
                    <a:pt x="690" y="1854"/>
                  </a:lnTo>
                  <a:lnTo>
                    <a:pt x="696" y="1848"/>
                  </a:lnTo>
                  <a:lnTo>
                    <a:pt x="708" y="1842"/>
                  </a:lnTo>
                  <a:lnTo>
                    <a:pt x="720" y="1842"/>
                  </a:lnTo>
                  <a:lnTo>
                    <a:pt x="732" y="1848"/>
                  </a:lnTo>
                  <a:lnTo>
                    <a:pt x="744" y="1860"/>
                  </a:lnTo>
                  <a:lnTo>
                    <a:pt x="750" y="1872"/>
                  </a:lnTo>
                  <a:lnTo>
                    <a:pt x="762" y="1878"/>
                  </a:lnTo>
                  <a:lnTo>
                    <a:pt x="780" y="1896"/>
                  </a:lnTo>
                  <a:lnTo>
                    <a:pt x="822" y="1902"/>
                  </a:lnTo>
                  <a:lnTo>
                    <a:pt x="828" y="1914"/>
                  </a:lnTo>
                  <a:lnTo>
                    <a:pt x="834" y="1920"/>
                  </a:lnTo>
                  <a:lnTo>
                    <a:pt x="840" y="1932"/>
                  </a:lnTo>
                  <a:lnTo>
                    <a:pt x="846" y="1938"/>
                  </a:lnTo>
                  <a:lnTo>
                    <a:pt x="846" y="1950"/>
                  </a:lnTo>
                  <a:lnTo>
                    <a:pt x="858" y="1950"/>
                  </a:lnTo>
                  <a:lnTo>
                    <a:pt x="858" y="1944"/>
                  </a:lnTo>
                  <a:lnTo>
                    <a:pt x="864" y="1938"/>
                  </a:lnTo>
                  <a:lnTo>
                    <a:pt x="870" y="1926"/>
                  </a:lnTo>
                  <a:lnTo>
                    <a:pt x="882" y="1926"/>
                  </a:lnTo>
                  <a:lnTo>
                    <a:pt x="888" y="1932"/>
                  </a:lnTo>
                  <a:lnTo>
                    <a:pt x="894" y="1944"/>
                  </a:lnTo>
                  <a:lnTo>
                    <a:pt x="894" y="1962"/>
                  </a:lnTo>
                  <a:lnTo>
                    <a:pt x="924" y="1992"/>
                  </a:lnTo>
                  <a:lnTo>
                    <a:pt x="936" y="1998"/>
                  </a:lnTo>
                  <a:lnTo>
                    <a:pt x="942" y="1992"/>
                  </a:lnTo>
                  <a:lnTo>
                    <a:pt x="954" y="1986"/>
                  </a:lnTo>
                  <a:lnTo>
                    <a:pt x="960" y="1986"/>
                  </a:lnTo>
                  <a:lnTo>
                    <a:pt x="966" y="1992"/>
                  </a:lnTo>
                  <a:lnTo>
                    <a:pt x="966" y="1998"/>
                  </a:lnTo>
                  <a:lnTo>
                    <a:pt x="960" y="2004"/>
                  </a:lnTo>
                  <a:lnTo>
                    <a:pt x="960" y="2010"/>
                  </a:lnTo>
                  <a:lnTo>
                    <a:pt x="966" y="2010"/>
                  </a:lnTo>
                  <a:lnTo>
                    <a:pt x="972" y="2016"/>
                  </a:lnTo>
                  <a:lnTo>
                    <a:pt x="990" y="2022"/>
                  </a:lnTo>
                  <a:lnTo>
                    <a:pt x="1002" y="2022"/>
                  </a:lnTo>
                  <a:lnTo>
                    <a:pt x="1008" y="2016"/>
                  </a:lnTo>
                  <a:lnTo>
                    <a:pt x="1014" y="2016"/>
                  </a:lnTo>
                  <a:lnTo>
                    <a:pt x="1014" y="2034"/>
                  </a:lnTo>
                  <a:lnTo>
                    <a:pt x="1020" y="2040"/>
                  </a:lnTo>
                  <a:lnTo>
                    <a:pt x="1032" y="2040"/>
                  </a:lnTo>
                  <a:lnTo>
                    <a:pt x="1044" y="2028"/>
                  </a:lnTo>
                  <a:lnTo>
                    <a:pt x="1044" y="2022"/>
                  </a:lnTo>
                  <a:lnTo>
                    <a:pt x="1044" y="2034"/>
                  </a:lnTo>
                  <a:lnTo>
                    <a:pt x="1050" y="2040"/>
                  </a:lnTo>
                  <a:lnTo>
                    <a:pt x="1068" y="2040"/>
                  </a:lnTo>
                  <a:lnTo>
                    <a:pt x="1074" y="2034"/>
                  </a:lnTo>
                  <a:lnTo>
                    <a:pt x="1074" y="2028"/>
                  </a:lnTo>
                  <a:lnTo>
                    <a:pt x="1086" y="2034"/>
                  </a:lnTo>
                  <a:lnTo>
                    <a:pt x="1092" y="2040"/>
                  </a:lnTo>
                  <a:lnTo>
                    <a:pt x="1110" y="2046"/>
                  </a:lnTo>
                  <a:lnTo>
                    <a:pt x="1134" y="2058"/>
                  </a:lnTo>
                  <a:lnTo>
                    <a:pt x="1158" y="2058"/>
                  </a:lnTo>
                  <a:lnTo>
                    <a:pt x="1176" y="2040"/>
                  </a:lnTo>
                  <a:lnTo>
                    <a:pt x="1194" y="2034"/>
                  </a:lnTo>
                  <a:lnTo>
                    <a:pt x="1206" y="2028"/>
                  </a:lnTo>
                  <a:lnTo>
                    <a:pt x="1212" y="2028"/>
                  </a:lnTo>
                  <a:lnTo>
                    <a:pt x="1224" y="2034"/>
                  </a:lnTo>
                  <a:lnTo>
                    <a:pt x="1230" y="2040"/>
                  </a:lnTo>
                  <a:lnTo>
                    <a:pt x="1230" y="2088"/>
                  </a:lnTo>
                  <a:lnTo>
                    <a:pt x="1236" y="2094"/>
                  </a:lnTo>
                  <a:lnTo>
                    <a:pt x="1242" y="2094"/>
                  </a:lnTo>
                  <a:lnTo>
                    <a:pt x="1242" y="2088"/>
                  </a:lnTo>
                  <a:lnTo>
                    <a:pt x="1248" y="2082"/>
                  </a:lnTo>
                  <a:lnTo>
                    <a:pt x="1254" y="2070"/>
                  </a:lnTo>
                  <a:lnTo>
                    <a:pt x="1266" y="2052"/>
                  </a:lnTo>
                  <a:lnTo>
                    <a:pt x="1272" y="2040"/>
                  </a:lnTo>
                  <a:lnTo>
                    <a:pt x="1284" y="2028"/>
                  </a:lnTo>
                  <a:lnTo>
                    <a:pt x="1290" y="2016"/>
                  </a:lnTo>
                  <a:lnTo>
                    <a:pt x="1302" y="2016"/>
                  </a:lnTo>
                  <a:lnTo>
                    <a:pt x="1314" y="2022"/>
                  </a:lnTo>
                  <a:lnTo>
                    <a:pt x="1338" y="2022"/>
                  </a:lnTo>
                  <a:lnTo>
                    <a:pt x="1338" y="2046"/>
                  </a:lnTo>
                  <a:lnTo>
                    <a:pt x="1344" y="2046"/>
                  </a:lnTo>
                  <a:lnTo>
                    <a:pt x="1350" y="2040"/>
                  </a:lnTo>
                  <a:lnTo>
                    <a:pt x="1362" y="2034"/>
                  </a:lnTo>
                  <a:lnTo>
                    <a:pt x="1374" y="2034"/>
                  </a:lnTo>
                  <a:lnTo>
                    <a:pt x="1386" y="2028"/>
                  </a:lnTo>
                  <a:lnTo>
                    <a:pt x="1398" y="2028"/>
                  </a:lnTo>
                  <a:lnTo>
                    <a:pt x="1410" y="2034"/>
                  </a:lnTo>
                  <a:lnTo>
                    <a:pt x="1422" y="2046"/>
                  </a:lnTo>
                  <a:lnTo>
                    <a:pt x="1428" y="2058"/>
                  </a:lnTo>
                  <a:lnTo>
                    <a:pt x="1428" y="2064"/>
                  </a:lnTo>
                  <a:lnTo>
                    <a:pt x="1482" y="2064"/>
                  </a:lnTo>
                  <a:lnTo>
                    <a:pt x="1494" y="2052"/>
                  </a:lnTo>
                  <a:lnTo>
                    <a:pt x="1494" y="2034"/>
                  </a:lnTo>
                  <a:lnTo>
                    <a:pt x="1488" y="2022"/>
                  </a:lnTo>
                  <a:lnTo>
                    <a:pt x="1518" y="2022"/>
                  </a:lnTo>
                  <a:lnTo>
                    <a:pt x="1524" y="2016"/>
                  </a:lnTo>
                  <a:lnTo>
                    <a:pt x="1524" y="1992"/>
                  </a:lnTo>
                  <a:lnTo>
                    <a:pt x="1518" y="1986"/>
                  </a:lnTo>
                  <a:lnTo>
                    <a:pt x="1518" y="1980"/>
                  </a:lnTo>
                  <a:lnTo>
                    <a:pt x="1554" y="1980"/>
                  </a:lnTo>
                  <a:lnTo>
                    <a:pt x="1578" y="1956"/>
                  </a:lnTo>
                  <a:lnTo>
                    <a:pt x="1590" y="1950"/>
                  </a:lnTo>
                  <a:lnTo>
                    <a:pt x="1602" y="1938"/>
                  </a:lnTo>
                  <a:lnTo>
                    <a:pt x="1620" y="1938"/>
                  </a:lnTo>
                  <a:lnTo>
                    <a:pt x="1632" y="1944"/>
                  </a:lnTo>
                  <a:lnTo>
                    <a:pt x="1650" y="1956"/>
                  </a:lnTo>
                  <a:lnTo>
                    <a:pt x="1668" y="1956"/>
                  </a:lnTo>
                  <a:lnTo>
                    <a:pt x="1668" y="1932"/>
                  </a:lnTo>
                  <a:lnTo>
                    <a:pt x="1680" y="1920"/>
                  </a:lnTo>
                  <a:lnTo>
                    <a:pt x="1716" y="1938"/>
                  </a:lnTo>
                  <a:lnTo>
                    <a:pt x="1722" y="1944"/>
                  </a:lnTo>
                  <a:lnTo>
                    <a:pt x="1710" y="1956"/>
                  </a:lnTo>
                  <a:lnTo>
                    <a:pt x="1704" y="1956"/>
                  </a:lnTo>
                  <a:lnTo>
                    <a:pt x="1710" y="1962"/>
                  </a:lnTo>
                  <a:lnTo>
                    <a:pt x="1740" y="1962"/>
                  </a:lnTo>
                  <a:lnTo>
                    <a:pt x="1758" y="1992"/>
                  </a:lnTo>
                  <a:lnTo>
                    <a:pt x="1752" y="1992"/>
                  </a:lnTo>
                  <a:lnTo>
                    <a:pt x="1740" y="2004"/>
                  </a:lnTo>
                  <a:lnTo>
                    <a:pt x="1740" y="2010"/>
                  </a:lnTo>
                  <a:lnTo>
                    <a:pt x="1806" y="2010"/>
                  </a:lnTo>
                  <a:lnTo>
                    <a:pt x="1812" y="2016"/>
                  </a:lnTo>
                  <a:lnTo>
                    <a:pt x="1818" y="2016"/>
                  </a:lnTo>
                  <a:lnTo>
                    <a:pt x="1824" y="1998"/>
                  </a:lnTo>
                  <a:lnTo>
                    <a:pt x="1830" y="1998"/>
                  </a:lnTo>
                  <a:lnTo>
                    <a:pt x="1836" y="2004"/>
                  </a:lnTo>
                  <a:lnTo>
                    <a:pt x="1842" y="2016"/>
                  </a:lnTo>
                  <a:lnTo>
                    <a:pt x="1854" y="2022"/>
                  </a:lnTo>
                  <a:lnTo>
                    <a:pt x="1872" y="2058"/>
                  </a:lnTo>
                  <a:lnTo>
                    <a:pt x="1878" y="2064"/>
                  </a:lnTo>
                  <a:lnTo>
                    <a:pt x="1878" y="2070"/>
                  </a:lnTo>
                  <a:lnTo>
                    <a:pt x="1914" y="2070"/>
                  </a:lnTo>
                  <a:lnTo>
                    <a:pt x="1920" y="2076"/>
                  </a:lnTo>
                  <a:lnTo>
                    <a:pt x="1920" y="2106"/>
                  </a:lnTo>
                  <a:lnTo>
                    <a:pt x="1932" y="2130"/>
                  </a:lnTo>
                  <a:lnTo>
                    <a:pt x="1944" y="2190"/>
                  </a:lnTo>
                  <a:lnTo>
                    <a:pt x="1932" y="2190"/>
                  </a:lnTo>
                  <a:lnTo>
                    <a:pt x="1926" y="2196"/>
                  </a:lnTo>
                  <a:lnTo>
                    <a:pt x="1914" y="2196"/>
                  </a:lnTo>
                  <a:lnTo>
                    <a:pt x="1932" y="2214"/>
                  </a:lnTo>
                  <a:lnTo>
                    <a:pt x="1932" y="2220"/>
                  </a:lnTo>
                  <a:lnTo>
                    <a:pt x="1926" y="2232"/>
                  </a:lnTo>
                  <a:lnTo>
                    <a:pt x="1920" y="2238"/>
                  </a:lnTo>
                  <a:lnTo>
                    <a:pt x="1908" y="2238"/>
                  </a:lnTo>
                  <a:lnTo>
                    <a:pt x="1902" y="2232"/>
                  </a:lnTo>
                  <a:lnTo>
                    <a:pt x="1902" y="2268"/>
                  </a:lnTo>
                  <a:lnTo>
                    <a:pt x="1896" y="2274"/>
                  </a:lnTo>
                  <a:lnTo>
                    <a:pt x="1884" y="2274"/>
                  </a:lnTo>
                  <a:lnTo>
                    <a:pt x="1890" y="2304"/>
                  </a:lnTo>
                  <a:lnTo>
                    <a:pt x="1878" y="2304"/>
                  </a:lnTo>
                  <a:lnTo>
                    <a:pt x="1878" y="2322"/>
                  </a:lnTo>
                  <a:lnTo>
                    <a:pt x="1896" y="2340"/>
                  </a:lnTo>
                  <a:lnTo>
                    <a:pt x="1902" y="2352"/>
                  </a:lnTo>
                  <a:lnTo>
                    <a:pt x="1890" y="2370"/>
                  </a:lnTo>
                  <a:lnTo>
                    <a:pt x="1902" y="2364"/>
                  </a:lnTo>
                  <a:lnTo>
                    <a:pt x="1908" y="2358"/>
                  </a:lnTo>
                  <a:lnTo>
                    <a:pt x="1920" y="2358"/>
                  </a:lnTo>
                  <a:lnTo>
                    <a:pt x="1926" y="2352"/>
                  </a:lnTo>
                  <a:lnTo>
                    <a:pt x="1986" y="2352"/>
                  </a:lnTo>
                  <a:lnTo>
                    <a:pt x="1956" y="2376"/>
                  </a:lnTo>
                  <a:lnTo>
                    <a:pt x="1980" y="2394"/>
                  </a:lnTo>
                  <a:lnTo>
                    <a:pt x="1992" y="2436"/>
                  </a:lnTo>
                  <a:lnTo>
                    <a:pt x="2022" y="2436"/>
                  </a:lnTo>
                  <a:lnTo>
                    <a:pt x="2034" y="2442"/>
                  </a:lnTo>
                  <a:lnTo>
                    <a:pt x="2040" y="2448"/>
                  </a:lnTo>
                  <a:lnTo>
                    <a:pt x="2040" y="2454"/>
                  </a:lnTo>
                  <a:lnTo>
                    <a:pt x="2034" y="2460"/>
                  </a:lnTo>
                  <a:lnTo>
                    <a:pt x="2022" y="2460"/>
                  </a:lnTo>
                  <a:lnTo>
                    <a:pt x="2016" y="2466"/>
                  </a:lnTo>
                  <a:lnTo>
                    <a:pt x="2028" y="2478"/>
                  </a:lnTo>
                  <a:lnTo>
                    <a:pt x="2028" y="2490"/>
                  </a:lnTo>
                  <a:lnTo>
                    <a:pt x="2022" y="2496"/>
                  </a:lnTo>
                  <a:lnTo>
                    <a:pt x="2022" y="2502"/>
                  </a:lnTo>
                  <a:lnTo>
                    <a:pt x="2016" y="2514"/>
                  </a:lnTo>
                  <a:lnTo>
                    <a:pt x="2070" y="2520"/>
                  </a:lnTo>
                  <a:lnTo>
                    <a:pt x="2082" y="2550"/>
                  </a:lnTo>
                  <a:lnTo>
                    <a:pt x="2094" y="2550"/>
                  </a:lnTo>
                  <a:lnTo>
                    <a:pt x="2094" y="2568"/>
                  </a:lnTo>
                  <a:lnTo>
                    <a:pt x="2136" y="2568"/>
                  </a:lnTo>
                  <a:lnTo>
                    <a:pt x="2136" y="2562"/>
                  </a:lnTo>
                  <a:lnTo>
                    <a:pt x="2154" y="2544"/>
                  </a:lnTo>
                  <a:lnTo>
                    <a:pt x="2166" y="2544"/>
                  </a:lnTo>
                  <a:lnTo>
                    <a:pt x="2172" y="2550"/>
                  </a:lnTo>
                  <a:lnTo>
                    <a:pt x="2172" y="2592"/>
                  </a:lnTo>
                  <a:lnTo>
                    <a:pt x="2214" y="2592"/>
                  </a:lnTo>
                  <a:lnTo>
                    <a:pt x="2214" y="2556"/>
                  </a:lnTo>
                  <a:lnTo>
                    <a:pt x="2190" y="2532"/>
                  </a:lnTo>
                  <a:lnTo>
                    <a:pt x="2190" y="2490"/>
                  </a:lnTo>
                  <a:lnTo>
                    <a:pt x="2196" y="2484"/>
                  </a:lnTo>
                  <a:lnTo>
                    <a:pt x="2232" y="2490"/>
                  </a:lnTo>
                  <a:lnTo>
                    <a:pt x="2232" y="2472"/>
                  </a:lnTo>
                  <a:lnTo>
                    <a:pt x="2238" y="2460"/>
                  </a:lnTo>
                  <a:lnTo>
                    <a:pt x="2250" y="2460"/>
                  </a:lnTo>
                  <a:lnTo>
                    <a:pt x="2274" y="2484"/>
                  </a:lnTo>
                  <a:lnTo>
                    <a:pt x="2286" y="2484"/>
                  </a:lnTo>
                  <a:lnTo>
                    <a:pt x="2292" y="2478"/>
                  </a:lnTo>
                  <a:lnTo>
                    <a:pt x="2298" y="2466"/>
                  </a:lnTo>
                  <a:lnTo>
                    <a:pt x="2304" y="2460"/>
                  </a:lnTo>
                  <a:lnTo>
                    <a:pt x="2322" y="2478"/>
                  </a:lnTo>
                  <a:lnTo>
                    <a:pt x="2322" y="2460"/>
                  </a:lnTo>
                  <a:lnTo>
                    <a:pt x="2328" y="2460"/>
                  </a:lnTo>
                  <a:lnTo>
                    <a:pt x="2340" y="2478"/>
                  </a:lnTo>
                  <a:lnTo>
                    <a:pt x="2346" y="2484"/>
                  </a:lnTo>
                  <a:lnTo>
                    <a:pt x="2364" y="2484"/>
                  </a:lnTo>
                  <a:lnTo>
                    <a:pt x="2364" y="2472"/>
                  </a:lnTo>
                  <a:lnTo>
                    <a:pt x="2352" y="2460"/>
                  </a:lnTo>
                  <a:lnTo>
                    <a:pt x="2370" y="2460"/>
                  </a:lnTo>
                  <a:lnTo>
                    <a:pt x="2376" y="2466"/>
                  </a:lnTo>
                  <a:lnTo>
                    <a:pt x="2382" y="2460"/>
                  </a:lnTo>
                  <a:lnTo>
                    <a:pt x="2400" y="2460"/>
                  </a:lnTo>
                  <a:lnTo>
                    <a:pt x="2400" y="2454"/>
                  </a:lnTo>
                  <a:lnTo>
                    <a:pt x="2406" y="2442"/>
                  </a:lnTo>
                  <a:lnTo>
                    <a:pt x="2406" y="2430"/>
                  </a:lnTo>
                  <a:lnTo>
                    <a:pt x="2412" y="2424"/>
                  </a:lnTo>
                  <a:lnTo>
                    <a:pt x="2424" y="2418"/>
                  </a:lnTo>
                  <a:lnTo>
                    <a:pt x="2430" y="2412"/>
                  </a:lnTo>
                  <a:lnTo>
                    <a:pt x="2436" y="2412"/>
                  </a:lnTo>
                  <a:lnTo>
                    <a:pt x="2466" y="2448"/>
                  </a:lnTo>
                  <a:lnTo>
                    <a:pt x="2496" y="2442"/>
                  </a:lnTo>
                  <a:lnTo>
                    <a:pt x="2508" y="2454"/>
                  </a:lnTo>
                  <a:lnTo>
                    <a:pt x="2538" y="2454"/>
                  </a:lnTo>
                  <a:lnTo>
                    <a:pt x="2544" y="2460"/>
                  </a:lnTo>
                  <a:lnTo>
                    <a:pt x="2544" y="2466"/>
                  </a:lnTo>
                  <a:lnTo>
                    <a:pt x="2526" y="2484"/>
                  </a:lnTo>
                  <a:lnTo>
                    <a:pt x="2532" y="2502"/>
                  </a:lnTo>
                  <a:lnTo>
                    <a:pt x="2544" y="2508"/>
                  </a:lnTo>
                  <a:lnTo>
                    <a:pt x="2544" y="2526"/>
                  </a:lnTo>
                  <a:lnTo>
                    <a:pt x="2562" y="2526"/>
                  </a:lnTo>
                  <a:lnTo>
                    <a:pt x="2568" y="2532"/>
                  </a:lnTo>
                  <a:lnTo>
                    <a:pt x="2574" y="2544"/>
                  </a:lnTo>
                  <a:lnTo>
                    <a:pt x="2586" y="2550"/>
                  </a:lnTo>
                  <a:lnTo>
                    <a:pt x="2616" y="2550"/>
                  </a:lnTo>
                  <a:lnTo>
                    <a:pt x="2622" y="2556"/>
                  </a:lnTo>
                  <a:lnTo>
                    <a:pt x="2628" y="2556"/>
                  </a:lnTo>
                  <a:lnTo>
                    <a:pt x="2676" y="2526"/>
                  </a:lnTo>
                  <a:lnTo>
                    <a:pt x="2694" y="2538"/>
                  </a:lnTo>
                  <a:lnTo>
                    <a:pt x="2718" y="2538"/>
                  </a:lnTo>
                  <a:lnTo>
                    <a:pt x="2736" y="2544"/>
                  </a:lnTo>
                  <a:lnTo>
                    <a:pt x="2748" y="2544"/>
                  </a:lnTo>
                  <a:lnTo>
                    <a:pt x="2760" y="2550"/>
                  </a:lnTo>
                  <a:lnTo>
                    <a:pt x="2766" y="2556"/>
                  </a:lnTo>
                  <a:lnTo>
                    <a:pt x="2772" y="2568"/>
                  </a:lnTo>
                  <a:lnTo>
                    <a:pt x="2766" y="2580"/>
                  </a:lnTo>
                  <a:lnTo>
                    <a:pt x="2766" y="2604"/>
                  </a:lnTo>
                  <a:lnTo>
                    <a:pt x="2760" y="2616"/>
                  </a:lnTo>
                  <a:lnTo>
                    <a:pt x="2766" y="2628"/>
                  </a:lnTo>
                  <a:lnTo>
                    <a:pt x="2772" y="2634"/>
                  </a:lnTo>
                  <a:lnTo>
                    <a:pt x="2784" y="2640"/>
                  </a:lnTo>
                  <a:lnTo>
                    <a:pt x="2790" y="2652"/>
                  </a:lnTo>
                  <a:lnTo>
                    <a:pt x="2802" y="2658"/>
                  </a:lnTo>
                  <a:lnTo>
                    <a:pt x="2808" y="2664"/>
                  </a:lnTo>
                  <a:lnTo>
                    <a:pt x="2826" y="2664"/>
                  </a:lnTo>
                  <a:lnTo>
                    <a:pt x="2832" y="2640"/>
                  </a:lnTo>
                  <a:lnTo>
                    <a:pt x="2832" y="2634"/>
                  </a:lnTo>
                  <a:lnTo>
                    <a:pt x="2826" y="2628"/>
                  </a:lnTo>
                  <a:lnTo>
                    <a:pt x="2826" y="2586"/>
                  </a:lnTo>
                  <a:lnTo>
                    <a:pt x="2832" y="2568"/>
                  </a:lnTo>
                  <a:lnTo>
                    <a:pt x="2844" y="2556"/>
                  </a:lnTo>
                  <a:lnTo>
                    <a:pt x="2856" y="2550"/>
                  </a:lnTo>
                  <a:lnTo>
                    <a:pt x="2886" y="2550"/>
                  </a:lnTo>
                  <a:lnTo>
                    <a:pt x="2898" y="2544"/>
                  </a:lnTo>
                  <a:lnTo>
                    <a:pt x="2910" y="2544"/>
                  </a:lnTo>
                  <a:lnTo>
                    <a:pt x="2922" y="2538"/>
                  </a:lnTo>
                  <a:lnTo>
                    <a:pt x="2940" y="2538"/>
                  </a:lnTo>
                  <a:lnTo>
                    <a:pt x="2964" y="2532"/>
                  </a:lnTo>
                  <a:lnTo>
                    <a:pt x="2982" y="2526"/>
                  </a:lnTo>
                  <a:lnTo>
                    <a:pt x="3000" y="2508"/>
                  </a:lnTo>
                  <a:lnTo>
                    <a:pt x="3000" y="2466"/>
                  </a:lnTo>
                  <a:lnTo>
                    <a:pt x="3006" y="2454"/>
                  </a:lnTo>
                  <a:lnTo>
                    <a:pt x="3012" y="2448"/>
                  </a:lnTo>
                  <a:lnTo>
                    <a:pt x="3024" y="2460"/>
                  </a:lnTo>
                  <a:lnTo>
                    <a:pt x="3036" y="2484"/>
                  </a:lnTo>
                  <a:lnTo>
                    <a:pt x="3042" y="2490"/>
                  </a:lnTo>
                  <a:lnTo>
                    <a:pt x="3048" y="2490"/>
                  </a:lnTo>
                  <a:lnTo>
                    <a:pt x="3054" y="2484"/>
                  </a:lnTo>
                  <a:lnTo>
                    <a:pt x="3066" y="2478"/>
                  </a:lnTo>
                  <a:lnTo>
                    <a:pt x="3072" y="2466"/>
                  </a:lnTo>
                  <a:lnTo>
                    <a:pt x="3090" y="2448"/>
                  </a:lnTo>
                  <a:lnTo>
                    <a:pt x="3096" y="2436"/>
                  </a:lnTo>
                  <a:lnTo>
                    <a:pt x="3114" y="2454"/>
                  </a:lnTo>
                  <a:lnTo>
                    <a:pt x="3144" y="2442"/>
                  </a:lnTo>
                  <a:lnTo>
                    <a:pt x="3150" y="2442"/>
                  </a:lnTo>
                  <a:lnTo>
                    <a:pt x="3156" y="2448"/>
                  </a:lnTo>
                  <a:lnTo>
                    <a:pt x="3186" y="2448"/>
                  </a:lnTo>
                  <a:lnTo>
                    <a:pt x="3234" y="2424"/>
                  </a:lnTo>
                  <a:lnTo>
                    <a:pt x="3288" y="2370"/>
                  </a:lnTo>
                  <a:lnTo>
                    <a:pt x="3294" y="2358"/>
                  </a:lnTo>
                  <a:lnTo>
                    <a:pt x="3300" y="2352"/>
                  </a:lnTo>
                  <a:lnTo>
                    <a:pt x="3294" y="2340"/>
                  </a:lnTo>
                  <a:lnTo>
                    <a:pt x="3294" y="2334"/>
                  </a:lnTo>
                  <a:lnTo>
                    <a:pt x="3288" y="2322"/>
                  </a:lnTo>
                  <a:lnTo>
                    <a:pt x="3282" y="2316"/>
                  </a:lnTo>
                  <a:lnTo>
                    <a:pt x="3300" y="2316"/>
                  </a:lnTo>
                  <a:lnTo>
                    <a:pt x="3312" y="2286"/>
                  </a:lnTo>
                  <a:lnTo>
                    <a:pt x="3336" y="2286"/>
                  </a:lnTo>
                  <a:lnTo>
                    <a:pt x="3348" y="2250"/>
                  </a:lnTo>
                  <a:lnTo>
                    <a:pt x="3360" y="2250"/>
                  </a:lnTo>
                  <a:lnTo>
                    <a:pt x="3360" y="2208"/>
                  </a:lnTo>
                  <a:lnTo>
                    <a:pt x="3372" y="2208"/>
                  </a:lnTo>
                  <a:lnTo>
                    <a:pt x="3384" y="2196"/>
                  </a:lnTo>
                  <a:lnTo>
                    <a:pt x="3384" y="2172"/>
                  </a:lnTo>
                  <a:lnTo>
                    <a:pt x="3378" y="2160"/>
                  </a:lnTo>
                  <a:lnTo>
                    <a:pt x="3372" y="2154"/>
                  </a:lnTo>
                  <a:lnTo>
                    <a:pt x="3372" y="2142"/>
                  </a:lnTo>
                  <a:lnTo>
                    <a:pt x="3378" y="2136"/>
                  </a:lnTo>
                  <a:lnTo>
                    <a:pt x="3384" y="2136"/>
                  </a:lnTo>
                  <a:lnTo>
                    <a:pt x="3390" y="2130"/>
                  </a:lnTo>
                  <a:lnTo>
                    <a:pt x="3402" y="2124"/>
                  </a:lnTo>
                  <a:lnTo>
                    <a:pt x="3408" y="2118"/>
                  </a:lnTo>
                  <a:lnTo>
                    <a:pt x="3408" y="2094"/>
                  </a:lnTo>
                  <a:lnTo>
                    <a:pt x="3390" y="2076"/>
                  </a:lnTo>
                  <a:lnTo>
                    <a:pt x="3390" y="2064"/>
                  </a:lnTo>
                  <a:lnTo>
                    <a:pt x="3402" y="2058"/>
                  </a:lnTo>
                  <a:lnTo>
                    <a:pt x="3408" y="2052"/>
                  </a:lnTo>
                  <a:lnTo>
                    <a:pt x="3408" y="2016"/>
                  </a:lnTo>
                  <a:lnTo>
                    <a:pt x="3414" y="2016"/>
                  </a:lnTo>
                  <a:lnTo>
                    <a:pt x="3420" y="2010"/>
                  </a:lnTo>
                  <a:lnTo>
                    <a:pt x="3456" y="1992"/>
                  </a:lnTo>
                  <a:lnTo>
                    <a:pt x="3462" y="1980"/>
                  </a:lnTo>
                  <a:lnTo>
                    <a:pt x="3462" y="1962"/>
                  </a:lnTo>
                  <a:lnTo>
                    <a:pt x="3456" y="1956"/>
                  </a:lnTo>
                  <a:lnTo>
                    <a:pt x="3444" y="1956"/>
                  </a:lnTo>
                  <a:lnTo>
                    <a:pt x="3450" y="1956"/>
                  </a:lnTo>
                  <a:lnTo>
                    <a:pt x="3456" y="1950"/>
                  </a:lnTo>
                  <a:lnTo>
                    <a:pt x="3468" y="1950"/>
                  </a:lnTo>
                  <a:lnTo>
                    <a:pt x="3480" y="1944"/>
                  </a:lnTo>
                  <a:lnTo>
                    <a:pt x="3492" y="1932"/>
                  </a:lnTo>
                  <a:lnTo>
                    <a:pt x="3474" y="1914"/>
                  </a:lnTo>
                  <a:lnTo>
                    <a:pt x="3468" y="1914"/>
                  </a:lnTo>
                  <a:lnTo>
                    <a:pt x="3486" y="1896"/>
                  </a:lnTo>
                  <a:lnTo>
                    <a:pt x="3498" y="1872"/>
                  </a:lnTo>
                  <a:lnTo>
                    <a:pt x="3504" y="1866"/>
                  </a:lnTo>
                  <a:lnTo>
                    <a:pt x="3504" y="1854"/>
                  </a:lnTo>
                  <a:lnTo>
                    <a:pt x="3498" y="1848"/>
                  </a:lnTo>
                  <a:lnTo>
                    <a:pt x="3474" y="1842"/>
                  </a:lnTo>
                  <a:lnTo>
                    <a:pt x="3438" y="1848"/>
                  </a:lnTo>
                  <a:lnTo>
                    <a:pt x="3396" y="1854"/>
                  </a:lnTo>
                  <a:lnTo>
                    <a:pt x="3366" y="1860"/>
                  </a:lnTo>
                  <a:lnTo>
                    <a:pt x="3354" y="1866"/>
                  </a:lnTo>
                  <a:lnTo>
                    <a:pt x="3336" y="1848"/>
                  </a:lnTo>
                  <a:lnTo>
                    <a:pt x="3378" y="1848"/>
                  </a:lnTo>
                  <a:lnTo>
                    <a:pt x="3378" y="1836"/>
                  </a:lnTo>
                  <a:lnTo>
                    <a:pt x="3384" y="1824"/>
                  </a:lnTo>
                  <a:lnTo>
                    <a:pt x="3390" y="1818"/>
                  </a:lnTo>
                  <a:lnTo>
                    <a:pt x="3402" y="1812"/>
                  </a:lnTo>
                  <a:lnTo>
                    <a:pt x="3432" y="1812"/>
                  </a:lnTo>
                  <a:lnTo>
                    <a:pt x="3426" y="1800"/>
                  </a:lnTo>
                  <a:lnTo>
                    <a:pt x="3420" y="1794"/>
                  </a:lnTo>
                  <a:lnTo>
                    <a:pt x="3414" y="1782"/>
                  </a:lnTo>
                  <a:lnTo>
                    <a:pt x="3414" y="1776"/>
                  </a:lnTo>
                  <a:lnTo>
                    <a:pt x="3408" y="1770"/>
                  </a:lnTo>
                  <a:lnTo>
                    <a:pt x="3390" y="1770"/>
                  </a:lnTo>
                  <a:lnTo>
                    <a:pt x="3378" y="1764"/>
                  </a:lnTo>
                  <a:lnTo>
                    <a:pt x="3366" y="1764"/>
                  </a:lnTo>
                  <a:lnTo>
                    <a:pt x="3354" y="1746"/>
                  </a:lnTo>
                  <a:lnTo>
                    <a:pt x="3342" y="1746"/>
                  </a:lnTo>
                  <a:lnTo>
                    <a:pt x="3336" y="1734"/>
                  </a:lnTo>
                  <a:lnTo>
                    <a:pt x="3324" y="1728"/>
                  </a:lnTo>
                  <a:lnTo>
                    <a:pt x="3294" y="1728"/>
                  </a:lnTo>
                  <a:lnTo>
                    <a:pt x="3288" y="1734"/>
                  </a:lnTo>
                  <a:lnTo>
                    <a:pt x="3282" y="1734"/>
                  </a:lnTo>
                  <a:lnTo>
                    <a:pt x="3246" y="1686"/>
                  </a:lnTo>
                  <a:lnTo>
                    <a:pt x="3252" y="1698"/>
                  </a:lnTo>
                  <a:lnTo>
                    <a:pt x="3264" y="1704"/>
                  </a:lnTo>
                  <a:lnTo>
                    <a:pt x="3270" y="1710"/>
                  </a:lnTo>
                  <a:lnTo>
                    <a:pt x="3282" y="1716"/>
                  </a:lnTo>
                  <a:lnTo>
                    <a:pt x="3294" y="1716"/>
                  </a:lnTo>
                  <a:lnTo>
                    <a:pt x="3300" y="1710"/>
                  </a:lnTo>
                  <a:lnTo>
                    <a:pt x="3306" y="1710"/>
                  </a:lnTo>
                  <a:lnTo>
                    <a:pt x="3336" y="1716"/>
                  </a:lnTo>
                  <a:lnTo>
                    <a:pt x="3348" y="1734"/>
                  </a:lnTo>
                  <a:lnTo>
                    <a:pt x="3366" y="1728"/>
                  </a:lnTo>
                  <a:lnTo>
                    <a:pt x="3408" y="1740"/>
                  </a:lnTo>
                  <a:lnTo>
                    <a:pt x="3390" y="1716"/>
                  </a:lnTo>
                  <a:lnTo>
                    <a:pt x="3372" y="1710"/>
                  </a:lnTo>
                  <a:lnTo>
                    <a:pt x="3372" y="1692"/>
                  </a:lnTo>
                  <a:lnTo>
                    <a:pt x="3360" y="1680"/>
                  </a:lnTo>
                  <a:lnTo>
                    <a:pt x="3348" y="1674"/>
                  </a:lnTo>
                  <a:lnTo>
                    <a:pt x="3330" y="1674"/>
                  </a:lnTo>
                  <a:lnTo>
                    <a:pt x="3318" y="1662"/>
                  </a:lnTo>
                  <a:lnTo>
                    <a:pt x="3318" y="1650"/>
                  </a:lnTo>
                  <a:lnTo>
                    <a:pt x="3312" y="1644"/>
                  </a:lnTo>
                  <a:lnTo>
                    <a:pt x="3312" y="1632"/>
                  </a:lnTo>
                  <a:lnTo>
                    <a:pt x="3234" y="1530"/>
                  </a:lnTo>
                  <a:lnTo>
                    <a:pt x="3198" y="1524"/>
                  </a:lnTo>
                  <a:lnTo>
                    <a:pt x="3162" y="1494"/>
                  </a:lnTo>
                  <a:lnTo>
                    <a:pt x="3144" y="1500"/>
                  </a:lnTo>
                  <a:lnTo>
                    <a:pt x="3138" y="1488"/>
                  </a:lnTo>
                  <a:lnTo>
                    <a:pt x="3132" y="1482"/>
                  </a:lnTo>
                  <a:lnTo>
                    <a:pt x="3132" y="1470"/>
                  </a:lnTo>
                  <a:lnTo>
                    <a:pt x="3126" y="1464"/>
                  </a:lnTo>
                  <a:lnTo>
                    <a:pt x="3138" y="1452"/>
                  </a:lnTo>
                  <a:lnTo>
                    <a:pt x="3150" y="1446"/>
                  </a:lnTo>
                  <a:lnTo>
                    <a:pt x="3156" y="1434"/>
                  </a:lnTo>
                  <a:lnTo>
                    <a:pt x="3162" y="1428"/>
                  </a:lnTo>
                  <a:lnTo>
                    <a:pt x="3168" y="1416"/>
                  </a:lnTo>
                  <a:lnTo>
                    <a:pt x="3168" y="1410"/>
                  </a:lnTo>
                  <a:lnTo>
                    <a:pt x="3162" y="1398"/>
                  </a:lnTo>
                  <a:lnTo>
                    <a:pt x="3162" y="1392"/>
                  </a:lnTo>
                  <a:lnTo>
                    <a:pt x="3156" y="1380"/>
                  </a:lnTo>
                  <a:lnTo>
                    <a:pt x="3168" y="1386"/>
                  </a:lnTo>
                  <a:lnTo>
                    <a:pt x="3174" y="1392"/>
                  </a:lnTo>
                  <a:lnTo>
                    <a:pt x="3186" y="1398"/>
                  </a:lnTo>
                  <a:lnTo>
                    <a:pt x="3198" y="1386"/>
                  </a:lnTo>
                  <a:lnTo>
                    <a:pt x="3198" y="1368"/>
                  </a:lnTo>
                  <a:lnTo>
                    <a:pt x="3192" y="1356"/>
                  </a:lnTo>
                  <a:lnTo>
                    <a:pt x="3192" y="1344"/>
                  </a:lnTo>
                  <a:lnTo>
                    <a:pt x="3216" y="1344"/>
                  </a:lnTo>
                  <a:lnTo>
                    <a:pt x="3252" y="1320"/>
                  </a:lnTo>
                  <a:lnTo>
                    <a:pt x="3264" y="1320"/>
                  </a:lnTo>
                  <a:lnTo>
                    <a:pt x="3270" y="1326"/>
                  </a:lnTo>
                  <a:lnTo>
                    <a:pt x="3294" y="1326"/>
                  </a:lnTo>
                  <a:lnTo>
                    <a:pt x="3294" y="1320"/>
                  </a:lnTo>
                  <a:lnTo>
                    <a:pt x="3288" y="1314"/>
                  </a:lnTo>
                  <a:lnTo>
                    <a:pt x="3288" y="1308"/>
                  </a:lnTo>
                  <a:lnTo>
                    <a:pt x="3282" y="1302"/>
                  </a:lnTo>
                  <a:lnTo>
                    <a:pt x="3288" y="1278"/>
                  </a:lnTo>
                  <a:lnTo>
                    <a:pt x="3258" y="1278"/>
                  </a:lnTo>
                  <a:lnTo>
                    <a:pt x="3246" y="1266"/>
                  </a:lnTo>
                  <a:lnTo>
                    <a:pt x="3240" y="1278"/>
                  </a:lnTo>
                  <a:lnTo>
                    <a:pt x="3204" y="1278"/>
                  </a:lnTo>
                  <a:lnTo>
                    <a:pt x="3198" y="1272"/>
                  </a:lnTo>
                  <a:lnTo>
                    <a:pt x="3192" y="1260"/>
                  </a:lnTo>
                  <a:lnTo>
                    <a:pt x="3180" y="1254"/>
                  </a:lnTo>
                  <a:lnTo>
                    <a:pt x="3174" y="1248"/>
                  </a:lnTo>
                  <a:lnTo>
                    <a:pt x="3150" y="1248"/>
                  </a:lnTo>
                  <a:lnTo>
                    <a:pt x="3144" y="1260"/>
                  </a:lnTo>
                  <a:lnTo>
                    <a:pt x="3132" y="1266"/>
                  </a:lnTo>
                  <a:lnTo>
                    <a:pt x="3114" y="1284"/>
                  </a:lnTo>
                  <a:lnTo>
                    <a:pt x="3114" y="1296"/>
                  </a:lnTo>
                  <a:lnTo>
                    <a:pt x="3108" y="1302"/>
                  </a:lnTo>
                  <a:lnTo>
                    <a:pt x="3108" y="1308"/>
                  </a:lnTo>
                  <a:lnTo>
                    <a:pt x="3078" y="1308"/>
                  </a:lnTo>
                  <a:lnTo>
                    <a:pt x="3054" y="1296"/>
                  </a:lnTo>
                  <a:lnTo>
                    <a:pt x="3048" y="1290"/>
                  </a:lnTo>
                  <a:lnTo>
                    <a:pt x="3042" y="1278"/>
                  </a:lnTo>
                  <a:lnTo>
                    <a:pt x="3030" y="1242"/>
                  </a:lnTo>
                  <a:lnTo>
                    <a:pt x="3024" y="1230"/>
                  </a:lnTo>
                  <a:lnTo>
                    <a:pt x="3018" y="1224"/>
                  </a:lnTo>
                  <a:lnTo>
                    <a:pt x="3006" y="1224"/>
                  </a:lnTo>
                  <a:lnTo>
                    <a:pt x="3000" y="1230"/>
                  </a:lnTo>
                  <a:lnTo>
                    <a:pt x="3000" y="1242"/>
                  </a:lnTo>
                  <a:lnTo>
                    <a:pt x="2988" y="1224"/>
                  </a:lnTo>
                  <a:lnTo>
                    <a:pt x="2952" y="1224"/>
                  </a:lnTo>
                  <a:lnTo>
                    <a:pt x="2940" y="1218"/>
                  </a:lnTo>
                  <a:lnTo>
                    <a:pt x="2934" y="1212"/>
                  </a:lnTo>
                  <a:lnTo>
                    <a:pt x="2928" y="1200"/>
                  </a:lnTo>
                  <a:lnTo>
                    <a:pt x="2916" y="1194"/>
                  </a:lnTo>
                  <a:lnTo>
                    <a:pt x="2910" y="1182"/>
                  </a:lnTo>
                  <a:lnTo>
                    <a:pt x="2910" y="1140"/>
                  </a:lnTo>
                  <a:lnTo>
                    <a:pt x="2928" y="1140"/>
                  </a:lnTo>
                  <a:lnTo>
                    <a:pt x="2940" y="1152"/>
                  </a:lnTo>
                  <a:lnTo>
                    <a:pt x="2946" y="1152"/>
                  </a:lnTo>
                  <a:lnTo>
                    <a:pt x="2952" y="1146"/>
                  </a:lnTo>
                  <a:lnTo>
                    <a:pt x="2952" y="1140"/>
                  </a:lnTo>
                  <a:lnTo>
                    <a:pt x="2958" y="1134"/>
                  </a:lnTo>
                  <a:lnTo>
                    <a:pt x="2964" y="1134"/>
                  </a:lnTo>
                  <a:lnTo>
                    <a:pt x="2970" y="1140"/>
                  </a:lnTo>
                  <a:lnTo>
                    <a:pt x="2982" y="1140"/>
                  </a:lnTo>
                  <a:lnTo>
                    <a:pt x="2994" y="1134"/>
                  </a:lnTo>
                  <a:lnTo>
                    <a:pt x="3000" y="1128"/>
                  </a:lnTo>
                  <a:lnTo>
                    <a:pt x="3000" y="1116"/>
                  </a:lnTo>
                  <a:lnTo>
                    <a:pt x="2994" y="1110"/>
                  </a:lnTo>
                  <a:lnTo>
                    <a:pt x="2994" y="1086"/>
                  </a:lnTo>
                  <a:lnTo>
                    <a:pt x="3000" y="1074"/>
                  </a:lnTo>
                  <a:lnTo>
                    <a:pt x="3000" y="1068"/>
                  </a:lnTo>
                  <a:lnTo>
                    <a:pt x="3036" y="1068"/>
                  </a:lnTo>
                  <a:lnTo>
                    <a:pt x="3042" y="1062"/>
                  </a:lnTo>
                  <a:lnTo>
                    <a:pt x="3048" y="1050"/>
                  </a:lnTo>
                  <a:lnTo>
                    <a:pt x="3048" y="1038"/>
                  </a:lnTo>
                  <a:lnTo>
                    <a:pt x="3054" y="1032"/>
                  </a:lnTo>
                  <a:lnTo>
                    <a:pt x="3054" y="1026"/>
                  </a:lnTo>
                  <a:lnTo>
                    <a:pt x="3072" y="1014"/>
                  </a:lnTo>
                  <a:lnTo>
                    <a:pt x="3060" y="1002"/>
                  </a:lnTo>
                  <a:lnTo>
                    <a:pt x="3096" y="1014"/>
                  </a:lnTo>
                  <a:lnTo>
                    <a:pt x="3114" y="996"/>
                  </a:lnTo>
                  <a:lnTo>
                    <a:pt x="3126" y="1002"/>
                  </a:lnTo>
                  <a:lnTo>
                    <a:pt x="3132" y="1014"/>
                  </a:lnTo>
                  <a:lnTo>
                    <a:pt x="3144" y="1020"/>
                  </a:lnTo>
                  <a:lnTo>
                    <a:pt x="3156" y="1044"/>
                  </a:lnTo>
                  <a:lnTo>
                    <a:pt x="3156" y="1050"/>
                  </a:lnTo>
                  <a:lnTo>
                    <a:pt x="3144" y="1074"/>
                  </a:lnTo>
                  <a:lnTo>
                    <a:pt x="3126" y="1092"/>
                  </a:lnTo>
                  <a:lnTo>
                    <a:pt x="3126" y="1104"/>
                  </a:lnTo>
                  <a:lnTo>
                    <a:pt x="3132" y="1116"/>
                  </a:lnTo>
                  <a:lnTo>
                    <a:pt x="3144" y="1128"/>
                  </a:lnTo>
                  <a:lnTo>
                    <a:pt x="3150" y="1128"/>
                  </a:lnTo>
                  <a:lnTo>
                    <a:pt x="3162" y="1122"/>
                  </a:lnTo>
                  <a:lnTo>
                    <a:pt x="3168" y="1122"/>
                  </a:lnTo>
                  <a:lnTo>
                    <a:pt x="3162" y="1152"/>
                  </a:lnTo>
                  <a:lnTo>
                    <a:pt x="3144" y="1170"/>
                  </a:lnTo>
                  <a:lnTo>
                    <a:pt x="3144" y="1176"/>
                  </a:lnTo>
                  <a:lnTo>
                    <a:pt x="3150" y="1176"/>
                  </a:lnTo>
                  <a:lnTo>
                    <a:pt x="3162" y="1170"/>
                  </a:lnTo>
                  <a:lnTo>
                    <a:pt x="3168" y="1164"/>
                  </a:lnTo>
                  <a:lnTo>
                    <a:pt x="3180" y="1158"/>
                  </a:lnTo>
                  <a:lnTo>
                    <a:pt x="3186" y="1158"/>
                  </a:lnTo>
                  <a:lnTo>
                    <a:pt x="3198" y="1146"/>
                  </a:lnTo>
                  <a:lnTo>
                    <a:pt x="3198" y="1122"/>
                  </a:lnTo>
                  <a:lnTo>
                    <a:pt x="3204" y="1122"/>
                  </a:lnTo>
                  <a:lnTo>
                    <a:pt x="3210" y="1116"/>
                  </a:lnTo>
                  <a:lnTo>
                    <a:pt x="3258" y="1092"/>
                  </a:lnTo>
                  <a:lnTo>
                    <a:pt x="3264" y="1086"/>
                  </a:lnTo>
                  <a:lnTo>
                    <a:pt x="3306" y="1086"/>
                  </a:lnTo>
                  <a:lnTo>
                    <a:pt x="3312" y="1074"/>
                  </a:lnTo>
                  <a:lnTo>
                    <a:pt x="3312" y="1062"/>
                  </a:lnTo>
                  <a:lnTo>
                    <a:pt x="3318" y="1056"/>
                  </a:lnTo>
                  <a:lnTo>
                    <a:pt x="3324" y="1044"/>
                  </a:lnTo>
                  <a:lnTo>
                    <a:pt x="3360" y="1026"/>
                  </a:lnTo>
                  <a:lnTo>
                    <a:pt x="3372" y="1014"/>
                  </a:lnTo>
                  <a:lnTo>
                    <a:pt x="3390" y="978"/>
                  </a:lnTo>
                  <a:lnTo>
                    <a:pt x="3390" y="948"/>
                  </a:lnTo>
                  <a:lnTo>
                    <a:pt x="3396" y="942"/>
                  </a:lnTo>
                  <a:lnTo>
                    <a:pt x="3396" y="936"/>
                  </a:lnTo>
                  <a:lnTo>
                    <a:pt x="3408" y="936"/>
                  </a:lnTo>
                  <a:lnTo>
                    <a:pt x="3420" y="942"/>
                  </a:lnTo>
                  <a:lnTo>
                    <a:pt x="3432" y="954"/>
                  </a:lnTo>
                  <a:lnTo>
                    <a:pt x="3444" y="954"/>
                  </a:lnTo>
                  <a:lnTo>
                    <a:pt x="3456" y="960"/>
                  </a:lnTo>
                  <a:lnTo>
                    <a:pt x="3504" y="960"/>
                  </a:lnTo>
                  <a:lnTo>
                    <a:pt x="3504" y="948"/>
                  </a:lnTo>
                  <a:lnTo>
                    <a:pt x="3498" y="948"/>
                  </a:lnTo>
                  <a:lnTo>
                    <a:pt x="3474" y="924"/>
                  </a:lnTo>
                  <a:lnTo>
                    <a:pt x="3474" y="912"/>
                  </a:lnTo>
                  <a:lnTo>
                    <a:pt x="3480" y="906"/>
                  </a:lnTo>
                  <a:lnTo>
                    <a:pt x="3486" y="912"/>
                  </a:lnTo>
                  <a:lnTo>
                    <a:pt x="3510" y="912"/>
                  </a:lnTo>
                  <a:lnTo>
                    <a:pt x="3522" y="918"/>
                  </a:lnTo>
                  <a:lnTo>
                    <a:pt x="3534" y="912"/>
                  </a:lnTo>
                  <a:lnTo>
                    <a:pt x="3540" y="900"/>
                  </a:lnTo>
                  <a:lnTo>
                    <a:pt x="3540" y="894"/>
                  </a:lnTo>
                  <a:lnTo>
                    <a:pt x="3534" y="882"/>
                  </a:lnTo>
                  <a:lnTo>
                    <a:pt x="3558" y="882"/>
                  </a:lnTo>
                  <a:lnTo>
                    <a:pt x="3558" y="864"/>
                  </a:lnTo>
                  <a:lnTo>
                    <a:pt x="3552" y="852"/>
                  </a:lnTo>
                  <a:lnTo>
                    <a:pt x="3546" y="846"/>
                  </a:lnTo>
                  <a:lnTo>
                    <a:pt x="3546" y="840"/>
                  </a:lnTo>
                  <a:lnTo>
                    <a:pt x="3576" y="840"/>
                  </a:lnTo>
                  <a:lnTo>
                    <a:pt x="3594" y="864"/>
                  </a:lnTo>
                  <a:lnTo>
                    <a:pt x="3600" y="840"/>
                  </a:lnTo>
                  <a:lnTo>
                    <a:pt x="3630" y="846"/>
                  </a:lnTo>
                  <a:lnTo>
                    <a:pt x="3624" y="810"/>
                  </a:lnTo>
                  <a:lnTo>
                    <a:pt x="3618" y="798"/>
                  </a:lnTo>
                  <a:lnTo>
                    <a:pt x="3606" y="786"/>
                  </a:lnTo>
                  <a:lnTo>
                    <a:pt x="3606" y="774"/>
                  </a:lnTo>
                  <a:lnTo>
                    <a:pt x="3600" y="756"/>
                  </a:lnTo>
                  <a:lnTo>
                    <a:pt x="3588" y="744"/>
                  </a:lnTo>
                  <a:lnTo>
                    <a:pt x="3576" y="726"/>
                  </a:lnTo>
                  <a:lnTo>
                    <a:pt x="3564" y="720"/>
                  </a:lnTo>
                  <a:lnTo>
                    <a:pt x="3552" y="708"/>
                  </a:lnTo>
                  <a:lnTo>
                    <a:pt x="3546" y="708"/>
                  </a:lnTo>
                  <a:lnTo>
                    <a:pt x="3540" y="696"/>
                  </a:lnTo>
                  <a:lnTo>
                    <a:pt x="3540" y="684"/>
                  </a:lnTo>
                  <a:lnTo>
                    <a:pt x="3564" y="684"/>
                  </a:lnTo>
                  <a:lnTo>
                    <a:pt x="3564" y="672"/>
                  </a:lnTo>
                  <a:lnTo>
                    <a:pt x="3558" y="666"/>
                  </a:lnTo>
                  <a:lnTo>
                    <a:pt x="3564" y="660"/>
                  </a:lnTo>
                  <a:lnTo>
                    <a:pt x="3588" y="660"/>
                  </a:lnTo>
                  <a:lnTo>
                    <a:pt x="3600" y="666"/>
                  </a:lnTo>
                  <a:lnTo>
                    <a:pt x="3618" y="672"/>
                  </a:lnTo>
                  <a:lnTo>
                    <a:pt x="3630" y="672"/>
                  </a:lnTo>
                  <a:lnTo>
                    <a:pt x="3642" y="678"/>
                  </a:lnTo>
                  <a:lnTo>
                    <a:pt x="3648" y="678"/>
                  </a:lnTo>
                  <a:lnTo>
                    <a:pt x="3654" y="672"/>
                  </a:lnTo>
                  <a:lnTo>
                    <a:pt x="3654" y="660"/>
                  </a:lnTo>
                  <a:lnTo>
                    <a:pt x="3648" y="648"/>
                  </a:lnTo>
                  <a:lnTo>
                    <a:pt x="3648" y="630"/>
                  </a:lnTo>
                  <a:lnTo>
                    <a:pt x="3654" y="630"/>
                  </a:lnTo>
                  <a:lnTo>
                    <a:pt x="3660" y="6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6" name="Cambodia" descr="© INSCALE GmbH, 05.05.2010&#10;http://www.presentationload.com/">
              <a:extLst>
                <a:ext uri="{FF2B5EF4-FFF2-40B4-BE49-F238E27FC236}">
                  <a16:creationId xmlns:a16="http://schemas.microsoft.com/office/drawing/2014/main" id="{BBAA8101-E17A-4A99-8398-A06DC5E156D9}"/>
                </a:ext>
              </a:extLst>
            </p:cNvPr>
            <p:cNvSpPr>
              <a:spLocks/>
            </p:cNvSpPr>
            <p:nvPr>
              <p:custDataLst>
                <p:tags r:id="rId49"/>
              </p:custDataLst>
            </p:nvPr>
          </p:nvSpPr>
          <p:spPr bwMode="gray">
            <a:xfrm>
              <a:off x="10190221" y="3261015"/>
              <a:ext cx="147189" cy="130498"/>
            </a:xfrm>
            <a:custGeom>
              <a:avLst/>
              <a:gdLst>
                <a:gd name="T0" fmla="*/ 2147483647 w 378"/>
                <a:gd name="T1" fmla="*/ 2147483647 h 336"/>
                <a:gd name="T2" fmla="*/ 2147483647 w 378"/>
                <a:gd name="T3" fmla="*/ 2147483647 h 336"/>
                <a:gd name="T4" fmla="*/ 2147483647 w 378"/>
                <a:gd name="T5" fmla="*/ 2147483647 h 336"/>
                <a:gd name="T6" fmla="*/ 2147483647 w 378"/>
                <a:gd name="T7" fmla="*/ 2147483647 h 336"/>
                <a:gd name="T8" fmla="*/ 2147483647 w 378"/>
                <a:gd name="T9" fmla="*/ 2147483647 h 336"/>
                <a:gd name="T10" fmla="*/ 2147483647 w 378"/>
                <a:gd name="T11" fmla="*/ 2147483647 h 336"/>
                <a:gd name="T12" fmla="*/ 2147483647 w 378"/>
                <a:gd name="T13" fmla="*/ 2147483647 h 336"/>
                <a:gd name="T14" fmla="*/ 2147483647 w 378"/>
                <a:gd name="T15" fmla="*/ 2147483647 h 336"/>
                <a:gd name="T16" fmla="*/ 2147483647 w 378"/>
                <a:gd name="T17" fmla="*/ 2147483647 h 336"/>
                <a:gd name="T18" fmla="*/ 2147483647 w 378"/>
                <a:gd name="T19" fmla="*/ 2147483647 h 336"/>
                <a:gd name="T20" fmla="*/ 2147483647 w 378"/>
                <a:gd name="T21" fmla="*/ 2147483647 h 336"/>
                <a:gd name="T22" fmla="*/ 2147483647 w 378"/>
                <a:gd name="T23" fmla="*/ 2147483647 h 336"/>
                <a:gd name="T24" fmla="*/ 2147483647 w 378"/>
                <a:gd name="T25" fmla="*/ 2147483647 h 336"/>
                <a:gd name="T26" fmla="*/ 2147483647 w 378"/>
                <a:gd name="T27" fmla="*/ 2147483647 h 336"/>
                <a:gd name="T28" fmla="*/ 0 w 378"/>
                <a:gd name="T29" fmla="*/ 2147483647 h 336"/>
                <a:gd name="T30" fmla="*/ 2147483647 w 378"/>
                <a:gd name="T31" fmla="*/ 2147483647 h 336"/>
                <a:gd name="T32" fmla="*/ 2147483647 w 378"/>
                <a:gd name="T33" fmla="*/ 2147483647 h 336"/>
                <a:gd name="T34" fmla="*/ 2147483647 w 378"/>
                <a:gd name="T35" fmla="*/ 2147483647 h 336"/>
                <a:gd name="T36" fmla="*/ 2147483647 w 378"/>
                <a:gd name="T37" fmla="*/ 2147483647 h 336"/>
                <a:gd name="T38" fmla="*/ 2147483647 w 378"/>
                <a:gd name="T39" fmla="*/ 2147483647 h 336"/>
                <a:gd name="T40" fmla="*/ 2147483647 w 378"/>
                <a:gd name="T41" fmla="*/ 2147483647 h 336"/>
                <a:gd name="T42" fmla="*/ 2147483647 w 378"/>
                <a:gd name="T43" fmla="*/ 2147483647 h 336"/>
                <a:gd name="T44" fmla="*/ 2147483647 w 378"/>
                <a:gd name="T45" fmla="*/ 2147483647 h 336"/>
                <a:gd name="T46" fmla="*/ 2147483647 w 378"/>
                <a:gd name="T47" fmla="*/ 2147483647 h 336"/>
                <a:gd name="T48" fmla="*/ 2147483647 w 378"/>
                <a:gd name="T49" fmla="*/ 2147483647 h 336"/>
                <a:gd name="T50" fmla="*/ 2147483647 w 378"/>
                <a:gd name="T51" fmla="*/ 2147483647 h 336"/>
                <a:gd name="T52" fmla="*/ 2147483647 w 378"/>
                <a:gd name="T53" fmla="*/ 2147483647 h 336"/>
                <a:gd name="T54" fmla="*/ 2147483647 w 378"/>
                <a:gd name="T55" fmla="*/ 2147483647 h 336"/>
                <a:gd name="T56" fmla="*/ 2147483647 w 378"/>
                <a:gd name="T57" fmla="*/ 2147483647 h 336"/>
                <a:gd name="T58" fmla="*/ 2147483647 w 378"/>
                <a:gd name="T59" fmla="*/ 2147483647 h 336"/>
                <a:gd name="T60" fmla="*/ 2147483647 w 378"/>
                <a:gd name="T61" fmla="*/ 2147483647 h 336"/>
                <a:gd name="T62" fmla="*/ 2147483647 w 378"/>
                <a:gd name="T63" fmla="*/ 2147483647 h 336"/>
                <a:gd name="T64" fmla="*/ 2147483647 w 378"/>
                <a:gd name="T65" fmla="*/ 2147483647 h 336"/>
                <a:gd name="T66" fmla="*/ 2147483647 w 378"/>
                <a:gd name="T67" fmla="*/ 2147483647 h 336"/>
                <a:gd name="T68" fmla="*/ 2147483647 w 378"/>
                <a:gd name="T69" fmla="*/ 2147483647 h 336"/>
                <a:gd name="T70" fmla="*/ 2147483647 w 378"/>
                <a:gd name="T71" fmla="*/ 2147483647 h 336"/>
                <a:gd name="T72" fmla="*/ 2147483647 w 378"/>
                <a:gd name="T73" fmla="*/ 2147483647 h 336"/>
                <a:gd name="T74" fmla="*/ 2147483647 w 378"/>
                <a:gd name="T75" fmla="*/ 2147483647 h 336"/>
                <a:gd name="T76" fmla="*/ 2147483647 w 378"/>
                <a:gd name="T77" fmla="*/ 2147483647 h 336"/>
                <a:gd name="T78" fmla="*/ 2147483647 w 378"/>
                <a:gd name="T79" fmla="*/ 2147483647 h 336"/>
                <a:gd name="T80" fmla="*/ 2147483647 w 378"/>
                <a:gd name="T81" fmla="*/ 2147483647 h 336"/>
                <a:gd name="T82" fmla="*/ 2147483647 w 378"/>
                <a:gd name="T83" fmla="*/ 2147483647 h 336"/>
                <a:gd name="T84" fmla="*/ 2147483647 w 378"/>
                <a:gd name="T85" fmla="*/ 2147483647 h 336"/>
                <a:gd name="T86" fmla="*/ 2147483647 w 378"/>
                <a:gd name="T87" fmla="*/ 2147483647 h 336"/>
                <a:gd name="T88" fmla="*/ 2147483647 w 378"/>
                <a:gd name="T89" fmla="*/ 2147483647 h 336"/>
                <a:gd name="T90" fmla="*/ 2147483647 w 378"/>
                <a:gd name="T91" fmla="*/ 2147483647 h 336"/>
                <a:gd name="T92" fmla="*/ 2147483647 w 378"/>
                <a:gd name="T93" fmla="*/ 2147483647 h 336"/>
                <a:gd name="T94" fmla="*/ 2147483647 w 378"/>
                <a:gd name="T95" fmla="*/ 0 h 3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78"/>
                <a:gd name="T145" fmla="*/ 0 h 336"/>
                <a:gd name="T146" fmla="*/ 378 w 378"/>
                <a:gd name="T147" fmla="*/ 336 h 3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78" h="336">
                  <a:moveTo>
                    <a:pt x="324" y="0"/>
                  </a:moveTo>
                  <a:lnTo>
                    <a:pt x="312" y="12"/>
                  </a:lnTo>
                  <a:lnTo>
                    <a:pt x="276" y="0"/>
                  </a:lnTo>
                  <a:lnTo>
                    <a:pt x="264" y="12"/>
                  </a:lnTo>
                  <a:lnTo>
                    <a:pt x="246" y="24"/>
                  </a:lnTo>
                  <a:lnTo>
                    <a:pt x="258" y="36"/>
                  </a:lnTo>
                  <a:lnTo>
                    <a:pt x="258" y="48"/>
                  </a:lnTo>
                  <a:lnTo>
                    <a:pt x="252" y="54"/>
                  </a:lnTo>
                  <a:lnTo>
                    <a:pt x="240" y="54"/>
                  </a:lnTo>
                  <a:lnTo>
                    <a:pt x="228" y="42"/>
                  </a:lnTo>
                  <a:lnTo>
                    <a:pt x="228" y="36"/>
                  </a:lnTo>
                  <a:lnTo>
                    <a:pt x="222" y="36"/>
                  </a:lnTo>
                  <a:lnTo>
                    <a:pt x="216" y="30"/>
                  </a:lnTo>
                  <a:lnTo>
                    <a:pt x="192" y="30"/>
                  </a:lnTo>
                  <a:lnTo>
                    <a:pt x="192" y="18"/>
                  </a:lnTo>
                  <a:lnTo>
                    <a:pt x="186" y="18"/>
                  </a:lnTo>
                  <a:lnTo>
                    <a:pt x="186" y="24"/>
                  </a:lnTo>
                  <a:lnTo>
                    <a:pt x="180" y="18"/>
                  </a:lnTo>
                  <a:lnTo>
                    <a:pt x="168" y="12"/>
                  </a:lnTo>
                  <a:lnTo>
                    <a:pt x="138" y="12"/>
                  </a:lnTo>
                  <a:lnTo>
                    <a:pt x="126" y="18"/>
                  </a:lnTo>
                  <a:lnTo>
                    <a:pt x="114" y="18"/>
                  </a:lnTo>
                  <a:lnTo>
                    <a:pt x="108" y="12"/>
                  </a:lnTo>
                  <a:lnTo>
                    <a:pt x="72" y="12"/>
                  </a:lnTo>
                  <a:lnTo>
                    <a:pt x="54" y="18"/>
                  </a:lnTo>
                  <a:lnTo>
                    <a:pt x="42" y="24"/>
                  </a:lnTo>
                  <a:lnTo>
                    <a:pt x="36" y="30"/>
                  </a:lnTo>
                  <a:lnTo>
                    <a:pt x="30" y="42"/>
                  </a:lnTo>
                  <a:lnTo>
                    <a:pt x="30" y="48"/>
                  </a:lnTo>
                  <a:lnTo>
                    <a:pt x="0" y="78"/>
                  </a:lnTo>
                  <a:lnTo>
                    <a:pt x="6" y="114"/>
                  </a:lnTo>
                  <a:lnTo>
                    <a:pt x="18" y="126"/>
                  </a:lnTo>
                  <a:lnTo>
                    <a:pt x="18" y="156"/>
                  </a:lnTo>
                  <a:lnTo>
                    <a:pt x="30" y="168"/>
                  </a:lnTo>
                  <a:lnTo>
                    <a:pt x="30" y="198"/>
                  </a:lnTo>
                  <a:lnTo>
                    <a:pt x="42" y="210"/>
                  </a:lnTo>
                  <a:lnTo>
                    <a:pt x="48" y="222"/>
                  </a:lnTo>
                  <a:lnTo>
                    <a:pt x="54" y="228"/>
                  </a:lnTo>
                  <a:lnTo>
                    <a:pt x="54" y="234"/>
                  </a:lnTo>
                  <a:lnTo>
                    <a:pt x="42" y="246"/>
                  </a:lnTo>
                  <a:lnTo>
                    <a:pt x="54" y="270"/>
                  </a:lnTo>
                  <a:lnTo>
                    <a:pt x="60" y="276"/>
                  </a:lnTo>
                  <a:lnTo>
                    <a:pt x="72" y="282"/>
                  </a:lnTo>
                  <a:lnTo>
                    <a:pt x="78" y="282"/>
                  </a:lnTo>
                  <a:lnTo>
                    <a:pt x="90" y="270"/>
                  </a:lnTo>
                  <a:lnTo>
                    <a:pt x="90" y="264"/>
                  </a:lnTo>
                  <a:lnTo>
                    <a:pt x="90" y="288"/>
                  </a:lnTo>
                  <a:lnTo>
                    <a:pt x="96" y="300"/>
                  </a:lnTo>
                  <a:lnTo>
                    <a:pt x="102" y="306"/>
                  </a:lnTo>
                  <a:lnTo>
                    <a:pt x="114" y="306"/>
                  </a:lnTo>
                  <a:lnTo>
                    <a:pt x="120" y="300"/>
                  </a:lnTo>
                  <a:lnTo>
                    <a:pt x="132" y="300"/>
                  </a:lnTo>
                  <a:lnTo>
                    <a:pt x="138" y="306"/>
                  </a:lnTo>
                  <a:lnTo>
                    <a:pt x="138" y="312"/>
                  </a:lnTo>
                  <a:lnTo>
                    <a:pt x="150" y="336"/>
                  </a:lnTo>
                  <a:lnTo>
                    <a:pt x="168" y="336"/>
                  </a:lnTo>
                  <a:lnTo>
                    <a:pt x="180" y="324"/>
                  </a:lnTo>
                  <a:lnTo>
                    <a:pt x="192" y="318"/>
                  </a:lnTo>
                  <a:lnTo>
                    <a:pt x="210" y="318"/>
                  </a:lnTo>
                  <a:lnTo>
                    <a:pt x="222" y="312"/>
                  </a:lnTo>
                  <a:lnTo>
                    <a:pt x="222" y="306"/>
                  </a:lnTo>
                  <a:lnTo>
                    <a:pt x="216" y="300"/>
                  </a:lnTo>
                  <a:lnTo>
                    <a:pt x="210" y="300"/>
                  </a:lnTo>
                  <a:lnTo>
                    <a:pt x="204" y="294"/>
                  </a:lnTo>
                  <a:lnTo>
                    <a:pt x="240" y="294"/>
                  </a:lnTo>
                  <a:lnTo>
                    <a:pt x="240" y="288"/>
                  </a:lnTo>
                  <a:lnTo>
                    <a:pt x="246" y="282"/>
                  </a:lnTo>
                  <a:lnTo>
                    <a:pt x="258" y="282"/>
                  </a:lnTo>
                  <a:lnTo>
                    <a:pt x="270" y="288"/>
                  </a:lnTo>
                  <a:lnTo>
                    <a:pt x="276" y="294"/>
                  </a:lnTo>
                  <a:lnTo>
                    <a:pt x="288" y="300"/>
                  </a:lnTo>
                  <a:lnTo>
                    <a:pt x="294" y="306"/>
                  </a:lnTo>
                  <a:lnTo>
                    <a:pt x="294" y="294"/>
                  </a:lnTo>
                  <a:lnTo>
                    <a:pt x="276" y="276"/>
                  </a:lnTo>
                  <a:lnTo>
                    <a:pt x="264" y="252"/>
                  </a:lnTo>
                  <a:lnTo>
                    <a:pt x="264" y="228"/>
                  </a:lnTo>
                  <a:lnTo>
                    <a:pt x="306" y="228"/>
                  </a:lnTo>
                  <a:lnTo>
                    <a:pt x="306" y="204"/>
                  </a:lnTo>
                  <a:lnTo>
                    <a:pt x="336" y="204"/>
                  </a:lnTo>
                  <a:lnTo>
                    <a:pt x="336" y="186"/>
                  </a:lnTo>
                  <a:lnTo>
                    <a:pt x="342" y="180"/>
                  </a:lnTo>
                  <a:lnTo>
                    <a:pt x="360" y="180"/>
                  </a:lnTo>
                  <a:lnTo>
                    <a:pt x="372" y="186"/>
                  </a:lnTo>
                  <a:lnTo>
                    <a:pt x="372" y="156"/>
                  </a:lnTo>
                  <a:lnTo>
                    <a:pt x="366" y="150"/>
                  </a:lnTo>
                  <a:lnTo>
                    <a:pt x="366" y="120"/>
                  </a:lnTo>
                  <a:lnTo>
                    <a:pt x="360" y="114"/>
                  </a:lnTo>
                  <a:lnTo>
                    <a:pt x="360" y="102"/>
                  </a:lnTo>
                  <a:lnTo>
                    <a:pt x="366" y="102"/>
                  </a:lnTo>
                  <a:lnTo>
                    <a:pt x="378" y="90"/>
                  </a:lnTo>
                  <a:lnTo>
                    <a:pt x="378" y="84"/>
                  </a:lnTo>
                  <a:lnTo>
                    <a:pt x="366" y="60"/>
                  </a:lnTo>
                  <a:lnTo>
                    <a:pt x="354" y="48"/>
                  </a:lnTo>
                  <a:lnTo>
                    <a:pt x="348" y="48"/>
                  </a:lnTo>
                  <a:lnTo>
                    <a:pt x="348" y="6"/>
                  </a:lnTo>
                  <a:lnTo>
                    <a:pt x="324"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7" name="Bhutan" descr="© INSCALE GmbH, 05.05.2010&#10;http://www.presentationload.com/">
              <a:extLst>
                <a:ext uri="{FF2B5EF4-FFF2-40B4-BE49-F238E27FC236}">
                  <a16:creationId xmlns:a16="http://schemas.microsoft.com/office/drawing/2014/main" id="{CA3D846A-10F6-4ADF-B8A7-83B39876B310}"/>
                </a:ext>
              </a:extLst>
            </p:cNvPr>
            <p:cNvSpPr>
              <a:spLocks/>
            </p:cNvSpPr>
            <p:nvPr>
              <p:custDataLst>
                <p:tags r:id="rId50"/>
              </p:custDataLst>
            </p:nvPr>
          </p:nvSpPr>
          <p:spPr bwMode="gray">
            <a:xfrm>
              <a:off x="9763826" y="2830069"/>
              <a:ext cx="91045" cy="51592"/>
            </a:xfrm>
            <a:custGeom>
              <a:avLst/>
              <a:gdLst>
                <a:gd name="T0" fmla="*/ 2147483647 w 234"/>
                <a:gd name="T1" fmla="*/ 2147483647 h 132"/>
                <a:gd name="T2" fmla="*/ 2147483647 w 234"/>
                <a:gd name="T3" fmla="*/ 2147483647 h 132"/>
                <a:gd name="T4" fmla="*/ 2147483647 w 234"/>
                <a:gd name="T5" fmla="*/ 2147483647 h 132"/>
                <a:gd name="T6" fmla="*/ 2147483647 w 234"/>
                <a:gd name="T7" fmla="*/ 2147483647 h 132"/>
                <a:gd name="T8" fmla="*/ 2147483647 w 234"/>
                <a:gd name="T9" fmla="*/ 2147483647 h 132"/>
                <a:gd name="T10" fmla="*/ 2147483647 w 234"/>
                <a:gd name="T11" fmla="*/ 2147483647 h 132"/>
                <a:gd name="T12" fmla="*/ 2147483647 w 234"/>
                <a:gd name="T13" fmla="*/ 2147483647 h 132"/>
                <a:gd name="T14" fmla="*/ 2147483647 w 234"/>
                <a:gd name="T15" fmla="*/ 2147483647 h 132"/>
                <a:gd name="T16" fmla="*/ 2147483647 w 234"/>
                <a:gd name="T17" fmla="*/ 2147483647 h 132"/>
                <a:gd name="T18" fmla="*/ 2147483647 w 234"/>
                <a:gd name="T19" fmla="*/ 2147483647 h 132"/>
                <a:gd name="T20" fmla="*/ 2147483647 w 234"/>
                <a:gd name="T21" fmla="*/ 2147483647 h 132"/>
                <a:gd name="T22" fmla="*/ 2147483647 w 234"/>
                <a:gd name="T23" fmla="*/ 2147483647 h 132"/>
                <a:gd name="T24" fmla="*/ 2147483647 w 234"/>
                <a:gd name="T25" fmla="*/ 2147483647 h 132"/>
                <a:gd name="T26" fmla="*/ 2147483647 w 234"/>
                <a:gd name="T27" fmla="*/ 2147483647 h 132"/>
                <a:gd name="T28" fmla="*/ 2147483647 w 234"/>
                <a:gd name="T29" fmla="*/ 2147483647 h 132"/>
                <a:gd name="T30" fmla="*/ 2147483647 w 234"/>
                <a:gd name="T31" fmla="*/ 2147483647 h 132"/>
                <a:gd name="T32" fmla="*/ 2147483647 w 234"/>
                <a:gd name="T33" fmla="*/ 2147483647 h 132"/>
                <a:gd name="T34" fmla="*/ 2147483647 w 234"/>
                <a:gd name="T35" fmla="*/ 2147483647 h 132"/>
                <a:gd name="T36" fmla="*/ 2147483647 w 234"/>
                <a:gd name="T37" fmla="*/ 2147483647 h 132"/>
                <a:gd name="T38" fmla="*/ 2147483647 w 234"/>
                <a:gd name="T39" fmla="*/ 2147483647 h 132"/>
                <a:gd name="T40" fmla="*/ 2147483647 w 234"/>
                <a:gd name="T41" fmla="*/ 2147483647 h 132"/>
                <a:gd name="T42" fmla="*/ 2147483647 w 234"/>
                <a:gd name="T43" fmla="*/ 2147483647 h 132"/>
                <a:gd name="T44" fmla="*/ 2147483647 w 234"/>
                <a:gd name="T45" fmla="*/ 2147483647 h 132"/>
                <a:gd name="T46" fmla="*/ 2147483647 w 234"/>
                <a:gd name="T47" fmla="*/ 2147483647 h 132"/>
                <a:gd name="T48" fmla="*/ 2147483647 w 234"/>
                <a:gd name="T49" fmla="*/ 2147483647 h 132"/>
                <a:gd name="T50" fmla="*/ 2147483647 w 234"/>
                <a:gd name="T51" fmla="*/ 2147483647 h 132"/>
                <a:gd name="T52" fmla="*/ 2147483647 w 234"/>
                <a:gd name="T53" fmla="*/ 2147483647 h 132"/>
                <a:gd name="T54" fmla="*/ 2147483647 w 234"/>
                <a:gd name="T55" fmla="*/ 2147483647 h 132"/>
                <a:gd name="T56" fmla="*/ 2147483647 w 234"/>
                <a:gd name="T57" fmla="*/ 2147483647 h 132"/>
                <a:gd name="T58" fmla="*/ 2147483647 w 234"/>
                <a:gd name="T59" fmla="*/ 0 h 132"/>
                <a:gd name="T60" fmla="*/ 2147483647 w 234"/>
                <a:gd name="T61" fmla="*/ 0 h 132"/>
                <a:gd name="T62" fmla="*/ 2147483647 w 234"/>
                <a:gd name="T63" fmla="*/ 2147483647 h 132"/>
                <a:gd name="T64" fmla="*/ 2147483647 w 234"/>
                <a:gd name="T65" fmla="*/ 2147483647 h 132"/>
                <a:gd name="T66" fmla="*/ 2147483647 w 234"/>
                <a:gd name="T67" fmla="*/ 2147483647 h 132"/>
                <a:gd name="T68" fmla="*/ 2147483647 w 234"/>
                <a:gd name="T69" fmla="*/ 2147483647 h 132"/>
                <a:gd name="T70" fmla="*/ 2147483647 w 234"/>
                <a:gd name="T71" fmla="*/ 2147483647 h 132"/>
                <a:gd name="T72" fmla="*/ 2147483647 w 234"/>
                <a:gd name="T73" fmla="*/ 2147483647 h 132"/>
                <a:gd name="T74" fmla="*/ 2147483647 w 234"/>
                <a:gd name="T75" fmla="*/ 2147483647 h 132"/>
                <a:gd name="T76" fmla="*/ 0 w 234"/>
                <a:gd name="T77" fmla="*/ 2147483647 h 132"/>
                <a:gd name="T78" fmla="*/ 0 w 234"/>
                <a:gd name="T79" fmla="*/ 2147483647 h 132"/>
                <a:gd name="T80" fmla="*/ 2147483647 w 234"/>
                <a:gd name="T81" fmla="*/ 2147483647 h 132"/>
                <a:gd name="T82" fmla="*/ 2147483647 w 234"/>
                <a:gd name="T83" fmla="*/ 2147483647 h 132"/>
                <a:gd name="T84" fmla="*/ 2147483647 w 234"/>
                <a:gd name="T85" fmla="*/ 2147483647 h 132"/>
                <a:gd name="T86" fmla="*/ 2147483647 w 234"/>
                <a:gd name="T87" fmla="*/ 2147483647 h 132"/>
                <a:gd name="T88" fmla="*/ 2147483647 w 234"/>
                <a:gd name="T89" fmla="*/ 2147483647 h 132"/>
                <a:gd name="T90" fmla="*/ 2147483647 w 234"/>
                <a:gd name="T91" fmla="*/ 2147483647 h 132"/>
                <a:gd name="T92" fmla="*/ 2147483647 w 234"/>
                <a:gd name="T93" fmla="*/ 2147483647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4"/>
                <a:gd name="T142" fmla="*/ 0 h 132"/>
                <a:gd name="T143" fmla="*/ 234 w 234"/>
                <a:gd name="T144" fmla="*/ 132 h 1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4" h="132">
                  <a:moveTo>
                    <a:pt x="78" y="132"/>
                  </a:moveTo>
                  <a:lnTo>
                    <a:pt x="90" y="132"/>
                  </a:lnTo>
                  <a:lnTo>
                    <a:pt x="102" y="126"/>
                  </a:lnTo>
                  <a:lnTo>
                    <a:pt x="108" y="120"/>
                  </a:lnTo>
                  <a:lnTo>
                    <a:pt x="126" y="120"/>
                  </a:lnTo>
                  <a:lnTo>
                    <a:pt x="138" y="126"/>
                  </a:lnTo>
                  <a:lnTo>
                    <a:pt x="168" y="126"/>
                  </a:lnTo>
                  <a:lnTo>
                    <a:pt x="180" y="120"/>
                  </a:lnTo>
                  <a:lnTo>
                    <a:pt x="192" y="120"/>
                  </a:lnTo>
                  <a:lnTo>
                    <a:pt x="198" y="126"/>
                  </a:lnTo>
                  <a:lnTo>
                    <a:pt x="210" y="126"/>
                  </a:lnTo>
                  <a:lnTo>
                    <a:pt x="234" y="114"/>
                  </a:lnTo>
                  <a:lnTo>
                    <a:pt x="234" y="108"/>
                  </a:lnTo>
                  <a:lnTo>
                    <a:pt x="222" y="96"/>
                  </a:lnTo>
                  <a:lnTo>
                    <a:pt x="222" y="72"/>
                  </a:lnTo>
                  <a:lnTo>
                    <a:pt x="198" y="72"/>
                  </a:lnTo>
                  <a:lnTo>
                    <a:pt x="192" y="66"/>
                  </a:lnTo>
                  <a:lnTo>
                    <a:pt x="192" y="42"/>
                  </a:lnTo>
                  <a:lnTo>
                    <a:pt x="186" y="30"/>
                  </a:lnTo>
                  <a:lnTo>
                    <a:pt x="174" y="18"/>
                  </a:lnTo>
                  <a:lnTo>
                    <a:pt x="162" y="12"/>
                  </a:lnTo>
                  <a:lnTo>
                    <a:pt x="150" y="12"/>
                  </a:lnTo>
                  <a:lnTo>
                    <a:pt x="138" y="18"/>
                  </a:lnTo>
                  <a:lnTo>
                    <a:pt x="126" y="18"/>
                  </a:lnTo>
                  <a:lnTo>
                    <a:pt x="114" y="24"/>
                  </a:lnTo>
                  <a:lnTo>
                    <a:pt x="108" y="30"/>
                  </a:lnTo>
                  <a:lnTo>
                    <a:pt x="102" y="30"/>
                  </a:lnTo>
                  <a:lnTo>
                    <a:pt x="102" y="6"/>
                  </a:lnTo>
                  <a:lnTo>
                    <a:pt x="78" y="6"/>
                  </a:lnTo>
                  <a:lnTo>
                    <a:pt x="66" y="0"/>
                  </a:lnTo>
                  <a:lnTo>
                    <a:pt x="54" y="0"/>
                  </a:lnTo>
                  <a:lnTo>
                    <a:pt x="48" y="12"/>
                  </a:lnTo>
                  <a:lnTo>
                    <a:pt x="36" y="24"/>
                  </a:lnTo>
                  <a:lnTo>
                    <a:pt x="30" y="36"/>
                  </a:lnTo>
                  <a:lnTo>
                    <a:pt x="18" y="54"/>
                  </a:lnTo>
                  <a:lnTo>
                    <a:pt x="12" y="66"/>
                  </a:lnTo>
                  <a:lnTo>
                    <a:pt x="6" y="72"/>
                  </a:lnTo>
                  <a:lnTo>
                    <a:pt x="6" y="78"/>
                  </a:lnTo>
                  <a:lnTo>
                    <a:pt x="0" y="78"/>
                  </a:lnTo>
                  <a:lnTo>
                    <a:pt x="0" y="90"/>
                  </a:lnTo>
                  <a:lnTo>
                    <a:pt x="18" y="108"/>
                  </a:lnTo>
                  <a:lnTo>
                    <a:pt x="42" y="120"/>
                  </a:lnTo>
                  <a:lnTo>
                    <a:pt x="54" y="120"/>
                  </a:lnTo>
                  <a:lnTo>
                    <a:pt x="54" y="114"/>
                  </a:lnTo>
                  <a:lnTo>
                    <a:pt x="54" y="120"/>
                  </a:lnTo>
                  <a:lnTo>
                    <a:pt x="66" y="132"/>
                  </a:lnTo>
                  <a:lnTo>
                    <a:pt x="78" y="1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8" name="Bangladesh" descr="© INSCALE GmbH, 05.05.2010&#10;http://www.presentationload.com/">
              <a:extLst>
                <a:ext uri="{FF2B5EF4-FFF2-40B4-BE49-F238E27FC236}">
                  <a16:creationId xmlns:a16="http://schemas.microsoft.com/office/drawing/2014/main" id="{F98BEAFD-49A9-472F-8DB9-8B8A4C03C172}"/>
                </a:ext>
              </a:extLst>
            </p:cNvPr>
            <p:cNvSpPr>
              <a:spLocks/>
            </p:cNvSpPr>
            <p:nvPr>
              <p:custDataLst>
                <p:tags r:id="rId51"/>
              </p:custDataLst>
            </p:nvPr>
          </p:nvSpPr>
          <p:spPr bwMode="gray">
            <a:xfrm>
              <a:off x="9751688" y="2886213"/>
              <a:ext cx="145672" cy="165398"/>
            </a:xfrm>
            <a:custGeom>
              <a:avLst/>
              <a:gdLst>
                <a:gd name="T0" fmla="*/ 2147483647 w 372"/>
                <a:gd name="T1" fmla="*/ 2147483647 h 426"/>
                <a:gd name="T2" fmla="*/ 2147483647 w 372"/>
                <a:gd name="T3" fmla="*/ 2147483647 h 426"/>
                <a:gd name="T4" fmla="*/ 2147483647 w 372"/>
                <a:gd name="T5" fmla="*/ 2147483647 h 426"/>
                <a:gd name="T6" fmla="*/ 2147483647 w 372"/>
                <a:gd name="T7" fmla="*/ 2147483647 h 426"/>
                <a:gd name="T8" fmla="*/ 2147483647 w 372"/>
                <a:gd name="T9" fmla="*/ 2147483647 h 426"/>
                <a:gd name="T10" fmla="*/ 2147483647 w 372"/>
                <a:gd name="T11" fmla="*/ 2147483647 h 426"/>
                <a:gd name="T12" fmla="*/ 2147483647 w 372"/>
                <a:gd name="T13" fmla="*/ 2147483647 h 426"/>
                <a:gd name="T14" fmla="*/ 2147483647 w 372"/>
                <a:gd name="T15" fmla="*/ 2147483647 h 426"/>
                <a:gd name="T16" fmla="*/ 2147483647 w 372"/>
                <a:gd name="T17" fmla="*/ 2147483647 h 426"/>
                <a:gd name="T18" fmla="*/ 2147483647 w 372"/>
                <a:gd name="T19" fmla="*/ 2147483647 h 426"/>
                <a:gd name="T20" fmla="*/ 2147483647 w 372"/>
                <a:gd name="T21" fmla="*/ 2147483647 h 426"/>
                <a:gd name="T22" fmla="*/ 2147483647 w 372"/>
                <a:gd name="T23" fmla="*/ 2147483647 h 426"/>
                <a:gd name="T24" fmla="*/ 2147483647 w 372"/>
                <a:gd name="T25" fmla="*/ 2147483647 h 426"/>
                <a:gd name="T26" fmla="*/ 2147483647 w 372"/>
                <a:gd name="T27" fmla="*/ 2147483647 h 426"/>
                <a:gd name="T28" fmla="*/ 2147483647 w 372"/>
                <a:gd name="T29" fmla="*/ 2147483647 h 426"/>
                <a:gd name="T30" fmla="*/ 2147483647 w 372"/>
                <a:gd name="T31" fmla="*/ 2147483647 h 426"/>
                <a:gd name="T32" fmla="*/ 2147483647 w 372"/>
                <a:gd name="T33" fmla="*/ 2147483647 h 426"/>
                <a:gd name="T34" fmla="*/ 2147483647 w 372"/>
                <a:gd name="T35" fmla="*/ 2147483647 h 426"/>
                <a:gd name="T36" fmla="*/ 2147483647 w 372"/>
                <a:gd name="T37" fmla="*/ 2147483647 h 426"/>
                <a:gd name="T38" fmla="*/ 2147483647 w 372"/>
                <a:gd name="T39" fmla="*/ 2147483647 h 426"/>
                <a:gd name="T40" fmla="*/ 2147483647 w 372"/>
                <a:gd name="T41" fmla="*/ 2147483647 h 426"/>
                <a:gd name="T42" fmla="*/ 2147483647 w 372"/>
                <a:gd name="T43" fmla="*/ 2147483647 h 426"/>
                <a:gd name="T44" fmla="*/ 2147483647 w 372"/>
                <a:gd name="T45" fmla="*/ 2147483647 h 426"/>
                <a:gd name="T46" fmla="*/ 2147483647 w 372"/>
                <a:gd name="T47" fmla="*/ 2147483647 h 426"/>
                <a:gd name="T48" fmla="*/ 2147483647 w 372"/>
                <a:gd name="T49" fmla="*/ 2147483647 h 426"/>
                <a:gd name="T50" fmla="*/ 2147483647 w 372"/>
                <a:gd name="T51" fmla="*/ 2147483647 h 426"/>
                <a:gd name="T52" fmla="*/ 2147483647 w 372"/>
                <a:gd name="T53" fmla="*/ 2147483647 h 426"/>
                <a:gd name="T54" fmla="*/ 2147483647 w 372"/>
                <a:gd name="T55" fmla="*/ 2147483647 h 426"/>
                <a:gd name="T56" fmla="*/ 2147483647 w 372"/>
                <a:gd name="T57" fmla="*/ 2147483647 h 426"/>
                <a:gd name="T58" fmla="*/ 2147483647 w 372"/>
                <a:gd name="T59" fmla="*/ 2147483647 h 426"/>
                <a:gd name="T60" fmla="*/ 2147483647 w 372"/>
                <a:gd name="T61" fmla="*/ 2147483647 h 426"/>
                <a:gd name="T62" fmla="*/ 2147483647 w 372"/>
                <a:gd name="T63" fmla="*/ 2147483647 h 426"/>
                <a:gd name="T64" fmla="*/ 2147483647 w 372"/>
                <a:gd name="T65" fmla="*/ 2147483647 h 426"/>
                <a:gd name="T66" fmla="*/ 2147483647 w 372"/>
                <a:gd name="T67" fmla="*/ 2147483647 h 426"/>
                <a:gd name="T68" fmla="*/ 2147483647 w 372"/>
                <a:gd name="T69" fmla="*/ 2147483647 h 426"/>
                <a:gd name="T70" fmla="*/ 2147483647 w 372"/>
                <a:gd name="T71" fmla="*/ 2147483647 h 426"/>
                <a:gd name="T72" fmla="*/ 2147483647 w 372"/>
                <a:gd name="T73" fmla="*/ 2147483647 h 426"/>
                <a:gd name="T74" fmla="*/ 2147483647 w 372"/>
                <a:gd name="T75" fmla="*/ 2147483647 h 426"/>
                <a:gd name="T76" fmla="*/ 2147483647 w 372"/>
                <a:gd name="T77" fmla="*/ 2147483647 h 426"/>
                <a:gd name="T78" fmla="*/ 2147483647 w 372"/>
                <a:gd name="T79" fmla="*/ 2147483647 h 426"/>
                <a:gd name="T80" fmla="*/ 2147483647 w 372"/>
                <a:gd name="T81" fmla="*/ 2147483647 h 426"/>
                <a:gd name="T82" fmla="*/ 2147483647 w 372"/>
                <a:gd name="T83" fmla="*/ 2147483647 h 426"/>
                <a:gd name="T84" fmla="*/ 2147483647 w 372"/>
                <a:gd name="T85" fmla="*/ 0 h 426"/>
                <a:gd name="T86" fmla="*/ 2147483647 w 372"/>
                <a:gd name="T87" fmla="*/ 2147483647 h 426"/>
                <a:gd name="T88" fmla="*/ 0 w 372"/>
                <a:gd name="T89" fmla="*/ 2147483647 h 426"/>
                <a:gd name="T90" fmla="*/ 2147483647 w 372"/>
                <a:gd name="T91" fmla="*/ 2147483647 h 426"/>
                <a:gd name="T92" fmla="*/ 2147483647 w 372"/>
                <a:gd name="T93" fmla="*/ 2147483647 h 426"/>
                <a:gd name="T94" fmla="*/ 2147483647 w 372"/>
                <a:gd name="T95" fmla="*/ 2147483647 h 426"/>
                <a:gd name="T96" fmla="*/ 2147483647 w 372"/>
                <a:gd name="T97" fmla="*/ 2147483647 h 426"/>
                <a:gd name="T98" fmla="*/ 2147483647 w 372"/>
                <a:gd name="T99" fmla="*/ 2147483647 h 426"/>
                <a:gd name="T100" fmla="*/ 2147483647 w 372"/>
                <a:gd name="T101" fmla="*/ 2147483647 h 426"/>
                <a:gd name="T102" fmla="*/ 2147483647 w 372"/>
                <a:gd name="T103" fmla="*/ 2147483647 h 426"/>
                <a:gd name="T104" fmla="*/ 2147483647 w 372"/>
                <a:gd name="T105" fmla="*/ 2147483647 h 426"/>
                <a:gd name="T106" fmla="*/ 2147483647 w 372"/>
                <a:gd name="T107" fmla="*/ 2147483647 h 426"/>
                <a:gd name="T108" fmla="*/ 2147483647 w 372"/>
                <a:gd name="T109" fmla="*/ 2147483647 h 426"/>
                <a:gd name="T110" fmla="*/ 2147483647 w 372"/>
                <a:gd name="T111" fmla="*/ 2147483647 h 426"/>
                <a:gd name="T112" fmla="*/ 2147483647 w 372"/>
                <a:gd name="T113" fmla="*/ 2147483647 h 426"/>
                <a:gd name="T114" fmla="*/ 2147483647 w 372"/>
                <a:gd name="T115" fmla="*/ 2147483647 h 4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72"/>
                <a:gd name="T175" fmla="*/ 0 h 426"/>
                <a:gd name="T176" fmla="*/ 372 w 372"/>
                <a:gd name="T177" fmla="*/ 426 h 42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72" h="426">
                  <a:moveTo>
                    <a:pt x="132" y="414"/>
                  </a:moveTo>
                  <a:lnTo>
                    <a:pt x="138" y="354"/>
                  </a:lnTo>
                  <a:lnTo>
                    <a:pt x="144" y="354"/>
                  </a:lnTo>
                  <a:lnTo>
                    <a:pt x="150" y="360"/>
                  </a:lnTo>
                  <a:lnTo>
                    <a:pt x="162" y="360"/>
                  </a:lnTo>
                  <a:lnTo>
                    <a:pt x="174" y="366"/>
                  </a:lnTo>
                  <a:lnTo>
                    <a:pt x="192" y="372"/>
                  </a:lnTo>
                  <a:lnTo>
                    <a:pt x="216" y="372"/>
                  </a:lnTo>
                  <a:lnTo>
                    <a:pt x="210" y="366"/>
                  </a:lnTo>
                  <a:lnTo>
                    <a:pt x="210" y="348"/>
                  </a:lnTo>
                  <a:lnTo>
                    <a:pt x="204" y="342"/>
                  </a:lnTo>
                  <a:lnTo>
                    <a:pt x="222" y="342"/>
                  </a:lnTo>
                  <a:lnTo>
                    <a:pt x="258" y="360"/>
                  </a:lnTo>
                  <a:lnTo>
                    <a:pt x="270" y="360"/>
                  </a:lnTo>
                  <a:lnTo>
                    <a:pt x="282" y="348"/>
                  </a:lnTo>
                  <a:lnTo>
                    <a:pt x="282" y="336"/>
                  </a:lnTo>
                  <a:lnTo>
                    <a:pt x="270" y="300"/>
                  </a:lnTo>
                  <a:lnTo>
                    <a:pt x="318" y="354"/>
                  </a:lnTo>
                  <a:lnTo>
                    <a:pt x="318" y="360"/>
                  </a:lnTo>
                  <a:lnTo>
                    <a:pt x="312" y="366"/>
                  </a:lnTo>
                  <a:lnTo>
                    <a:pt x="312" y="390"/>
                  </a:lnTo>
                  <a:lnTo>
                    <a:pt x="306" y="402"/>
                  </a:lnTo>
                  <a:lnTo>
                    <a:pt x="306" y="414"/>
                  </a:lnTo>
                  <a:lnTo>
                    <a:pt x="312" y="420"/>
                  </a:lnTo>
                  <a:lnTo>
                    <a:pt x="324" y="420"/>
                  </a:lnTo>
                  <a:lnTo>
                    <a:pt x="330" y="426"/>
                  </a:lnTo>
                  <a:lnTo>
                    <a:pt x="336" y="414"/>
                  </a:lnTo>
                  <a:lnTo>
                    <a:pt x="336" y="408"/>
                  </a:lnTo>
                  <a:lnTo>
                    <a:pt x="372" y="414"/>
                  </a:lnTo>
                  <a:lnTo>
                    <a:pt x="360" y="354"/>
                  </a:lnTo>
                  <a:lnTo>
                    <a:pt x="360" y="348"/>
                  </a:lnTo>
                  <a:lnTo>
                    <a:pt x="354" y="342"/>
                  </a:lnTo>
                  <a:lnTo>
                    <a:pt x="348" y="330"/>
                  </a:lnTo>
                  <a:lnTo>
                    <a:pt x="342" y="312"/>
                  </a:lnTo>
                  <a:lnTo>
                    <a:pt x="336" y="300"/>
                  </a:lnTo>
                  <a:lnTo>
                    <a:pt x="336" y="288"/>
                  </a:lnTo>
                  <a:lnTo>
                    <a:pt x="330" y="276"/>
                  </a:lnTo>
                  <a:lnTo>
                    <a:pt x="330" y="270"/>
                  </a:lnTo>
                  <a:lnTo>
                    <a:pt x="324" y="258"/>
                  </a:lnTo>
                  <a:lnTo>
                    <a:pt x="324" y="240"/>
                  </a:lnTo>
                  <a:lnTo>
                    <a:pt x="318" y="234"/>
                  </a:lnTo>
                  <a:lnTo>
                    <a:pt x="306" y="228"/>
                  </a:lnTo>
                  <a:lnTo>
                    <a:pt x="288" y="228"/>
                  </a:lnTo>
                  <a:lnTo>
                    <a:pt x="288" y="252"/>
                  </a:lnTo>
                  <a:lnTo>
                    <a:pt x="282" y="288"/>
                  </a:lnTo>
                  <a:lnTo>
                    <a:pt x="264" y="264"/>
                  </a:lnTo>
                  <a:lnTo>
                    <a:pt x="258" y="264"/>
                  </a:lnTo>
                  <a:lnTo>
                    <a:pt x="240" y="246"/>
                  </a:lnTo>
                  <a:lnTo>
                    <a:pt x="234" y="234"/>
                  </a:lnTo>
                  <a:lnTo>
                    <a:pt x="234" y="216"/>
                  </a:lnTo>
                  <a:lnTo>
                    <a:pt x="240" y="204"/>
                  </a:lnTo>
                  <a:lnTo>
                    <a:pt x="252" y="192"/>
                  </a:lnTo>
                  <a:lnTo>
                    <a:pt x="258" y="192"/>
                  </a:lnTo>
                  <a:lnTo>
                    <a:pt x="270" y="186"/>
                  </a:lnTo>
                  <a:lnTo>
                    <a:pt x="276" y="186"/>
                  </a:lnTo>
                  <a:lnTo>
                    <a:pt x="282" y="180"/>
                  </a:lnTo>
                  <a:lnTo>
                    <a:pt x="288" y="168"/>
                  </a:lnTo>
                  <a:lnTo>
                    <a:pt x="294" y="150"/>
                  </a:lnTo>
                  <a:lnTo>
                    <a:pt x="294" y="138"/>
                  </a:lnTo>
                  <a:lnTo>
                    <a:pt x="300" y="138"/>
                  </a:lnTo>
                  <a:lnTo>
                    <a:pt x="306" y="132"/>
                  </a:lnTo>
                  <a:lnTo>
                    <a:pt x="306" y="126"/>
                  </a:lnTo>
                  <a:lnTo>
                    <a:pt x="282" y="102"/>
                  </a:lnTo>
                  <a:lnTo>
                    <a:pt x="276" y="102"/>
                  </a:lnTo>
                  <a:lnTo>
                    <a:pt x="228" y="114"/>
                  </a:lnTo>
                  <a:lnTo>
                    <a:pt x="210" y="114"/>
                  </a:lnTo>
                  <a:lnTo>
                    <a:pt x="198" y="108"/>
                  </a:lnTo>
                  <a:lnTo>
                    <a:pt x="138" y="108"/>
                  </a:lnTo>
                  <a:lnTo>
                    <a:pt x="132" y="102"/>
                  </a:lnTo>
                  <a:lnTo>
                    <a:pt x="126" y="102"/>
                  </a:lnTo>
                  <a:lnTo>
                    <a:pt x="126" y="66"/>
                  </a:lnTo>
                  <a:lnTo>
                    <a:pt x="120" y="66"/>
                  </a:lnTo>
                  <a:lnTo>
                    <a:pt x="120" y="36"/>
                  </a:lnTo>
                  <a:lnTo>
                    <a:pt x="114" y="30"/>
                  </a:lnTo>
                  <a:lnTo>
                    <a:pt x="108" y="30"/>
                  </a:lnTo>
                  <a:lnTo>
                    <a:pt x="102" y="24"/>
                  </a:lnTo>
                  <a:lnTo>
                    <a:pt x="96" y="42"/>
                  </a:lnTo>
                  <a:lnTo>
                    <a:pt x="90" y="36"/>
                  </a:lnTo>
                  <a:lnTo>
                    <a:pt x="78" y="36"/>
                  </a:lnTo>
                  <a:lnTo>
                    <a:pt x="72" y="30"/>
                  </a:lnTo>
                  <a:lnTo>
                    <a:pt x="66" y="18"/>
                  </a:lnTo>
                  <a:lnTo>
                    <a:pt x="66" y="12"/>
                  </a:lnTo>
                  <a:lnTo>
                    <a:pt x="60" y="0"/>
                  </a:lnTo>
                  <a:lnTo>
                    <a:pt x="42" y="6"/>
                  </a:lnTo>
                  <a:lnTo>
                    <a:pt x="48" y="12"/>
                  </a:lnTo>
                  <a:lnTo>
                    <a:pt x="24" y="0"/>
                  </a:lnTo>
                  <a:lnTo>
                    <a:pt x="6" y="0"/>
                  </a:lnTo>
                  <a:lnTo>
                    <a:pt x="18" y="18"/>
                  </a:lnTo>
                  <a:lnTo>
                    <a:pt x="6" y="30"/>
                  </a:lnTo>
                  <a:lnTo>
                    <a:pt x="0" y="42"/>
                  </a:lnTo>
                  <a:lnTo>
                    <a:pt x="0" y="48"/>
                  </a:lnTo>
                  <a:lnTo>
                    <a:pt x="6" y="60"/>
                  </a:lnTo>
                  <a:lnTo>
                    <a:pt x="18" y="66"/>
                  </a:lnTo>
                  <a:lnTo>
                    <a:pt x="30" y="78"/>
                  </a:lnTo>
                  <a:lnTo>
                    <a:pt x="36" y="78"/>
                  </a:lnTo>
                  <a:lnTo>
                    <a:pt x="66" y="96"/>
                  </a:lnTo>
                  <a:lnTo>
                    <a:pt x="66" y="108"/>
                  </a:lnTo>
                  <a:lnTo>
                    <a:pt x="30" y="108"/>
                  </a:lnTo>
                  <a:lnTo>
                    <a:pt x="30" y="138"/>
                  </a:lnTo>
                  <a:lnTo>
                    <a:pt x="24" y="138"/>
                  </a:lnTo>
                  <a:lnTo>
                    <a:pt x="12" y="150"/>
                  </a:lnTo>
                  <a:lnTo>
                    <a:pt x="24" y="162"/>
                  </a:lnTo>
                  <a:lnTo>
                    <a:pt x="36" y="168"/>
                  </a:lnTo>
                  <a:lnTo>
                    <a:pt x="54" y="168"/>
                  </a:lnTo>
                  <a:lnTo>
                    <a:pt x="66" y="174"/>
                  </a:lnTo>
                  <a:lnTo>
                    <a:pt x="72" y="180"/>
                  </a:lnTo>
                  <a:lnTo>
                    <a:pt x="72" y="186"/>
                  </a:lnTo>
                  <a:lnTo>
                    <a:pt x="66" y="204"/>
                  </a:lnTo>
                  <a:lnTo>
                    <a:pt x="60" y="210"/>
                  </a:lnTo>
                  <a:lnTo>
                    <a:pt x="54" y="222"/>
                  </a:lnTo>
                  <a:lnTo>
                    <a:pt x="66" y="252"/>
                  </a:lnTo>
                  <a:lnTo>
                    <a:pt x="96" y="276"/>
                  </a:lnTo>
                  <a:lnTo>
                    <a:pt x="96" y="306"/>
                  </a:lnTo>
                  <a:lnTo>
                    <a:pt x="114" y="348"/>
                  </a:lnTo>
                  <a:lnTo>
                    <a:pt x="108" y="378"/>
                  </a:lnTo>
                  <a:lnTo>
                    <a:pt x="132" y="4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9" name="Bahrain" descr="© INSCALE GmbH, 05.05.2010&#10;http://www.presentationload.com/">
              <a:extLst>
                <a:ext uri="{FF2B5EF4-FFF2-40B4-BE49-F238E27FC236}">
                  <a16:creationId xmlns:a16="http://schemas.microsoft.com/office/drawing/2014/main" id="{5FE97E0E-5A18-4E9B-85E7-59A617D481BF}"/>
                </a:ext>
              </a:extLst>
            </p:cNvPr>
            <p:cNvSpPr>
              <a:spLocks/>
            </p:cNvSpPr>
            <p:nvPr>
              <p:custDataLst>
                <p:tags r:id="rId52"/>
              </p:custDataLst>
            </p:nvPr>
          </p:nvSpPr>
          <p:spPr bwMode="gray">
            <a:xfrm>
              <a:off x="8747157" y="2892283"/>
              <a:ext cx="10622" cy="21244"/>
            </a:xfrm>
            <a:custGeom>
              <a:avLst/>
              <a:gdLst>
                <a:gd name="T0" fmla="*/ 2147483647 w 15"/>
                <a:gd name="T1" fmla="*/ 0 h 28"/>
                <a:gd name="T2" fmla="*/ 2147483647 w 15"/>
                <a:gd name="T3" fmla="*/ 2147483647 h 28"/>
                <a:gd name="T4" fmla="*/ 2147483647 w 15"/>
                <a:gd name="T5" fmla="*/ 2147483647 h 28"/>
                <a:gd name="T6" fmla="*/ 2032697641 w 15"/>
                <a:gd name="T7" fmla="*/ 2147483647 h 28"/>
                <a:gd name="T8" fmla="*/ 813299296 w 15"/>
                <a:gd name="T9" fmla="*/ 2147483647 h 28"/>
                <a:gd name="T10" fmla="*/ 2147483647 w 15"/>
                <a:gd name="T11" fmla="*/ 0 h 28"/>
                <a:gd name="T12" fmla="*/ 0 60000 65536"/>
                <a:gd name="T13" fmla="*/ 0 60000 65536"/>
                <a:gd name="T14" fmla="*/ 0 60000 65536"/>
                <a:gd name="T15" fmla="*/ 0 60000 65536"/>
                <a:gd name="T16" fmla="*/ 0 60000 65536"/>
                <a:gd name="T17" fmla="*/ 0 60000 65536"/>
                <a:gd name="T18" fmla="*/ 0 w 15"/>
                <a:gd name="T19" fmla="*/ 0 h 28"/>
                <a:gd name="T20" fmla="*/ 15 w 15"/>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15" h="28">
                  <a:moveTo>
                    <a:pt x="9" y="0"/>
                  </a:moveTo>
                  <a:cubicBezTo>
                    <a:pt x="14" y="0"/>
                    <a:pt x="15" y="10"/>
                    <a:pt x="14" y="14"/>
                  </a:cubicBezTo>
                  <a:cubicBezTo>
                    <a:pt x="13" y="18"/>
                    <a:pt x="15" y="28"/>
                    <a:pt x="9" y="28"/>
                  </a:cubicBezTo>
                  <a:cubicBezTo>
                    <a:pt x="4" y="27"/>
                    <a:pt x="5" y="21"/>
                    <a:pt x="5" y="18"/>
                  </a:cubicBezTo>
                  <a:cubicBezTo>
                    <a:pt x="5" y="14"/>
                    <a:pt x="0" y="14"/>
                    <a:pt x="2" y="8"/>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0" name="Azerbaijan" descr="© INSCALE GmbH, 05.05.2010&#10;http://www.presentationload.com/">
              <a:extLst>
                <a:ext uri="{FF2B5EF4-FFF2-40B4-BE49-F238E27FC236}">
                  <a16:creationId xmlns:a16="http://schemas.microsoft.com/office/drawing/2014/main" id="{AF6B11B5-96D3-4375-AFD5-FE9D3502F11D}"/>
                </a:ext>
              </a:extLst>
            </p:cNvPr>
            <p:cNvSpPr>
              <a:spLocks noEditPoints="1"/>
            </p:cNvSpPr>
            <p:nvPr>
              <p:custDataLst>
                <p:tags r:id="rId53"/>
              </p:custDataLst>
            </p:nvPr>
          </p:nvSpPr>
          <p:spPr bwMode="gray">
            <a:xfrm>
              <a:off x="8543824" y="2406710"/>
              <a:ext cx="139602" cy="112289"/>
            </a:xfrm>
            <a:custGeom>
              <a:avLst/>
              <a:gdLst>
                <a:gd name="T0" fmla="*/ 2147483647 w 360"/>
                <a:gd name="T1" fmla="*/ 2147483647 h 288"/>
                <a:gd name="T2" fmla="*/ 2147483647 w 360"/>
                <a:gd name="T3" fmla="*/ 2147483647 h 288"/>
                <a:gd name="T4" fmla="*/ 2147483647 w 360"/>
                <a:gd name="T5" fmla="*/ 2147483647 h 288"/>
                <a:gd name="T6" fmla="*/ 2147483647 w 360"/>
                <a:gd name="T7" fmla="*/ 2147483647 h 288"/>
                <a:gd name="T8" fmla="*/ 2147483647 w 360"/>
                <a:gd name="T9" fmla="*/ 2147483647 h 288"/>
                <a:gd name="T10" fmla="*/ 2147483647 w 360"/>
                <a:gd name="T11" fmla="*/ 2147483647 h 288"/>
                <a:gd name="T12" fmla="*/ 2147483647 w 360"/>
                <a:gd name="T13" fmla="*/ 2147483647 h 288"/>
                <a:gd name="T14" fmla="*/ 2147483647 w 360"/>
                <a:gd name="T15" fmla="*/ 2147483647 h 288"/>
                <a:gd name="T16" fmla="*/ 2147483647 w 360"/>
                <a:gd name="T17" fmla="*/ 2147483647 h 288"/>
                <a:gd name="T18" fmla="*/ 2147483647 w 360"/>
                <a:gd name="T19" fmla="*/ 2147483647 h 288"/>
                <a:gd name="T20" fmla="*/ 2147483647 w 360"/>
                <a:gd name="T21" fmla="*/ 2147483647 h 288"/>
                <a:gd name="T22" fmla="*/ 2147483647 w 360"/>
                <a:gd name="T23" fmla="*/ 2147483647 h 288"/>
                <a:gd name="T24" fmla="*/ 2147483647 w 360"/>
                <a:gd name="T25" fmla="*/ 2147483647 h 288"/>
                <a:gd name="T26" fmla="*/ 2147483647 w 360"/>
                <a:gd name="T27" fmla="*/ 0 h 288"/>
                <a:gd name="T28" fmla="*/ 2147483647 w 360"/>
                <a:gd name="T29" fmla="*/ 2147483647 h 288"/>
                <a:gd name="T30" fmla="*/ 2147483647 w 360"/>
                <a:gd name="T31" fmla="*/ 2147483647 h 288"/>
                <a:gd name="T32" fmla="*/ 2147483647 w 360"/>
                <a:gd name="T33" fmla="*/ 2147483647 h 288"/>
                <a:gd name="T34" fmla="*/ 2147483647 w 360"/>
                <a:gd name="T35" fmla="*/ 2147483647 h 288"/>
                <a:gd name="T36" fmla="*/ 2147483647 w 360"/>
                <a:gd name="T37" fmla="*/ 2147483647 h 288"/>
                <a:gd name="T38" fmla="*/ 2147483647 w 360"/>
                <a:gd name="T39" fmla="*/ 0 h 288"/>
                <a:gd name="T40" fmla="*/ 2147483647 w 360"/>
                <a:gd name="T41" fmla="*/ 2147483647 h 288"/>
                <a:gd name="T42" fmla="*/ 2147483647 w 360"/>
                <a:gd name="T43" fmla="*/ 2147483647 h 288"/>
                <a:gd name="T44" fmla="*/ 2147483647 w 360"/>
                <a:gd name="T45" fmla="*/ 2147483647 h 288"/>
                <a:gd name="T46" fmla="*/ 2147483647 w 360"/>
                <a:gd name="T47" fmla="*/ 2147483647 h 288"/>
                <a:gd name="T48" fmla="*/ 2147483647 w 360"/>
                <a:gd name="T49" fmla="*/ 2147483647 h 288"/>
                <a:gd name="T50" fmla="*/ 2147483647 w 360"/>
                <a:gd name="T51" fmla="*/ 2147483647 h 288"/>
                <a:gd name="T52" fmla="*/ 2147483647 w 360"/>
                <a:gd name="T53" fmla="*/ 2147483647 h 288"/>
                <a:gd name="T54" fmla="*/ 0 w 360"/>
                <a:gd name="T55" fmla="*/ 2147483647 h 288"/>
                <a:gd name="T56" fmla="*/ 2147483647 w 360"/>
                <a:gd name="T57" fmla="*/ 2147483647 h 288"/>
                <a:gd name="T58" fmla="*/ 2147483647 w 360"/>
                <a:gd name="T59" fmla="*/ 2147483647 h 288"/>
                <a:gd name="T60" fmla="*/ 2147483647 w 360"/>
                <a:gd name="T61" fmla="*/ 2147483647 h 288"/>
                <a:gd name="T62" fmla="*/ 2147483647 w 360"/>
                <a:gd name="T63" fmla="*/ 2147483647 h 288"/>
                <a:gd name="T64" fmla="*/ 2147483647 w 360"/>
                <a:gd name="T65" fmla="*/ 2147483647 h 288"/>
                <a:gd name="T66" fmla="*/ 2147483647 w 360"/>
                <a:gd name="T67" fmla="*/ 2147483647 h 288"/>
                <a:gd name="T68" fmla="*/ 2147483647 w 360"/>
                <a:gd name="T69" fmla="*/ 2147483647 h 288"/>
                <a:gd name="T70" fmla="*/ 2147483647 w 360"/>
                <a:gd name="T71" fmla="*/ 2147483647 h 288"/>
                <a:gd name="T72" fmla="*/ 2147483647 w 360"/>
                <a:gd name="T73" fmla="*/ 2147483647 h 288"/>
                <a:gd name="T74" fmla="*/ 2147483647 w 360"/>
                <a:gd name="T75" fmla="*/ 2147483647 h 288"/>
                <a:gd name="T76" fmla="*/ 2147483647 w 360"/>
                <a:gd name="T77" fmla="*/ 2147483647 h 288"/>
                <a:gd name="T78" fmla="*/ 2147483647 w 360"/>
                <a:gd name="T79" fmla="*/ 2147483647 h 288"/>
                <a:gd name="T80" fmla="*/ 2147483647 w 360"/>
                <a:gd name="T81" fmla="*/ 2147483647 h 288"/>
                <a:gd name="T82" fmla="*/ 2147483647 w 360"/>
                <a:gd name="T83" fmla="*/ 2147483647 h 288"/>
                <a:gd name="T84" fmla="*/ 2147483647 w 360"/>
                <a:gd name="T85" fmla="*/ 2147483647 h 288"/>
                <a:gd name="T86" fmla="*/ 2147483647 w 360"/>
                <a:gd name="T87" fmla="*/ 2147483647 h 288"/>
                <a:gd name="T88" fmla="*/ 2147483647 w 360"/>
                <a:gd name="T89" fmla="*/ 2147483647 h 288"/>
                <a:gd name="T90" fmla="*/ 2147483647 w 360"/>
                <a:gd name="T91" fmla="*/ 2147483647 h 288"/>
                <a:gd name="T92" fmla="*/ 2147483647 w 360"/>
                <a:gd name="T93" fmla="*/ 2147483647 h 288"/>
                <a:gd name="T94" fmla="*/ 2147483647 w 360"/>
                <a:gd name="T95" fmla="*/ 2147483647 h 288"/>
                <a:gd name="T96" fmla="*/ 2147483647 w 360"/>
                <a:gd name="T97" fmla="*/ 2147483647 h 288"/>
                <a:gd name="T98" fmla="*/ 2147483647 w 360"/>
                <a:gd name="T99" fmla="*/ 2147483647 h 288"/>
                <a:gd name="T100" fmla="*/ 2147483647 w 360"/>
                <a:gd name="T101" fmla="*/ 2147483647 h 288"/>
                <a:gd name="T102" fmla="*/ 2147483647 w 360"/>
                <a:gd name="T103" fmla="*/ 2147483647 h 288"/>
                <a:gd name="T104" fmla="*/ 2147483647 w 360"/>
                <a:gd name="T105" fmla="*/ 2147483647 h 288"/>
                <a:gd name="T106" fmla="*/ 2147483647 w 360"/>
                <a:gd name="T107" fmla="*/ 2147483647 h 288"/>
                <a:gd name="T108" fmla="*/ 2147483647 w 360"/>
                <a:gd name="T109" fmla="*/ 2147483647 h 288"/>
                <a:gd name="T110" fmla="*/ 2147483647 w 360"/>
                <a:gd name="T111" fmla="*/ 2147483647 h 288"/>
                <a:gd name="T112" fmla="*/ 2147483647 w 360"/>
                <a:gd name="T113" fmla="*/ 2147483647 h 288"/>
                <a:gd name="T114" fmla="*/ 2147483647 w 360"/>
                <a:gd name="T115" fmla="*/ 2147483647 h 288"/>
                <a:gd name="T116" fmla="*/ 2147483647 w 360"/>
                <a:gd name="T117" fmla="*/ 2147483647 h 288"/>
                <a:gd name="T118" fmla="*/ 2147483647 w 360"/>
                <a:gd name="T119" fmla="*/ 2147483647 h 288"/>
                <a:gd name="T120" fmla="*/ 2147483647 w 360"/>
                <a:gd name="T121" fmla="*/ 2147483647 h 2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0"/>
                <a:gd name="T184" fmla="*/ 0 h 288"/>
                <a:gd name="T185" fmla="*/ 360 w 360"/>
                <a:gd name="T186" fmla="*/ 288 h 2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0" h="288">
                  <a:moveTo>
                    <a:pt x="66" y="186"/>
                  </a:moveTo>
                  <a:lnTo>
                    <a:pt x="36" y="186"/>
                  </a:lnTo>
                  <a:lnTo>
                    <a:pt x="24" y="174"/>
                  </a:lnTo>
                  <a:lnTo>
                    <a:pt x="6" y="174"/>
                  </a:lnTo>
                  <a:lnTo>
                    <a:pt x="12" y="186"/>
                  </a:lnTo>
                  <a:lnTo>
                    <a:pt x="12" y="192"/>
                  </a:lnTo>
                  <a:lnTo>
                    <a:pt x="18" y="204"/>
                  </a:lnTo>
                  <a:lnTo>
                    <a:pt x="36" y="222"/>
                  </a:lnTo>
                  <a:lnTo>
                    <a:pt x="48" y="228"/>
                  </a:lnTo>
                  <a:lnTo>
                    <a:pt x="84" y="240"/>
                  </a:lnTo>
                  <a:lnTo>
                    <a:pt x="90" y="240"/>
                  </a:lnTo>
                  <a:lnTo>
                    <a:pt x="84" y="234"/>
                  </a:lnTo>
                  <a:lnTo>
                    <a:pt x="84" y="222"/>
                  </a:lnTo>
                  <a:lnTo>
                    <a:pt x="78" y="216"/>
                  </a:lnTo>
                  <a:lnTo>
                    <a:pt x="78" y="204"/>
                  </a:lnTo>
                  <a:lnTo>
                    <a:pt x="72" y="198"/>
                  </a:lnTo>
                  <a:lnTo>
                    <a:pt x="72" y="186"/>
                  </a:lnTo>
                  <a:lnTo>
                    <a:pt x="66" y="186"/>
                  </a:lnTo>
                  <a:close/>
                  <a:moveTo>
                    <a:pt x="354" y="108"/>
                  </a:moveTo>
                  <a:lnTo>
                    <a:pt x="348" y="102"/>
                  </a:lnTo>
                  <a:lnTo>
                    <a:pt x="330" y="102"/>
                  </a:lnTo>
                  <a:lnTo>
                    <a:pt x="318" y="108"/>
                  </a:lnTo>
                  <a:lnTo>
                    <a:pt x="306" y="108"/>
                  </a:lnTo>
                  <a:lnTo>
                    <a:pt x="288" y="90"/>
                  </a:lnTo>
                  <a:lnTo>
                    <a:pt x="288" y="84"/>
                  </a:lnTo>
                  <a:lnTo>
                    <a:pt x="264" y="54"/>
                  </a:lnTo>
                  <a:lnTo>
                    <a:pt x="264" y="42"/>
                  </a:lnTo>
                  <a:lnTo>
                    <a:pt x="216" y="0"/>
                  </a:lnTo>
                  <a:lnTo>
                    <a:pt x="216" y="30"/>
                  </a:lnTo>
                  <a:lnTo>
                    <a:pt x="210" y="36"/>
                  </a:lnTo>
                  <a:lnTo>
                    <a:pt x="192" y="36"/>
                  </a:lnTo>
                  <a:lnTo>
                    <a:pt x="192" y="48"/>
                  </a:lnTo>
                  <a:lnTo>
                    <a:pt x="186" y="54"/>
                  </a:lnTo>
                  <a:lnTo>
                    <a:pt x="162" y="54"/>
                  </a:lnTo>
                  <a:lnTo>
                    <a:pt x="156" y="48"/>
                  </a:lnTo>
                  <a:lnTo>
                    <a:pt x="144" y="42"/>
                  </a:lnTo>
                  <a:lnTo>
                    <a:pt x="138" y="30"/>
                  </a:lnTo>
                  <a:lnTo>
                    <a:pt x="120" y="12"/>
                  </a:lnTo>
                  <a:lnTo>
                    <a:pt x="84" y="0"/>
                  </a:lnTo>
                  <a:lnTo>
                    <a:pt x="72" y="0"/>
                  </a:lnTo>
                  <a:lnTo>
                    <a:pt x="60" y="12"/>
                  </a:lnTo>
                  <a:lnTo>
                    <a:pt x="78" y="30"/>
                  </a:lnTo>
                  <a:lnTo>
                    <a:pt x="84" y="30"/>
                  </a:lnTo>
                  <a:lnTo>
                    <a:pt x="90" y="36"/>
                  </a:lnTo>
                  <a:lnTo>
                    <a:pt x="96" y="48"/>
                  </a:lnTo>
                  <a:lnTo>
                    <a:pt x="102" y="54"/>
                  </a:lnTo>
                  <a:lnTo>
                    <a:pt x="108" y="66"/>
                  </a:lnTo>
                  <a:lnTo>
                    <a:pt x="102" y="72"/>
                  </a:lnTo>
                  <a:lnTo>
                    <a:pt x="84" y="54"/>
                  </a:lnTo>
                  <a:lnTo>
                    <a:pt x="72" y="54"/>
                  </a:lnTo>
                  <a:lnTo>
                    <a:pt x="60" y="60"/>
                  </a:lnTo>
                  <a:lnTo>
                    <a:pt x="42" y="42"/>
                  </a:lnTo>
                  <a:lnTo>
                    <a:pt x="42" y="36"/>
                  </a:lnTo>
                  <a:lnTo>
                    <a:pt x="36" y="30"/>
                  </a:lnTo>
                  <a:lnTo>
                    <a:pt x="12" y="30"/>
                  </a:lnTo>
                  <a:lnTo>
                    <a:pt x="0" y="42"/>
                  </a:lnTo>
                  <a:lnTo>
                    <a:pt x="0" y="48"/>
                  </a:lnTo>
                  <a:lnTo>
                    <a:pt x="6" y="48"/>
                  </a:lnTo>
                  <a:lnTo>
                    <a:pt x="12" y="54"/>
                  </a:lnTo>
                  <a:lnTo>
                    <a:pt x="12" y="66"/>
                  </a:lnTo>
                  <a:lnTo>
                    <a:pt x="30" y="66"/>
                  </a:lnTo>
                  <a:lnTo>
                    <a:pt x="36" y="72"/>
                  </a:lnTo>
                  <a:lnTo>
                    <a:pt x="36" y="96"/>
                  </a:lnTo>
                  <a:lnTo>
                    <a:pt x="30" y="102"/>
                  </a:lnTo>
                  <a:lnTo>
                    <a:pt x="36" y="102"/>
                  </a:lnTo>
                  <a:lnTo>
                    <a:pt x="42" y="108"/>
                  </a:lnTo>
                  <a:lnTo>
                    <a:pt x="66" y="120"/>
                  </a:lnTo>
                  <a:lnTo>
                    <a:pt x="72" y="126"/>
                  </a:lnTo>
                  <a:lnTo>
                    <a:pt x="72" y="132"/>
                  </a:lnTo>
                  <a:lnTo>
                    <a:pt x="54" y="150"/>
                  </a:lnTo>
                  <a:lnTo>
                    <a:pt x="42" y="150"/>
                  </a:lnTo>
                  <a:lnTo>
                    <a:pt x="72" y="162"/>
                  </a:lnTo>
                  <a:lnTo>
                    <a:pt x="84" y="180"/>
                  </a:lnTo>
                  <a:lnTo>
                    <a:pt x="114" y="186"/>
                  </a:lnTo>
                  <a:lnTo>
                    <a:pt x="114" y="198"/>
                  </a:lnTo>
                  <a:lnTo>
                    <a:pt x="120" y="210"/>
                  </a:lnTo>
                  <a:lnTo>
                    <a:pt x="120" y="240"/>
                  </a:lnTo>
                  <a:lnTo>
                    <a:pt x="132" y="240"/>
                  </a:lnTo>
                  <a:lnTo>
                    <a:pt x="138" y="228"/>
                  </a:lnTo>
                  <a:lnTo>
                    <a:pt x="144" y="222"/>
                  </a:lnTo>
                  <a:lnTo>
                    <a:pt x="144" y="216"/>
                  </a:lnTo>
                  <a:lnTo>
                    <a:pt x="156" y="204"/>
                  </a:lnTo>
                  <a:lnTo>
                    <a:pt x="174" y="192"/>
                  </a:lnTo>
                  <a:lnTo>
                    <a:pt x="186" y="186"/>
                  </a:lnTo>
                  <a:lnTo>
                    <a:pt x="198" y="174"/>
                  </a:lnTo>
                  <a:lnTo>
                    <a:pt x="210" y="168"/>
                  </a:lnTo>
                  <a:lnTo>
                    <a:pt x="222" y="168"/>
                  </a:lnTo>
                  <a:lnTo>
                    <a:pt x="228" y="180"/>
                  </a:lnTo>
                  <a:lnTo>
                    <a:pt x="234" y="186"/>
                  </a:lnTo>
                  <a:lnTo>
                    <a:pt x="234" y="204"/>
                  </a:lnTo>
                  <a:lnTo>
                    <a:pt x="228" y="210"/>
                  </a:lnTo>
                  <a:lnTo>
                    <a:pt x="228" y="222"/>
                  </a:lnTo>
                  <a:lnTo>
                    <a:pt x="234" y="222"/>
                  </a:lnTo>
                  <a:lnTo>
                    <a:pt x="240" y="228"/>
                  </a:lnTo>
                  <a:lnTo>
                    <a:pt x="240" y="234"/>
                  </a:lnTo>
                  <a:lnTo>
                    <a:pt x="234" y="240"/>
                  </a:lnTo>
                  <a:lnTo>
                    <a:pt x="222" y="240"/>
                  </a:lnTo>
                  <a:lnTo>
                    <a:pt x="222" y="246"/>
                  </a:lnTo>
                  <a:lnTo>
                    <a:pt x="234" y="258"/>
                  </a:lnTo>
                  <a:lnTo>
                    <a:pt x="246" y="264"/>
                  </a:lnTo>
                  <a:lnTo>
                    <a:pt x="252" y="270"/>
                  </a:lnTo>
                  <a:lnTo>
                    <a:pt x="258" y="270"/>
                  </a:lnTo>
                  <a:lnTo>
                    <a:pt x="264" y="276"/>
                  </a:lnTo>
                  <a:lnTo>
                    <a:pt x="264" y="282"/>
                  </a:lnTo>
                  <a:lnTo>
                    <a:pt x="282" y="282"/>
                  </a:lnTo>
                  <a:lnTo>
                    <a:pt x="282" y="288"/>
                  </a:lnTo>
                  <a:lnTo>
                    <a:pt x="288" y="282"/>
                  </a:lnTo>
                  <a:lnTo>
                    <a:pt x="288" y="258"/>
                  </a:lnTo>
                  <a:lnTo>
                    <a:pt x="282" y="252"/>
                  </a:lnTo>
                  <a:lnTo>
                    <a:pt x="276" y="252"/>
                  </a:lnTo>
                  <a:lnTo>
                    <a:pt x="270" y="246"/>
                  </a:lnTo>
                  <a:lnTo>
                    <a:pt x="288" y="240"/>
                  </a:lnTo>
                  <a:lnTo>
                    <a:pt x="288" y="210"/>
                  </a:lnTo>
                  <a:lnTo>
                    <a:pt x="300" y="222"/>
                  </a:lnTo>
                  <a:lnTo>
                    <a:pt x="306" y="222"/>
                  </a:lnTo>
                  <a:lnTo>
                    <a:pt x="318" y="210"/>
                  </a:lnTo>
                  <a:lnTo>
                    <a:pt x="300" y="192"/>
                  </a:lnTo>
                  <a:lnTo>
                    <a:pt x="300" y="138"/>
                  </a:lnTo>
                  <a:lnTo>
                    <a:pt x="318" y="138"/>
                  </a:lnTo>
                  <a:lnTo>
                    <a:pt x="330" y="126"/>
                  </a:lnTo>
                  <a:lnTo>
                    <a:pt x="360" y="132"/>
                  </a:lnTo>
                  <a:lnTo>
                    <a:pt x="360" y="120"/>
                  </a:lnTo>
                  <a:lnTo>
                    <a:pt x="354" y="1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1" name="Australia" descr="© INSCALE GmbH, 05.05.2010&#10;http://www.presentationload.com/">
              <a:extLst>
                <a:ext uri="{FF2B5EF4-FFF2-40B4-BE49-F238E27FC236}">
                  <a16:creationId xmlns:a16="http://schemas.microsoft.com/office/drawing/2014/main" id="{6C6EB7AD-74C6-4618-B714-1A7D58B07BB5}"/>
                </a:ext>
              </a:extLst>
            </p:cNvPr>
            <p:cNvSpPr>
              <a:spLocks noEditPoints="1"/>
            </p:cNvSpPr>
            <p:nvPr>
              <p:custDataLst>
                <p:tags r:id="rId54"/>
              </p:custDataLst>
            </p:nvPr>
          </p:nvSpPr>
          <p:spPr bwMode="gray">
            <a:xfrm>
              <a:off x="10385968" y="4048555"/>
              <a:ext cx="1101646" cy="1033362"/>
            </a:xfrm>
            <a:custGeom>
              <a:avLst/>
              <a:gdLst>
                <a:gd name="T0" fmla="*/ 2147483647 w 2838"/>
                <a:gd name="T1" fmla="*/ 2147483647 h 2664"/>
                <a:gd name="T2" fmla="*/ 2147483647 w 2838"/>
                <a:gd name="T3" fmla="*/ 2147483647 h 2664"/>
                <a:gd name="T4" fmla="*/ 2147483647 w 2838"/>
                <a:gd name="T5" fmla="*/ 2147483647 h 2664"/>
                <a:gd name="T6" fmla="*/ 2147483647 w 2838"/>
                <a:gd name="T7" fmla="*/ 2147483647 h 2664"/>
                <a:gd name="T8" fmla="*/ 2147483647 w 2838"/>
                <a:gd name="T9" fmla="*/ 2147483647 h 2664"/>
                <a:gd name="T10" fmla="*/ 2147483647 w 2838"/>
                <a:gd name="T11" fmla="*/ 2147483647 h 2664"/>
                <a:gd name="T12" fmla="*/ 2147483647 w 2838"/>
                <a:gd name="T13" fmla="*/ 2147483647 h 2664"/>
                <a:gd name="T14" fmla="*/ 2147483647 w 2838"/>
                <a:gd name="T15" fmla="*/ 2147483647 h 2664"/>
                <a:gd name="T16" fmla="*/ 2147483647 w 2838"/>
                <a:gd name="T17" fmla="*/ 2147483647 h 2664"/>
                <a:gd name="T18" fmla="*/ 2147483647 w 2838"/>
                <a:gd name="T19" fmla="*/ 2147483647 h 2664"/>
                <a:gd name="T20" fmla="*/ 2147483647 w 2838"/>
                <a:gd name="T21" fmla="*/ 2147483647 h 2664"/>
                <a:gd name="T22" fmla="*/ 2147483647 w 2838"/>
                <a:gd name="T23" fmla="*/ 2147483647 h 2664"/>
                <a:gd name="T24" fmla="*/ 2147483647 w 2838"/>
                <a:gd name="T25" fmla="*/ 2147483647 h 2664"/>
                <a:gd name="T26" fmla="*/ 2147483647 w 2838"/>
                <a:gd name="T27" fmla="*/ 2147483647 h 2664"/>
                <a:gd name="T28" fmla="*/ 2147483647 w 2838"/>
                <a:gd name="T29" fmla="*/ 2147483647 h 2664"/>
                <a:gd name="T30" fmla="*/ 2147483647 w 2838"/>
                <a:gd name="T31" fmla="*/ 2147483647 h 2664"/>
                <a:gd name="T32" fmla="*/ 2147483647 w 2838"/>
                <a:gd name="T33" fmla="*/ 2147483647 h 2664"/>
                <a:gd name="T34" fmla="*/ 2147483647 w 2838"/>
                <a:gd name="T35" fmla="*/ 2147483647 h 2664"/>
                <a:gd name="T36" fmla="*/ 2147483647 w 2838"/>
                <a:gd name="T37" fmla="*/ 2147483647 h 2664"/>
                <a:gd name="T38" fmla="*/ 2147483647 w 2838"/>
                <a:gd name="T39" fmla="*/ 2147483647 h 2664"/>
                <a:gd name="T40" fmla="*/ 2147483647 w 2838"/>
                <a:gd name="T41" fmla="*/ 2147483647 h 2664"/>
                <a:gd name="T42" fmla="*/ 2147483647 w 2838"/>
                <a:gd name="T43" fmla="*/ 2147483647 h 2664"/>
                <a:gd name="T44" fmla="*/ 2147483647 w 2838"/>
                <a:gd name="T45" fmla="*/ 2147483647 h 2664"/>
                <a:gd name="T46" fmla="*/ 2147483647 w 2838"/>
                <a:gd name="T47" fmla="*/ 2147483647 h 2664"/>
                <a:gd name="T48" fmla="*/ 2147483647 w 2838"/>
                <a:gd name="T49" fmla="*/ 2147483647 h 2664"/>
                <a:gd name="T50" fmla="*/ 2147483647 w 2838"/>
                <a:gd name="T51" fmla="*/ 2147483647 h 2664"/>
                <a:gd name="T52" fmla="*/ 2147483647 w 2838"/>
                <a:gd name="T53" fmla="*/ 2147483647 h 2664"/>
                <a:gd name="T54" fmla="*/ 2147483647 w 2838"/>
                <a:gd name="T55" fmla="*/ 2147483647 h 2664"/>
                <a:gd name="T56" fmla="*/ 2147483647 w 2838"/>
                <a:gd name="T57" fmla="*/ 2147483647 h 2664"/>
                <a:gd name="T58" fmla="*/ 2147483647 w 2838"/>
                <a:gd name="T59" fmla="*/ 2147483647 h 2664"/>
                <a:gd name="T60" fmla="*/ 2147483647 w 2838"/>
                <a:gd name="T61" fmla="*/ 2147483647 h 2664"/>
                <a:gd name="T62" fmla="*/ 2147483647 w 2838"/>
                <a:gd name="T63" fmla="*/ 2147483647 h 2664"/>
                <a:gd name="T64" fmla="*/ 2147483647 w 2838"/>
                <a:gd name="T65" fmla="*/ 2147483647 h 2664"/>
                <a:gd name="T66" fmla="*/ 2147483647 w 2838"/>
                <a:gd name="T67" fmla="*/ 2147483647 h 2664"/>
                <a:gd name="T68" fmla="*/ 2147483647 w 2838"/>
                <a:gd name="T69" fmla="*/ 2147483647 h 2664"/>
                <a:gd name="T70" fmla="*/ 2147483647 w 2838"/>
                <a:gd name="T71" fmla="*/ 2147483647 h 2664"/>
                <a:gd name="T72" fmla="*/ 2147483647 w 2838"/>
                <a:gd name="T73" fmla="*/ 2147483647 h 2664"/>
                <a:gd name="T74" fmla="*/ 2147483647 w 2838"/>
                <a:gd name="T75" fmla="*/ 2147483647 h 2664"/>
                <a:gd name="T76" fmla="*/ 2147483647 w 2838"/>
                <a:gd name="T77" fmla="*/ 2147483647 h 2664"/>
                <a:gd name="T78" fmla="*/ 2147483647 w 2838"/>
                <a:gd name="T79" fmla="*/ 2147483647 h 2664"/>
                <a:gd name="T80" fmla="*/ 2147483647 w 2838"/>
                <a:gd name="T81" fmla="*/ 2147483647 h 2664"/>
                <a:gd name="T82" fmla="*/ 2147483647 w 2838"/>
                <a:gd name="T83" fmla="*/ 2147483647 h 2664"/>
                <a:gd name="T84" fmla="*/ 2147483647 w 2838"/>
                <a:gd name="T85" fmla="*/ 2147483647 h 2664"/>
                <a:gd name="T86" fmla="*/ 2147483647 w 2838"/>
                <a:gd name="T87" fmla="*/ 2147483647 h 2664"/>
                <a:gd name="T88" fmla="*/ 2147483647 w 2838"/>
                <a:gd name="T89" fmla="*/ 2147483647 h 2664"/>
                <a:gd name="T90" fmla="*/ 2147483647 w 2838"/>
                <a:gd name="T91" fmla="*/ 2147483647 h 2664"/>
                <a:gd name="T92" fmla="*/ 2147483647 w 2838"/>
                <a:gd name="T93" fmla="*/ 2147483647 h 2664"/>
                <a:gd name="T94" fmla="*/ 2147483647 w 2838"/>
                <a:gd name="T95" fmla="*/ 2147483647 h 2664"/>
                <a:gd name="T96" fmla="*/ 2147483647 w 2838"/>
                <a:gd name="T97" fmla="*/ 2147483647 h 2664"/>
                <a:gd name="T98" fmla="*/ 2147483647 w 2838"/>
                <a:gd name="T99" fmla="*/ 2147483647 h 2664"/>
                <a:gd name="T100" fmla="*/ 2147483647 w 2838"/>
                <a:gd name="T101" fmla="*/ 2147483647 h 2664"/>
                <a:gd name="T102" fmla="*/ 2147483647 w 2838"/>
                <a:gd name="T103" fmla="*/ 2147483647 h 2664"/>
                <a:gd name="T104" fmla="*/ 2147483647 w 2838"/>
                <a:gd name="T105" fmla="*/ 2147483647 h 2664"/>
                <a:gd name="T106" fmla="*/ 2147483647 w 2838"/>
                <a:gd name="T107" fmla="*/ 2147483647 h 2664"/>
                <a:gd name="T108" fmla="*/ 2147483647 w 2838"/>
                <a:gd name="T109" fmla="*/ 2147483647 h 2664"/>
                <a:gd name="T110" fmla="*/ 2147483647 w 2838"/>
                <a:gd name="T111" fmla="*/ 2147483647 h 2664"/>
                <a:gd name="T112" fmla="*/ 2147483647 w 2838"/>
                <a:gd name="T113" fmla="*/ 2147483647 h 2664"/>
                <a:gd name="T114" fmla="*/ 2147483647 w 2838"/>
                <a:gd name="T115" fmla="*/ 2147483647 h 2664"/>
                <a:gd name="T116" fmla="*/ 2147483647 w 2838"/>
                <a:gd name="T117" fmla="*/ 2147483647 h 26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38"/>
                <a:gd name="T178" fmla="*/ 0 h 2664"/>
                <a:gd name="T179" fmla="*/ 2838 w 2838"/>
                <a:gd name="T180" fmla="*/ 2664 h 266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38" h="2664">
                  <a:moveTo>
                    <a:pt x="1530" y="66"/>
                  </a:moveTo>
                  <a:lnTo>
                    <a:pt x="1524" y="60"/>
                  </a:lnTo>
                  <a:lnTo>
                    <a:pt x="1518" y="60"/>
                  </a:lnTo>
                  <a:lnTo>
                    <a:pt x="1506" y="66"/>
                  </a:lnTo>
                  <a:lnTo>
                    <a:pt x="1500" y="72"/>
                  </a:lnTo>
                  <a:lnTo>
                    <a:pt x="1494" y="84"/>
                  </a:lnTo>
                  <a:lnTo>
                    <a:pt x="1494" y="102"/>
                  </a:lnTo>
                  <a:lnTo>
                    <a:pt x="1506" y="102"/>
                  </a:lnTo>
                  <a:lnTo>
                    <a:pt x="1512" y="90"/>
                  </a:lnTo>
                  <a:lnTo>
                    <a:pt x="1524" y="78"/>
                  </a:lnTo>
                  <a:lnTo>
                    <a:pt x="1530" y="66"/>
                  </a:lnTo>
                  <a:close/>
                  <a:moveTo>
                    <a:pt x="1476" y="2016"/>
                  </a:moveTo>
                  <a:lnTo>
                    <a:pt x="1464" y="2016"/>
                  </a:lnTo>
                  <a:lnTo>
                    <a:pt x="1440" y="2028"/>
                  </a:lnTo>
                  <a:lnTo>
                    <a:pt x="1440" y="2034"/>
                  </a:lnTo>
                  <a:lnTo>
                    <a:pt x="1452" y="2046"/>
                  </a:lnTo>
                  <a:lnTo>
                    <a:pt x="1452" y="2052"/>
                  </a:lnTo>
                  <a:lnTo>
                    <a:pt x="1470" y="2052"/>
                  </a:lnTo>
                  <a:lnTo>
                    <a:pt x="1482" y="2046"/>
                  </a:lnTo>
                  <a:lnTo>
                    <a:pt x="1488" y="2040"/>
                  </a:lnTo>
                  <a:lnTo>
                    <a:pt x="1506" y="2040"/>
                  </a:lnTo>
                  <a:lnTo>
                    <a:pt x="1512" y="2034"/>
                  </a:lnTo>
                  <a:lnTo>
                    <a:pt x="1530" y="2034"/>
                  </a:lnTo>
                  <a:lnTo>
                    <a:pt x="1536" y="2028"/>
                  </a:lnTo>
                  <a:lnTo>
                    <a:pt x="1512" y="2028"/>
                  </a:lnTo>
                  <a:lnTo>
                    <a:pt x="1500" y="2016"/>
                  </a:lnTo>
                  <a:lnTo>
                    <a:pt x="1476" y="2016"/>
                  </a:lnTo>
                  <a:close/>
                  <a:moveTo>
                    <a:pt x="2802" y="1164"/>
                  </a:moveTo>
                  <a:lnTo>
                    <a:pt x="2802" y="1134"/>
                  </a:lnTo>
                  <a:lnTo>
                    <a:pt x="2796" y="1116"/>
                  </a:lnTo>
                  <a:lnTo>
                    <a:pt x="2796" y="1092"/>
                  </a:lnTo>
                  <a:lnTo>
                    <a:pt x="2790" y="1086"/>
                  </a:lnTo>
                  <a:lnTo>
                    <a:pt x="2778" y="1086"/>
                  </a:lnTo>
                  <a:lnTo>
                    <a:pt x="2772" y="1080"/>
                  </a:lnTo>
                  <a:lnTo>
                    <a:pt x="2760" y="1080"/>
                  </a:lnTo>
                  <a:lnTo>
                    <a:pt x="2760" y="1062"/>
                  </a:lnTo>
                  <a:lnTo>
                    <a:pt x="2742" y="1050"/>
                  </a:lnTo>
                  <a:lnTo>
                    <a:pt x="2742" y="1014"/>
                  </a:lnTo>
                  <a:lnTo>
                    <a:pt x="2736" y="1008"/>
                  </a:lnTo>
                  <a:lnTo>
                    <a:pt x="2724" y="1002"/>
                  </a:lnTo>
                  <a:lnTo>
                    <a:pt x="2718" y="996"/>
                  </a:lnTo>
                  <a:lnTo>
                    <a:pt x="2706" y="996"/>
                  </a:lnTo>
                  <a:lnTo>
                    <a:pt x="2712" y="996"/>
                  </a:lnTo>
                  <a:lnTo>
                    <a:pt x="2718" y="990"/>
                  </a:lnTo>
                  <a:lnTo>
                    <a:pt x="2730" y="990"/>
                  </a:lnTo>
                  <a:lnTo>
                    <a:pt x="2742" y="984"/>
                  </a:lnTo>
                  <a:lnTo>
                    <a:pt x="2760" y="966"/>
                  </a:lnTo>
                  <a:lnTo>
                    <a:pt x="2754" y="954"/>
                  </a:lnTo>
                  <a:lnTo>
                    <a:pt x="2736" y="936"/>
                  </a:lnTo>
                  <a:lnTo>
                    <a:pt x="2730" y="936"/>
                  </a:lnTo>
                  <a:lnTo>
                    <a:pt x="2730" y="930"/>
                  </a:lnTo>
                  <a:lnTo>
                    <a:pt x="2712" y="912"/>
                  </a:lnTo>
                  <a:lnTo>
                    <a:pt x="2700" y="906"/>
                  </a:lnTo>
                  <a:lnTo>
                    <a:pt x="2694" y="912"/>
                  </a:lnTo>
                  <a:lnTo>
                    <a:pt x="2694" y="936"/>
                  </a:lnTo>
                  <a:lnTo>
                    <a:pt x="2670" y="930"/>
                  </a:lnTo>
                  <a:lnTo>
                    <a:pt x="2670" y="924"/>
                  </a:lnTo>
                  <a:lnTo>
                    <a:pt x="2676" y="918"/>
                  </a:lnTo>
                  <a:lnTo>
                    <a:pt x="2676" y="906"/>
                  </a:lnTo>
                  <a:lnTo>
                    <a:pt x="2682" y="894"/>
                  </a:lnTo>
                  <a:lnTo>
                    <a:pt x="2688" y="876"/>
                  </a:lnTo>
                  <a:lnTo>
                    <a:pt x="2688" y="858"/>
                  </a:lnTo>
                  <a:lnTo>
                    <a:pt x="2682" y="852"/>
                  </a:lnTo>
                  <a:lnTo>
                    <a:pt x="2676" y="840"/>
                  </a:lnTo>
                  <a:lnTo>
                    <a:pt x="2670" y="840"/>
                  </a:lnTo>
                  <a:lnTo>
                    <a:pt x="2652" y="822"/>
                  </a:lnTo>
                  <a:lnTo>
                    <a:pt x="2652" y="816"/>
                  </a:lnTo>
                  <a:lnTo>
                    <a:pt x="2658" y="804"/>
                  </a:lnTo>
                  <a:lnTo>
                    <a:pt x="2658" y="792"/>
                  </a:lnTo>
                  <a:lnTo>
                    <a:pt x="2664" y="774"/>
                  </a:lnTo>
                  <a:lnTo>
                    <a:pt x="2664" y="762"/>
                  </a:lnTo>
                  <a:lnTo>
                    <a:pt x="2652" y="750"/>
                  </a:lnTo>
                  <a:lnTo>
                    <a:pt x="2628" y="732"/>
                  </a:lnTo>
                  <a:lnTo>
                    <a:pt x="2598" y="720"/>
                  </a:lnTo>
                  <a:lnTo>
                    <a:pt x="2580" y="708"/>
                  </a:lnTo>
                  <a:lnTo>
                    <a:pt x="2568" y="702"/>
                  </a:lnTo>
                  <a:lnTo>
                    <a:pt x="2556" y="708"/>
                  </a:lnTo>
                  <a:lnTo>
                    <a:pt x="2550" y="696"/>
                  </a:lnTo>
                  <a:lnTo>
                    <a:pt x="2538" y="684"/>
                  </a:lnTo>
                  <a:lnTo>
                    <a:pt x="2532" y="672"/>
                  </a:lnTo>
                  <a:lnTo>
                    <a:pt x="2520" y="660"/>
                  </a:lnTo>
                  <a:lnTo>
                    <a:pt x="2514" y="642"/>
                  </a:lnTo>
                  <a:lnTo>
                    <a:pt x="2514" y="594"/>
                  </a:lnTo>
                  <a:lnTo>
                    <a:pt x="2520" y="576"/>
                  </a:lnTo>
                  <a:lnTo>
                    <a:pt x="2526" y="564"/>
                  </a:lnTo>
                  <a:lnTo>
                    <a:pt x="2526" y="546"/>
                  </a:lnTo>
                  <a:lnTo>
                    <a:pt x="2520" y="504"/>
                  </a:lnTo>
                  <a:lnTo>
                    <a:pt x="2502" y="462"/>
                  </a:lnTo>
                  <a:lnTo>
                    <a:pt x="2490" y="426"/>
                  </a:lnTo>
                  <a:lnTo>
                    <a:pt x="2490" y="402"/>
                  </a:lnTo>
                  <a:lnTo>
                    <a:pt x="2496" y="390"/>
                  </a:lnTo>
                  <a:lnTo>
                    <a:pt x="2502" y="384"/>
                  </a:lnTo>
                  <a:lnTo>
                    <a:pt x="2502" y="324"/>
                  </a:lnTo>
                  <a:lnTo>
                    <a:pt x="2496" y="312"/>
                  </a:lnTo>
                  <a:lnTo>
                    <a:pt x="2496" y="300"/>
                  </a:lnTo>
                  <a:lnTo>
                    <a:pt x="2472" y="294"/>
                  </a:lnTo>
                  <a:lnTo>
                    <a:pt x="2460" y="288"/>
                  </a:lnTo>
                  <a:lnTo>
                    <a:pt x="2454" y="276"/>
                  </a:lnTo>
                  <a:lnTo>
                    <a:pt x="2442" y="270"/>
                  </a:lnTo>
                  <a:lnTo>
                    <a:pt x="2424" y="270"/>
                  </a:lnTo>
                  <a:lnTo>
                    <a:pt x="2418" y="282"/>
                  </a:lnTo>
                  <a:lnTo>
                    <a:pt x="2412" y="288"/>
                  </a:lnTo>
                  <a:lnTo>
                    <a:pt x="2412" y="282"/>
                  </a:lnTo>
                  <a:lnTo>
                    <a:pt x="2406" y="276"/>
                  </a:lnTo>
                  <a:lnTo>
                    <a:pt x="2400" y="264"/>
                  </a:lnTo>
                  <a:lnTo>
                    <a:pt x="2400" y="228"/>
                  </a:lnTo>
                  <a:lnTo>
                    <a:pt x="2406" y="216"/>
                  </a:lnTo>
                  <a:lnTo>
                    <a:pt x="2406" y="204"/>
                  </a:lnTo>
                  <a:lnTo>
                    <a:pt x="2388" y="180"/>
                  </a:lnTo>
                  <a:lnTo>
                    <a:pt x="2394" y="96"/>
                  </a:lnTo>
                  <a:lnTo>
                    <a:pt x="2382" y="90"/>
                  </a:lnTo>
                  <a:lnTo>
                    <a:pt x="2364" y="72"/>
                  </a:lnTo>
                  <a:lnTo>
                    <a:pt x="2364" y="66"/>
                  </a:lnTo>
                  <a:lnTo>
                    <a:pt x="2370" y="48"/>
                  </a:lnTo>
                  <a:lnTo>
                    <a:pt x="2370" y="24"/>
                  </a:lnTo>
                  <a:lnTo>
                    <a:pt x="2364" y="18"/>
                  </a:lnTo>
                  <a:lnTo>
                    <a:pt x="2346" y="18"/>
                  </a:lnTo>
                  <a:lnTo>
                    <a:pt x="2346" y="0"/>
                  </a:lnTo>
                  <a:lnTo>
                    <a:pt x="2316" y="12"/>
                  </a:lnTo>
                  <a:lnTo>
                    <a:pt x="2310" y="30"/>
                  </a:lnTo>
                  <a:lnTo>
                    <a:pt x="2298" y="36"/>
                  </a:lnTo>
                  <a:lnTo>
                    <a:pt x="2292" y="42"/>
                  </a:lnTo>
                  <a:lnTo>
                    <a:pt x="2280" y="48"/>
                  </a:lnTo>
                  <a:lnTo>
                    <a:pt x="2280" y="66"/>
                  </a:lnTo>
                  <a:lnTo>
                    <a:pt x="2286" y="78"/>
                  </a:lnTo>
                  <a:lnTo>
                    <a:pt x="2286" y="90"/>
                  </a:lnTo>
                  <a:lnTo>
                    <a:pt x="2292" y="102"/>
                  </a:lnTo>
                  <a:lnTo>
                    <a:pt x="2292" y="114"/>
                  </a:lnTo>
                  <a:lnTo>
                    <a:pt x="2286" y="126"/>
                  </a:lnTo>
                  <a:lnTo>
                    <a:pt x="2274" y="138"/>
                  </a:lnTo>
                  <a:lnTo>
                    <a:pt x="2268" y="150"/>
                  </a:lnTo>
                  <a:lnTo>
                    <a:pt x="2238" y="180"/>
                  </a:lnTo>
                  <a:lnTo>
                    <a:pt x="2256" y="192"/>
                  </a:lnTo>
                  <a:lnTo>
                    <a:pt x="2256" y="198"/>
                  </a:lnTo>
                  <a:lnTo>
                    <a:pt x="2250" y="204"/>
                  </a:lnTo>
                  <a:lnTo>
                    <a:pt x="2238" y="228"/>
                  </a:lnTo>
                  <a:lnTo>
                    <a:pt x="2232" y="234"/>
                  </a:lnTo>
                  <a:lnTo>
                    <a:pt x="2232" y="264"/>
                  </a:lnTo>
                  <a:lnTo>
                    <a:pt x="2238" y="276"/>
                  </a:lnTo>
                  <a:lnTo>
                    <a:pt x="2238" y="288"/>
                  </a:lnTo>
                  <a:lnTo>
                    <a:pt x="2232" y="300"/>
                  </a:lnTo>
                  <a:lnTo>
                    <a:pt x="2214" y="408"/>
                  </a:lnTo>
                  <a:lnTo>
                    <a:pt x="2208" y="432"/>
                  </a:lnTo>
                  <a:lnTo>
                    <a:pt x="2202" y="438"/>
                  </a:lnTo>
                  <a:lnTo>
                    <a:pt x="2190" y="462"/>
                  </a:lnTo>
                  <a:lnTo>
                    <a:pt x="2178" y="474"/>
                  </a:lnTo>
                  <a:lnTo>
                    <a:pt x="2172" y="486"/>
                  </a:lnTo>
                  <a:lnTo>
                    <a:pt x="2166" y="492"/>
                  </a:lnTo>
                  <a:lnTo>
                    <a:pt x="2166" y="516"/>
                  </a:lnTo>
                  <a:lnTo>
                    <a:pt x="2160" y="534"/>
                  </a:lnTo>
                  <a:lnTo>
                    <a:pt x="2154" y="546"/>
                  </a:lnTo>
                  <a:lnTo>
                    <a:pt x="2142" y="552"/>
                  </a:lnTo>
                  <a:lnTo>
                    <a:pt x="2088" y="570"/>
                  </a:lnTo>
                  <a:lnTo>
                    <a:pt x="2076" y="570"/>
                  </a:lnTo>
                  <a:lnTo>
                    <a:pt x="2064" y="576"/>
                  </a:lnTo>
                  <a:lnTo>
                    <a:pt x="2058" y="576"/>
                  </a:lnTo>
                  <a:lnTo>
                    <a:pt x="2058" y="570"/>
                  </a:lnTo>
                  <a:lnTo>
                    <a:pt x="2052" y="564"/>
                  </a:lnTo>
                  <a:lnTo>
                    <a:pt x="2028" y="516"/>
                  </a:lnTo>
                  <a:lnTo>
                    <a:pt x="2022" y="510"/>
                  </a:lnTo>
                  <a:lnTo>
                    <a:pt x="1998" y="492"/>
                  </a:lnTo>
                  <a:lnTo>
                    <a:pt x="1956" y="474"/>
                  </a:lnTo>
                  <a:lnTo>
                    <a:pt x="1920" y="462"/>
                  </a:lnTo>
                  <a:lnTo>
                    <a:pt x="1908" y="456"/>
                  </a:lnTo>
                  <a:lnTo>
                    <a:pt x="1896" y="438"/>
                  </a:lnTo>
                  <a:lnTo>
                    <a:pt x="1884" y="426"/>
                  </a:lnTo>
                  <a:lnTo>
                    <a:pt x="1872" y="402"/>
                  </a:lnTo>
                  <a:lnTo>
                    <a:pt x="1866" y="396"/>
                  </a:lnTo>
                  <a:lnTo>
                    <a:pt x="1830" y="396"/>
                  </a:lnTo>
                  <a:lnTo>
                    <a:pt x="1806" y="348"/>
                  </a:lnTo>
                  <a:lnTo>
                    <a:pt x="1824" y="330"/>
                  </a:lnTo>
                  <a:lnTo>
                    <a:pt x="1824" y="306"/>
                  </a:lnTo>
                  <a:lnTo>
                    <a:pt x="1830" y="294"/>
                  </a:lnTo>
                  <a:lnTo>
                    <a:pt x="1836" y="288"/>
                  </a:lnTo>
                  <a:lnTo>
                    <a:pt x="1848" y="282"/>
                  </a:lnTo>
                  <a:lnTo>
                    <a:pt x="1854" y="276"/>
                  </a:lnTo>
                  <a:lnTo>
                    <a:pt x="1848" y="228"/>
                  </a:lnTo>
                  <a:lnTo>
                    <a:pt x="1866" y="210"/>
                  </a:lnTo>
                  <a:lnTo>
                    <a:pt x="1872" y="216"/>
                  </a:lnTo>
                  <a:lnTo>
                    <a:pt x="1884" y="216"/>
                  </a:lnTo>
                  <a:lnTo>
                    <a:pt x="1890" y="222"/>
                  </a:lnTo>
                  <a:lnTo>
                    <a:pt x="1896" y="222"/>
                  </a:lnTo>
                  <a:lnTo>
                    <a:pt x="1902" y="216"/>
                  </a:lnTo>
                  <a:lnTo>
                    <a:pt x="1908" y="204"/>
                  </a:lnTo>
                  <a:lnTo>
                    <a:pt x="1908" y="180"/>
                  </a:lnTo>
                  <a:lnTo>
                    <a:pt x="1944" y="144"/>
                  </a:lnTo>
                  <a:lnTo>
                    <a:pt x="1938" y="132"/>
                  </a:lnTo>
                  <a:lnTo>
                    <a:pt x="1914" y="108"/>
                  </a:lnTo>
                  <a:lnTo>
                    <a:pt x="1890" y="108"/>
                  </a:lnTo>
                  <a:lnTo>
                    <a:pt x="1872" y="114"/>
                  </a:lnTo>
                  <a:lnTo>
                    <a:pt x="1848" y="126"/>
                  </a:lnTo>
                  <a:lnTo>
                    <a:pt x="1842" y="138"/>
                  </a:lnTo>
                  <a:lnTo>
                    <a:pt x="1842" y="120"/>
                  </a:lnTo>
                  <a:lnTo>
                    <a:pt x="1812" y="126"/>
                  </a:lnTo>
                  <a:lnTo>
                    <a:pt x="1794" y="138"/>
                  </a:lnTo>
                  <a:lnTo>
                    <a:pt x="1788" y="120"/>
                  </a:lnTo>
                  <a:lnTo>
                    <a:pt x="1752" y="114"/>
                  </a:lnTo>
                  <a:lnTo>
                    <a:pt x="1746" y="108"/>
                  </a:lnTo>
                  <a:lnTo>
                    <a:pt x="1734" y="102"/>
                  </a:lnTo>
                  <a:lnTo>
                    <a:pt x="1728" y="96"/>
                  </a:lnTo>
                  <a:lnTo>
                    <a:pt x="1716" y="90"/>
                  </a:lnTo>
                  <a:lnTo>
                    <a:pt x="1674" y="90"/>
                  </a:lnTo>
                  <a:lnTo>
                    <a:pt x="1662" y="84"/>
                  </a:lnTo>
                  <a:lnTo>
                    <a:pt x="1650" y="84"/>
                  </a:lnTo>
                  <a:lnTo>
                    <a:pt x="1650" y="78"/>
                  </a:lnTo>
                  <a:lnTo>
                    <a:pt x="1644" y="72"/>
                  </a:lnTo>
                  <a:lnTo>
                    <a:pt x="1632" y="48"/>
                  </a:lnTo>
                  <a:lnTo>
                    <a:pt x="1626" y="42"/>
                  </a:lnTo>
                  <a:lnTo>
                    <a:pt x="1620" y="42"/>
                  </a:lnTo>
                  <a:lnTo>
                    <a:pt x="1620" y="54"/>
                  </a:lnTo>
                  <a:lnTo>
                    <a:pt x="1614" y="60"/>
                  </a:lnTo>
                  <a:lnTo>
                    <a:pt x="1602" y="54"/>
                  </a:lnTo>
                  <a:lnTo>
                    <a:pt x="1596" y="54"/>
                  </a:lnTo>
                  <a:lnTo>
                    <a:pt x="1584" y="48"/>
                  </a:lnTo>
                  <a:lnTo>
                    <a:pt x="1566" y="48"/>
                  </a:lnTo>
                  <a:lnTo>
                    <a:pt x="1566" y="60"/>
                  </a:lnTo>
                  <a:lnTo>
                    <a:pt x="1572" y="66"/>
                  </a:lnTo>
                  <a:lnTo>
                    <a:pt x="1554" y="66"/>
                  </a:lnTo>
                  <a:lnTo>
                    <a:pt x="1548" y="72"/>
                  </a:lnTo>
                  <a:lnTo>
                    <a:pt x="1548" y="78"/>
                  </a:lnTo>
                  <a:lnTo>
                    <a:pt x="1554" y="84"/>
                  </a:lnTo>
                  <a:lnTo>
                    <a:pt x="1566" y="84"/>
                  </a:lnTo>
                  <a:lnTo>
                    <a:pt x="1590" y="96"/>
                  </a:lnTo>
                  <a:lnTo>
                    <a:pt x="1596" y="96"/>
                  </a:lnTo>
                  <a:lnTo>
                    <a:pt x="1608" y="90"/>
                  </a:lnTo>
                  <a:lnTo>
                    <a:pt x="1614" y="84"/>
                  </a:lnTo>
                  <a:lnTo>
                    <a:pt x="1644" y="102"/>
                  </a:lnTo>
                  <a:lnTo>
                    <a:pt x="1638" y="102"/>
                  </a:lnTo>
                  <a:lnTo>
                    <a:pt x="1632" y="108"/>
                  </a:lnTo>
                  <a:lnTo>
                    <a:pt x="1596" y="126"/>
                  </a:lnTo>
                  <a:lnTo>
                    <a:pt x="1572" y="126"/>
                  </a:lnTo>
                  <a:lnTo>
                    <a:pt x="1554" y="132"/>
                  </a:lnTo>
                  <a:lnTo>
                    <a:pt x="1512" y="132"/>
                  </a:lnTo>
                  <a:lnTo>
                    <a:pt x="1500" y="138"/>
                  </a:lnTo>
                  <a:lnTo>
                    <a:pt x="1482" y="144"/>
                  </a:lnTo>
                  <a:lnTo>
                    <a:pt x="1470" y="156"/>
                  </a:lnTo>
                  <a:lnTo>
                    <a:pt x="1452" y="162"/>
                  </a:lnTo>
                  <a:lnTo>
                    <a:pt x="1440" y="168"/>
                  </a:lnTo>
                  <a:lnTo>
                    <a:pt x="1434" y="174"/>
                  </a:lnTo>
                  <a:lnTo>
                    <a:pt x="1428" y="174"/>
                  </a:lnTo>
                  <a:lnTo>
                    <a:pt x="1428" y="186"/>
                  </a:lnTo>
                  <a:lnTo>
                    <a:pt x="1422" y="204"/>
                  </a:lnTo>
                  <a:lnTo>
                    <a:pt x="1422" y="228"/>
                  </a:lnTo>
                  <a:lnTo>
                    <a:pt x="1428" y="234"/>
                  </a:lnTo>
                  <a:lnTo>
                    <a:pt x="1440" y="240"/>
                  </a:lnTo>
                  <a:lnTo>
                    <a:pt x="1446" y="246"/>
                  </a:lnTo>
                  <a:lnTo>
                    <a:pt x="1452" y="246"/>
                  </a:lnTo>
                  <a:lnTo>
                    <a:pt x="1398" y="246"/>
                  </a:lnTo>
                  <a:lnTo>
                    <a:pt x="1368" y="282"/>
                  </a:lnTo>
                  <a:lnTo>
                    <a:pt x="1368" y="312"/>
                  </a:lnTo>
                  <a:lnTo>
                    <a:pt x="1362" y="324"/>
                  </a:lnTo>
                  <a:lnTo>
                    <a:pt x="1362" y="330"/>
                  </a:lnTo>
                  <a:lnTo>
                    <a:pt x="1368" y="336"/>
                  </a:lnTo>
                  <a:lnTo>
                    <a:pt x="1380" y="336"/>
                  </a:lnTo>
                  <a:lnTo>
                    <a:pt x="1404" y="348"/>
                  </a:lnTo>
                  <a:lnTo>
                    <a:pt x="1410" y="354"/>
                  </a:lnTo>
                  <a:lnTo>
                    <a:pt x="1410" y="390"/>
                  </a:lnTo>
                  <a:lnTo>
                    <a:pt x="1386" y="366"/>
                  </a:lnTo>
                  <a:lnTo>
                    <a:pt x="1356" y="366"/>
                  </a:lnTo>
                  <a:lnTo>
                    <a:pt x="1344" y="390"/>
                  </a:lnTo>
                  <a:lnTo>
                    <a:pt x="1308" y="354"/>
                  </a:lnTo>
                  <a:lnTo>
                    <a:pt x="1302" y="384"/>
                  </a:lnTo>
                  <a:lnTo>
                    <a:pt x="1278" y="396"/>
                  </a:lnTo>
                  <a:lnTo>
                    <a:pt x="1284" y="420"/>
                  </a:lnTo>
                  <a:lnTo>
                    <a:pt x="1254" y="414"/>
                  </a:lnTo>
                  <a:lnTo>
                    <a:pt x="1284" y="354"/>
                  </a:lnTo>
                  <a:lnTo>
                    <a:pt x="1278" y="348"/>
                  </a:lnTo>
                  <a:lnTo>
                    <a:pt x="1272" y="336"/>
                  </a:lnTo>
                  <a:lnTo>
                    <a:pt x="1272" y="324"/>
                  </a:lnTo>
                  <a:lnTo>
                    <a:pt x="1266" y="318"/>
                  </a:lnTo>
                  <a:lnTo>
                    <a:pt x="1254" y="312"/>
                  </a:lnTo>
                  <a:lnTo>
                    <a:pt x="1236" y="312"/>
                  </a:lnTo>
                  <a:lnTo>
                    <a:pt x="1224" y="282"/>
                  </a:lnTo>
                  <a:lnTo>
                    <a:pt x="1224" y="276"/>
                  </a:lnTo>
                  <a:lnTo>
                    <a:pt x="1230" y="270"/>
                  </a:lnTo>
                  <a:lnTo>
                    <a:pt x="1230" y="258"/>
                  </a:lnTo>
                  <a:lnTo>
                    <a:pt x="1224" y="246"/>
                  </a:lnTo>
                  <a:lnTo>
                    <a:pt x="1218" y="240"/>
                  </a:lnTo>
                  <a:lnTo>
                    <a:pt x="1206" y="234"/>
                  </a:lnTo>
                  <a:lnTo>
                    <a:pt x="1194" y="240"/>
                  </a:lnTo>
                  <a:lnTo>
                    <a:pt x="1188" y="246"/>
                  </a:lnTo>
                  <a:lnTo>
                    <a:pt x="1176" y="252"/>
                  </a:lnTo>
                  <a:lnTo>
                    <a:pt x="1176" y="264"/>
                  </a:lnTo>
                  <a:lnTo>
                    <a:pt x="1182" y="270"/>
                  </a:lnTo>
                  <a:lnTo>
                    <a:pt x="1182" y="282"/>
                  </a:lnTo>
                  <a:lnTo>
                    <a:pt x="1146" y="276"/>
                  </a:lnTo>
                  <a:lnTo>
                    <a:pt x="1152" y="306"/>
                  </a:lnTo>
                  <a:lnTo>
                    <a:pt x="1134" y="300"/>
                  </a:lnTo>
                  <a:lnTo>
                    <a:pt x="1116" y="306"/>
                  </a:lnTo>
                  <a:lnTo>
                    <a:pt x="1122" y="312"/>
                  </a:lnTo>
                  <a:lnTo>
                    <a:pt x="1122" y="330"/>
                  </a:lnTo>
                  <a:lnTo>
                    <a:pt x="1116" y="342"/>
                  </a:lnTo>
                  <a:lnTo>
                    <a:pt x="1110" y="348"/>
                  </a:lnTo>
                  <a:lnTo>
                    <a:pt x="1098" y="354"/>
                  </a:lnTo>
                  <a:lnTo>
                    <a:pt x="1092" y="360"/>
                  </a:lnTo>
                  <a:lnTo>
                    <a:pt x="1104" y="324"/>
                  </a:lnTo>
                  <a:lnTo>
                    <a:pt x="1080" y="348"/>
                  </a:lnTo>
                  <a:lnTo>
                    <a:pt x="1062" y="348"/>
                  </a:lnTo>
                  <a:lnTo>
                    <a:pt x="1056" y="360"/>
                  </a:lnTo>
                  <a:lnTo>
                    <a:pt x="1050" y="366"/>
                  </a:lnTo>
                  <a:lnTo>
                    <a:pt x="1050" y="378"/>
                  </a:lnTo>
                  <a:lnTo>
                    <a:pt x="1056" y="390"/>
                  </a:lnTo>
                  <a:lnTo>
                    <a:pt x="1056" y="396"/>
                  </a:lnTo>
                  <a:lnTo>
                    <a:pt x="1062" y="408"/>
                  </a:lnTo>
                  <a:lnTo>
                    <a:pt x="1014" y="384"/>
                  </a:lnTo>
                  <a:lnTo>
                    <a:pt x="1008" y="420"/>
                  </a:lnTo>
                  <a:lnTo>
                    <a:pt x="996" y="426"/>
                  </a:lnTo>
                  <a:lnTo>
                    <a:pt x="1008" y="450"/>
                  </a:lnTo>
                  <a:lnTo>
                    <a:pt x="1032" y="450"/>
                  </a:lnTo>
                  <a:lnTo>
                    <a:pt x="1026" y="468"/>
                  </a:lnTo>
                  <a:lnTo>
                    <a:pt x="954" y="474"/>
                  </a:lnTo>
                  <a:lnTo>
                    <a:pt x="948" y="468"/>
                  </a:lnTo>
                  <a:lnTo>
                    <a:pt x="936" y="462"/>
                  </a:lnTo>
                  <a:lnTo>
                    <a:pt x="930" y="462"/>
                  </a:lnTo>
                  <a:lnTo>
                    <a:pt x="918" y="468"/>
                  </a:lnTo>
                  <a:lnTo>
                    <a:pt x="912" y="474"/>
                  </a:lnTo>
                  <a:lnTo>
                    <a:pt x="918" y="486"/>
                  </a:lnTo>
                  <a:lnTo>
                    <a:pt x="918" y="492"/>
                  </a:lnTo>
                  <a:lnTo>
                    <a:pt x="924" y="504"/>
                  </a:lnTo>
                  <a:lnTo>
                    <a:pt x="930" y="510"/>
                  </a:lnTo>
                  <a:lnTo>
                    <a:pt x="930" y="540"/>
                  </a:lnTo>
                  <a:lnTo>
                    <a:pt x="924" y="564"/>
                  </a:lnTo>
                  <a:lnTo>
                    <a:pt x="930" y="600"/>
                  </a:lnTo>
                  <a:lnTo>
                    <a:pt x="912" y="600"/>
                  </a:lnTo>
                  <a:lnTo>
                    <a:pt x="906" y="522"/>
                  </a:lnTo>
                  <a:lnTo>
                    <a:pt x="888" y="510"/>
                  </a:lnTo>
                  <a:lnTo>
                    <a:pt x="888" y="480"/>
                  </a:lnTo>
                  <a:lnTo>
                    <a:pt x="870" y="480"/>
                  </a:lnTo>
                  <a:lnTo>
                    <a:pt x="852" y="504"/>
                  </a:lnTo>
                  <a:lnTo>
                    <a:pt x="822" y="534"/>
                  </a:lnTo>
                  <a:lnTo>
                    <a:pt x="804" y="546"/>
                  </a:lnTo>
                  <a:lnTo>
                    <a:pt x="792" y="558"/>
                  </a:lnTo>
                  <a:lnTo>
                    <a:pt x="786" y="570"/>
                  </a:lnTo>
                  <a:lnTo>
                    <a:pt x="786" y="600"/>
                  </a:lnTo>
                  <a:lnTo>
                    <a:pt x="792" y="606"/>
                  </a:lnTo>
                  <a:lnTo>
                    <a:pt x="792" y="618"/>
                  </a:lnTo>
                  <a:lnTo>
                    <a:pt x="798" y="618"/>
                  </a:lnTo>
                  <a:lnTo>
                    <a:pt x="816" y="636"/>
                  </a:lnTo>
                  <a:lnTo>
                    <a:pt x="810" y="648"/>
                  </a:lnTo>
                  <a:lnTo>
                    <a:pt x="792" y="654"/>
                  </a:lnTo>
                  <a:lnTo>
                    <a:pt x="774" y="666"/>
                  </a:lnTo>
                  <a:lnTo>
                    <a:pt x="750" y="678"/>
                  </a:lnTo>
                  <a:lnTo>
                    <a:pt x="750" y="696"/>
                  </a:lnTo>
                  <a:lnTo>
                    <a:pt x="720" y="726"/>
                  </a:lnTo>
                  <a:lnTo>
                    <a:pt x="702" y="732"/>
                  </a:lnTo>
                  <a:lnTo>
                    <a:pt x="690" y="744"/>
                  </a:lnTo>
                  <a:lnTo>
                    <a:pt x="666" y="756"/>
                  </a:lnTo>
                  <a:lnTo>
                    <a:pt x="630" y="762"/>
                  </a:lnTo>
                  <a:lnTo>
                    <a:pt x="600" y="768"/>
                  </a:lnTo>
                  <a:lnTo>
                    <a:pt x="588" y="768"/>
                  </a:lnTo>
                  <a:lnTo>
                    <a:pt x="534" y="762"/>
                  </a:lnTo>
                  <a:lnTo>
                    <a:pt x="492" y="780"/>
                  </a:lnTo>
                  <a:lnTo>
                    <a:pt x="438" y="786"/>
                  </a:lnTo>
                  <a:lnTo>
                    <a:pt x="432" y="798"/>
                  </a:lnTo>
                  <a:lnTo>
                    <a:pt x="414" y="798"/>
                  </a:lnTo>
                  <a:lnTo>
                    <a:pt x="402" y="804"/>
                  </a:lnTo>
                  <a:lnTo>
                    <a:pt x="396" y="810"/>
                  </a:lnTo>
                  <a:lnTo>
                    <a:pt x="384" y="816"/>
                  </a:lnTo>
                  <a:lnTo>
                    <a:pt x="372" y="828"/>
                  </a:lnTo>
                  <a:lnTo>
                    <a:pt x="342" y="828"/>
                  </a:lnTo>
                  <a:lnTo>
                    <a:pt x="324" y="834"/>
                  </a:lnTo>
                  <a:lnTo>
                    <a:pt x="312" y="840"/>
                  </a:lnTo>
                  <a:lnTo>
                    <a:pt x="306" y="852"/>
                  </a:lnTo>
                  <a:lnTo>
                    <a:pt x="294" y="858"/>
                  </a:lnTo>
                  <a:lnTo>
                    <a:pt x="288" y="870"/>
                  </a:lnTo>
                  <a:lnTo>
                    <a:pt x="282" y="876"/>
                  </a:lnTo>
                  <a:lnTo>
                    <a:pt x="282" y="882"/>
                  </a:lnTo>
                  <a:lnTo>
                    <a:pt x="276" y="882"/>
                  </a:lnTo>
                  <a:lnTo>
                    <a:pt x="270" y="888"/>
                  </a:lnTo>
                  <a:lnTo>
                    <a:pt x="252" y="888"/>
                  </a:lnTo>
                  <a:lnTo>
                    <a:pt x="240" y="894"/>
                  </a:lnTo>
                  <a:lnTo>
                    <a:pt x="228" y="894"/>
                  </a:lnTo>
                  <a:lnTo>
                    <a:pt x="216" y="900"/>
                  </a:lnTo>
                  <a:lnTo>
                    <a:pt x="210" y="906"/>
                  </a:lnTo>
                  <a:lnTo>
                    <a:pt x="198" y="912"/>
                  </a:lnTo>
                  <a:lnTo>
                    <a:pt x="192" y="930"/>
                  </a:lnTo>
                  <a:lnTo>
                    <a:pt x="150" y="972"/>
                  </a:lnTo>
                  <a:lnTo>
                    <a:pt x="150" y="978"/>
                  </a:lnTo>
                  <a:lnTo>
                    <a:pt x="162" y="912"/>
                  </a:lnTo>
                  <a:lnTo>
                    <a:pt x="144" y="918"/>
                  </a:lnTo>
                  <a:lnTo>
                    <a:pt x="120" y="978"/>
                  </a:lnTo>
                  <a:lnTo>
                    <a:pt x="90" y="1038"/>
                  </a:lnTo>
                  <a:lnTo>
                    <a:pt x="90" y="1056"/>
                  </a:lnTo>
                  <a:lnTo>
                    <a:pt x="96" y="1062"/>
                  </a:lnTo>
                  <a:lnTo>
                    <a:pt x="108" y="1068"/>
                  </a:lnTo>
                  <a:lnTo>
                    <a:pt x="114" y="1068"/>
                  </a:lnTo>
                  <a:lnTo>
                    <a:pt x="108" y="1080"/>
                  </a:lnTo>
                  <a:lnTo>
                    <a:pt x="96" y="1086"/>
                  </a:lnTo>
                  <a:lnTo>
                    <a:pt x="90" y="1098"/>
                  </a:lnTo>
                  <a:lnTo>
                    <a:pt x="66" y="1122"/>
                  </a:lnTo>
                  <a:lnTo>
                    <a:pt x="66" y="1134"/>
                  </a:lnTo>
                  <a:lnTo>
                    <a:pt x="72" y="1152"/>
                  </a:lnTo>
                  <a:lnTo>
                    <a:pt x="72" y="1164"/>
                  </a:lnTo>
                  <a:lnTo>
                    <a:pt x="84" y="1188"/>
                  </a:lnTo>
                  <a:lnTo>
                    <a:pt x="84" y="1200"/>
                  </a:lnTo>
                  <a:lnTo>
                    <a:pt x="102" y="1236"/>
                  </a:lnTo>
                  <a:lnTo>
                    <a:pt x="108" y="1254"/>
                  </a:lnTo>
                  <a:lnTo>
                    <a:pt x="114" y="1266"/>
                  </a:lnTo>
                  <a:lnTo>
                    <a:pt x="114" y="1278"/>
                  </a:lnTo>
                  <a:lnTo>
                    <a:pt x="108" y="1278"/>
                  </a:lnTo>
                  <a:lnTo>
                    <a:pt x="96" y="1266"/>
                  </a:lnTo>
                  <a:lnTo>
                    <a:pt x="90" y="1254"/>
                  </a:lnTo>
                  <a:lnTo>
                    <a:pt x="72" y="1236"/>
                  </a:lnTo>
                  <a:lnTo>
                    <a:pt x="66" y="1224"/>
                  </a:lnTo>
                  <a:lnTo>
                    <a:pt x="48" y="1218"/>
                  </a:lnTo>
                  <a:lnTo>
                    <a:pt x="66" y="1266"/>
                  </a:lnTo>
                  <a:lnTo>
                    <a:pt x="30" y="1236"/>
                  </a:lnTo>
                  <a:lnTo>
                    <a:pt x="30" y="1290"/>
                  </a:lnTo>
                  <a:lnTo>
                    <a:pt x="60" y="1350"/>
                  </a:lnTo>
                  <a:lnTo>
                    <a:pt x="66" y="1356"/>
                  </a:lnTo>
                  <a:lnTo>
                    <a:pt x="66" y="1368"/>
                  </a:lnTo>
                  <a:lnTo>
                    <a:pt x="60" y="1374"/>
                  </a:lnTo>
                  <a:lnTo>
                    <a:pt x="54" y="1386"/>
                  </a:lnTo>
                  <a:lnTo>
                    <a:pt x="54" y="1398"/>
                  </a:lnTo>
                  <a:lnTo>
                    <a:pt x="48" y="1410"/>
                  </a:lnTo>
                  <a:lnTo>
                    <a:pt x="54" y="1416"/>
                  </a:lnTo>
                  <a:lnTo>
                    <a:pt x="60" y="1428"/>
                  </a:lnTo>
                  <a:lnTo>
                    <a:pt x="78" y="1446"/>
                  </a:lnTo>
                  <a:lnTo>
                    <a:pt x="84" y="1458"/>
                  </a:lnTo>
                  <a:lnTo>
                    <a:pt x="90" y="1464"/>
                  </a:lnTo>
                  <a:lnTo>
                    <a:pt x="96" y="1476"/>
                  </a:lnTo>
                  <a:lnTo>
                    <a:pt x="96" y="1506"/>
                  </a:lnTo>
                  <a:lnTo>
                    <a:pt x="90" y="1518"/>
                  </a:lnTo>
                  <a:lnTo>
                    <a:pt x="84" y="1524"/>
                  </a:lnTo>
                  <a:lnTo>
                    <a:pt x="90" y="1542"/>
                  </a:lnTo>
                  <a:lnTo>
                    <a:pt x="90" y="1554"/>
                  </a:lnTo>
                  <a:lnTo>
                    <a:pt x="96" y="1572"/>
                  </a:lnTo>
                  <a:lnTo>
                    <a:pt x="96" y="1590"/>
                  </a:lnTo>
                  <a:lnTo>
                    <a:pt x="102" y="1596"/>
                  </a:lnTo>
                  <a:lnTo>
                    <a:pt x="102" y="1602"/>
                  </a:lnTo>
                  <a:lnTo>
                    <a:pt x="96" y="1602"/>
                  </a:lnTo>
                  <a:lnTo>
                    <a:pt x="78" y="1620"/>
                  </a:lnTo>
                  <a:lnTo>
                    <a:pt x="84" y="1626"/>
                  </a:lnTo>
                  <a:lnTo>
                    <a:pt x="84" y="1638"/>
                  </a:lnTo>
                  <a:lnTo>
                    <a:pt x="90" y="1650"/>
                  </a:lnTo>
                  <a:lnTo>
                    <a:pt x="90" y="1662"/>
                  </a:lnTo>
                  <a:lnTo>
                    <a:pt x="96" y="1668"/>
                  </a:lnTo>
                  <a:lnTo>
                    <a:pt x="96" y="1674"/>
                  </a:lnTo>
                  <a:lnTo>
                    <a:pt x="102" y="1674"/>
                  </a:lnTo>
                  <a:lnTo>
                    <a:pt x="108" y="1680"/>
                  </a:lnTo>
                  <a:lnTo>
                    <a:pt x="126" y="1716"/>
                  </a:lnTo>
                  <a:lnTo>
                    <a:pt x="126" y="1728"/>
                  </a:lnTo>
                  <a:lnTo>
                    <a:pt x="108" y="1764"/>
                  </a:lnTo>
                  <a:lnTo>
                    <a:pt x="90" y="1782"/>
                  </a:lnTo>
                  <a:lnTo>
                    <a:pt x="90" y="1824"/>
                  </a:lnTo>
                  <a:lnTo>
                    <a:pt x="84" y="1842"/>
                  </a:lnTo>
                  <a:lnTo>
                    <a:pt x="60" y="1866"/>
                  </a:lnTo>
                  <a:lnTo>
                    <a:pt x="42" y="1866"/>
                  </a:lnTo>
                  <a:lnTo>
                    <a:pt x="30" y="1872"/>
                  </a:lnTo>
                  <a:lnTo>
                    <a:pt x="18" y="1866"/>
                  </a:lnTo>
                  <a:lnTo>
                    <a:pt x="6" y="1866"/>
                  </a:lnTo>
                  <a:lnTo>
                    <a:pt x="0" y="1920"/>
                  </a:lnTo>
                  <a:lnTo>
                    <a:pt x="12" y="1920"/>
                  </a:lnTo>
                  <a:lnTo>
                    <a:pt x="24" y="1926"/>
                  </a:lnTo>
                  <a:lnTo>
                    <a:pt x="42" y="1926"/>
                  </a:lnTo>
                  <a:lnTo>
                    <a:pt x="54" y="1932"/>
                  </a:lnTo>
                  <a:lnTo>
                    <a:pt x="72" y="1950"/>
                  </a:lnTo>
                  <a:lnTo>
                    <a:pt x="78" y="1962"/>
                  </a:lnTo>
                  <a:lnTo>
                    <a:pt x="108" y="1956"/>
                  </a:lnTo>
                  <a:lnTo>
                    <a:pt x="114" y="1968"/>
                  </a:lnTo>
                  <a:lnTo>
                    <a:pt x="138" y="1980"/>
                  </a:lnTo>
                  <a:lnTo>
                    <a:pt x="174" y="1980"/>
                  </a:lnTo>
                  <a:lnTo>
                    <a:pt x="210" y="1968"/>
                  </a:lnTo>
                  <a:lnTo>
                    <a:pt x="234" y="1968"/>
                  </a:lnTo>
                  <a:lnTo>
                    <a:pt x="234" y="1950"/>
                  </a:lnTo>
                  <a:lnTo>
                    <a:pt x="228" y="1944"/>
                  </a:lnTo>
                  <a:lnTo>
                    <a:pt x="264" y="1950"/>
                  </a:lnTo>
                  <a:lnTo>
                    <a:pt x="276" y="1932"/>
                  </a:lnTo>
                  <a:lnTo>
                    <a:pt x="318" y="1926"/>
                  </a:lnTo>
                  <a:lnTo>
                    <a:pt x="354" y="1890"/>
                  </a:lnTo>
                  <a:lnTo>
                    <a:pt x="366" y="1884"/>
                  </a:lnTo>
                  <a:lnTo>
                    <a:pt x="372" y="1884"/>
                  </a:lnTo>
                  <a:lnTo>
                    <a:pt x="420" y="1908"/>
                  </a:lnTo>
                  <a:lnTo>
                    <a:pt x="426" y="1902"/>
                  </a:lnTo>
                  <a:lnTo>
                    <a:pt x="474" y="1878"/>
                  </a:lnTo>
                  <a:lnTo>
                    <a:pt x="480" y="1872"/>
                  </a:lnTo>
                  <a:lnTo>
                    <a:pt x="486" y="1872"/>
                  </a:lnTo>
                  <a:lnTo>
                    <a:pt x="498" y="1878"/>
                  </a:lnTo>
                  <a:lnTo>
                    <a:pt x="504" y="1884"/>
                  </a:lnTo>
                  <a:lnTo>
                    <a:pt x="516" y="1884"/>
                  </a:lnTo>
                  <a:lnTo>
                    <a:pt x="528" y="1890"/>
                  </a:lnTo>
                  <a:lnTo>
                    <a:pt x="534" y="1890"/>
                  </a:lnTo>
                  <a:lnTo>
                    <a:pt x="552" y="1884"/>
                  </a:lnTo>
                  <a:lnTo>
                    <a:pt x="576" y="1872"/>
                  </a:lnTo>
                  <a:lnTo>
                    <a:pt x="582" y="1872"/>
                  </a:lnTo>
                  <a:lnTo>
                    <a:pt x="594" y="1878"/>
                  </a:lnTo>
                  <a:lnTo>
                    <a:pt x="606" y="1878"/>
                  </a:lnTo>
                  <a:lnTo>
                    <a:pt x="624" y="1884"/>
                  </a:lnTo>
                  <a:lnTo>
                    <a:pt x="636" y="1884"/>
                  </a:lnTo>
                  <a:lnTo>
                    <a:pt x="648" y="1878"/>
                  </a:lnTo>
                  <a:lnTo>
                    <a:pt x="654" y="1872"/>
                  </a:lnTo>
                  <a:lnTo>
                    <a:pt x="654" y="1848"/>
                  </a:lnTo>
                  <a:lnTo>
                    <a:pt x="666" y="1848"/>
                  </a:lnTo>
                  <a:lnTo>
                    <a:pt x="672" y="1842"/>
                  </a:lnTo>
                  <a:lnTo>
                    <a:pt x="678" y="1842"/>
                  </a:lnTo>
                  <a:lnTo>
                    <a:pt x="684" y="1836"/>
                  </a:lnTo>
                  <a:lnTo>
                    <a:pt x="690" y="1824"/>
                  </a:lnTo>
                  <a:lnTo>
                    <a:pt x="702" y="1788"/>
                  </a:lnTo>
                  <a:lnTo>
                    <a:pt x="714" y="1776"/>
                  </a:lnTo>
                  <a:lnTo>
                    <a:pt x="726" y="1770"/>
                  </a:lnTo>
                  <a:lnTo>
                    <a:pt x="744" y="1764"/>
                  </a:lnTo>
                  <a:lnTo>
                    <a:pt x="756" y="1764"/>
                  </a:lnTo>
                  <a:lnTo>
                    <a:pt x="774" y="1770"/>
                  </a:lnTo>
                  <a:lnTo>
                    <a:pt x="798" y="1770"/>
                  </a:lnTo>
                  <a:lnTo>
                    <a:pt x="822" y="1758"/>
                  </a:lnTo>
                  <a:lnTo>
                    <a:pt x="840" y="1752"/>
                  </a:lnTo>
                  <a:lnTo>
                    <a:pt x="858" y="1740"/>
                  </a:lnTo>
                  <a:lnTo>
                    <a:pt x="876" y="1734"/>
                  </a:lnTo>
                  <a:lnTo>
                    <a:pt x="912" y="1734"/>
                  </a:lnTo>
                  <a:lnTo>
                    <a:pt x="918" y="1740"/>
                  </a:lnTo>
                  <a:lnTo>
                    <a:pt x="930" y="1740"/>
                  </a:lnTo>
                  <a:lnTo>
                    <a:pt x="942" y="1746"/>
                  </a:lnTo>
                  <a:lnTo>
                    <a:pt x="972" y="1740"/>
                  </a:lnTo>
                  <a:lnTo>
                    <a:pt x="1044" y="1704"/>
                  </a:lnTo>
                  <a:lnTo>
                    <a:pt x="1074" y="1692"/>
                  </a:lnTo>
                  <a:lnTo>
                    <a:pt x="1098" y="1686"/>
                  </a:lnTo>
                  <a:lnTo>
                    <a:pt x="1140" y="1680"/>
                  </a:lnTo>
                  <a:lnTo>
                    <a:pt x="1176" y="1674"/>
                  </a:lnTo>
                  <a:lnTo>
                    <a:pt x="1224" y="1674"/>
                  </a:lnTo>
                  <a:lnTo>
                    <a:pt x="1236" y="1662"/>
                  </a:lnTo>
                  <a:lnTo>
                    <a:pt x="1254" y="1680"/>
                  </a:lnTo>
                  <a:lnTo>
                    <a:pt x="1266" y="1686"/>
                  </a:lnTo>
                  <a:lnTo>
                    <a:pt x="1278" y="1698"/>
                  </a:lnTo>
                  <a:lnTo>
                    <a:pt x="1302" y="1710"/>
                  </a:lnTo>
                  <a:lnTo>
                    <a:pt x="1320" y="1716"/>
                  </a:lnTo>
                  <a:lnTo>
                    <a:pt x="1332" y="1716"/>
                  </a:lnTo>
                  <a:lnTo>
                    <a:pt x="1338" y="1710"/>
                  </a:lnTo>
                  <a:lnTo>
                    <a:pt x="1338" y="1716"/>
                  </a:lnTo>
                  <a:lnTo>
                    <a:pt x="1344" y="1722"/>
                  </a:lnTo>
                  <a:lnTo>
                    <a:pt x="1350" y="1734"/>
                  </a:lnTo>
                  <a:lnTo>
                    <a:pt x="1356" y="1740"/>
                  </a:lnTo>
                  <a:lnTo>
                    <a:pt x="1374" y="1740"/>
                  </a:lnTo>
                  <a:lnTo>
                    <a:pt x="1380" y="1734"/>
                  </a:lnTo>
                  <a:lnTo>
                    <a:pt x="1380" y="1752"/>
                  </a:lnTo>
                  <a:lnTo>
                    <a:pt x="1392" y="1752"/>
                  </a:lnTo>
                  <a:lnTo>
                    <a:pt x="1398" y="1758"/>
                  </a:lnTo>
                  <a:lnTo>
                    <a:pt x="1398" y="1770"/>
                  </a:lnTo>
                  <a:lnTo>
                    <a:pt x="1386" y="1794"/>
                  </a:lnTo>
                  <a:lnTo>
                    <a:pt x="1380" y="1800"/>
                  </a:lnTo>
                  <a:lnTo>
                    <a:pt x="1374" y="1812"/>
                  </a:lnTo>
                  <a:lnTo>
                    <a:pt x="1392" y="1842"/>
                  </a:lnTo>
                  <a:lnTo>
                    <a:pt x="1410" y="1830"/>
                  </a:lnTo>
                  <a:lnTo>
                    <a:pt x="1428" y="1866"/>
                  </a:lnTo>
                  <a:lnTo>
                    <a:pt x="1428" y="1872"/>
                  </a:lnTo>
                  <a:lnTo>
                    <a:pt x="1434" y="1878"/>
                  </a:lnTo>
                  <a:lnTo>
                    <a:pt x="1434" y="1902"/>
                  </a:lnTo>
                  <a:lnTo>
                    <a:pt x="1440" y="1914"/>
                  </a:lnTo>
                  <a:lnTo>
                    <a:pt x="1440" y="1926"/>
                  </a:lnTo>
                  <a:lnTo>
                    <a:pt x="1422" y="1926"/>
                  </a:lnTo>
                  <a:lnTo>
                    <a:pt x="1410" y="1920"/>
                  </a:lnTo>
                  <a:lnTo>
                    <a:pt x="1404" y="1920"/>
                  </a:lnTo>
                  <a:lnTo>
                    <a:pt x="1410" y="1956"/>
                  </a:lnTo>
                  <a:lnTo>
                    <a:pt x="1446" y="1956"/>
                  </a:lnTo>
                  <a:lnTo>
                    <a:pt x="1452" y="1962"/>
                  </a:lnTo>
                  <a:lnTo>
                    <a:pt x="1452" y="1968"/>
                  </a:lnTo>
                  <a:lnTo>
                    <a:pt x="1470" y="1968"/>
                  </a:lnTo>
                  <a:lnTo>
                    <a:pt x="1470" y="1956"/>
                  </a:lnTo>
                  <a:lnTo>
                    <a:pt x="1464" y="1938"/>
                  </a:lnTo>
                  <a:lnTo>
                    <a:pt x="1464" y="1926"/>
                  </a:lnTo>
                  <a:lnTo>
                    <a:pt x="1470" y="1914"/>
                  </a:lnTo>
                  <a:lnTo>
                    <a:pt x="1476" y="1908"/>
                  </a:lnTo>
                  <a:lnTo>
                    <a:pt x="1500" y="1896"/>
                  </a:lnTo>
                  <a:lnTo>
                    <a:pt x="1512" y="1896"/>
                  </a:lnTo>
                  <a:lnTo>
                    <a:pt x="1518" y="1890"/>
                  </a:lnTo>
                  <a:lnTo>
                    <a:pt x="1530" y="1884"/>
                  </a:lnTo>
                  <a:lnTo>
                    <a:pt x="1542" y="1872"/>
                  </a:lnTo>
                  <a:lnTo>
                    <a:pt x="1548" y="1860"/>
                  </a:lnTo>
                  <a:lnTo>
                    <a:pt x="1566" y="1842"/>
                  </a:lnTo>
                  <a:lnTo>
                    <a:pt x="1566" y="1836"/>
                  </a:lnTo>
                  <a:lnTo>
                    <a:pt x="1590" y="1842"/>
                  </a:lnTo>
                  <a:lnTo>
                    <a:pt x="1608" y="1788"/>
                  </a:lnTo>
                  <a:lnTo>
                    <a:pt x="1638" y="1788"/>
                  </a:lnTo>
                  <a:lnTo>
                    <a:pt x="1650" y="1782"/>
                  </a:lnTo>
                  <a:lnTo>
                    <a:pt x="1662" y="1770"/>
                  </a:lnTo>
                  <a:lnTo>
                    <a:pt x="1668" y="1752"/>
                  </a:lnTo>
                  <a:lnTo>
                    <a:pt x="1668" y="1740"/>
                  </a:lnTo>
                  <a:lnTo>
                    <a:pt x="1668" y="1746"/>
                  </a:lnTo>
                  <a:lnTo>
                    <a:pt x="1674" y="1752"/>
                  </a:lnTo>
                  <a:lnTo>
                    <a:pt x="1674" y="1764"/>
                  </a:lnTo>
                  <a:lnTo>
                    <a:pt x="1680" y="1776"/>
                  </a:lnTo>
                  <a:lnTo>
                    <a:pt x="1680" y="1782"/>
                  </a:lnTo>
                  <a:lnTo>
                    <a:pt x="1668" y="1794"/>
                  </a:lnTo>
                  <a:lnTo>
                    <a:pt x="1662" y="1806"/>
                  </a:lnTo>
                  <a:lnTo>
                    <a:pt x="1650" y="1812"/>
                  </a:lnTo>
                  <a:lnTo>
                    <a:pt x="1644" y="1818"/>
                  </a:lnTo>
                  <a:lnTo>
                    <a:pt x="1620" y="1818"/>
                  </a:lnTo>
                  <a:lnTo>
                    <a:pt x="1614" y="1830"/>
                  </a:lnTo>
                  <a:lnTo>
                    <a:pt x="1632" y="1866"/>
                  </a:lnTo>
                  <a:lnTo>
                    <a:pt x="1620" y="1866"/>
                  </a:lnTo>
                  <a:lnTo>
                    <a:pt x="1614" y="1872"/>
                  </a:lnTo>
                  <a:lnTo>
                    <a:pt x="1602" y="1878"/>
                  </a:lnTo>
                  <a:lnTo>
                    <a:pt x="1566" y="1914"/>
                  </a:lnTo>
                  <a:lnTo>
                    <a:pt x="1566" y="1926"/>
                  </a:lnTo>
                  <a:lnTo>
                    <a:pt x="1560" y="1932"/>
                  </a:lnTo>
                  <a:lnTo>
                    <a:pt x="1554" y="1944"/>
                  </a:lnTo>
                  <a:lnTo>
                    <a:pt x="1542" y="1956"/>
                  </a:lnTo>
                  <a:lnTo>
                    <a:pt x="1518" y="1968"/>
                  </a:lnTo>
                  <a:lnTo>
                    <a:pt x="1512" y="1974"/>
                  </a:lnTo>
                  <a:lnTo>
                    <a:pt x="1512" y="1980"/>
                  </a:lnTo>
                  <a:lnTo>
                    <a:pt x="1518" y="1986"/>
                  </a:lnTo>
                  <a:lnTo>
                    <a:pt x="1548" y="1986"/>
                  </a:lnTo>
                  <a:lnTo>
                    <a:pt x="1560" y="1980"/>
                  </a:lnTo>
                  <a:lnTo>
                    <a:pt x="1572" y="1980"/>
                  </a:lnTo>
                  <a:lnTo>
                    <a:pt x="1584" y="1968"/>
                  </a:lnTo>
                  <a:lnTo>
                    <a:pt x="1602" y="1932"/>
                  </a:lnTo>
                  <a:lnTo>
                    <a:pt x="1608" y="1926"/>
                  </a:lnTo>
                  <a:lnTo>
                    <a:pt x="1614" y="1914"/>
                  </a:lnTo>
                  <a:lnTo>
                    <a:pt x="1626" y="1908"/>
                  </a:lnTo>
                  <a:lnTo>
                    <a:pt x="1632" y="1902"/>
                  </a:lnTo>
                  <a:lnTo>
                    <a:pt x="1632" y="1920"/>
                  </a:lnTo>
                  <a:lnTo>
                    <a:pt x="1638" y="1932"/>
                  </a:lnTo>
                  <a:lnTo>
                    <a:pt x="1638" y="1956"/>
                  </a:lnTo>
                  <a:lnTo>
                    <a:pt x="1626" y="1968"/>
                  </a:lnTo>
                  <a:lnTo>
                    <a:pt x="1614" y="1974"/>
                  </a:lnTo>
                  <a:lnTo>
                    <a:pt x="1602" y="1986"/>
                  </a:lnTo>
                  <a:lnTo>
                    <a:pt x="1602" y="2004"/>
                  </a:lnTo>
                  <a:lnTo>
                    <a:pt x="1608" y="2010"/>
                  </a:lnTo>
                  <a:lnTo>
                    <a:pt x="1614" y="2010"/>
                  </a:lnTo>
                  <a:lnTo>
                    <a:pt x="1632" y="2016"/>
                  </a:lnTo>
                  <a:lnTo>
                    <a:pt x="1662" y="2016"/>
                  </a:lnTo>
                  <a:lnTo>
                    <a:pt x="1668" y="2028"/>
                  </a:lnTo>
                  <a:lnTo>
                    <a:pt x="1644" y="2052"/>
                  </a:lnTo>
                  <a:lnTo>
                    <a:pt x="1644" y="2058"/>
                  </a:lnTo>
                  <a:lnTo>
                    <a:pt x="1650" y="2064"/>
                  </a:lnTo>
                  <a:lnTo>
                    <a:pt x="1668" y="2100"/>
                  </a:lnTo>
                  <a:lnTo>
                    <a:pt x="1674" y="2106"/>
                  </a:lnTo>
                  <a:lnTo>
                    <a:pt x="1674" y="2118"/>
                  </a:lnTo>
                  <a:lnTo>
                    <a:pt x="1626" y="2166"/>
                  </a:lnTo>
                  <a:lnTo>
                    <a:pt x="1626" y="2178"/>
                  </a:lnTo>
                  <a:lnTo>
                    <a:pt x="1638" y="2190"/>
                  </a:lnTo>
                  <a:lnTo>
                    <a:pt x="1644" y="2202"/>
                  </a:lnTo>
                  <a:lnTo>
                    <a:pt x="1668" y="2214"/>
                  </a:lnTo>
                  <a:lnTo>
                    <a:pt x="1680" y="2226"/>
                  </a:lnTo>
                  <a:lnTo>
                    <a:pt x="1692" y="2232"/>
                  </a:lnTo>
                  <a:lnTo>
                    <a:pt x="1716" y="2256"/>
                  </a:lnTo>
                  <a:lnTo>
                    <a:pt x="1728" y="2262"/>
                  </a:lnTo>
                  <a:lnTo>
                    <a:pt x="1800" y="2262"/>
                  </a:lnTo>
                  <a:lnTo>
                    <a:pt x="1824" y="2286"/>
                  </a:lnTo>
                  <a:lnTo>
                    <a:pt x="1842" y="2292"/>
                  </a:lnTo>
                  <a:lnTo>
                    <a:pt x="1872" y="2286"/>
                  </a:lnTo>
                  <a:lnTo>
                    <a:pt x="1902" y="2274"/>
                  </a:lnTo>
                  <a:lnTo>
                    <a:pt x="1932" y="2256"/>
                  </a:lnTo>
                  <a:lnTo>
                    <a:pt x="1944" y="2250"/>
                  </a:lnTo>
                  <a:lnTo>
                    <a:pt x="1944" y="2226"/>
                  </a:lnTo>
                  <a:lnTo>
                    <a:pt x="1956" y="2214"/>
                  </a:lnTo>
                  <a:lnTo>
                    <a:pt x="1962" y="2214"/>
                  </a:lnTo>
                  <a:lnTo>
                    <a:pt x="1974" y="2226"/>
                  </a:lnTo>
                  <a:lnTo>
                    <a:pt x="1974" y="2256"/>
                  </a:lnTo>
                  <a:lnTo>
                    <a:pt x="1992" y="2256"/>
                  </a:lnTo>
                  <a:lnTo>
                    <a:pt x="1980" y="2280"/>
                  </a:lnTo>
                  <a:lnTo>
                    <a:pt x="1998" y="2280"/>
                  </a:lnTo>
                  <a:lnTo>
                    <a:pt x="1998" y="2292"/>
                  </a:lnTo>
                  <a:lnTo>
                    <a:pt x="2004" y="2298"/>
                  </a:lnTo>
                  <a:lnTo>
                    <a:pt x="2010" y="2310"/>
                  </a:lnTo>
                  <a:lnTo>
                    <a:pt x="2016" y="2316"/>
                  </a:lnTo>
                  <a:lnTo>
                    <a:pt x="2028" y="2316"/>
                  </a:lnTo>
                  <a:lnTo>
                    <a:pt x="2040" y="2304"/>
                  </a:lnTo>
                  <a:lnTo>
                    <a:pt x="2046" y="2304"/>
                  </a:lnTo>
                  <a:lnTo>
                    <a:pt x="2052" y="2298"/>
                  </a:lnTo>
                  <a:lnTo>
                    <a:pt x="2070" y="2292"/>
                  </a:lnTo>
                  <a:lnTo>
                    <a:pt x="2082" y="2286"/>
                  </a:lnTo>
                  <a:lnTo>
                    <a:pt x="2088" y="2280"/>
                  </a:lnTo>
                  <a:lnTo>
                    <a:pt x="2100" y="2274"/>
                  </a:lnTo>
                  <a:lnTo>
                    <a:pt x="2124" y="2250"/>
                  </a:lnTo>
                  <a:lnTo>
                    <a:pt x="2136" y="2244"/>
                  </a:lnTo>
                  <a:lnTo>
                    <a:pt x="2148" y="2232"/>
                  </a:lnTo>
                  <a:lnTo>
                    <a:pt x="2160" y="2226"/>
                  </a:lnTo>
                  <a:lnTo>
                    <a:pt x="2154" y="2214"/>
                  </a:lnTo>
                  <a:lnTo>
                    <a:pt x="2190" y="2202"/>
                  </a:lnTo>
                  <a:lnTo>
                    <a:pt x="2202" y="2214"/>
                  </a:lnTo>
                  <a:lnTo>
                    <a:pt x="2220" y="2214"/>
                  </a:lnTo>
                  <a:lnTo>
                    <a:pt x="2256" y="2208"/>
                  </a:lnTo>
                  <a:lnTo>
                    <a:pt x="2298" y="2196"/>
                  </a:lnTo>
                  <a:lnTo>
                    <a:pt x="2316" y="2178"/>
                  </a:lnTo>
                  <a:lnTo>
                    <a:pt x="2328" y="2148"/>
                  </a:lnTo>
                  <a:lnTo>
                    <a:pt x="2334" y="2118"/>
                  </a:lnTo>
                  <a:lnTo>
                    <a:pt x="2340" y="2100"/>
                  </a:lnTo>
                  <a:lnTo>
                    <a:pt x="2346" y="2088"/>
                  </a:lnTo>
                  <a:lnTo>
                    <a:pt x="2376" y="2058"/>
                  </a:lnTo>
                  <a:lnTo>
                    <a:pt x="2382" y="2058"/>
                  </a:lnTo>
                  <a:lnTo>
                    <a:pt x="2382" y="2034"/>
                  </a:lnTo>
                  <a:lnTo>
                    <a:pt x="2388" y="2034"/>
                  </a:lnTo>
                  <a:lnTo>
                    <a:pt x="2394" y="2028"/>
                  </a:lnTo>
                  <a:lnTo>
                    <a:pt x="2406" y="2022"/>
                  </a:lnTo>
                  <a:lnTo>
                    <a:pt x="2418" y="2010"/>
                  </a:lnTo>
                  <a:lnTo>
                    <a:pt x="2424" y="1998"/>
                  </a:lnTo>
                  <a:lnTo>
                    <a:pt x="2442" y="1980"/>
                  </a:lnTo>
                  <a:lnTo>
                    <a:pt x="2442" y="1956"/>
                  </a:lnTo>
                  <a:lnTo>
                    <a:pt x="2448" y="1944"/>
                  </a:lnTo>
                  <a:lnTo>
                    <a:pt x="2454" y="1926"/>
                  </a:lnTo>
                  <a:lnTo>
                    <a:pt x="2460" y="1914"/>
                  </a:lnTo>
                  <a:lnTo>
                    <a:pt x="2490" y="1884"/>
                  </a:lnTo>
                  <a:lnTo>
                    <a:pt x="2502" y="1866"/>
                  </a:lnTo>
                  <a:lnTo>
                    <a:pt x="2526" y="1842"/>
                  </a:lnTo>
                  <a:lnTo>
                    <a:pt x="2538" y="1836"/>
                  </a:lnTo>
                  <a:lnTo>
                    <a:pt x="2550" y="1824"/>
                  </a:lnTo>
                  <a:lnTo>
                    <a:pt x="2556" y="1812"/>
                  </a:lnTo>
                  <a:lnTo>
                    <a:pt x="2556" y="1800"/>
                  </a:lnTo>
                  <a:lnTo>
                    <a:pt x="2562" y="1788"/>
                  </a:lnTo>
                  <a:lnTo>
                    <a:pt x="2562" y="1782"/>
                  </a:lnTo>
                  <a:lnTo>
                    <a:pt x="2586" y="1782"/>
                  </a:lnTo>
                  <a:lnTo>
                    <a:pt x="2610" y="1770"/>
                  </a:lnTo>
                  <a:lnTo>
                    <a:pt x="2622" y="1752"/>
                  </a:lnTo>
                  <a:lnTo>
                    <a:pt x="2646" y="1728"/>
                  </a:lnTo>
                  <a:lnTo>
                    <a:pt x="2670" y="1698"/>
                  </a:lnTo>
                  <a:lnTo>
                    <a:pt x="2688" y="1674"/>
                  </a:lnTo>
                  <a:lnTo>
                    <a:pt x="2700" y="1662"/>
                  </a:lnTo>
                  <a:lnTo>
                    <a:pt x="2700" y="1656"/>
                  </a:lnTo>
                  <a:lnTo>
                    <a:pt x="2706" y="1638"/>
                  </a:lnTo>
                  <a:lnTo>
                    <a:pt x="2706" y="1614"/>
                  </a:lnTo>
                  <a:lnTo>
                    <a:pt x="2712" y="1596"/>
                  </a:lnTo>
                  <a:lnTo>
                    <a:pt x="2718" y="1590"/>
                  </a:lnTo>
                  <a:lnTo>
                    <a:pt x="2730" y="1572"/>
                  </a:lnTo>
                  <a:lnTo>
                    <a:pt x="2754" y="1542"/>
                  </a:lnTo>
                  <a:lnTo>
                    <a:pt x="2772" y="1494"/>
                  </a:lnTo>
                  <a:lnTo>
                    <a:pt x="2796" y="1458"/>
                  </a:lnTo>
                  <a:lnTo>
                    <a:pt x="2808" y="1428"/>
                  </a:lnTo>
                  <a:lnTo>
                    <a:pt x="2814" y="1416"/>
                  </a:lnTo>
                  <a:lnTo>
                    <a:pt x="2814" y="1386"/>
                  </a:lnTo>
                  <a:lnTo>
                    <a:pt x="2802" y="1362"/>
                  </a:lnTo>
                  <a:lnTo>
                    <a:pt x="2820" y="1308"/>
                  </a:lnTo>
                  <a:lnTo>
                    <a:pt x="2832" y="1290"/>
                  </a:lnTo>
                  <a:lnTo>
                    <a:pt x="2838" y="1266"/>
                  </a:lnTo>
                  <a:lnTo>
                    <a:pt x="2838" y="1224"/>
                  </a:lnTo>
                  <a:lnTo>
                    <a:pt x="2832" y="1194"/>
                  </a:lnTo>
                  <a:lnTo>
                    <a:pt x="2832" y="1176"/>
                  </a:lnTo>
                  <a:lnTo>
                    <a:pt x="2802" y="1164"/>
                  </a:lnTo>
                  <a:close/>
                  <a:moveTo>
                    <a:pt x="2016" y="2436"/>
                  </a:moveTo>
                  <a:lnTo>
                    <a:pt x="2022" y="2442"/>
                  </a:lnTo>
                  <a:lnTo>
                    <a:pt x="2028" y="2442"/>
                  </a:lnTo>
                  <a:lnTo>
                    <a:pt x="2040" y="2436"/>
                  </a:lnTo>
                  <a:lnTo>
                    <a:pt x="2046" y="2430"/>
                  </a:lnTo>
                  <a:lnTo>
                    <a:pt x="2034" y="2418"/>
                  </a:lnTo>
                  <a:lnTo>
                    <a:pt x="2016" y="2436"/>
                  </a:lnTo>
                  <a:close/>
                  <a:moveTo>
                    <a:pt x="1992" y="2454"/>
                  </a:moveTo>
                  <a:lnTo>
                    <a:pt x="1974" y="2454"/>
                  </a:lnTo>
                  <a:lnTo>
                    <a:pt x="1962" y="2466"/>
                  </a:lnTo>
                  <a:lnTo>
                    <a:pt x="1962" y="2472"/>
                  </a:lnTo>
                  <a:lnTo>
                    <a:pt x="1962" y="2460"/>
                  </a:lnTo>
                  <a:lnTo>
                    <a:pt x="1938" y="2460"/>
                  </a:lnTo>
                  <a:lnTo>
                    <a:pt x="1926" y="2466"/>
                  </a:lnTo>
                  <a:lnTo>
                    <a:pt x="1914" y="2466"/>
                  </a:lnTo>
                  <a:lnTo>
                    <a:pt x="1908" y="2478"/>
                  </a:lnTo>
                  <a:lnTo>
                    <a:pt x="1890" y="2460"/>
                  </a:lnTo>
                  <a:lnTo>
                    <a:pt x="1854" y="2460"/>
                  </a:lnTo>
                  <a:lnTo>
                    <a:pt x="1830" y="2430"/>
                  </a:lnTo>
                  <a:lnTo>
                    <a:pt x="1824" y="2436"/>
                  </a:lnTo>
                  <a:lnTo>
                    <a:pt x="1818" y="2436"/>
                  </a:lnTo>
                  <a:lnTo>
                    <a:pt x="1812" y="2442"/>
                  </a:lnTo>
                  <a:lnTo>
                    <a:pt x="1806" y="2442"/>
                  </a:lnTo>
                  <a:lnTo>
                    <a:pt x="1776" y="2412"/>
                  </a:lnTo>
                  <a:lnTo>
                    <a:pt x="1776" y="2424"/>
                  </a:lnTo>
                  <a:lnTo>
                    <a:pt x="1782" y="2448"/>
                  </a:lnTo>
                  <a:lnTo>
                    <a:pt x="1782" y="2472"/>
                  </a:lnTo>
                  <a:lnTo>
                    <a:pt x="1776" y="2478"/>
                  </a:lnTo>
                  <a:lnTo>
                    <a:pt x="1776" y="2484"/>
                  </a:lnTo>
                  <a:lnTo>
                    <a:pt x="1770" y="2490"/>
                  </a:lnTo>
                  <a:lnTo>
                    <a:pt x="1770" y="2502"/>
                  </a:lnTo>
                  <a:lnTo>
                    <a:pt x="1776" y="2514"/>
                  </a:lnTo>
                  <a:lnTo>
                    <a:pt x="1776" y="2532"/>
                  </a:lnTo>
                  <a:lnTo>
                    <a:pt x="1764" y="2538"/>
                  </a:lnTo>
                  <a:lnTo>
                    <a:pt x="1758" y="2544"/>
                  </a:lnTo>
                  <a:lnTo>
                    <a:pt x="1752" y="2544"/>
                  </a:lnTo>
                  <a:lnTo>
                    <a:pt x="1740" y="2532"/>
                  </a:lnTo>
                  <a:lnTo>
                    <a:pt x="1740" y="2538"/>
                  </a:lnTo>
                  <a:lnTo>
                    <a:pt x="1734" y="2544"/>
                  </a:lnTo>
                  <a:lnTo>
                    <a:pt x="1734" y="2556"/>
                  </a:lnTo>
                  <a:lnTo>
                    <a:pt x="1728" y="2574"/>
                  </a:lnTo>
                  <a:lnTo>
                    <a:pt x="1728" y="2586"/>
                  </a:lnTo>
                  <a:lnTo>
                    <a:pt x="1740" y="2610"/>
                  </a:lnTo>
                  <a:lnTo>
                    <a:pt x="1740" y="2616"/>
                  </a:lnTo>
                  <a:lnTo>
                    <a:pt x="1746" y="2628"/>
                  </a:lnTo>
                  <a:lnTo>
                    <a:pt x="1770" y="2628"/>
                  </a:lnTo>
                  <a:lnTo>
                    <a:pt x="1752" y="2640"/>
                  </a:lnTo>
                  <a:lnTo>
                    <a:pt x="1758" y="2664"/>
                  </a:lnTo>
                  <a:lnTo>
                    <a:pt x="1770" y="2658"/>
                  </a:lnTo>
                  <a:lnTo>
                    <a:pt x="1776" y="2658"/>
                  </a:lnTo>
                  <a:lnTo>
                    <a:pt x="1782" y="2652"/>
                  </a:lnTo>
                  <a:lnTo>
                    <a:pt x="1794" y="2652"/>
                  </a:lnTo>
                  <a:lnTo>
                    <a:pt x="1800" y="2658"/>
                  </a:lnTo>
                  <a:lnTo>
                    <a:pt x="1818" y="2658"/>
                  </a:lnTo>
                  <a:lnTo>
                    <a:pt x="1830" y="2652"/>
                  </a:lnTo>
                  <a:lnTo>
                    <a:pt x="1836" y="2646"/>
                  </a:lnTo>
                  <a:lnTo>
                    <a:pt x="1842" y="2634"/>
                  </a:lnTo>
                  <a:lnTo>
                    <a:pt x="1854" y="2634"/>
                  </a:lnTo>
                  <a:lnTo>
                    <a:pt x="1860" y="2640"/>
                  </a:lnTo>
                  <a:lnTo>
                    <a:pt x="1860" y="2646"/>
                  </a:lnTo>
                  <a:lnTo>
                    <a:pt x="1848" y="2658"/>
                  </a:lnTo>
                  <a:lnTo>
                    <a:pt x="1866" y="2664"/>
                  </a:lnTo>
                  <a:lnTo>
                    <a:pt x="1884" y="2646"/>
                  </a:lnTo>
                  <a:lnTo>
                    <a:pt x="1890" y="2634"/>
                  </a:lnTo>
                  <a:lnTo>
                    <a:pt x="1902" y="2628"/>
                  </a:lnTo>
                  <a:lnTo>
                    <a:pt x="1908" y="2616"/>
                  </a:lnTo>
                  <a:lnTo>
                    <a:pt x="1920" y="2604"/>
                  </a:lnTo>
                  <a:lnTo>
                    <a:pt x="1914" y="2604"/>
                  </a:lnTo>
                  <a:lnTo>
                    <a:pt x="1902" y="2592"/>
                  </a:lnTo>
                  <a:lnTo>
                    <a:pt x="1920" y="2562"/>
                  </a:lnTo>
                  <a:lnTo>
                    <a:pt x="1950" y="2562"/>
                  </a:lnTo>
                  <a:lnTo>
                    <a:pt x="1962" y="2538"/>
                  </a:lnTo>
                  <a:lnTo>
                    <a:pt x="1962" y="2514"/>
                  </a:lnTo>
                  <a:lnTo>
                    <a:pt x="1968" y="2502"/>
                  </a:lnTo>
                  <a:lnTo>
                    <a:pt x="1980" y="2496"/>
                  </a:lnTo>
                  <a:lnTo>
                    <a:pt x="1986" y="2484"/>
                  </a:lnTo>
                  <a:lnTo>
                    <a:pt x="1992" y="2478"/>
                  </a:lnTo>
                  <a:lnTo>
                    <a:pt x="1998" y="2466"/>
                  </a:lnTo>
                  <a:lnTo>
                    <a:pt x="1998" y="2460"/>
                  </a:lnTo>
                  <a:lnTo>
                    <a:pt x="1992" y="2454"/>
                  </a:lnTo>
                  <a:close/>
                  <a:moveTo>
                    <a:pt x="1902" y="246"/>
                  </a:moveTo>
                  <a:lnTo>
                    <a:pt x="1890" y="258"/>
                  </a:lnTo>
                  <a:lnTo>
                    <a:pt x="1890" y="270"/>
                  </a:lnTo>
                  <a:lnTo>
                    <a:pt x="1884" y="282"/>
                  </a:lnTo>
                  <a:lnTo>
                    <a:pt x="1884" y="294"/>
                  </a:lnTo>
                  <a:lnTo>
                    <a:pt x="1896" y="300"/>
                  </a:lnTo>
                  <a:lnTo>
                    <a:pt x="1920" y="300"/>
                  </a:lnTo>
                  <a:lnTo>
                    <a:pt x="1926" y="294"/>
                  </a:lnTo>
                  <a:lnTo>
                    <a:pt x="1932" y="294"/>
                  </a:lnTo>
                  <a:lnTo>
                    <a:pt x="1926" y="282"/>
                  </a:lnTo>
                  <a:lnTo>
                    <a:pt x="1932" y="252"/>
                  </a:lnTo>
                  <a:lnTo>
                    <a:pt x="1920" y="252"/>
                  </a:lnTo>
                  <a:lnTo>
                    <a:pt x="1908" y="246"/>
                  </a:lnTo>
                  <a:lnTo>
                    <a:pt x="1902" y="246"/>
                  </a:lnTo>
                  <a:close/>
                  <a:moveTo>
                    <a:pt x="1770" y="2334"/>
                  </a:moveTo>
                  <a:lnTo>
                    <a:pt x="1758" y="2376"/>
                  </a:lnTo>
                  <a:lnTo>
                    <a:pt x="1812" y="2328"/>
                  </a:lnTo>
                  <a:lnTo>
                    <a:pt x="1770" y="2334"/>
                  </a:lnTo>
                  <a:close/>
                  <a:moveTo>
                    <a:pt x="2034" y="2400"/>
                  </a:moveTo>
                  <a:lnTo>
                    <a:pt x="2016" y="2358"/>
                  </a:lnTo>
                  <a:lnTo>
                    <a:pt x="1998" y="2376"/>
                  </a:lnTo>
                  <a:lnTo>
                    <a:pt x="1998" y="2394"/>
                  </a:lnTo>
                  <a:lnTo>
                    <a:pt x="2010" y="2406"/>
                  </a:lnTo>
                  <a:lnTo>
                    <a:pt x="2028" y="2406"/>
                  </a:lnTo>
                  <a:lnTo>
                    <a:pt x="2034" y="240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2" name="Armenia" descr="© INSCALE GmbH, 05.05.2010&#10;http://www.presentationload.com/">
              <a:extLst>
                <a:ext uri="{FF2B5EF4-FFF2-40B4-BE49-F238E27FC236}">
                  <a16:creationId xmlns:a16="http://schemas.microsoft.com/office/drawing/2014/main" id="{7B73A8A9-D995-424F-8449-7622815C79D9}"/>
                </a:ext>
              </a:extLst>
            </p:cNvPr>
            <p:cNvSpPr>
              <a:spLocks/>
            </p:cNvSpPr>
            <p:nvPr>
              <p:custDataLst>
                <p:tags r:id="rId55"/>
              </p:custDataLst>
            </p:nvPr>
          </p:nvSpPr>
          <p:spPr bwMode="gray">
            <a:xfrm>
              <a:off x="8504369" y="2423400"/>
              <a:ext cx="86494" cy="81940"/>
            </a:xfrm>
            <a:custGeom>
              <a:avLst/>
              <a:gdLst>
                <a:gd name="T0" fmla="*/ 2147483647 w 222"/>
                <a:gd name="T1" fmla="*/ 2147483647 h 210"/>
                <a:gd name="T2" fmla="*/ 2147483647 w 222"/>
                <a:gd name="T3" fmla="*/ 2147483647 h 210"/>
                <a:gd name="T4" fmla="*/ 2147483647 w 222"/>
                <a:gd name="T5" fmla="*/ 2147483647 h 210"/>
                <a:gd name="T6" fmla="*/ 2147483647 w 222"/>
                <a:gd name="T7" fmla="*/ 2147483647 h 210"/>
                <a:gd name="T8" fmla="*/ 2147483647 w 222"/>
                <a:gd name="T9" fmla="*/ 2147483647 h 210"/>
                <a:gd name="T10" fmla="*/ 2147483647 w 222"/>
                <a:gd name="T11" fmla="*/ 2147483647 h 210"/>
                <a:gd name="T12" fmla="*/ 2147483647 w 222"/>
                <a:gd name="T13" fmla="*/ 2147483647 h 210"/>
                <a:gd name="T14" fmla="*/ 2147483647 w 222"/>
                <a:gd name="T15" fmla="*/ 2147483647 h 210"/>
                <a:gd name="T16" fmla="*/ 2147483647 w 222"/>
                <a:gd name="T17" fmla="*/ 2147483647 h 210"/>
                <a:gd name="T18" fmla="*/ 2147483647 w 222"/>
                <a:gd name="T19" fmla="*/ 2147483647 h 210"/>
                <a:gd name="T20" fmla="*/ 2147483647 w 222"/>
                <a:gd name="T21" fmla="*/ 2147483647 h 210"/>
                <a:gd name="T22" fmla="*/ 2147483647 w 222"/>
                <a:gd name="T23" fmla="*/ 2147483647 h 210"/>
                <a:gd name="T24" fmla="*/ 2147483647 w 222"/>
                <a:gd name="T25" fmla="*/ 2147483647 h 210"/>
                <a:gd name="T26" fmla="*/ 2147483647 w 222"/>
                <a:gd name="T27" fmla="*/ 2147483647 h 210"/>
                <a:gd name="T28" fmla="*/ 2147483647 w 222"/>
                <a:gd name="T29" fmla="*/ 2147483647 h 210"/>
                <a:gd name="T30" fmla="*/ 2147483647 w 222"/>
                <a:gd name="T31" fmla="*/ 2147483647 h 210"/>
                <a:gd name="T32" fmla="*/ 2147483647 w 222"/>
                <a:gd name="T33" fmla="*/ 2147483647 h 210"/>
                <a:gd name="T34" fmla="*/ 2147483647 w 222"/>
                <a:gd name="T35" fmla="*/ 2147483647 h 210"/>
                <a:gd name="T36" fmla="*/ 2147483647 w 222"/>
                <a:gd name="T37" fmla="*/ 2147483647 h 210"/>
                <a:gd name="T38" fmla="*/ 2147483647 w 222"/>
                <a:gd name="T39" fmla="*/ 0 h 210"/>
                <a:gd name="T40" fmla="*/ 2147483647 w 222"/>
                <a:gd name="T41" fmla="*/ 0 h 210"/>
                <a:gd name="T42" fmla="*/ 2147483647 w 222"/>
                <a:gd name="T43" fmla="*/ 2147483647 h 210"/>
                <a:gd name="T44" fmla="*/ 2147483647 w 222"/>
                <a:gd name="T45" fmla="*/ 2147483647 h 210"/>
                <a:gd name="T46" fmla="*/ 2147483647 w 222"/>
                <a:gd name="T47" fmla="*/ 2147483647 h 210"/>
                <a:gd name="T48" fmla="*/ 0 w 222"/>
                <a:gd name="T49" fmla="*/ 2147483647 h 210"/>
                <a:gd name="T50" fmla="*/ 2147483647 w 222"/>
                <a:gd name="T51" fmla="*/ 2147483647 h 210"/>
                <a:gd name="T52" fmla="*/ 2147483647 w 222"/>
                <a:gd name="T53" fmla="*/ 2147483647 h 210"/>
                <a:gd name="T54" fmla="*/ 2147483647 w 222"/>
                <a:gd name="T55" fmla="*/ 2147483647 h 210"/>
                <a:gd name="T56" fmla="*/ 2147483647 w 222"/>
                <a:gd name="T57" fmla="*/ 2147483647 h 210"/>
                <a:gd name="T58" fmla="*/ 2147483647 w 222"/>
                <a:gd name="T59" fmla="*/ 2147483647 h 210"/>
                <a:gd name="T60" fmla="*/ 2147483647 w 222"/>
                <a:gd name="T61" fmla="*/ 2147483647 h 210"/>
                <a:gd name="T62" fmla="*/ 2147483647 w 222"/>
                <a:gd name="T63" fmla="*/ 2147483647 h 210"/>
                <a:gd name="T64" fmla="*/ 2147483647 w 222"/>
                <a:gd name="T65" fmla="*/ 2147483647 h 210"/>
                <a:gd name="T66" fmla="*/ 2147483647 w 222"/>
                <a:gd name="T67" fmla="*/ 2147483647 h 210"/>
                <a:gd name="T68" fmla="*/ 2147483647 w 222"/>
                <a:gd name="T69" fmla="*/ 2147483647 h 210"/>
                <a:gd name="T70" fmla="*/ 2147483647 w 222"/>
                <a:gd name="T71" fmla="*/ 2147483647 h 210"/>
                <a:gd name="T72" fmla="*/ 2147483647 w 222"/>
                <a:gd name="T73" fmla="*/ 2147483647 h 210"/>
                <a:gd name="T74" fmla="*/ 2147483647 w 222"/>
                <a:gd name="T75" fmla="*/ 2147483647 h 210"/>
                <a:gd name="T76" fmla="*/ 2147483647 w 222"/>
                <a:gd name="T77" fmla="*/ 2147483647 h 210"/>
                <a:gd name="T78" fmla="*/ 2147483647 w 222"/>
                <a:gd name="T79" fmla="*/ 2147483647 h 210"/>
                <a:gd name="T80" fmla="*/ 2147483647 w 222"/>
                <a:gd name="T81" fmla="*/ 2147483647 h 210"/>
                <a:gd name="T82" fmla="*/ 2147483647 w 222"/>
                <a:gd name="T83" fmla="*/ 2147483647 h 210"/>
                <a:gd name="T84" fmla="*/ 2147483647 w 222"/>
                <a:gd name="T85" fmla="*/ 2147483647 h 210"/>
                <a:gd name="T86" fmla="*/ 2147483647 w 222"/>
                <a:gd name="T87" fmla="*/ 2147483647 h 210"/>
                <a:gd name="T88" fmla="*/ 2147483647 w 222"/>
                <a:gd name="T89" fmla="*/ 2147483647 h 210"/>
                <a:gd name="T90" fmla="*/ 2147483647 w 222"/>
                <a:gd name="T91" fmla="*/ 2147483647 h 210"/>
                <a:gd name="T92" fmla="*/ 2147483647 w 222"/>
                <a:gd name="T93" fmla="*/ 2147483647 h 210"/>
                <a:gd name="T94" fmla="*/ 2147483647 w 222"/>
                <a:gd name="T95" fmla="*/ 2147483647 h 210"/>
                <a:gd name="T96" fmla="*/ 2147483647 w 222"/>
                <a:gd name="T97" fmla="*/ 2147483647 h 210"/>
                <a:gd name="T98" fmla="*/ 2147483647 w 222"/>
                <a:gd name="T99" fmla="*/ 2147483647 h 210"/>
                <a:gd name="T100" fmla="*/ 2147483647 w 222"/>
                <a:gd name="T101" fmla="*/ 2147483647 h 210"/>
                <a:gd name="T102" fmla="*/ 2147483647 w 222"/>
                <a:gd name="T103" fmla="*/ 2147483647 h 210"/>
                <a:gd name="T104" fmla="*/ 2147483647 w 222"/>
                <a:gd name="T105" fmla="*/ 2147483647 h 210"/>
                <a:gd name="T106" fmla="*/ 2147483647 w 222"/>
                <a:gd name="T107" fmla="*/ 2147483647 h 21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2"/>
                <a:gd name="T163" fmla="*/ 0 h 210"/>
                <a:gd name="T164" fmla="*/ 222 w 222"/>
                <a:gd name="T165" fmla="*/ 210 h 21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2" h="210">
                  <a:moveTo>
                    <a:pt x="222" y="168"/>
                  </a:moveTo>
                  <a:lnTo>
                    <a:pt x="216" y="156"/>
                  </a:lnTo>
                  <a:lnTo>
                    <a:pt x="216" y="144"/>
                  </a:lnTo>
                  <a:lnTo>
                    <a:pt x="186" y="138"/>
                  </a:lnTo>
                  <a:lnTo>
                    <a:pt x="174" y="120"/>
                  </a:lnTo>
                  <a:lnTo>
                    <a:pt x="144" y="108"/>
                  </a:lnTo>
                  <a:lnTo>
                    <a:pt x="156" y="108"/>
                  </a:lnTo>
                  <a:lnTo>
                    <a:pt x="174" y="90"/>
                  </a:lnTo>
                  <a:lnTo>
                    <a:pt x="174" y="84"/>
                  </a:lnTo>
                  <a:lnTo>
                    <a:pt x="168" y="78"/>
                  </a:lnTo>
                  <a:lnTo>
                    <a:pt x="144" y="66"/>
                  </a:lnTo>
                  <a:lnTo>
                    <a:pt x="138" y="60"/>
                  </a:lnTo>
                  <a:lnTo>
                    <a:pt x="132" y="60"/>
                  </a:lnTo>
                  <a:lnTo>
                    <a:pt x="138" y="54"/>
                  </a:lnTo>
                  <a:lnTo>
                    <a:pt x="138" y="30"/>
                  </a:lnTo>
                  <a:lnTo>
                    <a:pt x="132" y="24"/>
                  </a:lnTo>
                  <a:lnTo>
                    <a:pt x="114" y="24"/>
                  </a:lnTo>
                  <a:lnTo>
                    <a:pt x="114" y="12"/>
                  </a:lnTo>
                  <a:lnTo>
                    <a:pt x="102" y="6"/>
                  </a:lnTo>
                  <a:lnTo>
                    <a:pt x="96" y="0"/>
                  </a:lnTo>
                  <a:lnTo>
                    <a:pt x="84" y="0"/>
                  </a:lnTo>
                  <a:lnTo>
                    <a:pt x="84" y="18"/>
                  </a:lnTo>
                  <a:lnTo>
                    <a:pt x="30" y="12"/>
                  </a:lnTo>
                  <a:lnTo>
                    <a:pt x="24" y="18"/>
                  </a:lnTo>
                  <a:lnTo>
                    <a:pt x="0" y="24"/>
                  </a:lnTo>
                  <a:lnTo>
                    <a:pt x="6" y="30"/>
                  </a:lnTo>
                  <a:lnTo>
                    <a:pt x="6" y="42"/>
                  </a:lnTo>
                  <a:lnTo>
                    <a:pt x="18" y="78"/>
                  </a:lnTo>
                  <a:lnTo>
                    <a:pt x="18" y="90"/>
                  </a:lnTo>
                  <a:lnTo>
                    <a:pt x="24" y="102"/>
                  </a:lnTo>
                  <a:lnTo>
                    <a:pt x="30" y="108"/>
                  </a:lnTo>
                  <a:lnTo>
                    <a:pt x="42" y="114"/>
                  </a:lnTo>
                  <a:lnTo>
                    <a:pt x="54" y="114"/>
                  </a:lnTo>
                  <a:lnTo>
                    <a:pt x="66" y="108"/>
                  </a:lnTo>
                  <a:lnTo>
                    <a:pt x="72" y="108"/>
                  </a:lnTo>
                  <a:lnTo>
                    <a:pt x="72" y="114"/>
                  </a:lnTo>
                  <a:lnTo>
                    <a:pt x="78" y="120"/>
                  </a:lnTo>
                  <a:lnTo>
                    <a:pt x="78" y="132"/>
                  </a:lnTo>
                  <a:lnTo>
                    <a:pt x="84" y="144"/>
                  </a:lnTo>
                  <a:lnTo>
                    <a:pt x="84" y="150"/>
                  </a:lnTo>
                  <a:lnTo>
                    <a:pt x="90" y="156"/>
                  </a:lnTo>
                  <a:lnTo>
                    <a:pt x="108" y="132"/>
                  </a:lnTo>
                  <a:lnTo>
                    <a:pt x="126" y="132"/>
                  </a:lnTo>
                  <a:lnTo>
                    <a:pt x="138" y="144"/>
                  </a:lnTo>
                  <a:lnTo>
                    <a:pt x="174" y="144"/>
                  </a:lnTo>
                  <a:lnTo>
                    <a:pt x="174" y="156"/>
                  </a:lnTo>
                  <a:lnTo>
                    <a:pt x="180" y="162"/>
                  </a:lnTo>
                  <a:lnTo>
                    <a:pt x="180" y="174"/>
                  </a:lnTo>
                  <a:lnTo>
                    <a:pt x="186" y="186"/>
                  </a:lnTo>
                  <a:lnTo>
                    <a:pt x="186" y="198"/>
                  </a:lnTo>
                  <a:lnTo>
                    <a:pt x="192" y="204"/>
                  </a:lnTo>
                  <a:lnTo>
                    <a:pt x="192" y="210"/>
                  </a:lnTo>
                  <a:lnTo>
                    <a:pt x="222" y="210"/>
                  </a:lnTo>
                  <a:lnTo>
                    <a:pt x="222" y="1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3" name="Afghanistan" descr="© INSCALE GmbH, 05.05.2010&#10;http://www.presentationload.com/">
              <a:extLst>
                <a:ext uri="{FF2B5EF4-FFF2-40B4-BE49-F238E27FC236}">
                  <a16:creationId xmlns:a16="http://schemas.microsoft.com/office/drawing/2014/main" id="{EA787C65-B725-44DA-AA9F-AE3CE435099E}"/>
                </a:ext>
              </a:extLst>
            </p:cNvPr>
            <p:cNvSpPr>
              <a:spLocks/>
            </p:cNvSpPr>
            <p:nvPr>
              <p:custDataLst>
                <p:tags r:id="rId56"/>
              </p:custDataLst>
            </p:nvPr>
          </p:nvSpPr>
          <p:spPr bwMode="gray">
            <a:xfrm>
              <a:off x="8974776" y="2511406"/>
              <a:ext cx="352042" cy="286791"/>
            </a:xfrm>
            <a:custGeom>
              <a:avLst/>
              <a:gdLst>
                <a:gd name="T0" fmla="*/ 2147483647 w 906"/>
                <a:gd name="T1" fmla="*/ 2147483647 h 738"/>
                <a:gd name="T2" fmla="*/ 2147483647 w 906"/>
                <a:gd name="T3" fmla="*/ 2147483647 h 738"/>
                <a:gd name="T4" fmla="*/ 2147483647 w 906"/>
                <a:gd name="T5" fmla="*/ 2147483647 h 738"/>
                <a:gd name="T6" fmla="*/ 2147483647 w 906"/>
                <a:gd name="T7" fmla="*/ 2147483647 h 738"/>
                <a:gd name="T8" fmla="*/ 2147483647 w 906"/>
                <a:gd name="T9" fmla="*/ 2147483647 h 738"/>
                <a:gd name="T10" fmla="*/ 2147483647 w 906"/>
                <a:gd name="T11" fmla="*/ 0 h 738"/>
                <a:gd name="T12" fmla="*/ 2147483647 w 906"/>
                <a:gd name="T13" fmla="*/ 2147483647 h 738"/>
                <a:gd name="T14" fmla="*/ 2147483647 w 906"/>
                <a:gd name="T15" fmla="*/ 2147483647 h 738"/>
                <a:gd name="T16" fmla="*/ 2147483647 w 906"/>
                <a:gd name="T17" fmla="*/ 2147483647 h 738"/>
                <a:gd name="T18" fmla="*/ 2147483647 w 906"/>
                <a:gd name="T19" fmla="*/ 2147483647 h 738"/>
                <a:gd name="T20" fmla="*/ 2147483647 w 906"/>
                <a:gd name="T21" fmla="*/ 2147483647 h 738"/>
                <a:gd name="T22" fmla="*/ 2147483647 w 906"/>
                <a:gd name="T23" fmla="*/ 2147483647 h 738"/>
                <a:gd name="T24" fmla="*/ 2147483647 w 906"/>
                <a:gd name="T25" fmla="*/ 2147483647 h 738"/>
                <a:gd name="T26" fmla="*/ 2147483647 w 906"/>
                <a:gd name="T27" fmla="*/ 2147483647 h 738"/>
                <a:gd name="T28" fmla="*/ 2147483647 w 906"/>
                <a:gd name="T29" fmla="*/ 2147483647 h 738"/>
                <a:gd name="T30" fmla="*/ 2147483647 w 906"/>
                <a:gd name="T31" fmla="*/ 2147483647 h 738"/>
                <a:gd name="T32" fmla="*/ 2147483647 w 906"/>
                <a:gd name="T33" fmla="*/ 2147483647 h 738"/>
                <a:gd name="T34" fmla="*/ 2147483647 w 906"/>
                <a:gd name="T35" fmla="*/ 2147483647 h 738"/>
                <a:gd name="T36" fmla="*/ 2147483647 w 906"/>
                <a:gd name="T37" fmla="*/ 2147483647 h 738"/>
                <a:gd name="T38" fmla="*/ 2147483647 w 906"/>
                <a:gd name="T39" fmla="*/ 2147483647 h 738"/>
                <a:gd name="T40" fmla="*/ 2147483647 w 906"/>
                <a:gd name="T41" fmla="*/ 2147483647 h 738"/>
                <a:gd name="T42" fmla="*/ 2147483647 w 906"/>
                <a:gd name="T43" fmla="*/ 2147483647 h 738"/>
                <a:gd name="T44" fmla="*/ 2147483647 w 906"/>
                <a:gd name="T45" fmla="*/ 2147483647 h 738"/>
                <a:gd name="T46" fmla="*/ 0 w 906"/>
                <a:gd name="T47" fmla="*/ 2147483647 h 738"/>
                <a:gd name="T48" fmla="*/ 2147483647 w 906"/>
                <a:gd name="T49" fmla="*/ 2147483647 h 738"/>
                <a:gd name="T50" fmla="*/ 2147483647 w 906"/>
                <a:gd name="T51" fmla="*/ 2147483647 h 738"/>
                <a:gd name="T52" fmla="*/ 2147483647 w 906"/>
                <a:gd name="T53" fmla="*/ 2147483647 h 738"/>
                <a:gd name="T54" fmla="*/ 2147483647 w 906"/>
                <a:gd name="T55" fmla="*/ 2147483647 h 738"/>
                <a:gd name="T56" fmla="*/ 2147483647 w 906"/>
                <a:gd name="T57" fmla="*/ 2147483647 h 738"/>
                <a:gd name="T58" fmla="*/ 2147483647 w 906"/>
                <a:gd name="T59" fmla="*/ 2147483647 h 738"/>
                <a:gd name="T60" fmla="*/ 2147483647 w 906"/>
                <a:gd name="T61" fmla="*/ 2147483647 h 738"/>
                <a:gd name="T62" fmla="*/ 2147483647 w 906"/>
                <a:gd name="T63" fmla="*/ 2147483647 h 738"/>
                <a:gd name="T64" fmla="*/ 2147483647 w 906"/>
                <a:gd name="T65" fmla="*/ 2147483647 h 738"/>
                <a:gd name="T66" fmla="*/ 2147483647 w 906"/>
                <a:gd name="T67" fmla="*/ 2147483647 h 738"/>
                <a:gd name="T68" fmla="*/ 2147483647 w 906"/>
                <a:gd name="T69" fmla="*/ 2147483647 h 738"/>
                <a:gd name="T70" fmla="*/ 2147483647 w 906"/>
                <a:gd name="T71" fmla="*/ 2147483647 h 738"/>
                <a:gd name="T72" fmla="*/ 2147483647 w 906"/>
                <a:gd name="T73" fmla="*/ 2147483647 h 738"/>
                <a:gd name="T74" fmla="*/ 2147483647 w 906"/>
                <a:gd name="T75" fmla="*/ 2147483647 h 738"/>
                <a:gd name="T76" fmla="*/ 2147483647 w 906"/>
                <a:gd name="T77" fmla="*/ 2147483647 h 738"/>
                <a:gd name="T78" fmla="*/ 2147483647 w 906"/>
                <a:gd name="T79" fmla="*/ 2147483647 h 738"/>
                <a:gd name="T80" fmla="*/ 2147483647 w 906"/>
                <a:gd name="T81" fmla="*/ 2147483647 h 738"/>
                <a:gd name="T82" fmla="*/ 2147483647 w 906"/>
                <a:gd name="T83" fmla="*/ 2147483647 h 738"/>
                <a:gd name="T84" fmla="*/ 2147483647 w 906"/>
                <a:gd name="T85" fmla="*/ 2147483647 h 738"/>
                <a:gd name="T86" fmla="*/ 2147483647 w 906"/>
                <a:gd name="T87" fmla="*/ 2147483647 h 738"/>
                <a:gd name="T88" fmla="*/ 2147483647 w 906"/>
                <a:gd name="T89" fmla="*/ 2147483647 h 738"/>
                <a:gd name="T90" fmla="*/ 2147483647 w 906"/>
                <a:gd name="T91" fmla="*/ 2147483647 h 738"/>
                <a:gd name="T92" fmla="*/ 2147483647 w 906"/>
                <a:gd name="T93" fmla="*/ 2147483647 h 738"/>
                <a:gd name="T94" fmla="*/ 2147483647 w 906"/>
                <a:gd name="T95" fmla="*/ 2147483647 h 738"/>
                <a:gd name="T96" fmla="*/ 2147483647 w 906"/>
                <a:gd name="T97" fmla="*/ 2147483647 h 738"/>
                <a:gd name="T98" fmla="*/ 2147483647 w 906"/>
                <a:gd name="T99" fmla="*/ 2147483647 h 738"/>
                <a:gd name="T100" fmla="*/ 2147483647 w 906"/>
                <a:gd name="T101" fmla="*/ 2147483647 h 738"/>
                <a:gd name="T102" fmla="*/ 2147483647 w 906"/>
                <a:gd name="T103" fmla="*/ 2147483647 h 738"/>
                <a:gd name="T104" fmla="*/ 2147483647 w 906"/>
                <a:gd name="T105" fmla="*/ 2147483647 h 738"/>
                <a:gd name="T106" fmla="*/ 2147483647 w 906"/>
                <a:gd name="T107" fmla="*/ 2147483647 h 738"/>
                <a:gd name="T108" fmla="*/ 2147483647 w 906"/>
                <a:gd name="T109" fmla="*/ 2147483647 h 7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06"/>
                <a:gd name="T166" fmla="*/ 0 h 738"/>
                <a:gd name="T167" fmla="*/ 906 w 906"/>
                <a:gd name="T168" fmla="*/ 738 h 7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06" h="738">
                  <a:moveTo>
                    <a:pt x="894" y="108"/>
                  </a:moveTo>
                  <a:lnTo>
                    <a:pt x="894" y="96"/>
                  </a:lnTo>
                  <a:lnTo>
                    <a:pt x="906" y="96"/>
                  </a:lnTo>
                  <a:lnTo>
                    <a:pt x="900" y="90"/>
                  </a:lnTo>
                  <a:lnTo>
                    <a:pt x="876" y="90"/>
                  </a:lnTo>
                  <a:lnTo>
                    <a:pt x="840" y="102"/>
                  </a:lnTo>
                  <a:lnTo>
                    <a:pt x="840" y="84"/>
                  </a:lnTo>
                  <a:lnTo>
                    <a:pt x="816" y="84"/>
                  </a:lnTo>
                  <a:lnTo>
                    <a:pt x="792" y="96"/>
                  </a:lnTo>
                  <a:lnTo>
                    <a:pt x="786" y="102"/>
                  </a:lnTo>
                  <a:lnTo>
                    <a:pt x="780" y="114"/>
                  </a:lnTo>
                  <a:lnTo>
                    <a:pt x="774" y="120"/>
                  </a:lnTo>
                  <a:lnTo>
                    <a:pt x="756" y="120"/>
                  </a:lnTo>
                  <a:lnTo>
                    <a:pt x="750" y="126"/>
                  </a:lnTo>
                  <a:lnTo>
                    <a:pt x="744" y="138"/>
                  </a:lnTo>
                  <a:lnTo>
                    <a:pt x="732" y="144"/>
                  </a:lnTo>
                  <a:lnTo>
                    <a:pt x="726" y="150"/>
                  </a:lnTo>
                  <a:lnTo>
                    <a:pt x="720" y="150"/>
                  </a:lnTo>
                  <a:lnTo>
                    <a:pt x="690" y="120"/>
                  </a:lnTo>
                  <a:lnTo>
                    <a:pt x="690" y="114"/>
                  </a:lnTo>
                  <a:lnTo>
                    <a:pt x="678" y="48"/>
                  </a:lnTo>
                  <a:lnTo>
                    <a:pt x="660" y="48"/>
                  </a:lnTo>
                  <a:lnTo>
                    <a:pt x="660" y="18"/>
                  </a:lnTo>
                  <a:lnTo>
                    <a:pt x="642" y="0"/>
                  </a:lnTo>
                  <a:lnTo>
                    <a:pt x="624" y="0"/>
                  </a:lnTo>
                  <a:lnTo>
                    <a:pt x="618" y="6"/>
                  </a:lnTo>
                  <a:lnTo>
                    <a:pt x="618" y="30"/>
                  </a:lnTo>
                  <a:lnTo>
                    <a:pt x="612" y="36"/>
                  </a:lnTo>
                  <a:lnTo>
                    <a:pt x="606" y="36"/>
                  </a:lnTo>
                  <a:lnTo>
                    <a:pt x="594" y="48"/>
                  </a:lnTo>
                  <a:lnTo>
                    <a:pt x="594" y="54"/>
                  </a:lnTo>
                  <a:lnTo>
                    <a:pt x="600" y="60"/>
                  </a:lnTo>
                  <a:lnTo>
                    <a:pt x="606" y="60"/>
                  </a:lnTo>
                  <a:lnTo>
                    <a:pt x="600" y="84"/>
                  </a:lnTo>
                  <a:lnTo>
                    <a:pt x="588" y="72"/>
                  </a:lnTo>
                  <a:lnTo>
                    <a:pt x="570" y="72"/>
                  </a:lnTo>
                  <a:lnTo>
                    <a:pt x="558" y="78"/>
                  </a:lnTo>
                  <a:lnTo>
                    <a:pt x="546" y="90"/>
                  </a:lnTo>
                  <a:lnTo>
                    <a:pt x="546" y="120"/>
                  </a:lnTo>
                  <a:lnTo>
                    <a:pt x="540" y="120"/>
                  </a:lnTo>
                  <a:lnTo>
                    <a:pt x="534" y="114"/>
                  </a:lnTo>
                  <a:lnTo>
                    <a:pt x="528" y="102"/>
                  </a:lnTo>
                  <a:lnTo>
                    <a:pt x="522" y="96"/>
                  </a:lnTo>
                  <a:lnTo>
                    <a:pt x="510" y="96"/>
                  </a:lnTo>
                  <a:lnTo>
                    <a:pt x="504" y="102"/>
                  </a:lnTo>
                  <a:lnTo>
                    <a:pt x="492" y="108"/>
                  </a:lnTo>
                  <a:lnTo>
                    <a:pt x="474" y="126"/>
                  </a:lnTo>
                  <a:lnTo>
                    <a:pt x="468" y="126"/>
                  </a:lnTo>
                  <a:lnTo>
                    <a:pt x="456" y="114"/>
                  </a:lnTo>
                  <a:lnTo>
                    <a:pt x="444" y="108"/>
                  </a:lnTo>
                  <a:lnTo>
                    <a:pt x="438" y="102"/>
                  </a:lnTo>
                  <a:lnTo>
                    <a:pt x="426" y="102"/>
                  </a:lnTo>
                  <a:lnTo>
                    <a:pt x="414" y="108"/>
                  </a:lnTo>
                  <a:lnTo>
                    <a:pt x="396" y="84"/>
                  </a:lnTo>
                  <a:lnTo>
                    <a:pt x="384" y="96"/>
                  </a:lnTo>
                  <a:lnTo>
                    <a:pt x="342" y="96"/>
                  </a:lnTo>
                  <a:lnTo>
                    <a:pt x="330" y="90"/>
                  </a:lnTo>
                  <a:lnTo>
                    <a:pt x="324" y="84"/>
                  </a:lnTo>
                  <a:lnTo>
                    <a:pt x="312" y="78"/>
                  </a:lnTo>
                  <a:lnTo>
                    <a:pt x="300" y="78"/>
                  </a:lnTo>
                  <a:lnTo>
                    <a:pt x="300" y="102"/>
                  </a:lnTo>
                  <a:lnTo>
                    <a:pt x="264" y="102"/>
                  </a:lnTo>
                  <a:lnTo>
                    <a:pt x="252" y="108"/>
                  </a:lnTo>
                  <a:lnTo>
                    <a:pt x="246" y="120"/>
                  </a:lnTo>
                  <a:lnTo>
                    <a:pt x="246" y="180"/>
                  </a:lnTo>
                  <a:lnTo>
                    <a:pt x="234" y="180"/>
                  </a:lnTo>
                  <a:lnTo>
                    <a:pt x="222" y="186"/>
                  </a:lnTo>
                  <a:lnTo>
                    <a:pt x="216" y="198"/>
                  </a:lnTo>
                  <a:lnTo>
                    <a:pt x="180" y="216"/>
                  </a:lnTo>
                  <a:lnTo>
                    <a:pt x="168" y="216"/>
                  </a:lnTo>
                  <a:lnTo>
                    <a:pt x="168" y="228"/>
                  </a:lnTo>
                  <a:lnTo>
                    <a:pt x="156" y="252"/>
                  </a:lnTo>
                  <a:lnTo>
                    <a:pt x="150" y="258"/>
                  </a:lnTo>
                  <a:lnTo>
                    <a:pt x="138" y="264"/>
                  </a:lnTo>
                  <a:lnTo>
                    <a:pt x="114" y="264"/>
                  </a:lnTo>
                  <a:lnTo>
                    <a:pt x="90" y="240"/>
                  </a:lnTo>
                  <a:lnTo>
                    <a:pt x="84" y="240"/>
                  </a:lnTo>
                  <a:lnTo>
                    <a:pt x="78" y="246"/>
                  </a:lnTo>
                  <a:lnTo>
                    <a:pt x="66" y="246"/>
                  </a:lnTo>
                  <a:lnTo>
                    <a:pt x="60" y="240"/>
                  </a:lnTo>
                  <a:lnTo>
                    <a:pt x="48" y="240"/>
                  </a:lnTo>
                  <a:lnTo>
                    <a:pt x="42" y="234"/>
                  </a:lnTo>
                  <a:lnTo>
                    <a:pt x="36" y="240"/>
                  </a:lnTo>
                  <a:lnTo>
                    <a:pt x="30" y="252"/>
                  </a:lnTo>
                  <a:lnTo>
                    <a:pt x="30" y="258"/>
                  </a:lnTo>
                  <a:lnTo>
                    <a:pt x="36" y="270"/>
                  </a:lnTo>
                  <a:lnTo>
                    <a:pt x="36" y="294"/>
                  </a:lnTo>
                  <a:lnTo>
                    <a:pt x="42" y="300"/>
                  </a:lnTo>
                  <a:lnTo>
                    <a:pt x="42" y="306"/>
                  </a:lnTo>
                  <a:lnTo>
                    <a:pt x="18" y="312"/>
                  </a:lnTo>
                  <a:lnTo>
                    <a:pt x="30" y="330"/>
                  </a:lnTo>
                  <a:lnTo>
                    <a:pt x="24" y="330"/>
                  </a:lnTo>
                  <a:lnTo>
                    <a:pt x="18" y="336"/>
                  </a:lnTo>
                  <a:lnTo>
                    <a:pt x="6" y="342"/>
                  </a:lnTo>
                  <a:lnTo>
                    <a:pt x="0" y="348"/>
                  </a:lnTo>
                  <a:lnTo>
                    <a:pt x="0" y="354"/>
                  </a:lnTo>
                  <a:lnTo>
                    <a:pt x="12" y="366"/>
                  </a:lnTo>
                  <a:lnTo>
                    <a:pt x="12" y="396"/>
                  </a:lnTo>
                  <a:lnTo>
                    <a:pt x="36" y="396"/>
                  </a:lnTo>
                  <a:lnTo>
                    <a:pt x="42" y="402"/>
                  </a:lnTo>
                  <a:lnTo>
                    <a:pt x="42" y="408"/>
                  </a:lnTo>
                  <a:lnTo>
                    <a:pt x="24" y="426"/>
                  </a:lnTo>
                  <a:lnTo>
                    <a:pt x="18" y="438"/>
                  </a:lnTo>
                  <a:lnTo>
                    <a:pt x="30" y="462"/>
                  </a:lnTo>
                  <a:lnTo>
                    <a:pt x="42" y="480"/>
                  </a:lnTo>
                  <a:lnTo>
                    <a:pt x="54" y="504"/>
                  </a:lnTo>
                  <a:lnTo>
                    <a:pt x="60" y="510"/>
                  </a:lnTo>
                  <a:lnTo>
                    <a:pt x="60" y="564"/>
                  </a:lnTo>
                  <a:lnTo>
                    <a:pt x="66" y="570"/>
                  </a:lnTo>
                  <a:lnTo>
                    <a:pt x="72" y="570"/>
                  </a:lnTo>
                  <a:lnTo>
                    <a:pt x="84" y="576"/>
                  </a:lnTo>
                  <a:lnTo>
                    <a:pt x="120" y="576"/>
                  </a:lnTo>
                  <a:lnTo>
                    <a:pt x="126" y="582"/>
                  </a:lnTo>
                  <a:lnTo>
                    <a:pt x="138" y="606"/>
                  </a:lnTo>
                  <a:lnTo>
                    <a:pt x="114" y="654"/>
                  </a:lnTo>
                  <a:lnTo>
                    <a:pt x="108" y="660"/>
                  </a:lnTo>
                  <a:lnTo>
                    <a:pt x="102" y="672"/>
                  </a:lnTo>
                  <a:lnTo>
                    <a:pt x="84" y="690"/>
                  </a:lnTo>
                  <a:lnTo>
                    <a:pt x="84" y="702"/>
                  </a:lnTo>
                  <a:lnTo>
                    <a:pt x="120" y="702"/>
                  </a:lnTo>
                  <a:lnTo>
                    <a:pt x="132" y="708"/>
                  </a:lnTo>
                  <a:lnTo>
                    <a:pt x="150" y="720"/>
                  </a:lnTo>
                  <a:lnTo>
                    <a:pt x="168" y="726"/>
                  </a:lnTo>
                  <a:lnTo>
                    <a:pt x="192" y="738"/>
                  </a:lnTo>
                  <a:lnTo>
                    <a:pt x="210" y="738"/>
                  </a:lnTo>
                  <a:lnTo>
                    <a:pt x="228" y="732"/>
                  </a:lnTo>
                  <a:lnTo>
                    <a:pt x="234" y="732"/>
                  </a:lnTo>
                  <a:lnTo>
                    <a:pt x="240" y="726"/>
                  </a:lnTo>
                  <a:lnTo>
                    <a:pt x="294" y="726"/>
                  </a:lnTo>
                  <a:lnTo>
                    <a:pt x="294" y="732"/>
                  </a:lnTo>
                  <a:lnTo>
                    <a:pt x="318" y="732"/>
                  </a:lnTo>
                  <a:lnTo>
                    <a:pt x="324" y="726"/>
                  </a:lnTo>
                  <a:lnTo>
                    <a:pt x="348" y="726"/>
                  </a:lnTo>
                  <a:lnTo>
                    <a:pt x="366" y="720"/>
                  </a:lnTo>
                  <a:lnTo>
                    <a:pt x="396" y="720"/>
                  </a:lnTo>
                  <a:lnTo>
                    <a:pt x="444" y="696"/>
                  </a:lnTo>
                  <a:lnTo>
                    <a:pt x="450" y="696"/>
                  </a:lnTo>
                  <a:lnTo>
                    <a:pt x="456" y="690"/>
                  </a:lnTo>
                  <a:lnTo>
                    <a:pt x="456" y="660"/>
                  </a:lnTo>
                  <a:lnTo>
                    <a:pt x="450" y="654"/>
                  </a:lnTo>
                  <a:lnTo>
                    <a:pt x="450" y="636"/>
                  </a:lnTo>
                  <a:lnTo>
                    <a:pt x="444" y="624"/>
                  </a:lnTo>
                  <a:lnTo>
                    <a:pt x="444" y="606"/>
                  </a:lnTo>
                  <a:lnTo>
                    <a:pt x="450" y="594"/>
                  </a:lnTo>
                  <a:lnTo>
                    <a:pt x="462" y="588"/>
                  </a:lnTo>
                  <a:lnTo>
                    <a:pt x="468" y="576"/>
                  </a:lnTo>
                  <a:lnTo>
                    <a:pt x="486" y="576"/>
                  </a:lnTo>
                  <a:lnTo>
                    <a:pt x="486" y="588"/>
                  </a:lnTo>
                  <a:lnTo>
                    <a:pt x="528" y="588"/>
                  </a:lnTo>
                  <a:lnTo>
                    <a:pt x="534" y="582"/>
                  </a:lnTo>
                  <a:lnTo>
                    <a:pt x="534" y="576"/>
                  </a:lnTo>
                  <a:lnTo>
                    <a:pt x="528" y="570"/>
                  </a:lnTo>
                  <a:lnTo>
                    <a:pt x="522" y="570"/>
                  </a:lnTo>
                  <a:lnTo>
                    <a:pt x="522" y="564"/>
                  </a:lnTo>
                  <a:lnTo>
                    <a:pt x="528" y="558"/>
                  </a:lnTo>
                  <a:lnTo>
                    <a:pt x="534" y="558"/>
                  </a:lnTo>
                  <a:lnTo>
                    <a:pt x="546" y="552"/>
                  </a:lnTo>
                  <a:lnTo>
                    <a:pt x="552" y="546"/>
                  </a:lnTo>
                  <a:lnTo>
                    <a:pt x="564" y="540"/>
                  </a:lnTo>
                  <a:lnTo>
                    <a:pt x="594" y="540"/>
                  </a:lnTo>
                  <a:lnTo>
                    <a:pt x="594" y="552"/>
                  </a:lnTo>
                  <a:lnTo>
                    <a:pt x="600" y="558"/>
                  </a:lnTo>
                  <a:lnTo>
                    <a:pt x="612" y="558"/>
                  </a:lnTo>
                  <a:lnTo>
                    <a:pt x="624" y="552"/>
                  </a:lnTo>
                  <a:lnTo>
                    <a:pt x="630" y="540"/>
                  </a:lnTo>
                  <a:lnTo>
                    <a:pt x="636" y="534"/>
                  </a:lnTo>
                  <a:lnTo>
                    <a:pt x="636" y="528"/>
                  </a:lnTo>
                  <a:lnTo>
                    <a:pt x="630" y="522"/>
                  </a:lnTo>
                  <a:lnTo>
                    <a:pt x="630" y="510"/>
                  </a:lnTo>
                  <a:lnTo>
                    <a:pt x="624" y="498"/>
                  </a:lnTo>
                  <a:lnTo>
                    <a:pt x="624" y="480"/>
                  </a:lnTo>
                  <a:lnTo>
                    <a:pt x="630" y="474"/>
                  </a:lnTo>
                  <a:lnTo>
                    <a:pt x="636" y="474"/>
                  </a:lnTo>
                  <a:lnTo>
                    <a:pt x="636" y="438"/>
                  </a:lnTo>
                  <a:lnTo>
                    <a:pt x="642" y="432"/>
                  </a:lnTo>
                  <a:lnTo>
                    <a:pt x="660" y="432"/>
                  </a:lnTo>
                  <a:lnTo>
                    <a:pt x="690" y="414"/>
                  </a:lnTo>
                  <a:lnTo>
                    <a:pt x="684" y="414"/>
                  </a:lnTo>
                  <a:lnTo>
                    <a:pt x="672" y="408"/>
                  </a:lnTo>
                  <a:lnTo>
                    <a:pt x="672" y="402"/>
                  </a:lnTo>
                  <a:lnTo>
                    <a:pt x="666" y="396"/>
                  </a:lnTo>
                  <a:lnTo>
                    <a:pt x="666" y="390"/>
                  </a:lnTo>
                  <a:lnTo>
                    <a:pt x="654" y="384"/>
                  </a:lnTo>
                  <a:lnTo>
                    <a:pt x="642" y="372"/>
                  </a:lnTo>
                  <a:lnTo>
                    <a:pt x="642" y="360"/>
                  </a:lnTo>
                  <a:lnTo>
                    <a:pt x="660" y="360"/>
                  </a:lnTo>
                  <a:lnTo>
                    <a:pt x="666" y="366"/>
                  </a:lnTo>
                  <a:lnTo>
                    <a:pt x="684" y="372"/>
                  </a:lnTo>
                  <a:lnTo>
                    <a:pt x="690" y="372"/>
                  </a:lnTo>
                  <a:lnTo>
                    <a:pt x="696" y="366"/>
                  </a:lnTo>
                  <a:lnTo>
                    <a:pt x="714" y="366"/>
                  </a:lnTo>
                  <a:lnTo>
                    <a:pt x="714" y="336"/>
                  </a:lnTo>
                  <a:lnTo>
                    <a:pt x="708" y="330"/>
                  </a:lnTo>
                  <a:lnTo>
                    <a:pt x="708" y="318"/>
                  </a:lnTo>
                  <a:lnTo>
                    <a:pt x="714" y="306"/>
                  </a:lnTo>
                  <a:lnTo>
                    <a:pt x="738" y="282"/>
                  </a:lnTo>
                  <a:lnTo>
                    <a:pt x="738" y="276"/>
                  </a:lnTo>
                  <a:lnTo>
                    <a:pt x="732" y="264"/>
                  </a:lnTo>
                  <a:lnTo>
                    <a:pt x="726" y="258"/>
                  </a:lnTo>
                  <a:lnTo>
                    <a:pt x="726" y="228"/>
                  </a:lnTo>
                  <a:lnTo>
                    <a:pt x="696" y="198"/>
                  </a:lnTo>
                  <a:lnTo>
                    <a:pt x="696" y="192"/>
                  </a:lnTo>
                  <a:lnTo>
                    <a:pt x="702" y="186"/>
                  </a:lnTo>
                  <a:lnTo>
                    <a:pt x="708" y="174"/>
                  </a:lnTo>
                  <a:lnTo>
                    <a:pt x="714" y="168"/>
                  </a:lnTo>
                  <a:lnTo>
                    <a:pt x="738" y="156"/>
                  </a:lnTo>
                  <a:lnTo>
                    <a:pt x="744" y="150"/>
                  </a:lnTo>
                  <a:lnTo>
                    <a:pt x="768" y="138"/>
                  </a:lnTo>
                  <a:lnTo>
                    <a:pt x="774" y="138"/>
                  </a:lnTo>
                  <a:lnTo>
                    <a:pt x="780" y="132"/>
                  </a:lnTo>
                  <a:lnTo>
                    <a:pt x="822" y="132"/>
                  </a:lnTo>
                  <a:lnTo>
                    <a:pt x="828" y="126"/>
                  </a:lnTo>
                  <a:lnTo>
                    <a:pt x="852" y="126"/>
                  </a:lnTo>
                  <a:lnTo>
                    <a:pt x="864" y="132"/>
                  </a:lnTo>
                  <a:lnTo>
                    <a:pt x="876" y="132"/>
                  </a:lnTo>
                  <a:lnTo>
                    <a:pt x="882" y="126"/>
                  </a:lnTo>
                  <a:lnTo>
                    <a:pt x="894" y="126"/>
                  </a:lnTo>
                  <a:lnTo>
                    <a:pt x="900" y="120"/>
                  </a:lnTo>
                  <a:lnTo>
                    <a:pt x="894" y="114"/>
                  </a:lnTo>
                  <a:lnTo>
                    <a:pt x="894" y="1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grpSp>
      <p:sp>
        <p:nvSpPr>
          <p:cNvPr id="2" name="Title 1">
            <a:extLst>
              <a:ext uri="{FF2B5EF4-FFF2-40B4-BE49-F238E27FC236}">
                <a16:creationId xmlns:a16="http://schemas.microsoft.com/office/drawing/2014/main" id="{F4C149E2-1E62-4F58-93CB-F42349970078}"/>
              </a:ext>
            </a:extLst>
          </p:cNvPr>
          <p:cNvSpPr>
            <a:spLocks noGrp="1"/>
          </p:cNvSpPr>
          <p:nvPr>
            <p:ph type="title"/>
          </p:nvPr>
        </p:nvSpPr>
        <p:spPr>
          <a:xfrm>
            <a:off x="571499" y="455613"/>
            <a:ext cx="11048999" cy="719137"/>
          </a:xfrm>
        </p:spPr>
        <p:txBody>
          <a:bodyPr>
            <a:normAutofit/>
          </a:bodyPr>
          <a:lstStyle/>
          <a:p>
            <a:r>
              <a:rPr lang="en-US"/>
              <a:t>Asia and Australasia map</a:t>
            </a:r>
          </a:p>
        </p:txBody>
      </p:sp>
      <p:sp>
        <p:nvSpPr>
          <p:cNvPr id="3" name="Date Placeholder 2">
            <a:extLst>
              <a:ext uri="{FF2B5EF4-FFF2-40B4-BE49-F238E27FC236}">
                <a16:creationId xmlns:a16="http://schemas.microsoft.com/office/drawing/2014/main" id="{5C0840A6-B8C3-4289-8677-A5D241577BF3}"/>
              </a:ext>
            </a:extLst>
          </p:cNvPr>
          <p:cNvSpPr>
            <a:spLocks noGrp="1"/>
          </p:cNvSpPr>
          <p:nvPr>
            <p:ph type="dt" sz="half" idx="10"/>
          </p:nvPr>
        </p:nvSpPr>
        <p:spPr>
          <a:xfrm>
            <a:off x="571499" y="6230345"/>
            <a:ext cx="1746251" cy="216755"/>
          </a:xfrm>
        </p:spPr>
        <p:txBody>
          <a:bodyPr/>
          <a:lstStyle/>
          <a:p>
            <a:fld id="{E41C6C14-DB90-4465-80A7-A60C8D20FD98}" type="datetime1">
              <a:rPr lang="en-US" smtClean="0"/>
              <a:t>8/9/2021</a:t>
            </a:fld>
            <a:endParaRPr lang="en-GB"/>
          </a:p>
        </p:txBody>
      </p:sp>
      <p:sp>
        <p:nvSpPr>
          <p:cNvPr id="5" name="Footer Placeholder 4">
            <a:extLst>
              <a:ext uri="{FF2B5EF4-FFF2-40B4-BE49-F238E27FC236}">
                <a16:creationId xmlns:a16="http://schemas.microsoft.com/office/drawing/2014/main" id="{426A1B40-3AD7-4724-99B6-75C759F0373A}"/>
              </a:ext>
            </a:extLst>
          </p:cNvPr>
          <p:cNvSpPr>
            <a:spLocks noGrp="1"/>
          </p:cNvSpPr>
          <p:nvPr>
            <p:ph type="ftr" sz="quarter" idx="11"/>
          </p:nvPr>
        </p:nvSpPr>
        <p:spPr>
          <a:xfrm>
            <a:off x="2432050" y="6514978"/>
            <a:ext cx="7327900" cy="216755"/>
          </a:xfrm>
        </p:spPr>
        <p:txBody>
          <a:bodyPr/>
          <a:lstStyle/>
          <a:p>
            <a:endParaRPr lang="en-US"/>
          </a:p>
        </p:txBody>
      </p:sp>
      <p:sp>
        <p:nvSpPr>
          <p:cNvPr id="4" name="Slide Number Placeholder 3">
            <a:extLst>
              <a:ext uri="{FF2B5EF4-FFF2-40B4-BE49-F238E27FC236}">
                <a16:creationId xmlns:a16="http://schemas.microsoft.com/office/drawing/2014/main" id="{BCA7DF58-082B-44A6-98E9-AD73DE09EB7E}"/>
              </a:ext>
            </a:extLst>
          </p:cNvPr>
          <p:cNvSpPr>
            <a:spLocks noGrp="1"/>
          </p:cNvSpPr>
          <p:nvPr>
            <p:ph type="sldNum" sz="quarter" idx="12"/>
          </p:nvPr>
        </p:nvSpPr>
        <p:spPr>
          <a:xfrm>
            <a:off x="571500" y="6514978"/>
            <a:ext cx="1746250" cy="216755"/>
          </a:xfrm>
        </p:spPr>
        <p:txBody>
          <a:bodyPr/>
          <a:lstStyle/>
          <a:p>
            <a:fld id="{F8E47D07-9D1E-4FE9-B31A-2F5863681021}" type="slidenum">
              <a:rPr lang="en-GB" smtClean="0"/>
              <a:pPr/>
              <a:t>18</a:t>
            </a:fld>
            <a:endParaRPr lang="en-GB"/>
          </a:p>
        </p:txBody>
      </p:sp>
      <p:grpSp>
        <p:nvGrpSpPr>
          <p:cNvPr id="114" name="Group 113">
            <a:extLst>
              <a:ext uri="{FF2B5EF4-FFF2-40B4-BE49-F238E27FC236}">
                <a16:creationId xmlns:a16="http://schemas.microsoft.com/office/drawing/2014/main" id="{6F87013A-52F0-4EFC-B313-D68A70881258}"/>
              </a:ext>
            </a:extLst>
          </p:cNvPr>
          <p:cNvGrpSpPr/>
          <p:nvPr/>
        </p:nvGrpSpPr>
        <p:grpSpPr>
          <a:xfrm>
            <a:off x="746070" y="2278581"/>
            <a:ext cx="3029710" cy="2300838"/>
            <a:chOff x="8301766" y="1639629"/>
            <a:chExt cx="3029710" cy="2300838"/>
          </a:xfrm>
        </p:grpSpPr>
        <p:sp>
          <p:nvSpPr>
            <p:cNvPr id="115" name="Rectangle 114">
              <a:extLst>
                <a:ext uri="{FF2B5EF4-FFF2-40B4-BE49-F238E27FC236}">
                  <a16:creationId xmlns:a16="http://schemas.microsoft.com/office/drawing/2014/main" id="{A83C4A63-2426-4C5C-8169-D400943C7216}"/>
                </a:ext>
              </a:extLst>
            </p:cNvPr>
            <p:cNvSpPr/>
            <p:nvPr/>
          </p:nvSpPr>
          <p:spPr>
            <a:xfrm>
              <a:off x="8465420" y="3244553"/>
              <a:ext cx="2866056" cy="6959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spAutoFit/>
            </a:bodyPr>
            <a:lstStyle/>
            <a:p>
              <a:pPr>
                <a:lnSpc>
                  <a:spcPct val="90000"/>
                </a:lnSpc>
                <a:spcAft>
                  <a:spcPts val="600"/>
                </a:spcAft>
              </a:pPr>
              <a:r>
                <a:rPr lang="en-US" sz="1200">
                  <a:solidFill>
                    <a:schemeClr val="bg1"/>
                  </a:solidFill>
                </a:rPr>
                <a:t>Select a country to </a:t>
              </a:r>
              <a:r>
                <a:rPr lang="en-US" sz="1200" err="1">
                  <a:solidFill>
                    <a:schemeClr val="bg1"/>
                  </a:solidFill>
                </a:rPr>
                <a:t>recolour</a:t>
              </a:r>
              <a:r>
                <a:rPr lang="en-US" sz="1200">
                  <a:solidFill>
                    <a:schemeClr val="bg1"/>
                  </a:solidFill>
                </a:rPr>
                <a:t> it using the </a:t>
              </a:r>
              <a:r>
                <a:rPr lang="en-US" sz="1200" b="1">
                  <a:solidFill>
                    <a:schemeClr val="bg1"/>
                  </a:solidFill>
                </a:rPr>
                <a:t>Shape Fill </a:t>
              </a:r>
              <a:r>
                <a:rPr lang="en-US" sz="1200">
                  <a:solidFill>
                    <a:schemeClr val="bg1"/>
                  </a:solidFill>
                </a:rPr>
                <a:t>options.</a:t>
              </a:r>
            </a:p>
          </p:txBody>
        </p:sp>
        <p:grpSp>
          <p:nvGrpSpPr>
            <p:cNvPr id="116" name="Group 115">
              <a:extLst>
                <a:ext uri="{FF2B5EF4-FFF2-40B4-BE49-F238E27FC236}">
                  <a16:creationId xmlns:a16="http://schemas.microsoft.com/office/drawing/2014/main" id="{AC0A7DDF-2FA0-45CC-B076-9DE9B737C0D9}"/>
                </a:ext>
              </a:extLst>
            </p:cNvPr>
            <p:cNvGrpSpPr/>
            <p:nvPr/>
          </p:nvGrpSpPr>
          <p:grpSpPr>
            <a:xfrm>
              <a:off x="8301766" y="1639629"/>
              <a:ext cx="3029710" cy="1767508"/>
              <a:chOff x="7850046" y="3053870"/>
              <a:chExt cx="3029710" cy="1767508"/>
            </a:xfrm>
          </p:grpSpPr>
          <p:sp>
            <p:nvSpPr>
              <p:cNvPr id="117" name="Rectangle 116">
                <a:extLst>
                  <a:ext uri="{FF2B5EF4-FFF2-40B4-BE49-F238E27FC236}">
                    <a16:creationId xmlns:a16="http://schemas.microsoft.com/office/drawing/2014/main" id="{55340A03-47F6-4073-975A-4672E196A338}"/>
                  </a:ext>
                </a:extLst>
              </p:cNvPr>
              <p:cNvSpPr/>
              <p:nvPr/>
            </p:nvSpPr>
            <p:spPr>
              <a:xfrm>
                <a:off x="8013700" y="3053870"/>
                <a:ext cx="2866056" cy="1603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b" anchorCtr="0">
                <a:spAutoFit/>
              </a:bodyPr>
              <a:lstStyle/>
              <a:p>
                <a:pPr>
                  <a:lnSpc>
                    <a:spcPct val="90000"/>
                  </a:lnSpc>
                  <a:spcAft>
                    <a:spcPts val="600"/>
                  </a:spcAft>
                </a:pPr>
                <a:r>
                  <a:rPr lang="en-US" sz="1200">
                    <a:solidFill>
                      <a:schemeClr val="bg1"/>
                    </a:solidFill>
                  </a:rPr>
                  <a:t>Each country is a separate object in this map. You can find individually</a:t>
                </a:r>
                <a:br>
                  <a:rPr lang="en-US" sz="1200">
                    <a:solidFill>
                      <a:schemeClr val="bg1"/>
                    </a:solidFill>
                  </a:rPr>
                </a:br>
                <a:r>
                  <a:rPr lang="en-US" sz="1200">
                    <a:solidFill>
                      <a:schemeClr val="bg1"/>
                    </a:solidFill>
                  </a:rPr>
                  <a:t>named countries in the</a:t>
                </a:r>
                <a:br>
                  <a:rPr lang="en-US" sz="1200">
                    <a:solidFill>
                      <a:schemeClr val="bg1"/>
                    </a:solidFill>
                  </a:rPr>
                </a:br>
                <a:r>
                  <a:rPr lang="en-US" sz="1200" b="1">
                    <a:solidFill>
                      <a:schemeClr val="bg1"/>
                    </a:solidFill>
                  </a:rPr>
                  <a:t>Selection Pane</a:t>
                </a:r>
                <a:r>
                  <a:rPr lang="en-US" sz="1200">
                    <a:solidFill>
                      <a:schemeClr val="bg1"/>
                    </a:solidFill>
                  </a:rPr>
                  <a:t>:</a:t>
                </a:r>
                <a:r>
                  <a:rPr lang="en-US" sz="1200" b="1">
                    <a:solidFill>
                      <a:schemeClr val="bg1"/>
                    </a:solidFill>
                  </a:rPr>
                  <a:t> </a:t>
                </a:r>
              </a:p>
              <a:p>
                <a:pPr>
                  <a:lnSpc>
                    <a:spcPct val="90000"/>
                  </a:lnSpc>
                  <a:spcAft>
                    <a:spcPts val="600"/>
                  </a:spcAft>
                </a:pPr>
                <a:r>
                  <a:rPr lang="en-US" sz="1200" b="1">
                    <a:solidFill>
                      <a:schemeClr val="bg1"/>
                    </a:solidFill>
                  </a:rPr>
                  <a:t>Home tab &gt; Arrange </a:t>
                </a:r>
                <a:br>
                  <a:rPr lang="en-US" sz="1200" b="1">
                    <a:solidFill>
                      <a:schemeClr val="bg1"/>
                    </a:solidFill>
                  </a:rPr>
                </a:br>
                <a:r>
                  <a:rPr lang="en-US" sz="1200" b="1">
                    <a:solidFill>
                      <a:schemeClr val="bg1"/>
                    </a:solidFill>
                  </a:rPr>
                  <a:t>&gt; Selection Pane</a:t>
                </a:r>
                <a:r>
                  <a:rPr lang="en-US" sz="1200">
                    <a:solidFill>
                      <a:schemeClr val="bg1"/>
                    </a:solidFill>
                  </a:rPr>
                  <a:t>, </a:t>
                </a:r>
                <a:br>
                  <a:rPr lang="en-US" sz="1200">
                    <a:solidFill>
                      <a:schemeClr val="bg1"/>
                    </a:solidFill>
                  </a:rPr>
                </a:br>
                <a:r>
                  <a:rPr lang="en-US" sz="1200">
                    <a:solidFill>
                      <a:schemeClr val="bg1"/>
                    </a:solidFill>
                  </a:rPr>
                  <a:t>or by pressing </a:t>
                </a:r>
                <a:r>
                  <a:rPr lang="en-US" sz="1200" b="1">
                    <a:solidFill>
                      <a:schemeClr val="bg1"/>
                    </a:solidFill>
                  </a:rPr>
                  <a:t>Alt + F10</a:t>
                </a:r>
              </a:p>
            </p:txBody>
          </p:sp>
          <p:sp>
            <p:nvSpPr>
              <p:cNvPr id="118" name="Cross 117">
                <a:extLst>
                  <a:ext uri="{FF2B5EF4-FFF2-40B4-BE49-F238E27FC236}">
                    <a16:creationId xmlns:a16="http://schemas.microsoft.com/office/drawing/2014/main" id="{CE4367AD-15D3-4FE2-8E9D-BC789EDF4D19}"/>
                  </a:ext>
                </a:extLst>
              </p:cNvPr>
              <p:cNvSpPr/>
              <p:nvPr/>
            </p:nvSpPr>
            <p:spPr>
              <a:xfrm>
                <a:off x="7850046" y="4494072"/>
                <a:ext cx="327308" cy="327306"/>
              </a:xfrm>
              <a:prstGeom prst="plus">
                <a:avLst>
                  <a:gd name="adj" fmla="val 429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Tree>
    <p:custDataLst>
      <p:tags r:id="rId1"/>
    </p:custDataLst>
    <p:extLst>
      <p:ext uri="{BB962C8B-B14F-4D97-AF65-F5344CB8AC3E}">
        <p14:creationId xmlns:p14="http://schemas.microsoft.com/office/powerpoint/2010/main" val="1218860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7D20D-0234-4AC5-90F6-29EFEEFECAD0}"/>
              </a:ext>
            </a:extLst>
          </p:cNvPr>
          <p:cNvSpPr>
            <a:spLocks noGrp="1"/>
          </p:cNvSpPr>
          <p:nvPr>
            <p:ph type="title"/>
          </p:nvPr>
        </p:nvSpPr>
        <p:spPr>
          <a:xfrm>
            <a:off x="571499" y="455613"/>
            <a:ext cx="11048999" cy="719137"/>
          </a:xfrm>
        </p:spPr>
        <p:txBody>
          <a:bodyPr>
            <a:normAutofit/>
          </a:bodyPr>
          <a:lstStyle/>
          <a:p>
            <a:r>
              <a:rPr lang="en-US"/>
              <a:t>Europe map</a:t>
            </a:r>
          </a:p>
        </p:txBody>
      </p:sp>
      <p:sp>
        <p:nvSpPr>
          <p:cNvPr id="3" name="Date Placeholder 2">
            <a:extLst>
              <a:ext uri="{FF2B5EF4-FFF2-40B4-BE49-F238E27FC236}">
                <a16:creationId xmlns:a16="http://schemas.microsoft.com/office/drawing/2014/main" id="{5C0840A6-B8C3-4289-8677-A5D241577BF3}"/>
              </a:ext>
            </a:extLst>
          </p:cNvPr>
          <p:cNvSpPr>
            <a:spLocks noGrp="1"/>
          </p:cNvSpPr>
          <p:nvPr>
            <p:ph type="dt" sz="half" idx="10"/>
          </p:nvPr>
        </p:nvSpPr>
        <p:spPr>
          <a:xfrm>
            <a:off x="571499" y="6230345"/>
            <a:ext cx="1746251" cy="216755"/>
          </a:xfrm>
        </p:spPr>
        <p:txBody>
          <a:bodyPr/>
          <a:lstStyle/>
          <a:p>
            <a:fld id="{E6A4D764-B6C9-4324-9B87-6EC4A85B76D4}" type="datetime1">
              <a:rPr lang="en-US" smtClean="0"/>
              <a:t>8/9/2021</a:t>
            </a:fld>
            <a:endParaRPr lang="en-GB"/>
          </a:p>
        </p:txBody>
      </p:sp>
      <p:sp>
        <p:nvSpPr>
          <p:cNvPr id="5" name="Footer Placeholder 4">
            <a:extLst>
              <a:ext uri="{FF2B5EF4-FFF2-40B4-BE49-F238E27FC236}">
                <a16:creationId xmlns:a16="http://schemas.microsoft.com/office/drawing/2014/main" id="{D8F93B88-18D0-4F88-BA65-89A5578F64C3}"/>
              </a:ext>
            </a:extLst>
          </p:cNvPr>
          <p:cNvSpPr>
            <a:spLocks noGrp="1"/>
          </p:cNvSpPr>
          <p:nvPr>
            <p:ph type="ftr" sz="quarter" idx="11"/>
          </p:nvPr>
        </p:nvSpPr>
        <p:spPr>
          <a:xfrm>
            <a:off x="2432050" y="6514978"/>
            <a:ext cx="7327900" cy="216755"/>
          </a:xfrm>
        </p:spPr>
        <p:txBody>
          <a:bodyPr/>
          <a:lstStyle/>
          <a:p>
            <a:endParaRPr lang="en-US"/>
          </a:p>
        </p:txBody>
      </p:sp>
      <p:sp>
        <p:nvSpPr>
          <p:cNvPr id="4" name="Slide Number Placeholder 3">
            <a:extLst>
              <a:ext uri="{FF2B5EF4-FFF2-40B4-BE49-F238E27FC236}">
                <a16:creationId xmlns:a16="http://schemas.microsoft.com/office/drawing/2014/main" id="{BCA7DF58-082B-44A6-98E9-AD73DE09EB7E}"/>
              </a:ext>
            </a:extLst>
          </p:cNvPr>
          <p:cNvSpPr>
            <a:spLocks noGrp="1"/>
          </p:cNvSpPr>
          <p:nvPr>
            <p:ph type="sldNum" sz="quarter" idx="12"/>
          </p:nvPr>
        </p:nvSpPr>
        <p:spPr>
          <a:xfrm>
            <a:off x="571500" y="6514978"/>
            <a:ext cx="1746250" cy="216755"/>
          </a:xfrm>
        </p:spPr>
        <p:txBody>
          <a:bodyPr/>
          <a:lstStyle/>
          <a:p>
            <a:fld id="{F8E47D07-9D1E-4FE9-B31A-2F5863681021}" type="slidenum">
              <a:rPr lang="en-GB" smtClean="0"/>
              <a:pPr/>
              <a:t>19</a:t>
            </a:fld>
            <a:endParaRPr lang="en-GB"/>
          </a:p>
        </p:txBody>
      </p:sp>
      <p:grpSp>
        <p:nvGrpSpPr>
          <p:cNvPr id="114" name="Group 113">
            <a:extLst>
              <a:ext uri="{FF2B5EF4-FFF2-40B4-BE49-F238E27FC236}">
                <a16:creationId xmlns:a16="http://schemas.microsoft.com/office/drawing/2014/main" id="{C22E9BBE-EBD7-4D01-B664-5C791530D3D2}"/>
              </a:ext>
            </a:extLst>
          </p:cNvPr>
          <p:cNvGrpSpPr/>
          <p:nvPr>
            <p:custDataLst>
              <p:tags r:id="rId2"/>
            </p:custDataLst>
          </p:nvPr>
        </p:nvGrpSpPr>
        <p:grpSpPr>
          <a:xfrm>
            <a:off x="4724400" y="713889"/>
            <a:ext cx="7467600" cy="5585311"/>
            <a:chOff x="4433581" y="606230"/>
            <a:chExt cx="7774816" cy="4732651"/>
          </a:xfrm>
          <a:solidFill>
            <a:schemeClr val="bg1">
              <a:lumMod val="85000"/>
            </a:schemeClr>
          </a:solidFill>
        </p:grpSpPr>
        <p:grpSp>
          <p:nvGrpSpPr>
            <p:cNvPr id="115" name="Russia">
              <a:extLst>
                <a:ext uri="{FF2B5EF4-FFF2-40B4-BE49-F238E27FC236}">
                  <a16:creationId xmlns:a16="http://schemas.microsoft.com/office/drawing/2014/main" id="{B7B8D79B-8C92-4539-B2DB-51D6C64BD1E5}"/>
                </a:ext>
              </a:extLst>
            </p:cNvPr>
            <p:cNvGrpSpPr>
              <a:grpSpLocks noChangeAspect="1"/>
            </p:cNvGrpSpPr>
            <p:nvPr/>
          </p:nvGrpSpPr>
          <p:grpSpPr bwMode="auto">
            <a:xfrm>
              <a:off x="7014630" y="606230"/>
              <a:ext cx="5193767" cy="3990800"/>
              <a:chOff x="2888" y="1429"/>
              <a:chExt cx="1904" cy="1463"/>
            </a:xfrm>
            <a:grpFill/>
          </p:grpSpPr>
          <p:sp>
            <p:nvSpPr>
              <p:cNvPr id="159" name="Freeform 5">
                <a:extLst>
                  <a:ext uri="{FF2B5EF4-FFF2-40B4-BE49-F238E27FC236}">
                    <a16:creationId xmlns:a16="http://schemas.microsoft.com/office/drawing/2014/main" id="{0858EF6D-C21C-4C73-96AD-6F28DA045F53}"/>
                  </a:ext>
                </a:extLst>
              </p:cNvPr>
              <p:cNvSpPr>
                <a:spLocks/>
              </p:cNvSpPr>
              <p:nvPr>
                <p:custDataLst>
                  <p:tags r:id="rId46"/>
                </p:custDataLst>
              </p:nvPr>
            </p:nvSpPr>
            <p:spPr bwMode="auto">
              <a:xfrm>
                <a:off x="3250" y="2457"/>
                <a:ext cx="5" cy="3"/>
              </a:xfrm>
              <a:custGeom>
                <a:avLst/>
                <a:gdLst>
                  <a:gd name="T0" fmla="*/ 0 w 5"/>
                  <a:gd name="T1" fmla="*/ 0 h 3"/>
                  <a:gd name="T2" fmla="*/ 5 w 5"/>
                  <a:gd name="T3" fmla="*/ 3 h 3"/>
                  <a:gd name="T4" fmla="*/ 2 w 5"/>
                  <a:gd name="T5" fmla="*/ 0 h 3"/>
                  <a:gd name="T6" fmla="*/ 0 w 5"/>
                  <a:gd name="T7" fmla="*/ 0 h 3"/>
                </a:gdLst>
                <a:ahLst/>
                <a:cxnLst>
                  <a:cxn ang="0">
                    <a:pos x="T0" y="T1"/>
                  </a:cxn>
                  <a:cxn ang="0">
                    <a:pos x="T2" y="T3"/>
                  </a:cxn>
                  <a:cxn ang="0">
                    <a:pos x="T4" y="T5"/>
                  </a:cxn>
                  <a:cxn ang="0">
                    <a:pos x="T6" y="T7"/>
                  </a:cxn>
                </a:cxnLst>
                <a:rect l="0" t="0" r="r" b="b"/>
                <a:pathLst>
                  <a:path w="5" h="3">
                    <a:moveTo>
                      <a:pt x="0" y="0"/>
                    </a:moveTo>
                    <a:lnTo>
                      <a:pt x="5" y="3"/>
                    </a:lnTo>
                    <a:lnTo>
                      <a:pt x="2" y="0"/>
                    </a:lnTo>
                    <a:lnTo>
                      <a:pt x="0"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0" name="Freeform 6">
                <a:extLst>
                  <a:ext uri="{FF2B5EF4-FFF2-40B4-BE49-F238E27FC236}">
                    <a16:creationId xmlns:a16="http://schemas.microsoft.com/office/drawing/2014/main" id="{E141A0EF-57CB-4D57-A873-B473E0D3B387}"/>
                  </a:ext>
                </a:extLst>
              </p:cNvPr>
              <p:cNvSpPr>
                <a:spLocks/>
              </p:cNvSpPr>
              <p:nvPr>
                <p:custDataLst>
                  <p:tags r:id="rId47"/>
                </p:custDataLst>
              </p:nvPr>
            </p:nvSpPr>
            <p:spPr bwMode="auto">
              <a:xfrm>
                <a:off x="2888" y="2334"/>
                <a:ext cx="89" cy="37"/>
              </a:xfrm>
              <a:custGeom>
                <a:avLst/>
                <a:gdLst>
                  <a:gd name="T0" fmla="*/ 82 w 89"/>
                  <a:gd name="T1" fmla="*/ 4 h 37"/>
                  <a:gd name="T2" fmla="*/ 76 w 89"/>
                  <a:gd name="T3" fmla="*/ 4 h 37"/>
                  <a:gd name="T4" fmla="*/ 70 w 89"/>
                  <a:gd name="T5" fmla="*/ 7 h 37"/>
                  <a:gd name="T6" fmla="*/ 57 w 89"/>
                  <a:gd name="T7" fmla="*/ 7 h 37"/>
                  <a:gd name="T8" fmla="*/ 55 w 89"/>
                  <a:gd name="T9" fmla="*/ 4 h 37"/>
                  <a:gd name="T10" fmla="*/ 49 w 89"/>
                  <a:gd name="T11" fmla="*/ 4 h 37"/>
                  <a:gd name="T12" fmla="*/ 49 w 89"/>
                  <a:gd name="T13" fmla="*/ 0 h 37"/>
                  <a:gd name="T14" fmla="*/ 42 w 89"/>
                  <a:gd name="T15" fmla="*/ 0 h 37"/>
                  <a:gd name="T16" fmla="*/ 42 w 89"/>
                  <a:gd name="T17" fmla="*/ 4 h 37"/>
                  <a:gd name="T18" fmla="*/ 37 w 89"/>
                  <a:gd name="T19" fmla="*/ 10 h 37"/>
                  <a:gd name="T20" fmla="*/ 5 w 89"/>
                  <a:gd name="T21" fmla="*/ 10 h 37"/>
                  <a:gd name="T22" fmla="*/ 0 w 89"/>
                  <a:gd name="T23" fmla="*/ 17 h 37"/>
                  <a:gd name="T24" fmla="*/ 0 w 89"/>
                  <a:gd name="T25" fmla="*/ 19 h 37"/>
                  <a:gd name="T26" fmla="*/ 5 w 89"/>
                  <a:gd name="T27" fmla="*/ 25 h 37"/>
                  <a:gd name="T28" fmla="*/ 3 w 89"/>
                  <a:gd name="T29" fmla="*/ 32 h 37"/>
                  <a:gd name="T30" fmla="*/ 5 w 89"/>
                  <a:gd name="T31" fmla="*/ 34 h 37"/>
                  <a:gd name="T32" fmla="*/ 10 w 89"/>
                  <a:gd name="T33" fmla="*/ 34 h 37"/>
                  <a:gd name="T34" fmla="*/ 12 w 89"/>
                  <a:gd name="T35" fmla="*/ 32 h 37"/>
                  <a:gd name="T36" fmla="*/ 25 w 89"/>
                  <a:gd name="T37" fmla="*/ 32 h 37"/>
                  <a:gd name="T38" fmla="*/ 27 w 89"/>
                  <a:gd name="T39" fmla="*/ 34 h 37"/>
                  <a:gd name="T40" fmla="*/ 33 w 89"/>
                  <a:gd name="T41" fmla="*/ 34 h 37"/>
                  <a:gd name="T42" fmla="*/ 37 w 89"/>
                  <a:gd name="T43" fmla="*/ 37 h 37"/>
                  <a:gd name="T44" fmla="*/ 82 w 89"/>
                  <a:gd name="T45" fmla="*/ 37 h 37"/>
                  <a:gd name="T46" fmla="*/ 82 w 89"/>
                  <a:gd name="T47" fmla="*/ 34 h 37"/>
                  <a:gd name="T48" fmla="*/ 86 w 89"/>
                  <a:gd name="T49" fmla="*/ 34 h 37"/>
                  <a:gd name="T50" fmla="*/ 82 w 89"/>
                  <a:gd name="T51" fmla="*/ 25 h 37"/>
                  <a:gd name="T52" fmla="*/ 89 w 89"/>
                  <a:gd name="T53" fmla="*/ 19 h 37"/>
                  <a:gd name="T54" fmla="*/ 89 w 89"/>
                  <a:gd name="T55" fmla="*/ 10 h 37"/>
                  <a:gd name="T56" fmla="*/ 86 w 89"/>
                  <a:gd name="T57" fmla="*/ 4 h 37"/>
                  <a:gd name="T58" fmla="*/ 82 w 89"/>
                  <a:gd name="T59"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 h="37">
                    <a:moveTo>
                      <a:pt x="82" y="4"/>
                    </a:moveTo>
                    <a:lnTo>
                      <a:pt x="76" y="4"/>
                    </a:lnTo>
                    <a:lnTo>
                      <a:pt x="70" y="7"/>
                    </a:lnTo>
                    <a:lnTo>
                      <a:pt x="57" y="7"/>
                    </a:lnTo>
                    <a:lnTo>
                      <a:pt x="55" y="4"/>
                    </a:lnTo>
                    <a:lnTo>
                      <a:pt x="49" y="4"/>
                    </a:lnTo>
                    <a:lnTo>
                      <a:pt x="49" y="0"/>
                    </a:lnTo>
                    <a:lnTo>
                      <a:pt x="42" y="0"/>
                    </a:lnTo>
                    <a:lnTo>
                      <a:pt x="42" y="4"/>
                    </a:lnTo>
                    <a:lnTo>
                      <a:pt x="37" y="10"/>
                    </a:lnTo>
                    <a:lnTo>
                      <a:pt x="5" y="10"/>
                    </a:lnTo>
                    <a:lnTo>
                      <a:pt x="0" y="17"/>
                    </a:lnTo>
                    <a:lnTo>
                      <a:pt x="0" y="19"/>
                    </a:lnTo>
                    <a:lnTo>
                      <a:pt x="5" y="25"/>
                    </a:lnTo>
                    <a:lnTo>
                      <a:pt x="3" y="32"/>
                    </a:lnTo>
                    <a:lnTo>
                      <a:pt x="5" y="34"/>
                    </a:lnTo>
                    <a:lnTo>
                      <a:pt x="10" y="34"/>
                    </a:lnTo>
                    <a:lnTo>
                      <a:pt x="12" y="32"/>
                    </a:lnTo>
                    <a:lnTo>
                      <a:pt x="25" y="32"/>
                    </a:lnTo>
                    <a:lnTo>
                      <a:pt x="27" y="34"/>
                    </a:lnTo>
                    <a:lnTo>
                      <a:pt x="33" y="34"/>
                    </a:lnTo>
                    <a:lnTo>
                      <a:pt x="37" y="37"/>
                    </a:lnTo>
                    <a:lnTo>
                      <a:pt x="82" y="37"/>
                    </a:lnTo>
                    <a:lnTo>
                      <a:pt x="82" y="34"/>
                    </a:lnTo>
                    <a:lnTo>
                      <a:pt x="86" y="34"/>
                    </a:lnTo>
                    <a:lnTo>
                      <a:pt x="82" y="25"/>
                    </a:lnTo>
                    <a:lnTo>
                      <a:pt x="89" y="19"/>
                    </a:lnTo>
                    <a:lnTo>
                      <a:pt x="89" y="10"/>
                    </a:lnTo>
                    <a:lnTo>
                      <a:pt x="86" y="4"/>
                    </a:lnTo>
                    <a:lnTo>
                      <a:pt x="82" y="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1" name="Freeform 7">
                <a:extLst>
                  <a:ext uri="{FF2B5EF4-FFF2-40B4-BE49-F238E27FC236}">
                    <a16:creationId xmlns:a16="http://schemas.microsoft.com/office/drawing/2014/main" id="{AA49D352-B6A6-4EDA-AA35-1BF2A977A922}"/>
                  </a:ext>
                </a:extLst>
              </p:cNvPr>
              <p:cNvSpPr>
                <a:spLocks/>
              </p:cNvSpPr>
              <p:nvPr>
                <p:custDataLst>
                  <p:tags r:id="rId48"/>
                </p:custDataLst>
              </p:nvPr>
            </p:nvSpPr>
            <p:spPr bwMode="auto">
              <a:xfrm>
                <a:off x="3080" y="1545"/>
                <a:ext cx="1712" cy="1347"/>
              </a:xfrm>
              <a:custGeom>
                <a:avLst/>
                <a:gdLst>
                  <a:gd name="T0" fmla="*/ 1593 w 1712"/>
                  <a:gd name="T1" fmla="*/ 57 h 1347"/>
                  <a:gd name="T2" fmla="*/ 1434 w 1712"/>
                  <a:gd name="T3" fmla="*/ 67 h 1347"/>
                  <a:gd name="T4" fmla="*/ 1333 w 1712"/>
                  <a:gd name="T5" fmla="*/ 128 h 1347"/>
                  <a:gd name="T6" fmla="*/ 1327 w 1712"/>
                  <a:gd name="T7" fmla="*/ 170 h 1347"/>
                  <a:gd name="T8" fmla="*/ 1259 w 1712"/>
                  <a:gd name="T9" fmla="*/ 167 h 1347"/>
                  <a:gd name="T10" fmla="*/ 1238 w 1712"/>
                  <a:gd name="T11" fmla="*/ 201 h 1347"/>
                  <a:gd name="T12" fmla="*/ 1177 w 1712"/>
                  <a:gd name="T13" fmla="*/ 180 h 1347"/>
                  <a:gd name="T14" fmla="*/ 1174 w 1712"/>
                  <a:gd name="T15" fmla="*/ 258 h 1347"/>
                  <a:gd name="T16" fmla="*/ 1320 w 1712"/>
                  <a:gd name="T17" fmla="*/ 307 h 1347"/>
                  <a:gd name="T18" fmla="*/ 1296 w 1712"/>
                  <a:gd name="T19" fmla="*/ 302 h 1347"/>
                  <a:gd name="T20" fmla="*/ 1244 w 1712"/>
                  <a:gd name="T21" fmla="*/ 320 h 1347"/>
                  <a:gd name="T22" fmla="*/ 1106 w 1712"/>
                  <a:gd name="T23" fmla="*/ 359 h 1347"/>
                  <a:gd name="T24" fmla="*/ 1195 w 1712"/>
                  <a:gd name="T25" fmla="*/ 298 h 1347"/>
                  <a:gd name="T26" fmla="*/ 1106 w 1712"/>
                  <a:gd name="T27" fmla="*/ 177 h 1347"/>
                  <a:gd name="T28" fmla="*/ 1030 w 1712"/>
                  <a:gd name="T29" fmla="*/ 265 h 1347"/>
                  <a:gd name="T30" fmla="*/ 938 w 1712"/>
                  <a:gd name="T31" fmla="*/ 268 h 1347"/>
                  <a:gd name="T32" fmla="*/ 852 w 1712"/>
                  <a:gd name="T33" fmla="*/ 280 h 1347"/>
                  <a:gd name="T34" fmla="*/ 739 w 1712"/>
                  <a:gd name="T35" fmla="*/ 292 h 1347"/>
                  <a:gd name="T36" fmla="*/ 628 w 1712"/>
                  <a:gd name="T37" fmla="*/ 307 h 1347"/>
                  <a:gd name="T38" fmla="*/ 454 w 1712"/>
                  <a:gd name="T39" fmla="*/ 347 h 1347"/>
                  <a:gd name="T40" fmla="*/ 421 w 1712"/>
                  <a:gd name="T41" fmla="*/ 305 h 1347"/>
                  <a:gd name="T42" fmla="*/ 362 w 1712"/>
                  <a:gd name="T43" fmla="*/ 384 h 1347"/>
                  <a:gd name="T44" fmla="*/ 338 w 1712"/>
                  <a:gd name="T45" fmla="*/ 440 h 1347"/>
                  <a:gd name="T46" fmla="*/ 258 w 1712"/>
                  <a:gd name="T47" fmla="*/ 445 h 1347"/>
                  <a:gd name="T48" fmla="*/ 185 w 1712"/>
                  <a:gd name="T49" fmla="*/ 415 h 1347"/>
                  <a:gd name="T50" fmla="*/ 175 w 1712"/>
                  <a:gd name="T51" fmla="*/ 359 h 1347"/>
                  <a:gd name="T52" fmla="*/ 316 w 1712"/>
                  <a:gd name="T53" fmla="*/ 317 h 1347"/>
                  <a:gd name="T54" fmla="*/ 81 w 1712"/>
                  <a:gd name="T55" fmla="*/ 243 h 1347"/>
                  <a:gd name="T56" fmla="*/ 3 w 1712"/>
                  <a:gd name="T57" fmla="*/ 307 h 1347"/>
                  <a:gd name="T58" fmla="*/ 40 w 1712"/>
                  <a:gd name="T59" fmla="*/ 374 h 1347"/>
                  <a:gd name="T60" fmla="*/ 69 w 1712"/>
                  <a:gd name="T61" fmla="*/ 435 h 1347"/>
                  <a:gd name="T62" fmla="*/ 86 w 1712"/>
                  <a:gd name="T63" fmla="*/ 536 h 1347"/>
                  <a:gd name="T64" fmla="*/ 37 w 1712"/>
                  <a:gd name="T65" fmla="*/ 631 h 1347"/>
                  <a:gd name="T66" fmla="*/ 44 w 1712"/>
                  <a:gd name="T67" fmla="*/ 713 h 1347"/>
                  <a:gd name="T68" fmla="*/ 121 w 1712"/>
                  <a:gd name="T69" fmla="*/ 765 h 1347"/>
                  <a:gd name="T70" fmla="*/ 197 w 1712"/>
                  <a:gd name="T71" fmla="*/ 853 h 1347"/>
                  <a:gd name="T72" fmla="*/ 200 w 1712"/>
                  <a:gd name="T73" fmla="*/ 915 h 1347"/>
                  <a:gd name="T74" fmla="*/ 303 w 1712"/>
                  <a:gd name="T75" fmla="*/ 954 h 1347"/>
                  <a:gd name="T76" fmla="*/ 414 w 1712"/>
                  <a:gd name="T77" fmla="*/ 1000 h 1347"/>
                  <a:gd name="T78" fmla="*/ 463 w 1712"/>
                  <a:gd name="T79" fmla="*/ 1055 h 1347"/>
                  <a:gd name="T80" fmla="*/ 448 w 1712"/>
                  <a:gd name="T81" fmla="*/ 1104 h 1347"/>
                  <a:gd name="T82" fmla="*/ 389 w 1712"/>
                  <a:gd name="T83" fmla="*/ 1180 h 1347"/>
                  <a:gd name="T84" fmla="*/ 458 w 1712"/>
                  <a:gd name="T85" fmla="*/ 1232 h 1347"/>
                  <a:gd name="T86" fmla="*/ 616 w 1712"/>
                  <a:gd name="T87" fmla="*/ 1283 h 1347"/>
                  <a:gd name="T88" fmla="*/ 709 w 1712"/>
                  <a:gd name="T89" fmla="*/ 1317 h 1347"/>
                  <a:gd name="T90" fmla="*/ 776 w 1712"/>
                  <a:gd name="T91" fmla="*/ 1308 h 1347"/>
                  <a:gd name="T92" fmla="*/ 724 w 1712"/>
                  <a:gd name="T93" fmla="*/ 1224 h 1347"/>
                  <a:gd name="T94" fmla="*/ 757 w 1712"/>
                  <a:gd name="T95" fmla="*/ 1150 h 1347"/>
                  <a:gd name="T96" fmla="*/ 692 w 1712"/>
                  <a:gd name="T97" fmla="*/ 1064 h 1347"/>
                  <a:gd name="T98" fmla="*/ 712 w 1712"/>
                  <a:gd name="T99" fmla="*/ 988 h 1347"/>
                  <a:gd name="T100" fmla="*/ 766 w 1712"/>
                  <a:gd name="T101" fmla="*/ 930 h 1347"/>
                  <a:gd name="T102" fmla="*/ 892 w 1712"/>
                  <a:gd name="T103" fmla="*/ 949 h 1347"/>
                  <a:gd name="T104" fmla="*/ 1000 w 1712"/>
                  <a:gd name="T105" fmla="*/ 961 h 1347"/>
                  <a:gd name="T106" fmla="*/ 1116 w 1712"/>
                  <a:gd name="T107" fmla="*/ 970 h 1347"/>
                  <a:gd name="T108" fmla="*/ 1079 w 1712"/>
                  <a:gd name="T109" fmla="*/ 885 h 1347"/>
                  <a:gd name="T110" fmla="*/ 1192 w 1712"/>
                  <a:gd name="T111" fmla="*/ 823 h 1347"/>
                  <a:gd name="T112" fmla="*/ 1357 w 1712"/>
                  <a:gd name="T113" fmla="*/ 796 h 1347"/>
                  <a:gd name="T114" fmla="*/ 1455 w 1712"/>
                  <a:gd name="T115" fmla="*/ 851 h 1347"/>
                  <a:gd name="T116" fmla="*/ 1514 w 1712"/>
                  <a:gd name="T117" fmla="*/ 833 h 1347"/>
                  <a:gd name="T118" fmla="*/ 1689 w 1712"/>
                  <a:gd name="T119" fmla="*/ 954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12" h="1347">
                    <a:moveTo>
                      <a:pt x="1704" y="5"/>
                    </a:moveTo>
                    <a:lnTo>
                      <a:pt x="1689" y="5"/>
                    </a:lnTo>
                    <a:lnTo>
                      <a:pt x="1682" y="8"/>
                    </a:lnTo>
                    <a:lnTo>
                      <a:pt x="1677" y="8"/>
                    </a:lnTo>
                    <a:lnTo>
                      <a:pt x="1670" y="12"/>
                    </a:lnTo>
                    <a:lnTo>
                      <a:pt x="1670" y="15"/>
                    </a:lnTo>
                    <a:lnTo>
                      <a:pt x="1672" y="20"/>
                    </a:lnTo>
                    <a:lnTo>
                      <a:pt x="1685" y="27"/>
                    </a:lnTo>
                    <a:lnTo>
                      <a:pt x="1694" y="33"/>
                    </a:lnTo>
                    <a:lnTo>
                      <a:pt x="1701" y="33"/>
                    </a:lnTo>
                    <a:lnTo>
                      <a:pt x="1704" y="37"/>
                    </a:lnTo>
                    <a:lnTo>
                      <a:pt x="1633" y="33"/>
                    </a:lnTo>
                    <a:lnTo>
                      <a:pt x="1660" y="42"/>
                    </a:lnTo>
                    <a:lnTo>
                      <a:pt x="1633" y="49"/>
                    </a:lnTo>
                    <a:lnTo>
                      <a:pt x="1627" y="52"/>
                    </a:lnTo>
                    <a:lnTo>
                      <a:pt x="1612" y="54"/>
                    </a:lnTo>
                    <a:lnTo>
                      <a:pt x="1593" y="57"/>
                    </a:lnTo>
                    <a:lnTo>
                      <a:pt x="1581" y="57"/>
                    </a:lnTo>
                    <a:lnTo>
                      <a:pt x="1578" y="54"/>
                    </a:lnTo>
                    <a:lnTo>
                      <a:pt x="1581" y="49"/>
                    </a:lnTo>
                    <a:lnTo>
                      <a:pt x="1588" y="42"/>
                    </a:lnTo>
                    <a:lnTo>
                      <a:pt x="1554" y="42"/>
                    </a:lnTo>
                    <a:lnTo>
                      <a:pt x="1547" y="45"/>
                    </a:lnTo>
                    <a:lnTo>
                      <a:pt x="1539" y="45"/>
                    </a:lnTo>
                    <a:lnTo>
                      <a:pt x="1532" y="49"/>
                    </a:lnTo>
                    <a:lnTo>
                      <a:pt x="1526" y="54"/>
                    </a:lnTo>
                    <a:lnTo>
                      <a:pt x="1517" y="54"/>
                    </a:lnTo>
                    <a:lnTo>
                      <a:pt x="1502" y="57"/>
                    </a:lnTo>
                    <a:lnTo>
                      <a:pt x="1480" y="57"/>
                    </a:lnTo>
                    <a:lnTo>
                      <a:pt x="1465" y="61"/>
                    </a:lnTo>
                    <a:lnTo>
                      <a:pt x="1458" y="64"/>
                    </a:lnTo>
                    <a:lnTo>
                      <a:pt x="1450" y="64"/>
                    </a:lnTo>
                    <a:lnTo>
                      <a:pt x="1443" y="67"/>
                    </a:lnTo>
                    <a:lnTo>
                      <a:pt x="1434" y="67"/>
                    </a:lnTo>
                    <a:lnTo>
                      <a:pt x="1431" y="69"/>
                    </a:lnTo>
                    <a:lnTo>
                      <a:pt x="1428" y="69"/>
                    </a:lnTo>
                    <a:lnTo>
                      <a:pt x="1406" y="86"/>
                    </a:lnTo>
                    <a:lnTo>
                      <a:pt x="1397" y="86"/>
                    </a:lnTo>
                    <a:lnTo>
                      <a:pt x="1394" y="88"/>
                    </a:lnTo>
                    <a:lnTo>
                      <a:pt x="1391" y="88"/>
                    </a:lnTo>
                    <a:lnTo>
                      <a:pt x="1389" y="91"/>
                    </a:lnTo>
                    <a:lnTo>
                      <a:pt x="1391" y="94"/>
                    </a:lnTo>
                    <a:lnTo>
                      <a:pt x="1401" y="101"/>
                    </a:lnTo>
                    <a:lnTo>
                      <a:pt x="1406" y="106"/>
                    </a:lnTo>
                    <a:lnTo>
                      <a:pt x="1416" y="109"/>
                    </a:lnTo>
                    <a:lnTo>
                      <a:pt x="1419" y="113"/>
                    </a:lnTo>
                    <a:lnTo>
                      <a:pt x="1421" y="113"/>
                    </a:lnTo>
                    <a:lnTo>
                      <a:pt x="1401" y="118"/>
                    </a:lnTo>
                    <a:lnTo>
                      <a:pt x="1389" y="125"/>
                    </a:lnTo>
                    <a:lnTo>
                      <a:pt x="1337" y="125"/>
                    </a:lnTo>
                    <a:lnTo>
                      <a:pt x="1333" y="128"/>
                    </a:lnTo>
                    <a:lnTo>
                      <a:pt x="1315" y="121"/>
                    </a:lnTo>
                    <a:lnTo>
                      <a:pt x="1305" y="125"/>
                    </a:lnTo>
                    <a:lnTo>
                      <a:pt x="1278" y="125"/>
                    </a:lnTo>
                    <a:lnTo>
                      <a:pt x="1275" y="128"/>
                    </a:lnTo>
                    <a:lnTo>
                      <a:pt x="1275" y="137"/>
                    </a:lnTo>
                    <a:lnTo>
                      <a:pt x="1278" y="143"/>
                    </a:lnTo>
                    <a:lnTo>
                      <a:pt x="1283" y="150"/>
                    </a:lnTo>
                    <a:lnTo>
                      <a:pt x="1288" y="150"/>
                    </a:lnTo>
                    <a:lnTo>
                      <a:pt x="1290" y="152"/>
                    </a:lnTo>
                    <a:lnTo>
                      <a:pt x="1293" y="158"/>
                    </a:lnTo>
                    <a:lnTo>
                      <a:pt x="1296" y="162"/>
                    </a:lnTo>
                    <a:lnTo>
                      <a:pt x="1300" y="162"/>
                    </a:lnTo>
                    <a:lnTo>
                      <a:pt x="1303" y="165"/>
                    </a:lnTo>
                    <a:lnTo>
                      <a:pt x="1308" y="165"/>
                    </a:lnTo>
                    <a:lnTo>
                      <a:pt x="1315" y="167"/>
                    </a:lnTo>
                    <a:lnTo>
                      <a:pt x="1320" y="167"/>
                    </a:lnTo>
                    <a:lnTo>
                      <a:pt x="1327" y="170"/>
                    </a:lnTo>
                    <a:lnTo>
                      <a:pt x="1337" y="170"/>
                    </a:lnTo>
                    <a:lnTo>
                      <a:pt x="1345" y="174"/>
                    </a:lnTo>
                    <a:lnTo>
                      <a:pt x="1352" y="174"/>
                    </a:lnTo>
                    <a:lnTo>
                      <a:pt x="1357" y="177"/>
                    </a:lnTo>
                    <a:lnTo>
                      <a:pt x="1361" y="177"/>
                    </a:lnTo>
                    <a:lnTo>
                      <a:pt x="1367" y="182"/>
                    </a:lnTo>
                    <a:lnTo>
                      <a:pt x="1367" y="185"/>
                    </a:lnTo>
                    <a:lnTo>
                      <a:pt x="1369" y="189"/>
                    </a:lnTo>
                    <a:lnTo>
                      <a:pt x="1354" y="189"/>
                    </a:lnTo>
                    <a:lnTo>
                      <a:pt x="1345" y="192"/>
                    </a:lnTo>
                    <a:lnTo>
                      <a:pt x="1339" y="192"/>
                    </a:lnTo>
                    <a:lnTo>
                      <a:pt x="1320" y="182"/>
                    </a:lnTo>
                    <a:lnTo>
                      <a:pt x="1303" y="177"/>
                    </a:lnTo>
                    <a:lnTo>
                      <a:pt x="1290" y="174"/>
                    </a:lnTo>
                    <a:lnTo>
                      <a:pt x="1281" y="170"/>
                    </a:lnTo>
                    <a:lnTo>
                      <a:pt x="1268" y="170"/>
                    </a:lnTo>
                    <a:lnTo>
                      <a:pt x="1259" y="167"/>
                    </a:lnTo>
                    <a:lnTo>
                      <a:pt x="1238" y="167"/>
                    </a:lnTo>
                    <a:lnTo>
                      <a:pt x="1236" y="170"/>
                    </a:lnTo>
                    <a:lnTo>
                      <a:pt x="1236" y="177"/>
                    </a:lnTo>
                    <a:lnTo>
                      <a:pt x="1238" y="180"/>
                    </a:lnTo>
                    <a:lnTo>
                      <a:pt x="1241" y="180"/>
                    </a:lnTo>
                    <a:lnTo>
                      <a:pt x="1248" y="185"/>
                    </a:lnTo>
                    <a:lnTo>
                      <a:pt x="1229" y="185"/>
                    </a:lnTo>
                    <a:lnTo>
                      <a:pt x="1223" y="180"/>
                    </a:lnTo>
                    <a:lnTo>
                      <a:pt x="1214" y="180"/>
                    </a:lnTo>
                    <a:lnTo>
                      <a:pt x="1211" y="177"/>
                    </a:lnTo>
                    <a:lnTo>
                      <a:pt x="1199" y="177"/>
                    </a:lnTo>
                    <a:lnTo>
                      <a:pt x="1199" y="180"/>
                    </a:lnTo>
                    <a:lnTo>
                      <a:pt x="1202" y="189"/>
                    </a:lnTo>
                    <a:lnTo>
                      <a:pt x="1204" y="194"/>
                    </a:lnTo>
                    <a:lnTo>
                      <a:pt x="1211" y="197"/>
                    </a:lnTo>
                    <a:lnTo>
                      <a:pt x="1219" y="201"/>
                    </a:lnTo>
                    <a:lnTo>
                      <a:pt x="1238" y="201"/>
                    </a:lnTo>
                    <a:lnTo>
                      <a:pt x="1248" y="204"/>
                    </a:lnTo>
                    <a:lnTo>
                      <a:pt x="1259" y="204"/>
                    </a:lnTo>
                    <a:lnTo>
                      <a:pt x="1266" y="207"/>
                    </a:lnTo>
                    <a:lnTo>
                      <a:pt x="1268" y="214"/>
                    </a:lnTo>
                    <a:lnTo>
                      <a:pt x="1275" y="216"/>
                    </a:lnTo>
                    <a:lnTo>
                      <a:pt x="1259" y="216"/>
                    </a:lnTo>
                    <a:lnTo>
                      <a:pt x="1256" y="214"/>
                    </a:lnTo>
                    <a:lnTo>
                      <a:pt x="1251" y="209"/>
                    </a:lnTo>
                    <a:lnTo>
                      <a:pt x="1223" y="209"/>
                    </a:lnTo>
                    <a:lnTo>
                      <a:pt x="1217" y="207"/>
                    </a:lnTo>
                    <a:lnTo>
                      <a:pt x="1202" y="207"/>
                    </a:lnTo>
                    <a:lnTo>
                      <a:pt x="1199" y="201"/>
                    </a:lnTo>
                    <a:lnTo>
                      <a:pt x="1187" y="201"/>
                    </a:lnTo>
                    <a:lnTo>
                      <a:pt x="1182" y="192"/>
                    </a:lnTo>
                    <a:lnTo>
                      <a:pt x="1167" y="185"/>
                    </a:lnTo>
                    <a:lnTo>
                      <a:pt x="1170" y="182"/>
                    </a:lnTo>
                    <a:lnTo>
                      <a:pt x="1177" y="180"/>
                    </a:lnTo>
                    <a:lnTo>
                      <a:pt x="1180" y="177"/>
                    </a:lnTo>
                    <a:lnTo>
                      <a:pt x="1180" y="170"/>
                    </a:lnTo>
                    <a:lnTo>
                      <a:pt x="1165" y="155"/>
                    </a:lnTo>
                    <a:lnTo>
                      <a:pt x="1158" y="152"/>
                    </a:lnTo>
                    <a:lnTo>
                      <a:pt x="1143" y="152"/>
                    </a:lnTo>
                    <a:lnTo>
                      <a:pt x="1150" y="155"/>
                    </a:lnTo>
                    <a:lnTo>
                      <a:pt x="1162" y="167"/>
                    </a:lnTo>
                    <a:lnTo>
                      <a:pt x="1155" y="174"/>
                    </a:lnTo>
                    <a:lnTo>
                      <a:pt x="1143" y="180"/>
                    </a:lnTo>
                    <a:lnTo>
                      <a:pt x="1137" y="180"/>
                    </a:lnTo>
                    <a:lnTo>
                      <a:pt x="1128" y="201"/>
                    </a:lnTo>
                    <a:lnTo>
                      <a:pt x="1165" y="219"/>
                    </a:lnTo>
                    <a:lnTo>
                      <a:pt x="1174" y="219"/>
                    </a:lnTo>
                    <a:lnTo>
                      <a:pt x="1174" y="238"/>
                    </a:lnTo>
                    <a:lnTo>
                      <a:pt x="1170" y="243"/>
                    </a:lnTo>
                    <a:lnTo>
                      <a:pt x="1170" y="250"/>
                    </a:lnTo>
                    <a:lnTo>
                      <a:pt x="1174" y="258"/>
                    </a:lnTo>
                    <a:lnTo>
                      <a:pt x="1192" y="263"/>
                    </a:lnTo>
                    <a:lnTo>
                      <a:pt x="1192" y="273"/>
                    </a:lnTo>
                    <a:lnTo>
                      <a:pt x="1223" y="280"/>
                    </a:lnTo>
                    <a:lnTo>
                      <a:pt x="1226" y="280"/>
                    </a:lnTo>
                    <a:lnTo>
                      <a:pt x="1229" y="278"/>
                    </a:lnTo>
                    <a:lnTo>
                      <a:pt x="1236" y="278"/>
                    </a:lnTo>
                    <a:lnTo>
                      <a:pt x="1244" y="273"/>
                    </a:lnTo>
                    <a:lnTo>
                      <a:pt x="1263" y="273"/>
                    </a:lnTo>
                    <a:lnTo>
                      <a:pt x="1271" y="278"/>
                    </a:lnTo>
                    <a:lnTo>
                      <a:pt x="1275" y="280"/>
                    </a:lnTo>
                    <a:lnTo>
                      <a:pt x="1281" y="283"/>
                    </a:lnTo>
                    <a:lnTo>
                      <a:pt x="1290" y="283"/>
                    </a:lnTo>
                    <a:lnTo>
                      <a:pt x="1296" y="286"/>
                    </a:lnTo>
                    <a:lnTo>
                      <a:pt x="1315" y="292"/>
                    </a:lnTo>
                    <a:lnTo>
                      <a:pt x="1327" y="305"/>
                    </a:lnTo>
                    <a:lnTo>
                      <a:pt x="1327" y="307"/>
                    </a:lnTo>
                    <a:lnTo>
                      <a:pt x="1320" y="307"/>
                    </a:lnTo>
                    <a:lnTo>
                      <a:pt x="1318" y="310"/>
                    </a:lnTo>
                    <a:lnTo>
                      <a:pt x="1312" y="310"/>
                    </a:lnTo>
                    <a:lnTo>
                      <a:pt x="1308" y="314"/>
                    </a:lnTo>
                    <a:lnTo>
                      <a:pt x="1312" y="317"/>
                    </a:lnTo>
                    <a:lnTo>
                      <a:pt x="1318" y="320"/>
                    </a:lnTo>
                    <a:lnTo>
                      <a:pt x="1327" y="329"/>
                    </a:lnTo>
                    <a:lnTo>
                      <a:pt x="1352" y="329"/>
                    </a:lnTo>
                    <a:lnTo>
                      <a:pt x="1345" y="332"/>
                    </a:lnTo>
                    <a:lnTo>
                      <a:pt x="1342" y="332"/>
                    </a:lnTo>
                    <a:lnTo>
                      <a:pt x="1337" y="335"/>
                    </a:lnTo>
                    <a:lnTo>
                      <a:pt x="1324" y="335"/>
                    </a:lnTo>
                    <a:lnTo>
                      <a:pt x="1318" y="332"/>
                    </a:lnTo>
                    <a:lnTo>
                      <a:pt x="1315" y="329"/>
                    </a:lnTo>
                    <a:lnTo>
                      <a:pt x="1308" y="327"/>
                    </a:lnTo>
                    <a:lnTo>
                      <a:pt x="1308" y="320"/>
                    </a:lnTo>
                    <a:lnTo>
                      <a:pt x="1303" y="307"/>
                    </a:lnTo>
                    <a:lnTo>
                      <a:pt x="1296" y="302"/>
                    </a:lnTo>
                    <a:lnTo>
                      <a:pt x="1283" y="295"/>
                    </a:lnTo>
                    <a:lnTo>
                      <a:pt x="1281" y="292"/>
                    </a:lnTo>
                    <a:lnTo>
                      <a:pt x="1278" y="292"/>
                    </a:lnTo>
                    <a:lnTo>
                      <a:pt x="1275" y="290"/>
                    </a:lnTo>
                    <a:lnTo>
                      <a:pt x="1275" y="283"/>
                    </a:lnTo>
                    <a:lnTo>
                      <a:pt x="1271" y="280"/>
                    </a:lnTo>
                    <a:lnTo>
                      <a:pt x="1259" y="280"/>
                    </a:lnTo>
                    <a:lnTo>
                      <a:pt x="1253" y="283"/>
                    </a:lnTo>
                    <a:lnTo>
                      <a:pt x="1244" y="283"/>
                    </a:lnTo>
                    <a:lnTo>
                      <a:pt x="1238" y="286"/>
                    </a:lnTo>
                    <a:lnTo>
                      <a:pt x="1226" y="286"/>
                    </a:lnTo>
                    <a:lnTo>
                      <a:pt x="1217" y="295"/>
                    </a:lnTo>
                    <a:lnTo>
                      <a:pt x="1219" y="298"/>
                    </a:lnTo>
                    <a:lnTo>
                      <a:pt x="1223" y="305"/>
                    </a:lnTo>
                    <a:lnTo>
                      <a:pt x="1229" y="307"/>
                    </a:lnTo>
                    <a:lnTo>
                      <a:pt x="1238" y="317"/>
                    </a:lnTo>
                    <a:lnTo>
                      <a:pt x="1244" y="320"/>
                    </a:lnTo>
                    <a:lnTo>
                      <a:pt x="1244" y="322"/>
                    </a:lnTo>
                    <a:lnTo>
                      <a:pt x="1232" y="335"/>
                    </a:lnTo>
                    <a:lnTo>
                      <a:pt x="1229" y="335"/>
                    </a:lnTo>
                    <a:lnTo>
                      <a:pt x="1226" y="356"/>
                    </a:lnTo>
                    <a:lnTo>
                      <a:pt x="1204" y="366"/>
                    </a:lnTo>
                    <a:lnTo>
                      <a:pt x="1204" y="369"/>
                    </a:lnTo>
                    <a:lnTo>
                      <a:pt x="1202" y="374"/>
                    </a:lnTo>
                    <a:lnTo>
                      <a:pt x="1199" y="378"/>
                    </a:lnTo>
                    <a:lnTo>
                      <a:pt x="1182" y="378"/>
                    </a:lnTo>
                    <a:lnTo>
                      <a:pt x="1177" y="374"/>
                    </a:lnTo>
                    <a:lnTo>
                      <a:pt x="1162" y="374"/>
                    </a:lnTo>
                    <a:lnTo>
                      <a:pt x="1131" y="371"/>
                    </a:lnTo>
                    <a:lnTo>
                      <a:pt x="1128" y="371"/>
                    </a:lnTo>
                    <a:lnTo>
                      <a:pt x="1125" y="369"/>
                    </a:lnTo>
                    <a:lnTo>
                      <a:pt x="1118" y="366"/>
                    </a:lnTo>
                    <a:lnTo>
                      <a:pt x="1113" y="366"/>
                    </a:lnTo>
                    <a:lnTo>
                      <a:pt x="1106" y="359"/>
                    </a:lnTo>
                    <a:lnTo>
                      <a:pt x="1133" y="359"/>
                    </a:lnTo>
                    <a:lnTo>
                      <a:pt x="1143" y="362"/>
                    </a:lnTo>
                    <a:lnTo>
                      <a:pt x="1155" y="354"/>
                    </a:lnTo>
                    <a:lnTo>
                      <a:pt x="1162" y="354"/>
                    </a:lnTo>
                    <a:lnTo>
                      <a:pt x="1167" y="356"/>
                    </a:lnTo>
                    <a:lnTo>
                      <a:pt x="1177" y="356"/>
                    </a:lnTo>
                    <a:lnTo>
                      <a:pt x="1182" y="354"/>
                    </a:lnTo>
                    <a:lnTo>
                      <a:pt x="1182" y="344"/>
                    </a:lnTo>
                    <a:lnTo>
                      <a:pt x="1187" y="339"/>
                    </a:lnTo>
                    <a:lnTo>
                      <a:pt x="1187" y="332"/>
                    </a:lnTo>
                    <a:lnTo>
                      <a:pt x="1199" y="329"/>
                    </a:lnTo>
                    <a:lnTo>
                      <a:pt x="1199" y="317"/>
                    </a:lnTo>
                    <a:lnTo>
                      <a:pt x="1192" y="317"/>
                    </a:lnTo>
                    <a:lnTo>
                      <a:pt x="1195" y="314"/>
                    </a:lnTo>
                    <a:lnTo>
                      <a:pt x="1199" y="307"/>
                    </a:lnTo>
                    <a:lnTo>
                      <a:pt x="1199" y="302"/>
                    </a:lnTo>
                    <a:lnTo>
                      <a:pt x="1195" y="298"/>
                    </a:lnTo>
                    <a:lnTo>
                      <a:pt x="1192" y="298"/>
                    </a:lnTo>
                    <a:lnTo>
                      <a:pt x="1187" y="295"/>
                    </a:lnTo>
                    <a:lnTo>
                      <a:pt x="1177" y="295"/>
                    </a:lnTo>
                    <a:lnTo>
                      <a:pt x="1167" y="292"/>
                    </a:lnTo>
                    <a:lnTo>
                      <a:pt x="1162" y="292"/>
                    </a:lnTo>
                    <a:lnTo>
                      <a:pt x="1152" y="283"/>
                    </a:lnTo>
                    <a:lnTo>
                      <a:pt x="1152" y="263"/>
                    </a:lnTo>
                    <a:lnTo>
                      <a:pt x="1150" y="256"/>
                    </a:lnTo>
                    <a:lnTo>
                      <a:pt x="1143" y="250"/>
                    </a:lnTo>
                    <a:lnTo>
                      <a:pt x="1137" y="246"/>
                    </a:lnTo>
                    <a:lnTo>
                      <a:pt x="1133" y="241"/>
                    </a:lnTo>
                    <a:lnTo>
                      <a:pt x="1131" y="238"/>
                    </a:lnTo>
                    <a:lnTo>
                      <a:pt x="1128" y="219"/>
                    </a:lnTo>
                    <a:lnTo>
                      <a:pt x="1094" y="201"/>
                    </a:lnTo>
                    <a:lnTo>
                      <a:pt x="1101" y="194"/>
                    </a:lnTo>
                    <a:lnTo>
                      <a:pt x="1106" y="182"/>
                    </a:lnTo>
                    <a:lnTo>
                      <a:pt x="1106" y="177"/>
                    </a:lnTo>
                    <a:lnTo>
                      <a:pt x="1103" y="170"/>
                    </a:lnTo>
                    <a:lnTo>
                      <a:pt x="1091" y="158"/>
                    </a:lnTo>
                    <a:lnTo>
                      <a:pt x="1081" y="158"/>
                    </a:lnTo>
                    <a:lnTo>
                      <a:pt x="1076" y="155"/>
                    </a:lnTo>
                    <a:lnTo>
                      <a:pt x="1069" y="155"/>
                    </a:lnTo>
                    <a:lnTo>
                      <a:pt x="1002" y="150"/>
                    </a:lnTo>
                    <a:lnTo>
                      <a:pt x="995" y="165"/>
                    </a:lnTo>
                    <a:lnTo>
                      <a:pt x="1005" y="174"/>
                    </a:lnTo>
                    <a:lnTo>
                      <a:pt x="1000" y="189"/>
                    </a:lnTo>
                    <a:lnTo>
                      <a:pt x="972" y="201"/>
                    </a:lnTo>
                    <a:lnTo>
                      <a:pt x="965" y="216"/>
                    </a:lnTo>
                    <a:lnTo>
                      <a:pt x="985" y="219"/>
                    </a:lnTo>
                    <a:lnTo>
                      <a:pt x="1000" y="243"/>
                    </a:lnTo>
                    <a:lnTo>
                      <a:pt x="993" y="253"/>
                    </a:lnTo>
                    <a:lnTo>
                      <a:pt x="1008" y="265"/>
                    </a:lnTo>
                    <a:lnTo>
                      <a:pt x="1027" y="263"/>
                    </a:lnTo>
                    <a:lnTo>
                      <a:pt x="1030" y="265"/>
                    </a:lnTo>
                    <a:lnTo>
                      <a:pt x="1032" y="271"/>
                    </a:lnTo>
                    <a:lnTo>
                      <a:pt x="1039" y="273"/>
                    </a:lnTo>
                    <a:lnTo>
                      <a:pt x="1042" y="278"/>
                    </a:lnTo>
                    <a:lnTo>
                      <a:pt x="1049" y="280"/>
                    </a:lnTo>
                    <a:lnTo>
                      <a:pt x="1069" y="280"/>
                    </a:lnTo>
                    <a:lnTo>
                      <a:pt x="1066" y="310"/>
                    </a:lnTo>
                    <a:lnTo>
                      <a:pt x="1057" y="298"/>
                    </a:lnTo>
                    <a:lnTo>
                      <a:pt x="1049" y="305"/>
                    </a:lnTo>
                    <a:lnTo>
                      <a:pt x="1042" y="302"/>
                    </a:lnTo>
                    <a:lnTo>
                      <a:pt x="1027" y="292"/>
                    </a:lnTo>
                    <a:lnTo>
                      <a:pt x="1008" y="286"/>
                    </a:lnTo>
                    <a:lnTo>
                      <a:pt x="995" y="280"/>
                    </a:lnTo>
                    <a:lnTo>
                      <a:pt x="965" y="280"/>
                    </a:lnTo>
                    <a:lnTo>
                      <a:pt x="956" y="271"/>
                    </a:lnTo>
                    <a:lnTo>
                      <a:pt x="953" y="280"/>
                    </a:lnTo>
                    <a:lnTo>
                      <a:pt x="941" y="268"/>
                    </a:lnTo>
                    <a:lnTo>
                      <a:pt x="938" y="268"/>
                    </a:lnTo>
                    <a:lnTo>
                      <a:pt x="935" y="265"/>
                    </a:lnTo>
                    <a:lnTo>
                      <a:pt x="929" y="263"/>
                    </a:lnTo>
                    <a:lnTo>
                      <a:pt x="919" y="263"/>
                    </a:lnTo>
                    <a:lnTo>
                      <a:pt x="907" y="256"/>
                    </a:lnTo>
                    <a:lnTo>
                      <a:pt x="894" y="256"/>
                    </a:lnTo>
                    <a:lnTo>
                      <a:pt x="889" y="258"/>
                    </a:lnTo>
                    <a:lnTo>
                      <a:pt x="874" y="258"/>
                    </a:lnTo>
                    <a:lnTo>
                      <a:pt x="867" y="256"/>
                    </a:lnTo>
                    <a:lnTo>
                      <a:pt x="840" y="256"/>
                    </a:lnTo>
                    <a:lnTo>
                      <a:pt x="837" y="258"/>
                    </a:lnTo>
                    <a:lnTo>
                      <a:pt x="834" y="258"/>
                    </a:lnTo>
                    <a:lnTo>
                      <a:pt x="830" y="263"/>
                    </a:lnTo>
                    <a:lnTo>
                      <a:pt x="830" y="265"/>
                    </a:lnTo>
                    <a:lnTo>
                      <a:pt x="837" y="271"/>
                    </a:lnTo>
                    <a:lnTo>
                      <a:pt x="843" y="273"/>
                    </a:lnTo>
                    <a:lnTo>
                      <a:pt x="849" y="280"/>
                    </a:lnTo>
                    <a:lnTo>
                      <a:pt x="852" y="280"/>
                    </a:lnTo>
                    <a:lnTo>
                      <a:pt x="840" y="295"/>
                    </a:lnTo>
                    <a:lnTo>
                      <a:pt x="834" y="290"/>
                    </a:lnTo>
                    <a:lnTo>
                      <a:pt x="834" y="305"/>
                    </a:lnTo>
                    <a:lnTo>
                      <a:pt x="828" y="305"/>
                    </a:lnTo>
                    <a:lnTo>
                      <a:pt x="822" y="302"/>
                    </a:lnTo>
                    <a:lnTo>
                      <a:pt x="818" y="302"/>
                    </a:lnTo>
                    <a:lnTo>
                      <a:pt x="815" y="298"/>
                    </a:lnTo>
                    <a:lnTo>
                      <a:pt x="815" y="283"/>
                    </a:lnTo>
                    <a:lnTo>
                      <a:pt x="813" y="280"/>
                    </a:lnTo>
                    <a:lnTo>
                      <a:pt x="803" y="280"/>
                    </a:lnTo>
                    <a:lnTo>
                      <a:pt x="798" y="283"/>
                    </a:lnTo>
                    <a:lnTo>
                      <a:pt x="788" y="286"/>
                    </a:lnTo>
                    <a:lnTo>
                      <a:pt x="781" y="292"/>
                    </a:lnTo>
                    <a:lnTo>
                      <a:pt x="769" y="298"/>
                    </a:lnTo>
                    <a:lnTo>
                      <a:pt x="761" y="298"/>
                    </a:lnTo>
                    <a:lnTo>
                      <a:pt x="748" y="292"/>
                    </a:lnTo>
                    <a:lnTo>
                      <a:pt x="739" y="292"/>
                    </a:lnTo>
                    <a:lnTo>
                      <a:pt x="727" y="295"/>
                    </a:lnTo>
                    <a:lnTo>
                      <a:pt x="717" y="298"/>
                    </a:lnTo>
                    <a:lnTo>
                      <a:pt x="709" y="305"/>
                    </a:lnTo>
                    <a:lnTo>
                      <a:pt x="702" y="307"/>
                    </a:lnTo>
                    <a:lnTo>
                      <a:pt x="699" y="310"/>
                    </a:lnTo>
                    <a:lnTo>
                      <a:pt x="665" y="310"/>
                    </a:lnTo>
                    <a:lnTo>
                      <a:pt x="672" y="298"/>
                    </a:lnTo>
                    <a:lnTo>
                      <a:pt x="672" y="280"/>
                    </a:lnTo>
                    <a:lnTo>
                      <a:pt x="665" y="280"/>
                    </a:lnTo>
                    <a:lnTo>
                      <a:pt x="660" y="283"/>
                    </a:lnTo>
                    <a:lnTo>
                      <a:pt x="650" y="286"/>
                    </a:lnTo>
                    <a:lnTo>
                      <a:pt x="643" y="286"/>
                    </a:lnTo>
                    <a:lnTo>
                      <a:pt x="638" y="292"/>
                    </a:lnTo>
                    <a:lnTo>
                      <a:pt x="638" y="298"/>
                    </a:lnTo>
                    <a:lnTo>
                      <a:pt x="641" y="302"/>
                    </a:lnTo>
                    <a:lnTo>
                      <a:pt x="641" y="305"/>
                    </a:lnTo>
                    <a:lnTo>
                      <a:pt x="628" y="307"/>
                    </a:lnTo>
                    <a:lnTo>
                      <a:pt x="628" y="295"/>
                    </a:lnTo>
                    <a:lnTo>
                      <a:pt x="616" y="298"/>
                    </a:lnTo>
                    <a:lnTo>
                      <a:pt x="589" y="302"/>
                    </a:lnTo>
                    <a:lnTo>
                      <a:pt x="567" y="317"/>
                    </a:lnTo>
                    <a:lnTo>
                      <a:pt x="542" y="320"/>
                    </a:lnTo>
                    <a:lnTo>
                      <a:pt x="549" y="329"/>
                    </a:lnTo>
                    <a:lnTo>
                      <a:pt x="542" y="329"/>
                    </a:lnTo>
                    <a:lnTo>
                      <a:pt x="537" y="327"/>
                    </a:lnTo>
                    <a:lnTo>
                      <a:pt x="534" y="327"/>
                    </a:lnTo>
                    <a:lnTo>
                      <a:pt x="527" y="329"/>
                    </a:lnTo>
                    <a:lnTo>
                      <a:pt x="525" y="332"/>
                    </a:lnTo>
                    <a:lnTo>
                      <a:pt x="525" y="354"/>
                    </a:lnTo>
                    <a:lnTo>
                      <a:pt x="488" y="356"/>
                    </a:lnTo>
                    <a:lnTo>
                      <a:pt x="485" y="354"/>
                    </a:lnTo>
                    <a:lnTo>
                      <a:pt x="478" y="351"/>
                    </a:lnTo>
                    <a:lnTo>
                      <a:pt x="475" y="347"/>
                    </a:lnTo>
                    <a:lnTo>
                      <a:pt x="454" y="347"/>
                    </a:lnTo>
                    <a:lnTo>
                      <a:pt x="451" y="344"/>
                    </a:lnTo>
                    <a:lnTo>
                      <a:pt x="451" y="329"/>
                    </a:lnTo>
                    <a:lnTo>
                      <a:pt x="454" y="327"/>
                    </a:lnTo>
                    <a:lnTo>
                      <a:pt x="454" y="322"/>
                    </a:lnTo>
                    <a:lnTo>
                      <a:pt x="458" y="320"/>
                    </a:lnTo>
                    <a:lnTo>
                      <a:pt x="463" y="322"/>
                    </a:lnTo>
                    <a:lnTo>
                      <a:pt x="493" y="322"/>
                    </a:lnTo>
                    <a:lnTo>
                      <a:pt x="488" y="320"/>
                    </a:lnTo>
                    <a:lnTo>
                      <a:pt x="485" y="314"/>
                    </a:lnTo>
                    <a:lnTo>
                      <a:pt x="478" y="310"/>
                    </a:lnTo>
                    <a:lnTo>
                      <a:pt x="473" y="305"/>
                    </a:lnTo>
                    <a:lnTo>
                      <a:pt x="466" y="302"/>
                    </a:lnTo>
                    <a:lnTo>
                      <a:pt x="460" y="295"/>
                    </a:lnTo>
                    <a:lnTo>
                      <a:pt x="396" y="295"/>
                    </a:lnTo>
                    <a:lnTo>
                      <a:pt x="402" y="302"/>
                    </a:lnTo>
                    <a:lnTo>
                      <a:pt x="414" y="302"/>
                    </a:lnTo>
                    <a:lnTo>
                      <a:pt x="421" y="305"/>
                    </a:lnTo>
                    <a:lnTo>
                      <a:pt x="421" y="314"/>
                    </a:lnTo>
                    <a:lnTo>
                      <a:pt x="417" y="322"/>
                    </a:lnTo>
                    <a:lnTo>
                      <a:pt x="417" y="329"/>
                    </a:lnTo>
                    <a:lnTo>
                      <a:pt x="414" y="339"/>
                    </a:lnTo>
                    <a:lnTo>
                      <a:pt x="414" y="351"/>
                    </a:lnTo>
                    <a:lnTo>
                      <a:pt x="417" y="351"/>
                    </a:lnTo>
                    <a:lnTo>
                      <a:pt x="424" y="354"/>
                    </a:lnTo>
                    <a:lnTo>
                      <a:pt x="436" y="354"/>
                    </a:lnTo>
                    <a:lnTo>
                      <a:pt x="439" y="356"/>
                    </a:lnTo>
                    <a:lnTo>
                      <a:pt x="441" y="356"/>
                    </a:lnTo>
                    <a:lnTo>
                      <a:pt x="439" y="374"/>
                    </a:lnTo>
                    <a:lnTo>
                      <a:pt x="445" y="390"/>
                    </a:lnTo>
                    <a:lnTo>
                      <a:pt x="426" y="378"/>
                    </a:lnTo>
                    <a:lnTo>
                      <a:pt x="417" y="390"/>
                    </a:lnTo>
                    <a:lnTo>
                      <a:pt x="414" y="374"/>
                    </a:lnTo>
                    <a:lnTo>
                      <a:pt x="377" y="366"/>
                    </a:lnTo>
                    <a:lnTo>
                      <a:pt x="362" y="384"/>
                    </a:lnTo>
                    <a:lnTo>
                      <a:pt x="350" y="384"/>
                    </a:lnTo>
                    <a:lnTo>
                      <a:pt x="347" y="390"/>
                    </a:lnTo>
                    <a:lnTo>
                      <a:pt x="340" y="393"/>
                    </a:lnTo>
                    <a:lnTo>
                      <a:pt x="338" y="396"/>
                    </a:lnTo>
                    <a:lnTo>
                      <a:pt x="332" y="399"/>
                    </a:lnTo>
                    <a:lnTo>
                      <a:pt x="325" y="399"/>
                    </a:lnTo>
                    <a:lnTo>
                      <a:pt x="320" y="403"/>
                    </a:lnTo>
                    <a:lnTo>
                      <a:pt x="320" y="408"/>
                    </a:lnTo>
                    <a:lnTo>
                      <a:pt x="323" y="411"/>
                    </a:lnTo>
                    <a:lnTo>
                      <a:pt x="328" y="415"/>
                    </a:lnTo>
                    <a:lnTo>
                      <a:pt x="335" y="420"/>
                    </a:lnTo>
                    <a:lnTo>
                      <a:pt x="340" y="423"/>
                    </a:lnTo>
                    <a:lnTo>
                      <a:pt x="344" y="427"/>
                    </a:lnTo>
                    <a:lnTo>
                      <a:pt x="350" y="430"/>
                    </a:lnTo>
                    <a:lnTo>
                      <a:pt x="359" y="445"/>
                    </a:lnTo>
                    <a:lnTo>
                      <a:pt x="344" y="435"/>
                    </a:lnTo>
                    <a:lnTo>
                      <a:pt x="338" y="440"/>
                    </a:lnTo>
                    <a:lnTo>
                      <a:pt x="335" y="442"/>
                    </a:lnTo>
                    <a:lnTo>
                      <a:pt x="328" y="442"/>
                    </a:lnTo>
                    <a:lnTo>
                      <a:pt x="323" y="440"/>
                    </a:lnTo>
                    <a:lnTo>
                      <a:pt x="316" y="440"/>
                    </a:lnTo>
                    <a:lnTo>
                      <a:pt x="308" y="435"/>
                    </a:lnTo>
                    <a:lnTo>
                      <a:pt x="301" y="433"/>
                    </a:lnTo>
                    <a:lnTo>
                      <a:pt x="291" y="433"/>
                    </a:lnTo>
                    <a:lnTo>
                      <a:pt x="286" y="430"/>
                    </a:lnTo>
                    <a:lnTo>
                      <a:pt x="279" y="430"/>
                    </a:lnTo>
                    <a:lnTo>
                      <a:pt x="276" y="427"/>
                    </a:lnTo>
                    <a:lnTo>
                      <a:pt x="276" y="420"/>
                    </a:lnTo>
                    <a:lnTo>
                      <a:pt x="271" y="418"/>
                    </a:lnTo>
                    <a:lnTo>
                      <a:pt x="261" y="418"/>
                    </a:lnTo>
                    <a:lnTo>
                      <a:pt x="249" y="423"/>
                    </a:lnTo>
                    <a:lnTo>
                      <a:pt x="246" y="427"/>
                    </a:lnTo>
                    <a:lnTo>
                      <a:pt x="237" y="427"/>
                    </a:lnTo>
                    <a:lnTo>
                      <a:pt x="258" y="445"/>
                    </a:lnTo>
                    <a:lnTo>
                      <a:pt x="267" y="445"/>
                    </a:lnTo>
                    <a:lnTo>
                      <a:pt x="273" y="448"/>
                    </a:lnTo>
                    <a:lnTo>
                      <a:pt x="279" y="448"/>
                    </a:lnTo>
                    <a:lnTo>
                      <a:pt x="286" y="452"/>
                    </a:lnTo>
                    <a:lnTo>
                      <a:pt x="288" y="452"/>
                    </a:lnTo>
                    <a:lnTo>
                      <a:pt x="288" y="454"/>
                    </a:lnTo>
                    <a:lnTo>
                      <a:pt x="286" y="460"/>
                    </a:lnTo>
                    <a:lnTo>
                      <a:pt x="279" y="463"/>
                    </a:lnTo>
                    <a:lnTo>
                      <a:pt x="276" y="467"/>
                    </a:lnTo>
                    <a:lnTo>
                      <a:pt x="242" y="457"/>
                    </a:lnTo>
                    <a:lnTo>
                      <a:pt x="237" y="454"/>
                    </a:lnTo>
                    <a:lnTo>
                      <a:pt x="234" y="452"/>
                    </a:lnTo>
                    <a:lnTo>
                      <a:pt x="227" y="448"/>
                    </a:lnTo>
                    <a:lnTo>
                      <a:pt x="197" y="448"/>
                    </a:lnTo>
                    <a:lnTo>
                      <a:pt x="194" y="445"/>
                    </a:lnTo>
                    <a:lnTo>
                      <a:pt x="194" y="420"/>
                    </a:lnTo>
                    <a:lnTo>
                      <a:pt x="185" y="415"/>
                    </a:lnTo>
                    <a:lnTo>
                      <a:pt x="190" y="408"/>
                    </a:lnTo>
                    <a:lnTo>
                      <a:pt x="194" y="403"/>
                    </a:lnTo>
                    <a:lnTo>
                      <a:pt x="194" y="393"/>
                    </a:lnTo>
                    <a:lnTo>
                      <a:pt x="185" y="386"/>
                    </a:lnTo>
                    <a:lnTo>
                      <a:pt x="166" y="381"/>
                    </a:lnTo>
                    <a:lnTo>
                      <a:pt x="151" y="378"/>
                    </a:lnTo>
                    <a:lnTo>
                      <a:pt x="145" y="374"/>
                    </a:lnTo>
                    <a:lnTo>
                      <a:pt x="129" y="366"/>
                    </a:lnTo>
                    <a:lnTo>
                      <a:pt x="116" y="356"/>
                    </a:lnTo>
                    <a:lnTo>
                      <a:pt x="111" y="347"/>
                    </a:lnTo>
                    <a:lnTo>
                      <a:pt x="129" y="347"/>
                    </a:lnTo>
                    <a:lnTo>
                      <a:pt x="129" y="354"/>
                    </a:lnTo>
                    <a:lnTo>
                      <a:pt x="136" y="354"/>
                    </a:lnTo>
                    <a:lnTo>
                      <a:pt x="141" y="356"/>
                    </a:lnTo>
                    <a:lnTo>
                      <a:pt x="151" y="356"/>
                    </a:lnTo>
                    <a:lnTo>
                      <a:pt x="160" y="359"/>
                    </a:lnTo>
                    <a:lnTo>
                      <a:pt x="175" y="359"/>
                    </a:lnTo>
                    <a:lnTo>
                      <a:pt x="182" y="362"/>
                    </a:lnTo>
                    <a:lnTo>
                      <a:pt x="185" y="369"/>
                    </a:lnTo>
                    <a:lnTo>
                      <a:pt x="197" y="374"/>
                    </a:lnTo>
                    <a:lnTo>
                      <a:pt x="224" y="374"/>
                    </a:lnTo>
                    <a:lnTo>
                      <a:pt x="239" y="378"/>
                    </a:lnTo>
                    <a:lnTo>
                      <a:pt x="246" y="378"/>
                    </a:lnTo>
                    <a:lnTo>
                      <a:pt x="252" y="381"/>
                    </a:lnTo>
                    <a:lnTo>
                      <a:pt x="264" y="384"/>
                    </a:lnTo>
                    <a:lnTo>
                      <a:pt x="283" y="386"/>
                    </a:lnTo>
                    <a:lnTo>
                      <a:pt x="308" y="384"/>
                    </a:lnTo>
                    <a:lnTo>
                      <a:pt x="332" y="378"/>
                    </a:lnTo>
                    <a:lnTo>
                      <a:pt x="350" y="369"/>
                    </a:lnTo>
                    <a:lnTo>
                      <a:pt x="359" y="359"/>
                    </a:lnTo>
                    <a:lnTo>
                      <a:pt x="355" y="347"/>
                    </a:lnTo>
                    <a:lnTo>
                      <a:pt x="335" y="327"/>
                    </a:lnTo>
                    <a:lnTo>
                      <a:pt x="325" y="320"/>
                    </a:lnTo>
                    <a:lnTo>
                      <a:pt x="316" y="317"/>
                    </a:lnTo>
                    <a:lnTo>
                      <a:pt x="291" y="310"/>
                    </a:lnTo>
                    <a:lnTo>
                      <a:pt x="267" y="302"/>
                    </a:lnTo>
                    <a:lnTo>
                      <a:pt x="230" y="290"/>
                    </a:lnTo>
                    <a:lnTo>
                      <a:pt x="212" y="280"/>
                    </a:lnTo>
                    <a:lnTo>
                      <a:pt x="194" y="278"/>
                    </a:lnTo>
                    <a:lnTo>
                      <a:pt x="126" y="278"/>
                    </a:lnTo>
                    <a:lnTo>
                      <a:pt x="121" y="268"/>
                    </a:lnTo>
                    <a:lnTo>
                      <a:pt x="108" y="271"/>
                    </a:lnTo>
                    <a:lnTo>
                      <a:pt x="89" y="263"/>
                    </a:lnTo>
                    <a:lnTo>
                      <a:pt x="108" y="258"/>
                    </a:lnTo>
                    <a:lnTo>
                      <a:pt x="116" y="253"/>
                    </a:lnTo>
                    <a:lnTo>
                      <a:pt x="114" y="253"/>
                    </a:lnTo>
                    <a:lnTo>
                      <a:pt x="111" y="250"/>
                    </a:lnTo>
                    <a:lnTo>
                      <a:pt x="104" y="250"/>
                    </a:lnTo>
                    <a:lnTo>
                      <a:pt x="96" y="246"/>
                    </a:lnTo>
                    <a:lnTo>
                      <a:pt x="86" y="246"/>
                    </a:lnTo>
                    <a:lnTo>
                      <a:pt x="81" y="243"/>
                    </a:lnTo>
                    <a:lnTo>
                      <a:pt x="74" y="250"/>
                    </a:lnTo>
                    <a:lnTo>
                      <a:pt x="74" y="253"/>
                    </a:lnTo>
                    <a:lnTo>
                      <a:pt x="71" y="256"/>
                    </a:lnTo>
                    <a:lnTo>
                      <a:pt x="62" y="256"/>
                    </a:lnTo>
                    <a:lnTo>
                      <a:pt x="56" y="263"/>
                    </a:lnTo>
                    <a:lnTo>
                      <a:pt x="37" y="263"/>
                    </a:lnTo>
                    <a:lnTo>
                      <a:pt x="35" y="268"/>
                    </a:lnTo>
                    <a:lnTo>
                      <a:pt x="22" y="271"/>
                    </a:lnTo>
                    <a:lnTo>
                      <a:pt x="22" y="273"/>
                    </a:lnTo>
                    <a:lnTo>
                      <a:pt x="20" y="280"/>
                    </a:lnTo>
                    <a:lnTo>
                      <a:pt x="7" y="280"/>
                    </a:lnTo>
                    <a:lnTo>
                      <a:pt x="3" y="286"/>
                    </a:lnTo>
                    <a:lnTo>
                      <a:pt x="10" y="292"/>
                    </a:lnTo>
                    <a:lnTo>
                      <a:pt x="10" y="295"/>
                    </a:lnTo>
                    <a:lnTo>
                      <a:pt x="0" y="295"/>
                    </a:lnTo>
                    <a:lnTo>
                      <a:pt x="0" y="302"/>
                    </a:lnTo>
                    <a:lnTo>
                      <a:pt x="3" y="307"/>
                    </a:lnTo>
                    <a:lnTo>
                      <a:pt x="3" y="310"/>
                    </a:lnTo>
                    <a:lnTo>
                      <a:pt x="7" y="314"/>
                    </a:lnTo>
                    <a:lnTo>
                      <a:pt x="10" y="314"/>
                    </a:lnTo>
                    <a:lnTo>
                      <a:pt x="13" y="310"/>
                    </a:lnTo>
                    <a:lnTo>
                      <a:pt x="22" y="310"/>
                    </a:lnTo>
                    <a:lnTo>
                      <a:pt x="47" y="335"/>
                    </a:lnTo>
                    <a:lnTo>
                      <a:pt x="47" y="341"/>
                    </a:lnTo>
                    <a:lnTo>
                      <a:pt x="44" y="341"/>
                    </a:lnTo>
                    <a:lnTo>
                      <a:pt x="37" y="344"/>
                    </a:lnTo>
                    <a:lnTo>
                      <a:pt x="35" y="344"/>
                    </a:lnTo>
                    <a:lnTo>
                      <a:pt x="35" y="351"/>
                    </a:lnTo>
                    <a:lnTo>
                      <a:pt x="32" y="351"/>
                    </a:lnTo>
                    <a:lnTo>
                      <a:pt x="25" y="354"/>
                    </a:lnTo>
                    <a:lnTo>
                      <a:pt x="22" y="356"/>
                    </a:lnTo>
                    <a:lnTo>
                      <a:pt x="32" y="366"/>
                    </a:lnTo>
                    <a:lnTo>
                      <a:pt x="37" y="369"/>
                    </a:lnTo>
                    <a:lnTo>
                      <a:pt x="40" y="374"/>
                    </a:lnTo>
                    <a:lnTo>
                      <a:pt x="47" y="378"/>
                    </a:lnTo>
                    <a:lnTo>
                      <a:pt x="59" y="390"/>
                    </a:lnTo>
                    <a:lnTo>
                      <a:pt x="65" y="393"/>
                    </a:lnTo>
                    <a:lnTo>
                      <a:pt x="69" y="396"/>
                    </a:lnTo>
                    <a:lnTo>
                      <a:pt x="69" y="399"/>
                    </a:lnTo>
                    <a:lnTo>
                      <a:pt x="65" y="403"/>
                    </a:lnTo>
                    <a:lnTo>
                      <a:pt x="59" y="403"/>
                    </a:lnTo>
                    <a:lnTo>
                      <a:pt x="52" y="399"/>
                    </a:lnTo>
                    <a:lnTo>
                      <a:pt x="50" y="399"/>
                    </a:lnTo>
                    <a:lnTo>
                      <a:pt x="47" y="415"/>
                    </a:lnTo>
                    <a:lnTo>
                      <a:pt x="52" y="420"/>
                    </a:lnTo>
                    <a:lnTo>
                      <a:pt x="52" y="427"/>
                    </a:lnTo>
                    <a:lnTo>
                      <a:pt x="59" y="427"/>
                    </a:lnTo>
                    <a:lnTo>
                      <a:pt x="62" y="430"/>
                    </a:lnTo>
                    <a:lnTo>
                      <a:pt x="65" y="430"/>
                    </a:lnTo>
                    <a:lnTo>
                      <a:pt x="69" y="433"/>
                    </a:lnTo>
                    <a:lnTo>
                      <a:pt x="69" y="435"/>
                    </a:lnTo>
                    <a:lnTo>
                      <a:pt x="65" y="440"/>
                    </a:lnTo>
                    <a:lnTo>
                      <a:pt x="62" y="445"/>
                    </a:lnTo>
                    <a:lnTo>
                      <a:pt x="74" y="448"/>
                    </a:lnTo>
                    <a:lnTo>
                      <a:pt x="81" y="452"/>
                    </a:lnTo>
                    <a:lnTo>
                      <a:pt x="84" y="454"/>
                    </a:lnTo>
                    <a:lnTo>
                      <a:pt x="84" y="457"/>
                    </a:lnTo>
                    <a:lnTo>
                      <a:pt x="71" y="469"/>
                    </a:lnTo>
                    <a:lnTo>
                      <a:pt x="69" y="469"/>
                    </a:lnTo>
                    <a:lnTo>
                      <a:pt x="104" y="487"/>
                    </a:lnTo>
                    <a:lnTo>
                      <a:pt x="108" y="494"/>
                    </a:lnTo>
                    <a:lnTo>
                      <a:pt x="111" y="497"/>
                    </a:lnTo>
                    <a:lnTo>
                      <a:pt x="114" y="503"/>
                    </a:lnTo>
                    <a:lnTo>
                      <a:pt x="114" y="509"/>
                    </a:lnTo>
                    <a:lnTo>
                      <a:pt x="111" y="512"/>
                    </a:lnTo>
                    <a:lnTo>
                      <a:pt x="108" y="518"/>
                    </a:lnTo>
                    <a:lnTo>
                      <a:pt x="89" y="536"/>
                    </a:lnTo>
                    <a:lnTo>
                      <a:pt x="86" y="536"/>
                    </a:lnTo>
                    <a:lnTo>
                      <a:pt x="56" y="567"/>
                    </a:lnTo>
                    <a:lnTo>
                      <a:pt x="25" y="582"/>
                    </a:lnTo>
                    <a:lnTo>
                      <a:pt x="28" y="588"/>
                    </a:lnTo>
                    <a:lnTo>
                      <a:pt x="44" y="580"/>
                    </a:lnTo>
                    <a:lnTo>
                      <a:pt x="47" y="588"/>
                    </a:lnTo>
                    <a:lnTo>
                      <a:pt x="52" y="595"/>
                    </a:lnTo>
                    <a:lnTo>
                      <a:pt x="59" y="597"/>
                    </a:lnTo>
                    <a:lnTo>
                      <a:pt x="62" y="600"/>
                    </a:lnTo>
                    <a:lnTo>
                      <a:pt x="86" y="600"/>
                    </a:lnTo>
                    <a:lnTo>
                      <a:pt x="93" y="610"/>
                    </a:lnTo>
                    <a:lnTo>
                      <a:pt x="86" y="610"/>
                    </a:lnTo>
                    <a:lnTo>
                      <a:pt x="81" y="607"/>
                    </a:lnTo>
                    <a:lnTo>
                      <a:pt x="65" y="607"/>
                    </a:lnTo>
                    <a:lnTo>
                      <a:pt x="59" y="612"/>
                    </a:lnTo>
                    <a:lnTo>
                      <a:pt x="59" y="616"/>
                    </a:lnTo>
                    <a:lnTo>
                      <a:pt x="40" y="616"/>
                    </a:lnTo>
                    <a:lnTo>
                      <a:pt x="37" y="631"/>
                    </a:lnTo>
                    <a:lnTo>
                      <a:pt x="32" y="631"/>
                    </a:lnTo>
                    <a:lnTo>
                      <a:pt x="28" y="637"/>
                    </a:lnTo>
                    <a:lnTo>
                      <a:pt x="32" y="644"/>
                    </a:lnTo>
                    <a:lnTo>
                      <a:pt x="28" y="646"/>
                    </a:lnTo>
                    <a:lnTo>
                      <a:pt x="25" y="646"/>
                    </a:lnTo>
                    <a:lnTo>
                      <a:pt x="20" y="652"/>
                    </a:lnTo>
                    <a:lnTo>
                      <a:pt x="20" y="661"/>
                    </a:lnTo>
                    <a:lnTo>
                      <a:pt x="28" y="664"/>
                    </a:lnTo>
                    <a:lnTo>
                      <a:pt x="22" y="676"/>
                    </a:lnTo>
                    <a:lnTo>
                      <a:pt x="28" y="680"/>
                    </a:lnTo>
                    <a:lnTo>
                      <a:pt x="35" y="689"/>
                    </a:lnTo>
                    <a:lnTo>
                      <a:pt x="25" y="695"/>
                    </a:lnTo>
                    <a:lnTo>
                      <a:pt x="25" y="701"/>
                    </a:lnTo>
                    <a:lnTo>
                      <a:pt x="28" y="701"/>
                    </a:lnTo>
                    <a:lnTo>
                      <a:pt x="35" y="708"/>
                    </a:lnTo>
                    <a:lnTo>
                      <a:pt x="40" y="710"/>
                    </a:lnTo>
                    <a:lnTo>
                      <a:pt x="44" y="713"/>
                    </a:lnTo>
                    <a:lnTo>
                      <a:pt x="44" y="717"/>
                    </a:lnTo>
                    <a:lnTo>
                      <a:pt x="35" y="717"/>
                    </a:lnTo>
                    <a:lnTo>
                      <a:pt x="32" y="725"/>
                    </a:lnTo>
                    <a:lnTo>
                      <a:pt x="44" y="728"/>
                    </a:lnTo>
                    <a:lnTo>
                      <a:pt x="47" y="732"/>
                    </a:lnTo>
                    <a:lnTo>
                      <a:pt x="50" y="738"/>
                    </a:lnTo>
                    <a:lnTo>
                      <a:pt x="56" y="744"/>
                    </a:lnTo>
                    <a:lnTo>
                      <a:pt x="56" y="757"/>
                    </a:lnTo>
                    <a:lnTo>
                      <a:pt x="69" y="757"/>
                    </a:lnTo>
                    <a:lnTo>
                      <a:pt x="71" y="759"/>
                    </a:lnTo>
                    <a:lnTo>
                      <a:pt x="71" y="762"/>
                    </a:lnTo>
                    <a:lnTo>
                      <a:pt x="77" y="759"/>
                    </a:lnTo>
                    <a:lnTo>
                      <a:pt x="96" y="762"/>
                    </a:lnTo>
                    <a:lnTo>
                      <a:pt x="99" y="772"/>
                    </a:lnTo>
                    <a:lnTo>
                      <a:pt x="114" y="762"/>
                    </a:lnTo>
                    <a:lnTo>
                      <a:pt x="116" y="762"/>
                    </a:lnTo>
                    <a:lnTo>
                      <a:pt x="121" y="765"/>
                    </a:lnTo>
                    <a:lnTo>
                      <a:pt x="138" y="774"/>
                    </a:lnTo>
                    <a:lnTo>
                      <a:pt x="141" y="777"/>
                    </a:lnTo>
                    <a:lnTo>
                      <a:pt x="141" y="784"/>
                    </a:lnTo>
                    <a:lnTo>
                      <a:pt x="138" y="787"/>
                    </a:lnTo>
                    <a:lnTo>
                      <a:pt x="145" y="796"/>
                    </a:lnTo>
                    <a:lnTo>
                      <a:pt x="141" y="806"/>
                    </a:lnTo>
                    <a:lnTo>
                      <a:pt x="145" y="808"/>
                    </a:lnTo>
                    <a:lnTo>
                      <a:pt x="151" y="811"/>
                    </a:lnTo>
                    <a:lnTo>
                      <a:pt x="160" y="821"/>
                    </a:lnTo>
                    <a:lnTo>
                      <a:pt x="160" y="826"/>
                    </a:lnTo>
                    <a:lnTo>
                      <a:pt x="175" y="833"/>
                    </a:lnTo>
                    <a:lnTo>
                      <a:pt x="175" y="845"/>
                    </a:lnTo>
                    <a:lnTo>
                      <a:pt x="194" y="845"/>
                    </a:lnTo>
                    <a:lnTo>
                      <a:pt x="197" y="848"/>
                    </a:lnTo>
                    <a:lnTo>
                      <a:pt x="200" y="848"/>
                    </a:lnTo>
                    <a:lnTo>
                      <a:pt x="200" y="851"/>
                    </a:lnTo>
                    <a:lnTo>
                      <a:pt x="197" y="853"/>
                    </a:lnTo>
                    <a:lnTo>
                      <a:pt x="209" y="860"/>
                    </a:lnTo>
                    <a:lnTo>
                      <a:pt x="202" y="863"/>
                    </a:lnTo>
                    <a:lnTo>
                      <a:pt x="200" y="870"/>
                    </a:lnTo>
                    <a:lnTo>
                      <a:pt x="187" y="875"/>
                    </a:lnTo>
                    <a:lnTo>
                      <a:pt x="185" y="875"/>
                    </a:lnTo>
                    <a:lnTo>
                      <a:pt x="182" y="872"/>
                    </a:lnTo>
                    <a:lnTo>
                      <a:pt x="178" y="872"/>
                    </a:lnTo>
                    <a:lnTo>
                      <a:pt x="178" y="870"/>
                    </a:lnTo>
                    <a:lnTo>
                      <a:pt x="166" y="870"/>
                    </a:lnTo>
                    <a:lnTo>
                      <a:pt x="163" y="872"/>
                    </a:lnTo>
                    <a:lnTo>
                      <a:pt x="163" y="875"/>
                    </a:lnTo>
                    <a:lnTo>
                      <a:pt x="175" y="887"/>
                    </a:lnTo>
                    <a:lnTo>
                      <a:pt x="175" y="897"/>
                    </a:lnTo>
                    <a:lnTo>
                      <a:pt x="178" y="900"/>
                    </a:lnTo>
                    <a:lnTo>
                      <a:pt x="182" y="905"/>
                    </a:lnTo>
                    <a:lnTo>
                      <a:pt x="182" y="915"/>
                    </a:lnTo>
                    <a:lnTo>
                      <a:pt x="200" y="915"/>
                    </a:lnTo>
                    <a:lnTo>
                      <a:pt x="202" y="912"/>
                    </a:lnTo>
                    <a:lnTo>
                      <a:pt x="202" y="905"/>
                    </a:lnTo>
                    <a:lnTo>
                      <a:pt x="219" y="905"/>
                    </a:lnTo>
                    <a:lnTo>
                      <a:pt x="224" y="902"/>
                    </a:lnTo>
                    <a:lnTo>
                      <a:pt x="249" y="902"/>
                    </a:lnTo>
                    <a:lnTo>
                      <a:pt x="252" y="912"/>
                    </a:lnTo>
                    <a:lnTo>
                      <a:pt x="254" y="912"/>
                    </a:lnTo>
                    <a:lnTo>
                      <a:pt x="258" y="915"/>
                    </a:lnTo>
                    <a:lnTo>
                      <a:pt x="264" y="917"/>
                    </a:lnTo>
                    <a:lnTo>
                      <a:pt x="267" y="917"/>
                    </a:lnTo>
                    <a:lnTo>
                      <a:pt x="267" y="924"/>
                    </a:lnTo>
                    <a:lnTo>
                      <a:pt x="264" y="927"/>
                    </a:lnTo>
                    <a:lnTo>
                      <a:pt x="261" y="927"/>
                    </a:lnTo>
                    <a:lnTo>
                      <a:pt x="264" y="936"/>
                    </a:lnTo>
                    <a:lnTo>
                      <a:pt x="264" y="946"/>
                    </a:lnTo>
                    <a:lnTo>
                      <a:pt x="283" y="946"/>
                    </a:lnTo>
                    <a:lnTo>
                      <a:pt x="303" y="954"/>
                    </a:lnTo>
                    <a:lnTo>
                      <a:pt x="310" y="979"/>
                    </a:lnTo>
                    <a:lnTo>
                      <a:pt x="313" y="979"/>
                    </a:lnTo>
                    <a:lnTo>
                      <a:pt x="325" y="976"/>
                    </a:lnTo>
                    <a:lnTo>
                      <a:pt x="328" y="979"/>
                    </a:lnTo>
                    <a:lnTo>
                      <a:pt x="335" y="979"/>
                    </a:lnTo>
                    <a:lnTo>
                      <a:pt x="338" y="983"/>
                    </a:lnTo>
                    <a:lnTo>
                      <a:pt x="362" y="983"/>
                    </a:lnTo>
                    <a:lnTo>
                      <a:pt x="365" y="985"/>
                    </a:lnTo>
                    <a:lnTo>
                      <a:pt x="365" y="983"/>
                    </a:lnTo>
                    <a:lnTo>
                      <a:pt x="368" y="979"/>
                    </a:lnTo>
                    <a:lnTo>
                      <a:pt x="374" y="979"/>
                    </a:lnTo>
                    <a:lnTo>
                      <a:pt x="377" y="985"/>
                    </a:lnTo>
                    <a:lnTo>
                      <a:pt x="389" y="998"/>
                    </a:lnTo>
                    <a:lnTo>
                      <a:pt x="396" y="994"/>
                    </a:lnTo>
                    <a:lnTo>
                      <a:pt x="404" y="994"/>
                    </a:lnTo>
                    <a:lnTo>
                      <a:pt x="409" y="998"/>
                    </a:lnTo>
                    <a:lnTo>
                      <a:pt x="414" y="1000"/>
                    </a:lnTo>
                    <a:lnTo>
                      <a:pt x="436" y="1000"/>
                    </a:lnTo>
                    <a:lnTo>
                      <a:pt x="436" y="1003"/>
                    </a:lnTo>
                    <a:lnTo>
                      <a:pt x="439" y="1006"/>
                    </a:lnTo>
                    <a:lnTo>
                      <a:pt x="448" y="1013"/>
                    </a:lnTo>
                    <a:lnTo>
                      <a:pt x="460" y="1013"/>
                    </a:lnTo>
                    <a:lnTo>
                      <a:pt x="463" y="1015"/>
                    </a:lnTo>
                    <a:lnTo>
                      <a:pt x="463" y="1028"/>
                    </a:lnTo>
                    <a:lnTo>
                      <a:pt x="454" y="1034"/>
                    </a:lnTo>
                    <a:lnTo>
                      <a:pt x="458" y="1034"/>
                    </a:lnTo>
                    <a:lnTo>
                      <a:pt x="460" y="1037"/>
                    </a:lnTo>
                    <a:lnTo>
                      <a:pt x="463" y="1037"/>
                    </a:lnTo>
                    <a:lnTo>
                      <a:pt x="466" y="1040"/>
                    </a:lnTo>
                    <a:lnTo>
                      <a:pt x="463" y="1043"/>
                    </a:lnTo>
                    <a:lnTo>
                      <a:pt x="454" y="1043"/>
                    </a:lnTo>
                    <a:lnTo>
                      <a:pt x="451" y="1047"/>
                    </a:lnTo>
                    <a:lnTo>
                      <a:pt x="458" y="1052"/>
                    </a:lnTo>
                    <a:lnTo>
                      <a:pt x="463" y="1055"/>
                    </a:lnTo>
                    <a:lnTo>
                      <a:pt x="463" y="1062"/>
                    </a:lnTo>
                    <a:lnTo>
                      <a:pt x="466" y="1067"/>
                    </a:lnTo>
                    <a:lnTo>
                      <a:pt x="466" y="1071"/>
                    </a:lnTo>
                    <a:lnTo>
                      <a:pt x="460" y="1077"/>
                    </a:lnTo>
                    <a:lnTo>
                      <a:pt x="454" y="1077"/>
                    </a:lnTo>
                    <a:lnTo>
                      <a:pt x="448" y="1079"/>
                    </a:lnTo>
                    <a:lnTo>
                      <a:pt x="433" y="1079"/>
                    </a:lnTo>
                    <a:lnTo>
                      <a:pt x="426" y="1086"/>
                    </a:lnTo>
                    <a:lnTo>
                      <a:pt x="426" y="1089"/>
                    </a:lnTo>
                    <a:lnTo>
                      <a:pt x="424" y="1092"/>
                    </a:lnTo>
                    <a:lnTo>
                      <a:pt x="414" y="1092"/>
                    </a:lnTo>
                    <a:lnTo>
                      <a:pt x="414" y="1111"/>
                    </a:lnTo>
                    <a:lnTo>
                      <a:pt x="417" y="1111"/>
                    </a:lnTo>
                    <a:lnTo>
                      <a:pt x="421" y="1106"/>
                    </a:lnTo>
                    <a:lnTo>
                      <a:pt x="426" y="1106"/>
                    </a:lnTo>
                    <a:lnTo>
                      <a:pt x="433" y="1104"/>
                    </a:lnTo>
                    <a:lnTo>
                      <a:pt x="448" y="1104"/>
                    </a:lnTo>
                    <a:lnTo>
                      <a:pt x="448" y="1111"/>
                    </a:lnTo>
                    <a:lnTo>
                      <a:pt x="445" y="1113"/>
                    </a:lnTo>
                    <a:lnTo>
                      <a:pt x="441" y="1119"/>
                    </a:lnTo>
                    <a:lnTo>
                      <a:pt x="436" y="1123"/>
                    </a:lnTo>
                    <a:lnTo>
                      <a:pt x="433" y="1126"/>
                    </a:lnTo>
                    <a:lnTo>
                      <a:pt x="404" y="1131"/>
                    </a:lnTo>
                    <a:lnTo>
                      <a:pt x="429" y="1150"/>
                    </a:lnTo>
                    <a:lnTo>
                      <a:pt x="426" y="1150"/>
                    </a:lnTo>
                    <a:lnTo>
                      <a:pt x="424" y="1153"/>
                    </a:lnTo>
                    <a:lnTo>
                      <a:pt x="417" y="1153"/>
                    </a:lnTo>
                    <a:lnTo>
                      <a:pt x="414" y="1155"/>
                    </a:lnTo>
                    <a:lnTo>
                      <a:pt x="409" y="1168"/>
                    </a:lnTo>
                    <a:lnTo>
                      <a:pt x="409" y="1177"/>
                    </a:lnTo>
                    <a:lnTo>
                      <a:pt x="402" y="1180"/>
                    </a:lnTo>
                    <a:lnTo>
                      <a:pt x="399" y="1183"/>
                    </a:lnTo>
                    <a:lnTo>
                      <a:pt x="392" y="1183"/>
                    </a:lnTo>
                    <a:lnTo>
                      <a:pt x="389" y="1180"/>
                    </a:lnTo>
                    <a:lnTo>
                      <a:pt x="384" y="1177"/>
                    </a:lnTo>
                    <a:lnTo>
                      <a:pt x="380" y="1175"/>
                    </a:lnTo>
                    <a:lnTo>
                      <a:pt x="377" y="1183"/>
                    </a:lnTo>
                    <a:lnTo>
                      <a:pt x="380" y="1187"/>
                    </a:lnTo>
                    <a:lnTo>
                      <a:pt x="384" y="1192"/>
                    </a:lnTo>
                    <a:lnTo>
                      <a:pt x="387" y="1195"/>
                    </a:lnTo>
                    <a:lnTo>
                      <a:pt x="392" y="1195"/>
                    </a:lnTo>
                    <a:lnTo>
                      <a:pt x="392" y="1199"/>
                    </a:lnTo>
                    <a:lnTo>
                      <a:pt x="396" y="1204"/>
                    </a:lnTo>
                    <a:lnTo>
                      <a:pt x="399" y="1207"/>
                    </a:lnTo>
                    <a:lnTo>
                      <a:pt x="417" y="1207"/>
                    </a:lnTo>
                    <a:lnTo>
                      <a:pt x="421" y="1211"/>
                    </a:lnTo>
                    <a:lnTo>
                      <a:pt x="426" y="1214"/>
                    </a:lnTo>
                    <a:lnTo>
                      <a:pt x="429" y="1219"/>
                    </a:lnTo>
                    <a:lnTo>
                      <a:pt x="433" y="1224"/>
                    </a:lnTo>
                    <a:lnTo>
                      <a:pt x="448" y="1224"/>
                    </a:lnTo>
                    <a:lnTo>
                      <a:pt x="458" y="1232"/>
                    </a:lnTo>
                    <a:lnTo>
                      <a:pt x="460" y="1239"/>
                    </a:lnTo>
                    <a:lnTo>
                      <a:pt x="466" y="1241"/>
                    </a:lnTo>
                    <a:lnTo>
                      <a:pt x="478" y="1254"/>
                    </a:lnTo>
                    <a:lnTo>
                      <a:pt x="482" y="1254"/>
                    </a:lnTo>
                    <a:lnTo>
                      <a:pt x="488" y="1256"/>
                    </a:lnTo>
                    <a:lnTo>
                      <a:pt x="490" y="1256"/>
                    </a:lnTo>
                    <a:lnTo>
                      <a:pt x="495" y="1259"/>
                    </a:lnTo>
                    <a:lnTo>
                      <a:pt x="505" y="1251"/>
                    </a:lnTo>
                    <a:lnTo>
                      <a:pt x="512" y="1251"/>
                    </a:lnTo>
                    <a:lnTo>
                      <a:pt x="522" y="1254"/>
                    </a:lnTo>
                    <a:lnTo>
                      <a:pt x="527" y="1256"/>
                    </a:lnTo>
                    <a:lnTo>
                      <a:pt x="537" y="1259"/>
                    </a:lnTo>
                    <a:lnTo>
                      <a:pt x="567" y="1266"/>
                    </a:lnTo>
                    <a:lnTo>
                      <a:pt x="586" y="1266"/>
                    </a:lnTo>
                    <a:lnTo>
                      <a:pt x="589" y="1268"/>
                    </a:lnTo>
                    <a:lnTo>
                      <a:pt x="591" y="1268"/>
                    </a:lnTo>
                    <a:lnTo>
                      <a:pt x="616" y="1283"/>
                    </a:lnTo>
                    <a:lnTo>
                      <a:pt x="616" y="1288"/>
                    </a:lnTo>
                    <a:lnTo>
                      <a:pt x="619" y="1288"/>
                    </a:lnTo>
                    <a:lnTo>
                      <a:pt x="626" y="1290"/>
                    </a:lnTo>
                    <a:lnTo>
                      <a:pt x="638" y="1290"/>
                    </a:lnTo>
                    <a:lnTo>
                      <a:pt x="641" y="1288"/>
                    </a:lnTo>
                    <a:lnTo>
                      <a:pt x="647" y="1288"/>
                    </a:lnTo>
                    <a:lnTo>
                      <a:pt x="647" y="1283"/>
                    </a:lnTo>
                    <a:lnTo>
                      <a:pt x="662" y="1283"/>
                    </a:lnTo>
                    <a:lnTo>
                      <a:pt x="668" y="1288"/>
                    </a:lnTo>
                    <a:lnTo>
                      <a:pt x="675" y="1293"/>
                    </a:lnTo>
                    <a:lnTo>
                      <a:pt x="690" y="1296"/>
                    </a:lnTo>
                    <a:lnTo>
                      <a:pt x="690" y="1303"/>
                    </a:lnTo>
                    <a:lnTo>
                      <a:pt x="687" y="1305"/>
                    </a:lnTo>
                    <a:lnTo>
                      <a:pt x="687" y="1308"/>
                    </a:lnTo>
                    <a:lnTo>
                      <a:pt x="697" y="1308"/>
                    </a:lnTo>
                    <a:lnTo>
                      <a:pt x="702" y="1315"/>
                    </a:lnTo>
                    <a:lnTo>
                      <a:pt x="709" y="1317"/>
                    </a:lnTo>
                    <a:lnTo>
                      <a:pt x="714" y="1324"/>
                    </a:lnTo>
                    <a:lnTo>
                      <a:pt x="721" y="1320"/>
                    </a:lnTo>
                    <a:lnTo>
                      <a:pt x="724" y="1320"/>
                    </a:lnTo>
                    <a:lnTo>
                      <a:pt x="736" y="1327"/>
                    </a:lnTo>
                    <a:lnTo>
                      <a:pt x="744" y="1337"/>
                    </a:lnTo>
                    <a:lnTo>
                      <a:pt x="748" y="1342"/>
                    </a:lnTo>
                    <a:lnTo>
                      <a:pt x="754" y="1345"/>
                    </a:lnTo>
                    <a:lnTo>
                      <a:pt x="757" y="1347"/>
                    </a:lnTo>
                    <a:lnTo>
                      <a:pt x="769" y="1347"/>
                    </a:lnTo>
                    <a:lnTo>
                      <a:pt x="773" y="1345"/>
                    </a:lnTo>
                    <a:lnTo>
                      <a:pt x="773" y="1339"/>
                    </a:lnTo>
                    <a:lnTo>
                      <a:pt x="781" y="1339"/>
                    </a:lnTo>
                    <a:lnTo>
                      <a:pt x="785" y="1337"/>
                    </a:lnTo>
                    <a:lnTo>
                      <a:pt x="785" y="1320"/>
                    </a:lnTo>
                    <a:lnTo>
                      <a:pt x="781" y="1317"/>
                    </a:lnTo>
                    <a:lnTo>
                      <a:pt x="781" y="1315"/>
                    </a:lnTo>
                    <a:lnTo>
                      <a:pt x="776" y="1308"/>
                    </a:lnTo>
                    <a:lnTo>
                      <a:pt x="773" y="1303"/>
                    </a:lnTo>
                    <a:lnTo>
                      <a:pt x="769" y="1300"/>
                    </a:lnTo>
                    <a:lnTo>
                      <a:pt x="763" y="1296"/>
                    </a:lnTo>
                    <a:lnTo>
                      <a:pt x="761" y="1293"/>
                    </a:lnTo>
                    <a:lnTo>
                      <a:pt x="754" y="1293"/>
                    </a:lnTo>
                    <a:lnTo>
                      <a:pt x="754" y="1281"/>
                    </a:lnTo>
                    <a:lnTo>
                      <a:pt x="751" y="1278"/>
                    </a:lnTo>
                    <a:lnTo>
                      <a:pt x="744" y="1275"/>
                    </a:lnTo>
                    <a:lnTo>
                      <a:pt x="742" y="1268"/>
                    </a:lnTo>
                    <a:lnTo>
                      <a:pt x="739" y="1266"/>
                    </a:lnTo>
                    <a:lnTo>
                      <a:pt x="739" y="1259"/>
                    </a:lnTo>
                    <a:lnTo>
                      <a:pt x="742" y="1254"/>
                    </a:lnTo>
                    <a:lnTo>
                      <a:pt x="742" y="1248"/>
                    </a:lnTo>
                    <a:lnTo>
                      <a:pt x="736" y="1236"/>
                    </a:lnTo>
                    <a:lnTo>
                      <a:pt x="733" y="1232"/>
                    </a:lnTo>
                    <a:lnTo>
                      <a:pt x="729" y="1226"/>
                    </a:lnTo>
                    <a:lnTo>
                      <a:pt x="724" y="1224"/>
                    </a:lnTo>
                    <a:lnTo>
                      <a:pt x="721" y="1219"/>
                    </a:lnTo>
                    <a:lnTo>
                      <a:pt x="714" y="1219"/>
                    </a:lnTo>
                    <a:lnTo>
                      <a:pt x="705" y="1217"/>
                    </a:lnTo>
                    <a:lnTo>
                      <a:pt x="705" y="1207"/>
                    </a:lnTo>
                    <a:lnTo>
                      <a:pt x="724" y="1190"/>
                    </a:lnTo>
                    <a:lnTo>
                      <a:pt x="727" y="1183"/>
                    </a:lnTo>
                    <a:lnTo>
                      <a:pt x="729" y="1180"/>
                    </a:lnTo>
                    <a:lnTo>
                      <a:pt x="729" y="1177"/>
                    </a:lnTo>
                    <a:lnTo>
                      <a:pt x="727" y="1170"/>
                    </a:lnTo>
                    <a:lnTo>
                      <a:pt x="721" y="1165"/>
                    </a:lnTo>
                    <a:lnTo>
                      <a:pt x="727" y="1165"/>
                    </a:lnTo>
                    <a:lnTo>
                      <a:pt x="733" y="1168"/>
                    </a:lnTo>
                    <a:lnTo>
                      <a:pt x="742" y="1168"/>
                    </a:lnTo>
                    <a:lnTo>
                      <a:pt x="748" y="1162"/>
                    </a:lnTo>
                    <a:lnTo>
                      <a:pt x="763" y="1162"/>
                    </a:lnTo>
                    <a:lnTo>
                      <a:pt x="766" y="1160"/>
                    </a:lnTo>
                    <a:lnTo>
                      <a:pt x="757" y="1150"/>
                    </a:lnTo>
                    <a:lnTo>
                      <a:pt x="773" y="1150"/>
                    </a:lnTo>
                    <a:lnTo>
                      <a:pt x="773" y="1141"/>
                    </a:lnTo>
                    <a:lnTo>
                      <a:pt x="766" y="1141"/>
                    </a:lnTo>
                    <a:lnTo>
                      <a:pt x="754" y="1135"/>
                    </a:lnTo>
                    <a:lnTo>
                      <a:pt x="748" y="1128"/>
                    </a:lnTo>
                    <a:lnTo>
                      <a:pt x="748" y="1126"/>
                    </a:lnTo>
                    <a:lnTo>
                      <a:pt x="766" y="1126"/>
                    </a:lnTo>
                    <a:lnTo>
                      <a:pt x="766" y="1119"/>
                    </a:lnTo>
                    <a:lnTo>
                      <a:pt x="761" y="1113"/>
                    </a:lnTo>
                    <a:lnTo>
                      <a:pt x="757" y="1106"/>
                    </a:lnTo>
                    <a:lnTo>
                      <a:pt x="733" y="1082"/>
                    </a:lnTo>
                    <a:lnTo>
                      <a:pt x="727" y="1082"/>
                    </a:lnTo>
                    <a:lnTo>
                      <a:pt x="721" y="1086"/>
                    </a:lnTo>
                    <a:lnTo>
                      <a:pt x="699" y="1086"/>
                    </a:lnTo>
                    <a:lnTo>
                      <a:pt x="697" y="1082"/>
                    </a:lnTo>
                    <a:lnTo>
                      <a:pt x="697" y="1067"/>
                    </a:lnTo>
                    <a:lnTo>
                      <a:pt x="692" y="1064"/>
                    </a:lnTo>
                    <a:lnTo>
                      <a:pt x="680" y="1064"/>
                    </a:lnTo>
                    <a:lnTo>
                      <a:pt x="677" y="1062"/>
                    </a:lnTo>
                    <a:lnTo>
                      <a:pt x="675" y="1062"/>
                    </a:lnTo>
                    <a:lnTo>
                      <a:pt x="675" y="1047"/>
                    </a:lnTo>
                    <a:lnTo>
                      <a:pt x="680" y="1034"/>
                    </a:lnTo>
                    <a:lnTo>
                      <a:pt x="680" y="1022"/>
                    </a:lnTo>
                    <a:lnTo>
                      <a:pt x="677" y="1018"/>
                    </a:lnTo>
                    <a:lnTo>
                      <a:pt x="675" y="1000"/>
                    </a:lnTo>
                    <a:lnTo>
                      <a:pt x="687" y="1000"/>
                    </a:lnTo>
                    <a:lnTo>
                      <a:pt x="687" y="988"/>
                    </a:lnTo>
                    <a:lnTo>
                      <a:pt x="684" y="985"/>
                    </a:lnTo>
                    <a:lnTo>
                      <a:pt x="684" y="979"/>
                    </a:lnTo>
                    <a:lnTo>
                      <a:pt x="687" y="976"/>
                    </a:lnTo>
                    <a:lnTo>
                      <a:pt x="692" y="976"/>
                    </a:lnTo>
                    <a:lnTo>
                      <a:pt x="699" y="979"/>
                    </a:lnTo>
                    <a:lnTo>
                      <a:pt x="705" y="985"/>
                    </a:lnTo>
                    <a:lnTo>
                      <a:pt x="712" y="988"/>
                    </a:lnTo>
                    <a:lnTo>
                      <a:pt x="714" y="994"/>
                    </a:lnTo>
                    <a:lnTo>
                      <a:pt x="721" y="998"/>
                    </a:lnTo>
                    <a:lnTo>
                      <a:pt x="727" y="998"/>
                    </a:lnTo>
                    <a:lnTo>
                      <a:pt x="729" y="994"/>
                    </a:lnTo>
                    <a:lnTo>
                      <a:pt x="733" y="988"/>
                    </a:lnTo>
                    <a:lnTo>
                      <a:pt x="736" y="985"/>
                    </a:lnTo>
                    <a:lnTo>
                      <a:pt x="733" y="979"/>
                    </a:lnTo>
                    <a:lnTo>
                      <a:pt x="727" y="973"/>
                    </a:lnTo>
                    <a:lnTo>
                      <a:pt x="742" y="966"/>
                    </a:lnTo>
                    <a:lnTo>
                      <a:pt x="742" y="954"/>
                    </a:lnTo>
                    <a:lnTo>
                      <a:pt x="744" y="954"/>
                    </a:lnTo>
                    <a:lnTo>
                      <a:pt x="751" y="951"/>
                    </a:lnTo>
                    <a:lnTo>
                      <a:pt x="757" y="951"/>
                    </a:lnTo>
                    <a:lnTo>
                      <a:pt x="763" y="949"/>
                    </a:lnTo>
                    <a:lnTo>
                      <a:pt x="769" y="942"/>
                    </a:lnTo>
                    <a:lnTo>
                      <a:pt x="769" y="934"/>
                    </a:lnTo>
                    <a:lnTo>
                      <a:pt x="766" y="930"/>
                    </a:lnTo>
                    <a:lnTo>
                      <a:pt x="766" y="927"/>
                    </a:lnTo>
                    <a:lnTo>
                      <a:pt x="781" y="927"/>
                    </a:lnTo>
                    <a:lnTo>
                      <a:pt x="788" y="930"/>
                    </a:lnTo>
                    <a:lnTo>
                      <a:pt x="791" y="930"/>
                    </a:lnTo>
                    <a:lnTo>
                      <a:pt x="791" y="934"/>
                    </a:lnTo>
                    <a:lnTo>
                      <a:pt x="793" y="936"/>
                    </a:lnTo>
                    <a:lnTo>
                      <a:pt x="810" y="936"/>
                    </a:lnTo>
                    <a:lnTo>
                      <a:pt x="815" y="930"/>
                    </a:lnTo>
                    <a:lnTo>
                      <a:pt x="822" y="927"/>
                    </a:lnTo>
                    <a:lnTo>
                      <a:pt x="830" y="927"/>
                    </a:lnTo>
                    <a:lnTo>
                      <a:pt x="834" y="930"/>
                    </a:lnTo>
                    <a:lnTo>
                      <a:pt x="837" y="936"/>
                    </a:lnTo>
                    <a:lnTo>
                      <a:pt x="867" y="936"/>
                    </a:lnTo>
                    <a:lnTo>
                      <a:pt x="870" y="939"/>
                    </a:lnTo>
                    <a:lnTo>
                      <a:pt x="870" y="942"/>
                    </a:lnTo>
                    <a:lnTo>
                      <a:pt x="874" y="949"/>
                    </a:lnTo>
                    <a:lnTo>
                      <a:pt x="892" y="949"/>
                    </a:lnTo>
                    <a:lnTo>
                      <a:pt x="899" y="964"/>
                    </a:lnTo>
                    <a:lnTo>
                      <a:pt x="899" y="966"/>
                    </a:lnTo>
                    <a:lnTo>
                      <a:pt x="904" y="973"/>
                    </a:lnTo>
                    <a:lnTo>
                      <a:pt x="911" y="973"/>
                    </a:lnTo>
                    <a:lnTo>
                      <a:pt x="911" y="964"/>
                    </a:lnTo>
                    <a:lnTo>
                      <a:pt x="904" y="958"/>
                    </a:lnTo>
                    <a:lnTo>
                      <a:pt x="904" y="954"/>
                    </a:lnTo>
                    <a:lnTo>
                      <a:pt x="911" y="954"/>
                    </a:lnTo>
                    <a:lnTo>
                      <a:pt x="948" y="973"/>
                    </a:lnTo>
                    <a:lnTo>
                      <a:pt x="950" y="970"/>
                    </a:lnTo>
                    <a:lnTo>
                      <a:pt x="953" y="964"/>
                    </a:lnTo>
                    <a:lnTo>
                      <a:pt x="960" y="961"/>
                    </a:lnTo>
                    <a:lnTo>
                      <a:pt x="965" y="954"/>
                    </a:lnTo>
                    <a:lnTo>
                      <a:pt x="972" y="951"/>
                    </a:lnTo>
                    <a:lnTo>
                      <a:pt x="975" y="951"/>
                    </a:lnTo>
                    <a:lnTo>
                      <a:pt x="993" y="961"/>
                    </a:lnTo>
                    <a:lnTo>
                      <a:pt x="1000" y="961"/>
                    </a:lnTo>
                    <a:lnTo>
                      <a:pt x="1008" y="958"/>
                    </a:lnTo>
                    <a:lnTo>
                      <a:pt x="1015" y="954"/>
                    </a:lnTo>
                    <a:lnTo>
                      <a:pt x="1017" y="951"/>
                    </a:lnTo>
                    <a:lnTo>
                      <a:pt x="1024" y="951"/>
                    </a:lnTo>
                    <a:lnTo>
                      <a:pt x="1027" y="954"/>
                    </a:lnTo>
                    <a:lnTo>
                      <a:pt x="1032" y="958"/>
                    </a:lnTo>
                    <a:lnTo>
                      <a:pt x="1036" y="964"/>
                    </a:lnTo>
                    <a:lnTo>
                      <a:pt x="1049" y="970"/>
                    </a:lnTo>
                    <a:lnTo>
                      <a:pt x="1061" y="970"/>
                    </a:lnTo>
                    <a:lnTo>
                      <a:pt x="1066" y="973"/>
                    </a:lnTo>
                    <a:lnTo>
                      <a:pt x="1073" y="973"/>
                    </a:lnTo>
                    <a:lnTo>
                      <a:pt x="1079" y="961"/>
                    </a:lnTo>
                    <a:lnTo>
                      <a:pt x="1081" y="964"/>
                    </a:lnTo>
                    <a:lnTo>
                      <a:pt x="1088" y="964"/>
                    </a:lnTo>
                    <a:lnTo>
                      <a:pt x="1091" y="966"/>
                    </a:lnTo>
                    <a:lnTo>
                      <a:pt x="1098" y="970"/>
                    </a:lnTo>
                    <a:lnTo>
                      <a:pt x="1116" y="970"/>
                    </a:lnTo>
                    <a:lnTo>
                      <a:pt x="1118" y="966"/>
                    </a:lnTo>
                    <a:lnTo>
                      <a:pt x="1122" y="961"/>
                    </a:lnTo>
                    <a:lnTo>
                      <a:pt x="1122" y="954"/>
                    </a:lnTo>
                    <a:lnTo>
                      <a:pt x="1118" y="946"/>
                    </a:lnTo>
                    <a:lnTo>
                      <a:pt x="1106" y="934"/>
                    </a:lnTo>
                    <a:lnTo>
                      <a:pt x="1101" y="930"/>
                    </a:lnTo>
                    <a:lnTo>
                      <a:pt x="1091" y="927"/>
                    </a:lnTo>
                    <a:lnTo>
                      <a:pt x="1079" y="927"/>
                    </a:lnTo>
                    <a:lnTo>
                      <a:pt x="1064" y="912"/>
                    </a:lnTo>
                    <a:lnTo>
                      <a:pt x="1069" y="912"/>
                    </a:lnTo>
                    <a:lnTo>
                      <a:pt x="1076" y="909"/>
                    </a:lnTo>
                    <a:lnTo>
                      <a:pt x="1081" y="909"/>
                    </a:lnTo>
                    <a:lnTo>
                      <a:pt x="1088" y="902"/>
                    </a:lnTo>
                    <a:lnTo>
                      <a:pt x="1088" y="897"/>
                    </a:lnTo>
                    <a:lnTo>
                      <a:pt x="1086" y="894"/>
                    </a:lnTo>
                    <a:lnTo>
                      <a:pt x="1081" y="887"/>
                    </a:lnTo>
                    <a:lnTo>
                      <a:pt x="1079" y="885"/>
                    </a:lnTo>
                    <a:lnTo>
                      <a:pt x="1086" y="878"/>
                    </a:lnTo>
                    <a:lnTo>
                      <a:pt x="1113" y="878"/>
                    </a:lnTo>
                    <a:lnTo>
                      <a:pt x="1106" y="872"/>
                    </a:lnTo>
                    <a:lnTo>
                      <a:pt x="1101" y="872"/>
                    </a:lnTo>
                    <a:lnTo>
                      <a:pt x="1088" y="866"/>
                    </a:lnTo>
                    <a:lnTo>
                      <a:pt x="1081" y="866"/>
                    </a:lnTo>
                    <a:lnTo>
                      <a:pt x="1088" y="857"/>
                    </a:lnTo>
                    <a:lnTo>
                      <a:pt x="1076" y="857"/>
                    </a:lnTo>
                    <a:lnTo>
                      <a:pt x="1076" y="853"/>
                    </a:lnTo>
                    <a:lnTo>
                      <a:pt x="1073" y="851"/>
                    </a:lnTo>
                    <a:lnTo>
                      <a:pt x="1073" y="848"/>
                    </a:lnTo>
                    <a:lnTo>
                      <a:pt x="1079" y="841"/>
                    </a:lnTo>
                    <a:lnTo>
                      <a:pt x="1098" y="836"/>
                    </a:lnTo>
                    <a:lnTo>
                      <a:pt x="1128" y="833"/>
                    </a:lnTo>
                    <a:lnTo>
                      <a:pt x="1155" y="833"/>
                    </a:lnTo>
                    <a:lnTo>
                      <a:pt x="1158" y="823"/>
                    </a:lnTo>
                    <a:lnTo>
                      <a:pt x="1192" y="823"/>
                    </a:lnTo>
                    <a:lnTo>
                      <a:pt x="1192" y="814"/>
                    </a:lnTo>
                    <a:lnTo>
                      <a:pt x="1195" y="811"/>
                    </a:lnTo>
                    <a:lnTo>
                      <a:pt x="1241" y="811"/>
                    </a:lnTo>
                    <a:lnTo>
                      <a:pt x="1268" y="802"/>
                    </a:lnTo>
                    <a:lnTo>
                      <a:pt x="1275" y="802"/>
                    </a:lnTo>
                    <a:lnTo>
                      <a:pt x="1275" y="796"/>
                    </a:lnTo>
                    <a:lnTo>
                      <a:pt x="1281" y="789"/>
                    </a:lnTo>
                    <a:lnTo>
                      <a:pt x="1288" y="787"/>
                    </a:lnTo>
                    <a:lnTo>
                      <a:pt x="1296" y="784"/>
                    </a:lnTo>
                    <a:lnTo>
                      <a:pt x="1308" y="784"/>
                    </a:lnTo>
                    <a:lnTo>
                      <a:pt x="1318" y="787"/>
                    </a:lnTo>
                    <a:lnTo>
                      <a:pt x="1327" y="787"/>
                    </a:lnTo>
                    <a:lnTo>
                      <a:pt x="1333" y="793"/>
                    </a:lnTo>
                    <a:lnTo>
                      <a:pt x="1339" y="793"/>
                    </a:lnTo>
                    <a:lnTo>
                      <a:pt x="1345" y="787"/>
                    </a:lnTo>
                    <a:lnTo>
                      <a:pt x="1349" y="787"/>
                    </a:lnTo>
                    <a:lnTo>
                      <a:pt x="1357" y="796"/>
                    </a:lnTo>
                    <a:lnTo>
                      <a:pt x="1361" y="802"/>
                    </a:lnTo>
                    <a:lnTo>
                      <a:pt x="1364" y="806"/>
                    </a:lnTo>
                    <a:lnTo>
                      <a:pt x="1369" y="806"/>
                    </a:lnTo>
                    <a:lnTo>
                      <a:pt x="1374" y="808"/>
                    </a:lnTo>
                    <a:lnTo>
                      <a:pt x="1374" y="829"/>
                    </a:lnTo>
                    <a:lnTo>
                      <a:pt x="1376" y="833"/>
                    </a:lnTo>
                    <a:lnTo>
                      <a:pt x="1384" y="833"/>
                    </a:lnTo>
                    <a:lnTo>
                      <a:pt x="1391" y="829"/>
                    </a:lnTo>
                    <a:lnTo>
                      <a:pt x="1401" y="829"/>
                    </a:lnTo>
                    <a:lnTo>
                      <a:pt x="1406" y="821"/>
                    </a:lnTo>
                    <a:lnTo>
                      <a:pt x="1419" y="838"/>
                    </a:lnTo>
                    <a:lnTo>
                      <a:pt x="1431" y="833"/>
                    </a:lnTo>
                    <a:lnTo>
                      <a:pt x="1443" y="838"/>
                    </a:lnTo>
                    <a:lnTo>
                      <a:pt x="1446" y="836"/>
                    </a:lnTo>
                    <a:lnTo>
                      <a:pt x="1450" y="836"/>
                    </a:lnTo>
                    <a:lnTo>
                      <a:pt x="1455" y="838"/>
                    </a:lnTo>
                    <a:lnTo>
                      <a:pt x="1455" y="851"/>
                    </a:lnTo>
                    <a:lnTo>
                      <a:pt x="1453" y="853"/>
                    </a:lnTo>
                    <a:lnTo>
                      <a:pt x="1453" y="857"/>
                    </a:lnTo>
                    <a:lnTo>
                      <a:pt x="1455" y="857"/>
                    </a:lnTo>
                    <a:lnTo>
                      <a:pt x="1458" y="853"/>
                    </a:lnTo>
                    <a:lnTo>
                      <a:pt x="1462" y="853"/>
                    </a:lnTo>
                    <a:lnTo>
                      <a:pt x="1465" y="851"/>
                    </a:lnTo>
                    <a:lnTo>
                      <a:pt x="1468" y="851"/>
                    </a:lnTo>
                    <a:lnTo>
                      <a:pt x="1470" y="853"/>
                    </a:lnTo>
                    <a:lnTo>
                      <a:pt x="1477" y="857"/>
                    </a:lnTo>
                    <a:lnTo>
                      <a:pt x="1480" y="860"/>
                    </a:lnTo>
                    <a:lnTo>
                      <a:pt x="1487" y="863"/>
                    </a:lnTo>
                    <a:lnTo>
                      <a:pt x="1492" y="857"/>
                    </a:lnTo>
                    <a:lnTo>
                      <a:pt x="1492" y="848"/>
                    </a:lnTo>
                    <a:lnTo>
                      <a:pt x="1495" y="845"/>
                    </a:lnTo>
                    <a:lnTo>
                      <a:pt x="1502" y="841"/>
                    </a:lnTo>
                    <a:lnTo>
                      <a:pt x="1507" y="841"/>
                    </a:lnTo>
                    <a:lnTo>
                      <a:pt x="1514" y="833"/>
                    </a:lnTo>
                    <a:lnTo>
                      <a:pt x="1532" y="826"/>
                    </a:lnTo>
                    <a:lnTo>
                      <a:pt x="1541" y="817"/>
                    </a:lnTo>
                    <a:lnTo>
                      <a:pt x="1544" y="817"/>
                    </a:lnTo>
                    <a:lnTo>
                      <a:pt x="1547" y="821"/>
                    </a:lnTo>
                    <a:lnTo>
                      <a:pt x="1547" y="829"/>
                    </a:lnTo>
                    <a:lnTo>
                      <a:pt x="1541" y="836"/>
                    </a:lnTo>
                    <a:lnTo>
                      <a:pt x="1539" y="836"/>
                    </a:lnTo>
                    <a:lnTo>
                      <a:pt x="1556" y="845"/>
                    </a:lnTo>
                    <a:lnTo>
                      <a:pt x="1571" y="851"/>
                    </a:lnTo>
                    <a:lnTo>
                      <a:pt x="1588" y="860"/>
                    </a:lnTo>
                    <a:lnTo>
                      <a:pt x="1593" y="863"/>
                    </a:lnTo>
                    <a:lnTo>
                      <a:pt x="1603" y="870"/>
                    </a:lnTo>
                    <a:lnTo>
                      <a:pt x="1618" y="885"/>
                    </a:lnTo>
                    <a:lnTo>
                      <a:pt x="1655" y="915"/>
                    </a:lnTo>
                    <a:lnTo>
                      <a:pt x="1664" y="927"/>
                    </a:lnTo>
                    <a:lnTo>
                      <a:pt x="1682" y="946"/>
                    </a:lnTo>
                    <a:lnTo>
                      <a:pt x="1689" y="954"/>
                    </a:lnTo>
                    <a:lnTo>
                      <a:pt x="1694" y="961"/>
                    </a:lnTo>
                    <a:lnTo>
                      <a:pt x="1701" y="964"/>
                    </a:lnTo>
                    <a:lnTo>
                      <a:pt x="1707" y="964"/>
                    </a:lnTo>
                    <a:lnTo>
                      <a:pt x="1712" y="961"/>
                    </a:lnTo>
                    <a:lnTo>
                      <a:pt x="1712" y="0"/>
                    </a:lnTo>
                    <a:lnTo>
                      <a:pt x="1707" y="0"/>
                    </a:lnTo>
                    <a:lnTo>
                      <a:pt x="1704" y="5"/>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2" name="Freeform 8">
                <a:extLst>
                  <a:ext uri="{FF2B5EF4-FFF2-40B4-BE49-F238E27FC236}">
                    <a16:creationId xmlns:a16="http://schemas.microsoft.com/office/drawing/2014/main" id="{F1338055-1783-44A4-AE2D-76EF0BC42714}"/>
                  </a:ext>
                </a:extLst>
              </p:cNvPr>
              <p:cNvSpPr>
                <a:spLocks/>
              </p:cNvSpPr>
              <p:nvPr>
                <p:custDataLst>
                  <p:tags r:id="rId49"/>
                </p:custDataLst>
              </p:nvPr>
            </p:nvSpPr>
            <p:spPr bwMode="auto">
              <a:xfrm>
                <a:off x="3415" y="1465"/>
                <a:ext cx="15" cy="9"/>
              </a:xfrm>
              <a:custGeom>
                <a:avLst/>
                <a:gdLst>
                  <a:gd name="T0" fmla="*/ 3 w 15"/>
                  <a:gd name="T1" fmla="*/ 9 h 9"/>
                  <a:gd name="T2" fmla="*/ 15 w 15"/>
                  <a:gd name="T3" fmla="*/ 0 h 9"/>
                  <a:gd name="T4" fmla="*/ 0 w 15"/>
                  <a:gd name="T5" fmla="*/ 0 h 9"/>
                  <a:gd name="T6" fmla="*/ 0 w 15"/>
                  <a:gd name="T7" fmla="*/ 6 h 9"/>
                  <a:gd name="T8" fmla="*/ 3 w 15"/>
                  <a:gd name="T9" fmla="*/ 9 h 9"/>
                </a:gdLst>
                <a:ahLst/>
                <a:cxnLst>
                  <a:cxn ang="0">
                    <a:pos x="T0" y="T1"/>
                  </a:cxn>
                  <a:cxn ang="0">
                    <a:pos x="T2" y="T3"/>
                  </a:cxn>
                  <a:cxn ang="0">
                    <a:pos x="T4" y="T5"/>
                  </a:cxn>
                  <a:cxn ang="0">
                    <a:pos x="T6" y="T7"/>
                  </a:cxn>
                  <a:cxn ang="0">
                    <a:pos x="T8" y="T9"/>
                  </a:cxn>
                </a:cxnLst>
                <a:rect l="0" t="0" r="r" b="b"/>
                <a:pathLst>
                  <a:path w="15" h="9">
                    <a:moveTo>
                      <a:pt x="3" y="9"/>
                    </a:moveTo>
                    <a:lnTo>
                      <a:pt x="15" y="0"/>
                    </a:lnTo>
                    <a:lnTo>
                      <a:pt x="0" y="0"/>
                    </a:lnTo>
                    <a:lnTo>
                      <a:pt x="0" y="6"/>
                    </a:lnTo>
                    <a:lnTo>
                      <a:pt x="3" y="9"/>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3" name="Freeform 9">
                <a:extLst>
                  <a:ext uri="{FF2B5EF4-FFF2-40B4-BE49-F238E27FC236}">
                    <a16:creationId xmlns:a16="http://schemas.microsoft.com/office/drawing/2014/main" id="{4B238AEC-DA29-441D-8DA9-42D4D5EBF71C}"/>
                  </a:ext>
                </a:extLst>
              </p:cNvPr>
              <p:cNvSpPr>
                <a:spLocks/>
              </p:cNvSpPr>
              <p:nvPr>
                <p:custDataLst>
                  <p:tags r:id="rId50"/>
                </p:custDataLst>
              </p:nvPr>
            </p:nvSpPr>
            <p:spPr bwMode="auto">
              <a:xfrm>
                <a:off x="3573" y="2804"/>
                <a:ext cx="4" cy="0"/>
              </a:xfrm>
              <a:custGeom>
                <a:avLst/>
                <a:gdLst>
                  <a:gd name="T0" fmla="*/ 4 w 4"/>
                  <a:gd name="T1" fmla="*/ 2 w 4"/>
                  <a:gd name="T2" fmla="*/ 0 w 4"/>
                  <a:gd name="T3" fmla="*/ 4 w 4"/>
                </a:gdLst>
                <a:ahLst/>
                <a:cxnLst>
                  <a:cxn ang="0">
                    <a:pos x="T0" y="0"/>
                  </a:cxn>
                  <a:cxn ang="0">
                    <a:pos x="T1" y="0"/>
                  </a:cxn>
                  <a:cxn ang="0">
                    <a:pos x="T2" y="0"/>
                  </a:cxn>
                  <a:cxn ang="0">
                    <a:pos x="T3" y="0"/>
                  </a:cxn>
                </a:cxnLst>
                <a:rect l="0" t="0" r="r" b="b"/>
                <a:pathLst>
                  <a:path w="4">
                    <a:moveTo>
                      <a:pt x="4" y="0"/>
                    </a:moveTo>
                    <a:lnTo>
                      <a:pt x="2" y="0"/>
                    </a:lnTo>
                    <a:lnTo>
                      <a:pt x="0" y="0"/>
                    </a:lnTo>
                    <a:lnTo>
                      <a:pt x="4"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4" name="Freeform 10">
                <a:extLst>
                  <a:ext uri="{FF2B5EF4-FFF2-40B4-BE49-F238E27FC236}">
                    <a16:creationId xmlns:a16="http://schemas.microsoft.com/office/drawing/2014/main" id="{AD1D6EEC-FAA2-42DB-B45B-A6DBA3F58F20}"/>
                  </a:ext>
                </a:extLst>
              </p:cNvPr>
              <p:cNvSpPr>
                <a:spLocks/>
              </p:cNvSpPr>
              <p:nvPr>
                <p:custDataLst>
                  <p:tags r:id="rId51"/>
                </p:custDataLst>
              </p:nvPr>
            </p:nvSpPr>
            <p:spPr bwMode="auto">
              <a:xfrm>
                <a:off x="3853" y="1783"/>
                <a:ext cx="52" cy="25"/>
              </a:xfrm>
              <a:custGeom>
                <a:avLst/>
                <a:gdLst>
                  <a:gd name="T0" fmla="*/ 12 w 52"/>
                  <a:gd name="T1" fmla="*/ 0 h 25"/>
                  <a:gd name="T2" fmla="*/ 0 w 52"/>
                  <a:gd name="T3" fmla="*/ 0 h 25"/>
                  <a:gd name="T4" fmla="*/ 3 w 52"/>
                  <a:gd name="T5" fmla="*/ 5 h 25"/>
                  <a:gd name="T6" fmla="*/ 15 w 52"/>
                  <a:gd name="T7" fmla="*/ 12 h 25"/>
                  <a:gd name="T8" fmla="*/ 30 w 52"/>
                  <a:gd name="T9" fmla="*/ 20 h 25"/>
                  <a:gd name="T10" fmla="*/ 42 w 52"/>
                  <a:gd name="T11" fmla="*/ 25 h 25"/>
                  <a:gd name="T12" fmla="*/ 52 w 52"/>
                  <a:gd name="T13" fmla="*/ 20 h 25"/>
                  <a:gd name="T14" fmla="*/ 45 w 52"/>
                  <a:gd name="T15" fmla="*/ 12 h 25"/>
                  <a:gd name="T16" fmla="*/ 30 w 52"/>
                  <a:gd name="T17" fmla="*/ 3 h 25"/>
                  <a:gd name="T18" fmla="*/ 12 w 52"/>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25">
                    <a:moveTo>
                      <a:pt x="12" y="0"/>
                    </a:moveTo>
                    <a:lnTo>
                      <a:pt x="0" y="0"/>
                    </a:lnTo>
                    <a:lnTo>
                      <a:pt x="3" y="5"/>
                    </a:lnTo>
                    <a:lnTo>
                      <a:pt x="15" y="12"/>
                    </a:lnTo>
                    <a:lnTo>
                      <a:pt x="30" y="20"/>
                    </a:lnTo>
                    <a:lnTo>
                      <a:pt x="42" y="25"/>
                    </a:lnTo>
                    <a:lnTo>
                      <a:pt x="52" y="20"/>
                    </a:lnTo>
                    <a:lnTo>
                      <a:pt x="45" y="12"/>
                    </a:lnTo>
                    <a:lnTo>
                      <a:pt x="30" y="3"/>
                    </a:lnTo>
                    <a:lnTo>
                      <a:pt x="12"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5" name="Freeform 11">
                <a:extLst>
                  <a:ext uri="{FF2B5EF4-FFF2-40B4-BE49-F238E27FC236}">
                    <a16:creationId xmlns:a16="http://schemas.microsoft.com/office/drawing/2014/main" id="{4C290012-1AC3-4764-B786-9BBB5B92C58A}"/>
                  </a:ext>
                </a:extLst>
              </p:cNvPr>
              <p:cNvSpPr>
                <a:spLocks/>
              </p:cNvSpPr>
              <p:nvPr>
                <p:custDataLst>
                  <p:tags r:id="rId52"/>
                </p:custDataLst>
              </p:nvPr>
            </p:nvSpPr>
            <p:spPr bwMode="auto">
              <a:xfrm>
                <a:off x="3371" y="1450"/>
                <a:ext cx="64" cy="15"/>
              </a:xfrm>
              <a:custGeom>
                <a:avLst/>
                <a:gdLst>
                  <a:gd name="T0" fmla="*/ 22 w 64"/>
                  <a:gd name="T1" fmla="*/ 15 h 15"/>
                  <a:gd name="T2" fmla="*/ 64 w 64"/>
                  <a:gd name="T3" fmla="*/ 6 h 15"/>
                  <a:gd name="T4" fmla="*/ 49 w 64"/>
                  <a:gd name="T5" fmla="*/ 0 h 15"/>
                  <a:gd name="T6" fmla="*/ 25 w 64"/>
                  <a:gd name="T7" fmla="*/ 6 h 15"/>
                  <a:gd name="T8" fmla="*/ 0 w 64"/>
                  <a:gd name="T9" fmla="*/ 6 h 15"/>
                  <a:gd name="T10" fmla="*/ 10 w 64"/>
                  <a:gd name="T11" fmla="*/ 12 h 15"/>
                  <a:gd name="T12" fmla="*/ 22 w 6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64" h="15">
                    <a:moveTo>
                      <a:pt x="22" y="15"/>
                    </a:moveTo>
                    <a:lnTo>
                      <a:pt x="64" y="6"/>
                    </a:lnTo>
                    <a:lnTo>
                      <a:pt x="49" y="0"/>
                    </a:lnTo>
                    <a:lnTo>
                      <a:pt x="25" y="6"/>
                    </a:lnTo>
                    <a:lnTo>
                      <a:pt x="0" y="6"/>
                    </a:lnTo>
                    <a:lnTo>
                      <a:pt x="10" y="12"/>
                    </a:lnTo>
                    <a:lnTo>
                      <a:pt x="22" y="15"/>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6" name="Freeform 12">
                <a:extLst>
                  <a:ext uri="{FF2B5EF4-FFF2-40B4-BE49-F238E27FC236}">
                    <a16:creationId xmlns:a16="http://schemas.microsoft.com/office/drawing/2014/main" id="{74CD8AD5-BAC7-4261-AEE4-89E178C0DC39}"/>
                  </a:ext>
                </a:extLst>
              </p:cNvPr>
              <p:cNvSpPr>
                <a:spLocks/>
              </p:cNvSpPr>
              <p:nvPr>
                <p:custDataLst>
                  <p:tags r:id="rId53"/>
                </p:custDataLst>
              </p:nvPr>
            </p:nvSpPr>
            <p:spPr bwMode="auto">
              <a:xfrm>
                <a:off x="3647" y="1565"/>
                <a:ext cx="347" cy="206"/>
              </a:xfrm>
              <a:custGeom>
                <a:avLst/>
                <a:gdLst>
                  <a:gd name="T0" fmla="*/ 41 w 347"/>
                  <a:gd name="T1" fmla="*/ 172 h 206"/>
                  <a:gd name="T2" fmla="*/ 61 w 347"/>
                  <a:gd name="T3" fmla="*/ 177 h 206"/>
                  <a:gd name="T4" fmla="*/ 68 w 347"/>
                  <a:gd name="T5" fmla="*/ 187 h 206"/>
                  <a:gd name="T6" fmla="*/ 71 w 347"/>
                  <a:gd name="T7" fmla="*/ 196 h 206"/>
                  <a:gd name="T8" fmla="*/ 80 w 347"/>
                  <a:gd name="T9" fmla="*/ 199 h 206"/>
                  <a:gd name="T10" fmla="*/ 95 w 347"/>
                  <a:gd name="T11" fmla="*/ 202 h 206"/>
                  <a:gd name="T12" fmla="*/ 110 w 347"/>
                  <a:gd name="T13" fmla="*/ 206 h 206"/>
                  <a:gd name="T14" fmla="*/ 162 w 347"/>
                  <a:gd name="T15" fmla="*/ 202 h 206"/>
                  <a:gd name="T16" fmla="*/ 110 w 347"/>
                  <a:gd name="T17" fmla="*/ 177 h 206"/>
                  <a:gd name="T18" fmla="*/ 101 w 347"/>
                  <a:gd name="T19" fmla="*/ 162 h 206"/>
                  <a:gd name="T20" fmla="*/ 95 w 347"/>
                  <a:gd name="T21" fmla="*/ 154 h 206"/>
                  <a:gd name="T22" fmla="*/ 105 w 347"/>
                  <a:gd name="T23" fmla="*/ 125 h 206"/>
                  <a:gd name="T24" fmla="*/ 101 w 347"/>
                  <a:gd name="T25" fmla="*/ 120 h 206"/>
                  <a:gd name="T26" fmla="*/ 113 w 347"/>
                  <a:gd name="T27" fmla="*/ 117 h 206"/>
                  <a:gd name="T28" fmla="*/ 125 w 347"/>
                  <a:gd name="T29" fmla="*/ 108 h 206"/>
                  <a:gd name="T30" fmla="*/ 125 w 347"/>
                  <a:gd name="T31" fmla="*/ 105 h 206"/>
                  <a:gd name="T32" fmla="*/ 120 w 347"/>
                  <a:gd name="T33" fmla="*/ 93 h 206"/>
                  <a:gd name="T34" fmla="*/ 145 w 347"/>
                  <a:gd name="T35" fmla="*/ 89 h 206"/>
                  <a:gd name="T36" fmla="*/ 150 w 347"/>
                  <a:gd name="T37" fmla="*/ 83 h 206"/>
                  <a:gd name="T38" fmla="*/ 154 w 347"/>
                  <a:gd name="T39" fmla="*/ 71 h 206"/>
                  <a:gd name="T40" fmla="*/ 166 w 347"/>
                  <a:gd name="T41" fmla="*/ 74 h 206"/>
                  <a:gd name="T42" fmla="*/ 181 w 347"/>
                  <a:gd name="T43" fmla="*/ 68 h 206"/>
                  <a:gd name="T44" fmla="*/ 199 w 347"/>
                  <a:gd name="T45" fmla="*/ 53 h 206"/>
                  <a:gd name="T46" fmla="*/ 231 w 347"/>
                  <a:gd name="T47" fmla="*/ 49 h 206"/>
                  <a:gd name="T48" fmla="*/ 285 w 347"/>
                  <a:gd name="T49" fmla="*/ 41 h 206"/>
                  <a:gd name="T50" fmla="*/ 325 w 347"/>
                  <a:gd name="T51" fmla="*/ 32 h 206"/>
                  <a:gd name="T52" fmla="*/ 340 w 347"/>
                  <a:gd name="T53" fmla="*/ 25 h 206"/>
                  <a:gd name="T54" fmla="*/ 347 w 347"/>
                  <a:gd name="T55" fmla="*/ 17 h 206"/>
                  <a:gd name="T56" fmla="*/ 340 w 347"/>
                  <a:gd name="T57" fmla="*/ 7 h 206"/>
                  <a:gd name="T58" fmla="*/ 307 w 347"/>
                  <a:gd name="T59" fmla="*/ 0 h 206"/>
                  <a:gd name="T60" fmla="*/ 270 w 347"/>
                  <a:gd name="T61" fmla="*/ 10 h 206"/>
                  <a:gd name="T62" fmla="*/ 231 w 347"/>
                  <a:gd name="T63" fmla="*/ 25 h 206"/>
                  <a:gd name="T64" fmla="*/ 181 w 347"/>
                  <a:gd name="T65" fmla="*/ 22 h 206"/>
                  <a:gd name="T66" fmla="*/ 162 w 347"/>
                  <a:gd name="T67" fmla="*/ 34 h 206"/>
                  <a:gd name="T68" fmla="*/ 123 w 347"/>
                  <a:gd name="T69" fmla="*/ 37 h 206"/>
                  <a:gd name="T70" fmla="*/ 93 w 347"/>
                  <a:gd name="T71" fmla="*/ 49 h 206"/>
                  <a:gd name="T72" fmla="*/ 80 w 347"/>
                  <a:gd name="T73" fmla="*/ 53 h 206"/>
                  <a:gd name="T74" fmla="*/ 64 w 347"/>
                  <a:gd name="T75" fmla="*/ 66 h 206"/>
                  <a:gd name="T76" fmla="*/ 80 w 347"/>
                  <a:gd name="T77" fmla="*/ 66 h 206"/>
                  <a:gd name="T78" fmla="*/ 89 w 347"/>
                  <a:gd name="T79" fmla="*/ 71 h 206"/>
                  <a:gd name="T80" fmla="*/ 64 w 347"/>
                  <a:gd name="T81" fmla="*/ 76 h 206"/>
                  <a:gd name="T82" fmla="*/ 56 w 347"/>
                  <a:gd name="T83" fmla="*/ 83 h 206"/>
                  <a:gd name="T84" fmla="*/ 49 w 347"/>
                  <a:gd name="T85" fmla="*/ 89 h 206"/>
                  <a:gd name="T86" fmla="*/ 34 w 347"/>
                  <a:gd name="T87" fmla="*/ 105 h 206"/>
                  <a:gd name="T88" fmla="*/ 59 w 347"/>
                  <a:gd name="T89" fmla="*/ 101 h 206"/>
                  <a:gd name="T90" fmla="*/ 34 w 347"/>
                  <a:gd name="T91" fmla="*/ 117 h 206"/>
                  <a:gd name="T92" fmla="*/ 29 w 347"/>
                  <a:gd name="T93" fmla="*/ 130 h 206"/>
                  <a:gd name="T94" fmla="*/ 12 w 347"/>
                  <a:gd name="T95" fmla="*/ 145 h 206"/>
                  <a:gd name="T96" fmla="*/ 19 w 347"/>
                  <a:gd name="T97" fmla="*/ 147 h 206"/>
                  <a:gd name="T98" fmla="*/ 12 w 347"/>
                  <a:gd name="T99" fmla="*/ 150 h 206"/>
                  <a:gd name="T100" fmla="*/ 4 w 347"/>
                  <a:gd name="T101" fmla="*/ 154 h 206"/>
                  <a:gd name="T102" fmla="*/ 0 w 347"/>
                  <a:gd name="T103" fmla="*/ 160 h 206"/>
                  <a:gd name="T104" fmla="*/ 19 w 347"/>
                  <a:gd name="T105" fmla="*/ 17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7" h="206">
                    <a:moveTo>
                      <a:pt x="19" y="172"/>
                    </a:moveTo>
                    <a:lnTo>
                      <a:pt x="41" y="172"/>
                    </a:lnTo>
                    <a:lnTo>
                      <a:pt x="52" y="174"/>
                    </a:lnTo>
                    <a:lnTo>
                      <a:pt x="61" y="177"/>
                    </a:lnTo>
                    <a:lnTo>
                      <a:pt x="64" y="181"/>
                    </a:lnTo>
                    <a:lnTo>
                      <a:pt x="68" y="187"/>
                    </a:lnTo>
                    <a:lnTo>
                      <a:pt x="68" y="194"/>
                    </a:lnTo>
                    <a:lnTo>
                      <a:pt x="71" y="196"/>
                    </a:lnTo>
                    <a:lnTo>
                      <a:pt x="71" y="199"/>
                    </a:lnTo>
                    <a:lnTo>
                      <a:pt x="80" y="199"/>
                    </a:lnTo>
                    <a:lnTo>
                      <a:pt x="89" y="202"/>
                    </a:lnTo>
                    <a:lnTo>
                      <a:pt x="95" y="202"/>
                    </a:lnTo>
                    <a:lnTo>
                      <a:pt x="105" y="206"/>
                    </a:lnTo>
                    <a:lnTo>
                      <a:pt x="110" y="206"/>
                    </a:lnTo>
                    <a:lnTo>
                      <a:pt x="169" y="202"/>
                    </a:lnTo>
                    <a:lnTo>
                      <a:pt x="162" y="202"/>
                    </a:lnTo>
                    <a:lnTo>
                      <a:pt x="125" y="189"/>
                    </a:lnTo>
                    <a:lnTo>
                      <a:pt x="110" y="177"/>
                    </a:lnTo>
                    <a:lnTo>
                      <a:pt x="105" y="169"/>
                    </a:lnTo>
                    <a:lnTo>
                      <a:pt x="101" y="162"/>
                    </a:lnTo>
                    <a:lnTo>
                      <a:pt x="95" y="160"/>
                    </a:lnTo>
                    <a:lnTo>
                      <a:pt x="95" y="154"/>
                    </a:lnTo>
                    <a:lnTo>
                      <a:pt x="93" y="150"/>
                    </a:lnTo>
                    <a:lnTo>
                      <a:pt x="105" y="125"/>
                    </a:lnTo>
                    <a:lnTo>
                      <a:pt x="101" y="123"/>
                    </a:lnTo>
                    <a:lnTo>
                      <a:pt x="101" y="120"/>
                    </a:lnTo>
                    <a:lnTo>
                      <a:pt x="95" y="120"/>
                    </a:lnTo>
                    <a:lnTo>
                      <a:pt x="113" y="117"/>
                    </a:lnTo>
                    <a:lnTo>
                      <a:pt x="108" y="108"/>
                    </a:lnTo>
                    <a:lnTo>
                      <a:pt x="125" y="108"/>
                    </a:lnTo>
                    <a:lnTo>
                      <a:pt x="113" y="101"/>
                    </a:lnTo>
                    <a:lnTo>
                      <a:pt x="125" y="105"/>
                    </a:lnTo>
                    <a:lnTo>
                      <a:pt x="130" y="98"/>
                    </a:lnTo>
                    <a:lnTo>
                      <a:pt x="120" y="93"/>
                    </a:lnTo>
                    <a:lnTo>
                      <a:pt x="142" y="93"/>
                    </a:lnTo>
                    <a:lnTo>
                      <a:pt x="145" y="89"/>
                    </a:lnTo>
                    <a:lnTo>
                      <a:pt x="135" y="81"/>
                    </a:lnTo>
                    <a:lnTo>
                      <a:pt x="150" y="83"/>
                    </a:lnTo>
                    <a:lnTo>
                      <a:pt x="150" y="68"/>
                    </a:lnTo>
                    <a:lnTo>
                      <a:pt x="154" y="71"/>
                    </a:lnTo>
                    <a:lnTo>
                      <a:pt x="160" y="74"/>
                    </a:lnTo>
                    <a:lnTo>
                      <a:pt x="166" y="74"/>
                    </a:lnTo>
                    <a:lnTo>
                      <a:pt x="175" y="71"/>
                    </a:lnTo>
                    <a:lnTo>
                      <a:pt x="181" y="68"/>
                    </a:lnTo>
                    <a:lnTo>
                      <a:pt x="190" y="62"/>
                    </a:lnTo>
                    <a:lnTo>
                      <a:pt x="199" y="53"/>
                    </a:lnTo>
                    <a:lnTo>
                      <a:pt x="209" y="53"/>
                    </a:lnTo>
                    <a:lnTo>
                      <a:pt x="231" y="49"/>
                    </a:lnTo>
                    <a:lnTo>
                      <a:pt x="258" y="44"/>
                    </a:lnTo>
                    <a:lnTo>
                      <a:pt x="285" y="41"/>
                    </a:lnTo>
                    <a:lnTo>
                      <a:pt x="310" y="34"/>
                    </a:lnTo>
                    <a:lnTo>
                      <a:pt x="325" y="32"/>
                    </a:lnTo>
                    <a:lnTo>
                      <a:pt x="332" y="29"/>
                    </a:lnTo>
                    <a:lnTo>
                      <a:pt x="340" y="25"/>
                    </a:lnTo>
                    <a:lnTo>
                      <a:pt x="344" y="22"/>
                    </a:lnTo>
                    <a:lnTo>
                      <a:pt x="347" y="17"/>
                    </a:lnTo>
                    <a:lnTo>
                      <a:pt x="347" y="13"/>
                    </a:lnTo>
                    <a:lnTo>
                      <a:pt x="340" y="7"/>
                    </a:lnTo>
                    <a:lnTo>
                      <a:pt x="332" y="4"/>
                    </a:lnTo>
                    <a:lnTo>
                      <a:pt x="307" y="0"/>
                    </a:lnTo>
                    <a:lnTo>
                      <a:pt x="285" y="4"/>
                    </a:lnTo>
                    <a:lnTo>
                      <a:pt x="270" y="10"/>
                    </a:lnTo>
                    <a:lnTo>
                      <a:pt x="251" y="17"/>
                    </a:lnTo>
                    <a:lnTo>
                      <a:pt x="231" y="25"/>
                    </a:lnTo>
                    <a:lnTo>
                      <a:pt x="190" y="25"/>
                    </a:lnTo>
                    <a:lnTo>
                      <a:pt x="181" y="22"/>
                    </a:lnTo>
                    <a:lnTo>
                      <a:pt x="172" y="22"/>
                    </a:lnTo>
                    <a:lnTo>
                      <a:pt x="162" y="34"/>
                    </a:lnTo>
                    <a:lnTo>
                      <a:pt x="150" y="25"/>
                    </a:lnTo>
                    <a:lnTo>
                      <a:pt x="123" y="37"/>
                    </a:lnTo>
                    <a:lnTo>
                      <a:pt x="108" y="37"/>
                    </a:lnTo>
                    <a:lnTo>
                      <a:pt x="93" y="49"/>
                    </a:lnTo>
                    <a:lnTo>
                      <a:pt x="105" y="53"/>
                    </a:lnTo>
                    <a:lnTo>
                      <a:pt x="80" y="53"/>
                    </a:lnTo>
                    <a:lnTo>
                      <a:pt x="64" y="56"/>
                    </a:lnTo>
                    <a:lnTo>
                      <a:pt x="64" y="66"/>
                    </a:lnTo>
                    <a:lnTo>
                      <a:pt x="76" y="56"/>
                    </a:lnTo>
                    <a:lnTo>
                      <a:pt x="80" y="66"/>
                    </a:lnTo>
                    <a:lnTo>
                      <a:pt x="93" y="66"/>
                    </a:lnTo>
                    <a:lnTo>
                      <a:pt x="89" y="71"/>
                    </a:lnTo>
                    <a:lnTo>
                      <a:pt x="68" y="71"/>
                    </a:lnTo>
                    <a:lnTo>
                      <a:pt x="64" y="76"/>
                    </a:lnTo>
                    <a:lnTo>
                      <a:pt x="80" y="81"/>
                    </a:lnTo>
                    <a:lnTo>
                      <a:pt x="56" y="83"/>
                    </a:lnTo>
                    <a:lnTo>
                      <a:pt x="74" y="86"/>
                    </a:lnTo>
                    <a:lnTo>
                      <a:pt x="49" y="89"/>
                    </a:lnTo>
                    <a:lnTo>
                      <a:pt x="49" y="98"/>
                    </a:lnTo>
                    <a:lnTo>
                      <a:pt x="34" y="105"/>
                    </a:lnTo>
                    <a:lnTo>
                      <a:pt x="37" y="111"/>
                    </a:lnTo>
                    <a:lnTo>
                      <a:pt x="59" y="101"/>
                    </a:lnTo>
                    <a:lnTo>
                      <a:pt x="52" y="117"/>
                    </a:lnTo>
                    <a:lnTo>
                      <a:pt x="34" y="117"/>
                    </a:lnTo>
                    <a:lnTo>
                      <a:pt x="29" y="120"/>
                    </a:lnTo>
                    <a:lnTo>
                      <a:pt x="29" y="130"/>
                    </a:lnTo>
                    <a:lnTo>
                      <a:pt x="7" y="132"/>
                    </a:lnTo>
                    <a:lnTo>
                      <a:pt x="12" y="145"/>
                    </a:lnTo>
                    <a:lnTo>
                      <a:pt x="29" y="135"/>
                    </a:lnTo>
                    <a:lnTo>
                      <a:pt x="19" y="147"/>
                    </a:lnTo>
                    <a:lnTo>
                      <a:pt x="16" y="147"/>
                    </a:lnTo>
                    <a:lnTo>
                      <a:pt x="12" y="150"/>
                    </a:lnTo>
                    <a:lnTo>
                      <a:pt x="9" y="150"/>
                    </a:lnTo>
                    <a:lnTo>
                      <a:pt x="4" y="154"/>
                    </a:lnTo>
                    <a:lnTo>
                      <a:pt x="0" y="157"/>
                    </a:lnTo>
                    <a:lnTo>
                      <a:pt x="0" y="160"/>
                    </a:lnTo>
                    <a:lnTo>
                      <a:pt x="7" y="165"/>
                    </a:lnTo>
                    <a:lnTo>
                      <a:pt x="19" y="1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7" name="Freeform 13">
                <a:extLst>
                  <a:ext uri="{FF2B5EF4-FFF2-40B4-BE49-F238E27FC236}">
                    <a16:creationId xmlns:a16="http://schemas.microsoft.com/office/drawing/2014/main" id="{D1E0622E-E52F-45F9-BFA9-7EBE495D4D6F}"/>
                  </a:ext>
                </a:extLst>
              </p:cNvPr>
              <p:cNvSpPr>
                <a:spLocks/>
              </p:cNvSpPr>
              <p:nvPr>
                <p:custDataLst>
                  <p:tags r:id="rId54"/>
                </p:custDataLst>
              </p:nvPr>
            </p:nvSpPr>
            <p:spPr bwMode="auto">
              <a:xfrm>
                <a:off x="3543" y="1462"/>
                <a:ext cx="34" cy="12"/>
              </a:xfrm>
              <a:custGeom>
                <a:avLst/>
                <a:gdLst>
                  <a:gd name="T0" fmla="*/ 30 w 34"/>
                  <a:gd name="T1" fmla="*/ 9 h 12"/>
                  <a:gd name="T2" fmla="*/ 34 w 34"/>
                  <a:gd name="T3" fmla="*/ 3 h 12"/>
                  <a:gd name="T4" fmla="*/ 12 w 34"/>
                  <a:gd name="T5" fmla="*/ 0 h 12"/>
                  <a:gd name="T6" fmla="*/ 0 w 34"/>
                  <a:gd name="T7" fmla="*/ 7 h 12"/>
                  <a:gd name="T8" fmla="*/ 3 w 34"/>
                  <a:gd name="T9" fmla="*/ 12 h 12"/>
                  <a:gd name="T10" fmla="*/ 30 w 34"/>
                  <a:gd name="T11" fmla="*/ 9 h 12"/>
                </a:gdLst>
                <a:ahLst/>
                <a:cxnLst>
                  <a:cxn ang="0">
                    <a:pos x="T0" y="T1"/>
                  </a:cxn>
                  <a:cxn ang="0">
                    <a:pos x="T2" y="T3"/>
                  </a:cxn>
                  <a:cxn ang="0">
                    <a:pos x="T4" y="T5"/>
                  </a:cxn>
                  <a:cxn ang="0">
                    <a:pos x="T6" y="T7"/>
                  </a:cxn>
                  <a:cxn ang="0">
                    <a:pos x="T8" y="T9"/>
                  </a:cxn>
                  <a:cxn ang="0">
                    <a:pos x="T10" y="T11"/>
                  </a:cxn>
                </a:cxnLst>
                <a:rect l="0" t="0" r="r" b="b"/>
                <a:pathLst>
                  <a:path w="34" h="12">
                    <a:moveTo>
                      <a:pt x="30" y="9"/>
                    </a:moveTo>
                    <a:lnTo>
                      <a:pt x="34" y="3"/>
                    </a:lnTo>
                    <a:lnTo>
                      <a:pt x="12" y="0"/>
                    </a:lnTo>
                    <a:lnTo>
                      <a:pt x="0" y="7"/>
                    </a:lnTo>
                    <a:lnTo>
                      <a:pt x="3" y="12"/>
                    </a:lnTo>
                    <a:lnTo>
                      <a:pt x="30" y="9"/>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8" name="Freeform 14">
                <a:extLst>
                  <a:ext uri="{FF2B5EF4-FFF2-40B4-BE49-F238E27FC236}">
                    <a16:creationId xmlns:a16="http://schemas.microsoft.com/office/drawing/2014/main" id="{4205F7EE-AB6F-45E3-9A3F-397DAF502549}"/>
                  </a:ext>
                </a:extLst>
              </p:cNvPr>
              <p:cNvSpPr>
                <a:spLocks/>
              </p:cNvSpPr>
              <p:nvPr>
                <p:custDataLst>
                  <p:tags r:id="rId55"/>
                </p:custDataLst>
              </p:nvPr>
            </p:nvSpPr>
            <p:spPr bwMode="auto">
              <a:xfrm>
                <a:off x="4671" y="1486"/>
                <a:ext cx="121" cy="56"/>
              </a:xfrm>
              <a:custGeom>
                <a:avLst/>
                <a:gdLst>
                  <a:gd name="T0" fmla="*/ 106 w 121"/>
                  <a:gd name="T1" fmla="*/ 28 h 56"/>
                  <a:gd name="T2" fmla="*/ 103 w 121"/>
                  <a:gd name="T3" fmla="*/ 28 h 56"/>
                  <a:gd name="T4" fmla="*/ 101 w 121"/>
                  <a:gd name="T5" fmla="*/ 25 h 56"/>
                  <a:gd name="T6" fmla="*/ 88 w 121"/>
                  <a:gd name="T7" fmla="*/ 19 h 56"/>
                  <a:gd name="T8" fmla="*/ 79 w 121"/>
                  <a:gd name="T9" fmla="*/ 15 h 56"/>
                  <a:gd name="T10" fmla="*/ 73 w 121"/>
                  <a:gd name="T11" fmla="*/ 13 h 56"/>
                  <a:gd name="T12" fmla="*/ 64 w 121"/>
                  <a:gd name="T13" fmla="*/ 13 h 56"/>
                  <a:gd name="T14" fmla="*/ 57 w 121"/>
                  <a:gd name="T15" fmla="*/ 15 h 56"/>
                  <a:gd name="T16" fmla="*/ 54 w 121"/>
                  <a:gd name="T17" fmla="*/ 19 h 56"/>
                  <a:gd name="T18" fmla="*/ 49 w 121"/>
                  <a:gd name="T19" fmla="*/ 22 h 56"/>
                  <a:gd name="T20" fmla="*/ 49 w 121"/>
                  <a:gd name="T21" fmla="*/ 19 h 56"/>
                  <a:gd name="T22" fmla="*/ 46 w 121"/>
                  <a:gd name="T23" fmla="*/ 15 h 56"/>
                  <a:gd name="T24" fmla="*/ 42 w 121"/>
                  <a:gd name="T25" fmla="*/ 10 h 56"/>
                  <a:gd name="T26" fmla="*/ 39 w 121"/>
                  <a:gd name="T27" fmla="*/ 7 h 56"/>
                  <a:gd name="T28" fmla="*/ 27 w 121"/>
                  <a:gd name="T29" fmla="*/ 0 h 56"/>
                  <a:gd name="T30" fmla="*/ 15 w 121"/>
                  <a:gd name="T31" fmla="*/ 7 h 56"/>
                  <a:gd name="T32" fmla="*/ 5 w 121"/>
                  <a:gd name="T33" fmla="*/ 25 h 56"/>
                  <a:gd name="T34" fmla="*/ 2 w 121"/>
                  <a:gd name="T35" fmla="*/ 40 h 56"/>
                  <a:gd name="T36" fmla="*/ 0 w 121"/>
                  <a:gd name="T37" fmla="*/ 49 h 56"/>
                  <a:gd name="T38" fmla="*/ 12 w 121"/>
                  <a:gd name="T39" fmla="*/ 56 h 56"/>
                  <a:gd name="T40" fmla="*/ 21 w 121"/>
                  <a:gd name="T41" fmla="*/ 52 h 56"/>
                  <a:gd name="T42" fmla="*/ 27 w 121"/>
                  <a:gd name="T43" fmla="*/ 52 h 56"/>
                  <a:gd name="T44" fmla="*/ 46 w 121"/>
                  <a:gd name="T45" fmla="*/ 44 h 56"/>
                  <a:gd name="T46" fmla="*/ 121 w 121"/>
                  <a:gd name="T47" fmla="*/ 41 h 56"/>
                  <a:gd name="T48" fmla="*/ 121 w 121"/>
                  <a:gd name="T49" fmla="*/ 36 h 56"/>
                  <a:gd name="T50" fmla="*/ 106 w 121"/>
                  <a:gd name="T51"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1" h="56">
                    <a:moveTo>
                      <a:pt x="106" y="28"/>
                    </a:moveTo>
                    <a:lnTo>
                      <a:pt x="103" y="28"/>
                    </a:lnTo>
                    <a:lnTo>
                      <a:pt x="101" y="25"/>
                    </a:lnTo>
                    <a:lnTo>
                      <a:pt x="88" y="19"/>
                    </a:lnTo>
                    <a:lnTo>
                      <a:pt x="79" y="15"/>
                    </a:lnTo>
                    <a:lnTo>
                      <a:pt x="73" y="13"/>
                    </a:lnTo>
                    <a:lnTo>
                      <a:pt x="64" y="13"/>
                    </a:lnTo>
                    <a:lnTo>
                      <a:pt x="57" y="15"/>
                    </a:lnTo>
                    <a:lnTo>
                      <a:pt x="54" y="19"/>
                    </a:lnTo>
                    <a:lnTo>
                      <a:pt x="49" y="22"/>
                    </a:lnTo>
                    <a:lnTo>
                      <a:pt x="49" y="19"/>
                    </a:lnTo>
                    <a:lnTo>
                      <a:pt x="46" y="15"/>
                    </a:lnTo>
                    <a:lnTo>
                      <a:pt x="42" y="10"/>
                    </a:lnTo>
                    <a:lnTo>
                      <a:pt x="39" y="7"/>
                    </a:lnTo>
                    <a:lnTo>
                      <a:pt x="27" y="0"/>
                    </a:lnTo>
                    <a:lnTo>
                      <a:pt x="15" y="7"/>
                    </a:lnTo>
                    <a:lnTo>
                      <a:pt x="5" y="25"/>
                    </a:lnTo>
                    <a:lnTo>
                      <a:pt x="2" y="40"/>
                    </a:lnTo>
                    <a:lnTo>
                      <a:pt x="0" y="49"/>
                    </a:lnTo>
                    <a:lnTo>
                      <a:pt x="12" y="56"/>
                    </a:lnTo>
                    <a:lnTo>
                      <a:pt x="21" y="52"/>
                    </a:lnTo>
                    <a:lnTo>
                      <a:pt x="27" y="52"/>
                    </a:lnTo>
                    <a:lnTo>
                      <a:pt x="46" y="44"/>
                    </a:lnTo>
                    <a:lnTo>
                      <a:pt x="121" y="41"/>
                    </a:lnTo>
                    <a:lnTo>
                      <a:pt x="121" y="36"/>
                    </a:lnTo>
                    <a:lnTo>
                      <a:pt x="106" y="2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69" name="Freeform 15">
                <a:extLst>
                  <a:ext uri="{FF2B5EF4-FFF2-40B4-BE49-F238E27FC236}">
                    <a16:creationId xmlns:a16="http://schemas.microsoft.com/office/drawing/2014/main" id="{A664ADC4-9430-414C-B1AE-C4AB0AE46E6A}"/>
                  </a:ext>
                </a:extLst>
              </p:cNvPr>
              <p:cNvSpPr>
                <a:spLocks/>
              </p:cNvSpPr>
              <p:nvPr>
                <p:custDataLst>
                  <p:tags r:id="rId56"/>
                </p:custDataLst>
              </p:nvPr>
            </p:nvSpPr>
            <p:spPr bwMode="auto">
              <a:xfrm>
                <a:off x="3435" y="1450"/>
                <a:ext cx="74" cy="24"/>
              </a:xfrm>
              <a:custGeom>
                <a:avLst/>
                <a:gdLst>
                  <a:gd name="T0" fmla="*/ 4 w 74"/>
                  <a:gd name="T1" fmla="*/ 21 h 24"/>
                  <a:gd name="T2" fmla="*/ 10 w 74"/>
                  <a:gd name="T3" fmla="*/ 24 h 24"/>
                  <a:gd name="T4" fmla="*/ 25 w 74"/>
                  <a:gd name="T5" fmla="*/ 24 h 24"/>
                  <a:gd name="T6" fmla="*/ 29 w 74"/>
                  <a:gd name="T7" fmla="*/ 19 h 24"/>
                  <a:gd name="T8" fmla="*/ 41 w 74"/>
                  <a:gd name="T9" fmla="*/ 19 h 24"/>
                  <a:gd name="T10" fmla="*/ 47 w 74"/>
                  <a:gd name="T11" fmla="*/ 12 h 24"/>
                  <a:gd name="T12" fmla="*/ 74 w 74"/>
                  <a:gd name="T13" fmla="*/ 12 h 24"/>
                  <a:gd name="T14" fmla="*/ 74 w 74"/>
                  <a:gd name="T15" fmla="*/ 9 h 24"/>
                  <a:gd name="T16" fmla="*/ 69 w 74"/>
                  <a:gd name="T17" fmla="*/ 6 h 24"/>
                  <a:gd name="T18" fmla="*/ 56 w 74"/>
                  <a:gd name="T19" fmla="*/ 6 h 24"/>
                  <a:gd name="T20" fmla="*/ 56 w 74"/>
                  <a:gd name="T21" fmla="*/ 4 h 24"/>
                  <a:gd name="T22" fmla="*/ 54 w 74"/>
                  <a:gd name="T23" fmla="*/ 4 h 24"/>
                  <a:gd name="T24" fmla="*/ 47 w 74"/>
                  <a:gd name="T25" fmla="*/ 0 h 24"/>
                  <a:gd name="T26" fmla="*/ 34 w 74"/>
                  <a:gd name="T27" fmla="*/ 0 h 24"/>
                  <a:gd name="T28" fmla="*/ 32 w 74"/>
                  <a:gd name="T29" fmla="*/ 4 h 24"/>
                  <a:gd name="T30" fmla="*/ 29 w 74"/>
                  <a:gd name="T31" fmla="*/ 9 h 24"/>
                  <a:gd name="T32" fmla="*/ 29 w 74"/>
                  <a:gd name="T33" fmla="*/ 12 h 24"/>
                  <a:gd name="T34" fmla="*/ 25 w 74"/>
                  <a:gd name="T35" fmla="*/ 12 h 24"/>
                  <a:gd name="T36" fmla="*/ 22 w 74"/>
                  <a:gd name="T37" fmla="*/ 15 h 24"/>
                  <a:gd name="T38" fmla="*/ 17 w 74"/>
                  <a:gd name="T39" fmla="*/ 15 h 24"/>
                  <a:gd name="T40" fmla="*/ 7 w 74"/>
                  <a:gd name="T41" fmla="*/ 19 h 24"/>
                  <a:gd name="T42" fmla="*/ 4 w 74"/>
                  <a:gd name="T43" fmla="*/ 19 h 24"/>
                  <a:gd name="T44" fmla="*/ 0 w 74"/>
                  <a:gd name="T45" fmla="*/ 21 h 24"/>
                  <a:gd name="T46" fmla="*/ 4 w 7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24">
                    <a:moveTo>
                      <a:pt x="4" y="21"/>
                    </a:moveTo>
                    <a:lnTo>
                      <a:pt x="10" y="24"/>
                    </a:lnTo>
                    <a:lnTo>
                      <a:pt x="25" y="24"/>
                    </a:lnTo>
                    <a:lnTo>
                      <a:pt x="29" y="19"/>
                    </a:lnTo>
                    <a:lnTo>
                      <a:pt x="41" y="19"/>
                    </a:lnTo>
                    <a:lnTo>
                      <a:pt x="47" y="12"/>
                    </a:lnTo>
                    <a:lnTo>
                      <a:pt x="74" y="12"/>
                    </a:lnTo>
                    <a:lnTo>
                      <a:pt x="74" y="9"/>
                    </a:lnTo>
                    <a:lnTo>
                      <a:pt x="69" y="6"/>
                    </a:lnTo>
                    <a:lnTo>
                      <a:pt x="56" y="6"/>
                    </a:lnTo>
                    <a:lnTo>
                      <a:pt x="56" y="4"/>
                    </a:lnTo>
                    <a:lnTo>
                      <a:pt x="54" y="4"/>
                    </a:lnTo>
                    <a:lnTo>
                      <a:pt x="47" y="0"/>
                    </a:lnTo>
                    <a:lnTo>
                      <a:pt x="34" y="0"/>
                    </a:lnTo>
                    <a:lnTo>
                      <a:pt x="32" y="4"/>
                    </a:lnTo>
                    <a:lnTo>
                      <a:pt x="29" y="9"/>
                    </a:lnTo>
                    <a:lnTo>
                      <a:pt x="29" y="12"/>
                    </a:lnTo>
                    <a:lnTo>
                      <a:pt x="25" y="12"/>
                    </a:lnTo>
                    <a:lnTo>
                      <a:pt x="22" y="15"/>
                    </a:lnTo>
                    <a:lnTo>
                      <a:pt x="17" y="15"/>
                    </a:lnTo>
                    <a:lnTo>
                      <a:pt x="7" y="19"/>
                    </a:lnTo>
                    <a:lnTo>
                      <a:pt x="4" y="19"/>
                    </a:lnTo>
                    <a:lnTo>
                      <a:pt x="0" y="21"/>
                    </a:lnTo>
                    <a:lnTo>
                      <a:pt x="4" y="21"/>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0" name="Freeform 16">
                <a:extLst>
                  <a:ext uri="{FF2B5EF4-FFF2-40B4-BE49-F238E27FC236}">
                    <a16:creationId xmlns:a16="http://schemas.microsoft.com/office/drawing/2014/main" id="{05939E6E-E324-4016-9498-DA6B8CB7DB69}"/>
                  </a:ext>
                </a:extLst>
              </p:cNvPr>
              <p:cNvSpPr>
                <a:spLocks/>
              </p:cNvSpPr>
              <p:nvPr>
                <p:custDataLst>
                  <p:tags r:id="rId57"/>
                </p:custDataLst>
              </p:nvPr>
            </p:nvSpPr>
            <p:spPr bwMode="auto">
              <a:xfrm>
                <a:off x="3479" y="1469"/>
                <a:ext cx="46" cy="15"/>
              </a:xfrm>
              <a:custGeom>
                <a:avLst/>
                <a:gdLst>
                  <a:gd name="T0" fmla="*/ 10 w 46"/>
                  <a:gd name="T1" fmla="*/ 0 h 15"/>
                  <a:gd name="T2" fmla="*/ 0 w 46"/>
                  <a:gd name="T3" fmla="*/ 5 h 15"/>
                  <a:gd name="T4" fmla="*/ 10 w 46"/>
                  <a:gd name="T5" fmla="*/ 12 h 15"/>
                  <a:gd name="T6" fmla="*/ 18 w 46"/>
                  <a:gd name="T7" fmla="*/ 15 h 15"/>
                  <a:gd name="T8" fmla="*/ 46 w 46"/>
                  <a:gd name="T9" fmla="*/ 12 h 15"/>
                  <a:gd name="T10" fmla="*/ 42 w 46"/>
                  <a:gd name="T11" fmla="*/ 5 h 15"/>
                  <a:gd name="T12" fmla="*/ 27 w 46"/>
                  <a:gd name="T13" fmla="*/ 5 h 15"/>
                  <a:gd name="T14" fmla="*/ 10 w 46"/>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
                    <a:moveTo>
                      <a:pt x="10" y="0"/>
                    </a:moveTo>
                    <a:lnTo>
                      <a:pt x="0" y="5"/>
                    </a:lnTo>
                    <a:lnTo>
                      <a:pt x="10" y="12"/>
                    </a:lnTo>
                    <a:lnTo>
                      <a:pt x="18" y="15"/>
                    </a:lnTo>
                    <a:lnTo>
                      <a:pt x="46" y="12"/>
                    </a:lnTo>
                    <a:lnTo>
                      <a:pt x="42" y="5"/>
                    </a:lnTo>
                    <a:lnTo>
                      <a:pt x="27" y="5"/>
                    </a:lnTo>
                    <a:lnTo>
                      <a:pt x="10"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1" name="Freeform 17">
                <a:extLst>
                  <a:ext uri="{FF2B5EF4-FFF2-40B4-BE49-F238E27FC236}">
                    <a16:creationId xmlns:a16="http://schemas.microsoft.com/office/drawing/2014/main" id="{A9737976-A22E-469C-9C1A-00975773496F}"/>
                  </a:ext>
                </a:extLst>
              </p:cNvPr>
              <p:cNvSpPr>
                <a:spLocks/>
              </p:cNvSpPr>
              <p:nvPr>
                <p:custDataLst>
                  <p:tags r:id="rId58"/>
                </p:custDataLst>
              </p:nvPr>
            </p:nvSpPr>
            <p:spPr bwMode="auto">
              <a:xfrm>
                <a:off x="3723" y="1429"/>
                <a:ext cx="49" cy="8"/>
              </a:xfrm>
              <a:custGeom>
                <a:avLst/>
                <a:gdLst>
                  <a:gd name="T0" fmla="*/ 25 w 49"/>
                  <a:gd name="T1" fmla="*/ 8 h 8"/>
                  <a:gd name="T2" fmla="*/ 34 w 49"/>
                  <a:gd name="T3" fmla="*/ 8 h 8"/>
                  <a:gd name="T4" fmla="*/ 37 w 49"/>
                  <a:gd name="T5" fmla="*/ 8 h 8"/>
                  <a:gd name="T6" fmla="*/ 41 w 49"/>
                  <a:gd name="T7" fmla="*/ 6 h 8"/>
                  <a:gd name="T8" fmla="*/ 47 w 49"/>
                  <a:gd name="T9" fmla="*/ 3 h 8"/>
                  <a:gd name="T10" fmla="*/ 49 w 49"/>
                  <a:gd name="T11" fmla="*/ 0 h 8"/>
                  <a:gd name="T12" fmla="*/ 4 w 49"/>
                  <a:gd name="T13" fmla="*/ 0 h 8"/>
                  <a:gd name="T14" fmla="*/ 0 w 49"/>
                  <a:gd name="T15" fmla="*/ 6 h 8"/>
                  <a:gd name="T16" fmla="*/ 22 w 49"/>
                  <a:gd name="T17" fmla="*/ 6 h 8"/>
                  <a:gd name="T18" fmla="*/ 25 w 49"/>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8">
                    <a:moveTo>
                      <a:pt x="25" y="8"/>
                    </a:moveTo>
                    <a:lnTo>
                      <a:pt x="34" y="8"/>
                    </a:lnTo>
                    <a:lnTo>
                      <a:pt x="37" y="8"/>
                    </a:lnTo>
                    <a:lnTo>
                      <a:pt x="41" y="6"/>
                    </a:lnTo>
                    <a:lnTo>
                      <a:pt x="47" y="3"/>
                    </a:lnTo>
                    <a:lnTo>
                      <a:pt x="49" y="0"/>
                    </a:lnTo>
                    <a:lnTo>
                      <a:pt x="4" y="0"/>
                    </a:lnTo>
                    <a:lnTo>
                      <a:pt x="0" y="6"/>
                    </a:lnTo>
                    <a:lnTo>
                      <a:pt x="22" y="6"/>
                    </a:lnTo>
                    <a:lnTo>
                      <a:pt x="25" y="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2" name="Freeform 18">
                <a:extLst>
                  <a:ext uri="{FF2B5EF4-FFF2-40B4-BE49-F238E27FC236}">
                    <a16:creationId xmlns:a16="http://schemas.microsoft.com/office/drawing/2014/main" id="{147258F9-2D89-4EAA-BBED-FF897391624A}"/>
                  </a:ext>
                </a:extLst>
              </p:cNvPr>
              <p:cNvSpPr>
                <a:spLocks/>
              </p:cNvSpPr>
              <p:nvPr>
                <p:custDataLst>
                  <p:tags r:id="rId59"/>
                </p:custDataLst>
              </p:nvPr>
            </p:nvSpPr>
            <p:spPr bwMode="auto">
              <a:xfrm>
                <a:off x="4321" y="1688"/>
                <a:ext cx="22" cy="15"/>
              </a:xfrm>
              <a:custGeom>
                <a:avLst/>
                <a:gdLst>
                  <a:gd name="T0" fmla="*/ 12 w 22"/>
                  <a:gd name="T1" fmla="*/ 12 h 15"/>
                  <a:gd name="T2" fmla="*/ 18 w 22"/>
                  <a:gd name="T3" fmla="*/ 15 h 15"/>
                  <a:gd name="T4" fmla="*/ 22 w 22"/>
                  <a:gd name="T5" fmla="*/ 15 h 15"/>
                  <a:gd name="T6" fmla="*/ 22 w 22"/>
                  <a:gd name="T7" fmla="*/ 12 h 15"/>
                  <a:gd name="T8" fmla="*/ 18 w 22"/>
                  <a:gd name="T9" fmla="*/ 9 h 15"/>
                  <a:gd name="T10" fmla="*/ 12 w 22"/>
                  <a:gd name="T11" fmla="*/ 7 h 15"/>
                  <a:gd name="T12" fmla="*/ 7 w 22"/>
                  <a:gd name="T13" fmla="*/ 2 h 15"/>
                  <a:gd name="T14" fmla="*/ 3 w 22"/>
                  <a:gd name="T15" fmla="*/ 0 h 15"/>
                  <a:gd name="T16" fmla="*/ 0 w 22"/>
                  <a:gd name="T17" fmla="*/ 0 h 15"/>
                  <a:gd name="T18" fmla="*/ 0 w 22"/>
                  <a:gd name="T19" fmla="*/ 9 h 15"/>
                  <a:gd name="T20" fmla="*/ 7 w 22"/>
                  <a:gd name="T21" fmla="*/ 12 h 15"/>
                  <a:gd name="T22" fmla="*/ 12 w 22"/>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5">
                    <a:moveTo>
                      <a:pt x="12" y="12"/>
                    </a:moveTo>
                    <a:lnTo>
                      <a:pt x="18" y="15"/>
                    </a:lnTo>
                    <a:lnTo>
                      <a:pt x="22" y="15"/>
                    </a:lnTo>
                    <a:lnTo>
                      <a:pt x="22" y="12"/>
                    </a:lnTo>
                    <a:lnTo>
                      <a:pt x="18" y="9"/>
                    </a:lnTo>
                    <a:lnTo>
                      <a:pt x="12" y="7"/>
                    </a:lnTo>
                    <a:lnTo>
                      <a:pt x="7" y="2"/>
                    </a:lnTo>
                    <a:lnTo>
                      <a:pt x="3" y="0"/>
                    </a:lnTo>
                    <a:lnTo>
                      <a:pt x="0" y="0"/>
                    </a:lnTo>
                    <a:lnTo>
                      <a:pt x="0" y="9"/>
                    </a:lnTo>
                    <a:lnTo>
                      <a:pt x="7" y="12"/>
                    </a:lnTo>
                    <a:lnTo>
                      <a:pt x="12" y="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3" name="Freeform 19">
                <a:extLst>
                  <a:ext uri="{FF2B5EF4-FFF2-40B4-BE49-F238E27FC236}">
                    <a16:creationId xmlns:a16="http://schemas.microsoft.com/office/drawing/2014/main" id="{8056C0B9-A066-4153-9D44-13D6122EE3DF}"/>
                  </a:ext>
                </a:extLst>
              </p:cNvPr>
              <p:cNvSpPr>
                <a:spLocks/>
              </p:cNvSpPr>
              <p:nvPr>
                <p:custDataLst>
                  <p:tags r:id="rId60"/>
                </p:custDataLst>
              </p:nvPr>
            </p:nvSpPr>
            <p:spPr bwMode="auto">
              <a:xfrm>
                <a:off x="3678" y="1441"/>
                <a:ext cx="21" cy="6"/>
              </a:xfrm>
              <a:custGeom>
                <a:avLst/>
                <a:gdLst>
                  <a:gd name="T0" fmla="*/ 21 w 21"/>
                  <a:gd name="T1" fmla="*/ 3 h 6"/>
                  <a:gd name="T2" fmla="*/ 0 w 21"/>
                  <a:gd name="T3" fmla="*/ 0 h 6"/>
                  <a:gd name="T4" fmla="*/ 3 w 21"/>
                  <a:gd name="T5" fmla="*/ 6 h 6"/>
                  <a:gd name="T6" fmla="*/ 21 w 21"/>
                  <a:gd name="T7" fmla="*/ 3 h 6"/>
                </a:gdLst>
                <a:ahLst/>
                <a:cxnLst>
                  <a:cxn ang="0">
                    <a:pos x="T0" y="T1"/>
                  </a:cxn>
                  <a:cxn ang="0">
                    <a:pos x="T2" y="T3"/>
                  </a:cxn>
                  <a:cxn ang="0">
                    <a:pos x="T4" y="T5"/>
                  </a:cxn>
                  <a:cxn ang="0">
                    <a:pos x="T6" y="T7"/>
                  </a:cxn>
                </a:cxnLst>
                <a:rect l="0" t="0" r="r" b="b"/>
                <a:pathLst>
                  <a:path w="21" h="6">
                    <a:moveTo>
                      <a:pt x="21" y="3"/>
                    </a:moveTo>
                    <a:lnTo>
                      <a:pt x="0" y="0"/>
                    </a:lnTo>
                    <a:lnTo>
                      <a:pt x="3" y="6"/>
                    </a:lnTo>
                    <a:lnTo>
                      <a:pt x="21" y="3"/>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4" name="Freeform 20">
                <a:extLst>
                  <a:ext uri="{FF2B5EF4-FFF2-40B4-BE49-F238E27FC236}">
                    <a16:creationId xmlns:a16="http://schemas.microsoft.com/office/drawing/2014/main" id="{F8EB0629-DA15-4298-88F0-5564A875D0D4}"/>
                  </a:ext>
                </a:extLst>
              </p:cNvPr>
              <p:cNvSpPr>
                <a:spLocks/>
              </p:cNvSpPr>
              <p:nvPr>
                <p:custDataLst>
                  <p:tags r:id="rId61"/>
                </p:custDataLst>
              </p:nvPr>
            </p:nvSpPr>
            <p:spPr bwMode="auto">
              <a:xfrm>
                <a:off x="4434" y="1435"/>
                <a:ext cx="108" cy="42"/>
              </a:xfrm>
              <a:custGeom>
                <a:avLst/>
                <a:gdLst>
                  <a:gd name="T0" fmla="*/ 10 w 108"/>
                  <a:gd name="T1" fmla="*/ 27 h 42"/>
                  <a:gd name="T2" fmla="*/ 13 w 108"/>
                  <a:gd name="T3" fmla="*/ 34 h 42"/>
                  <a:gd name="T4" fmla="*/ 22 w 108"/>
                  <a:gd name="T5" fmla="*/ 42 h 42"/>
                  <a:gd name="T6" fmla="*/ 84 w 108"/>
                  <a:gd name="T7" fmla="*/ 42 h 42"/>
                  <a:gd name="T8" fmla="*/ 89 w 108"/>
                  <a:gd name="T9" fmla="*/ 39 h 42"/>
                  <a:gd name="T10" fmla="*/ 101 w 108"/>
                  <a:gd name="T11" fmla="*/ 39 h 42"/>
                  <a:gd name="T12" fmla="*/ 108 w 108"/>
                  <a:gd name="T13" fmla="*/ 36 h 42"/>
                  <a:gd name="T14" fmla="*/ 108 w 108"/>
                  <a:gd name="T15" fmla="*/ 30 h 42"/>
                  <a:gd name="T16" fmla="*/ 99 w 108"/>
                  <a:gd name="T17" fmla="*/ 24 h 42"/>
                  <a:gd name="T18" fmla="*/ 84 w 108"/>
                  <a:gd name="T19" fmla="*/ 15 h 42"/>
                  <a:gd name="T20" fmla="*/ 65 w 108"/>
                  <a:gd name="T21" fmla="*/ 9 h 42"/>
                  <a:gd name="T22" fmla="*/ 52 w 108"/>
                  <a:gd name="T23" fmla="*/ 6 h 42"/>
                  <a:gd name="T24" fmla="*/ 47 w 108"/>
                  <a:gd name="T25" fmla="*/ 2 h 42"/>
                  <a:gd name="T26" fmla="*/ 40 w 108"/>
                  <a:gd name="T27" fmla="*/ 2 h 42"/>
                  <a:gd name="T28" fmla="*/ 35 w 108"/>
                  <a:gd name="T29" fmla="*/ 0 h 42"/>
                  <a:gd name="T30" fmla="*/ 15 w 108"/>
                  <a:gd name="T31" fmla="*/ 0 h 42"/>
                  <a:gd name="T32" fmla="*/ 10 w 108"/>
                  <a:gd name="T33" fmla="*/ 2 h 42"/>
                  <a:gd name="T34" fmla="*/ 3 w 108"/>
                  <a:gd name="T35" fmla="*/ 2 h 42"/>
                  <a:gd name="T36" fmla="*/ 0 w 108"/>
                  <a:gd name="T37" fmla="*/ 9 h 42"/>
                  <a:gd name="T38" fmla="*/ 0 w 108"/>
                  <a:gd name="T39" fmla="*/ 15 h 42"/>
                  <a:gd name="T40" fmla="*/ 3 w 108"/>
                  <a:gd name="T41" fmla="*/ 21 h 42"/>
                  <a:gd name="T42" fmla="*/ 10 w 108"/>
                  <a:gd name="T43" fmla="*/ 2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42">
                    <a:moveTo>
                      <a:pt x="10" y="27"/>
                    </a:moveTo>
                    <a:lnTo>
                      <a:pt x="13" y="34"/>
                    </a:lnTo>
                    <a:lnTo>
                      <a:pt x="22" y="42"/>
                    </a:lnTo>
                    <a:lnTo>
                      <a:pt x="84" y="42"/>
                    </a:lnTo>
                    <a:lnTo>
                      <a:pt x="89" y="39"/>
                    </a:lnTo>
                    <a:lnTo>
                      <a:pt x="101" y="39"/>
                    </a:lnTo>
                    <a:lnTo>
                      <a:pt x="108" y="36"/>
                    </a:lnTo>
                    <a:lnTo>
                      <a:pt x="108" y="30"/>
                    </a:lnTo>
                    <a:lnTo>
                      <a:pt x="99" y="24"/>
                    </a:lnTo>
                    <a:lnTo>
                      <a:pt x="84" y="15"/>
                    </a:lnTo>
                    <a:lnTo>
                      <a:pt x="65" y="9"/>
                    </a:lnTo>
                    <a:lnTo>
                      <a:pt x="52" y="6"/>
                    </a:lnTo>
                    <a:lnTo>
                      <a:pt x="47" y="2"/>
                    </a:lnTo>
                    <a:lnTo>
                      <a:pt x="40" y="2"/>
                    </a:lnTo>
                    <a:lnTo>
                      <a:pt x="35" y="0"/>
                    </a:lnTo>
                    <a:lnTo>
                      <a:pt x="15" y="0"/>
                    </a:lnTo>
                    <a:lnTo>
                      <a:pt x="10" y="2"/>
                    </a:lnTo>
                    <a:lnTo>
                      <a:pt x="3" y="2"/>
                    </a:lnTo>
                    <a:lnTo>
                      <a:pt x="0" y="9"/>
                    </a:lnTo>
                    <a:lnTo>
                      <a:pt x="0" y="15"/>
                    </a:lnTo>
                    <a:lnTo>
                      <a:pt x="3" y="21"/>
                    </a:lnTo>
                    <a:lnTo>
                      <a:pt x="10" y="27"/>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5" name="Freeform 21">
                <a:extLst>
                  <a:ext uri="{FF2B5EF4-FFF2-40B4-BE49-F238E27FC236}">
                    <a16:creationId xmlns:a16="http://schemas.microsoft.com/office/drawing/2014/main" id="{B333F324-DD98-4E27-B4BF-FECCFEF86996}"/>
                  </a:ext>
                </a:extLst>
              </p:cNvPr>
              <p:cNvSpPr>
                <a:spLocks/>
              </p:cNvSpPr>
              <p:nvPr>
                <p:custDataLst>
                  <p:tags r:id="rId62"/>
                </p:custDataLst>
              </p:nvPr>
            </p:nvSpPr>
            <p:spPr bwMode="auto">
              <a:xfrm>
                <a:off x="4284" y="1703"/>
                <a:ext cx="28" cy="16"/>
              </a:xfrm>
              <a:custGeom>
                <a:avLst/>
                <a:gdLst>
                  <a:gd name="T0" fmla="*/ 28 w 28"/>
                  <a:gd name="T1" fmla="*/ 4 h 16"/>
                  <a:gd name="T2" fmla="*/ 13 w 28"/>
                  <a:gd name="T3" fmla="*/ 0 h 16"/>
                  <a:gd name="T4" fmla="*/ 0 w 28"/>
                  <a:gd name="T5" fmla="*/ 9 h 16"/>
                  <a:gd name="T6" fmla="*/ 22 w 28"/>
                  <a:gd name="T7" fmla="*/ 16 h 16"/>
                  <a:gd name="T8" fmla="*/ 28 w 28"/>
                  <a:gd name="T9" fmla="*/ 4 h 16"/>
                </a:gdLst>
                <a:ahLst/>
                <a:cxnLst>
                  <a:cxn ang="0">
                    <a:pos x="T0" y="T1"/>
                  </a:cxn>
                  <a:cxn ang="0">
                    <a:pos x="T2" y="T3"/>
                  </a:cxn>
                  <a:cxn ang="0">
                    <a:pos x="T4" y="T5"/>
                  </a:cxn>
                  <a:cxn ang="0">
                    <a:pos x="T6" y="T7"/>
                  </a:cxn>
                  <a:cxn ang="0">
                    <a:pos x="T8" y="T9"/>
                  </a:cxn>
                </a:cxnLst>
                <a:rect l="0" t="0" r="r" b="b"/>
                <a:pathLst>
                  <a:path w="28" h="16">
                    <a:moveTo>
                      <a:pt x="28" y="4"/>
                    </a:moveTo>
                    <a:lnTo>
                      <a:pt x="13" y="0"/>
                    </a:lnTo>
                    <a:lnTo>
                      <a:pt x="0" y="9"/>
                    </a:lnTo>
                    <a:lnTo>
                      <a:pt x="22" y="16"/>
                    </a:lnTo>
                    <a:lnTo>
                      <a:pt x="28" y="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6" name="Freeform 22">
                <a:extLst>
                  <a:ext uri="{FF2B5EF4-FFF2-40B4-BE49-F238E27FC236}">
                    <a16:creationId xmlns:a16="http://schemas.microsoft.com/office/drawing/2014/main" id="{4D89BFC3-F7C7-4445-ACA6-EE753A41C53F}"/>
                  </a:ext>
                </a:extLst>
              </p:cNvPr>
              <p:cNvSpPr>
                <a:spLocks/>
              </p:cNvSpPr>
              <p:nvPr>
                <p:custDataLst>
                  <p:tags r:id="rId63"/>
                </p:custDataLst>
              </p:nvPr>
            </p:nvSpPr>
            <p:spPr bwMode="auto">
              <a:xfrm>
                <a:off x="4501" y="1474"/>
                <a:ext cx="138" cy="34"/>
              </a:xfrm>
              <a:custGeom>
                <a:avLst/>
                <a:gdLst>
                  <a:gd name="T0" fmla="*/ 7 w 138"/>
                  <a:gd name="T1" fmla="*/ 12 h 34"/>
                  <a:gd name="T2" fmla="*/ 0 w 138"/>
                  <a:gd name="T3" fmla="*/ 15 h 34"/>
                  <a:gd name="T4" fmla="*/ 29 w 138"/>
                  <a:gd name="T5" fmla="*/ 25 h 34"/>
                  <a:gd name="T6" fmla="*/ 44 w 138"/>
                  <a:gd name="T7" fmla="*/ 27 h 34"/>
                  <a:gd name="T8" fmla="*/ 54 w 138"/>
                  <a:gd name="T9" fmla="*/ 27 h 34"/>
                  <a:gd name="T10" fmla="*/ 78 w 138"/>
                  <a:gd name="T11" fmla="*/ 25 h 34"/>
                  <a:gd name="T12" fmla="*/ 108 w 138"/>
                  <a:gd name="T13" fmla="*/ 34 h 34"/>
                  <a:gd name="T14" fmla="*/ 138 w 138"/>
                  <a:gd name="T15" fmla="*/ 34 h 34"/>
                  <a:gd name="T16" fmla="*/ 135 w 138"/>
                  <a:gd name="T17" fmla="*/ 25 h 34"/>
                  <a:gd name="T18" fmla="*/ 123 w 138"/>
                  <a:gd name="T19" fmla="*/ 7 h 34"/>
                  <a:gd name="T20" fmla="*/ 114 w 138"/>
                  <a:gd name="T21" fmla="*/ 3 h 34"/>
                  <a:gd name="T22" fmla="*/ 108 w 138"/>
                  <a:gd name="T23" fmla="*/ 0 h 34"/>
                  <a:gd name="T24" fmla="*/ 99 w 138"/>
                  <a:gd name="T25" fmla="*/ 3 h 34"/>
                  <a:gd name="T26" fmla="*/ 81 w 138"/>
                  <a:gd name="T27" fmla="*/ 12 h 34"/>
                  <a:gd name="T28" fmla="*/ 69 w 138"/>
                  <a:gd name="T29" fmla="*/ 0 h 34"/>
                  <a:gd name="T30" fmla="*/ 62 w 138"/>
                  <a:gd name="T31" fmla="*/ 0 h 34"/>
                  <a:gd name="T32" fmla="*/ 25 w 138"/>
                  <a:gd name="T33" fmla="*/ 7 h 34"/>
                  <a:gd name="T34" fmla="*/ 7 w 138"/>
                  <a:gd name="T35" fmla="*/ 1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34">
                    <a:moveTo>
                      <a:pt x="7" y="12"/>
                    </a:moveTo>
                    <a:lnTo>
                      <a:pt x="0" y="15"/>
                    </a:lnTo>
                    <a:lnTo>
                      <a:pt x="29" y="25"/>
                    </a:lnTo>
                    <a:lnTo>
                      <a:pt x="44" y="27"/>
                    </a:lnTo>
                    <a:lnTo>
                      <a:pt x="54" y="27"/>
                    </a:lnTo>
                    <a:lnTo>
                      <a:pt x="78" y="25"/>
                    </a:lnTo>
                    <a:lnTo>
                      <a:pt x="108" y="34"/>
                    </a:lnTo>
                    <a:lnTo>
                      <a:pt x="138" y="34"/>
                    </a:lnTo>
                    <a:lnTo>
                      <a:pt x="135" y="25"/>
                    </a:lnTo>
                    <a:lnTo>
                      <a:pt x="123" y="7"/>
                    </a:lnTo>
                    <a:lnTo>
                      <a:pt x="114" y="3"/>
                    </a:lnTo>
                    <a:lnTo>
                      <a:pt x="108" y="0"/>
                    </a:lnTo>
                    <a:lnTo>
                      <a:pt x="99" y="3"/>
                    </a:lnTo>
                    <a:lnTo>
                      <a:pt x="81" y="12"/>
                    </a:lnTo>
                    <a:lnTo>
                      <a:pt x="69" y="0"/>
                    </a:lnTo>
                    <a:lnTo>
                      <a:pt x="62" y="0"/>
                    </a:lnTo>
                    <a:lnTo>
                      <a:pt x="25" y="7"/>
                    </a:lnTo>
                    <a:lnTo>
                      <a:pt x="7" y="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7" name="Freeform 23">
                <a:extLst>
                  <a:ext uri="{FF2B5EF4-FFF2-40B4-BE49-F238E27FC236}">
                    <a16:creationId xmlns:a16="http://schemas.microsoft.com/office/drawing/2014/main" id="{BB2E5A08-D93C-4CA9-B10A-AB207DEBA5D7}"/>
                  </a:ext>
                </a:extLst>
              </p:cNvPr>
              <p:cNvSpPr>
                <a:spLocks/>
              </p:cNvSpPr>
              <p:nvPr>
                <p:custDataLst>
                  <p:tags r:id="rId64"/>
                </p:custDataLst>
              </p:nvPr>
            </p:nvSpPr>
            <p:spPr bwMode="auto">
              <a:xfrm>
                <a:off x="4434" y="1484"/>
                <a:ext cx="47" cy="9"/>
              </a:xfrm>
              <a:custGeom>
                <a:avLst/>
                <a:gdLst>
                  <a:gd name="T0" fmla="*/ 47 w 47"/>
                  <a:gd name="T1" fmla="*/ 0 h 9"/>
                  <a:gd name="T2" fmla="*/ 0 w 47"/>
                  <a:gd name="T3" fmla="*/ 0 h 9"/>
                  <a:gd name="T4" fmla="*/ 40 w 47"/>
                  <a:gd name="T5" fmla="*/ 9 h 9"/>
                  <a:gd name="T6" fmla="*/ 47 w 47"/>
                  <a:gd name="T7" fmla="*/ 0 h 9"/>
                </a:gdLst>
                <a:ahLst/>
                <a:cxnLst>
                  <a:cxn ang="0">
                    <a:pos x="T0" y="T1"/>
                  </a:cxn>
                  <a:cxn ang="0">
                    <a:pos x="T2" y="T3"/>
                  </a:cxn>
                  <a:cxn ang="0">
                    <a:pos x="T4" y="T5"/>
                  </a:cxn>
                  <a:cxn ang="0">
                    <a:pos x="T6" y="T7"/>
                  </a:cxn>
                </a:cxnLst>
                <a:rect l="0" t="0" r="r" b="b"/>
                <a:pathLst>
                  <a:path w="47" h="9">
                    <a:moveTo>
                      <a:pt x="47" y="0"/>
                    </a:moveTo>
                    <a:lnTo>
                      <a:pt x="0" y="0"/>
                    </a:lnTo>
                    <a:lnTo>
                      <a:pt x="40" y="9"/>
                    </a:lnTo>
                    <a:lnTo>
                      <a:pt x="47"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8" name="Freeform 24">
                <a:extLst>
                  <a:ext uri="{FF2B5EF4-FFF2-40B4-BE49-F238E27FC236}">
                    <a16:creationId xmlns:a16="http://schemas.microsoft.com/office/drawing/2014/main" id="{78ED0E98-19E7-4538-82D3-B7D3420AA21D}"/>
                  </a:ext>
                </a:extLst>
              </p:cNvPr>
              <p:cNvSpPr>
                <a:spLocks/>
              </p:cNvSpPr>
              <p:nvPr>
                <p:custDataLst>
                  <p:tags r:id="rId65"/>
                </p:custDataLst>
              </p:nvPr>
            </p:nvSpPr>
            <p:spPr bwMode="auto">
              <a:xfrm>
                <a:off x="3691" y="1454"/>
                <a:ext cx="54" cy="15"/>
              </a:xfrm>
              <a:custGeom>
                <a:avLst/>
                <a:gdLst>
                  <a:gd name="T0" fmla="*/ 0 w 54"/>
                  <a:gd name="T1" fmla="*/ 5 h 15"/>
                  <a:gd name="T2" fmla="*/ 5 w 54"/>
                  <a:gd name="T3" fmla="*/ 8 h 15"/>
                  <a:gd name="T4" fmla="*/ 12 w 54"/>
                  <a:gd name="T5" fmla="*/ 15 h 15"/>
                  <a:gd name="T6" fmla="*/ 24 w 54"/>
                  <a:gd name="T7" fmla="*/ 8 h 15"/>
                  <a:gd name="T8" fmla="*/ 24 w 54"/>
                  <a:gd name="T9" fmla="*/ 11 h 15"/>
                  <a:gd name="T10" fmla="*/ 36 w 54"/>
                  <a:gd name="T11" fmla="*/ 11 h 15"/>
                  <a:gd name="T12" fmla="*/ 49 w 54"/>
                  <a:gd name="T13" fmla="*/ 5 h 15"/>
                  <a:gd name="T14" fmla="*/ 51 w 54"/>
                  <a:gd name="T15" fmla="*/ 2 h 15"/>
                  <a:gd name="T16" fmla="*/ 54 w 54"/>
                  <a:gd name="T17" fmla="*/ 2 h 15"/>
                  <a:gd name="T18" fmla="*/ 27 w 54"/>
                  <a:gd name="T19" fmla="*/ 0 h 15"/>
                  <a:gd name="T20" fmla="*/ 20 w 54"/>
                  <a:gd name="T21" fmla="*/ 2 h 15"/>
                  <a:gd name="T22" fmla="*/ 17 w 54"/>
                  <a:gd name="T23" fmla="*/ 2 h 15"/>
                  <a:gd name="T24" fmla="*/ 15 w 54"/>
                  <a:gd name="T25" fmla="*/ 0 h 15"/>
                  <a:gd name="T26" fmla="*/ 5 w 54"/>
                  <a:gd name="T27" fmla="*/ 0 h 15"/>
                  <a:gd name="T28" fmla="*/ 0 w 54"/>
                  <a:gd name="T29"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
                    <a:moveTo>
                      <a:pt x="0" y="5"/>
                    </a:moveTo>
                    <a:lnTo>
                      <a:pt x="5" y="8"/>
                    </a:lnTo>
                    <a:lnTo>
                      <a:pt x="12" y="15"/>
                    </a:lnTo>
                    <a:lnTo>
                      <a:pt x="24" y="8"/>
                    </a:lnTo>
                    <a:lnTo>
                      <a:pt x="24" y="11"/>
                    </a:lnTo>
                    <a:lnTo>
                      <a:pt x="36" y="11"/>
                    </a:lnTo>
                    <a:lnTo>
                      <a:pt x="49" y="5"/>
                    </a:lnTo>
                    <a:lnTo>
                      <a:pt x="51" y="2"/>
                    </a:lnTo>
                    <a:lnTo>
                      <a:pt x="54" y="2"/>
                    </a:lnTo>
                    <a:lnTo>
                      <a:pt x="27" y="0"/>
                    </a:lnTo>
                    <a:lnTo>
                      <a:pt x="20" y="2"/>
                    </a:lnTo>
                    <a:lnTo>
                      <a:pt x="17" y="2"/>
                    </a:lnTo>
                    <a:lnTo>
                      <a:pt x="15" y="0"/>
                    </a:lnTo>
                    <a:lnTo>
                      <a:pt x="5" y="0"/>
                    </a:lnTo>
                    <a:lnTo>
                      <a:pt x="0" y="5"/>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79" name="Freeform 25">
                <a:extLst>
                  <a:ext uri="{FF2B5EF4-FFF2-40B4-BE49-F238E27FC236}">
                    <a16:creationId xmlns:a16="http://schemas.microsoft.com/office/drawing/2014/main" id="{7935BEA9-2911-43A6-95FD-F391604E805C}"/>
                  </a:ext>
                </a:extLst>
              </p:cNvPr>
              <p:cNvSpPr>
                <a:spLocks/>
              </p:cNvSpPr>
              <p:nvPr>
                <p:custDataLst>
                  <p:tags r:id="rId66"/>
                </p:custDataLst>
              </p:nvPr>
            </p:nvSpPr>
            <p:spPr bwMode="auto">
              <a:xfrm>
                <a:off x="3684" y="1471"/>
                <a:ext cx="37" cy="10"/>
              </a:xfrm>
              <a:custGeom>
                <a:avLst/>
                <a:gdLst>
                  <a:gd name="T0" fmla="*/ 0 w 37"/>
                  <a:gd name="T1" fmla="*/ 10 h 10"/>
                  <a:gd name="T2" fmla="*/ 37 w 37"/>
                  <a:gd name="T3" fmla="*/ 10 h 10"/>
                  <a:gd name="T4" fmla="*/ 24 w 37"/>
                  <a:gd name="T5" fmla="*/ 0 h 10"/>
                  <a:gd name="T6" fmla="*/ 0 w 37"/>
                  <a:gd name="T7" fmla="*/ 10 h 10"/>
                </a:gdLst>
                <a:ahLst/>
                <a:cxnLst>
                  <a:cxn ang="0">
                    <a:pos x="T0" y="T1"/>
                  </a:cxn>
                  <a:cxn ang="0">
                    <a:pos x="T2" y="T3"/>
                  </a:cxn>
                  <a:cxn ang="0">
                    <a:pos x="T4" y="T5"/>
                  </a:cxn>
                  <a:cxn ang="0">
                    <a:pos x="T6" y="T7"/>
                  </a:cxn>
                </a:cxnLst>
                <a:rect l="0" t="0" r="r" b="b"/>
                <a:pathLst>
                  <a:path w="37" h="10">
                    <a:moveTo>
                      <a:pt x="0" y="10"/>
                    </a:moveTo>
                    <a:lnTo>
                      <a:pt x="37" y="10"/>
                    </a:lnTo>
                    <a:lnTo>
                      <a:pt x="24" y="0"/>
                    </a:lnTo>
                    <a:lnTo>
                      <a:pt x="0" y="1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80" name="Freeform 26">
                <a:extLst>
                  <a:ext uri="{FF2B5EF4-FFF2-40B4-BE49-F238E27FC236}">
                    <a16:creationId xmlns:a16="http://schemas.microsoft.com/office/drawing/2014/main" id="{0F020DDD-05D4-4C26-ABFE-4A9EE1AD6B57}"/>
                  </a:ext>
                </a:extLst>
              </p:cNvPr>
              <p:cNvSpPr>
                <a:spLocks/>
              </p:cNvSpPr>
              <p:nvPr>
                <p:custDataLst>
                  <p:tags r:id="rId67"/>
                </p:custDataLst>
              </p:nvPr>
            </p:nvSpPr>
            <p:spPr bwMode="auto">
              <a:xfrm>
                <a:off x="4085" y="1673"/>
                <a:ext cx="34" cy="15"/>
              </a:xfrm>
              <a:custGeom>
                <a:avLst/>
                <a:gdLst>
                  <a:gd name="T0" fmla="*/ 12 w 34"/>
                  <a:gd name="T1" fmla="*/ 15 h 15"/>
                  <a:gd name="T2" fmla="*/ 19 w 34"/>
                  <a:gd name="T3" fmla="*/ 15 h 15"/>
                  <a:gd name="T4" fmla="*/ 27 w 34"/>
                  <a:gd name="T5" fmla="*/ 12 h 15"/>
                  <a:gd name="T6" fmla="*/ 34 w 34"/>
                  <a:gd name="T7" fmla="*/ 9 h 15"/>
                  <a:gd name="T8" fmla="*/ 34 w 34"/>
                  <a:gd name="T9" fmla="*/ 3 h 15"/>
                  <a:gd name="T10" fmla="*/ 31 w 34"/>
                  <a:gd name="T11" fmla="*/ 3 h 15"/>
                  <a:gd name="T12" fmla="*/ 27 w 34"/>
                  <a:gd name="T13" fmla="*/ 0 h 15"/>
                  <a:gd name="T14" fmla="*/ 0 w 34"/>
                  <a:gd name="T15" fmla="*/ 0 h 15"/>
                  <a:gd name="T16" fmla="*/ 0 w 34"/>
                  <a:gd name="T17" fmla="*/ 5 h 15"/>
                  <a:gd name="T18" fmla="*/ 7 w 34"/>
                  <a:gd name="T19" fmla="*/ 12 h 15"/>
                  <a:gd name="T20" fmla="*/ 12 w 34"/>
                  <a:gd name="T21"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15">
                    <a:moveTo>
                      <a:pt x="12" y="15"/>
                    </a:moveTo>
                    <a:lnTo>
                      <a:pt x="19" y="15"/>
                    </a:lnTo>
                    <a:lnTo>
                      <a:pt x="27" y="12"/>
                    </a:lnTo>
                    <a:lnTo>
                      <a:pt x="34" y="9"/>
                    </a:lnTo>
                    <a:lnTo>
                      <a:pt x="34" y="3"/>
                    </a:lnTo>
                    <a:lnTo>
                      <a:pt x="31" y="3"/>
                    </a:lnTo>
                    <a:lnTo>
                      <a:pt x="27" y="0"/>
                    </a:lnTo>
                    <a:lnTo>
                      <a:pt x="0" y="0"/>
                    </a:lnTo>
                    <a:lnTo>
                      <a:pt x="0" y="5"/>
                    </a:lnTo>
                    <a:lnTo>
                      <a:pt x="7" y="12"/>
                    </a:lnTo>
                    <a:lnTo>
                      <a:pt x="12" y="15"/>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81" name="Freeform 27">
                <a:extLst>
                  <a:ext uri="{FF2B5EF4-FFF2-40B4-BE49-F238E27FC236}">
                    <a16:creationId xmlns:a16="http://schemas.microsoft.com/office/drawing/2014/main" id="{DB3C564E-1E0B-46B8-9CD6-5BDA8A8D695C}"/>
                  </a:ext>
                </a:extLst>
              </p:cNvPr>
              <p:cNvSpPr>
                <a:spLocks/>
              </p:cNvSpPr>
              <p:nvPr>
                <p:custDataLst>
                  <p:tags r:id="rId68"/>
                </p:custDataLst>
              </p:nvPr>
            </p:nvSpPr>
            <p:spPr bwMode="auto">
              <a:xfrm>
                <a:off x="3760" y="1441"/>
                <a:ext cx="53" cy="18"/>
              </a:xfrm>
              <a:custGeom>
                <a:avLst/>
                <a:gdLst>
                  <a:gd name="T0" fmla="*/ 4 w 53"/>
                  <a:gd name="T1" fmla="*/ 15 h 18"/>
                  <a:gd name="T2" fmla="*/ 10 w 53"/>
                  <a:gd name="T3" fmla="*/ 18 h 18"/>
                  <a:gd name="T4" fmla="*/ 17 w 53"/>
                  <a:gd name="T5" fmla="*/ 18 h 18"/>
                  <a:gd name="T6" fmla="*/ 19 w 53"/>
                  <a:gd name="T7" fmla="*/ 18 h 18"/>
                  <a:gd name="T8" fmla="*/ 25 w 53"/>
                  <a:gd name="T9" fmla="*/ 13 h 18"/>
                  <a:gd name="T10" fmla="*/ 29 w 53"/>
                  <a:gd name="T11" fmla="*/ 13 h 18"/>
                  <a:gd name="T12" fmla="*/ 32 w 53"/>
                  <a:gd name="T13" fmla="*/ 15 h 18"/>
                  <a:gd name="T14" fmla="*/ 37 w 53"/>
                  <a:gd name="T15" fmla="*/ 15 h 18"/>
                  <a:gd name="T16" fmla="*/ 41 w 53"/>
                  <a:gd name="T17" fmla="*/ 18 h 18"/>
                  <a:gd name="T18" fmla="*/ 47 w 53"/>
                  <a:gd name="T19" fmla="*/ 18 h 18"/>
                  <a:gd name="T20" fmla="*/ 53 w 53"/>
                  <a:gd name="T21" fmla="*/ 13 h 18"/>
                  <a:gd name="T22" fmla="*/ 53 w 53"/>
                  <a:gd name="T23" fmla="*/ 6 h 18"/>
                  <a:gd name="T24" fmla="*/ 49 w 53"/>
                  <a:gd name="T25" fmla="*/ 3 h 18"/>
                  <a:gd name="T26" fmla="*/ 44 w 53"/>
                  <a:gd name="T27" fmla="*/ 0 h 18"/>
                  <a:gd name="T28" fmla="*/ 25 w 53"/>
                  <a:gd name="T29" fmla="*/ 0 h 18"/>
                  <a:gd name="T30" fmla="*/ 0 w 53"/>
                  <a:gd name="T31" fmla="*/ 13 h 18"/>
                  <a:gd name="T32" fmla="*/ 4 w 53"/>
                  <a:gd name="T33"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18">
                    <a:moveTo>
                      <a:pt x="4" y="15"/>
                    </a:moveTo>
                    <a:lnTo>
                      <a:pt x="10" y="18"/>
                    </a:lnTo>
                    <a:lnTo>
                      <a:pt x="17" y="18"/>
                    </a:lnTo>
                    <a:lnTo>
                      <a:pt x="19" y="18"/>
                    </a:lnTo>
                    <a:lnTo>
                      <a:pt x="25" y="13"/>
                    </a:lnTo>
                    <a:lnTo>
                      <a:pt x="29" y="13"/>
                    </a:lnTo>
                    <a:lnTo>
                      <a:pt x="32" y="15"/>
                    </a:lnTo>
                    <a:lnTo>
                      <a:pt x="37" y="15"/>
                    </a:lnTo>
                    <a:lnTo>
                      <a:pt x="41" y="18"/>
                    </a:lnTo>
                    <a:lnTo>
                      <a:pt x="47" y="18"/>
                    </a:lnTo>
                    <a:lnTo>
                      <a:pt x="53" y="13"/>
                    </a:lnTo>
                    <a:lnTo>
                      <a:pt x="53" y="6"/>
                    </a:lnTo>
                    <a:lnTo>
                      <a:pt x="49" y="3"/>
                    </a:lnTo>
                    <a:lnTo>
                      <a:pt x="44" y="0"/>
                    </a:lnTo>
                    <a:lnTo>
                      <a:pt x="25" y="0"/>
                    </a:lnTo>
                    <a:lnTo>
                      <a:pt x="0" y="13"/>
                    </a:lnTo>
                    <a:lnTo>
                      <a:pt x="4" y="15"/>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82" name="Freeform 28">
                <a:extLst>
                  <a:ext uri="{FF2B5EF4-FFF2-40B4-BE49-F238E27FC236}">
                    <a16:creationId xmlns:a16="http://schemas.microsoft.com/office/drawing/2014/main" id="{B607E4F8-C685-41A2-8EB1-BE5FDE178272}"/>
                  </a:ext>
                </a:extLst>
              </p:cNvPr>
              <p:cNvSpPr>
                <a:spLocks/>
              </p:cNvSpPr>
              <p:nvPr>
                <p:custDataLst>
                  <p:tags r:id="rId69"/>
                </p:custDataLst>
              </p:nvPr>
            </p:nvSpPr>
            <p:spPr bwMode="auto">
              <a:xfrm>
                <a:off x="3706" y="1447"/>
                <a:ext cx="30" cy="7"/>
              </a:xfrm>
              <a:custGeom>
                <a:avLst/>
                <a:gdLst>
                  <a:gd name="T0" fmla="*/ 30 w 30"/>
                  <a:gd name="T1" fmla="*/ 0 h 7"/>
                  <a:gd name="T2" fmla="*/ 0 w 30"/>
                  <a:gd name="T3" fmla="*/ 0 h 7"/>
                  <a:gd name="T4" fmla="*/ 24 w 30"/>
                  <a:gd name="T5" fmla="*/ 7 h 7"/>
                  <a:gd name="T6" fmla="*/ 30 w 30"/>
                  <a:gd name="T7" fmla="*/ 0 h 7"/>
                </a:gdLst>
                <a:ahLst/>
                <a:cxnLst>
                  <a:cxn ang="0">
                    <a:pos x="T0" y="T1"/>
                  </a:cxn>
                  <a:cxn ang="0">
                    <a:pos x="T2" y="T3"/>
                  </a:cxn>
                  <a:cxn ang="0">
                    <a:pos x="T4" y="T5"/>
                  </a:cxn>
                  <a:cxn ang="0">
                    <a:pos x="T6" y="T7"/>
                  </a:cxn>
                </a:cxnLst>
                <a:rect l="0" t="0" r="r" b="b"/>
                <a:pathLst>
                  <a:path w="30" h="7">
                    <a:moveTo>
                      <a:pt x="30" y="0"/>
                    </a:moveTo>
                    <a:lnTo>
                      <a:pt x="0" y="0"/>
                    </a:lnTo>
                    <a:lnTo>
                      <a:pt x="24" y="7"/>
                    </a:lnTo>
                    <a:lnTo>
                      <a:pt x="30"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grpSp>
        <p:sp>
          <p:nvSpPr>
            <p:cNvPr id="116" name="United Kingdom" descr="© INSCALE GmbH, 05.05.2010&#10;http://www.presentationload.com/">
              <a:extLst>
                <a:ext uri="{FF2B5EF4-FFF2-40B4-BE49-F238E27FC236}">
                  <a16:creationId xmlns:a16="http://schemas.microsoft.com/office/drawing/2014/main" id="{FCB6694F-C925-44F5-8798-268A158B8E3A}"/>
                </a:ext>
              </a:extLst>
            </p:cNvPr>
            <p:cNvSpPr>
              <a:spLocks noEditPoints="1"/>
            </p:cNvSpPr>
            <p:nvPr>
              <p:custDataLst>
                <p:tags r:id="rId3"/>
              </p:custDataLst>
            </p:nvPr>
          </p:nvSpPr>
          <p:spPr bwMode="gray">
            <a:xfrm>
              <a:off x="4715155" y="2501453"/>
              <a:ext cx="801410" cy="1142552"/>
            </a:xfrm>
            <a:custGeom>
              <a:avLst/>
              <a:gdLst>
                <a:gd name="T0" fmla="*/ 2147483647 w 576"/>
                <a:gd name="T1" fmla="*/ 2147483647 h 822"/>
                <a:gd name="T2" fmla="*/ 2147483647 w 576"/>
                <a:gd name="T3" fmla="*/ 2147483647 h 822"/>
                <a:gd name="T4" fmla="*/ 2147483647 w 576"/>
                <a:gd name="T5" fmla="*/ 2147483647 h 822"/>
                <a:gd name="T6" fmla="*/ 2147483647 w 576"/>
                <a:gd name="T7" fmla="*/ 2147483647 h 822"/>
                <a:gd name="T8" fmla="*/ 2147483647 w 576"/>
                <a:gd name="T9" fmla="*/ 2147483647 h 822"/>
                <a:gd name="T10" fmla="*/ 2147483647 w 576"/>
                <a:gd name="T11" fmla="*/ 2147483647 h 822"/>
                <a:gd name="T12" fmla="*/ 2147483647 w 576"/>
                <a:gd name="T13" fmla="*/ 2147483647 h 822"/>
                <a:gd name="T14" fmla="*/ 2147483647 w 576"/>
                <a:gd name="T15" fmla="*/ 0 h 822"/>
                <a:gd name="T16" fmla="*/ 2147483647 w 576"/>
                <a:gd name="T17" fmla="*/ 0 h 822"/>
                <a:gd name="T18" fmla="*/ 2147483647 w 576"/>
                <a:gd name="T19" fmla="*/ 2147483647 h 822"/>
                <a:gd name="T20" fmla="*/ 2147483647 w 576"/>
                <a:gd name="T21" fmla="*/ 2147483647 h 822"/>
                <a:gd name="T22" fmla="*/ 2147483647 w 576"/>
                <a:gd name="T23" fmla="*/ 2147483647 h 822"/>
                <a:gd name="T24" fmla="*/ 2147483647 w 576"/>
                <a:gd name="T25" fmla="*/ 2147483647 h 822"/>
                <a:gd name="T26" fmla="*/ 2147483647 w 576"/>
                <a:gd name="T27" fmla="*/ 2147483647 h 822"/>
                <a:gd name="T28" fmla="*/ 2147483647 w 576"/>
                <a:gd name="T29" fmla="*/ 2147483647 h 822"/>
                <a:gd name="T30" fmla="*/ 2147483647 w 576"/>
                <a:gd name="T31" fmla="*/ 2147483647 h 822"/>
                <a:gd name="T32" fmla="*/ 2147483647 w 576"/>
                <a:gd name="T33" fmla="*/ 2147483647 h 822"/>
                <a:gd name="T34" fmla="*/ 2147483647 w 576"/>
                <a:gd name="T35" fmla="*/ 2147483647 h 822"/>
                <a:gd name="T36" fmla="*/ 2147483647 w 576"/>
                <a:gd name="T37" fmla="*/ 2147483647 h 822"/>
                <a:gd name="T38" fmla="*/ 2147483647 w 576"/>
                <a:gd name="T39" fmla="*/ 2147483647 h 822"/>
                <a:gd name="T40" fmla="*/ 2147483647 w 576"/>
                <a:gd name="T41" fmla="*/ 2147483647 h 822"/>
                <a:gd name="T42" fmla="*/ 2147483647 w 576"/>
                <a:gd name="T43" fmla="*/ 2147483647 h 822"/>
                <a:gd name="T44" fmla="*/ 2147483647 w 576"/>
                <a:gd name="T45" fmla="*/ 2147483647 h 822"/>
                <a:gd name="T46" fmla="*/ 2147483647 w 576"/>
                <a:gd name="T47" fmla="*/ 2147483647 h 822"/>
                <a:gd name="T48" fmla="*/ 2147483647 w 576"/>
                <a:gd name="T49" fmla="*/ 2147483647 h 822"/>
                <a:gd name="T50" fmla="*/ 2147483647 w 576"/>
                <a:gd name="T51" fmla="*/ 2147483647 h 822"/>
                <a:gd name="T52" fmla="*/ 2147483647 w 576"/>
                <a:gd name="T53" fmla="*/ 2147483647 h 822"/>
                <a:gd name="T54" fmla="*/ 2147483647 w 576"/>
                <a:gd name="T55" fmla="*/ 2147483647 h 822"/>
                <a:gd name="T56" fmla="*/ 2147483647 w 576"/>
                <a:gd name="T57" fmla="*/ 2147483647 h 822"/>
                <a:gd name="T58" fmla="*/ 2147483647 w 576"/>
                <a:gd name="T59" fmla="*/ 2147483647 h 822"/>
                <a:gd name="T60" fmla="*/ 2147483647 w 576"/>
                <a:gd name="T61" fmla="*/ 2147483647 h 822"/>
                <a:gd name="T62" fmla="*/ 2147483647 w 576"/>
                <a:gd name="T63" fmla="*/ 2147483647 h 822"/>
                <a:gd name="T64" fmla="*/ 2147483647 w 576"/>
                <a:gd name="T65" fmla="*/ 2147483647 h 822"/>
                <a:gd name="T66" fmla="*/ 2147483647 w 576"/>
                <a:gd name="T67" fmla="*/ 2147483647 h 822"/>
                <a:gd name="T68" fmla="*/ 2147483647 w 576"/>
                <a:gd name="T69" fmla="*/ 2147483647 h 822"/>
                <a:gd name="T70" fmla="*/ 2147483647 w 576"/>
                <a:gd name="T71" fmla="*/ 2147483647 h 822"/>
                <a:gd name="T72" fmla="*/ 2147483647 w 576"/>
                <a:gd name="T73" fmla="*/ 2147483647 h 822"/>
                <a:gd name="T74" fmla="*/ 2147483647 w 576"/>
                <a:gd name="T75" fmla="*/ 2147483647 h 822"/>
                <a:gd name="T76" fmla="*/ 2147483647 w 576"/>
                <a:gd name="T77" fmla="*/ 2147483647 h 822"/>
                <a:gd name="T78" fmla="*/ 2147483647 w 576"/>
                <a:gd name="T79" fmla="*/ 2147483647 h 822"/>
                <a:gd name="T80" fmla="*/ 2147483647 w 576"/>
                <a:gd name="T81" fmla="*/ 2147483647 h 822"/>
                <a:gd name="T82" fmla="*/ 2147483647 w 576"/>
                <a:gd name="T83" fmla="*/ 2147483647 h 822"/>
                <a:gd name="T84" fmla="*/ 2147483647 w 576"/>
                <a:gd name="T85" fmla="*/ 2147483647 h 822"/>
                <a:gd name="T86" fmla="*/ 2147483647 w 576"/>
                <a:gd name="T87" fmla="*/ 2147483647 h 822"/>
                <a:gd name="T88" fmla="*/ 2147483647 w 576"/>
                <a:gd name="T89" fmla="*/ 2147483647 h 822"/>
                <a:gd name="T90" fmla="*/ 2147483647 w 576"/>
                <a:gd name="T91" fmla="*/ 2147483647 h 822"/>
                <a:gd name="T92" fmla="*/ 2147483647 w 576"/>
                <a:gd name="T93" fmla="*/ 2147483647 h 822"/>
                <a:gd name="T94" fmla="*/ 2147483647 w 576"/>
                <a:gd name="T95" fmla="*/ 2147483647 h 822"/>
                <a:gd name="T96" fmla="*/ 2147483647 w 576"/>
                <a:gd name="T97" fmla="*/ 2147483647 h 822"/>
                <a:gd name="T98" fmla="*/ 2147483647 w 576"/>
                <a:gd name="T99" fmla="*/ 2147483647 h 822"/>
                <a:gd name="T100" fmla="*/ 2147483647 w 576"/>
                <a:gd name="T101" fmla="*/ 2147483647 h 822"/>
                <a:gd name="T102" fmla="*/ 2147483647 w 576"/>
                <a:gd name="T103" fmla="*/ 2147483647 h 822"/>
                <a:gd name="T104" fmla="*/ 2147483647 w 576"/>
                <a:gd name="T105" fmla="*/ 2147483647 h 822"/>
                <a:gd name="T106" fmla="*/ 2147483647 w 576"/>
                <a:gd name="T107" fmla="*/ 2147483647 h 822"/>
                <a:gd name="T108" fmla="*/ 2147483647 w 576"/>
                <a:gd name="T109" fmla="*/ 2147483647 h 822"/>
                <a:gd name="T110" fmla="*/ 2147483647 w 576"/>
                <a:gd name="T111" fmla="*/ 2147483647 h 822"/>
                <a:gd name="T112" fmla="*/ 2147483647 w 576"/>
                <a:gd name="T113" fmla="*/ 2147483647 h 822"/>
                <a:gd name="T114" fmla="*/ 2147483647 w 576"/>
                <a:gd name="T115" fmla="*/ 2147483647 h 822"/>
                <a:gd name="T116" fmla="*/ 2147483647 w 576"/>
                <a:gd name="T117" fmla="*/ 2147483647 h 822"/>
                <a:gd name="T118" fmla="*/ 2147483647 w 576"/>
                <a:gd name="T119" fmla="*/ 2147483647 h 822"/>
                <a:gd name="T120" fmla="*/ 2147483647 w 576"/>
                <a:gd name="T121" fmla="*/ 2147483647 h 822"/>
                <a:gd name="T122" fmla="*/ 2147483647 w 576"/>
                <a:gd name="T123" fmla="*/ 2147483647 h 82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6"/>
                <a:gd name="T187" fmla="*/ 0 h 822"/>
                <a:gd name="T188" fmla="*/ 576 w 576"/>
                <a:gd name="T189" fmla="*/ 822 h 82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6" h="822">
                  <a:moveTo>
                    <a:pt x="162" y="378"/>
                  </a:moveTo>
                  <a:lnTo>
                    <a:pt x="156" y="378"/>
                  </a:lnTo>
                  <a:lnTo>
                    <a:pt x="150" y="384"/>
                  </a:lnTo>
                  <a:lnTo>
                    <a:pt x="150" y="396"/>
                  </a:lnTo>
                  <a:lnTo>
                    <a:pt x="144" y="414"/>
                  </a:lnTo>
                  <a:lnTo>
                    <a:pt x="156" y="402"/>
                  </a:lnTo>
                  <a:lnTo>
                    <a:pt x="162" y="390"/>
                  </a:lnTo>
                  <a:lnTo>
                    <a:pt x="162" y="378"/>
                  </a:lnTo>
                  <a:close/>
                  <a:moveTo>
                    <a:pt x="132" y="312"/>
                  </a:moveTo>
                  <a:lnTo>
                    <a:pt x="126" y="312"/>
                  </a:lnTo>
                  <a:lnTo>
                    <a:pt x="126" y="336"/>
                  </a:lnTo>
                  <a:lnTo>
                    <a:pt x="132" y="336"/>
                  </a:lnTo>
                  <a:lnTo>
                    <a:pt x="138" y="330"/>
                  </a:lnTo>
                  <a:lnTo>
                    <a:pt x="150" y="330"/>
                  </a:lnTo>
                  <a:lnTo>
                    <a:pt x="144" y="318"/>
                  </a:lnTo>
                  <a:lnTo>
                    <a:pt x="138" y="312"/>
                  </a:lnTo>
                  <a:lnTo>
                    <a:pt x="132" y="312"/>
                  </a:lnTo>
                  <a:close/>
                  <a:moveTo>
                    <a:pt x="114" y="390"/>
                  </a:moveTo>
                  <a:lnTo>
                    <a:pt x="126" y="390"/>
                  </a:lnTo>
                  <a:lnTo>
                    <a:pt x="138" y="384"/>
                  </a:lnTo>
                  <a:lnTo>
                    <a:pt x="138" y="372"/>
                  </a:lnTo>
                  <a:lnTo>
                    <a:pt x="132" y="366"/>
                  </a:lnTo>
                  <a:lnTo>
                    <a:pt x="120" y="366"/>
                  </a:lnTo>
                  <a:lnTo>
                    <a:pt x="114" y="372"/>
                  </a:lnTo>
                  <a:lnTo>
                    <a:pt x="108" y="384"/>
                  </a:lnTo>
                  <a:lnTo>
                    <a:pt x="108" y="390"/>
                  </a:lnTo>
                  <a:lnTo>
                    <a:pt x="114" y="390"/>
                  </a:lnTo>
                  <a:close/>
                  <a:moveTo>
                    <a:pt x="330" y="120"/>
                  </a:moveTo>
                  <a:lnTo>
                    <a:pt x="324" y="120"/>
                  </a:lnTo>
                  <a:lnTo>
                    <a:pt x="318" y="126"/>
                  </a:lnTo>
                  <a:lnTo>
                    <a:pt x="318" y="138"/>
                  </a:lnTo>
                  <a:lnTo>
                    <a:pt x="330" y="138"/>
                  </a:lnTo>
                  <a:lnTo>
                    <a:pt x="336" y="126"/>
                  </a:lnTo>
                  <a:lnTo>
                    <a:pt x="330" y="120"/>
                  </a:lnTo>
                  <a:close/>
                  <a:moveTo>
                    <a:pt x="138" y="258"/>
                  </a:moveTo>
                  <a:lnTo>
                    <a:pt x="138" y="234"/>
                  </a:lnTo>
                  <a:lnTo>
                    <a:pt x="126" y="234"/>
                  </a:lnTo>
                  <a:lnTo>
                    <a:pt x="120" y="240"/>
                  </a:lnTo>
                  <a:lnTo>
                    <a:pt x="120" y="246"/>
                  </a:lnTo>
                  <a:lnTo>
                    <a:pt x="126" y="252"/>
                  </a:lnTo>
                  <a:lnTo>
                    <a:pt x="108" y="252"/>
                  </a:lnTo>
                  <a:lnTo>
                    <a:pt x="108" y="258"/>
                  </a:lnTo>
                  <a:lnTo>
                    <a:pt x="114" y="264"/>
                  </a:lnTo>
                  <a:lnTo>
                    <a:pt x="120" y="264"/>
                  </a:lnTo>
                  <a:lnTo>
                    <a:pt x="126" y="270"/>
                  </a:lnTo>
                  <a:lnTo>
                    <a:pt x="150" y="270"/>
                  </a:lnTo>
                  <a:lnTo>
                    <a:pt x="138" y="258"/>
                  </a:lnTo>
                  <a:close/>
                  <a:moveTo>
                    <a:pt x="474" y="0"/>
                  </a:moveTo>
                  <a:lnTo>
                    <a:pt x="468" y="0"/>
                  </a:lnTo>
                  <a:lnTo>
                    <a:pt x="456" y="12"/>
                  </a:lnTo>
                  <a:lnTo>
                    <a:pt x="474" y="12"/>
                  </a:lnTo>
                  <a:lnTo>
                    <a:pt x="474" y="6"/>
                  </a:lnTo>
                  <a:lnTo>
                    <a:pt x="480" y="0"/>
                  </a:lnTo>
                  <a:lnTo>
                    <a:pt x="474" y="0"/>
                  </a:lnTo>
                  <a:close/>
                  <a:moveTo>
                    <a:pt x="432" y="48"/>
                  </a:moveTo>
                  <a:lnTo>
                    <a:pt x="432" y="66"/>
                  </a:lnTo>
                  <a:lnTo>
                    <a:pt x="438" y="66"/>
                  </a:lnTo>
                  <a:lnTo>
                    <a:pt x="444" y="60"/>
                  </a:lnTo>
                  <a:lnTo>
                    <a:pt x="450" y="48"/>
                  </a:lnTo>
                  <a:lnTo>
                    <a:pt x="450" y="24"/>
                  </a:lnTo>
                  <a:lnTo>
                    <a:pt x="438" y="12"/>
                  </a:lnTo>
                  <a:lnTo>
                    <a:pt x="432" y="24"/>
                  </a:lnTo>
                  <a:lnTo>
                    <a:pt x="426" y="30"/>
                  </a:lnTo>
                  <a:lnTo>
                    <a:pt x="420" y="30"/>
                  </a:lnTo>
                  <a:lnTo>
                    <a:pt x="420" y="42"/>
                  </a:lnTo>
                  <a:lnTo>
                    <a:pt x="426" y="42"/>
                  </a:lnTo>
                  <a:lnTo>
                    <a:pt x="432" y="48"/>
                  </a:lnTo>
                  <a:close/>
                  <a:moveTo>
                    <a:pt x="342" y="138"/>
                  </a:moveTo>
                  <a:lnTo>
                    <a:pt x="342" y="150"/>
                  </a:lnTo>
                  <a:lnTo>
                    <a:pt x="354" y="138"/>
                  </a:lnTo>
                  <a:lnTo>
                    <a:pt x="342" y="138"/>
                  </a:lnTo>
                  <a:close/>
                  <a:moveTo>
                    <a:pt x="192" y="402"/>
                  </a:moveTo>
                  <a:lnTo>
                    <a:pt x="192" y="390"/>
                  </a:lnTo>
                  <a:lnTo>
                    <a:pt x="186" y="384"/>
                  </a:lnTo>
                  <a:lnTo>
                    <a:pt x="186" y="378"/>
                  </a:lnTo>
                  <a:lnTo>
                    <a:pt x="174" y="390"/>
                  </a:lnTo>
                  <a:lnTo>
                    <a:pt x="174" y="396"/>
                  </a:lnTo>
                  <a:lnTo>
                    <a:pt x="180" y="402"/>
                  </a:lnTo>
                  <a:lnTo>
                    <a:pt x="192" y="402"/>
                  </a:lnTo>
                  <a:close/>
                  <a:moveTo>
                    <a:pt x="504" y="588"/>
                  </a:moveTo>
                  <a:lnTo>
                    <a:pt x="498" y="594"/>
                  </a:lnTo>
                  <a:lnTo>
                    <a:pt x="498" y="600"/>
                  </a:lnTo>
                  <a:lnTo>
                    <a:pt x="480" y="600"/>
                  </a:lnTo>
                  <a:lnTo>
                    <a:pt x="480" y="588"/>
                  </a:lnTo>
                  <a:lnTo>
                    <a:pt x="486" y="576"/>
                  </a:lnTo>
                  <a:lnTo>
                    <a:pt x="498" y="564"/>
                  </a:lnTo>
                  <a:lnTo>
                    <a:pt x="492" y="558"/>
                  </a:lnTo>
                  <a:lnTo>
                    <a:pt x="456" y="540"/>
                  </a:lnTo>
                  <a:lnTo>
                    <a:pt x="450" y="540"/>
                  </a:lnTo>
                  <a:lnTo>
                    <a:pt x="444" y="534"/>
                  </a:lnTo>
                  <a:lnTo>
                    <a:pt x="450" y="534"/>
                  </a:lnTo>
                  <a:lnTo>
                    <a:pt x="456" y="528"/>
                  </a:lnTo>
                  <a:lnTo>
                    <a:pt x="480" y="528"/>
                  </a:lnTo>
                  <a:lnTo>
                    <a:pt x="468" y="516"/>
                  </a:lnTo>
                  <a:lnTo>
                    <a:pt x="468" y="510"/>
                  </a:lnTo>
                  <a:lnTo>
                    <a:pt x="456" y="498"/>
                  </a:lnTo>
                  <a:lnTo>
                    <a:pt x="450" y="486"/>
                  </a:lnTo>
                  <a:lnTo>
                    <a:pt x="432" y="468"/>
                  </a:lnTo>
                  <a:lnTo>
                    <a:pt x="420" y="468"/>
                  </a:lnTo>
                  <a:lnTo>
                    <a:pt x="414" y="456"/>
                  </a:lnTo>
                  <a:lnTo>
                    <a:pt x="402" y="450"/>
                  </a:lnTo>
                  <a:lnTo>
                    <a:pt x="390" y="438"/>
                  </a:lnTo>
                  <a:lnTo>
                    <a:pt x="390" y="414"/>
                  </a:lnTo>
                  <a:lnTo>
                    <a:pt x="396" y="402"/>
                  </a:lnTo>
                  <a:lnTo>
                    <a:pt x="396" y="390"/>
                  </a:lnTo>
                  <a:lnTo>
                    <a:pt x="384" y="390"/>
                  </a:lnTo>
                  <a:lnTo>
                    <a:pt x="378" y="384"/>
                  </a:lnTo>
                  <a:lnTo>
                    <a:pt x="372" y="372"/>
                  </a:lnTo>
                  <a:lnTo>
                    <a:pt x="360" y="360"/>
                  </a:lnTo>
                  <a:lnTo>
                    <a:pt x="342" y="354"/>
                  </a:lnTo>
                  <a:lnTo>
                    <a:pt x="324" y="354"/>
                  </a:lnTo>
                  <a:lnTo>
                    <a:pt x="306" y="360"/>
                  </a:lnTo>
                  <a:lnTo>
                    <a:pt x="294" y="366"/>
                  </a:lnTo>
                  <a:lnTo>
                    <a:pt x="288" y="366"/>
                  </a:lnTo>
                  <a:lnTo>
                    <a:pt x="270" y="348"/>
                  </a:lnTo>
                  <a:lnTo>
                    <a:pt x="282" y="348"/>
                  </a:lnTo>
                  <a:lnTo>
                    <a:pt x="294" y="354"/>
                  </a:lnTo>
                  <a:lnTo>
                    <a:pt x="306" y="354"/>
                  </a:lnTo>
                  <a:lnTo>
                    <a:pt x="330" y="342"/>
                  </a:lnTo>
                  <a:lnTo>
                    <a:pt x="336" y="336"/>
                  </a:lnTo>
                  <a:lnTo>
                    <a:pt x="330" y="336"/>
                  </a:lnTo>
                  <a:lnTo>
                    <a:pt x="324" y="330"/>
                  </a:lnTo>
                  <a:lnTo>
                    <a:pt x="306" y="330"/>
                  </a:lnTo>
                  <a:lnTo>
                    <a:pt x="330" y="324"/>
                  </a:lnTo>
                  <a:lnTo>
                    <a:pt x="336" y="318"/>
                  </a:lnTo>
                  <a:lnTo>
                    <a:pt x="348" y="312"/>
                  </a:lnTo>
                  <a:lnTo>
                    <a:pt x="360" y="300"/>
                  </a:lnTo>
                  <a:lnTo>
                    <a:pt x="360" y="288"/>
                  </a:lnTo>
                  <a:lnTo>
                    <a:pt x="366" y="276"/>
                  </a:lnTo>
                  <a:lnTo>
                    <a:pt x="372" y="270"/>
                  </a:lnTo>
                  <a:lnTo>
                    <a:pt x="378" y="258"/>
                  </a:lnTo>
                  <a:lnTo>
                    <a:pt x="384" y="252"/>
                  </a:lnTo>
                  <a:lnTo>
                    <a:pt x="396" y="246"/>
                  </a:lnTo>
                  <a:lnTo>
                    <a:pt x="402" y="246"/>
                  </a:lnTo>
                  <a:lnTo>
                    <a:pt x="402" y="240"/>
                  </a:lnTo>
                  <a:lnTo>
                    <a:pt x="396" y="234"/>
                  </a:lnTo>
                  <a:lnTo>
                    <a:pt x="318" y="234"/>
                  </a:lnTo>
                  <a:lnTo>
                    <a:pt x="318" y="228"/>
                  </a:lnTo>
                  <a:lnTo>
                    <a:pt x="288" y="228"/>
                  </a:lnTo>
                  <a:lnTo>
                    <a:pt x="276" y="234"/>
                  </a:lnTo>
                  <a:lnTo>
                    <a:pt x="264" y="234"/>
                  </a:lnTo>
                  <a:lnTo>
                    <a:pt x="258" y="240"/>
                  </a:lnTo>
                  <a:lnTo>
                    <a:pt x="252" y="240"/>
                  </a:lnTo>
                  <a:lnTo>
                    <a:pt x="264" y="228"/>
                  </a:lnTo>
                  <a:lnTo>
                    <a:pt x="252" y="216"/>
                  </a:lnTo>
                  <a:lnTo>
                    <a:pt x="270" y="210"/>
                  </a:lnTo>
                  <a:lnTo>
                    <a:pt x="300" y="192"/>
                  </a:lnTo>
                  <a:lnTo>
                    <a:pt x="312" y="186"/>
                  </a:lnTo>
                  <a:lnTo>
                    <a:pt x="324" y="162"/>
                  </a:lnTo>
                  <a:lnTo>
                    <a:pt x="318" y="156"/>
                  </a:lnTo>
                  <a:lnTo>
                    <a:pt x="288" y="156"/>
                  </a:lnTo>
                  <a:lnTo>
                    <a:pt x="276" y="162"/>
                  </a:lnTo>
                  <a:lnTo>
                    <a:pt x="258" y="168"/>
                  </a:lnTo>
                  <a:lnTo>
                    <a:pt x="240" y="168"/>
                  </a:lnTo>
                  <a:lnTo>
                    <a:pt x="228" y="162"/>
                  </a:lnTo>
                  <a:lnTo>
                    <a:pt x="216" y="162"/>
                  </a:lnTo>
                  <a:lnTo>
                    <a:pt x="210" y="168"/>
                  </a:lnTo>
                  <a:lnTo>
                    <a:pt x="210" y="174"/>
                  </a:lnTo>
                  <a:lnTo>
                    <a:pt x="216" y="180"/>
                  </a:lnTo>
                  <a:lnTo>
                    <a:pt x="204" y="180"/>
                  </a:lnTo>
                  <a:lnTo>
                    <a:pt x="192" y="192"/>
                  </a:lnTo>
                  <a:lnTo>
                    <a:pt x="192" y="210"/>
                  </a:lnTo>
                  <a:lnTo>
                    <a:pt x="198" y="216"/>
                  </a:lnTo>
                  <a:lnTo>
                    <a:pt x="156" y="222"/>
                  </a:lnTo>
                  <a:lnTo>
                    <a:pt x="156" y="234"/>
                  </a:lnTo>
                  <a:lnTo>
                    <a:pt x="168" y="240"/>
                  </a:lnTo>
                  <a:lnTo>
                    <a:pt x="180" y="264"/>
                  </a:lnTo>
                  <a:lnTo>
                    <a:pt x="162" y="282"/>
                  </a:lnTo>
                  <a:lnTo>
                    <a:pt x="162" y="294"/>
                  </a:lnTo>
                  <a:lnTo>
                    <a:pt x="144" y="300"/>
                  </a:lnTo>
                  <a:lnTo>
                    <a:pt x="156" y="312"/>
                  </a:lnTo>
                  <a:lnTo>
                    <a:pt x="168" y="312"/>
                  </a:lnTo>
                  <a:lnTo>
                    <a:pt x="180" y="306"/>
                  </a:lnTo>
                  <a:lnTo>
                    <a:pt x="186" y="300"/>
                  </a:lnTo>
                  <a:lnTo>
                    <a:pt x="186" y="318"/>
                  </a:lnTo>
                  <a:lnTo>
                    <a:pt x="180" y="318"/>
                  </a:lnTo>
                  <a:lnTo>
                    <a:pt x="168" y="330"/>
                  </a:lnTo>
                  <a:lnTo>
                    <a:pt x="156" y="336"/>
                  </a:lnTo>
                  <a:lnTo>
                    <a:pt x="156" y="360"/>
                  </a:lnTo>
                  <a:lnTo>
                    <a:pt x="162" y="372"/>
                  </a:lnTo>
                  <a:lnTo>
                    <a:pt x="168" y="366"/>
                  </a:lnTo>
                  <a:lnTo>
                    <a:pt x="198" y="366"/>
                  </a:lnTo>
                  <a:lnTo>
                    <a:pt x="210" y="360"/>
                  </a:lnTo>
                  <a:lnTo>
                    <a:pt x="216" y="354"/>
                  </a:lnTo>
                  <a:lnTo>
                    <a:pt x="198" y="372"/>
                  </a:lnTo>
                  <a:lnTo>
                    <a:pt x="210" y="402"/>
                  </a:lnTo>
                  <a:lnTo>
                    <a:pt x="204" y="408"/>
                  </a:lnTo>
                  <a:lnTo>
                    <a:pt x="198" y="420"/>
                  </a:lnTo>
                  <a:lnTo>
                    <a:pt x="186" y="426"/>
                  </a:lnTo>
                  <a:lnTo>
                    <a:pt x="180" y="438"/>
                  </a:lnTo>
                  <a:lnTo>
                    <a:pt x="180" y="450"/>
                  </a:lnTo>
                  <a:lnTo>
                    <a:pt x="186" y="456"/>
                  </a:lnTo>
                  <a:lnTo>
                    <a:pt x="204" y="456"/>
                  </a:lnTo>
                  <a:lnTo>
                    <a:pt x="216" y="450"/>
                  </a:lnTo>
                  <a:lnTo>
                    <a:pt x="240" y="450"/>
                  </a:lnTo>
                  <a:lnTo>
                    <a:pt x="252" y="444"/>
                  </a:lnTo>
                  <a:lnTo>
                    <a:pt x="258" y="438"/>
                  </a:lnTo>
                  <a:lnTo>
                    <a:pt x="270" y="432"/>
                  </a:lnTo>
                  <a:lnTo>
                    <a:pt x="300" y="438"/>
                  </a:lnTo>
                  <a:lnTo>
                    <a:pt x="288" y="444"/>
                  </a:lnTo>
                  <a:lnTo>
                    <a:pt x="264" y="468"/>
                  </a:lnTo>
                  <a:lnTo>
                    <a:pt x="264" y="474"/>
                  </a:lnTo>
                  <a:lnTo>
                    <a:pt x="282" y="492"/>
                  </a:lnTo>
                  <a:lnTo>
                    <a:pt x="294" y="492"/>
                  </a:lnTo>
                  <a:lnTo>
                    <a:pt x="300" y="498"/>
                  </a:lnTo>
                  <a:lnTo>
                    <a:pt x="306" y="498"/>
                  </a:lnTo>
                  <a:lnTo>
                    <a:pt x="312" y="516"/>
                  </a:lnTo>
                  <a:lnTo>
                    <a:pt x="294" y="534"/>
                  </a:lnTo>
                  <a:lnTo>
                    <a:pt x="294" y="564"/>
                  </a:lnTo>
                  <a:lnTo>
                    <a:pt x="222" y="564"/>
                  </a:lnTo>
                  <a:lnTo>
                    <a:pt x="216" y="558"/>
                  </a:lnTo>
                  <a:lnTo>
                    <a:pt x="198" y="558"/>
                  </a:lnTo>
                  <a:lnTo>
                    <a:pt x="192" y="564"/>
                  </a:lnTo>
                  <a:lnTo>
                    <a:pt x="210" y="582"/>
                  </a:lnTo>
                  <a:lnTo>
                    <a:pt x="186" y="600"/>
                  </a:lnTo>
                  <a:lnTo>
                    <a:pt x="228" y="594"/>
                  </a:lnTo>
                  <a:lnTo>
                    <a:pt x="228" y="618"/>
                  </a:lnTo>
                  <a:lnTo>
                    <a:pt x="216" y="642"/>
                  </a:lnTo>
                  <a:lnTo>
                    <a:pt x="210" y="648"/>
                  </a:lnTo>
                  <a:lnTo>
                    <a:pt x="198" y="654"/>
                  </a:lnTo>
                  <a:lnTo>
                    <a:pt x="180" y="660"/>
                  </a:lnTo>
                  <a:lnTo>
                    <a:pt x="168" y="666"/>
                  </a:lnTo>
                  <a:lnTo>
                    <a:pt x="162" y="666"/>
                  </a:lnTo>
                  <a:lnTo>
                    <a:pt x="162" y="690"/>
                  </a:lnTo>
                  <a:lnTo>
                    <a:pt x="168" y="696"/>
                  </a:lnTo>
                  <a:lnTo>
                    <a:pt x="174" y="696"/>
                  </a:lnTo>
                  <a:lnTo>
                    <a:pt x="180" y="690"/>
                  </a:lnTo>
                  <a:lnTo>
                    <a:pt x="192" y="684"/>
                  </a:lnTo>
                  <a:lnTo>
                    <a:pt x="198" y="678"/>
                  </a:lnTo>
                  <a:lnTo>
                    <a:pt x="204" y="684"/>
                  </a:lnTo>
                  <a:lnTo>
                    <a:pt x="204" y="690"/>
                  </a:lnTo>
                  <a:lnTo>
                    <a:pt x="210" y="696"/>
                  </a:lnTo>
                  <a:lnTo>
                    <a:pt x="234" y="696"/>
                  </a:lnTo>
                  <a:lnTo>
                    <a:pt x="240" y="702"/>
                  </a:lnTo>
                  <a:lnTo>
                    <a:pt x="252" y="708"/>
                  </a:lnTo>
                  <a:lnTo>
                    <a:pt x="258" y="708"/>
                  </a:lnTo>
                  <a:lnTo>
                    <a:pt x="276" y="702"/>
                  </a:lnTo>
                  <a:lnTo>
                    <a:pt x="288" y="696"/>
                  </a:lnTo>
                  <a:lnTo>
                    <a:pt x="294" y="690"/>
                  </a:lnTo>
                  <a:lnTo>
                    <a:pt x="318" y="690"/>
                  </a:lnTo>
                  <a:lnTo>
                    <a:pt x="312" y="696"/>
                  </a:lnTo>
                  <a:lnTo>
                    <a:pt x="300" y="702"/>
                  </a:lnTo>
                  <a:lnTo>
                    <a:pt x="294" y="714"/>
                  </a:lnTo>
                  <a:lnTo>
                    <a:pt x="282" y="720"/>
                  </a:lnTo>
                  <a:lnTo>
                    <a:pt x="276" y="726"/>
                  </a:lnTo>
                  <a:lnTo>
                    <a:pt x="210" y="726"/>
                  </a:lnTo>
                  <a:lnTo>
                    <a:pt x="210" y="738"/>
                  </a:lnTo>
                  <a:lnTo>
                    <a:pt x="198" y="738"/>
                  </a:lnTo>
                  <a:lnTo>
                    <a:pt x="186" y="744"/>
                  </a:lnTo>
                  <a:lnTo>
                    <a:pt x="180" y="750"/>
                  </a:lnTo>
                  <a:lnTo>
                    <a:pt x="180" y="768"/>
                  </a:lnTo>
                  <a:lnTo>
                    <a:pt x="174" y="774"/>
                  </a:lnTo>
                  <a:lnTo>
                    <a:pt x="144" y="774"/>
                  </a:lnTo>
                  <a:lnTo>
                    <a:pt x="144" y="780"/>
                  </a:lnTo>
                  <a:lnTo>
                    <a:pt x="138" y="786"/>
                  </a:lnTo>
                  <a:lnTo>
                    <a:pt x="138" y="792"/>
                  </a:lnTo>
                  <a:lnTo>
                    <a:pt x="126" y="804"/>
                  </a:lnTo>
                  <a:lnTo>
                    <a:pt x="114" y="810"/>
                  </a:lnTo>
                  <a:lnTo>
                    <a:pt x="108" y="810"/>
                  </a:lnTo>
                  <a:lnTo>
                    <a:pt x="108" y="816"/>
                  </a:lnTo>
                  <a:lnTo>
                    <a:pt x="114" y="816"/>
                  </a:lnTo>
                  <a:lnTo>
                    <a:pt x="120" y="822"/>
                  </a:lnTo>
                  <a:lnTo>
                    <a:pt x="150" y="822"/>
                  </a:lnTo>
                  <a:lnTo>
                    <a:pt x="156" y="810"/>
                  </a:lnTo>
                  <a:lnTo>
                    <a:pt x="174" y="792"/>
                  </a:lnTo>
                  <a:lnTo>
                    <a:pt x="210" y="792"/>
                  </a:lnTo>
                  <a:lnTo>
                    <a:pt x="216" y="798"/>
                  </a:lnTo>
                  <a:lnTo>
                    <a:pt x="228" y="804"/>
                  </a:lnTo>
                  <a:lnTo>
                    <a:pt x="240" y="804"/>
                  </a:lnTo>
                  <a:lnTo>
                    <a:pt x="246" y="792"/>
                  </a:lnTo>
                  <a:lnTo>
                    <a:pt x="252" y="786"/>
                  </a:lnTo>
                  <a:lnTo>
                    <a:pt x="258" y="774"/>
                  </a:lnTo>
                  <a:lnTo>
                    <a:pt x="270" y="762"/>
                  </a:lnTo>
                  <a:lnTo>
                    <a:pt x="288" y="762"/>
                  </a:lnTo>
                  <a:lnTo>
                    <a:pt x="300" y="774"/>
                  </a:lnTo>
                  <a:lnTo>
                    <a:pt x="330" y="774"/>
                  </a:lnTo>
                  <a:lnTo>
                    <a:pt x="354" y="762"/>
                  </a:lnTo>
                  <a:lnTo>
                    <a:pt x="360" y="762"/>
                  </a:lnTo>
                  <a:lnTo>
                    <a:pt x="366" y="768"/>
                  </a:lnTo>
                  <a:lnTo>
                    <a:pt x="378" y="768"/>
                  </a:lnTo>
                  <a:lnTo>
                    <a:pt x="390" y="774"/>
                  </a:lnTo>
                  <a:lnTo>
                    <a:pt x="396" y="774"/>
                  </a:lnTo>
                  <a:lnTo>
                    <a:pt x="396" y="768"/>
                  </a:lnTo>
                  <a:lnTo>
                    <a:pt x="390" y="762"/>
                  </a:lnTo>
                  <a:lnTo>
                    <a:pt x="390" y="750"/>
                  </a:lnTo>
                  <a:lnTo>
                    <a:pt x="396" y="750"/>
                  </a:lnTo>
                  <a:lnTo>
                    <a:pt x="408" y="756"/>
                  </a:lnTo>
                  <a:lnTo>
                    <a:pt x="414" y="762"/>
                  </a:lnTo>
                  <a:lnTo>
                    <a:pt x="426" y="756"/>
                  </a:lnTo>
                  <a:lnTo>
                    <a:pt x="498" y="756"/>
                  </a:lnTo>
                  <a:lnTo>
                    <a:pt x="522" y="750"/>
                  </a:lnTo>
                  <a:lnTo>
                    <a:pt x="534" y="744"/>
                  </a:lnTo>
                  <a:lnTo>
                    <a:pt x="540" y="732"/>
                  </a:lnTo>
                  <a:lnTo>
                    <a:pt x="546" y="726"/>
                  </a:lnTo>
                  <a:lnTo>
                    <a:pt x="552" y="714"/>
                  </a:lnTo>
                  <a:lnTo>
                    <a:pt x="498" y="708"/>
                  </a:lnTo>
                  <a:lnTo>
                    <a:pt x="522" y="702"/>
                  </a:lnTo>
                  <a:lnTo>
                    <a:pt x="516" y="684"/>
                  </a:lnTo>
                  <a:lnTo>
                    <a:pt x="528" y="672"/>
                  </a:lnTo>
                  <a:lnTo>
                    <a:pt x="540" y="666"/>
                  </a:lnTo>
                  <a:lnTo>
                    <a:pt x="546" y="666"/>
                  </a:lnTo>
                  <a:lnTo>
                    <a:pt x="558" y="660"/>
                  </a:lnTo>
                  <a:lnTo>
                    <a:pt x="564" y="654"/>
                  </a:lnTo>
                  <a:lnTo>
                    <a:pt x="576" y="618"/>
                  </a:lnTo>
                  <a:lnTo>
                    <a:pt x="570" y="606"/>
                  </a:lnTo>
                  <a:lnTo>
                    <a:pt x="564" y="600"/>
                  </a:lnTo>
                  <a:lnTo>
                    <a:pt x="552" y="594"/>
                  </a:lnTo>
                  <a:lnTo>
                    <a:pt x="540" y="594"/>
                  </a:lnTo>
                  <a:lnTo>
                    <a:pt x="528" y="588"/>
                  </a:lnTo>
                  <a:lnTo>
                    <a:pt x="504" y="588"/>
                  </a:lnTo>
                  <a:close/>
                  <a:moveTo>
                    <a:pt x="222" y="486"/>
                  </a:moveTo>
                  <a:lnTo>
                    <a:pt x="216" y="480"/>
                  </a:lnTo>
                  <a:lnTo>
                    <a:pt x="204" y="480"/>
                  </a:lnTo>
                  <a:lnTo>
                    <a:pt x="204" y="486"/>
                  </a:lnTo>
                  <a:lnTo>
                    <a:pt x="198" y="498"/>
                  </a:lnTo>
                  <a:lnTo>
                    <a:pt x="192" y="504"/>
                  </a:lnTo>
                  <a:lnTo>
                    <a:pt x="210" y="504"/>
                  </a:lnTo>
                  <a:lnTo>
                    <a:pt x="222" y="492"/>
                  </a:lnTo>
                  <a:lnTo>
                    <a:pt x="222" y="486"/>
                  </a:lnTo>
                  <a:close/>
                  <a:moveTo>
                    <a:pt x="126" y="504"/>
                  </a:moveTo>
                  <a:lnTo>
                    <a:pt x="132" y="498"/>
                  </a:lnTo>
                  <a:lnTo>
                    <a:pt x="132" y="492"/>
                  </a:lnTo>
                  <a:lnTo>
                    <a:pt x="144" y="492"/>
                  </a:lnTo>
                  <a:lnTo>
                    <a:pt x="150" y="480"/>
                  </a:lnTo>
                  <a:lnTo>
                    <a:pt x="156" y="474"/>
                  </a:lnTo>
                  <a:lnTo>
                    <a:pt x="156" y="462"/>
                  </a:lnTo>
                  <a:lnTo>
                    <a:pt x="138" y="444"/>
                  </a:lnTo>
                  <a:lnTo>
                    <a:pt x="138" y="432"/>
                  </a:lnTo>
                  <a:lnTo>
                    <a:pt x="132" y="438"/>
                  </a:lnTo>
                  <a:lnTo>
                    <a:pt x="126" y="426"/>
                  </a:lnTo>
                  <a:lnTo>
                    <a:pt x="120" y="420"/>
                  </a:lnTo>
                  <a:lnTo>
                    <a:pt x="78" y="420"/>
                  </a:lnTo>
                  <a:lnTo>
                    <a:pt x="72" y="426"/>
                  </a:lnTo>
                  <a:lnTo>
                    <a:pt x="30" y="450"/>
                  </a:lnTo>
                  <a:lnTo>
                    <a:pt x="30" y="462"/>
                  </a:lnTo>
                  <a:lnTo>
                    <a:pt x="24" y="462"/>
                  </a:lnTo>
                  <a:lnTo>
                    <a:pt x="18" y="468"/>
                  </a:lnTo>
                  <a:lnTo>
                    <a:pt x="12" y="468"/>
                  </a:lnTo>
                  <a:lnTo>
                    <a:pt x="0" y="480"/>
                  </a:lnTo>
                  <a:lnTo>
                    <a:pt x="6" y="486"/>
                  </a:lnTo>
                  <a:lnTo>
                    <a:pt x="30" y="498"/>
                  </a:lnTo>
                  <a:lnTo>
                    <a:pt x="42" y="498"/>
                  </a:lnTo>
                  <a:lnTo>
                    <a:pt x="66" y="474"/>
                  </a:lnTo>
                  <a:lnTo>
                    <a:pt x="84" y="498"/>
                  </a:lnTo>
                  <a:lnTo>
                    <a:pt x="120" y="504"/>
                  </a:lnTo>
                  <a:lnTo>
                    <a:pt x="126" y="504"/>
                  </a:lnTo>
                  <a:close/>
                  <a:moveTo>
                    <a:pt x="78" y="228"/>
                  </a:moveTo>
                  <a:lnTo>
                    <a:pt x="72" y="228"/>
                  </a:lnTo>
                  <a:lnTo>
                    <a:pt x="66" y="234"/>
                  </a:lnTo>
                  <a:lnTo>
                    <a:pt x="66" y="240"/>
                  </a:lnTo>
                  <a:lnTo>
                    <a:pt x="84" y="240"/>
                  </a:lnTo>
                  <a:lnTo>
                    <a:pt x="84" y="228"/>
                  </a:lnTo>
                  <a:lnTo>
                    <a:pt x="78" y="228"/>
                  </a:lnTo>
                  <a:close/>
                  <a:moveTo>
                    <a:pt x="108" y="210"/>
                  </a:moveTo>
                  <a:lnTo>
                    <a:pt x="126" y="210"/>
                  </a:lnTo>
                  <a:lnTo>
                    <a:pt x="132" y="204"/>
                  </a:lnTo>
                  <a:lnTo>
                    <a:pt x="132" y="198"/>
                  </a:lnTo>
                  <a:lnTo>
                    <a:pt x="138" y="186"/>
                  </a:lnTo>
                  <a:lnTo>
                    <a:pt x="150" y="174"/>
                  </a:lnTo>
                  <a:lnTo>
                    <a:pt x="150" y="168"/>
                  </a:lnTo>
                  <a:lnTo>
                    <a:pt x="138" y="174"/>
                  </a:lnTo>
                  <a:lnTo>
                    <a:pt x="132" y="174"/>
                  </a:lnTo>
                  <a:lnTo>
                    <a:pt x="114" y="192"/>
                  </a:lnTo>
                  <a:lnTo>
                    <a:pt x="108" y="186"/>
                  </a:lnTo>
                  <a:lnTo>
                    <a:pt x="96" y="186"/>
                  </a:lnTo>
                  <a:lnTo>
                    <a:pt x="90" y="192"/>
                  </a:lnTo>
                  <a:lnTo>
                    <a:pt x="90" y="210"/>
                  </a:lnTo>
                  <a:lnTo>
                    <a:pt x="96" y="216"/>
                  </a:lnTo>
                  <a:lnTo>
                    <a:pt x="96" y="228"/>
                  </a:lnTo>
                  <a:lnTo>
                    <a:pt x="108" y="210"/>
                  </a:lnTo>
                  <a:close/>
                  <a:moveTo>
                    <a:pt x="72" y="252"/>
                  </a:moveTo>
                  <a:lnTo>
                    <a:pt x="60" y="282"/>
                  </a:lnTo>
                  <a:lnTo>
                    <a:pt x="78" y="258"/>
                  </a:lnTo>
                  <a:lnTo>
                    <a:pt x="72" y="25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7" name="Ukraine" descr="© INSCALE GmbH, 05.05.2010&#10;http://www.presentationload.com/">
              <a:extLst>
                <a:ext uri="{FF2B5EF4-FFF2-40B4-BE49-F238E27FC236}">
                  <a16:creationId xmlns:a16="http://schemas.microsoft.com/office/drawing/2014/main" id="{BBC40E45-6438-44AB-8F46-9AE4009CD849}"/>
                </a:ext>
              </a:extLst>
            </p:cNvPr>
            <p:cNvSpPr>
              <a:spLocks/>
            </p:cNvSpPr>
            <p:nvPr>
              <p:custDataLst>
                <p:tags r:id="rId4"/>
              </p:custDataLst>
            </p:nvPr>
          </p:nvSpPr>
          <p:spPr bwMode="gray">
            <a:xfrm>
              <a:off x="7265585" y="3384089"/>
              <a:ext cx="1548670" cy="866389"/>
            </a:xfrm>
            <a:custGeom>
              <a:avLst/>
              <a:gdLst>
                <a:gd name="T0" fmla="*/ 2147483647 w 1116"/>
                <a:gd name="T1" fmla="*/ 2147483647 h 624"/>
                <a:gd name="T2" fmla="*/ 2147483647 w 1116"/>
                <a:gd name="T3" fmla="*/ 2147483647 h 624"/>
                <a:gd name="T4" fmla="*/ 2147483647 w 1116"/>
                <a:gd name="T5" fmla="*/ 2147483647 h 624"/>
                <a:gd name="T6" fmla="*/ 2147483647 w 1116"/>
                <a:gd name="T7" fmla="*/ 2147483647 h 624"/>
                <a:gd name="T8" fmla="*/ 2147483647 w 1116"/>
                <a:gd name="T9" fmla="*/ 2147483647 h 624"/>
                <a:gd name="T10" fmla="*/ 2147483647 w 1116"/>
                <a:gd name="T11" fmla="*/ 2147483647 h 624"/>
                <a:gd name="T12" fmla="*/ 2147483647 w 1116"/>
                <a:gd name="T13" fmla="*/ 2147483647 h 624"/>
                <a:gd name="T14" fmla="*/ 2147483647 w 1116"/>
                <a:gd name="T15" fmla="*/ 2147483647 h 624"/>
                <a:gd name="T16" fmla="*/ 2147483647 w 1116"/>
                <a:gd name="T17" fmla="*/ 2147483647 h 624"/>
                <a:gd name="T18" fmla="*/ 2147483647 w 1116"/>
                <a:gd name="T19" fmla="*/ 2147483647 h 624"/>
                <a:gd name="T20" fmla="*/ 2147483647 w 1116"/>
                <a:gd name="T21" fmla="*/ 2147483647 h 624"/>
                <a:gd name="T22" fmla="*/ 2147483647 w 1116"/>
                <a:gd name="T23" fmla="*/ 2147483647 h 624"/>
                <a:gd name="T24" fmla="*/ 2147483647 w 1116"/>
                <a:gd name="T25" fmla="*/ 2147483647 h 624"/>
                <a:gd name="T26" fmla="*/ 2147483647 w 1116"/>
                <a:gd name="T27" fmla="*/ 2147483647 h 624"/>
                <a:gd name="T28" fmla="*/ 2147483647 w 1116"/>
                <a:gd name="T29" fmla="*/ 2147483647 h 624"/>
                <a:gd name="T30" fmla="*/ 2147483647 w 1116"/>
                <a:gd name="T31" fmla="*/ 2147483647 h 624"/>
                <a:gd name="T32" fmla="*/ 2147483647 w 1116"/>
                <a:gd name="T33" fmla="*/ 2147483647 h 624"/>
                <a:gd name="T34" fmla="*/ 2147483647 w 1116"/>
                <a:gd name="T35" fmla="*/ 2147483647 h 624"/>
                <a:gd name="T36" fmla="*/ 2147483647 w 1116"/>
                <a:gd name="T37" fmla="*/ 2147483647 h 624"/>
                <a:gd name="T38" fmla="*/ 2147483647 w 1116"/>
                <a:gd name="T39" fmla="*/ 2147483647 h 624"/>
                <a:gd name="T40" fmla="*/ 2147483647 w 1116"/>
                <a:gd name="T41" fmla="*/ 2147483647 h 624"/>
                <a:gd name="T42" fmla="*/ 2147483647 w 1116"/>
                <a:gd name="T43" fmla="*/ 2147483647 h 624"/>
                <a:gd name="T44" fmla="*/ 2147483647 w 1116"/>
                <a:gd name="T45" fmla="*/ 2147483647 h 624"/>
                <a:gd name="T46" fmla="*/ 2147483647 w 1116"/>
                <a:gd name="T47" fmla="*/ 2147483647 h 624"/>
                <a:gd name="T48" fmla="*/ 2147483647 w 1116"/>
                <a:gd name="T49" fmla="*/ 2147483647 h 624"/>
                <a:gd name="T50" fmla="*/ 2147483647 w 1116"/>
                <a:gd name="T51" fmla="*/ 2147483647 h 624"/>
                <a:gd name="T52" fmla="*/ 2147483647 w 1116"/>
                <a:gd name="T53" fmla="*/ 2147483647 h 624"/>
                <a:gd name="T54" fmla="*/ 2147483647 w 1116"/>
                <a:gd name="T55" fmla="*/ 2147483647 h 624"/>
                <a:gd name="T56" fmla="*/ 2147483647 w 1116"/>
                <a:gd name="T57" fmla="*/ 2147483647 h 624"/>
                <a:gd name="T58" fmla="*/ 2147483647 w 1116"/>
                <a:gd name="T59" fmla="*/ 2147483647 h 624"/>
                <a:gd name="T60" fmla="*/ 2147483647 w 1116"/>
                <a:gd name="T61" fmla="*/ 2147483647 h 624"/>
                <a:gd name="T62" fmla="*/ 2147483647 w 1116"/>
                <a:gd name="T63" fmla="*/ 2147483647 h 624"/>
                <a:gd name="T64" fmla="*/ 2147483647 w 1116"/>
                <a:gd name="T65" fmla="*/ 2147483647 h 624"/>
                <a:gd name="T66" fmla="*/ 2147483647 w 1116"/>
                <a:gd name="T67" fmla="*/ 2147483647 h 624"/>
                <a:gd name="T68" fmla="*/ 2147483647 w 1116"/>
                <a:gd name="T69" fmla="*/ 2147483647 h 624"/>
                <a:gd name="T70" fmla="*/ 2147483647 w 1116"/>
                <a:gd name="T71" fmla="*/ 2147483647 h 624"/>
                <a:gd name="T72" fmla="*/ 2147483647 w 1116"/>
                <a:gd name="T73" fmla="*/ 2147483647 h 624"/>
                <a:gd name="T74" fmla="*/ 2147483647 w 1116"/>
                <a:gd name="T75" fmla="*/ 2147483647 h 624"/>
                <a:gd name="T76" fmla="*/ 2147483647 w 1116"/>
                <a:gd name="T77" fmla="*/ 2147483647 h 624"/>
                <a:gd name="T78" fmla="*/ 2147483647 w 1116"/>
                <a:gd name="T79" fmla="*/ 2147483647 h 624"/>
                <a:gd name="T80" fmla="*/ 2147483647 w 1116"/>
                <a:gd name="T81" fmla="*/ 2147483647 h 624"/>
                <a:gd name="T82" fmla="*/ 2147483647 w 1116"/>
                <a:gd name="T83" fmla="*/ 2147483647 h 624"/>
                <a:gd name="T84" fmla="*/ 2147483647 w 1116"/>
                <a:gd name="T85" fmla="*/ 2147483647 h 624"/>
                <a:gd name="T86" fmla="*/ 2147483647 w 1116"/>
                <a:gd name="T87" fmla="*/ 2147483647 h 624"/>
                <a:gd name="T88" fmla="*/ 2147483647 w 1116"/>
                <a:gd name="T89" fmla="*/ 0 h 624"/>
                <a:gd name="T90" fmla="*/ 2147483647 w 1116"/>
                <a:gd name="T91" fmla="*/ 2147483647 h 624"/>
                <a:gd name="T92" fmla="*/ 2147483647 w 1116"/>
                <a:gd name="T93" fmla="*/ 2147483647 h 624"/>
                <a:gd name="T94" fmla="*/ 2147483647 w 1116"/>
                <a:gd name="T95" fmla="*/ 2147483647 h 624"/>
                <a:gd name="T96" fmla="*/ 2147483647 w 1116"/>
                <a:gd name="T97" fmla="*/ 2147483647 h 624"/>
                <a:gd name="T98" fmla="*/ 2147483647 w 1116"/>
                <a:gd name="T99" fmla="*/ 2147483647 h 624"/>
                <a:gd name="T100" fmla="*/ 2147483647 w 1116"/>
                <a:gd name="T101" fmla="*/ 2147483647 h 624"/>
                <a:gd name="T102" fmla="*/ 2147483647 w 1116"/>
                <a:gd name="T103" fmla="*/ 2147483647 h 624"/>
                <a:gd name="T104" fmla="*/ 2147483647 w 1116"/>
                <a:gd name="T105" fmla="*/ 2147483647 h 624"/>
                <a:gd name="T106" fmla="*/ 2147483647 w 1116"/>
                <a:gd name="T107" fmla="*/ 2147483647 h 624"/>
                <a:gd name="T108" fmla="*/ 2147483647 w 1116"/>
                <a:gd name="T109" fmla="*/ 2147483647 h 624"/>
                <a:gd name="T110" fmla="*/ 2147483647 w 1116"/>
                <a:gd name="T111" fmla="*/ 2147483647 h 624"/>
                <a:gd name="T112" fmla="*/ 2147483647 w 1116"/>
                <a:gd name="T113" fmla="*/ 2147483647 h 624"/>
                <a:gd name="T114" fmla="*/ 2147483647 w 1116"/>
                <a:gd name="T115" fmla="*/ 2147483647 h 624"/>
                <a:gd name="T116" fmla="*/ 2147483647 w 1116"/>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6"/>
                <a:gd name="T178" fmla="*/ 0 h 624"/>
                <a:gd name="T179" fmla="*/ 1116 w 1116"/>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6" h="624">
                  <a:moveTo>
                    <a:pt x="24" y="324"/>
                  </a:moveTo>
                  <a:lnTo>
                    <a:pt x="30" y="324"/>
                  </a:lnTo>
                  <a:lnTo>
                    <a:pt x="36" y="330"/>
                  </a:lnTo>
                  <a:lnTo>
                    <a:pt x="48" y="330"/>
                  </a:lnTo>
                  <a:lnTo>
                    <a:pt x="54" y="336"/>
                  </a:lnTo>
                  <a:lnTo>
                    <a:pt x="78" y="336"/>
                  </a:lnTo>
                  <a:lnTo>
                    <a:pt x="84" y="342"/>
                  </a:lnTo>
                  <a:lnTo>
                    <a:pt x="108" y="342"/>
                  </a:lnTo>
                  <a:lnTo>
                    <a:pt x="114" y="348"/>
                  </a:lnTo>
                  <a:lnTo>
                    <a:pt x="126" y="342"/>
                  </a:lnTo>
                  <a:lnTo>
                    <a:pt x="132" y="342"/>
                  </a:lnTo>
                  <a:lnTo>
                    <a:pt x="144" y="336"/>
                  </a:lnTo>
                  <a:lnTo>
                    <a:pt x="150" y="336"/>
                  </a:lnTo>
                  <a:lnTo>
                    <a:pt x="174" y="360"/>
                  </a:lnTo>
                  <a:lnTo>
                    <a:pt x="186" y="360"/>
                  </a:lnTo>
                  <a:lnTo>
                    <a:pt x="198" y="348"/>
                  </a:lnTo>
                  <a:lnTo>
                    <a:pt x="198" y="342"/>
                  </a:lnTo>
                  <a:lnTo>
                    <a:pt x="222" y="348"/>
                  </a:lnTo>
                  <a:lnTo>
                    <a:pt x="228" y="336"/>
                  </a:lnTo>
                  <a:lnTo>
                    <a:pt x="234" y="342"/>
                  </a:lnTo>
                  <a:lnTo>
                    <a:pt x="252" y="342"/>
                  </a:lnTo>
                  <a:lnTo>
                    <a:pt x="258" y="336"/>
                  </a:lnTo>
                  <a:lnTo>
                    <a:pt x="258" y="330"/>
                  </a:lnTo>
                  <a:lnTo>
                    <a:pt x="270" y="318"/>
                  </a:lnTo>
                  <a:lnTo>
                    <a:pt x="282" y="318"/>
                  </a:lnTo>
                  <a:lnTo>
                    <a:pt x="288" y="306"/>
                  </a:lnTo>
                  <a:lnTo>
                    <a:pt x="294" y="306"/>
                  </a:lnTo>
                  <a:lnTo>
                    <a:pt x="306" y="312"/>
                  </a:lnTo>
                  <a:lnTo>
                    <a:pt x="318" y="312"/>
                  </a:lnTo>
                  <a:lnTo>
                    <a:pt x="318" y="306"/>
                  </a:lnTo>
                  <a:lnTo>
                    <a:pt x="324" y="306"/>
                  </a:lnTo>
                  <a:lnTo>
                    <a:pt x="336" y="300"/>
                  </a:lnTo>
                  <a:lnTo>
                    <a:pt x="342" y="300"/>
                  </a:lnTo>
                  <a:lnTo>
                    <a:pt x="354" y="312"/>
                  </a:lnTo>
                  <a:lnTo>
                    <a:pt x="360" y="312"/>
                  </a:lnTo>
                  <a:lnTo>
                    <a:pt x="360" y="318"/>
                  </a:lnTo>
                  <a:lnTo>
                    <a:pt x="402" y="318"/>
                  </a:lnTo>
                  <a:lnTo>
                    <a:pt x="408" y="324"/>
                  </a:lnTo>
                  <a:lnTo>
                    <a:pt x="408" y="336"/>
                  </a:lnTo>
                  <a:lnTo>
                    <a:pt x="426" y="336"/>
                  </a:lnTo>
                  <a:lnTo>
                    <a:pt x="438" y="342"/>
                  </a:lnTo>
                  <a:lnTo>
                    <a:pt x="444" y="348"/>
                  </a:lnTo>
                  <a:lnTo>
                    <a:pt x="450" y="360"/>
                  </a:lnTo>
                  <a:lnTo>
                    <a:pt x="444" y="366"/>
                  </a:lnTo>
                  <a:lnTo>
                    <a:pt x="444" y="390"/>
                  </a:lnTo>
                  <a:lnTo>
                    <a:pt x="456" y="384"/>
                  </a:lnTo>
                  <a:lnTo>
                    <a:pt x="462" y="384"/>
                  </a:lnTo>
                  <a:lnTo>
                    <a:pt x="468" y="390"/>
                  </a:lnTo>
                  <a:lnTo>
                    <a:pt x="462" y="396"/>
                  </a:lnTo>
                  <a:lnTo>
                    <a:pt x="462" y="414"/>
                  </a:lnTo>
                  <a:lnTo>
                    <a:pt x="474" y="414"/>
                  </a:lnTo>
                  <a:lnTo>
                    <a:pt x="480" y="420"/>
                  </a:lnTo>
                  <a:lnTo>
                    <a:pt x="492" y="420"/>
                  </a:lnTo>
                  <a:lnTo>
                    <a:pt x="498" y="426"/>
                  </a:lnTo>
                  <a:lnTo>
                    <a:pt x="498" y="456"/>
                  </a:lnTo>
                  <a:lnTo>
                    <a:pt x="492" y="456"/>
                  </a:lnTo>
                  <a:lnTo>
                    <a:pt x="480" y="462"/>
                  </a:lnTo>
                  <a:lnTo>
                    <a:pt x="462" y="462"/>
                  </a:lnTo>
                  <a:lnTo>
                    <a:pt x="456" y="456"/>
                  </a:lnTo>
                  <a:lnTo>
                    <a:pt x="438" y="456"/>
                  </a:lnTo>
                  <a:lnTo>
                    <a:pt x="432" y="462"/>
                  </a:lnTo>
                  <a:lnTo>
                    <a:pt x="432" y="468"/>
                  </a:lnTo>
                  <a:lnTo>
                    <a:pt x="438" y="468"/>
                  </a:lnTo>
                  <a:lnTo>
                    <a:pt x="450" y="474"/>
                  </a:lnTo>
                  <a:lnTo>
                    <a:pt x="456" y="480"/>
                  </a:lnTo>
                  <a:lnTo>
                    <a:pt x="438" y="492"/>
                  </a:lnTo>
                  <a:lnTo>
                    <a:pt x="432" y="498"/>
                  </a:lnTo>
                  <a:lnTo>
                    <a:pt x="420" y="504"/>
                  </a:lnTo>
                  <a:lnTo>
                    <a:pt x="414" y="504"/>
                  </a:lnTo>
                  <a:lnTo>
                    <a:pt x="414" y="516"/>
                  </a:lnTo>
                  <a:lnTo>
                    <a:pt x="420" y="522"/>
                  </a:lnTo>
                  <a:lnTo>
                    <a:pt x="420" y="534"/>
                  </a:lnTo>
                  <a:lnTo>
                    <a:pt x="396" y="540"/>
                  </a:lnTo>
                  <a:lnTo>
                    <a:pt x="390" y="528"/>
                  </a:lnTo>
                  <a:lnTo>
                    <a:pt x="390" y="516"/>
                  </a:lnTo>
                  <a:lnTo>
                    <a:pt x="390" y="528"/>
                  </a:lnTo>
                  <a:lnTo>
                    <a:pt x="396" y="540"/>
                  </a:lnTo>
                  <a:lnTo>
                    <a:pt x="396" y="546"/>
                  </a:lnTo>
                  <a:lnTo>
                    <a:pt x="408" y="552"/>
                  </a:lnTo>
                  <a:lnTo>
                    <a:pt x="438" y="552"/>
                  </a:lnTo>
                  <a:lnTo>
                    <a:pt x="444" y="546"/>
                  </a:lnTo>
                  <a:lnTo>
                    <a:pt x="450" y="546"/>
                  </a:lnTo>
                  <a:lnTo>
                    <a:pt x="456" y="540"/>
                  </a:lnTo>
                  <a:lnTo>
                    <a:pt x="474" y="540"/>
                  </a:lnTo>
                  <a:lnTo>
                    <a:pt x="480" y="534"/>
                  </a:lnTo>
                  <a:lnTo>
                    <a:pt x="486" y="534"/>
                  </a:lnTo>
                  <a:lnTo>
                    <a:pt x="480" y="528"/>
                  </a:lnTo>
                  <a:lnTo>
                    <a:pt x="486" y="528"/>
                  </a:lnTo>
                  <a:lnTo>
                    <a:pt x="492" y="522"/>
                  </a:lnTo>
                  <a:lnTo>
                    <a:pt x="510" y="516"/>
                  </a:lnTo>
                  <a:lnTo>
                    <a:pt x="522" y="510"/>
                  </a:lnTo>
                  <a:lnTo>
                    <a:pt x="528" y="504"/>
                  </a:lnTo>
                  <a:lnTo>
                    <a:pt x="534" y="492"/>
                  </a:lnTo>
                  <a:lnTo>
                    <a:pt x="540" y="486"/>
                  </a:lnTo>
                  <a:lnTo>
                    <a:pt x="546" y="474"/>
                  </a:lnTo>
                  <a:lnTo>
                    <a:pt x="552" y="468"/>
                  </a:lnTo>
                  <a:lnTo>
                    <a:pt x="552" y="462"/>
                  </a:lnTo>
                  <a:lnTo>
                    <a:pt x="582" y="450"/>
                  </a:lnTo>
                  <a:lnTo>
                    <a:pt x="600" y="438"/>
                  </a:lnTo>
                  <a:lnTo>
                    <a:pt x="612" y="444"/>
                  </a:lnTo>
                  <a:lnTo>
                    <a:pt x="624" y="444"/>
                  </a:lnTo>
                  <a:lnTo>
                    <a:pt x="636" y="450"/>
                  </a:lnTo>
                  <a:lnTo>
                    <a:pt x="654" y="450"/>
                  </a:lnTo>
                  <a:lnTo>
                    <a:pt x="666" y="438"/>
                  </a:lnTo>
                  <a:lnTo>
                    <a:pt x="648" y="462"/>
                  </a:lnTo>
                  <a:lnTo>
                    <a:pt x="624" y="462"/>
                  </a:lnTo>
                  <a:lnTo>
                    <a:pt x="630" y="468"/>
                  </a:lnTo>
                  <a:lnTo>
                    <a:pt x="642" y="474"/>
                  </a:lnTo>
                  <a:lnTo>
                    <a:pt x="654" y="486"/>
                  </a:lnTo>
                  <a:lnTo>
                    <a:pt x="726" y="486"/>
                  </a:lnTo>
                  <a:lnTo>
                    <a:pt x="738" y="504"/>
                  </a:lnTo>
                  <a:lnTo>
                    <a:pt x="726" y="510"/>
                  </a:lnTo>
                  <a:lnTo>
                    <a:pt x="720" y="516"/>
                  </a:lnTo>
                  <a:lnTo>
                    <a:pt x="684" y="534"/>
                  </a:lnTo>
                  <a:lnTo>
                    <a:pt x="678" y="540"/>
                  </a:lnTo>
                  <a:lnTo>
                    <a:pt x="678" y="546"/>
                  </a:lnTo>
                  <a:lnTo>
                    <a:pt x="684" y="546"/>
                  </a:lnTo>
                  <a:lnTo>
                    <a:pt x="690" y="552"/>
                  </a:lnTo>
                  <a:lnTo>
                    <a:pt x="720" y="552"/>
                  </a:lnTo>
                  <a:lnTo>
                    <a:pt x="732" y="558"/>
                  </a:lnTo>
                  <a:lnTo>
                    <a:pt x="744" y="570"/>
                  </a:lnTo>
                  <a:lnTo>
                    <a:pt x="744" y="594"/>
                  </a:lnTo>
                  <a:lnTo>
                    <a:pt x="738" y="606"/>
                  </a:lnTo>
                  <a:lnTo>
                    <a:pt x="738" y="618"/>
                  </a:lnTo>
                  <a:lnTo>
                    <a:pt x="756" y="618"/>
                  </a:lnTo>
                  <a:lnTo>
                    <a:pt x="768" y="624"/>
                  </a:lnTo>
                  <a:lnTo>
                    <a:pt x="780" y="624"/>
                  </a:lnTo>
                  <a:lnTo>
                    <a:pt x="780" y="618"/>
                  </a:lnTo>
                  <a:lnTo>
                    <a:pt x="792" y="606"/>
                  </a:lnTo>
                  <a:lnTo>
                    <a:pt x="804" y="600"/>
                  </a:lnTo>
                  <a:lnTo>
                    <a:pt x="810" y="594"/>
                  </a:lnTo>
                  <a:lnTo>
                    <a:pt x="840" y="594"/>
                  </a:lnTo>
                  <a:lnTo>
                    <a:pt x="858" y="576"/>
                  </a:lnTo>
                  <a:lnTo>
                    <a:pt x="858" y="570"/>
                  </a:lnTo>
                  <a:lnTo>
                    <a:pt x="864" y="564"/>
                  </a:lnTo>
                  <a:lnTo>
                    <a:pt x="870" y="564"/>
                  </a:lnTo>
                  <a:lnTo>
                    <a:pt x="882" y="576"/>
                  </a:lnTo>
                  <a:lnTo>
                    <a:pt x="918" y="570"/>
                  </a:lnTo>
                  <a:lnTo>
                    <a:pt x="918" y="552"/>
                  </a:lnTo>
                  <a:lnTo>
                    <a:pt x="930" y="540"/>
                  </a:lnTo>
                  <a:lnTo>
                    <a:pt x="900" y="540"/>
                  </a:lnTo>
                  <a:lnTo>
                    <a:pt x="894" y="546"/>
                  </a:lnTo>
                  <a:lnTo>
                    <a:pt x="882" y="552"/>
                  </a:lnTo>
                  <a:lnTo>
                    <a:pt x="852" y="552"/>
                  </a:lnTo>
                  <a:lnTo>
                    <a:pt x="846" y="546"/>
                  </a:lnTo>
                  <a:lnTo>
                    <a:pt x="834" y="540"/>
                  </a:lnTo>
                  <a:lnTo>
                    <a:pt x="828" y="534"/>
                  </a:lnTo>
                  <a:lnTo>
                    <a:pt x="828" y="522"/>
                  </a:lnTo>
                  <a:lnTo>
                    <a:pt x="822" y="516"/>
                  </a:lnTo>
                  <a:lnTo>
                    <a:pt x="810" y="516"/>
                  </a:lnTo>
                  <a:lnTo>
                    <a:pt x="786" y="498"/>
                  </a:lnTo>
                  <a:lnTo>
                    <a:pt x="750" y="492"/>
                  </a:lnTo>
                  <a:lnTo>
                    <a:pt x="744" y="480"/>
                  </a:lnTo>
                  <a:lnTo>
                    <a:pt x="810" y="480"/>
                  </a:lnTo>
                  <a:lnTo>
                    <a:pt x="822" y="474"/>
                  </a:lnTo>
                  <a:lnTo>
                    <a:pt x="834" y="462"/>
                  </a:lnTo>
                  <a:lnTo>
                    <a:pt x="846" y="468"/>
                  </a:lnTo>
                  <a:lnTo>
                    <a:pt x="852" y="462"/>
                  </a:lnTo>
                  <a:lnTo>
                    <a:pt x="864" y="456"/>
                  </a:lnTo>
                  <a:lnTo>
                    <a:pt x="870" y="450"/>
                  </a:lnTo>
                  <a:lnTo>
                    <a:pt x="882" y="444"/>
                  </a:lnTo>
                  <a:lnTo>
                    <a:pt x="906" y="444"/>
                  </a:lnTo>
                  <a:lnTo>
                    <a:pt x="918" y="438"/>
                  </a:lnTo>
                  <a:lnTo>
                    <a:pt x="930" y="438"/>
                  </a:lnTo>
                  <a:lnTo>
                    <a:pt x="978" y="408"/>
                  </a:lnTo>
                  <a:lnTo>
                    <a:pt x="1014" y="408"/>
                  </a:lnTo>
                  <a:lnTo>
                    <a:pt x="1014" y="372"/>
                  </a:lnTo>
                  <a:lnTo>
                    <a:pt x="1032" y="372"/>
                  </a:lnTo>
                  <a:lnTo>
                    <a:pt x="1038" y="366"/>
                  </a:lnTo>
                  <a:lnTo>
                    <a:pt x="1038" y="360"/>
                  </a:lnTo>
                  <a:lnTo>
                    <a:pt x="1050" y="348"/>
                  </a:lnTo>
                  <a:lnTo>
                    <a:pt x="1080" y="348"/>
                  </a:lnTo>
                  <a:lnTo>
                    <a:pt x="1092" y="342"/>
                  </a:lnTo>
                  <a:lnTo>
                    <a:pt x="1104" y="342"/>
                  </a:lnTo>
                  <a:lnTo>
                    <a:pt x="1116" y="330"/>
                  </a:lnTo>
                  <a:lnTo>
                    <a:pt x="1116" y="324"/>
                  </a:lnTo>
                  <a:lnTo>
                    <a:pt x="1110" y="312"/>
                  </a:lnTo>
                  <a:lnTo>
                    <a:pt x="1110" y="300"/>
                  </a:lnTo>
                  <a:lnTo>
                    <a:pt x="1098" y="294"/>
                  </a:lnTo>
                  <a:lnTo>
                    <a:pt x="1086" y="282"/>
                  </a:lnTo>
                  <a:lnTo>
                    <a:pt x="1092" y="276"/>
                  </a:lnTo>
                  <a:lnTo>
                    <a:pt x="1110" y="276"/>
                  </a:lnTo>
                  <a:lnTo>
                    <a:pt x="1116" y="270"/>
                  </a:lnTo>
                  <a:lnTo>
                    <a:pt x="1110" y="264"/>
                  </a:lnTo>
                  <a:lnTo>
                    <a:pt x="1104" y="264"/>
                  </a:lnTo>
                  <a:lnTo>
                    <a:pt x="1098" y="258"/>
                  </a:lnTo>
                  <a:lnTo>
                    <a:pt x="1092" y="258"/>
                  </a:lnTo>
                  <a:lnTo>
                    <a:pt x="1110" y="246"/>
                  </a:lnTo>
                  <a:lnTo>
                    <a:pt x="1110" y="222"/>
                  </a:lnTo>
                  <a:lnTo>
                    <a:pt x="1104" y="216"/>
                  </a:lnTo>
                  <a:lnTo>
                    <a:pt x="1080" y="216"/>
                  </a:lnTo>
                  <a:lnTo>
                    <a:pt x="1062" y="204"/>
                  </a:lnTo>
                  <a:lnTo>
                    <a:pt x="1056" y="198"/>
                  </a:lnTo>
                  <a:lnTo>
                    <a:pt x="1056" y="192"/>
                  </a:lnTo>
                  <a:lnTo>
                    <a:pt x="1014" y="192"/>
                  </a:lnTo>
                  <a:lnTo>
                    <a:pt x="1002" y="186"/>
                  </a:lnTo>
                  <a:lnTo>
                    <a:pt x="996" y="180"/>
                  </a:lnTo>
                  <a:lnTo>
                    <a:pt x="978" y="180"/>
                  </a:lnTo>
                  <a:lnTo>
                    <a:pt x="966" y="186"/>
                  </a:lnTo>
                  <a:lnTo>
                    <a:pt x="942" y="162"/>
                  </a:lnTo>
                  <a:lnTo>
                    <a:pt x="936" y="150"/>
                  </a:lnTo>
                  <a:lnTo>
                    <a:pt x="924" y="150"/>
                  </a:lnTo>
                  <a:lnTo>
                    <a:pt x="918" y="156"/>
                  </a:lnTo>
                  <a:lnTo>
                    <a:pt x="918" y="162"/>
                  </a:lnTo>
                  <a:lnTo>
                    <a:pt x="912" y="156"/>
                  </a:lnTo>
                  <a:lnTo>
                    <a:pt x="864" y="156"/>
                  </a:lnTo>
                  <a:lnTo>
                    <a:pt x="858" y="150"/>
                  </a:lnTo>
                  <a:lnTo>
                    <a:pt x="846" y="150"/>
                  </a:lnTo>
                  <a:lnTo>
                    <a:pt x="840" y="144"/>
                  </a:lnTo>
                  <a:lnTo>
                    <a:pt x="816" y="150"/>
                  </a:lnTo>
                  <a:lnTo>
                    <a:pt x="810" y="150"/>
                  </a:lnTo>
                  <a:lnTo>
                    <a:pt x="798" y="102"/>
                  </a:lnTo>
                  <a:lnTo>
                    <a:pt x="756" y="84"/>
                  </a:lnTo>
                  <a:lnTo>
                    <a:pt x="720" y="84"/>
                  </a:lnTo>
                  <a:lnTo>
                    <a:pt x="720" y="66"/>
                  </a:lnTo>
                  <a:lnTo>
                    <a:pt x="714" y="48"/>
                  </a:lnTo>
                  <a:lnTo>
                    <a:pt x="720" y="48"/>
                  </a:lnTo>
                  <a:lnTo>
                    <a:pt x="726" y="42"/>
                  </a:lnTo>
                  <a:lnTo>
                    <a:pt x="726" y="30"/>
                  </a:lnTo>
                  <a:lnTo>
                    <a:pt x="720" y="30"/>
                  </a:lnTo>
                  <a:lnTo>
                    <a:pt x="708" y="24"/>
                  </a:lnTo>
                  <a:lnTo>
                    <a:pt x="702" y="18"/>
                  </a:lnTo>
                  <a:lnTo>
                    <a:pt x="696" y="18"/>
                  </a:lnTo>
                  <a:lnTo>
                    <a:pt x="690" y="0"/>
                  </a:lnTo>
                  <a:lnTo>
                    <a:pt x="642" y="0"/>
                  </a:lnTo>
                  <a:lnTo>
                    <a:pt x="630" y="6"/>
                  </a:lnTo>
                  <a:lnTo>
                    <a:pt x="600" y="6"/>
                  </a:lnTo>
                  <a:lnTo>
                    <a:pt x="600" y="18"/>
                  </a:lnTo>
                  <a:lnTo>
                    <a:pt x="594" y="24"/>
                  </a:lnTo>
                  <a:lnTo>
                    <a:pt x="558" y="24"/>
                  </a:lnTo>
                  <a:lnTo>
                    <a:pt x="546" y="18"/>
                  </a:lnTo>
                  <a:lnTo>
                    <a:pt x="516" y="18"/>
                  </a:lnTo>
                  <a:lnTo>
                    <a:pt x="510" y="30"/>
                  </a:lnTo>
                  <a:lnTo>
                    <a:pt x="498" y="36"/>
                  </a:lnTo>
                  <a:lnTo>
                    <a:pt x="492" y="42"/>
                  </a:lnTo>
                  <a:lnTo>
                    <a:pt x="486" y="54"/>
                  </a:lnTo>
                  <a:lnTo>
                    <a:pt x="492" y="60"/>
                  </a:lnTo>
                  <a:lnTo>
                    <a:pt x="492" y="72"/>
                  </a:lnTo>
                  <a:lnTo>
                    <a:pt x="486" y="78"/>
                  </a:lnTo>
                  <a:lnTo>
                    <a:pt x="468" y="78"/>
                  </a:lnTo>
                  <a:lnTo>
                    <a:pt x="462" y="72"/>
                  </a:lnTo>
                  <a:lnTo>
                    <a:pt x="438" y="72"/>
                  </a:lnTo>
                  <a:lnTo>
                    <a:pt x="426" y="78"/>
                  </a:lnTo>
                  <a:lnTo>
                    <a:pt x="420" y="78"/>
                  </a:lnTo>
                  <a:lnTo>
                    <a:pt x="420" y="66"/>
                  </a:lnTo>
                  <a:lnTo>
                    <a:pt x="414" y="60"/>
                  </a:lnTo>
                  <a:lnTo>
                    <a:pt x="396" y="60"/>
                  </a:lnTo>
                  <a:lnTo>
                    <a:pt x="390" y="66"/>
                  </a:lnTo>
                  <a:lnTo>
                    <a:pt x="390" y="72"/>
                  </a:lnTo>
                  <a:lnTo>
                    <a:pt x="378" y="60"/>
                  </a:lnTo>
                  <a:lnTo>
                    <a:pt x="366" y="66"/>
                  </a:lnTo>
                  <a:lnTo>
                    <a:pt x="360" y="60"/>
                  </a:lnTo>
                  <a:lnTo>
                    <a:pt x="342" y="66"/>
                  </a:lnTo>
                  <a:lnTo>
                    <a:pt x="336" y="54"/>
                  </a:lnTo>
                  <a:lnTo>
                    <a:pt x="324" y="66"/>
                  </a:lnTo>
                  <a:lnTo>
                    <a:pt x="306" y="54"/>
                  </a:lnTo>
                  <a:lnTo>
                    <a:pt x="300" y="60"/>
                  </a:lnTo>
                  <a:lnTo>
                    <a:pt x="282" y="48"/>
                  </a:lnTo>
                  <a:lnTo>
                    <a:pt x="258" y="42"/>
                  </a:lnTo>
                  <a:lnTo>
                    <a:pt x="222" y="42"/>
                  </a:lnTo>
                  <a:lnTo>
                    <a:pt x="216" y="36"/>
                  </a:lnTo>
                  <a:lnTo>
                    <a:pt x="216" y="30"/>
                  </a:lnTo>
                  <a:lnTo>
                    <a:pt x="168" y="30"/>
                  </a:lnTo>
                  <a:lnTo>
                    <a:pt x="162" y="36"/>
                  </a:lnTo>
                  <a:lnTo>
                    <a:pt x="150" y="42"/>
                  </a:lnTo>
                  <a:lnTo>
                    <a:pt x="114" y="42"/>
                  </a:lnTo>
                  <a:lnTo>
                    <a:pt x="114" y="48"/>
                  </a:lnTo>
                  <a:lnTo>
                    <a:pt x="96" y="66"/>
                  </a:lnTo>
                  <a:lnTo>
                    <a:pt x="78" y="66"/>
                  </a:lnTo>
                  <a:lnTo>
                    <a:pt x="66" y="60"/>
                  </a:lnTo>
                  <a:lnTo>
                    <a:pt x="72" y="78"/>
                  </a:lnTo>
                  <a:lnTo>
                    <a:pt x="90" y="96"/>
                  </a:lnTo>
                  <a:lnTo>
                    <a:pt x="90" y="102"/>
                  </a:lnTo>
                  <a:lnTo>
                    <a:pt x="102" y="108"/>
                  </a:lnTo>
                  <a:lnTo>
                    <a:pt x="108" y="114"/>
                  </a:lnTo>
                  <a:lnTo>
                    <a:pt x="102" y="126"/>
                  </a:lnTo>
                  <a:lnTo>
                    <a:pt x="108" y="132"/>
                  </a:lnTo>
                  <a:lnTo>
                    <a:pt x="108" y="138"/>
                  </a:lnTo>
                  <a:lnTo>
                    <a:pt x="114" y="144"/>
                  </a:lnTo>
                  <a:lnTo>
                    <a:pt x="108" y="150"/>
                  </a:lnTo>
                  <a:lnTo>
                    <a:pt x="102" y="150"/>
                  </a:lnTo>
                  <a:lnTo>
                    <a:pt x="96" y="156"/>
                  </a:lnTo>
                  <a:lnTo>
                    <a:pt x="84" y="156"/>
                  </a:lnTo>
                  <a:lnTo>
                    <a:pt x="30" y="204"/>
                  </a:lnTo>
                  <a:lnTo>
                    <a:pt x="30" y="246"/>
                  </a:lnTo>
                  <a:lnTo>
                    <a:pt x="42" y="258"/>
                  </a:lnTo>
                  <a:lnTo>
                    <a:pt x="18" y="258"/>
                  </a:lnTo>
                  <a:lnTo>
                    <a:pt x="18" y="270"/>
                  </a:lnTo>
                  <a:lnTo>
                    <a:pt x="12" y="276"/>
                  </a:lnTo>
                  <a:lnTo>
                    <a:pt x="12" y="282"/>
                  </a:lnTo>
                  <a:lnTo>
                    <a:pt x="6" y="288"/>
                  </a:lnTo>
                  <a:lnTo>
                    <a:pt x="0" y="288"/>
                  </a:lnTo>
                  <a:lnTo>
                    <a:pt x="0" y="306"/>
                  </a:lnTo>
                  <a:lnTo>
                    <a:pt x="6" y="306"/>
                  </a:lnTo>
                  <a:lnTo>
                    <a:pt x="24" y="3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8" name="Turkey" descr="© INSCALE GmbH, 05.05.2010&#10;http://www.presentationload.com/">
              <a:extLst>
                <a:ext uri="{FF2B5EF4-FFF2-40B4-BE49-F238E27FC236}">
                  <a16:creationId xmlns:a16="http://schemas.microsoft.com/office/drawing/2014/main" id="{1A7FA112-1F51-4786-A94E-F70114845D2E}"/>
                </a:ext>
              </a:extLst>
            </p:cNvPr>
            <p:cNvSpPr>
              <a:spLocks noEditPoints="1"/>
            </p:cNvSpPr>
            <p:nvPr>
              <p:custDataLst>
                <p:tags r:id="rId5"/>
              </p:custDataLst>
            </p:nvPr>
          </p:nvSpPr>
          <p:spPr bwMode="gray">
            <a:xfrm>
              <a:off x="7585063" y="4488729"/>
              <a:ext cx="1841074" cy="703939"/>
            </a:xfrm>
            <a:custGeom>
              <a:avLst/>
              <a:gdLst>
                <a:gd name="T0" fmla="*/ 2147483647 w 1332"/>
                <a:gd name="T1" fmla="*/ 2147483647 h 510"/>
                <a:gd name="T2" fmla="*/ 2147483647 w 1332"/>
                <a:gd name="T3" fmla="*/ 2147483647 h 510"/>
                <a:gd name="T4" fmla="*/ 2147483647 w 1332"/>
                <a:gd name="T5" fmla="*/ 2147483647 h 510"/>
                <a:gd name="T6" fmla="*/ 2147483647 w 1332"/>
                <a:gd name="T7" fmla="*/ 2147483647 h 510"/>
                <a:gd name="T8" fmla="*/ 2147483647 w 1332"/>
                <a:gd name="T9" fmla="*/ 2147483647 h 510"/>
                <a:gd name="T10" fmla="*/ 2147483647 w 1332"/>
                <a:gd name="T11" fmla="*/ 2147483647 h 510"/>
                <a:gd name="T12" fmla="*/ 2147483647 w 1332"/>
                <a:gd name="T13" fmla="*/ 2147483647 h 510"/>
                <a:gd name="T14" fmla="*/ 2147483647 w 1332"/>
                <a:gd name="T15" fmla="*/ 2147483647 h 510"/>
                <a:gd name="T16" fmla="*/ 2147483647 w 1332"/>
                <a:gd name="T17" fmla="*/ 2147483647 h 510"/>
                <a:gd name="T18" fmla="*/ 2147483647 w 1332"/>
                <a:gd name="T19" fmla="*/ 2147483647 h 510"/>
                <a:gd name="T20" fmla="*/ 2147483647 w 1332"/>
                <a:gd name="T21" fmla="*/ 2147483647 h 510"/>
                <a:gd name="T22" fmla="*/ 2147483647 w 1332"/>
                <a:gd name="T23" fmla="*/ 2147483647 h 510"/>
                <a:gd name="T24" fmla="*/ 2147483647 w 1332"/>
                <a:gd name="T25" fmla="*/ 2147483647 h 510"/>
                <a:gd name="T26" fmla="*/ 2147483647 w 1332"/>
                <a:gd name="T27" fmla="*/ 2147483647 h 510"/>
                <a:gd name="T28" fmla="*/ 2147483647 w 1332"/>
                <a:gd name="T29" fmla="*/ 2147483647 h 510"/>
                <a:gd name="T30" fmla="*/ 2147483647 w 1332"/>
                <a:gd name="T31" fmla="*/ 2147483647 h 510"/>
                <a:gd name="T32" fmla="*/ 2147483647 w 1332"/>
                <a:gd name="T33" fmla="*/ 2147483647 h 510"/>
                <a:gd name="T34" fmla="*/ 2147483647 w 1332"/>
                <a:gd name="T35" fmla="*/ 2147483647 h 510"/>
                <a:gd name="T36" fmla="*/ 2147483647 w 1332"/>
                <a:gd name="T37" fmla="*/ 2147483647 h 510"/>
                <a:gd name="T38" fmla="*/ 2147483647 w 1332"/>
                <a:gd name="T39" fmla="*/ 2147483647 h 510"/>
                <a:gd name="T40" fmla="*/ 2147483647 w 1332"/>
                <a:gd name="T41" fmla="*/ 2147483647 h 510"/>
                <a:gd name="T42" fmla="*/ 2147483647 w 1332"/>
                <a:gd name="T43" fmla="*/ 2147483647 h 510"/>
                <a:gd name="T44" fmla="*/ 2147483647 w 1332"/>
                <a:gd name="T45" fmla="*/ 2147483647 h 510"/>
                <a:gd name="T46" fmla="*/ 2147483647 w 1332"/>
                <a:gd name="T47" fmla="*/ 2147483647 h 510"/>
                <a:gd name="T48" fmla="*/ 2147483647 w 1332"/>
                <a:gd name="T49" fmla="*/ 2147483647 h 510"/>
                <a:gd name="T50" fmla="*/ 2147483647 w 1332"/>
                <a:gd name="T51" fmla="*/ 2147483647 h 510"/>
                <a:gd name="T52" fmla="*/ 2147483647 w 1332"/>
                <a:gd name="T53" fmla="*/ 2147483647 h 510"/>
                <a:gd name="T54" fmla="*/ 2147483647 w 1332"/>
                <a:gd name="T55" fmla="*/ 2147483647 h 510"/>
                <a:gd name="T56" fmla="*/ 2147483647 w 1332"/>
                <a:gd name="T57" fmla="*/ 2147483647 h 510"/>
                <a:gd name="T58" fmla="*/ 2147483647 w 1332"/>
                <a:gd name="T59" fmla="*/ 2147483647 h 510"/>
                <a:gd name="T60" fmla="*/ 2147483647 w 1332"/>
                <a:gd name="T61" fmla="*/ 2147483647 h 510"/>
                <a:gd name="T62" fmla="*/ 2147483647 w 1332"/>
                <a:gd name="T63" fmla="*/ 2147483647 h 510"/>
                <a:gd name="T64" fmla="*/ 2147483647 w 1332"/>
                <a:gd name="T65" fmla="*/ 2147483647 h 510"/>
                <a:gd name="T66" fmla="*/ 2147483647 w 1332"/>
                <a:gd name="T67" fmla="*/ 2147483647 h 510"/>
                <a:gd name="T68" fmla="*/ 2147483647 w 1332"/>
                <a:gd name="T69" fmla="*/ 2147483647 h 510"/>
                <a:gd name="T70" fmla="*/ 2147483647 w 1332"/>
                <a:gd name="T71" fmla="*/ 2147483647 h 510"/>
                <a:gd name="T72" fmla="*/ 2147483647 w 1332"/>
                <a:gd name="T73" fmla="*/ 2147483647 h 510"/>
                <a:gd name="T74" fmla="*/ 2147483647 w 1332"/>
                <a:gd name="T75" fmla="*/ 2147483647 h 510"/>
                <a:gd name="T76" fmla="*/ 2147483647 w 1332"/>
                <a:gd name="T77" fmla="*/ 2147483647 h 510"/>
                <a:gd name="T78" fmla="*/ 2147483647 w 1332"/>
                <a:gd name="T79" fmla="*/ 2147483647 h 510"/>
                <a:gd name="T80" fmla="*/ 2147483647 w 1332"/>
                <a:gd name="T81" fmla="*/ 2147483647 h 510"/>
                <a:gd name="T82" fmla="*/ 2147483647 w 1332"/>
                <a:gd name="T83" fmla="*/ 2147483647 h 510"/>
                <a:gd name="T84" fmla="*/ 2147483647 w 1332"/>
                <a:gd name="T85" fmla="*/ 2147483647 h 510"/>
                <a:gd name="T86" fmla="*/ 2147483647 w 1332"/>
                <a:gd name="T87" fmla="*/ 2147483647 h 510"/>
                <a:gd name="T88" fmla="*/ 2147483647 w 1332"/>
                <a:gd name="T89" fmla="*/ 2147483647 h 510"/>
                <a:gd name="T90" fmla="*/ 2147483647 w 1332"/>
                <a:gd name="T91" fmla="*/ 2147483647 h 510"/>
                <a:gd name="T92" fmla="*/ 2147483647 w 1332"/>
                <a:gd name="T93" fmla="*/ 2147483647 h 510"/>
                <a:gd name="T94" fmla="*/ 2147483647 w 1332"/>
                <a:gd name="T95" fmla="*/ 2147483647 h 510"/>
                <a:gd name="T96" fmla="*/ 2147483647 w 1332"/>
                <a:gd name="T97" fmla="*/ 2147483647 h 510"/>
                <a:gd name="T98" fmla="*/ 2147483647 w 1332"/>
                <a:gd name="T99" fmla="*/ 2147483647 h 510"/>
                <a:gd name="T100" fmla="*/ 2147483647 w 1332"/>
                <a:gd name="T101" fmla="*/ 2147483647 h 510"/>
                <a:gd name="T102" fmla="*/ 2147483647 w 1332"/>
                <a:gd name="T103" fmla="*/ 2147483647 h 510"/>
                <a:gd name="T104" fmla="*/ 2147483647 w 1332"/>
                <a:gd name="T105" fmla="*/ 2147483647 h 510"/>
                <a:gd name="T106" fmla="*/ 2147483647 w 1332"/>
                <a:gd name="T107" fmla="*/ 2147483647 h 510"/>
                <a:gd name="T108" fmla="*/ 2147483647 w 1332"/>
                <a:gd name="T109" fmla="*/ 2147483647 h 510"/>
                <a:gd name="T110" fmla="*/ 2147483647 w 1332"/>
                <a:gd name="T111" fmla="*/ 2147483647 h 510"/>
                <a:gd name="T112" fmla="*/ 2147483647 w 1332"/>
                <a:gd name="T113" fmla="*/ 2147483647 h 510"/>
                <a:gd name="T114" fmla="*/ 2147483647 w 1332"/>
                <a:gd name="T115" fmla="*/ 2147483647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32"/>
                <a:gd name="T175" fmla="*/ 0 h 510"/>
                <a:gd name="T176" fmla="*/ 1332 w 1332"/>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32" h="510">
                  <a:moveTo>
                    <a:pt x="6" y="192"/>
                  </a:moveTo>
                  <a:lnTo>
                    <a:pt x="24" y="186"/>
                  </a:lnTo>
                  <a:lnTo>
                    <a:pt x="30" y="174"/>
                  </a:lnTo>
                  <a:lnTo>
                    <a:pt x="0" y="174"/>
                  </a:lnTo>
                  <a:lnTo>
                    <a:pt x="6" y="192"/>
                  </a:lnTo>
                  <a:close/>
                  <a:moveTo>
                    <a:pt x="42" y="162"/>
                  </a:moveTo>
                  <a:lnTo>
                    <a:pt x="42" y="168"/>
                  </a:lnTo>
                  <a:lnTo>
                    <a:pt x="48" y="174"/>
                  </a:lnTo>
                  <a:lnTo>
                    <a:pt x="60" y="174"/>
                  </a:lnTo>
                  <a:lnTo>
                    <a:pt x="60" y="162"/>
                  </a:lnTo>
                  <a:lnTo>
                    <a:pt x="54" y="156"/>
                  </a:lnTo>
                  <a:lnTo>
                    <a:pt x="54" y="150"/>
                  </a:lnTo>
                  <a:lnTo>
                    <a:pt x="48" y="150"/>
                  </a:lnTo>
                  <a:lnTo>
                    <a:pt x="48" y="156"/>
                  </a:lnTo>
                  <a:lnTo>
                    <a:pt x="42" y="162"/>
                  </a:lnTo>
                  <a:close/>
                  <a:moveTo>
                    <a:pt x="96" y="138"/>
                  </a:moveTo>
                  <a:lnTo>
                    <a:pt x="66" y="138"/>
                  </a:lnTo>
                  <a:lnTo>
                    <a:pt x="66" y="174"/>
                  </a:lnTo>
                  <a:lnTo>
                    <a:pt x="78" y="150"/>
                  </a:lnTo>
                  <a:lnTo>
                    <a:pt x="96" y="138"/>
                  </a:lnTo>
                  <a:close/>
                  <a:moveTo>
                    <a:pt x="1332" y="402"/>
                  </a:moveTo>
                  <a:lnTo>
                    <a:pt x="1332" y="390"/>
                  </a:lnTo>
                  <a:lnTo>
                    <a:pt x="1308" y="384"/>
                  </a:lnTo>
                  <a:lnTo>
                    <a:pt x="1308" y="354"/>
                  </a:lnTo>
                  <a:lnTo>
                    <a:pt x="1272" y="336"/>
                  </a:lnTo>
                  <a:lnTo>
                    <a:pt x="1278" y="330"/>
                  </a:lnTo>
                  <a:lnTo>
                    <a:pt x="1284" y="318"/>
                  </a:lnTo>
                  <a:lnTo>
                    <a:pt x="1284" y="312"/>
                  </a:lnTo>
                  <a:lnTo>
                    <a:pt x="1290" y="306"/>
                  </a:lnTo>
                  <a:lnTo>
                    <a:pt x="1284" y="306"/>
                  </a:lnTo>
                  <a:lnTo>
                    <a:pt x="1278" y="300"/>
                  </a:lnTo>
                  <a:lnTo>
                    <a:pt x="1278" y="288"/>
                  </a:lnTo>
                  <a:lnTo>
                    <a:pt x="1266" y="276"/>
                  </a:lnTo>
                  <a:lnTo>
                    <a:pt x="1266" y="246"/>
                  </a:lnTo>
                  <a:lnTo>
                    <a:pt x="1248" y="222"/>
                  </a:lnTo>
                  <a:lnTo>
                    <a:pt x="1272" y="222"/>
                  </a:lnTo>
                  <a:lnTo>
                    <a:pt x="1272" y="216"/>
                  </a:lnTo>
                  <a:lnTo>
                    <a:pt x="1278" y="210"/>
                  </a:lnTo>
                  <a:lnTo>
                    <a:pt x="1272" y="198"/>
                  </a:lnTo>
                  <a:lnTo>
                    <a:pt x="1272" y="186"/>
                  </a:lnTo>
                  <a:lnTo>
                    <a:pt x="1266" y="180"/>
                  </a:lnTo>
                  <a:lnTo>
                    <a:pt x="1266" y="174"/>
                  </a:lnTo>
                  <a:lnTo>
                    <a:pt x="1260" y="174"/>
                  </a:lnTo>
                  <a:lnTo>
                    <a:pt x="1248" y="180"/>
                  </a:lnTo>
                  <a:lnTo>
                    <a:pt x="1236" y="180"/>
                  </a:lnTo>
                  <a:lnTo>
                    <a:pt x="1224" y="174"/>
                  </a:lnTo>
                  <a:lnTo>
                    <a:pt x="1218" y="168"/>
                  </a:lnTo>
                  <a:lnTo>
                    <a:pt x="1212" y="156"/>
                  </a:lnTo>
                  <a:lnTo>
                    <a:pt x="1212" y="144"/>
                  </a:lnTo>
                  <a:lnTo>
                    <a:pt x="1200" y="108"/>
                  </a:lnTo>
                  <a:lnTo>
                    <a:pt x="1194" y="96"/>
                  </a:lnTo>
                  <a:lnTo>
                    <a:pt x="1194" y="84"/>
                  </a:lnTo>
                  <a:lnTo>
                    <a:pt x="1188" y="78"/>
                  </a:lnTo>
                  <a:lnTo>
                    <a:pt x="1164" y="78"/>
                  </a:lnTo>
                  <a:lnTo>
                    <a:pt x="1164" y="72"/>
                  </a:lnTo>
                  <a:lnTo>
                    <a:pt x="1158" y="60"/>
                  </a:lnTo>
                  <a:lnTo>
                    <a:pt x="1152" y="54"/>
                  </a:lnTo>
                  <a:lnTo>
                    <a:pt x="1140" y="48"/>
                  </a:lnTo>
                  <a:lnTo>
                    <a:pt x="1128" y="48"/>
                  </a:lnTo>
                  <a:lnTo>
                    <a:pt x="1116" y="54"/>
                  </a:lnTo>
                  <a:lnTo>
                    <a:pt x="1110" y="60"/>
                  </a:lnTo>
                  <a:lnTo>
                    <a:pt x="1074" y="54"/>
                  </a:lnTo>
                  <a:lnTo>
                    <a:pt x="1062" y="66"/>
                  </a:lnTo>
                  <a:lnTo>
                    <a:pt x="1026" y="90"/>
                  </a:lnTo>
                  <a:lnTo>
                    <a:pt x="1014" y="96"/>
                  </a:lnTo>
                  <a:lnTo>
                    <a:pt x="930" y="96"/>
                  </a:lnTo>
                  <a:lnTo>
                    <a:pt x="876" y="108"/>
                  </a:lnTo>
                  <a:lnTo>
                    <a:pt x="810" y="84"/>
                  </a:lnTo>
                  <a:lnTo>
                    <a:pt x="786" y="96"/>
                  </a:lnTo>
                  <a:lnTo>
                    <a:pt x="786" y="90"/>
                  </a:lnTo>
                  <a:lnTo>
                    <a:pt x="780" y="84"/>
                  </a:lnTo>
                  <a:lnTo>
                    <a:pt x="774" y="72"/>
                  </a:lnTo>
                  <a:lnTo>
                    <a:pt x="768" y="66"/>
                  </a:lnTo>
                  <a:lnTo>
                    <a:pt x="756" y="66"/>
                  </a:lnTo>
                  <a:lnTo>
                    <a:pt x="744" y="72"/>
                  </a:lnTo>
                  <a:lnTo>
                    <a:pt x="738" y="78"/>
                  </a:lnTo>
                  <a:lnTo>
                    <a:pt x="708" y="60"/>
                  </a:lnTo>
                  <a:lnTo>
                    <a:pt x="708" y="36"/>
                  </a:lnTo>
                  <a:lnTo>
                    <a:pt x="660" y="48"/>
                  </a:lnTo>
                  <a:lnTo>
                    <a:pt x="636" y="30"/>
                  </a:lnTo>
                  <a:lnTo>
                    <a:pt x="630" y="12"/>
                  </a:lnTo>
                  <a:lnTo>
                    <a:pt x="624" y="12"/>
                  </a:lnTo>
                  <a:lnTo>
                    <a:pt x="618" y="18"/>
                  </a:lnTo>
                  <a:lnTo>
                    <a:pt x="600" y="18"/>
                  </a:lnTo>
                  <a:lnTo>
                    <a:pt x="588" y="24"/>
                  </a:lnTo>
                  <a:lnTo>
                    <a:pt x="558" y="24"/>
                  </a:lnTo>
                  <a:lnTo>
                    <a:pt x="534" y="18"/>
                  </a:lnTo>
                  <a:lnTo>
                    <a:pt x="504" y="18"/>
                  </a:lnTo>
                  <a:lnTo>
                    <a:pt x="492" y="24"/>
                  </a:lnTo>
                  <a:lnTo>
                    <a:pt x="456" y="36"/>
                  </a:lnTo>
                  <a:lnTo>
                    <a:pt x="444" y="42"/>
                  </a:lnTo>
                  <a:lnTo>
                    <a:pt x="438" y="48"/>
                  </a:lnTo>
                  <a:lnTo>
                    <a:pt x="426" y="54"/>
                  </a:lnTo>
                  <a:lnTo>
                    <a:pt x="414" y="66"/>
                  </a:lnTo>
                  <a:lnTo>
                    <a:pt x="408" y="66"/>
                  </a:lnTo>
                  <a:lnTo>
                    <a:pt x="396" y="90"/>
                  </a:lnTo>
                  <a:lnTo>
                    <a:pt x="378" y="90"/>
                  </a:lnTo>
                  <a:lnTo>
                    <a:pt x="354" y="84"/>
                  </a:lnTo>
                  <a:lnTo>
                    <a:pt x="294" y="84"/>
                  </a:lnTo>
                  <a:lnTo>
                    <a:pt x="282" y="78"/>
                  </a:lnTo>
                  <a:lnTo>
                    <a:pt x="264" y="78"/>
                  </a:lnTo>
                  <a:lnTo>
                    <a:pt x="252" y="72"/>
                  </a:lnTo>
                  <a:lnTo>
                    <a:pt x="240" y="72"/>
                  </a:lnTo>
                  <a:lnTo>
                    <a:pt x="234" y="66"/>
                  </a:lnTo>
                  <a:lnTo>
                    <a:pt x="198" y="66"/>
                  </a:lnTo>
                  <a:lnTo>
                    <a:pt x="186" y="54"/>
                  </a:lnTo>
                  <a:lnTo>
                    <a:pt x="180" y="36"/>
                  </a:lnTo>
                  <a:lnTo>
                    <a:pt x="180" y="24"/>
                  </a:lnTo>
                  <a:lnTo>
                    <a:pt x="168" y="24"/>
                  </a:lnTo>
                  <a:lnTo>
                    <a:pt x="156" y="18"/>
                  </a:lnTo>
                  <a:lnTo>
                    <a:pt x="144" y="18"/>
                  </a:lnTo>
                  <a:lnTo>
                    <a:pt x="132" y="0"/>
                  </a:lnTo>
                  <a:lnTo>
                    <a:pt x="120" y="18"/>
                  </a:lnTo>
                  <a:lnTo>
                    <a:pt x="90" y="12"/>
                  </a:lnTo>
                  <a:lnTo>
                    <a:pt x="72" y="36"/>
                  </a:lnTo>
                  <a:lnTo>
                    <a:pt x="78" y="42"/>
                  </a:lnTo>
                  <a:lnTo>
                    <a:pt x="90" y="42"/>
                  </a:lnTo>
                  <a:lnTo>
                    <a:pt x="90" y="48"/>
                  </a:lnTo>
                  <a:lnTo>
                    <a:pt x="96" y="54"/>
                  </a:lnTo>
                  <a:lnTo>
                    <a:pt x="96" y="66"/>
                  </a:lnTo>
                  <a:lnTo>
                    <a:pt x="78" y="66"/>
                  </a:lnTo>
                  <a:lnTo>
                    <a:pt x="72" y="72"/>
                  </a:lnTo>
                  <a:lnTo>
                    <a:pt x="72" y="78"/>
                  </a:lnTo>
                  <a:lnTo>
                    <a:pt x="78" y="84"/>
                  </a:lnTo>
                  <a:lnTo>
                    <a:pt x="78" y="96"/>
                  </a:lnTo>
                  <a:lnTo>
                    <a:pt x="72" y="108"/>
                  </a:lnTo>
                  <a:lnTo>
                    <a:pt x="72" y="114"/>
                  </a:lnTo>
                  <a:lnTo>
                    <a:pt x="66" y="120"/>
                  </a:lnTo>
                  <a:lnTo>
                    <a:pt x="66" y="132"/>
                  </a:lnTo>
                  <a:lnTo>
                    <a:pt x="72" y="132"/>
                  </a:lnTo>
                  <a:lnTo>
                    <a:pt x="90" y="126"/>
                  </a:lnTo>
                  <a:lnTo>
                    <a:pt x="102" y="126"/>
                  </a:lnTo>
                  <a:lnTo>
                    <a:pt x="108" y="120"/>
                  </a:lnTo>
                  <a:lnTo>
                    <a:pt x="114" y="120"/>
                  </a:lnTo>
                  <a:lnTo>
                    <a:pt x="114" y="132"/>
                  </a:lnTo>
                  <a:lnTo>
                    <a:pt x="120" y="132"/>
                  </a:lnTo>
                  <a:lnTo>
                    <a:pt x="126" y="126"/>
                  </a:lnTo>
                  <a:lnTo>
                    <a:pt x="138" y="120"/>
                  </a:lnTo>
                  <a:lnTo>
                    <a:pt x="162" y="96"/>
                  </a:lnTo>
                  <a:lnTo>
                    <a:pt x="168" y="96"/>
                  </a:lnTo>
                  <a:lnTo>
                    <a:pt x="174" y="90"/>
                  </a:lnTo>
                  <a:lnTo>
                    <a:pt x="186" y="90"/>
                  </a:lnTo>
                  <a:lnTo>
                    <a:pt x="204" y="84"/>
                  </a:lnTo>
                  <a:lnTo>
                    <a:pt x="216" y="84"/>
                  </a:lnTo>
                  <a:lnTo>
                    <a:pt x="252" y="102"/>
                  </a:lnTo>
                  <a:lnTo>
                    <a:pt x="270" y="108"/>
                  </a:lnTo>
                  <a:lnTo>
                    <a:pt x="282" y="108"/>
                  </a:lnTo>
                  <a:lnTo>
                    <a:pt x="288" y="114"/>
                  </a:lnTo>
                  <a:lnTo>
                    <a:pt x="294" y="114"/>
                  </a:lnTo>
                  <a:lnTo>
                    <a:pt x="270" y="114"/>
                  </a:lnTo>
                  <a:lnTo>
                    <a:pt x="258" y="120"/>
                  </a:lnTo>
                  <a:lnTo>
                    <a:pt x="246" y="120"/>
                  </a:lnTo>
                  <a:lnTo>
                    <a:pt x="246" y="132"/>
                  </a:lnTo>
                  <a:lnTo>
                    <a:pt x="240" y="138"/>
                  </a:lnTo>
                  <a:lnTo>
                    <a:pt x="186" y="144"/>
                  </a:lnTo>
                  <a:lnTo>
                    <a:pt x="138" y="138"/>
                  </a:lnTo>
                  <a:lnTo>
                    <a:pt x="120" y="138"/>
                  </a:lnTo>
                  <a:lnTo>
                    <a:pt x="96" y="150"/>
                  </a:lnTo>
                  <a:lnTo>
                    <a:pt x="84" y="162"/>
                  </a:lnTo>
                  <a:lnTo>
                    <a:pt x="84" y="174"/>
                  </a:lnTo>
                  <a:lnTo>
                    <a:pt x="78" y="192"/>
                  </a:lnTo>
                  <a:lnTo>
                    <a:pt x="78" y="204"/>
                  </a:lnTo>
                  <a:lnTo>
                    <a:pt x="72" y="210"/>
                  </a:lnTo>
                  <a:lnTo>
                    <a:pt x="72" y="216"/>
                  </a:lnTo>
                  <a:lnTo>
                    <a:pt x="114" y="216"/>
                  </a:lnTo>
                  <a:lnTo>
                    <a:pt x="114" y="240"/>
                  </a:lnTo>
                  <a:lnTo>
                    <a:pt x="120" y="246"/>
                  </a:lnTo>
                  <a:lnTo>
                    <a:pt x="126" y="258"/>
                  </a:lnTo>
                  <a:lnTo>
                    <a:pt x="132" y="264"/>
                  </a:lnTo>
                  <a:lnTo>
                    <a:pt x="126" y="282"/>
                  </a:lnTo>
                  <a:lnTo>
                    <a:pt x="138" y="300"/>
                  </a:lnTo>
                  <a:lnTo>
                    <a:pt x="126" y="318"/>
                  </a:lnTo>
                  <a:lnTo>
                    <a:pt x="162" y="354"/>
                  </a:lnTo>
                  <a:lnTo>
                    <a:pt x="156" y="390"/>
                  </a:lnTo>
                  <a:lnTo>
                    <a:pt x="210" y="414"/>
                  </a:lnTo>
                  <a:lnTo>
                    <a:pt x="216" y="444"/>
                  </a:lnTo>
                  <a:lnTo>
                    <a:pt x="216" y="438"/>
                  </a:lnTo>
                  <a:lnTo>
                    <a:pt x="222" y="438"/>
                  </a:lnTo>
                  <a:lnTo>
                    <a:pt x="222" y="432"/>
                  </a:lnTo>
                  <a:lnTo>
                    <a:pt x="228" y="432"/>
                  </a:lnTo>
                  <a:lnTo>
                    <a:pt x="252" y="444"/>
                  </a:lnTo>
                  <a:lnTo>
                    <a:pt x="258" y="444"/>
                  </a:lnTo>
                  <a:lnTo>
                    <a:pt x="264" y="450"/>
                  </a:lnTo>
                  <a:lnTo>
                    <a:pt x="270" y="462"/>
                  </a:lnTo>
                  <a:lnTo>
                    <a:pt x="282" y="468"/>
                  </a:lnTo>
                  <a:lnTo>
                    <a:pt x="294" y="468"/>
                  </a:lnTo>
                  <a:lnTo>
                    <a:pt x="312" y="474"/>
                  </a:lnTo>
                  <a:lnTo>
                    <a:pt x="372" y="474"/>
                  </a:lnTo>
                  <a:lnTo>
                    <a:pt x="372" y="450"/>
                  </a:lnTo>
                  <a:lnTo>
                    <a:pt x="378" y="438"/>
                  </a:lnTo>
                  <a:lnTo>
                    <a:pt x="390" y="426"/>
                  </a:lnTo>
                  <a:lnTo>
                    <a:pt x="408" y="426"/>
                  </a:lnTo>
                  <a:lnTo>
                    <a:pt x="432" y="432"/>
                  </a:lnTo>
                  <a:lnTo>
                    <a:pt x="468" y="444"/>
                  </a:lnTo>
                  <a:lnTo>
                    <a:pt x="474" y="450"/>
                  </a:lnTo>
                  <a:lnTo>
                    <a:pt x="480" y="450"/>
                  </a:lnTo>
                  <a:lnTo>
                    <a:pt x="480" y="456"/>
                  </a:lnTo>
                  <a:lnTo>
                    <a:pt x="486" y="468"/>
                  </a:lnTo>
                  <a:lnTo>
                    <a:pt x="486" y="474"/>
                  </a:lnTo>
                  <a:lnTo>
                    <a:pt x="492" y="480"/>
                  </a:lnTo>
                  <a:lnTo>
                    <a:pt x="504" y="486"/>
                  </a:lnTo>
                  <a:lnTo>
                    <a:pt x="564" y="486"/>
                  </a:lnTo>
                  <a:lnTo>
                    <a:pt x="576" y="480"/>
                  </a:lnTo>
                  <a:lnTo>
                    <a:pt x="594" y="474"/>
                  </a:lnTo>
                  <a:lnTo>
                    <a:pt x="606" y="462"/>
                  </a:lnTo>
                  <a:lnTo>
                    <a:pt x="618" y="456"/>
                  </a:lnTo>
                  <a:lnTo>
                    <a:pt x="630" y="444"/>
                  </a:lnTo>
                  <a:lnTo>
                    <a:pt x="648" y="438"/>
                  </a:lnTo>
                  <a:lnTo>
                    <a:pt x="660" y="432"/>
                  </a:lnTo>
                  <a:lnTo>
                    <a:pt x="672" y="432"/>
                  </a:lnTo>
                  <a:lnTo>
                    <a:pt x="684" y="438"/>
                  </a:lnTo>
                  <a:lnTo>
                    <a:pt x="690" y="444"/>
                  </a:lnTo>
                  <a:lnTo>
                    <a:pt x="696" y="444"/>
                  </a:lnTo>
                  <a:lnTo>
                    <a:pt x="702" y="450"/>
                  </a:lnTo>
                  <a:lnTo>
                    <a:pt x="714" y="450"/>
                  </a:lnTo>
                  <a:lnTo>
                    <a:pt x="726" y="444"/>
                  </a:lnTo>
                  <a:lnTo>
                    <a:pt x="732" y="432"/>
                  </a:lnTo>
                  <a:lnTo>
                    <a:pt x="744" y="420"/>
                  </a:lnTo>
                  <a:lnTo>
                    <a:pt x="756" y="432"/>
                  </a:lnTo>
                  <a:lnTo>
                    <a:pt x="756" y="444"/>
                  </a:lnTo>
                  <a:lnTo>
                    <a:pt x="750" y="450"/>
                  </a:lnTo>
                  <a:lnTo>
                    <a:pt x="744" y="462"/>
                  </a:lnTo>
                  <a:lnTo>
                    <a:pt x="744" y="468"/>
                  </a:lnTo>
                  <a:lnTo>
                    <a:pt x="738" y="474"/>
                  </a:lnTo>
                  <a:lnTo>
                    <a:pt x="738" y="486"/>
                  </a:lnTo>
                  <a:lnTo>
                    <a:pt x="744" y="492"/>
                  </a:lnTo>
                  <a:lnTo>
                    <a:pt x="744" y="498"/>
                  </a:lnTo>
                  <a:lnTo>
                    <a:pt x="756" y="510"/>
                  </a:lnTo>
                  <a:lnTo>
                    <a:pt x="768" y="510"/>
                  </a:lnTo>
                  <a:lnTo>
                    <a:pt x="768" y="504"/>
                  </a:lnTo>
                  <a:lnTo>
                    <a:pt x="774" y="498"/>
                  </a:lnTo>
                  <a:lnTo>
                    <a:pt x="774" y="480"/>
                  </a:lnTo>
                  <a:lnTo>
                    <a:pt x="780" y="486"/>
                  </a:lnTo>
                  <a:lnTo>
                    <a:pt x="792" y="486"/>
                  </a:lnTo>
                  <a:lnTo>
                    <a:pt x="792" y="462"/>
                  </a:lnTo>
                  <a:lnTo>
                    <a:pt x="786" y="462"/>
                  </a:lnTo>
                  <a:lnTo>
                    <a:pt x="786" y="432"/>
                  </a:lnTo>
                  <a:lnTo>
                    <a:pt x="810" y="432"/>
                  </a:lnTo>
                  <a:lnTo>
                    <a:pt x="804" y="438"/>
                  </a:lnTo>
                  <a:lnTo>
                    <a:pt x="804" y="444"/>
                  </a:lnTo>
                  <a:lnTo>
                    <a:pt x="840" y="444"/>
                  </a:lnTo>
                  <a:lnTo>
                    <a:pt x="858" y="438"/>
                  </a:lnTo>
                  <a:lnTo>
                    <a:pt x="864" y="432"/>
                  </a:lnTo>
                  <a:lnTo>
                    <a:pt x="870" y="432"/>
                  </a:lnTo>
                  <a:lnTo>
                    <a:pt x="888" y="414"/>
                  </a:lnTo>
                  <a:lnTo>
                    <a:pt x="894" y="414"/>
                  </a:lnTo>
                  <a:lnTo>
                    <a:pt x="900" y="420"/>
                  </a:lnTo>
                  <a:lnTo>
                    <a:pt x="912" y="426"/>
                  </a:lnTo>
                  <a:lnTo>
                    <a:pt x="924" y="438"/>
                  </a:lnTo>
                  <a:lnTo>
                    <a:pt x="942" y="438"/>
                  </a:lnTo>
                  <a:lnTo>
                    <a:pt x="954" y="444"/>
                  </a:lnTo>
                  <a:lnTo>
                    <a:pt x="966" y="444"/>
                  </a:lnTo>
                  <a:lnTo>
                    <a:pt x="978" y="438"/>
                  </a:lnTo>
                  <a:lnTo>
                    <a:pt x="996" y="438"/>
                  </a:lnTo>
                  <a:lnTo>
                    <a:pt x="1002" y="432"/>
                  </a:lnTo>
                  <a:lnTo>
                    <a:pt x="1014" y="426"/>
                  </a:lnTo>
                  <a:lnTo>
                    <a:pt x="1026" y="414"/>
                  </a:lnTo>
                  <a:lnTo>
                    <a:pt x="1038" y="408"/>
                  </a:lnTo>
                  <a:lnTo>
                    <a:pt x="1086" y="408"/>
                  </a:lnTo>
                  <a:lnTo>
                    <a:pt x="1092" y="414"/>
                  </a:lnTo>
                  <a:lnTo>
                    <a:pt x="1110" y="414"/>
                  </a:lnTo>
                  <a:lnTo>
                    <a:pt x="1122" y="402"/>
                  </a:lnTo>
                  <a:lnTo>
                    <a:pt x="1146" y="402"/>
                  </a:lnTo>
                  <a:lnTo>
                    <a:pt x="1152" y="390"/>
                  </a:lnTo>
                  <a:lnTo>
                    <a:pt x="1152" y="384"/>
                  </a:lnTo>
                  <a:lnTo>
                    <a:pt x="1158" y="384"/>
                  </a:lnTo>
                  <a:lnTo>
                    <a:pt x="1158" y="408"/>
                  </a:lnTo>
                  <a:lnTo>
                    <a:pt x="1164" y="414"/>
                  </a:lnTo>
                  <a:lnTo>
                    <a:pt x="1170" y="414"/>
                  </a:lnTo>
                  <a:lnTo>
                    <a:pt x="1182" y="408"/>
                  </a:lnTo>
                  <a:lnTo>
                    <a:pt x="1188" y="402"/>
                  </a:lnTo>
                  <a:lnTo>
                    <a:pt x="1188" y="390"/>
                  </a:lnTo>
                  <a:lnTo>
                    <a:pt x="1230" y="390"/>
                  </a:lnTo>
                  <a:lnTo>
                    <a:pt x="1242" y="402"/>
                  </a:lnTo>
                  <a:lnTo>
                    <a:pt x="1254" y="402"/>
                  </a:lnTo>
                  <a:lnTo>
                    <a:pt x="1260" y="396"/>
                  </a:lnTo>
                  <a:lnTo>
                    <a:pt x="1260" y="390"/>
                  </a:lnTo>
                  <a:lnTo>
                    <a:pt x="1284" y="390"/>
                  </a:lnTo>
                  <a:lnTo>
                    <a:pt x="1290" y="396"/>
                  </a:lnTo>
                  <a:lnTo>
                    <a:pt x="1290" y="414"/>
                  </a:lnTo>
                  <a:lnTo>
                    <a:pt x="1332" y="402"/>
                  </a:lnTo>
                  <a:close/>
                  <a:moveTo>
                    <a:pt x="102" y="282"/>
                  </a:moveTo>
                  <a:lnTo>
                    <a:pt x="96" y="282"/>
                  </a:lnTo>
                  <a:lnTo>
                    <a:pt x="96" y="312"/>
                  </a:lnTo>
                  <a:lnTo>
                    <a:pt x="102" y="324"/>
                  </a:lnTo>
                  <a:lnTo>
                    <a:pt x="108" y="330"/>
                  </a:lnTo>
                  <a:lnTo>
                    <a:pt x="114" y="324"/>
                  </a:lnTo>
                  <a:lnTo>
                    <a:pt x="114" y="318"/>
                  </a:lnTo>
                  <a:lnTo>
                    <a:pt x="120" y="312"/>
                  </a:lnTo>
                  <a:lnTo>
                    <a:pt x="120" y="300"/>
                  </a:lnTo>
                  <a:lnTo>
                    <a:pt x="102" y="282"/>
                  </a:lnTo>
                  <a:close/>
                </a:path>
              </a:pathLst>
            </a:cu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19" name="Switzerland" descr="© INSCALE GmbH, 05.05.2010&#10;http://www.presentationload.com/">
              <a:extLst>
                <a:ext uri="{FF2B5EF4-FFF2-40B4-BE49-F238E27FC236}">
                  <a16:creationId xmlns:a16="http://schemas.microsoft.com/office/drawing/2014/main" id="{44789E06-641B-49AB-9C8D-29BE1008A1B7}"/>
                </a:ext>
              </a:extLst>
            </p:cNvPr>
            <p:cNvSpPr>
              <a:spLocks/>
            </p:cNvSpPr>
            <p:nvPr>
              <p:custDataLst>
                <p:tags r:id="rId6"/>
              </p:custDataLst>
            </p:nvPr>
          </p:nvSpPr>
          <p:spPr bwMode="gray">
            <a:xfrm>
              <a:off x="5863120" y="3866017"/>
              <a:ext cx="400705" cy="222015"/>
            </a:xfrm>
            <a:custGeom>
              <a:avLst/>
              <a:gdLst>
                <a:gd name="T0" fmla="*/ 2147483647 w 288"/>
                <a:gd name="T1" fmla="*/ 2147483647 h 162"/>
                <a:gd name="T2" fmla="*/ 2147483647 w 288"/>
                <a:gd name="T3" fmla="*/ 2147483647 h 162"/>
                <a:gd name="T4" fmla="*/ 2147483647 w 288"/>
                <a:gd name="T5" fmla="*/ 2147483647 h 162"/>
                <a:gd name="T6" fmla="*/ 2147483647 w 288"/>
                <a:gd name="T7" fmla="*/ 2147483647 h 162"/>
                <a:gd name="T8" fmla="*/ 2147483647 w 288"/>
                <a:gd name="T9" fmla="*/ 2147483647 h 162"/>
                <a:gd name="T10" fmla="*/ 2147483647 w 288"/>
                <a:gd name="T11" fmla="*/ 2147483647 h 162"/>
                <a:gd name="T12" fmla="*/ 2147483647 w 288"/>
                <a:gd name="T13" fmla="*/ 2147483647 h 162"/>
                <a:gd name="T14" fmla="*/ 0 w 288"/>
                <a:gd name="T15" fmla="*/ 2147483647 h 162"/>
                <a:gd name="T16" fmla="*/ 2147483647 w 288"/>
                <a:gd name="T17" fmla="*/ 2147483647 h 162"/>
                <a:gd name="T18" fmla="*/ 2147483647 w 288"/>
                <a:gd name="T19" fmla="*/ 2147483647 h 162"/>
                <a:gd name="T20" fmla="*/ 2147483647 w 288"/>
                <a:gd name="T21" fmla="*/ 2147483647 h 162"/>
                <a:gd name="T22" fmla="*/ 2147483647 w 288"/>
                <a:gd name="T23" fmla="*/ 2147483647 h 162"/>
                <a:gd name="T24" fmla="*/ 2147483647 w 288"/>
                <a:gd name="T25" fmla="*/ 2147483647 h 162"/>
                <a:gd name="T26" fmla="*/ 2147483647 w 288"/>
                <a:gd name="T27" fmla="*/ 2147483647 h 162"/>
                <a:gd name="T28" fmla="*/ 2147483647 w 288"/>
                <a:gd name="T29" fmla="*/ 2147483647 h 162"/>
                <a:gd name="T30" fmla="*/ 2147483647 w 288"/>
                <a:gd name="T31" fmla="*/ 2147483647 h 162"/>
                <a:gd name="T32" fmla="*/ 2147483647 w 288"/>
                <a:gd name="T33" fmla="*/ 2147483647 h 162"/>
                <a:gd name="T34" fmla="*/ 2147483647 w 288"/>
                <a:gd name="T35" fmla="*/ 2147483647 h 162"/>
                <a:gd name="T36" fmla="*/ 2147483647 w 288"/>
                <a:gd name="T37" fmla="*/ 2147483647 h 162"/>
                <a:gd name="T38" fmla="*/ 2147483647 w 288"/>
                <a:gd name="T39" fmla="*/ 2147483647 h 162"/>
                <a:gd name="T40" fmla="*/ 2147483647 w 288"/>
                <a:gd name="T41" fmla="*/ 2147483647 h 162"/>
                <a:gd name="T42" fmla="*/ 2147483647 w 288"/>
                <a:gd name="T43" fmla="*/ 2147483647 h 162"/>
                <a:gd name="T44" fmla="*/ 2147483647 w 288"/>
                <a:gd name="T45" fmla="*/ 2147483647 h 162"/>
                <a:gd name="T46" fmla="*/ 2147483647 w 288"/>
                <a:gd name="T47" fmla="*/ 2147483647 h 162"/>
                <a:gd name="T48" fmla="*/ 2147483647 w 288"/>
                <a:gd name="T49" fmla="*/ 2147483647 h 162"/>
                <a:gd name="T50" fmla="*/ 2147483647 w 288"/>
                <a:gd name="T51" fmla="*/ 2147483647 h 162"/>
                <a:gd name="T52" fmla="*/ 2147483647 w 288"/>
                <a:gd name="T53" fmla="*/ 2147483647 h 162"/>
                <a:gd name="T54" fmla="*/ 2147483647 w 288"/>
                <a:gd name="T55" fmla="*/ 2147483647 h 162"/>
                <a:gd name="T56" fmla="*/ 2147483647 w 288"/>
                <a:gd name="T57" fmla="*/ 2147483647 h 162"/>
                <a:gd name="T58" fmla="*/ 2147483647 w 288"/>
                <a:gd name="T59" fmla="*/ 2147483647 h 162"/>
                <a:gd name="T60" fmla="*/ 2147483647 w 288"/>
                <a:gd name="T61" fmla="*/ 2147483647 h 162"/>
                <a:gd name="T62" fmla="*/ 2147483647 w 288"/>
                <a:gd name="T63" fmla="*/ 2147483647 h 162"/>
                <a:gd name="T64" fmla="*/ 2147483647 w 288"/>
                <a:gd name="T65" fmla="*/ 2147483647 h 162"/>
                <a:gd name="T66" fmla="*/ 2147483647 w 288"/>
                <a:gd name="T67" fmla="*/ 0 h 162"/>
                <a:gd name="T68" fmla="*/ 2147483647 w 288"/>
                <a:gd name="T69" fmla="*/ 2147483647 h 162"/>
                <a:gd name="T70" fmla="*/ 2147483647 w 288"/>
                <a:gd name="T71" fmla="*/ 2147483647 h 162"/>
                <a:gd name="T72" fmla="*/ 2147483647 w 288"/>
                <a:gd name="T73" fmla="*/ 2147483647 h 1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8"/>
                <a:gd name="T112" fmla="*/ 0 h 162"/>
                <a:gd name="T113" fmla="*/ 288 w 288"/>
                <a:gd name="T114" fmla="*/ 162 h 1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8" h="162">
                  <a:moveTo>
                    <a:pt x="132" y="24"/>
                  </a:moveTo>
                  <a:lnTo>
                    <a:pt x="96" y="24"/>
                  </a:lnTo>
                  <a:lnTo>
                    <a:pt x="90" y="42"/>
                  </a:lnTo>
                  <a:lnTo>
                    <a:pt x="72" y="30"/>
                  </a:lnTo>
                  <a:lnTo>
                    <a:pt x="66" y="42"/>
                  </a:lnTo>
                  <a:lnTo>
                    <a:pt x="60" y="48"/>
                  </a:lnTo>
                  <a:lnTo>
                    <a:pt x="54" y="60"/>
                  </a:lnTo>
                  <a:lnTo>
                    <a:pt x="48" y="66"/>
                  </a:lnTo>
                  <a:lnTo>
                    <a:pt x="30" y="66"/>
                  </a:lnTo>
                  <a:lnTo>
                    <a:pt x="30" y="78"/>
                  </a:lnTo>
                  <a:lnTo>
                    <a:pt x="18" y="90"/>
                  </a:lnTo>
                  <a:lnTo>
                    <a:pt x="12" y="102"/>
                  </a:lnTo>
                  <a:lnTo>
                    <a:pt x="0" y="108"/>
                  </a:lnTo>
                  <a:lnTo>
                    <a:pt x="6" y="120"/>
                  </a:lnTo>
                  <a:lnTo>
                    <a:pt x="0" y="126"/>
                  </a:lnTo>
                  <a:lnTo>
                    <a:pt x="0" y="132"/>
                  </a:lnTo>
                  <a:lnTo>
                    <a:pt x="6" y="132"/>
                  </a:lnTo>
                  <a:lnTo>
                    <a:pt x="30" y="108"/>
                  </a:lnTo>
                  <a:lnTo>
                    <a:pt x="48" y="108"/>
                  </a:lnTo>
                  <a:lnTo>
                    <a:pt x="54" y="114"/>
                  </a:lnTo>
                  <a:lnTo>
                    <a:pt x="48" y="138"/>
                  </a:lnTo>
                  <a:lnTo>
                    <a:pt x="60" y="150"/>
                  </a:lnTo>
                  <a:lnTo>
                    <a:pt x="60" y="156"/>
                  </a:lnTo>
                  <a:lnTo>
                    <a:pt x="72" y="156"/>
                  </a:lnTo>
                  <a:lnTo>
                    <a:pt x="84" y="144"/>
                  </a:lnTo>
                  <a:lnTo>
                    <a:pt x="96" y="144"/>
                  </a:lnTo>
                  <a:lnTo>
                    <a:pt x="108" y="156"/>
                  </a:lnTo>
                  <a:lnTo>
                    <a:pt x="114" y="156"/>
                  </a:lnTo>
                  <a:lnTo>
                    <a:pt x="132" y="138"/>
                  </a:lnTo>
                  <a:lnTo>
                    <a:pt x="132" y="120"/>
                  </a:lnTo>
                  <a:lnTo>
                    <a:pt x="138" y="114"/>
                  </a:lnTo>
                  <a:lnTo>
                    <a:pt x="150" y="114"/>
                  </a:lnTo>
                  <a:lnTo>
                    <a:pt x="156" y="120"/>
                  </a:lnTo>
                  <a:lnTo>
                    <a:pt x="156" y="126"/>
                  </a:lnTo>
                  <a:lnTo>
                    <a:pt x="162" y="132"/>
                  </a:lnTo>
                  <a:lnTo>
                    <a:pt x="162" y="138"/>
                  </a:lnTo>
                  <a:lnTo>
                    <a:pt x="168" y="138"/>
                  </a:lnTo>
                  <a:lnTo>
                    <a:pt x="192" y="162"/>
                  </a:lnTo>
                  <a:lnTo>
                    <a:pt x="192" y="144"/>
                  </a:lnTo>
                  <a:lnTo>
                    <a:pt x="204" y="132"/>
                  </a:lnTo>
                  <a:lnTo>
                    <a:pt x="210" y="108"/>
                  </a:lnTo>
                  <a:lnTo>
                    <a:pt x="222" y="126"/>
                  </a:lnTo>
                  <a:lnTo>
                    <a:pt x="240" y="120"/>
                  </a:lnTo>
                  <a:lnTo>
                    <a:pt x="258" y="132"/>
                  </a:lnTo>
                  <a:lnTo>
                    <a:pt x="264" y="120"/>
                  </a:lnTo>
                  <a:lnTo>
                    <a:pt x="252" y="108"/>
                  </a:lnTo>
                  <a:lnTo>
                    <a:pt x="252" y="102"/>
                  </a:lnTo>
                  <a:lnTo>
                    <a:pt x="276" y="102"/>
                  </a:lnTo>
                  <a:lnTo>
                    <a:pt x="282" y="84"/>
                  </a:lnTo>
                  <a:lnTo>
                    <a:pt x="288" y="84"/>
                  </a:lnTo>
                  <a:lnTo>
                    <a:pt x="288" y="78"/>
                  </a:lnTo>
                  <a:lnTo>
                    <a:pt x="276" y="66"/>
                  </a:lnTo>
                  <a:lnTo>
                    <a:pt x="270" y="66"/>
                  </a:lnTo>
                  <a:lnTo>
                    <a:pt x="252" y="84"/>
                  </a:lnTo>
                  <a:lnTo>
                    <a:pt x="246" y="84"/>
                  </a:lnTo>
                  <a:lnTo>
                    <a:pt x="246" y="66"/>
                  </a:lnTo>
                  <a:lnTo>
                    <a:pt x="210" y="66"/>
                  </a:lnTo>
                  <a:lnTo>
                    <a:pt x="210" y="60"/>
                  </a:lnTo>
                  <a:lnTo>
                    <a:pt x="216" y="48"/>
                  </a:lnTo>
                  <a:lnTo>
                    <a:pt x="222" y="42"/>
                  </a:lnTo>
                  <a:lnTo>
                    <a:pt x="228" y="42"/>
                  </a:lnTo>
                  <a:lnTo>
                    <a:pt x="228" y="30"/>
                  </a:lnTo>
                  <a:lnTo>
                    <a:pt x="216" y="30"/>
                  </a:lnTo>
                  <a:lnTo>
                    <a:pt x="210" y="18"/>
                  </a:lnTo>
                  <a:lnTo>
                    <a:pt x="192" y="12"/>
                  </a:lnTo>
                  <a:lnTo>
                    <a:pt x="180" y="12"/>
                  </a:lnTo>
                  <a:lnTo>
                    <a:pt x="174" y="6"/>
                  </a:lnTo>
                  <a:lnTo>
                    <a:pt x="162" y="0"/>
                  </a:lnTo>
                  <a:lnTo>
                    <a:pt x="156" y="0"/>
                  </a:lnTo>
                  <a:lnTo>
                    <a:pt x="150" y="6"/>
                  </a:lnTo>
                  <a:lnTo>
                    <a:pt x="150" y="18"/>
                  </a:lnTo>
                  <a:lnTo>
                    <a:pt x="156" y="24"/>
                  </a:lnTo>
                  <a:lnTo>
                    <a:pt x="150" y="18"/>
                  </a:lnTo>
                  <a:lnTo>
                    <a:pt x="132" y="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0" name="Sweden" descr="© INSCALE GmbH, 05.05.2010&#10;http://www.presentationload.com/">
              <a:extLst>
                <a:ext uri="{FF2B5EF4-FFF2-40B4-BE49-F238E27FC236}">
                  <a16:creationId xmlns:a16="http://schemas.microsoft.com/office/drawing/2014/main" id="{C7EA3572-A0E3-4C8B-964D-A173AEFC2416}"/>
                </a:ext>
              </a:extLst>
            </p:cNvPr>
            <p:cNvSpPr>
              <a:spLocks noEditPoints="1"/>
            </p:cNvSpPr>
            <p:nvPr>
              <p:custDataLst>
                <p:tags r:id="rId7"/>
              </p:custDataLst>
            </p:nvPr>
          </p:nvSpPr>
          <p:spPr bwMode="gray">
            <a:xfrm>
              <a:off x="6317977" y="1689217"/>
              <a:ext cx="958445" cy="1369977"/>
            </a:xfrm>
            <a:custGeom>
              <a:avLst/>
              <a:gdLst>
                <a:gd name="T0" fmla="*/ 2147483647 w 690"/>
                <a:gd name="T1" fmla="*/ 2147483647 h 990"/>
                <a:gd name="T2" fmla="*/ 2147483647 w 690"/>
                <a:gd name="T3" fmla="*/ 2147483647 h 990"/>
                <a:gd name="T4" fmla="*/ 2147483647 w 690"/>
                <a:gd name="T5" fmla="*/ 2147483647 h 990"/>
                <a:gd name="T6" fmla="*/ 2147483647 w 690"/>
                <a:gd name="T7" fmla="*/ 2147483647 h 990"/>
                <a:gd name="T8" fmla="*/ 2147483647 w 690"/>
                <a:gd name="T9" fmla="*/ 2147483647 h 990"/>
                <a:gd name="T10" fmla="*/ 2147483647 w 690"/>
                <a:gd name="T11" fmla="*/ 2147483647 h 990"/>
                <a:gd name="T12" fmla="*/ 2147483647 w 690"/>
                <a:gd name="T13" fmla="*/ 2147483647 h 990"/>
                <a:gd name="T14" fmla="*/ 2147483647 w 690"/>
                <a:gd name="T15" fmla="*/ 2147483647 h 990"/>
                <a:gd name="T16" fmla="*/ 2147483647 w 690"/>
                <a:gd name="T17" fmla="*/ 2147483647 h 990"/>
                <a:gd name="T18" fmla="*/ 2147483647 w 690"/>
                <a:gd name="T19" fmla="*/ 2147483647 h 990"/>
                <a:gd name="T20" fmla="*/ 2147483647 w 690"/>
                <a:gd name="T21" fmla="*/ 2147483647 h 990"/>
                <a:gd name="T22" fmla="*/ 2147483647 w 690"/>
                <a:gd name="T23" fmla="*/ 2147483647 h 990"/>
                <a:gd name="T24" fmla="*/ 2147483647 w 690"/>
                <a:gd name="T25" fmla="*/ 2147483647 h 990"/>
                <a:gd name="T26" fmla="*/ 2147483647 w 690"/>
                <a:gd name="T27" fmla="*/ 2147483647 h 990"/>
                <a:gd name="T28" fmla="*/ 2147483647 w 690"/>
                <a:gd name="T29" fmla="*/ 2147483647 h 990"/>
                <a:gd name="T30" fmla="*/ 2147483647 w 690"/>
                <a:gd name="T31" fmla="*/ 2147483647 h 990"/>
                <a:gd name="T32" fmla="*/ 2147483647 w 690"/>
                <a:gd name="T33" fmla="*/ 2147483647 h 990"/>
                <a:gd name="T34" fmla="*/ 2147483647 w 690"/>
                <a:gd name="T35" fmla="*/ 2147483647 h 990"/>
                <a:gd name="T36" fmla="*/ 2147483647 w 690"/>
                <a:gd name="T37" fmla="*/ 2147483647 h 990"/>
                <a:gd name="T38" fmla="*/ 2147483647 w 690"/>
                <a:gd name="T39" fmla="*/ 2147483647 h 990"/>
                <a:gd name="T40" fmla="*/ 2147483647 w 690"/>
                <a:gd name="T41" fmla="*/ 2147483647 h 990"/>
                <a:gd name="T42" fmla="*/ 2147483647 w 690"/>
                <a:gd name="T43" fmla="*/ 2147483647 h 990"/>
                <a:gd name="T44" fmla="*/ 2147483647 w 690"/>
                <a:gd name="T45" fmla="*/ 2147483647 h 990"/>
                <a:gd name="T46" fmla="*/ 0 w 690"/>
                <a:gd name="T47" fmla="*/ 2147483647 h 990"/>
                <a:gd name="T48" fmla="*/ 2147483647 w 690"/>
                <a:gd name="T49" fmla="*/ 2147483647 h 990"/>
                <a:gd name="T50" fmla="*/ 2147483647 w 690"/>
                <a:gd name="T51" fmla="*/ 2147483647 h 990"/>
                <a:gd name="T52" fmla="*/ 2147483647 w 690"/>
                <a:gd name="T53" fmla="*/ 2147483647 h 990"/>
                <a:gd name="T54" fmla="*/ 2147483647 w 690"/>
                <a:gd name="T55" fmla="*/ 2147483647 h 990"/>
                <a:gd name="T56" fmla="*/ 2147483647 w 690"/>
                <a:gd name="T57" fmla="*/ 2147483647 h 990"/>
                <a:gd name="T58" fmla="*/ 2147483647 w 690"/>
                <a:gd name="T59" fmla="*/ 2147483647 h 990"/>
                <a:gd name="T60" fmla="*/ 2147483647 w 690"/>
                <a:gd name="T61" fmla="*/ 2147483647 h 990"/>
                <a:gd name="T62" fmla="*/ 2147483647 w 690"/>
                <a:gd name="T63" fmla="*/ 2147483647 h 990"/>
                <a:gd name="T64" fmla="*/ 2147483647 w 690"/>
                <a:gd name="T65" fmla="*/ 2147483647 h 990"/>
                <a:gd name="T66" fmla="*/ 2147483647 w 690"/>
                <a:gd name="T67" fmla="*/ 2147483647 h 990"/>
                <a:gd name="T68" fmla="*/ 2147483647 w 690"/>
                <a:gd name="T69" fmla="*/ 2147483647 h 990"/>
                <a:gd name="T70" fmla="*/ 2147483647 w 690"/>
                <a:gd name="T71" fmla="*/ 2147483647 h 990"/>
                <a:gd name="T72" fmla="*/ 2147483647 w 690"/>
                <a:gd name="T73" fmla="*/ 2147483647 h 990"/>
                <a:gd name="T74" fmla="*/ 2147483647 w 690"/>
                <a:gd name="T75" fmla="*/ 2147483647 h 990"/>
                <a:gd name="T76" fmla="*/ 2147483647 w 690"/>
                <a:gd name="T77" fmla="*/ 2147483647 h 990"/>
                <a:gd name="T78" fmla="*/ 2147483647 w 690"/>
                <a:gd name="T79" fmla="*/ 2147483647 h 990"/>
                <a:gd name="T80" fmla="*/ 2147483647 w 690"/>
                <a:gd name="T81" fmla="*/ 2147483647 h 990"/>
                <a:gd name="T82" fmla="*/ 2147483647 w 690"/>
                <a:gd name="T83" fmla="*/ 2147483647 h 990"/>
                <a:gd name="T84" fmla="*/ 2147483647 w 690"/>
                <a:gd name="T85" fmla="*/ 2147483647 h 990"/>
                <a:gd name="T86" fmla="*/ 2147483647 w 690"/>
                <a:gd name="T87" fmla="*/ 2147483647 h 990"/>
                <a:gd name="T88" fmla="*/ 2147483647 w 690"/>
                <a:gd name="T89" fmla="*/ 2147483647 h 990"/>
                <a:gd name="T90" fmla="*/ 2147483647 w 690"/>
                <a:gd name="T91" fmla="*/ 2147483647 h 990"/>
                <a:gd name="T92" fmla="*/ 2147483647 w 690"/>
                <a:gd name="T93" fmla="*/ 2147483647 h 990"/>
                <a:gd name="T94" fmla="*/ 2147483647 w 690"/>
                <a:gd name="T95" fmla="*/ 2147483647 h 990"/>
                <a:gd name="T96" fmla="*/ 2147483647 w 690"/>
                <a:gd name="T97" fmla="*/ 2147483647 h 990"/>
                <a:gd name="T98" fmla="*/ 2147483647 w 690"/>
                <a:gd name="T99" fmla="*/ 2147483647 h 990"/>
                <a:gd name="T100" fmla="*/ 2147483647 w 690"/>
                <a:gd name="T101" fmla="*/ 2147483647 h 9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90"/>
                <a:gd name="T154" fmla="*/ 0 h 990"/>
                <a:gd name="T155" fmla="*/ 690 w 690"/>
                <a:gd name="T156" fmla="*/ 990 h 9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90" h="990">
                  <a:moveTo>
                    <a:pt x="678" y="204"/>
                  </a:moveTo>
                  <a:lnTo>
                    <a:pt x="672" y="198"/>
                  </a:lnTo>
                  <a:lnTo>
                    <a:pt x="660" y="192"/>
                  </a:lnTo>
                  <a:lnTo>
                    <a:pt x="648" y="180"/>
                  </a:lnTo>
                  <a:lnTo>
                    <a:pt x="648" y="174"/>
                  </a:lnTo>
                  <a:lnTo>
                    <a:pt x="654" y="162"/>
                  </a:lnTo>
                  <a:lnTo>
                    <a:pt x="660" y="156"/>
                  </a:lnTo>
                  <a:lnTo>
                    <a:pt x="666" y="144"/>
                  </a:lnTo>
                  <a:lnTo>
                    <a:pt x="642" y="132"/>
                  </a:lnTo>
                  <a:lnTo>
                    <a:pt x="648" y="108"/>
                  </a:lnTo>
                  <a:lnTo>
                    <a:pt x="636" y="102"/>
                  </a:lnTo>
                  <a:lnTo>
                    <a:pt x="636" y="96"/>
                  </a:lnTo>
                  <a:lnTo>
                    <a:pt x="642" y="90"/>
                  </a:lnTo>
                  <a:lnTo>
                    <a:pt x="642" y="66"/>
                  </a:lnTo>
                  <a:lnTo>
                    <a:pt x="636" y="66"/>
                  </a:lnTo>
                  <a:lnTo>
                    <a:pt x="630" y="60"/>
                  </a:lnTo>
                  <a:lnTo>
                    <a:pt x="618" y="60"/>
                  </a:lnTo>
                  <a:lnTo>
                    <a:pt x="588" y="42"/>
                  </a:lnTo>
                  <a:lnTo>
                    <a:pt x="552" y="42"/>
                  </a:lnTo>
                  <a:lnTo>
                    <a:pt x="540" y="30"/>
                  </a:lnTo>
                  <a:lnTo>
                    <a:pt x="534" y="30"/>
                  </a:lnTo>
                  <a:lnTo>
                    <a:pt x="528" y="24"/>
                  </a:lnTo>
                  <a:lnTo>
                    <a:pt x="516" y="24"/>
                  </a:lnTo>
                  <a:lnTo>
                    <a:pt x="504" y="18"/>
                  </a:lnTo>
                  <a:lnTo>
                    <a:pt x="498" y="12"/>
                  </a:lnTo>
                  <a:lnTo>
                    <a:pt x="486" y="6"/>
                  </a:lnTo>
                  <a:lnTo>
                    <a:pt x="456" y="0"/>
                  </a:lnTo>
                  <a:lnTo>
                    <a:pt x="456" y="24"/>
                  </a:lnTo>
                  <a:lnTo>
                    <a:pt x="444" y="24"/>
                  </a:lnTo>
                  <a:lnTo>
                    <a:pt x="444" y="30"/>
                  </a:lnTo>
                  <a:lnTo>
                    <a:pt x="456" y="42"/>
                  </a:lnTo>
                  <a:lnTo>
                    <a:pt x="462" y="42"/>
                  </a:lnTo>
                  <a:lnTo>
                    <a:pt x="456" y="48"/>
                  </a:lnTo>
                  <a:lnTo>
                    <a:pt x="444" y="48"/>
                  </a:lnTo>
                  <a:lnTo>
                    <a:pt x="438" y="42"/>
                  </a:lnTo>
                  <a:lnTo>
                    <a:pt x="414" y="42"/>
                  </a:lnTo>
                  <a:lnTo>
                    <a:pt x="390" y="36"/>
                  </a:lnTo>
                  <a:lnTo>
                    <a:pt x="366" y="42"/>
                  </a:lnTo>
                  <a:lnTo>
                    <a:pt x="366" y="30"/>
                  </a:lnTo>
                  <a:lnTo>
                    <a:pt x="360" y="24"/>
                  </a:lnTo>
                  <a:lnTo>
                    <a:pt x="348" y="36"/>
                  </a:lnTo>
                  <a:lnTo>
                    <a:pt x="348" y="66"/>
                  </a:lnTo>
                  <a:lnTo>
                    <a:pt x="342" y="72"/>
                  </a:lnTo>
                  <a:lnTo>
                    <a:pt x="324" y="72"/>
                  </a:lnTo>
                  <a:lnTo>
                    <a:pt x="282" y="78"/>
                  </a:lnTo>
                  <a:lnTo>
                    <a:pt x="264" y="96"/>
                  </a:lnTo>
                  <a:lnTo>
                    <a:pt x="252" y="102"/>
                  </a:lnTo>
                  <a:lnTo>
                    <a:pt x="246" y="102"/>
                  </a:lnTo>
                  <a:lnTo>
                    <a:pt x="246" y="114"/>
                  </a:lnTo>
                  <a:lnTo>
                    <a:pt x="258" y="120"/>
                  </a:lnTo>
                  <a:lnTo>
                    <a:pt x="264" y="126"/>
                  </a:lnTo>
                  <a:lnTo>
                    <a:pt x="258" y="144"/>
                  </a:lnTo>
                  <a:lnTo>
                    <a:pt x="252" y="144"/>
                  </a:lnTo>
                  <a:lnTo>
                    <a:pt x="240" y="150"/>
                  </a:lnTo>
                  <a:lnTo>
                    <a:pt x="234" y="156"/>
                  </a:lnTo>
                  <a:lnTo>
                    <a:pt x="234" y="162"/>
                  </a:lnTo>
                  <a:lnTo>
                    <a:pt x="228" y="168"/>
                  </a:lnTo>
                  <a:lnTo>
                    <a:pt x="210" y="168"/>
                  </a:lnTo>
                  <a:lnTo>
                    <a:pt x="216" y="174"/>
                  </a:lnTo>
                  <a:lnTo>
                    <a:pt x="216" y="180"/>
                  </a:lnTo>
                  <a:lnTo>
                    <a:pt x="222" y="186"/>
                  </a:lnTo>
                  <a:lnTo>
                    <a:pt x="222" y="192"/>
                  </a:lnTo>
                  <a:lnTo>
                    <a:pt x="216" y="192"/>
                  </a:lnTo>
                  <a:lnTo>
                    <a:pt x="210" y="198"/>
                  </a:lnTo>
                  <a:lnTo>
                    <a:pt x="204" y="198"/>
                  </a:lnTo>
                  <a:lnTo>
                    <a:pt x="192" y="204"/>
                  </a:lnTo>
                  <a:lnTo>
                    <a:pt x="174" y="192"/>
                  </a:lnTo>
                  <a:lnTo>
                    <a:pt x="174" y="228"/>
                  </a:lnTo>
                  <a:lnTo>
                    <a:pt x="168" y="270"/>
                  </a:lnTo>
                  <a:lnTo>
                    <a:pt x="138" y="300"/>
                  </a:lnTo>
                  <a:lnTo>
                    <a:pt x="132" y="300"/>
                  </a:lnTo>
                  <a:lnTo>
                    <a:pt x="120" y="306"/>
                  </a:lnTo>
                  <a:lnTo>
                    <a:pt x="132" y="312"/>
                  </a:lnTo>
                  <a:lnTo>
                    <a:pt x="150" y="330"/>
                  </a:lnTo>
                  <a:lnTo>
                    <a:pt x="150" y="336"/>
                  </a:lnTo>
                  <a:lnTo>
                    <a:pt x="144" y="342"/>
                  </a:lnTo>
                  <a:lnTo>
                    <a:pt x="102" y="342"/>
                  </a:lnTo>
                  <a:lnTo>
                    <a:pt x="90" y="348"/>
                  </a:lnTo>
                  <a:lnTo>
                    <a:pt x="84" y="354"/>
                  </a:lnTo>
                  <a:lnTo>
                    <a:pt x="72" y="360"/>
                  </a:lnTo>
                  <a:lnTo>
                    <a:pt x="30" y="402"/>
                  </a:lnTo>
                  <a:lnTo>
                    <a:pt x="36" y="408"/>
                  </a:lnTo>
                  <a:lnTo>
                    <a:pt x="42" y="408"/>
                  </a:lnTo>
                  <a:lnTo>
                    <a:pt x="48" y="414"/>
                  </a:lnTo>
                  <a:lnTo>
                    <a:pt x="48" y="420"/>
                  </a:lnTo>
                  <a:lnTo>
                    <a:pt x="42" y="426"/>
                  </a:lnTo>
                  <a:lnTo>
                    <a:pt x="36" y="426"/>
                  </a:lnTo>
                  <a:lnTo>
                    <a:pt x="30" y="432"/>
                  </a:lnTo>
                  <a:lnTo>
                    <a:pt x="30" y="444"/>
                  </a:lnTo>
                  <a:lnTo>
                    <a:pt x="54" y="468"/>
                  </a:lnTo>
                  <a:lnTo>
                    <a:pt x="54" y="480"/>
                  </a:lnTo>
                  <a:lnTo>
                    <a:pt x="48" y="492"/>
                  </a:lnTo>
                  <a:lnTo>
                    <a:pt x="48" y="510"/>
                  </a:lnTo>
                  <a:lnTo>
                    <a:pt x="60" y="522"/>
                  </a:lnTo>
                  <a:lnTo>
                    <a:pt x="66" y="522"/>
                  </a:lnTo>
                  <a:lnTo>
                    <a:pt x="84" y="540"/>
                  </a:lnTo>
                  <a:lnTo>
                    <a:pt x="84" y="552"/>
                  </a:lnTo>
                  <a:lnTo>
                    <a:pt x="72" y="564"/>
                  </a:lnTo>
                  <a:lnTo>
                    <a:pt x="48" y="570"/>
                  </a:lnTo>
                  <a:lnTo>
                    <a:pt x="54" y="576"/>
                  </a:lnTo>
                  <a:lnTo>
                    <a:pt x="60" y="588"/>
                  </a:lnTo>
                  <a:lnTo>
                    <a:pt x="60" y="594"/>
                  </a:lnTo>
                  <a:lnTo>
                    <a:pt x="66" y="600"/>
                  </a:lnTo>
                  <a:lnTo>
                    <a:pt x="66" y="606"/>
                  </a:lnTo>
                  <a:lnTo>
                    <a:pt x="72" y="618"/>
                  </a:lnTo>
                  <a:lnTo>
                    <a:pt x="66" y="618"/>
                  </a:lnTo>
                  <a:lnTo>
                    <a:pt x="66" y="642"/>
                  </a:lnTo>
                  <a:lnTo>
                    <a:pt x="60" y="648"/>
                  </a:lnTo>
                  <a:lnTo>
                    <a:pt x="24" y="648"/>
                  </a:lnTo>
                  <a:lnTo>
                    <a:pt x="30" y="660"/>
                  </a:lnTo>
                  <a:lnTo>
                    <a:pt x="30" y="666"/>
                  </a:lnTo>
                  <a:lnTo>
                    <a:pt x="24" y="666"/>
                  </a:lnTo>
                  <a:lnTo>
                    <a:pt x="18" y="672"/>
                  </a:lnTo>
                  <a:lnTo>
                    <a:pt x="18" y="678"/>
                  </a:lnTo>
                  <a:lnTo>
                    <a:pt x="30" y="690"/>
                  </a:lnTo>
                  <a:lnTo>
                    <a:pt x="30" y="708"/>
                  </a:lnTo>
                  <a:lnTo>
                    <a:pt x="24" y="714"/>
                  </a:lnTo>
                  <a:lnTo>
                    <a:pt x="18" y="726"/>
                  </a:lnTo>
                  <a:lnTo>
                    <a:pt x="0" y="708"/>
                  </a:lnTo>
                  <a:lnTo>
                    <a:pt x="0" y="768"/>
                  </a:lnTo>
                  <a:lnTo>
                    <a:pt x="6" y="762"/>
                  </a:lnTo>
                  <a:lnTo>
                    <a:pt x="24" y="762"/>
                  </a:lnTo>
                  <a:lnTo>
                    <a:pt x="36" y="774"/>
                  </a:lnTo>
                  <a:lnTo>
                    <a:pt x="36" y="780"/>
                  </a:lnTo>
                  <a:lnTo>
                    <a:pt x="30" y="780"/>
                  </a:lnTo>
                  <a:lnTo>
                    <a:pt x="30" y="774"/>
                  </a:lnTo>
                  <a:lnTo>
                    <a:pt x="24" y="774"/>
                  </a:lnTo>
                  <a:lnTo>
                    <a:pt x="24" y="834"/>
                  </a:lnTo>
                  <a:lnTo>
                    <a:pt x="30" y="840"/>
                  </a:lnTo>
                  <a:lnTo>
                    <a:pt x="36" y="840"/>
                  </a:lnTo>
                  <a:lnTo>
                    <a:pt x="48" y="846"/>
                  </a:lnTo>
                  <a:lnTo>
                    <a:pt x="54" y="858"/>
                  </a:lnTo>
                  <a:lnTo>
                    <a:pt x="60" y="864"/>
                  </a:lnTo>
                  <a:lnTo>
                    <a:pt x="66" y="876"/>
                  </a:lnTo>
                  <a:lnTo>
                    <a:pt x="90" y="900"/>
                  </a:lnTo>
                  <a:lnTo>
                    <a:pt x="96" y="900"/>
                  </a:lnTo>
                  <a:lnTo>
                    <a:pt x="96" y="912"/>
                  </a:lnTo>
                  <a:lnTo>
                    <a:pt x="78" y="912"/>
                  </a:lnTo>
                  <a:lnTo>
                    <a:pt x="78" y="942"/>
                  </a:lnTo>
                  <a:lnTo>
                    <a:pt x="90" y="954"/>
                  </a:lnTo>
                  <a:lnTo>
                    <a:pt x="102" y="960"/>
                  </a:lnTo>
                  <a:lnTo>
                    <a:pt x="96" y="966"/>
                  </a:lnTo>
                  <a:lnTo>
                    <a:pt x="96" y="984"/>
                  </a:lnTo>
                  <a:lnTo>
                    <a:pt x="102" y="984"/>
                  </a:lnTo>
                  <a:lnTo>
                    <a:pt x="108" y="990"/>
                  </a:lnTo>
                  <a:lnTo>
                    <a:pt x="174" y="990"/>
                  </a:lnTo>
                  <a:lnTo>
                    <a:pt x="180" y="984"/>
                  </a:lnTo>
                  <a:lnTo>
                    <a:pt x="180" y="948"/>
                  </a:lnTo>
                  <a:lnTo>
                    <a:pt x="198" y="942"/>
                  </a:lnTo>
                  <a:lnTo>
                    <a:pt x="198" y="924"/>
                  </a:lnTo>
                  <a:lnTo>
                    <a:pt x="264" y="930"/>
                  </a:lnTo>
                  <a:lnTo>
                    <a:pt x="276" y="936"/>
                  </a:lnTo>
                  <a:lnTo>
                    <a:pt x="300" y="876"/>
                  </a:lnTo>
                  <a:lnTo>
                    <a:pt x="300" y="864"/>
                  </a:lnTo>
                  <a:lnTo>
                    <a:pt x="306" y="852"/>
                  </a:lnTo>
                  <a:lnTo>
                    <a:pt x="306" y="816"/>
                  </a:lnTo>
                  <a:lnTo>
                    <a:pt x="300" y="810"/>
                  </a:lnTo>
                  <a:lnTo>
                    <a:pt x="294" y="798"/>
                  </a:lnTo>
                  <a:lnTo>
                    <a:pt x="312" y="798"/>
                  </a:lnTo>
                  <a:lnTo>
                    <a:pt x="324" y="786"/>
                  </a:lnTo>
                  <a:lnTo>
                    <a:pt x="324" y="780"/>
                  </a:lnTo>
                  <a:lnTo>
                    <a:pt x="306" y="762"/>
                  </a:lnTo>
                  <a:lnTo>
                    <a:pt x="294" y="762"/>
                  </a:lnTo>
                  <a:lnTo>
                    <a:pt x="312" y="756"/>
                  </a:lnTo>
                  <a:lnTo>
                    <a:pt x="300" y="750"/>
                  </a:lnTo>
                  <a:lnTo>
                    <a:pt x="324" y="750"/>
                  </a:lnTo>
                  <a:lnTo>
                    <a:pt x="336" y="744"/>
                  </a:lnTo>
                  <a:lnTo>
                    <a:pt x="348" y="744"/>
                  </a:lnTo>
                  <a:lnTo>
                    <a:pt x="354" y="738"/>
                  </a:lnTo>
                  <a:lnTo>
                    <a:pt x="360" y="726"/>
                  </a:lnTo>
                  <a:lnTo>
                    <a:pt x="360" y="714"/>
                  </a:lnTo>
                  <a:lnTo>
                    <a:pt x="366" y="708"/>
                  </a:lnTo>
                  <a:lnTo>
                    <a:pt x="384" y="726"/>
                  </a:lnTo>
                  <a:lnTo>
                    <a:pt x="390" y="726"/>
                  </a:lnTo>
                  <a:lnTo>
                    <a:pt x="396" y="720"/>
                  </a:lnTo>
                  <a:lnTo>
                    <a:pt x="408" y="696"/>
                  </a:lnTo>
                  <a:lnTo>
                    <a:pt x="402" y="690"/>
                  </a:lnTo>
                  <a:lnTo>
                    <a:pt x="402" y="684"/>
                  </a:lnTo>
                  <a:lnTo>
                    <a:pt x="414" y="684"/>
                  </a:lnTo>
                  <a:lnTo>
                    <a:pt x="420" y="678"/>
                  </a:lnTo>
                  <a:lnTo>
                    <a:pt x="432" y="672"/>
                  </a:lnTo>
                  <a:lnTo>
                    <a:pt x="432" y="660"/>
                  </a:lnTo>
                  <a:lnTo>
                    <a:pt x="420" y="636"/>
                  </a:lnTo>
                  <a:lnTo>
                    <a:pt x="408" y="630"/>
                  </a:lnTo>
                  <a:lnTo>
                    <a:pt x="408" y="618"/>
                  </a:lnTo>
                  <a:lnTo>
                    <a:pt x="372" y="600"/>
                  </a:lnTo>
                  <a:lnTo>
                    <a:pt x="360" y="606"/>
                  </a:lnTo>
                  <a:lnTo>
                    <a:pt x="354" y="606"/>
                  </a:lnTo>
                  <a:lnTo>
                    <a:pt x="342" y="600"/>
                  </a:lnTo>
                  <a:lnTo>
                    <a:pt x="330" y="576"/>
                  </a:lnTo>
                  <a:lnTo>
                    <a:pt x="330" y="558"/>
                  </a:lnTo>
                  <a:lnTo>
                    <a:pt x="324" y="546"/>
                  </a:lnTo>
                  <a:lnTo>
                    <a:pt x="324" y="528"/>
                  </a:lnTo>
                  <a:lnTo>
                    <a:pt x="336" y="516"/>
                  </a:lnTo>
                  <a:lnTo>
                    <a:pt x="342" y="504"/>
                  </a:lnTo>
                  <a:lnTo>
                    <a:pt x="342" y="486"/>
                  </a:lnTo>
                  <a:lnTo>
                    <a:pt x="336" y="474"/>
                  </a:lnTo>
                  <a:lnTo>
                    <a:pt x="330" y="468"/>
                  </a:lnTo>
                  <a:lnTo>
                    <a:pt x="330" y="462"/>
                  </a:lnTo>
                  <a:lnTo>
                    <a:pt x="348" y="462"/>
                  </a:lnTo>
                  <a:lnTo>
                    <a:pt x="354" y="456"/>
                  </a:lnTo>
                  <a:lnTo>
                    <a:pt x="354" y="438"/>
                  </a:lnTo>
                  <a:lnTo>
                    <a:pt x="348" y="426"/>
                  </a:lnTo>
                  <a:lnTo>
                    <a:pt x="354" y="432"/>
                  </a:lnTo>
                  <a:lnTo>
                    <a:pt x="378" y="432"/>
                  </a:lnTo>
                  <a:lnTo>
                    <a:pt x="384" y="426"/>
                  </a:lnTo>
                  <a:lnTo>
                    <a:pt x="396" y="420"/>
                  </a:lnTo>
                  <a:lnTo>
                    <a:pt x="408" y="408"/>
                  </a:lnTo>
                  <a:lnTo>
                    <a:pt x="438" y="414"/>
                  </a:lnTo>
                  <a:lnTo>
                    <a:pt x="450" y="390"/>
                  </a:lnTo>
                  <a:lnTo>
                    <a:pt x="480" y="390"/>
                  </a:lnTo>
                  <a:lnTo>
                    <a:pt x="498" y="384"/>
                  </a:lnTo>
                  <a:lnTo>
                    <a:pt x="510" y="378"/>
                  </a:lnTo>
                  <a:lnTo>
                    <a:pt x="522" y="354"/>
                  </a:lnTo>
                  <a:lnTo>
                    <a:pt x="540" y="336"/>
                  </a:lnTo>
                  <a:lnTo>
                    <a:pt x="546" y="324"/>
                  </a:lnTo>
                  <a:lnTo>
                    <a:pt x="528" y="300"/>
                  </a:lnTo>
                  <a:lnTo>
                    <a:pt x="558" y="264"/>
                  </a:lnTo>
                  <a:lnTo>
                    <a:pt x="540" y="246"/>
                  </a:lnTo>
                  <a:lnTo>
                    <a:pt x="576" y="234"/>
                  </a:lnTo>
                  <a:lnTo>
                    <a:pt x="594" y="216"/>
                  </a:lnTo>
                  <a:lnTo>
                    <a:pt x="672" y="222"/>
                  </a:lnTo>
                  <a:lnTo>
                    <a:pt x="684" y="240"/>
                  </a:lnTo>
                  <a:lnTo>
                    <a:pt x="690" y="240"/>
                  </a:lnTo>
                  <a:lnTo>
                    <a:pt x="678" y="204"/>
                  </a:lnTo>
                  <a:close/>
                  <a:moveTo>
                    <a:pt x="390" y="828"/>
                  </a:moveTo>
                  <a:lnTo>
                    <a:pt x="390" y="840"/>
                  </a:lnTo>
                  <a:lnTo>
                    <a:pt x="396" y="852"/>
                  </a:lnTo>
                  <a:lnTo>
                    <a:pt x="396" y="864"/>
                  </a:lnTo>
                  <a:lnTo>
                    <a:pt x="402" y="870"/>
                  </a:lnTo>
                  <a:lnTo>
                    <a:pt x="402" y="876"/>
                  </a:lnTo>
                  <a:lnTo>
                    <a:pt x="414" y="852"/>
                  </a:lnTo>
                  <a:lnTo>
                    <a:pt x="426" y="852"/>
                  </a:lnTo>
                  <a:lnTo>
                    <a:pt x="432" y="846"/>
                  </a:lnTo>
                  <a:lnTo>
                    <a:pt x="438" y="834"/>
                  </a:lnTo>
                  <a:lnTo>
                    <a:pt x="438" y="822"/>
                  </a:lnTo>
                  <a:lnTo>
                    <a:pt x="432" y="816"/>
                  </a:lnTo>
                  <a:lnTo>
                    <a:pt x="450" y="798"/>
                  </a:lnTo>
                  <a:lnTo>
                    <a:pt x="444" y="798"/>
                  </a:lnTo>
                  <a:lnTo>
                    <a:pt x="438" y="804"/>
                  </a:lnTo>
                  <a:lnTo>
                    <a:pt x="420" y="804"/>
                  </a:lnTo>
                  <a:lnTo>
                    <a:pt x="408" y="810"/>
                  </a:lnTo>
                  <a:lnTo>
                    <a:pt x="390" y="828"/>
                  </a:lnTo>
                  <a:close/>
                  <a:moveTo>
                    <a:pt x="300" y="900"/>
                  </a:moveTo>
                  <a:lnTo>
                    <a:pt x="300" y="912"/>
                  </a:lnTo>
                  <a:lnTo>
                    <a:pt x="294" y="924"/>
                  </a:lnTo>
                  <a:lnTo>
                    <a:pt x="300" y="918"/>
                  </a:lnTo>
                  <a:lnTo>
                    <a:pt x="312" y="912"/>
                  </a:lnTo>
                  <a:lnTo>
                    <a:pt x="318" y="900"/>
                  </a:lnTo>
                  <a:lnTo>
                    <a:pt x="318" y="894"/>
                  </a:lnTo>
                  <a:lnTo>
                    <a:pt x="324" y="888"/>
                  </a:lnTo>
                  <a:lnTo>
                    <a:pt x="324" y="882"/>
                  </a:lnTo>
                  <a:lnTo>
                    <a:pt x="342" y="858"/>
                  </a:lnTo>
                  <a:lnTo>
                    <a:pt x="336" y="840"/>
                  </a:lnTo>
                  <a:lnTo>
                    <a:pt x="330" y="852"/>
                  </a:lnTo>
                  <a:lnTo>
                    <a:pt x="312" y="870"/>
                  </a:lnTo>
                  <a:lnTo>
                    <a:pt x="300" y="894"/>
                  </a:lnTo>
                  <a:lnTo>
                    <a:pt x="300" y="900"/>
                  </a:lnTo>
                  <a:close/>
                </a:path>
              </a:pathLst>
            </a:cu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1" name="Spain" descr="© INSCALE GmbH, 05.05.2010&#10;http://www.presentationload.com/">
              <a:extLst>
                <a:ext uri="{FF2B5EF4-FFF2-40B4-BE49-F238E27FC236}">
                  <a16:creationId xmlns:a16="http://schemas.microsoft.com/office/drawing/2014/main" id="{9DBE0F57-EF29-418B-AD1D-694A21275A08}"/>
                </a:ext>
              </a:extLst>
            </p:cNvPr>
            <p:cNvSpPr>
              <a:spLocks noEditPoints="1"/>
            </p:cNvSpPr>
            <p:nvPr>
              <p:custDataLst>
                <p:tags r:id="rId8"/>
              </p:custDataLst>
            </p:nvPr>
          </p:nvSpPr>
          <p:spPr bwMode="gray">
            <a:xfrm>
              <a:off x="4482309" y="4315456"/>
              <a:ext cx="1212941" cy="855558"/>
            </a:xfrm>
            <a:custGeom>
              <a:avLst/>
              <a:gdLst>
                <a:gd name="T0" fmla="*/ 2147483647 w 876"/>
                <a:gd name="T1" fmla="*/ 2147483647 h 618"/>
                <a:gd name="T2" fmla="*/ 2147483647 w 876"/>
                <a:gd name="T3" fmla="*/ 2147483647 h 618"/>
                <a:gd name="T4" fmla="*/ 2147483647 w 876"/>
                <a:gd name="T5" fmla="*/ 2147483647 h 618"/>
                <a:gd name="T6" fmla="*/ 2147483647 w 876"/>
                <a:gd name="T7" fmla="*/ 2147483647 h 618"/>
                <a:gd name="T8" fmla="*/ 2147483647 w 876"/>
                <a:gd name="T9" fmla="*/ 2147483647 h 618"/>
                <a:gd name="T10" fmla="*/ 2147483647 w 876"/>
                <a:gd name="T11" fmla="*/ 2147483647 h 618"/>
                <a:gd name="T12" fmla="*/ 2147483647 w 876"/>
                <a:gd name="T13" fmla="*/ 2147483647 h 618"/>
                <a:gd name="T14" fmla="*/ 2147483647 w 876"/>
                <a:gd name="T15" fmla="*/ 2147483647 h 618"/>
                <a:gd name="T16" fmla="*/ 2147483647 w 876"/>
                <a:gd name="T17" fmla="*/ 2147483647 h 618"/>
                <a:gd name="T18" fmla="*/ 2147483647 w 876"/>
                <a:gd name="T19" fmla="*/ 2147483647 h 618"/>
                <a:gd name="T20" fmla="*/ 2147483647 w 876"/>
                <a:gd name="T21" fmla="*/ 2147483647 h 618"/>
                <a:gd name="T22" fmla="*/ 2147483647 w 876"/>
                <a:gd name="T23" fmla="*/ 2147483647 h 618"/>
                <a:gd name="T24" fmla="*/ 2147483647 w 876"/>
                <a:gd name="T25" fmla="*/ 2147483647 h 618"/>
                <a:gd name="T26" fmla="*/ 2147483647 w 876"/>
                <a:gd name="T27" fmla="*/ 2147483647 h 618"/>
                <a:gd name="T28" fmla="*/ 2147483647 w 876"/>
                <a:gd name="T29" fmla="*/ 2147483647 h 618"/>
                <a:gd name="T30" fmla="*/ 2147483647 w 876"/>
                <a:gd name="T31" fmla="*/ 2147483647 h 618"/>
                <a:gd name="T32" fmla="*/ 2147483647 w 876"/>
                <a:gd name="T33" fmla="*/ 2147483647 h 618"/>
                <a:gd name="T34" fmla="*/ 2147483647 w 876"/>
                <a:gd name="T35" fmla="*/ 2147483647 h 618"/>
                <a:gd name="T36" fmla="*/ 2147483647 w 876"/>
                <a:gd name="T37" fmla="*/ 2147483647 h 618"/>
                <a:gd name="T38" fmla="*/ 2147483647 w 876"/>
                <a:gd name="T39" fmla="*/ 2147483647 h 618"/>
                <a:gd name="T40" fmla="*/ 2147483647 w 876"/>
                <a:gd name="T41" fmla="*/ 0 h 618"/>
                <a:gd name="T42" fmla="*/ 2147483647 w 876"/>
                <a:gd name="T43" fmla="*/ 2147483647 h 618"/>
                <a:gd name="T44" fmla="*/ 0 w 876"/>
                <a:gd name="T45" fmla="*/ 2147483647 h 618"/>
                <a:gd name="T46" fmla="*/ 2147483647 w 876"/>
                <a:gd name="T47" fmla="*/ 2147483647 h 618"/>
                <a:gd name="T48" fmla="*/ 2147483647 w 876"/>
                <a:gd name="T49" fmla="*/ 2147483647 h 618"/>
                <a:gd name="T50" fmla="*/ 2147483647 w 876"/>
                <a:gd name="T51" fmla="*/ 2147483647 h 618"/>
                <a:gd name="T52" fmla="*/ 2147483647 w 876"/>
                <a:gd name="T53" fmla="*/ 2147483647 h 618"/>
                <a:gd name="T54" fmla="*/ 2147483647 w 876"/>
                <a:gd name="T55" fmla="*/ 2147483647 h 618"/>
                <a:gd name="T56" fmla="*/ 2147483647 w 876"/>
                <a:gd name="T57" fmla="*/ 2147483647 h 618"/>
                <a:gd name="T58" fmla="*/ 2147483647 w 876"/>
                <a:gd name="T59" fmla="*/ 2147483647 h 618"/>
                <a:gd name="T60" fmla="*/ 2147483647 w 876"/>
                <a:gd name="T61" fmla="*/ 2147483647 h 618"/>
                <a:gd name="T62" fmla="*/ 2147483647 w 876"/>
                <a:gd name="T63" fmla="*/ 2147483647 h 618"/>
                <a:gd name="T64" fmla="*/ 2147483647 w 876"/>
                <a:gd name="T65" fmla="*/ 2147483647 h 618"/>
                <a:gd name="T66" fmla="*/ 2147483647 w 876"/>
                <a:gd name="T67" fmla="*/ 2147483647 h 618"/>
                <a:gd name="T68" fmla="*/ 2147483647 w 876"/>
                <a:gd name="T69" fmla="*/ 2147483647 h 618"/>
                <a:gd name="T70" fmla="*/ 2147483647 w 876"/>
                <a:gd name="T71" fmla="*/ 2147483647 h 618"/>
                <a:gd name="T72" fmla="*/ 2147483647 w 876"/>
                <a:gd name="T73" fmla="*/ 2147483647 h 618"/>
                <a:gd name="T74" fmla="*/ 2147483647 w 876"/>
                <a:gd name="T75" fmla="*/ 2147483647 h 618"/>
                <a:gd name="T76" fmla="*/ 2147483647 w 876"/>
                <a:gd name="T77" fmla="*/ 2147483647 h 618"/>
                <a:gd name="T78" fmla="*/ 2147483647 w 876"/>
                <a:gd name="T79" fmla="*/ 2147483647 h 618"/>
                <a:gd name="T80" fmla="*/ 2147483647 w 876"/>
                <a:gd name="T81" fmla="*/ 2147483647 h 618"/>
                <a:gd name="T82" fmla="*/ 2147483647 w 876"/>
                <a:gd name="T83" fmla="*/ 2147483647 h 618"/>
                <a:gd name="T84" fmla="*/ 2147483647 w 876"/>
                <a:gd name="T85" fmla="*/ 2147483647 h 618"/>
                <a:gd name="T86" fmla="*/ 2147483647 w 876"/>
                <a:gd name="T87" fmla="*/ 2147483647 h 618"/>
                <a:gd name="T88" fmla="*/ 2147483647 w 876"/>
                <a:gd name="T89" fmla="*/ 2147483647 h 618"/>
                <a:gd name="T90" fmla="*/ 2147483647 w 876"/>
                <a:gd name="T91" fmla="*/ 2147483647 h 618"/>
                <a:gd name="T92" fmla="*/ 2147483647 w 876"/>
                <a:gd name="T93" fmla="*/ 2147483647 h 618"/>
                <a:gd name="T94" fmla="*/ 2147483647 w 876"/>
                <a:gd name="T95" fmla="*/ 2147483647 h 618"/>
                <a:gd name="T96" fmla="*/ 2147483647 w 876"/>
                <a:gd name="T97" fmla="*/ 2147483647 h 618"/>
                <a:gd name="T98" fmla="*/ 2147483647 w 876"/>
                <a:gd name="T99" fmla="*/ 2147483647 h 618"/>
                <a:gd name="T100" fmla="*/ 2147483647 w 876"/>
                <a:gd name="T101" fmla="*/ 2147483647 h 618"/>
                <a:gd name="T102" fmla="*/ 2147483647 w 876"/>
                <a:gd name="T103" fmla="*/ 2147483647 h 618"/>
                <a:gd name="T104" fmla="*/ 2147483647 w 876"/>
                <a:gd name="T105" fmla="*/ 2147483647 h 618"/>
                <a:gd name="T106" fmla="*/ 2147483647 w 876"/>
                <a:gd name="T107" fmla="*/ 2147483647 h 618"/>
                <a:gd name="T108" fmla="*/ 2147483647 w 876"/>
                <a:gd name="T109" fmla="*/ 2147483647 h 6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6"/>
                <a:gd name="T166" fmla="*/ 0 h 618"/>
                <a:gd name="T167" fmla="*/ 876 w 876"/>
                <a:gd name="T168" fmla="*/ 618 h 6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6" h="618">
                  <a:moveTo>
                    <a:pt x="804" y="318"/>
                  </a:moveTo>
                  <a:lnTo>
                    <a:pt x="798" y="312"/>
                  </a:lnTo>
                  <a:lnTo>
                    <a:pt x="798" y="306"/>
                  </a:lnTo>
                  <a:lnTo>
                    <a:pt x="786" y="306"/>
                  </a:lnTo>
                  <a:lnTo>
                    <a:pt x="762" y="318"/>
                  </a:lnTo>
                  <a:lnTo>
                    <a:pt x="750" y="330"/>
                  </a:lnTo>
                  <a:lnTo>
                    <a:pt x="750" y="336"/>
                  </a:lnTo>
                  <a:lnTo>
                    <a:pt x="756" y="342"/>
                  </a:lnTo>
                  <a:lnTo>
                    <a:pt x="768" y="342"/>
                  </a:lnTo>
                  <a:lnTo>
                    <a:pt x="774" y="348"/>
                  </a:lnTo>
                  <a:lnTo>
                    <a:pt x="774" y="354"/>
                  </a:lnTo>
                  <a:lnTo>
                    <a:pt x="804" y="354"/>
                  </a:lnTo>
                  <a:lnTo>
                    <a:pt x="816" y="342"/>
                  </a:lnTo>
                  <a:lnTo>
                    <a:pt x="816" y="324"/>
                  </a:lnTo>
                  <a:lnTo>
                    <a:pt x="810" y="318"/>
                  </a:lnTo>
                  <a:lnTo>
                    <a:pt x="804" y="318"/>
                  </a:lnTo>
                  <a:close/>
                  <a:moveTo>
                    <a:pt x="672" y="390"/>
                  </a:moveTo>
                  <a:lnTo>
                    <a:pt x="678" y="396"/>
                  </a:lnTo>
                  <a:lnTo>
                    <a:pt x="684" y="396"/>
                  </a:lnTo>
                  <a:lnTo>
                    <a:pt x="690" y="390"/>
                  </a:lnTo>
                  <a:lnTo>
                    <a:pt x="690" y="372"/>
                  </a:lnTo>
                  <a:lnTo>
                    <a:pt x="684" y="372"/>
                  </a:lnTo>
                  <a:lnTo>
                    <a:pt x="672" y="384"/>
                  </a:lnTo>
                  <a:lnTo>
                    <a:pt x="672" y="390"/>
                  </a:lnTo>
                  <a:close/>
                  <a:moveTo>
                    <a:pt x="840" y="300"/>
                  </a:moveTo>
                  <a:lnTo>
                    <a:pt x="840" y="306"/>
                  </a:lnTo>
                  <a:lnTo>
                    <a:pt x="852" y="318"/>
                  </a:lnTo>
                  <a:lnTo>
                    <a:pt x="870" y="318"/>
                  </a:lnTo>
                  <a:lnTo>
                    <a:pt x="876" y="312"/>
                  </a:lnTo>
                  <a:lnTo>
                    <a:pt x="864" y="300"/>
                  </a:lnTo>
                  <a:lnTo>
                    <a:pt x="852" y="300"/>
                  </a:lnTo>
                  <a:lnTo>
                    <a:pt x="846" y="294"/>
                  </a:lnTo>
                  <a:lnTo>
                    <a:pt x="840" y="300"/>
                  </a:lnTo>
                  <a:close/>
                  <a:moveTo>
                    <a:pt x="804" y="150"/>
                  </a:moveTo>
                  <a:lnTo>
                    <a:pt x="798" y="138"/>
                  </a:lnTo>
                  <a:lnTo>
                    <a:pt x="798" y="132"/>
                  </a:lnTo>
                  <a:lnTo>
                    <a:pt x="810" y="120"/>
                  </a:lnTo>
                  <a:lnTo>
                    <a:pt x="798" y="114"/>
                  </a:lnTo>
                  <a:lnTo>
                    <a:pt x="792" y="108"/>
                  </a:lnTo>
                  <a:lnTo>
                    <a:pt x="792" y="102"/>
                  </a:lnTo>
                  <a:lnTo>
                    <a:pt x="780" y="102"/>
                  </a:lnTo>
                  <a:lnTo>
                    <a:pt x="780" y="108"/>
                  </a:lnTo>
                  <a:lnTo>
                    <a:pt x="774" y="114"/>
                  </a:lnTo>
                  <a:lnTo>
                    <a:pt x="756" y="114"/>
                  </a:lnTo>
                  <a:lnTo>
                    <a:pt x="750" y="108"/>
                  </a:lnTo>
                  <a:lnTo>
                    <a:pt x="726" y="108"/>
                  </a:lnTo>
                  <a:lnTo>
                    <a:pt x="726" y="102"/>
                  </a:lnTo>
                  <a:lnTo>
                    <a:pt x="708" y="102"/>
                  </a:lnTo>
                  <a:lnTo>
                    <a:pt x="696" y="108"/>
                  </a:lnTo>
                  <a:lnTo>
                    <a:pt x="690" y="84"/>
                  </a:lnTo>
                  <a:lnTo>
                    <a:pt x="672" y="84"/>
                  </a:lnTo>
                  <a:lnTo>
                    <a:pt x="672" y="78"/>
                  </a:lnTo>
                  <a:lnTo>
                    <a:pt x="666" y="72"/>
                  </a:lnTo>
                  <a:lnTo>
                    <a:pt x="648" y="72"/>
                  </a:lnTo>
                  <a:lnTo>
                    <a:pt x="642" y="78"/>
                  </a:lnTo>
                  <a:lnTo>
                    <a:pt x="642" y="90"/>
                  </a:lnTo>
                  <a:lnTo>
                    <a:pt x="624" y="96"/>
                  </a:lnTo>
                  <a:lnTo>
                    <a:pt x="624" y="84"/>
                  </a:lnTo>
                  <a:lnTo>
                    <a:pt x="594" y="84"/>
                  </a:lnTo>
                  <a:lnTo>
                    <a:pt x="582" y="72"/>
                  </a:lnTo>
                  <a:lnTo>
                    <a:pt x="570" y="72"/>
                  </a:lnTo>
                  <a:lnTo>
                    <a:pt x="564" y="78"/>
                  </a:lnTo>
                  <a:lnTo>
                    <a:pt x="546" y="60"/>
                  </a:lnTo>
                  <a:lnTo>
                    <a:pt x="510" y="60"/>
                  </a:lnTo>
                  <a:lnTo>
                    <a:pt x="516" y="54"/>
                  </a:lnTo>
                  <a:lnTo>
                    <a:pt x="516" y="48"/>
                  </a:lnTo>
                  <a:lnTo>
                    <a:pt x="504" y="36"/>
                  </a:lnTo>
                  <a:lnTo>
                    <a:pt x="498" y="36"/>
                  </a:lnTo>
                  <a:lnTo>
                    <a:pt x="492" y="42"/>
                  </a:lnTo>
                  <a:lnTo>
                    <a:pt x="486" y="36"/>
                  </a:lnTo>
                  <a:lnTo>
                    <a:pt x="450" y="36"/>
                  </a:lnTo>
                  <a:lnTo>
                    <a:pt x="390" y="24"/>
                  </a:lnTo>
                  <a:lnTo>
                    <a:pt x="378" y="24"/>
                  </a:lnTo>
                  <a:lnTo>
                    <a:pt x="348" y="36"/>
                  </a:lnTo>
                  <a:lnTo>
                    <a:pt x="294" y="30"/>
                  </a:lnTo>
                  <a:lnTo>
                    <a:pt x="258" y="12"/>
                  </a:lnTo>
                  <a:lnTo>
                    <a:pt x="234" y="12"/>
                  </a:lnTo>
                  <a:lnTo>
                    <a:pt x="216" y="18"/>
                  </a:lnTo>
                  <a:lnTo>
                    <a:pt x="162" y="18"/>
                  </a:lnTo>
                  <a:lnTo>
                    <a:pt x="150" y="12"/>
                  </a:lnTo>
                  <a:lnTo>
                    <a:pt x="138" y="12"/>
                  </a:lnTo>
                  <a:lnTo>
                    <a:pt x="126" y="6"/>
                  </a:lnTo>
                  <a:lnTo>
                    <a:pt x="120" y="0"/>
                  </a:lnTo>
                  <a:lnTo>
                    <a:pt x="108" y="0"/>
                  </a:lnTo>
                  <a:lnTo>
                    <a:pt x="96" y="6"/>
                  </a:lnTo>
                  <a:lnTo>
                    <a:pt x="72" y="30"/>
                  </a:lnTo>
                  <a:lnTo>
                    <a:pt x="60" y="30"/>
                  </a:lnTo>
                  <a:lnTo>
                    <a:pt x="48" y="36"/>
                  </a:lnTo>
                  <a:lnTo>
                    <a:pt x="30" y="36"/>
                  </a:lnTo>
                  <a:lnTo>
                    <a:pt x="6" y="48"/>
                  </a:lnTo>
                  <a:lnTo>
                    <a:pt x="0" y="60"/>
                  </a:lnTo>
                  <a:lnTo>
                    <a:pt x="0" y="72"/>
                  </a:lnTo>
                  <a:lnTo>
                    <a:pt x="6" y="78"/>
                  </a:lnTo>
                  <a:lnTo>
                    <a:pt x="12" y="90"/>
                  </a:lnTo>
                  <a:lnTo>
                    <a:pt x="24" y="96"/>
                  </a:lnTo>
                  <a:lnTo>
                    <a:pt x="30" y="102"/>
                  </a:lnTo>
                  <a:lnTo>
                    <a:pt x="18" y="138"/>
                  </a:lnTo>
                  <a:lnTo>
                    <a:pt x="24" y="144"/>
                  </a:lnTo>
                  <a:lnTo>
                    <a:pt x="24" y="150"/>
                  </a:lnTo>
                  <a:lnTo>
                    <a:pt x="30" y="144"/>
                  </a:lnTo>
                  <a:lnTo>
                    <a:pt x="54" y="132"/>
                  </a:lnTo>
                  <a:lnTo>
                    <a:pt x="78" y="132"/>
                  </a:lnTo>
                  <a:lnTo>
                    <a:pt x="78" y="138"/>
                  </a:lnTo>
                  <a:lnTo>
                    <a:pt x="66" y="150"/>
                  </a:lnTo>
                  <a:lnTo>
                    <a:pt x="60" y="150"/>
                  </a:lnTo>
                  <a:lnTo>
                    <a:pt x="60" y="156"/>
                  </a:lnTo>
                  <a:lnTo>
                    <a:pt x="72" y="156"/>
                  </a:lnTo>
                  <a:lnTo>
                    <a:pt x="78" y="150"/>
                  </a:lnTo>
                  <a:lnTo>
                    <a:pt x="96" y="150"/>
                  </a:lnTo>
                  <a:lnTo>
                    <a:pt x="102" y="156"/>
                  </a:lnTo>
                  <a:lnTo>
                    <a:pt x="114" y="156"/>
                  </a:lnTo>
                  <a:lnTo>
                    <a:pt x="120" y="150"/>
                  </a:lnTo>
                  <a:lnTo>
                    <a:pt x="120" y="144"/>
                  </a:lnTo>
                  <a:lnTo>
                    <a:pt x="174" y="144"/>
                  </a:lnTo>
                  <a:lnTo>
                    <a:pt x="174" y="162"/>
                  </a:lnTo>
                  <a:lnTo>
                    <a:pt x="180" y="162"/>
                  </a:lnTo>
                  <a:lnTo>
                    <a:pt x="192" y="168"/>
                  </a:lnTo>
                  <a:lnTo>
                    <a:pt x="192" y="174"/>
                  </a:lnTo>
                  <a:lnTo>
                    <a:pt x="168" y="198"/>
                  </a:lnTo>
                  <a:lnTo>
                    <a:pt x="144" y="210"/>
                  </a:lnTo>
                  <a:lnTo>
                    <a:pt x="138" y="216"/>
                  </a:lnTo>
                  <a:lnTo>
                    <a:pt x="138" y="222"/>
                  </a:lnTo>
                  <a:lnTo>
                    <a:pt x="144" y="222"/>
                  </a:lnTo>
                  <a:lnTo>
                    <a:pt x="150" y="228"/>
                  </a:lnTo>
                  <a:lnTo>
                    <a:pt x="150" y="240"/>
                  </a:lnTo>
                  <a:lnTo>
                    <a:pt x="144" y="258"/>
                  </a:lnTo>
                  <a:lnTo>
                    <a:pt x="144" y="276"/>
                  </a:lnTo>
                  <a:lnTo>
                    <a:pt x="138" y="276"/>
                  </a:lnTo>
                  <a:lnTo>
                    <a:pt x="132" y="282"/>
                  </a:lnTo>
                  <a:lnTo>
                    <a:pt x="132" y="294"/>
                  </a:lnTo>
                  <a:lnTo>
                    <a:pt x="138" y="300"/>
                  </a:lnTo>
                  <a:lnTo>
                    <a:pt x="138" y="312"/>
                  </a:lnTo>
                  <a:lnTo>
                    <a:pt x="126" y="324"/>
                  </a:lnTo>
                  <a:lnTo>
                    <a:pt x="90" y="324"/>
                  </a:lnTo>
                  <a:lnTo>
                    <a:pt x="114" y="348"/>
                  </a:lnTo>
                  <a:lnTo>
                    <a:pt x="114" y="360"/>
                  </a:lnTo>
                  <a:lnTo>
                    <a:pt x="120" y="366"/>
                  </a:lnTo>
                  <a:lnTo>
                    <a:pt x="132" y="372"/>
                  </a:lnTo>
                  <a:lnTo>
                    <a:pt x="132" y="378"/>
                  </a:lnTo>
                  <a:lnTo>
                    <a:pt x="120" y="390"/>
                  </a:lnTo>
                  <a:lnTo>
                    <a:pt x="108" y="396"/>
                  </a:lnTo>
                  <a:lnTo>
                    <a:pt x="96" y="408"/>
                  </a:lnTo>
                  <a:lnTo>
                    <a:pt x="96" y="414"/>
                  </a:lnTo>
                  <a:lnTo>
                    <a:pt x="102" y="420"/>
                  </a:lnTo>
                  <a:lnTo>
                    <a:pt x="102" y="426"/>
                  </a:lnTo>
                  <a:lnTo>
                    <a:pt x="108" y="438"/>
                  </a:lnTo>
                  <a:lnTo>
                    <a:pt x="114" y="444"/>
                  </a:lnTo>
                  <a:lnTo>
                    <a:pt x="126" y="444"/>
                  </a:lnTo>
                  <a:lnTo>
                    <a:pt x="126" y="450"/>
                  </a:lnTo>
                  <a:lnTo>
                    <a:pt x="114" y="462"/>
                  </a:lnTo>
                  <a:lnTo>
                    <a:pt x="102" y="462"/>
                  </a:lnTo>
                  <a:lnTo>
                    <a:pt x="96" y="474"/>
                  </a:lnTo>
                  <a:lnTo>
                    <a:pt x="90" y="480"/>
                  </a:lnTo>
                  <a:lnTo>
                    <a:pt x="90" y="528"/>
                  </a:lnTo>
                  <a:lnTo>
                    <a:pt x="120" y="528"/>
                  </a:lnTo>
                  <a:lnTo>
                    <a:pt x="144" y="546"/>
                  </a:lnTo>
                  <a:lnTo>
                    <a:pt x="162" y="546"/>
                  </a:lnTo>
                  <a:lnTo>
                    <a:pt x="156" y="576"/>
                  </a:lnTo>
                  <a:lnTo>
                    <a:pt x="162" y="576"/>
                  </a:lnTo>
                  <a:lnTo>
                    <a:pt x="162" y="594"/>
                  </a:lnTo>
                  <a:lnTo>
                    <a:pt x="168" y="606"/>
                  </a:lnTo>
                  <a:lnTo>
                    <a:pt x="174" y="612"/>
                  </a:lnTo>
                  <a:lnTo>
                    <a:pt x="192" y="612"/>
                  </a:lnTo>
                  <a:lnTo>
                    <a:pt x="198" y="618"/>
                  </a:lnTo>
                  <a:lnTo>
                    <a:pt x="204" y="618"/>
                  </a:lnTo>
                  <a:lnTo>
                    <a:pt x="210" y="612"/>
                  </a:lnTo>
                  <a:lnTo>
                    <a:pt x="222" y="606"/>
                  </a:lnTo>
                  <a:lnTo>
                    <a:pt x="240" y="588"/>
                  </a:lnTo>
                  <a:lnTo>
                    <a:pt x="252" y="582"/>
                  </a:lnTo>
                  <a:lnTo>
                    <a:pt x="264" y="582"/>
                  </a:lnTo>
                  <a:lnTo>
                    <a:pt x="294" y="564"/>
                  </a:lnTo>
                  <a:lnTo>
                    <a:pt x="360" y="564"/>
                  </a:lnTo>
                  <a:lnTo>
                    <a:pt x="366" y="558"/>
                  </a:lnTo>
                  <a:lnTo>
                    <a:pt x="378" y="558"/>
                  </a:lnTo>
                  <a:lnTo>
                    <a:pt x="390" y="570"/>
                  </a:lnTo>
                  <a:lnTo>
                    <a:pt x="396" y="570"/>
                  </a:lnTo>
                  <a:lnTo>
                    <a:pt x="408" y="564"/>
                  </a:lnTo>
                  <a:lnTo>
                    <a:pt x="420" y="564"/>
                  </a:lnTo>
                  <a:lnTo>
                    <a:pt x="426" y="558"/>
                  </a:lnTo>
                  <a:lnTo>
                    <a:pt x="432" y="558"/>
                  </a:lnTo>
                  <a:lnTo>
                    <a:pt x="432" y="570"/>
                  </a:lnTo>
                  <a:lnTo>
                    <a:pt x="438" y="570"/>
                  </a:lnTo>
                  <a:lnTo>
                    <a:pt x="450" y="558"/>
                  </a:lnTo>
                  <a:lnTo>
                    <a:pt x="462" y="534"/>
                  </a:lnTo>
                  <a:lnTo>
                    <a:pt x="462" y="522"/>
                  </a:lnTo>
                  <a:lnTo>
                    <a:pt x="498" y="492"/>
                  </a:lnTo>
                  <a:lnTo>
                    <a:pt x="528" y="492"/>
                  </a:lnTo>
                  <a:lnTo>
                    <a:pt x="534" y="474"/>
                  </a:lnTo>
                  <a:lnTo>
                    <a:pt x="534" y="468"/>
                  </a:lnTo>
                  <a:lnTo>
                    <a:pt x="540" y="462"/>
                  </a:lnTo>
                  <a:lnTo>
                    <a:pt x="540" y="450"/>
                  </a:lnTo>
                  <a:lnTo>
                    <a:pt x="546" y="444"/>
                  </a:lnTo>
                  <a:lnTo>
                    <a:pt x="552" y="432"/>
                  </a:lnTo>
                  <a:lnTo>
                    <a:pt x="552" y="426"/>
                  </a:lnTo>
                  <a:lnTo>
                    <a:pt x="570" y="426"/>
                  </a:lnTo>
                  <a:lnTo>
                    <a:pt x="594" y="414"/>
                  </a:lnTo>
                  <a:lnTo>
                    <a:pt x="600" y="408"/>
                  </a:lnTo>
                  <a:lnTo>
                    <a:pt x="594" y="396"/>
                  </a:lnTo>
                  <a:lnTo>
                    <a:pt x="588" y="390"/>
                  </a:lnTo>
                  <a:lnTo>
                    <a:pt x="582" y="378"/>
                  </a:lnTo>
                  <a:lnTo>
                    <a:pt x="576" y="372"/>
                  </a:lnTo>
                  <a:lnTo>
                    <a:pt x="570" y="372"/>
                  </a:lnTo>
                  <a:lnTo>
                    <a:pt x="570" y="336"/>
                  </a:lnTo>
                  <a:lnTo>
                    <a:pt x="582" y="312"/>
                  </a:lnTo>
                  <a:lnTo>
                    <a:pt x="594" y="306"/>
                  </a:lnTo>
                  <a:lnTo>
                    <a:pt x="600" y="294"/>
                  </a:lnTo>
                  <a:lnTo>
                    <a:pt x="612" y="282"/>
                  </a:lnTo>
                  <a:lnTo>
                    <a:pt x="618" y="270"/>
                  </a:lnTo>
                  <a:lnTo>
                    <a:pt x="630" y="258"/>
                  </a:lnTo>
                  <a:lnTo>
                    <a:pt x="642" y="258"/>
                  </a:lnTo>
                  <a:lnTo>
                    <a:pt x="654" y="246"/>
                  </a:lnTo>
                  <a:lnTo>
                    <a:pt x="654" y="240"/>
                  </a:lnTo>
                  <a:lnTo>
                    <a:pt x="648" y="240"/>
                  </a:lnTo>
                  <a:lnTo>
                    <a:pt x="648" y="228"/>
                  </a:lnTo>
                  <a:lnTo>
                    <a:pt x="654" y="222"/>
                  </a:lnTo>
                  <a:lnTo>
                    <a:pt x="726" y="198"/>
                  </a:lnTo>
                  <a:lnTo>
                    <a:pt x="750" y="186"/>
                  </a:lnTo>
                  <a:lnTo>
                    <a:pt x="756" y="174"/>
                  </a:lnTo>
                  <a:lnTo>
                    <a:pt x="768" y="168"/>
                  </a:lnTo>
                  <a:lnTo>
                    <a:pt x="774" y="168"/>
                  </a:lnTo>
                  <a:lnTo>
                    <a:pt x="786" y="156"/>
                  </a:lnTo>
                  <a:lnTo>
                    <a:pt x="798" y="156"/>
                  </a:lnTo>
                  <a:lnTo>
                    <a:pt x="804"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2" name="Slovenia" descr="© INSCALE GmbH, 05.05.2010&#10;http://www.presentationload.com/">
              <a:extLst>
                <a:ext uri="{FF2B5EF4-FFF2-40B4-BE49-F238E27FC236}">
                  <a16:creationId xmlns:a16="http://schemas.microsoft.com/office/drawing/2014/main" id="{922DF574-4469-4667-9132-E75BE5B7BBB5}"/>
                </a:ext>
              </a:extLst>
            </p:cNvPr>
            <p:cNvSpPr>
              <a:spLocks/>
            </p:cNvSpPr>
            <p:nvPr>
              <p:custDataLst>
                <p:tags r:id="rId9"/>
              </p:custDataLst>
            </p:nvPr>
          </p:nvSpPr>
          <p:spPr bwMode="gray">
            <a:xfrm>
              <a:off x="6502077" y="3963483"/>
              <a:ext cx="292404" cy="167863"/>
            </a:xfrm>
            <a:custGeom>
              <a:avLst/>
              <a:gdLst>
                <a:gd name="T0" fmla="*/ 2147483647 w 210"/>
                <a:gd name="T1" fmla="*/ 2147483647 h 120"/>
                <a:gd name="T2" fmla="*/ 2147483647 w 210"/>
                <a:gd name="T3" fmla="*/ 2147483647 h 120"/>
                <a:gd name="T4" fmla="*/ 2147483647 w 210"/>
                <a:gd name="T5" fmla="*/ 2147483647 h 120"/>
                <a:gd name="T6" fmla="*/ 2147483647 w 210"/>
                <a:gd name="T7" fmla="*/ 2147483647 h 120"/>
                <a:gd name="T8" fmla="*/ 2147483647 w 210"/>
                <a:gd name="T9" fmla="*/ 2147483647 h 120"/>
                <a:gd name="T10" fmla="*/ 2147483647 w 210"/>
                <a:gd name="T11" fmla="*/ 2147483647 h 120"/>
                <a:gd name="T12" fmla="*/ 2147483647 w 210"/>
                <a:gd name="T13" fmla="*/ 2147483647 h 120"/>
                <a:gd name="T14" fmla="*/ 2147483647 w 210"/>
                <a:gd name="T15" fmla="*/ 2147483647 h 120"/>
                <a:gd name="T16" fmla="*/ 2147483647 w 210"/>
                <a:gd name="T17" fmla="*/ 2147483647 h 120"/>
                <a:gd name="T18" fmla="*/ 2147483647 w 210"/>
                <a:gd name="T19" fmla="*/ 2147483647 h 120"/>
                <a:gd name="T20" fmla="*/ 2147483647 w 210"/>
                <a:gd name="T21" fmla="*/ 2147483647 h 120"/>
                <a:gd name="T22" fmla="*/ 2147483647 w 210"/>
                <a:gd name="T23" fmla="*/ 2147483647 h 120"/>
                <a:gd name="T24" fmla="*/ 2147483647 w 210"/>
                <a:gd name="T25" fmla="*/ 2147483647 h 120"/>
                <a:gd name="T26" fmla="*/ 2147483647 w 210"/>
                <a:gd name="T27" fmla="*/ 2147483647 h 120"/>
                <a:gd name="T28" fmla="*/ 2147483647 w 210"/>
                <a:gd name="T29" fmla="*/ 2147483647 h 120"/>
                <a:gd name="T30" fmla="*/ 2147483647 w 210"/>
                <a:gd name="T31" fmla="*/ 2147483647 h 120"/>
                <a:gd name="T32" fmla="*/ 2147483647 w 210"/>
                <a:gd name="T33" fmla="*/ 2147483647 h 120"/>
                <a:gd name="T34" fmla="*/ 2147483647 w 210"/>
                <a:gd name="T35" fmla="*/ 2147483647 h 120"/>
                <a:gd name="T36" fmla="*/ 2147483647 w 210"/>
                <a:gd name="T37" fmla="*/ 2147483647 h 120"/>
                <a:gd name="T38" fmla="*/ 2147483647 w 210"/>
                <a:gd name="T39" fmla="*/ 2147483647 h 120"/>
                <a:gd name="T40" fmla="*/ 2147483647 w 210"/>
                <a:gd name="T41" fmla="*/ 2147483647 h 120"/>
                <a:gd name="T42" fmla="*/ 2147483647 w 210"/>
                <a:gd name="T43" fmla="*/ 0 h 120"/>
                <a:gd name="T44" fmla="*/ 2147483647 w 210"/>
                <a:gd name="T45" fmla="*/ 2147483647 h 120"/>
                <a:gd name="T46" fmla="*/ 2147483647 w 210"/>
                <a:gd name="T47" fmla="*/ 2147483647 h 120"/>
                <a:gd name="T48" fmla="*/ 2147483647 w 210"/>
                <a:gd name="T49" fmla="*/ 2147483647 h 120"/>
                <a:gd name="T50" fmla="*/ 2147483647 w 210"/>
                <a:gd name="T51" fmla="*/ 2147483647 h 120"/>
                <a:gd name="T52" fmla="*/ 2147483647 w 210"/>
                <a:gd name="T53" fmla="*/ 2147483647 h 120"/>
                <a:gd name="T54" fmla="*/ 2147483647 w 210"/>
                <a:gd name="T55" fmla="*/ 2147483647 h 120"/>
                <a:gd name="T56" fmla="*/ 2147483647 w 210"/>
                <a:gd name="T57" fmla="*/ 2147483647 h 120"/>
                <a:gd name="T58" fmla="*/ 2147483647 w 210"/>
                <a:gd name="T59" fmla="*/ 2147483647 h 120"/>
                <a:gd name="T60" fmla="*/ 2147483647 w 210"/>
                <a:gd name="T61" fmla="*/ 2147483647 h 120"/>
                <a:gd name="T62" fmla="*/ 2147483647 w 210"/>
                <a:gd name="T63" fmla="*/ 2147483647 h 120"/>
                <a:gd name="T64" fmla="*/ 2147483647 w 210"/>
                <a:gd name="T65" fmla="*/ 2147483647 h 120"/>
                <a:gd name="T66" fmla="*/ 2147483647 w 210"/>
                <a:gd name="T67" fmla="*/ 2147483647 h 120"/>
                <a:gd name="T68" fmla="*/ 0 w 210"/>
                <a:gd name="T69" fmla="*/ 2147483647 h 120"/>
                <a:gd name="T70" fmla="*/ 2147483647 w 210"/>
                <a:gd name="T71" fmla="*/ 2147483647 h 120"/>
                <a:gd name="T72" fmla="*/ 2147483647 w 210"/>
                <a:gd name="T73" fmla="*/ 2147483647 h 120"/>
                <a:gd name="T74" fmla="*/ 2147483647 w 210"/>
                <a:gd name="T75" fmla="*/ 2147483647 h 120"/>
                <a:gd name="T76" fmla="*/ 2147483647 w 210"/>
                <a:gd name="T77" fmla="*/ 2147483647 h 120"/>
                <a:gd name="T78" fmla="*/ 2147483647 w 210"/>
                <a:gd name="T79" fmla="*/ 2147483647 h 120"/>
                <a:gd name="T80" fmla="*/ 2147483647 w 210"/>
                <a:gd name="T81" fmla="*/ 2147483647 h 120"/>
                <a:gd name="T82" fmla="*/ 2147483647 w 210"/>
                <a:gd name="T83" fmla="*/ 2147483647 h 120"/>
                <a:gd name="T84" fmla="*/ 2147483647 w 210"/>
                <a:gd name="T85" fmla="*/ 2147483647 h 120"/>
                <a:gd name="T86" fmla="*/ 2147483647 w 210"/>
                <a:gd name="T87" fmla="*/ 2147483647 h 1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120"/>
                <a:gd name="T134" fmla="*/ 210 w 210"/>
                <a:gd name="T135" fmla="*/ 120 h 1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120">
                  <a:moveTo>
                    <a:pt x="24" y="120"/>
                  </a:moveTo>
                  <a:lnTo>
                    <a:pt x="42" y="120"/>
                  </a:lnTo>
                  <a:lnTo>
                    <a:pt x="42" y="108"/>
                  </a:lnTo>
                  <a:lnTo>
                    <a:pt x="54" y="114"/>
                  </a:lnTo>
                  <a:lnTo>
                    <a:pt x="72" y="114"/>
                  </a:lnTo>
                  <a:lnTo>
                    <a:pt x="78" y="102"/>
                  </a:lnTo>
                  <a:lnTo>
                    <a:pt x="78" y="108"/>
                  </a:lnTo>
                  <a:lnTo>
                    <a:pt x="84" y="114"/>
                  </a:lnTo>
                  <a:lnTo>
                    <a:pt x="126" y="114"/>
                  </a:lnTo>
                  <a:lnTo>
                    <a:pt x="126" y="96"/>
                  </a:lnTo>
                  <a:lnTo>
                    <a:pt x="138" y="90"/>
                  </a:lnTo>
                  <a:lnTo>
                    <a:pt x="150" y="78"/>
                  </a:lnTo>
                  <a:lnTo>
                    <a:pt x="150" y="72"/>
                  </a:lnTo>
                  <a:lnTo>
                    <a:pt x="144" y="66"/>
                  </a:lnTo>
                  <a:lnTo>
                    <a:pt x="144" y="54"/>
                  </a:lnTo>
                  <a:lnTo>
                    <a:pt x="174" y="54"/>
                  </a:lnTo>
                  <a:lnTo>
                    <a:pt x="186" y="48"/>
                  </a:lnTo>
                  <a:lnTo>
                    <a:pt x="186" y="36"/>
                  </a:lnTo>
                  <a:lnTo>
                    <a:pt x="210" y="36"/>
                  </a:lnTo>
                  <a:lnTo>
                    <a:pt x="192" y="24"/>
                  </a:lnTo>
                  <a:lnTo>
                    <a:pt x="186" y="6"/>
                  </a:lnTo>
                  <a:lnTo>
                    <a:pt x="180" y="0"/>
                  </a:lnTo>
                  <a:lnTo>
                    <a:pt x="174" y="12"/>
                  </a:lnTo>
                  <a:lnTo>
                    <a:pt x="168" y="30"/>
                  </a:lnTo>
                  <a:lnTo>
                    <a:pt x="144" y="24"/>
                  </a:lnTo>
                  <a:lnTo>
                    <a:pt x="132" y="30"/>
                  </a:lnTo>
                  <a:lnTo>
                    <a:pt x="84" y="30"/>
                  </a:lnTo>
                  <a:lnTo>
                    <a:pt x="84" y="42"/>
                  </a:lnTo>
                  <a:lnTo>
                    <a:pt x="54" y="42"/>
                  </a:lnTo>
                  <a:lnTo>
                    <a:pt x="48" y="36"/>
                  </a:lnTo>
                  <a:lnTo>
                    <a:pt x="30" y="36"/>
                  </a:lnTo>
                  <a:lnTo>
                    <a:pt x="24" y="42"/>
                  </a:lnTo>
                  <a:lnTo>
                    <a:pt x="6" y="42"/>
                  </a:lnTo>
                  <a:lnTo>
                    <a:pt x="6" y="48"/>
                  </a:lnTo>
                  <a:lnTo>
                    <a:pt x="0" y="54"/>
                  </a:lnTo>
                  <a:lnTo>
                    <a:pt x="12" y="60"/>
                  </a:lnTo>
                  <a:lnTo>
                    <a:pt x="6" y="96"/>
                  </a:lnTo>
                  <a:lnTo>
                    <a:pt x="18" y="96"/>
                  </a:lnTo>
                  <a:lnTo>
                    <a:pt x="30" y="102"/>
                  </a:lnTo>
                  <a:lnTo>
                    <a:pt x="36" y="102"/>
                  </a:lnTo>
                  <a:lnTo>
                    <a:pt x="36" y="108"/>
                  </a:lnTo>
                  <a:lnTo>
                    <a:pt x="30" y="108"/>
                  </a:lnTo>
                  <a:lnTo>
                    <a:pt x="30" y="114"/>
                  </a:lnTo>
                  <a:lnTo>
                    <a:pt x="24"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3" name="Slovakia" descr="© INSCALE GmbH, 05.05.2010&#10;http://www.presentationload.com/">
              <a:extLst>
                <a:ext uri="{FF2B5EF4-FFF2-40B4-BE49-F238E27FC236}">
                  <a16:creationId xmlns:a16="http://schemas.microsoft.com/office/drawing/2014/main" id="{E879EE9D-A39F-45AE-8ECE-B824AF876FB8}"/>
                </a:ext>
              </a:extLst>
            </p:cNvPr>
            <p:cNvSpPr>
              <a:spLocks/>
            </p:cNvSpPr>
            <p:nvPr>
              <p:custDataLst>
                <p:tags r:id="rId10"/>
              </p:custDataLst>
            </p:nvPr>
          </p:nvSpPr>
          <p:spPr bwMode="gray">
            <a:xfrm>
              <a:off x="6799898" y="3681906"/>
              <a:ext cx="492762" cy="200351"/>
            </a:xfrm>
            <a:custGeom>
              <a:avLst/>
              <a:gdLst>
                <a:gd name="T0" fmla="*/ 2147483647 w 354"/>
                <a:gd name="T1" fmla="*/ 2147483647 h 144"/>
                <a:gd name="T2" fmla="*/ 2147483647 w 354"/>
                <a:gd name="T3" fmla="*/ 2147483647 h 144"/>
                <a:gd name="T4" fmla="*/ 2147483647 w 354"/>
                <a:gd name="T5" fmla="*/ 2147483647 h 144"/>
                <a:gd name="T6" fmla="*/ 2147483647 w 354"/>
                <a:gd name="T7" fmla="*/ 2147483647 h 144"/>
                <a:gd name="T8" fmla="*/ 2147483647 w 354"/>
                <a:gd name="T9" fmla="*/ 2147483647 h 144"/>
                <a:gd name="T10" fmla="*/ 2147483647 w 354"/>
                <a:gd name="T11" fmla="*/ 2147483647 h 144"/>
                <a:gd name="T12" fmla="*/ 2147483647 w 354"/>
                <a:gd name="T13" fmla="*/ 2147483647 h 144"/>
                <a:gd name="T14" fmla="*/ 2147483647 w 354"/>
                <a:gd name="T15" fmla="*/ 0 h 144"/>
                <a:gd name="T16" fmla="*/ 2147483647 w 354"/>
                <a:gd name="T17" fmla="*/ 2147483647 h 144"/>
                <a:gd name="T18" fmla="*/ 2147483647 w 354"/>
                <a:gd name="T19" fmla="*/ 0 h 144"/>
                <a:gd name="T20" fmla="*/ 2147483647 w 354"/>
                <a:gd name="T21" fmla="*/ 2147483647 h 144"/>
                <a:gd name="T22" fmla="*/ 2147483647 w 354"/>
                <a:gd name="T23" fmla="*/ 2147483647 h 144"/>
                <a:gd name="T24" fmla="*/ 2147483647 w 354"/>
                <a:gd name="T25" fmla="*/ 2147483647 h 144"/>
                <a:gd name="T26" fmla="*/ 2147483647 w 354"/>
                <a:gd name="T27" fmla="*/ 2147483647 h 144"/>
                <a:gd name="T28" fmla="*/ 2147483647 w 354"/>
                <a:gd name="T29" fmla="*/ 2147483647 h 144"/>
                <a:gd name="T30" fmla="*/ 0 w 354"/>
                <a:gd name="T31" fmla="*/ 2147483647 h 144"/>
                <a:gd name="T32" fmla="*/ 2147483647 w 354"/>
                <a:gd name="T33" fmla="*/ 2147483647 h 144"/>
                <a:gd name="T34" fmla="*/ 2147483647 w 354"/>
                <a:gd name="T35" fmla="*/ 2147483647 h 144"/>
                <a:gd name="T36" fmla="*/ 2147483647 w 354"/>
                <a:gd name="T37" fmla="*/ 2147483647 h 144"/>
                <a:gd name="T38" fmla="*/ 2147483647 w 354"/>
                <a:gd name="T39" fmla="*/ 2147483647 h 144"/>
                <a:gd name="T40" fmla="*/ 2147483647 w 354"/>
                <a:gd name="T41" fmla="*/ 2147483647 h 144"/>
                <a:gd name="T42" fmla="*/ 2147483647 w 354"/>
                <a:gd name="T43" fmla="*/ 2147483647 h 144"/>
                <a:gd name="T44" fmla="*/ 2147483647 w 354"/>
                <a:gd name="T45" fmla="*/ 2147483647 h 144"/>
                <a:gd name="T46" fmla="*/ 2147483647 w 354"/>
                <a:gd name="T47" fmla="*/ 2147483647 h 144"/>
                <a:gd name="T48" fmla="*/ 2147483647 w 354"/>
                <a:gd name="T49" fmla="*/ 2147483647 h 144"/>
                <a:gd name="T50" fmla="*/ 2147483647 w 354"/>
                <a:gd name="T51" fmla="*/ 2147483647 h 144"/>
                <a:gd name="T52" fmla="*/ 2147483647 w 354"/>
                <a:gd name="T53" fmla="*/ 2147483647 h 144"/>
                <a:gd name="T54" fmla="*/ 2147483647 w 354"/>
                <a:gd name="T55" fmla="*/ 2147483647 h 144"/>
                <a:gd name="T56" fmla="*/ 2147483647 w 354"/>
                <a:gd name="T57" fmla="*/ 2147483647 h 144"/>
                <a:gd name="T58" fmla="*/ 2147483647 w 354"/>
                <a:gd name="T59" fmla="*/ 2147483647 h 144"/>
                <a:gd name="T60" fmla="*/ 2147483647 w 354"/>
                <a:gd name="T61" fmla="*/ 2147483647 h 144"/>
                <a:gd name="T62" fmla="*/ 2147483647 w 354"/>
                <a:gd name="T63" fmla="*/ 2147483647 h 144"/>
                <a:gd name="T64" fmla="*/ 2147483647 w 354"/>
                <a:gd name="T65" fmla="*/ 2147483647 h 144"/>
                <a:gd name="T66" fmla="*/ 2147483647 w 354"/>
                <a:gd name="T67" fmla="*/ 2147483647 h 144"/>
                <a:gd name="T68" fmla="*/ 2147483647 w 35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4"/>
                <a:gd name="T106" fmla="*/ 0 h 144"/>
                <a:gd name="T107" fmla="*/ 354 w 354"/>
                <a:gd name="T108" fmla="*/ 144 h 1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4" h="144">
                  <a:moveTo>
                    <a:pt x="348" y="30"/>
                  </a:moveTo>
                  <a:lnTo>
                    <a:pt x="324" y="30"/>
                  </a:lnTo>
                  <a:lnTo>
                    <a:pt x="300" y="6"/>
                  </a:lnTo>
                  <a:lnTo>
                    <a:pt x="276" y="6"/>
                  </a:lnTo>
                  <a:lnTo>
                    <a:pt x="270" y="12"/>
                  </a:lnTo>
                  <a:lnTo>
                    <a:pt x="258" y="18"/>
                  </a:lnTo>
                  <a:lnTo>
                    <a:pt x="246" y="18"/>
                  </a:lnTo>
                  <a:lnTo>
                    <a:pt x="240" y="12"/>
                  </a:lnTo>
                  <a:lnTo>
                    <a:pt x="210" y="12"/>
                  </a:lnTo>
                  <a:lnTo>
                    <a:pt x="210" y="18"/>
                  </a:lnTo>
                  <a:lnTo>
                    <a:pt x="204" y="24"/>
                  </a:lnTo>
                  <a:lnTo>
                    <a:pt x="192" y="24"/>
                  </a:lnTo>
                  <a:lnTo>
                    <a:pt x="186" y="18"/>
                  </a:lnTo>
                  <a:lnTo>
                    <a:pt x="186" y="12"/>
                  </a:lnTo>
                  <a:lnTo>
                    <a:pt x="180" y="12"/>
                  </a:lnTo>
                  <a:lnTo>
                    <a:pt x="168" y="0"/>
                  </a:lnTo>
                  <a:lnTo>
                    <a:pt x="156" y="0"/>
                  </a:lnTo>
                  <a:lnTo>
                    <a:pt x="144" y="12"/>
                  </a:lnTo>
                  <a:lnTo>
                    <a:pt x="138" y="12"/>
                  </a:lnTo>
                  <a:lnTo>
                    <a:pt x="126" y="0"/>
                  </a:lnTo>
                  <a:lnTo>
                    <a:pt x="108" y="12"/>
                  </a:lnTo>
                  <a:lnTo>
                    <a:pt x="84" y="18"/>
                  </a:lnTo>
                  <a:lnTo>
                    <a:pt x="84" y="42"/>
                  </a:lnTo>
                  <a:lnTo>
                    <a:pt x="72" y="48"/>
                  </a:lnTo>
                  <a:lnTo>
                    <a:pt x="66" y="54"/>
                  </a:lnTo>
                  <a:lnTo>
                    <a:pt x="54" y="60"/>
                  </a:lnTo>
                  <a:lnTo>
                    <a:pt x="36" y="60"/>
                  </a:lnTo>
                  <a:lnTo>
                    <a:pt x="36" y="54"/>
                  </a:lnTo>
                  <a:lnTo>
                    <a:pt x="30" y="60"/>
                  </a:lnTo>
                  <a:lnTo>
                    <a:pt x="12" y="60"/>
                  </a:lnTo>
                  <a:lnTo>
                    <a:pt x="6" y="66"/>
                  </a:lnTo>
                  <a:lnTo>
                    <a:pt x="0" y="90"/>
                  </a:lnTo>
                  <a:lnTo>
                    <a:pt x="0" y="102"/>
                  </a:lnTo>
                  <a:lnTo>
                    <a:pt x="6" y="102"/>
                  </a:lnTo>
                  <a:lnTo>
                    <a:pt x="6" y="114"/>
                  </a:lnTo>
                  <a:lnTo>
                    <a:pt x="12" y="114"/>
                  </a:lnTo>
                  <a:lnTo>
                    <a:pt x="12" y="126"/>
                  </a:lnTo>
                  <a:lnTo>
                    <a:pt x="6" y="132"/>
                  </a:lnTo>
                  <a:lnTo>
                    <a:pt x="18" y="138"/>
                  </a:lnTo>
                  <a:lnTo>
                    <a:pt x="30" y="120"/>
                  </a:lnTo>
                  <a:lnTo>
                    <a:pt x="36" y="126"/>
                  </a:lnTo>
                  <a:lnTo>
                    <a:pt x="42" y="138"/>
                  </a:lnTo>
                  <a:lnTo>
                    <a:pt x="48" y="144"/>
                  </a:lnTo>
                  <a:lnTo>
                    <a:pt x="90" y="144"/>
                  </a:lnTo>
                  <a:lnTo>
                    <a:pt x="108" y="138"/>
                  </a:lnTo>
                  <a:lnTo>
                    <a:pt x="120" y="138"/>
                  </a:lnTo>
                  <a:lnTo>
                    <a:pt x="132" y="114"/>
                  </a:lnTo>
                  <a:lnTo>
                    <a:pt x="168" y="120"/>
                  </a:lnTo>
                  <a:lnTo>
                    <a:pt x="174" y="108"/>
                  </a:lnTo>
                  <a:lnTo>
                    <a:pt x="198" y="108"/>
                  </a:lnTo>
                  <a:lnTo>
                    <a:pt x="210" y="102"/>
                  </a:lnTo>
                  <a:lnTo>
                    <a:pt x="216" y="102"/>
                  </a:lnTo>
                  <a:lnTo>
                    <a:pt x="228" y="90"/>
                  </a:lnTo>
                  <a:lnTo>
                    <a:pt x="234" y="78"/>
                  </a:lnTo>
                  <a:lnTo>
                    <a:pt x="258" y="78"/>
                  </a:lnTo>
                  <a:lnTo>
                    <a:pt x="258" y="90"/>
                  </a:lnTo>
                  <a:lnTo>
                    <a:pt x="276" y="96"/>
                  </a:lnTo>
                  <a:lnTo>
                    <a:pt x="276" y="78"/>
                  </a:lnTo>
                  <a:lnTo>
                    <a:pt x="288" y="78"/>
                  </a:lnTo>
                  <a:lnTo>
                    <a:pt x="288" y="90"/>
                  </a:lnTo>
                  <a:lnTo>
                    <a:pt x="300" y="90"/>
                  </a:lnTo>
                  <a:lnTo>
                    <a:pt x="312" y="84"/>
                  </a:lnTo>
                  <a:lnTo>
                    <a:pt x="336" y="84"/>
                  </a:lnTo>
                  <a:lnTo>
                    <a:pt x="336" y="90"/>
                  </a:lnTo>
                  <a:lnTo>
                    <a:pt x="336" y="72"/>
                  </a:lnTo>
                  <a:lnTo>
                    <a:pt x="342" y="72"/>
                  </a:lnTo>
                  <a:lnTo>
                    <a:pt x="348" y="66"/>
                  </a:lnTo>
                  <a:lnTo>
                    <a:pt x="348" y="60"/>
                  </a:lnTo>
                  <a:lnTo>
                    <a:pt x="354" y="54"/>
                  </a:lnTo>
                  <a:lnTo>
                    <a:pt x="354" y="30"/>
                  </a:lnTo>
                  <a:lnTo>
                    <a:pt x="348"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4" name="Serbia" descr="© INSCALE GmbH, 05.05.2010&#10;http://www.presentationload.com/">
              <a:extLst>
                <a:ext uri="{FF2B5EF4-FFF2-40B4-BE49-F238E27FC236}">
                  <a16:creationId xmlns:a16="http://schemas.microsoft.com/office/drawing/2014/main" id="{8652BAA6-4E39-42F7-A1CA-58FBFF8BD513}"/>
                </a:ext>
              </a:extLst>
            </p:cNvPr>
            <p:cNvSpPr>
              <a:spLocks/>
            </p:cNvSpPr>
            <p:nvPr>
              <p:custDataLst>
                <p:tags r:id="rId11"/>
              </p:custDataLst>
            </p:nvPr>
          </p:nvSpPr>
          <p:spPr bwMode="gray">
            <a:xfrm>
              <a:off x="6989421" y="4050123"/>
              <a:ext cx="379044" cy="415582"/>
            </a:xfrm>
            <a:custGeom>
              <a:avLst/>
              <a:gdLst/>
              <a:ahLst/>
              <a:cxnLst>
                <a:cxn ang="0">
                  <a:pos x="464" y="374"/>
                </a:cxn>
                <a:cxn ang="0">
                  <a:pos x="453" y="310"/>
                </a:cxn>
                <a:cxn ang="0">
                  <a:pos x="453" y="235"/>
                </a:cxn>
                <a:cxn ang="0">
                  <a:pos x="378" y="224"/>
                </a:cxn>
                <a:cxn ang="0">
                  <a:pos x="302" y="171"/>
                </a:cxn>
                <a:cxn ang="0">
                  <a:pos x="291" y="118"/>
                </a:cxn>
                <a:cxn ang="0">
                  <a:pos x="259" y="128"/>
                </a:cxn>
                <a:cxn ang="0">
                  <a:pos x="216" y="53"/>
                </a:cxn>
                <a:cxn ang="0">
                  <a:pos x="87" y="0"/>
                </a:cxn>
                <a:cxn ang="0">
                  <a:pos x="0" y="43"/>
                </a:cxn>
                <a:cxn ang="0">
                  <a:pos x="32" y="96"/>
                </a:cxn>
                <a:cxn ang="0">
                  <a:pos x="65" y="139"/>
                </a:cxn>
                <a:cxn ang="0">
                  <a:pos x="54" y="150"/>
                </a:cxn>
                <a:cxn ang="0">
                  <a:pos x="32" y="181"/>
                </a:cxn>
                <a:cxn ang="0">
                  <a:pos x="32" y="192"/>
                </a:cxn>
                <a:cxn ang="0">
                  <a:pos x="76" y="203"/>
                </a:cxn>
                <a:cxn ang="0">
                  <a:pos x="87" y="267"/>
                </a:cxn>
                <a:cxn ang="0">
                  <a:pos x="65" y="310"/>
                </a:cxn>
                <a:cxn ang="0">
                  <a:pos x="98" y="363"/>
                </a:cxn>
                <a:cxn ang="0">
                  <a:pos x="119" y="395"/>
                </a:cxn>
                <a:cxn ang="0">
                  <a:pos x="157" y="442"/>
                </a:cxn>
                <a:cxn ang="0">
                  <a:pos x="173" y="438"/>
                </a:cxn>
                <a:cxn ang="0">
                  <a:pos x="180" y="444"/>
                </a:cxn>
                <a:cxn ang="0">
                  <a:pos x="230" y="446"/>
                </a:cxn>
                <a:cxn ang="0">
                  <a:pos x="237" y="431"/>
                </a:cxn>
                <a:cxn ang="0">
                  <a:pos x="258" y="416"/>
                </a:cxn>
                <a:cxn ang="0">
                  <a:pos x="266" y="418"/>
                </a:cxn>
                <a:cxn ang="0">
                  <a:pos x="268" y="407"/>
                </a:cxn>
                <a:cxn ang="0">
                  <a:pos x="267" y="399"/>
                </a:cxn>
                <a:cxn ang="0">
                  <a:pos x="254" y="388"/>
                </a:cxn>
                <a:cxn ang="0">
                  <a:pos x="262" y="387"/>
                </a:cxn>
                <a:cxn ang="0">
                  <a:pos x="279" y="380"/>
                </a:cxn>
                <a:cxn ang="0">
                  <a:pos x="288" y="372"/>
                </a:cxn>
                <a:cxn ang="0">
                  <a:pos x="298" y="389"/>
                </a:cxn>
                <a:cxn ang="0">
                  <a:pos x="292" y="399"/>
                </a:cxn>
                <a:cxn ang="0">
                  <a:pos x="309" y="402"/>
                </a:cxn>
                <a:cxn ang="0">
                  <a:pos x="321" y="404"/>
                </a:cxn>
                <a:cxn ang="0">
                  <a:pos x="326" y="408"/>
                </a:cxn>
                <a:cxn ang="0">
                  <a:pos x="328" y="433"/>
                </a:cxn>
                <a:cxn ang="0">
                  <a:pos x="334" y="429"/>
                </a:cxn>
                <a:cxn ang="0">
                  <a:pos x="335" y="448"/>
                </a:cxn>
                <a:cxn ang="0">
                  <a:pos x="348" y="452"/>
                </a:cxn>
                <a:cxn ang="0">
                  <a:pos x="356" y="467"/>
                </a:cxn>
                <a:cxn ang="0">
                  <a:pos x="354" y="478"/>
                </a:cxn>
                <a:cxn ang="0">
                  <a:pos x="356" y="482"/>
                </a:cxn>
                <a:cxn ang="0">
                  <a:pos x="369" y="485"/>
                </a:cxn>
                <a:cxn ang="0">
                  <a:pos x="381" y="492"/>
                </a:cxn>
                <a:cxn ang="0">
                  <a:pos x="390" y="496"/>
                </a:cxn>
                <a:cxn ang="0">
                  <a:pos x="399" y="501"/>
                </a:cxn>
                <a:cxn ang="0">
                  <a:pos x="392" y="513"/>
                </a:cxn>
                <a:cxn ang="0">
                  <a:pos x="384" y="528"/>
                </a:cxn>
                <a:cxn ang="0">
                  <a:pos x="376" y="542"/>
                </a:cxn>
                <a:cxn ang="0">
                  <a:pos x="453" y="492"/>
                </a:cxn>
                <a:cxn ang="0">
                  <a:pos x="486" y="470"/>
                </a:cxn>
                <a:cxn ang="0">
                  <a:pos x="486" y="406"/>
                </a:cxn>
              </a:cxnLst>
              <a:rect l="0" t="0" r="r" b="b"/>
              <a:pathLst>
                <a:path w="496" h="542">
                  <a:moveTo>
                    <a:pt x="486" y="406"/>
                  </a:moveTo>
                  <a:cubicBezTo>
                    <a:pt x="453" y="395"/>
                    <a:pt x="453" y="395"/>
                    <a:pt x="453" y="395"/>
                  </a:cubicBezTo>
                  <a:cubicBezTo>
                    <a:pt x="464" y="374"/>
                    <a:pt x="464" y="374"/>
                    <a:pt x="464" y="374"/>
                  </a:cubicBezTo>
                  <a:cubicBezTo>
                    <a:pt x="432" y="363"/>
                    <a:pt x="432" y="363"/>
                    <a:pt x="432" y="363"/>
                  </a:cubicBezTo>
                  <a:cubicBezTo>
                    <a:pt x="432" y="331"/>
                    <a:pt x="432" y="331"/>
                    <a:pt x="432" y="331"/>
                  </a:cubicBezTo>
                  <a:cubicBezTo>
                    <a:pt x="453" y="310"/>
                    <a:pt x="453" y="310"/>
                    <a:pt x="453" y="310"/>
                  </a:cubicBezTo>
                  <a:cubicBezTo>
                    <a:pt x="453" y="267"/>
                    <a:pt x="453" y="267"/>
                    <a:pt x="453" y="267"/>
                  </a:cubicBezTo>
                  <a:cubicBezTo>
                    <a:pt x="442" y="256"/>
                    <a:pt x="442" y="256"/>
                    <a:pt x="442" y="256"/>
                  </a:cubicBezTo>
                  <a:cubicBezTo>
                    <a:pt x="453" y="235"/>
                    <a:pt x="453" y="235"/>
                    <a:pt x="453" y="235"/>
                  </a:cubicBezTo>
                  <a:cubicBezTo>
                    <a:pt x="464" y="224"/>
                    <a:pt x="464" y="224"/>
                    <a:pt x="464" y="224"/>
                  </a:cubicBezTo>
                  <a:cubicBezTo>
                    <a:pt x="421" y="213"/>
                    <a:pt x="421" y="213"/>
                    <a:pt x="421" y="213"/>
                  </a:cubicBezTo>
                  <a:cubicBezTo>
                    <a:pt x="378" y="224"/>
                    <a:pt x="378" y="224"/>
                    <a:pt x="378" y="224"/>
                  </a:cubicBezTo>
                  <a:cubicBezTo>
                    <a:pt x="367" y="213"/>
                    <a:pt x="367" y="213"/>
                    <a:pt x="367" y="213"/>
                  </a:cubicBezTo>
                  <a:cubicBezTo>
                    <a:pt x="324" y="203"/>
                    <a:pt x="324" y="203"/>
                    <a:pt x="324" y="203"/>
                  </a:cubicBezTo>
                  <a:cubicBezTo>
                    <a:pt x="302" y="171"/>
                    <a:pt x="302" y="171"/>
                    <a:pt x="302" y="171"/>
                  </a:cubicBezTo>
                  <a:cubicBezTo>
                    <a:pt x="313" y="160"/>
                    <a:pt x="313" y="160"/>
                    <a:pt x="313" y="160"/>
                  </a:cubicBezTo>
                  <a:cubicBezTo>
                    <a:pt x="313" y="128"/>
                    <a:pt x="313" y="128"/>
                    <a:pt x="313" y="128"/>
                  </a:cubicBezTo>
                  <a:cubicBezTo>
                    <a:pt x="291" y="118"/>
                    <a:pt x="291" y="118"/>
                    <a:pt x="291" y="118"/>
                  </a:cubicBezTo>
                  <a:cubicBezTo>
                    <a:pt x="280" y="118"/>
                    <a:pt x="280" y="118"/>
                    <a:pt x="280" y="118"/>
                  </a:cubicBezTo>
                  <a:cubicBezTo>
                    <a:pt x="270" y="128"/>
                    <a:pt x="270" y="128"/>
                    <a:pt x="270" y="128"/>
                  </a:cubicBezTo>
                  <a:cubicBezTo>
                    <a:pt x="259" y="128"/>
                    <a:pt x="259" y="128"/>
                    <a:pt x="259" y="128"/>
                  </a:cubicBezTo>
                  <a:cubicBezTo>
                    <a:pt x="249" y="118"/>
                    <a:pt x="249" y="118"/>
                    <a:pt x="249" y="118"/>
                  </a:cubicBezTo>
                  <a:cubicBezTo>
                    <a:pt x="227" y="53"/>
                    <a:pt x="227" y="53"/>
                    <a:pt x="227" y="53"/>
                  </a:cubicBezTo>
                  <a:cubicBezTo>
                    <a:pt x="216" y="53"/>
                    <a:pt x="216" y="53"/>
                    <a:pt x="216" y="53"/>
                  </a:cubicBezTo>
                  <a:cubicBezTo>
                    <a:pt x="173" y="21"/>
                    <a:pt x="173" y="21"/>
                    <a:pt x="173" y="21"/>
                  </a:cubicBezTo>
                  <a:cubicBezTo>
                    <a:pt x="129" y="0"/>
                    <a:pt x="129" y="0"/>
                    <a:pt x="129" y="0"/>
                  </a:cubicBezTo>
                  <a:cubicBezTo>
                    <a:pt x="87" y="0"/>
                    <a:pt x="87" y="0"/>
                    <a:pt x="87" y="0"/>
                  </a:cubicBezTo>
                  <a:cubicBezTo>
                    <a:pt x="54" y="32"/>
                    <a:pt x="54" y="32"/>
                    <a:pt x="54" y="32"/>
                  </a:cubicBezTo>
                  <a:cubicBezTo>
                    <a:pt x="11" y="32"/>
                    <a:pt x="11" y="32"/>
                    <a:pt x="11" y="32"/>
                  </a:cubicBezTo>
                  <a:cubicBezTo>
                    <a:pt x="0" y="43"/>
                    <a:pt x="0" y="43"/>
                    <a:pt x="0" y="43"/>
                  </a:cubicBezTo>
                  <a:cubicBezTo>
                    <a:pt x="11" y="43"/>
                    <a:pt x="11" y="43"/>
                    <a:pt x="11" y="43"/>
                  </a:cubicBezTo>
                  <a:cubicBezTo>
                    <a:pt x="22" y="96"/>
                    <a:pt x="22" y="96"/>
                    <a:pt x="22" y="96"/>
                  </a:cubicBezTo>
                  <a:cubicBezTo>
                    <a:pt x="32" y="96"/>
                    <a:pt x="32" y="96"/>
                    <a:pt x="32" y="96"/>
                  </a:cubicBezTo>
                  <a:cubicBezTo>
                    <a:pt x="22" y="128"/>
                    <a:pt x="22" y="128"/>
                    <a:pt x="22" y="128"/>
                  </a:cubicBezTo>
                  <a:cubicBezTo>
                    <a:pt x="43" y="128"/>
                    <a:pt x="43" y="128"/>
                    <a:pt x="43" y="128"/>
                  </a:cubicBezTo>
                  <a:cubicBezTo>
                    <a:pt x="65" y="139"/>
                    <a:pt x="65" y="139"/>
                    <a:pt x="65" y="139"/>
                  </a:cubicBezTo>
                  <a:cubicBezTo>
                    <a:pt x="76" y="139"/>
                    <a:pt x="76" y="139"/>
                    <a:pt x="76" y="139"/>
                  </a:cubicBezTo>
                  <a:cubicBezTo>
                    <a:pt x="65" y="150"/>
                    <a:pt x="65" y="150"/>
                    <a:pt x="65" y="150"/>
                  </a:cubicBezTo>
                  <a:cubicBezTo>
                    <a:pt x="54" y="150"/>
                    <a:pt x="54" y="150"/>
                    <a:pt x="54" y="150"/>
                  </a:cubicBezTo>
                  <a:cubicBezTo>
                    <a:pt x="43" y="160"/>
                    <a:pt x="43" y="160"/>
                    <a:pt x="43" y="160"/>
                  </a:cubicBezTo>
                  <a:cubicBezTo>
                    <a:pt x="32" y="160"/>
                    <a:pt x="32" y="160"/>
                    <a:pt x="32" y="160"/>
                  </a:cubicBezTo>
                  <a:cubicBezTo>
                    <a:pt x="32" y="181"/>
                    <a:pt x="32" y="181"/>
                    <a:pt x="32" y="181"/>
                  </a:cubicBezTo>
                  <a:cubicBezTo>
                    <a:pt x="22" y="181"/>
                    <a:pt x="22" y="181"/>
                    <a:pt x="22" y="181"/>
                  </a:cubicBezTo>
                  <a:cubicBezTo>
                    <a:pt x="22" y="192"/>
                    <a:pt x="22" y="192"/>
                    <a:pt x="22" y="192"/>
                  </a:cubicBezTo>
                  <a:cubicBezTo>
                    <a:pt x="32" y="192"/>
                    <a:pt x="32" y="192"/>
                    <a:pt x="32" y="192"/>
                  </a:cubicBezTo>
                  <a:cubicBezTo>
                    <a:pt x="54" y="181"/>
                    <a:pt x="54" y="181"/>
                    <a:pt x="54" y="181"/>
                  </a:cubicBezTo>
                  <a:cubicBezTo>
                    <a:pt x="76" y="181"/>
                    <a:pt x="76" y="181"/>
                    <a:pt x="76" y="181"/>
                  </a:cubicBezTo>
                  <a:cubicBezTo>
                    <a:pt x="76" y="203"/>
                    <a:pt x="76" y="203"/>
                    <a:pt x="76" y="203"/>
                  </a:cubicBezTo>
                  <a:cubicBezTo>
                    <a:pt x="43" y="235"/>
                    <a:pt x="43" y="235"/>
                    <a:pt x="43" y="235"/>
                  </a:cubicBezTo>
                  <a:cubicBezTo>
                    <a:pt x="43" y="267"/>
                    <a:pt x="43" y="267"/>
                    <a:pt x="43" y="267"/>
                  </a:cubicBezTo>
                  <a:cubicBezTo>
                    <a:pt x="87" y="267"/>
                    <a:pt x="87" y="267"/>
                    <a:pt x="87" y="267"/>
                  </a:cubicBezTo>
                  <a:cubicBezTo>
                    <a:pt x="98" y="278"/>
                    <a:pt x="98" y="278"/>
                    <a:pt x="98" y="278"/>
                  </a:cubicBezTo>
                  <a:cubicBezTo>
                    <a:pt x="108" y="299"/>
                    <a:pt x="108" y="299"/>
                    <a:pt x="108" y="299"/>
                  </a:cubicBezTo>
                  <a:cubicBezTo>
                    <a:pt x="65" y="310"/>
                    <a:pt x="65" y="310"/>
                    <a:pt x="65" y="310"/>
                  </a:cubicBezTo>
                  <a:cubicBezTo>
                    <a:pt x="87" y="331"/>
                    <a:pt x="87" y="331"/>
                    <a:pt x="87" y="331"/>
                  </a:cubicBezTo>
                  <a:cubicBezTo>
                    <a:pt x="98" y="353"/>
                    <a:pt x="98" y="353"/>
                    <a:pt x="98" y="353"/>
                  </a:cubicBezTo>
                  <a:cubicBezTo>
                    <a:pt x="98" y="363"/>
                    <a:pt x="98" y="363"/>
                    <a:pt x="98" y="363"/>
                  </a:cubicBezTo>
                  <a:cubicBezTo>
                    <a:pt x="87" y="363"/>
                    <a:pt x="87" y="363"/>
                    <a:pt x="87" y="363"/>
                  </a:cubicBezTo>
                  <a:cubicBezTo>
                    <a:pt x="87" y="374"/>
                    <a:pt x="87" y="374"/>
                    <a:pt x="87" y="374"/>
                  </a:cubicBezTo>
                  <a:cubicBezTo>
                    <a:pt x="119" y="395"/>
                    <a:pt x="119" y="395"/>
                    <a:pt x="119" y="395"/>
                  </a:cubicBezTo>
                  <a:cubicBezTo>
                    <a:pt x="140" y="417"/>
                    <a:pt x="140" y="417"/>
                    <a:pt x="140" y="417"/>
                  </a:cubicBezTo>
                  <a:cubicBezTo>
                    <a:pt x="157" y="442"/>
                    <a:pt x="157" y="442"/>
                    <a:pt x="157" y="442"/>
                  </a:cubicBezTo>
                  <a:cubicBezTo>
                    <a:pt x="157" y="442"/>
                    <a:pt x="157" y="442"/>
                    <a:pt x="157" y="442"/>
                  </a:cubicBezTo>
                  <a:cubicBezTo>
                    <a:pt x="159" y="442"/>
                    <a:pt x="161" y="443"/>
                    <a:pt x="166" y="444"/>
                  </a:cubicBezTo>
                  <a:cubicBezTo>
                    <a:pt x="166" y="444"/>
                    <a:pt x="166" y="444"/>
                    <a:pt x="167" y="444"/>
                  </a:cubicBezTo>
                  <a:cubicBezTo>
                    <a:pt x="173" y="438"/>
                    <a:pt x="173" y="438"/>
                    <a:pt x="173" y="438"/>
                  </a:cubicBezTo>
                  <a:cubicBezTo>
                    <a:pt x="173" y="447"/>
                    <a:pt x="173" y="447"/>
                    <a:pt x="173" y="447"/>
                  </a:cubicBezTo>
                  <a:cubicBezTo>
                    <a:pt x="174" y="448"/>
                    <a:pt x="175" y="448"/>
                    <a:pt x="176" y="449"/>
                  </a:cubicBezTo>
                  <a:cubicBezTo>
                    <a:pt x="176" y="449"/>
                    <a:pt x="176" y="449"/>
                    <a:pt x="180" y="444"/>
                  </a:cubicBezTo>
                  <a:cubicBezTo>
                    <a:pt x="180" y="444"/>
                    <a:pt x="180" y="444"/>
                    <a:pt x="199" y="447"/>
                  </a:cubicBezTo>
                  <a:cubicBezTo>
                    <a:pt x="199" y="447"/>
                    <a:pt x="199" y="447"/>
                    <a:pt x="212" y="446"/>
                  </a:cubicBezTo>
                  <a:cubicBezTo>
                    <a:pt x="212" y="446"/>
                    <a:pt x="212" y="446"/>
                    <a:pt x="230" y="446"/>
                  </a:cubicBezTo>
                  <a:cubicBezTo>
                    <a:pt x="230" y="446"/>
                    <a:pt x="230" y="446"/>
                    <a:pt x="240" y="443"/>
                  </a:cubicBezTo>
                  <a:cubicBezTo>
                    <a:pt x="240" y="443"/>
                    <a:pt x="240" y="443"/>
                    <a:pt x="239" y="437"/>
                  </a:cubicBezTo>
                  <a:cubicBezTo>
                    <a:pt x="239" y="437"/>
                    <a:pt x="239" y="437"/>
                    <a:pt x="237" y="431"/>
                  </a:cubicBezTo>
                  <a:cubicBezTo>
                    <a:pt x="237" y="431"/>
                    <a:pt x="237" y="431"/>
                    <a:pt x="245" y="425"/>
                  </a:cubicBezTo>
                  <a:cubicBezTo>
                    <a:pt x="245" y="425"/>
                    <a:pt x="245" y="425"/>
                    <a:pt x="255" y="417"/>
                  </a:cubicBezTo>
                  <a:cubicBezTo>
                    <a:pt x="255" y="417"/>
                    <a:pt x="255" y="417"/>
                    <a:pt x="258" y="416"/>
                  </a:cubicBezTo>
                  <a:cubicBezTo>
                    <a:pt x="258" y="416"/>
                    <a:pt x="258" y="416"/>
                    <a:pt x="258" y="421"/>
                  </a:cubicBezTo>
                  <a:cubicBezTo>
                    <a:pt x="258" y="421"/>
                    <a:pt x="258" y="421"/>
                    <a:pt x="262" y="419"/>
                  </a:cubicBezTo>
                  <a:cubicBezTo>
                    <a:pt x="262" y="419"/>
                    <a:pt x="262" y="419"/>
                    <a:pt x="266" y="418"/>
                  </a:cubicBezTo>
                  <a:cubicBezTo>
                    <a:pt x="266" y="418"/>
                    <a:pt x="266" y="418"/>
                    <a:pt x="263" y="414"/>
                  </a:cubicBezTo>
                  <a:cubicBezTo>
                    <a:pt x="263" y="414"/>
                    <a:pt x="263" y="414"/>
                    <a:pt x="267" y="412"/>
                  </a:cubicBezTo>
                  <a:cubicBezTo>
                    <a:pt x="267" y="412"/>
                    <a:pt x="267" y="412"/>
                    <a:pt x="268" y="407"/>
                  </a:cubicBezTo>
                  <a:cubicBezTo>
                    <a:pt x="268" y="407"/>
                    <a:pt x="268" y="407"/>
                    <a:pt x="264" y="405"/>
                  </a:cubicBezTo>
                  <a:cubicBezTo>
                    <a:pt x="264" y="405"/>
                    <a:pt x="264" y="405"/>
                    <a:pt x="264" y="402"/>
                  </a:cubicBezTo>
                  <a:cubicBezTo>
                    <a:pt x="264" y="402"/>
                    <a:pt x="264" y="402"/>
                    <a:pt x="267" y="399"/>
                  </a:cubicBezTo>
                  <a:cubicBezTo>
                    <a:pt x="267" y="399"/>
                    <a:pt x="267" y="399"/>
                    <a:pt x="266" y="396"/>
                  </a:cubicBezTo>
                  <a:cubicBezTo>
                    <a:pt x="266" y="396"/>
                    <a:pt x="266" y="396"/>
                    <a:pt x="258" y="394"/>
                  </a:cubicBezTo>
                  <a:cubicBezTo>
                    <a:pt x="258" y="394"/>
                    <a:pt x="258" y="394"/>
                    <a:pt x="254" y="388"/>
                  </a:cubicBezTo>
                  <a:cubicBezTo>
                    <a:pt x="254" y="388"/>
                    <a:pt x="254" y="388"/>
                    <a:pt x="256" y="385"/>
                  </a:cubicBezTo>
                  <a:cubicBezTo>
                    <a:pt x="256" y="385"/>
                    <a:pt x="256" y="385"/>
                    <a:pt x="259" y="389"/>
                  </a:cubicBezTo>
                  <a:cubicBezTo>
                    <a:pt x="259" y="389"/>
                    <a:pt x="259" y="389"/>
                    <a:pt x="262" y="387"/>
                  </a:cubicBezTo>
                  <a:cubicBezTo>
                    <a:pt x="262" y="387"/>
                    <a:pt x="262" y="387"/>
                    <a:pt x="267" y="388"/>
                  </a:cubicBezTo>
                  <a:cubicBezTo>
                    <a:pt x="267" y="388"/>
                    <a:pt x="267" y="388"/>
                    <a:pt x="271" y="385"/>
                  </a:cubicBezTo>
                  <a:cubicBezTo>
                    <a:pt x="271" y="385"/>
                    <a:pt x="271" y="385"/>
                    <a:pt x="279" y="380"/>
                  </a:cubicBezTo>
                  <a:cubicBezTo>
                    <a:pt x="279" y="380"/>
                    <a:pt x="279" y="380"/>
                    <a:pt x="282" y="378"/>
                  </a:cubicBezTo>
                  <a:cubicBezTo>
                    <a:pt x="282" y="378"/>
                    <a:pt x="282" y="378"/>
                    <a:pt x="283" y="374"/>
                  </a:cubicBezTo>
                  <a:cubicBezTo>
                    <a:pt x="283" y="374"/>
                    <a:pt x="283" y="374"/>
                    <a:pt x="288" y="372"/>
                  </a:cubicBezTo>
                  <a:cubicBezTo>
                    <a:pt x="288" y="372"/>
                    <a:pt x="288" y="372"/>
                    <a:pt x="293" y="377"/>
                  </a:cubicBezTo>
                  <a:cubicBezTo>
                    <a:pt x="293" y="377"/>
                    <a:pt x="293" y="377"/>
                    <a:pt x="297" y="384"/>
                  </a:cubicBezTo>
                  <a:cubicBezTo>
                    <a:pt x="297" y="384"/>
                    <a:pt x="297" y="384"/>
                    <a:pt x="298" y="389"/>
                  </a:cubicBezTo>
                  <a:cubicBezTo>
                    <a:pt x="298" y="389"/>
                    <a:pt x="298" y="389"/>
                    <a:pt x="298" y="392"/>
                  </a:cubicBezTo>
                  <a:cubicBezTo>
                    <a:pt x="298" y="392"/>
                    <a:pt x="298" y="392"/>
                    <a:pt x="291" y="396"/>
                  </a:cubicBezTo>
                  <a:cubicBezTo>
                    <a:pt x="291" y="396"/>
                    <a:pt x="291" y="396"/>
                    <a:pt x="292" y="399"/>
                  </a:cubicBezTo>
                  <a:cubicBezTo>
                    <a:pt x="292" y="399"/>
                    <a:pt x="292" y="399"/>
                    <a:pt x="299" y="400"/>
                  </a:cubicBezTo>
                  <a:cubicBezTo>
                    <a:pt x="299" y="400"/>
                    <a:pt x="299" y="400"/>
                    <a:pt x="303" y="404"/>
                  </a:cubicBezTo>
                  <a:cubicBezTo>
                    <a:pt x="303" y="404"/>
                    <a:pt x="303" y="404"/>
                    <a:pt x="309" y="402"/>
                  </a:cubicBezTo>
                  <a:cubicBezTo>
                    <a:pt x="309" y="402"/>
                    <a:pt x="309" y="402"/>
                    <a:pt x="314" y="404"/>
                  </a:cubicBezTo>
                  <a:cubicBezTo>
                    <a:pt x="314" y="404"/>
                    <a:pt x="314" y="404"/>
                    <a:pt x="319" y="401"/>
                  </a:cubicBezTo>
                  <a:cubicBezTo>
                    <a:pt x="319" y="401"/>
                    <a:pt x="319" y="401"/>
                    <a:pt x="321" y="404"/>
                  </a:cubicBezTo>
                  <a:cubicBezTo>
                    <a:pt x="321" y="404"/>
                    <a:pt x="321" y="404"/>
                    <a:pt x="318" y="408"/>
                  </a:cubicBezTo>
                  <a:cubicBezTo>
                    <a:pt x="318" y="408"/>
                    <a:pt x="318" y="408"/>
                    <a:pt x="324" y="407"/>
                  </a:cubicBezTo>
                  <a:cubicBezTo>
                    <a:pt x="324" y="407"/>
                    <a:pt x="324" y="407"/>
                    <a:pt x="326" y="408"/>
                  </a:cubicBezTo>
                  <a:cubicBezTo>
                    <a:pt x="326" y="408"/>
                    <a:pt x="326" y="408"/>
                    <a:pt x="324" y="425"/>
                  </a:cubicBezTo>
                  <a:cubicBezTo>
                    <a:pt x="324" y="425"/>
                    <a:pt x="324" y="425"/>
                    <a:pt x="324" y="432"/>
                  </a:cubicBezTo>
                  <a:cubicBezTo>
                    <a:pt x="324" y="432"/>
                    <a:pt x="324" y="432"/>
                    <a:pt x="328" y="433"/>
                  </a:cubicBezTo>
                  <a:cubicBezTo>
                    <a:pt x="328" y="433"/>
                    <a:pt x="328" y="433"/>
                    <a:pt x="330" y="431"/>
                  </a:cubicBezTo>
                  <a:cubicBezTo>
                    <a:pt x="330" y="431"/>
                    <a:pt x="330" y="431"/>
                    <a:pt x="331" y="428"/>
                  </a:cubicBezTo>
                  <a:cubicBezTo>
                    <a:pt x="331" y="428"/>
                    <a:pt x="331" y="428"/>
                    <a:pt x="334" y="429"/>
                  </a:cubicBezTo>
                  <a:cubicBezTo>
                    <a:pt x="334" y="429"/>
                    <a:pt x="334" y="429"/>
                    <a:pt x="336" y="433"/>
                  </a:cubicBezTo>
                  <a:cubicBezTo>
                    <a:pt x="336" y="433"/>
                    <a:pt x="336" y="433"/>
                    <a:pt x="336" y="443"/>
                  </a:cubicBezTo>
                  <a:cubicBezTo>
                    <a:pt x="336" y="443"/>
                    <a:pt x="336" y="443"/>
                    <a:pt x="335" y="448"/>
                  </a:cubicBezTo>
                  <a:cubicBezTo>
                    <a:pt x="335" y="448"/>
                    <a:pt x="335" y="448"/>
                    <a:pt x="339" y="450"/>
                  </a:cubicBezTo>
                  <a:cubicBezTo>
                    <a:pt x="339" y="450"/>
                    <a:pt x="339" y="450"/>
                    <a:pt x="344" y="450"/>
                  </a:cubicBezTo>
                  <a:cubicBezTo>
                    <a:pt x="344" y="450"/>
                    <a:pt x="344" y="450"/>
                    <a:pt x="348" y="452"/>
                  </a:cubicBezTo>
                  <a:cubicBezTo>
                    <a:pt x="348" y="452"/>
                    <a:pt x="348" y="452"/>
                    <a:pt x="353" y="456"/>
                  </a:cubicBezTo>
                  <a:cubicBezTo>
                    <a:pt x="353" y="456"/>
                    <a:pt x="353" y="456"/>
                    <a:pt x="357" y="457"/>
                  </a:cubicBezTo>
                  <a:cubicBezTo>
                    <a:pt x="357" y="457"/>
                    <a:pt x="357" y="457"/>
                    <a:pt x="356" y="467"/>
                  </a:cubicBezTo>
                  <a:cubicBezTo>
                    <a:pt x="356" y="467"/>
                    <a:pt x="356" y="467"/>
                    <a:pt x="356" y="472"/>
                  </a:cubicBezTo>
                  <a:cubicBezTo>
                    <a:pt x="356" y="472"/>
                    <a:pt x="356" y="472"/>
                    <a:pt x="352" y="473"/>
                  </a:cubicBezTo>
                  <a:cubicBezTo>
                    <a:pt x="352" y="473"/>
                    <a:pt x="352" y="473"/>
                    <a:pt x="354" y="478"/>
                  </a:cubicBezTo>
                  <a:cubicBezTo>
                    <a:pt x="354" y="478"/>
                    <a:pt x="354" y="478"/>
                    <a:pt x="351" y="482"/>
                  </a:cubicBezTo>
                  <a:cubicBezTo>
                    <a:pt x="351" y="482"/>
                    <a:pt x="351" y="482"/>
                    <a:pt x="353" y="483"/>
                  </a:cubicBezTo>
                  <a:cubicBezTo>
                    <a:pt x="353" y="483"/>
                    <a:pt x="353" y="483"/>
                    <a:pt x="356" y="482"/>
                  </a:cubicBezTo>
                  <a:cubicBezTo>
                    <a:pt x="356" y="482"/>
                    <a:pt x="356" y="482"/>
                    <a:pt x="361" y="485"/>
                  </a:cubicBezTo>
                  <a:cubicBezTo>
                    <a:pt x="361" y="485"/>
                    <a:pt x="361" y="485"/>
                    <a:pt x="364" y="483"/>
                  </a:cubicBezTo>
                  <a:cubicBezTo>
                    <a:pt x="364" y="483"/>
                    <a:pt x="364" y="483"/>
                    <a:pt x="369" y="485"/>
                  </a:cubicBezTo>
                  <a:cubicBezTo>
                    <a:pt x="369" y="485"/>
                    <a:pt x="369" y="485"/>
                    <a:pt x="372" y="485"/>
                  </a:cubicBezTo>
                  <a:cubicBezTo>
                    <a:pt x="372" y="485"/>
                    <a:pt x="372" y="485"/>
                    <a:pt x="377" y="489"/>
                  </a:cubicBezTo>
                  <a:cubicBezTo>
                    <a:pt x="377" y="489"/>
                    <a:pt x="377" y="489"/>
                    <a:pt x="381" y="492"/>
                  </a:cubicBezTo>
                  <a:cubicBezTo>
                    <a:pt x="381" y="492"/>
                    <a:pt x="381" y="492"/>
                    <a:pt x="383" y="496"/>
                  </a:cubicBezTo>
                  <a:cubicBezTo>
                    <a:pt x="383" y="496"/>
                    <a:pt x="383" y="496"/>
                    <a:pt x="385" y="499"/>
                  </a:cubicBezTo>
                  <a:cubicBezTo>
                    <a:pt x="385" y="499"/>
                    <a:pt x="385" y="499"/>
                    <a:pt x="390" y="496"/>
                  </a:cubicBezTo>
                  <a:cubicBezTo>
                    <a:pt x="390" y="496"/>
                    <a:pt x="390" y="496"/>
                    <a:pt x="394" y="494"/>
                  </a:cubicBezTo>
                  <a:cubicBezTo>
                    <a:pt x="394" y="494"/>
                    <a:pt x="394" y="494"/>
                    <a:pt x="398" y="496"/>
                  </a:cubicBezTo>
                  <a:cubicBezTo>
                    <a:pt x="398" y="496"/>
                    <a:pt x="398" y="496"/>
                    <a:pt x="399" y="501"/>
                  </a:cubicBezTo>
                  <a:cubicBezTo>
                    <a:pt x="399" y="501"/>
                    <a:pt x="399" y="501"/>
                    <a:pt x="395" y="505"/>
                  </a:cubicBezTo>
                  <a:cubicBezTo>
                    <a:pt x="395" y="505"/>
                    <a:pt x="395" y="505"/>
                    <a:pt x="395" y="509"/>
                  </a:cubicBezTo>
                  <a:cubicBezTo>
                    <a:pt x="395" y="509"/>
                    <a:pt x="395" y="509"/>
                    <a:pt x="392" y="513"/>
                  </a:cubicBezTo>
                  <a:cubicBezTo>
                    <a:pt x="392" y="513"/>
                    <a:pt x="392" y="513"/>
                    <a:pt x="392" y="516"/>
                  </a:cubicBezTo>
                  <a:cubicBezTo>
                    <a:pt x="392" y="516"/>
                    <a:pt x="392" y="516"/>
                    <a:pt x="386" y="519"/>
                  </a:cubicBezTo>
                  <a:cubicBezTo>
                    <a:pt x="386" y="519"/>
                    <a:pt x="386" y="519"/>
                    <a:pt x="384" y="528"/>
                  </a:cubicBezTo>
                  <a:cubicBezTo>
                    <a:pt x="384" y="528"/>
                    <a:pt x="384" y="528"/>
                    <a:pt x="379" y="531"/>
                  </a:cubicBezTo>
                  <a:cubicBezTo>
                    <a:pt x="379" y="531"/>
                    <a:pt x="379" y="531"/>
                    <a:pt x="376" y="535"/>
                  </a:cubicBezTo>
                  <a:cubicBezTo>
                    <a:pt x="376" y="535"/>
                    <a:pt x="376" y="535"/>
                    <a:pt x="376" y="542"/>
                  </a:cubicBezTo>
                  <a:cubicBezTo>
                    <a:pt x="432" y="535"/>
                    <a:pt x="432" y="535"/>
                    <a:pt x="432" y="535"/>
                  </a:cubicBezTo>
                  <a:cubicBezTo>
                    <a:pt x="453" y="535"/>
                    <a:pt x="453" y="535"/>
                    <a:pt x="453" y="535"/>
                  </a:cubicBezTo>
                  <a:cubicBezTo>
                    <a:pt x="453" y="492"/>
                    <a:pt x="453" y="492"/>
                    <a:pt x="453" y="492"/>
                  </a:cubicBezTo>
                  <a:cubicBezTo>
                    <a:pt x="442" y="481"/>
                    <a:pt x="442" y="481"/>
                    <a:pt x="442" y="481"/>
                  </a:cubicBezTo>
                  <a:cubicBezTo>
                    <a:pt x="442" y="470"/>
                    <a:pt x="442" y="470"/>
                    <a:pt x="442" y="470"/>
                  </a:cubicBezTo>
                  <a:cubicBezTo>
                    <a:pt x="486" y="470"/>
                    <a:pt x="486" y="470"/>
                    <a:pt x="486" y="470"/>
                  </a:cubicBezTo>
                  <a:cubicBezTo>
                    <a:pt x="496" y="460"/>
                    <a:pt x="496" y="460"/>
                    <a:pt x="496" y="460"/>
                  </a:cubicBezTo>
                  <a:cubicBezTo>
                    <a:pt x="496" y="417"/>
                    <a:pt x="496" y="417"/>
                    <a:pt x="496" y="417"/>
                  </a:cubicBezTo>
                  <a:lnTo>
                    <a:pt x="486" y="40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5" name="Romania" descr="© INSCALE GmbH, 05.05.2010&#10;http://www.presentationload.com/">
              <a:extLst>
                <a:ext uri="{FF2B5EF4-FFF2-40B4-BE49-F238E27FC236}">
                  <a16:creationId xmlns:a16="http://schemas.microsoft.com/office/drawing/2014/main" id="{F00A812D-E100-4719-8D4F-4471D97BE0DD}"/>
                </a:ext>
              </a:extLst>
            </p:cNvPr>
            <p:cNvSpPr>
              <a:spLocks/>
            </p:cNvSpPr>
            <p:nvPr>
              <p:custDataLst>
                <p:tags r:id="rId12"/>
              </p:custDataLst>
            </p:nvPr>
          </p:nvSpPr>
          <p:spPr bwMode="gray">
            <a:xfrm>
              <a:off x="7108556" y="3822698"/>
              <a:ext cx="850145" cy="509002"/>
            </a:xfrm>
            <a:custGeom>
              <a:avLst/>
              <a:gdLst>
                <a:gd name="T0" fmla="*/ 2147483647 w 612"/>
                <a:gd name="T1" fmla="*/ 2147483647 h 366"/>
                <a:gd name="T2" fmla="*/ 2147483647 w 612"/>
                <a:gd name="T3" fmla="*/ 2147483647 h 366"/>
                <a:gd name="T4" fmla="*/ 2147483647 w 612"/>
                <a:gd name="T5" fmla="*/ 2147483647 h 366"/>
                <a:gd name="T6" fmla="*/ 2147483647 w 612"/>
                <a:gd name="T7" fmla="*/ 2147483647 h 366"/>
                <a:gd name="T8" fmla="*/ 2147483647 w 612"/>
                <a:gd name="T9" fmla="*/ 2147483647 h 366"/>
                <a:gd name="T10" fmla="*/ 2147483647 w 612"/>
                <a:gd name="T11" fmla="*/ 2147483647 h 366"/>
                <a:gd name="T12" fmla="*/ 2147483647 w 612"/>
                <a:gd name="T13" fmla="*/ 2147483647 h 366"/>
                <a:gd name="T14" fmla="*/ 2147483647 w 612"/>
                <a:gd name="T15" fmla="*/ 2147483647 h 366"/>
                <a:gd name="T16" fmla="*/ 2147483647 w 612"/>
                <a:gd name="T17" fmla="*/ 2147483647 h 366"/>
                <a:gd name="T18" fmla="*/ 2147483647 w 612"/>
                <a:gd name="T19" fmla="*/ 2147483647 h 366"/>
                <a:gd name="T20" fmla="*/ 2147483647 w 612"/>
                <a:gd name="T21" fmla="*/ 2147483647 h 366"/>
                <a:gd name="T22" fmla="*/ 2147483647 w 612"/>
                <a:gd name="T23" fmla="*/ 2147483647 h 366"/>
                <a:gd name="T24" fmla="*/ 2147483647 w 612"/>
                <a:gd name="T25" fmla="*/ 2147483647 h 366"/>
                <a:gd name="T26" fmla="*/ 2147483647 w 612"/>
                <a:gd name="T27" fmla="*/ 0 h 366"/>
                <a:gd name="T28" fmla="*/ 2147483647 w 612"/>
                <a:gd name="T29" fmla="*/ 2147483647 h 366"/>
                <a:gd name="T30" fmla="*/ 2147483647 w 612"/>
                <a:gd name="T31" fmla="*/ 2147483647 h 366"/>
                <a:gd name="T32" fmla="*/ 2147483647 w 612"/>
                <a:gd name="T33" fmla="*/ 2147483647 h 366"/>
                <a:gd name="T34" fmla="*/ 2147483647 w 612"/>
                <a:gd name="T35" fmla="*/ 2147483647 h 366"/>
                <a:gd name="T36" fmla="*/ 2147483647 w 612"/>
                <a:gd name="T37" fmla="*/ 2147483647 h 366"/>
                <a:gd name="T38" fmla="*/ 2147483647 w 612"/>
                <a:gd name="T39" fmla="*/ 2147483647 h 366"/>
                <a:gd name="T40" fmla="*/ 2147483647 w 612"/>
                <a:gd name="T41" fmla="*/ 2147483647 h 366"/>
                <a:gd name="T42" fmla="*/ 2147483647 w 612"/>
                <a:gd name="T43" fmla="*/ 2147483647 h 366"/>
                <a:gd name="T44" fmla="*/ 2147483647 w 612"/>
                <a:gd name="T45" fmla="*/ 2147483647 h 366"/>
                <a:gd name="T46" fmla="*/ 2147483647 w 612"/>
                <a:gd name="T47" fmla="*/ 2147483647 h 366"/>
                <a:gd name="T48" fmla="*/ 0 w 612"/>
                <a:gd name="T49" fmla="*/ 2147483647 h 366"/>
                <a:gd name="T50" fmla="*/ 2147483647 w 612"/>
                <a:gd name="T51" fmla="*/ 2147483647 h 366"/>
                <a:gd name="T52" fmla="*/ 2147483647 w 612"/>
                <a:gd name="T53" fmla="*/ 2147483647 h 366"/>
                <a:gd name="T54" fmla="*/ 2147483647 w 612"/>
                <a:gd name="T55" fmla="*/ 2147483647 h 366"/>
                <a:gd name="T56" fmla="*/ 2147483647 w 612"/>
                <a:gd name="T57" fmla="*/ 2147483647 h 366"/>
                <a:gd name="T58" fmla="*/ 2147483647 w 612"/>
                <a:gd name="T59" fmla="*/ 2147483647 h 366"/>
                <a:gd name="T60" fmla="*/ 2147483647 w 612"/>
                <a:gd name="T61" fmla="*/ 2147483647 h 366"/>
                <a:gd name="T62" fmla="*/ 2147483647 w 612"/>
                <a:gd name="T63" fmla="*/ 2147483647 h 366"/>
                <a:gd name="T64" fmla="*/ 2147483647 w 612"/>
                <a:gd name="T65" fmla="*/ 2147483647 h 366"/>
                <a:gd name="T66" fmla="*/ 2147483647 w 612"/>
                <a:gd name="T67" fmla="*/ 2147483647 h 366"/>
                <a:gd name="T68" fmla="*/ 2147483647 w 612"/>
                <a:gd name="T69" fmla="*/ 2147483647 h 366"/>
                <a:gd name="T70" fmla="*/ 2147483647 w 612"/>
                <a:gd name="T71" fmla="*/ 2147483647 h 366"/>
                <a:gd name="T72" fmla="*/ 2147483647 w 612"/>
                <a:gd name="T73" fmla="*/ 2147483647 h 366"/>
                <a:gd name="T74" fmla="*/ 2147483647 w 612"/>
                <a:gd name="T75" fmla="*/ 2147483647 h 366"/>
                <a:gd name="T76" fmla="*/ 2147483647 w 612"/>
                <a:gd name="T77" fmla="*/ 2147483647 h 366"/>
                <a:gd name="T78" fmla="*/ 2147483647 w 612"/>
                <a:gd name="T79" fmla="*/ 2147483647 h 366"/>
                <a:gd name="T80" fmla="*/ 2147483647 w 612"/>
                <a:gd name="T81" fmla="*/ 2147483647 h 366"/>
                <a:gd name="T82" fmla="*/ 2147483647 w 612"/>
                <a:gd name="T83" fmla="*/ 2147483647 h 366"/>
                <a:gd name="T84" fmla="*/ 2147483647 w 612"/>
                <a:gd name="T85" fmla="*/ 2147483647 h 3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2"/>
                <a:gd name="T130" fmla="*/ 0 h 366"/>
                <a:gd name="T131" fmla="*/ 612 w 612"/>
                <a:gd name="T132" fmla="*/ 366 h 3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2" h="366">
                  <a:moveTo>
                    <a:pt x="516" y="354"/>
                  </a:moveTo>
                  <a:lnTo>
                    <a:pt x="522" y="360"/>
                  </a:lnTo>
                  <a:lnTo>
                    <a:pt x="540" y="360"/>
                  </a:lnTo>
                  <a:lnTo>
                    <a:pt x="540" y="318"/>
                  </a:lnTo>
                  <a:lnTo>
                    <a:pt x="546" y="312"/>
                  </a:lnTo>
                  <a:lnTo>
                    <a:pt x="558" y="294"/>
                  </a:lnTo>
                  <a:lnTo>
                    <a:pt x="564" y="282"/>
                  </a:lnTo>
                  <a:lnTo>
                    <a:pt x="570" y="276"/>
                  </a:lnTo>
                  <a:lnTo>
                    <a:pt x="606" y="276"/>
                  </a:lnTo>
                  <a:lnTo>
                    <a:pt x="612" y="270"/>
                  </a:lnTo>
                  <a:lnTo>
                    <a:pt x="612" y="258"/>
                  </a:lnTo>
                  <a:lnTo>
                    <a:pt x="600" y="222"/>
                  </a:lnTo>
                  <a:lnTo>
                    <a:pt x="600" y="216"/>
                  </a:lnTo>
                  <a:lnTo>
                    <a:pt x="594" y="216"/>
                  </a:lnTo>
                  <a:lnTo>
                    <a:pt x="588" y="222"/>
                  </a:lnTo>
                  <a:lnTo>
                    <a:pt x="570" y="222"/>
                  </a:lnTo>
                  <a:lnTo>
                    <a:pt x="564" y="228"/>
                  </a:lnTo>
                  <a:lnTo>
                    <a:pt x="558" y="228"/>
                  </a:lnTo>
                  <a:lnTo>
                    <a:pt x="552" y="234"/>
                  </a:lnTo>
                  <a:lnTo>
                    <a:pt x="522" y="234"/>
                  </a:lnTo>
                  <a:lnTo>
                    <a:pt x="510" y="222"/>
                  </a:lnTo>
                  <a:lnTo>
                    <a:pt x="510" y="198"/>
                  </a:lnTo>
                  <a:lnTo>
                    <a:pt x="504" y="192"/>
                  </a:lnTo>
                  <a:lnTo>
                    <a:pt x="498" y="180"/>
                  </a:lnTo>
                  <a:lnTo>
                    <a:pt x="498" y="168"/>
                  </a:lnTo>
                  <a:lnTo>
                    <a:pt x="504" y="162"/>
                  </a:lnTo>
                  <a:lnTo>
                    <a:pt x="504" y="150"/>
                  </a:lnTo>
                  <a:lnTo>
                    <a:pt x="510" y="144"/>
                  </a:lnTo>
                  <a:lnTo>
                    <a:pt x="504" y="144"/>
                  </a:lnTo>
                  <a:lnTo>
                    <a:pt x="504" y="102"/>
                  </a:lnTo>
                  <a:lnTo>
                    <a:pt x="498" y="96"/>
                  </a:lnTo>
                  <a:lnTo>
                    <a:pt x="480" y="96"/>
                  </a:lnTo>
                  <a:lnTo>
                    <a:pt x="474" y="78"/>
                  </a:lnTo>
                  <a:lnTo>
                    <a:pt x="462" y="78"/>
                  </a:lnTo>
                  <a:lnTo>
                    <a:pt x="456" y="54"/>
                  </a:lnTo>
                  <a:lnTo>
                    <a:pt x="432" y="42"/>
                  </a:lnTo>
                  <a:lnTo>
                    <a:pt x="432" y="30"/>
                  </a:lnTo>
                  <a:lnTo>
                    <a:pt x="426" y="24"/>
                  </a:lnTo>
                  <a:lnTo>
                    <a:pt x="420" y="12"/>
                  </a:lnTo>
                  <a:lnTo>
                    <a:pt x="414" y="6"/>
                  </a:lnTo>
                  <a:lnTo>
                    <a:pt x="396" y="0"/>
                  </a:lnTo>
                  <a:lnTo>
                    <a:pt x="384" y="0"/>
                  </a:lnTo>
                  <a:lnTo>
                    <a:pt x="378" y="6"/>
                  </a:lnTo>
                  <a:lnTo>
                    <a:pt x="378" y="12"/>
                  </a:lnTo>
                  <a:lnTo>
                    <a:pt x="366" y="24"/>
                  </a:lnTo>
                  <a:lnTo>
                    <a:pt x="348" y="24"/>
                  </a:lnTo>
                  <a:lnTo>
                    <a:pt x="342" y="18"/>
                  </a:lnTo>
                  <a:lnTo>
                    <a:pt x="336" y="30"/>
                  </a:lnTo>
                  <a:lnTo>
                    <a:pt x="312" y="24"/>
                  </a:lnTo>
                  <a:lnTo>
                    <a:pt x="312" y="30"/>
                  </a:lnTo>
                  <a:lnTo>
                    <a:pt x="300" y="42"/>
                  </a:lnTo>
                  <a:lnTo>
                    <a:pt x="288" y="42"/>
                  </a:lnTo>
                  <a:lnTo>
                    <a:pt x="264" y="18"/>
                  </a:lnTo>
                  <a:lnTo>
                    <a:pt x="258" y="18"/>
                  </a:lnTo>
                  <a:lnTo>
                    <a:pt x="246" y="24"/>
                  </a:lnTo>
                  <a:lnTo>
                    <a:pt x="240" y="24"/>
                  </a:lnTo>
                  <a:lnTo>
                    <a:pt x="228" y="30"/>
                  </a:lnTo>
                  <a:lnTo>
                    <a:pt x="222" y="24"/>
                  </a:lnTo>
                  <a:lnTo>
                    <a:pt x="198" y="24"/>
                  </a:lnTo>
                  <a:lnTo>
                    <a:pt x="192" y="18"/>
                  </a:lnTo>
                  <a:lnTo>
                    <a:pt x="168" y="18"/>
                  </a:lnTo>
                  <a:lnTo>
                    <a:pt x="150" y="36"/>
                  </a:lnTo>
                  <a:lnTo>
                    <a:pt x="120" y="36"/>
                  </a:lnTo>
                  <a:lnTo>
                    <a:pt x="108" y="48"/>
                  </a:lnTo>
                  <a:lnTo>
                    <a:pt x="108" y="90"/>
                  </a:lnTo>
                  <a:lnTo>
                    <a:pt x="90" y="108"/>
                  </a:lnTo>
                  <a:lnTo>
                    <a:pt x="78" y="114"/>
                  </a:lnTo>
                  <a:lnTo>
                    <a:pt x="72" y="120"/>
                  </a:lnTo>
                  <a:lnTo>
                    <a:pt x="72" y="138"/>
                  </a:lnTo>
                  <a:lnTo>
                    <a:pt x="66" y="144"/>
                  </a:lnTo>
                  <a:lnTo>
                    <a:pt x="54" y="150"/>
                  </a:lnTo>
                  <a:lnTo>
                    <a:pt x="48" y="156"/>
                  </a:lnTo>
                  <a:lnTo>
                    <a:pt x="30" y="150"/>
                  </a:lnTo>
                  <a:lnTo>
                    <a:pt x="30" y="168"/>
                  </a:lnTo>
                  <a:lnTo>
                    <a:pt x="0" y="174"/>
                  </a:lnTo>
                  <a:lnTo>
                    <a:pt x="6" y="174"/>
                  </a:lnTo>
                  <a:lnTo>
                    <a:pt x="30" y="192"/>
                  </a:lnTo>
                  <a:lnTo>
                    <a:pt x="36" y="192"/>
                  </a:lnTo>
                  <a:lnTo>
                    <a:pt x="48" y="228"/>
                  </a:lnTo>
                  <a:lnTo>
                    <a:pt x="54" y="234"/>
                  </a:lnTo>
                  <a:lnTo>
                    <a:pt x="60" y="234"/>
                  </a:lnTo>
                  <a:lnTo>
                    <a:pt x="66" y="228"/>
                  </a:lnTo>
                  <a:lnTo>
                    <a:pt x="72" y="228"/>
                  </a:lnTo>
                  <a:lnTo>
                    <a:pt x="84" y="234"/>
                  </a:lnTo>
                  <a:lnTo>
                    <a:pt x="84" y="252"/>
                  </a:lnTo>
                  <a:lnTo>
                    <a:pt x="78" y="258"/>
                  </a:lnTo>
                  <a:lnTo>
                    <a:pt x="90" y="276"/>
                  </a:lnTo>
                  <a:lnTo>
                    <a:pt x="114" y="282"/>
                  </a:lnTo>
                  <a:lnTo>
                    <a:pt x="120" y="288"/>
                  </a:lnTo>
                  <a:lnTo>
                    <a:pt x="144" y="282"/>
                  </a:lnTo>
                  <a:lnTo>
                    <a:pt x="168" y="288"/>
                  </a:lnTo>
                  <a:lnTo>
                    <a:pt x="162" y="294"/>
                  </a:lnTo>
                  <a:lnTo>
                    <a:pt x="156" y="306"/>
                  </a:lnTo>
                  <a:lnTo>
                    <a:pt x="162" y="312"/>
                  </a:lnTo>
                  <a:lnTo>
                    <a:pt x="162" y="324"/>
                  </a:lnTo>
                  <a:lnTo>
                    <a:pt x="186" y="324"/>
                  </a:lnTo>
                  <a:lnTo>
                    <a:pt x="192" y="330"/>
                  </a:lnTo>
                  <a:lnTo>
                    <a:pt x="186" y="336"/>
                  </a:lnTo>
                  <a:lnTo>
                    <a:pt x="186" y="342"/>
                  </a:lnTo>
                  <a:lnTo>
                    <a:pt x="180" y="348"/>
                  </a:lnTo>
                  <a:lnTo>
                    <a:pt x="186" y="354"/>
                  </a:lnTo>
                  <a:lnTo>
                    <a:pt x="204" y="354"/>
                  </a:lnTo>
                  <a:lnTo>
                    <a:pt x="216" y="342"/>
                  </a:lnTo>
                  <a:lnTo>
                    <a:pt x="240" y="354"/>
                  </a:lnTo>
                  <a:lnTo>
                    <a:pt x="252" y="354"/>
                  </a:lnTo>
                  <a:lnTo>
                    <a:pt x="258" y="360"/>
                  </a:lnTo>
                  <a:lnTo>
                    <a:pt x="282" y="360"/>
                  </a:lnTo>
                  <a:lnTo>
                    <a:pt x="288" y="354"/>
                  </a:lnTo>
                  <a:lnTo>
                    <a:pt x="288" y="348"/>
                  </a:lnTo>
                  <a:lnTo>
                    <a:pt x="306" y="354"/>
                  </a:lnTo>
                  <a:lnTo>
                    <a:pt x="330" y="354"/>
                  </a:lnTo>
                  <a:lnTo>
                    <a:pt x="336" y="360"/>
                  </a:lnTo>
                  <a:lnTo>
                    <a:pt x="348" y="366"/>
                  </a:lnTo>
                  <a:lnTo>
                    <a:pt x="366" y="366"/>
                  </a:lnTo>
                  <a:lnTo>
                    <a:pt x="372" y="360"/>
                  </a:lnTo>
                  <a:lnTo>
                    <a:pt x="372" y="348"/>
                  </a:lnTo>
                  <a:lnTo>
                    <a:pt x="378" y="342"/>
                  </a:lnTo>
                  <a:lnTo>
                    <a:pt x="384" y="342"/>
                  </a:lnTo>
                  <a:lnTo>
                    <a:pt x="396" y="336"/>
                  </a:lnTo>
                  <a:lnTo>
                    <a:pt x="402" y="336"/>
                  </a:lnTo>
                  <a:lnTo>
                    <a:pt x="402" y="330"/>
                  </a:lnTo>
                  <a:lnTo>
                    <a:pt x="432" y="336"/>
                  </a:lnTo>
                  <a:lnTo>
                    <a:pt x="432" y="324"/>
                  </a:lnTo>
                  <a:lnTo>
                    <a:pt x="438" y="324"/>
                  </a:lnTo>
                  <a:lnTo>
                    <a:pt x="450" y="330"/>
                  </a:lnTo>
                  <a:lnTo>
                    <a:pt x="462" y="330"/>
                  </a:lnTo>
                  <a:lnTo>
                    <a:pt x="474" y="336"/>
                  </a:lnTo>
                  <a:lnTo>
                    <a:pt x="498" y="336"/>
                  </a:lnTo>
                  <a:lnTo>
                    <a:pt x="516" y="3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6" name="Portugal" descr="© INSCALE GmbH, 05.05.2010&#10;http://www.presentationload.com/">
              <a:extLst>
                <a:ext uri="{FF2B5EF4-FFF2-40B4-BE49-F238E27FC236}">
                  <a16:creationId xmlns:a16="http://schemas.microsoft.com/office/drawing/2014/main" id="{98E22634-EC52-4183-8FE2-3DC04E7F6D59}"/>
                </a:ext>
              </a:extLst>
            </p:cNvPr>
            <p:cNvSpPr>
              <a:spLocks/>
            </p:cNvSpPr>
            <p:nvPr>
              <p:custDataLst>
                <p:tags r:id="rId13"/>
              </p:custDataLst>
            </p:nvPr>
          </p:nvSpPr>
          <p:spPr bwMode="gray">
            <a:xfrm>
              <a:off x="4433581" y="4499560"/>
              <a:ext cx="314068" cy="568571"/>
            </a:xfrm>
            <a:custGeom>
              <a:avLst/>
              <a:gdLst>
                <a:gd name="T0" fmla="*/ 2147483647 w 228"/>
                <a:gd name="T1" fmla="*/ 2147483647 h 414"/>
                <a:gd name="T2" fmla="*/ 2147483647 w 228"/>
                <a:gd name="T3" fmla="*/ 2147483647 h 414"/>
                <a:gd name="T4" fmla="*/ 2147483647 w 228"/>
                <a:gd name="T5" fmla="*/ 2147483647 h 414"/>
                <a:gd name="T6" fmla="*/ 2147483647 w 228"/>
                <a:gd name="T7" fmla="*/ 2147483647 h 414"/>
                <a:gd name="T8" fmla="*/ 2147483647 w 228"/>
                <a:gd name="T9" fmla="*/ 2147483647 h 414"/>
                <a:gd name="T10" fmla="*/ 2147483647 w 228"/>
                <a:gd name="T11" fmla="*/ 2147483647 h 414"/>
                <a:gd name="T12" fmla="*/ 2147483647 w 228"/>
                <a:gd name="T13" fmla="*/ 0 h 414"/>
                <a:gd name="T14" fmla="*/ 2147483647 w 228"/>
                <a:gd name="T15" fmla="*/ 2147483647 h 414"/>
                <a:gd name="T16" fmla="*/ 2147483647 w 228"/>
                <a:gd name="T17" fmla="*/ 2147483647 h 414"/>
                <a:gd name="T18" fmla="*/ 2147483647 w 228"/>
                <a:gd name="T19" fmla="*/ 2147483647 h 414"/>
                <a:gd name="T20" fmla="*/ 2147483647 w 228"/>
                <a:gd name="T21" fmla="*/ 2147483647 h 414"/>
                <a:gd name="T22" fmla="*/ 2147483647 w 228"/>
                <a:gd name="T23" fmla="*/ 2147483647 h 414"/>
                <a:gd name="T24" fmla="*/ 2147483647 w 228"/>
                <a:gd name="T25" fmla="*/ 2147483647 h 414"/>
                <a:gd name="T26" fmla="*/ 0 w 228"/>
                <a:gd name="T27" fmla="*/ 2147483647 h 414"/>
                <a:gd name="T28" fmla="*/ 2147483647 w 228"/>
                <a:gd name="T29" fmla="*/ 2147483647 h 414"/>
                <a:gd name="T30" fmla="*/ 2147483647 w 228"/>
                <a:gd name="T31" fmla="*/ 2147483647 h 414"/>
                <a:gd name="T32" fmla="*/ 2147483647 w 228"/>
                <a:gd name="T33" fmla="*/ 2147483647 h 414"/>
                <a:gd name="T34" fmla="*/ 2147483647 w 228"/>
                <a:gd name="T35" fmla="*/ 2147483647 h 414"/>
                <a:gd name="T36" fmla="*/ 2147483647 w 228"/>
                <a:gd name="T37" fmla="*/ 2147483647 h 414"/>
                <a:gd name="T38" fmla="*/ 2147483647 w 228"/>
                <a:gd name="T39" fmla="*/ 2147483647 h 414"/>
                <a:gd name="T40" fmla="*/ 2147483647 w 228"/>
                <a:gd name="T41" fmla="*/ 2147483647 h 414"/>
                <a:gd name="T42" fmla="*/ 2147483647 w 228"/>
                <a:gd name="T43" fmla="*/ 2147483647 h 414"/>
                <a:gd name="T44" fmla="*/ 2147483647 w 228"/>
                <a:gd name="T45" fmla="*/ 2147483647 h 414"/>
                <a:gd name="T46" fmla="*/ 2147483647 w 228"/>
                <a:gd name="T47" fmla="*/ 2147483647 h 414"/>
                <a:gd name="T48" fmla="*/ 2147483647 w 228"/>
                <a:gd name="T49" fmla="*/ 2147483647 h 414"/>
                <a:gd name="T50" fmla="*/ 2147483647 w 228"/>
                <a:gd name="T51" fmla="*/ 2147483647 h 414"/>
                <a:gd name="T52" fmla="*/ 2147483647 w 228"/>
                <a:gd name="T53" fmla="*/ 2147483647 h 414"/>
                <a:gd name="T54" fmla="*/ 2147483647 w 228"/>
                <a:gd name="T55" fmla="*/ 2147483647 h 414"/>
                <a:gd name="T56" fmla="*/ 2147483647 w 228"/>
                <a:gd name="T57" fmla="*/ 2147483647 h 414"/>
                <a:gd name="T58" fmla="*/ 2147483647 w 228"/>
                <a:gd name="T59" fmla="*/ 2147483647 h 414"/>
                <a:gd name="T60" fmla="*/ 2147483647 w 228"/>
                <a:gd name="T61" fmla="*/ 2147483647 h 414"/>
                <a:gd name="T62" fmla="*/ 2147483647 w 228"/>
                <a:gd name="T63" fmla="*/ 2147483647 h 414"/>
                <a:gd name="T64" fmla="*/ 2147483647 w 228"/>
                <a:gd name="T65" fmla="*/ 2147483647 h 414"/>
                <a:gd name="T66" fmla="*/ 2147483647 w 228"/>
                <a:gd name="T67" fmla="*/ 2147483647 h 414"/>
                <a:gd name="T68" fmla="*/ 2147483647 w 228"/>
                <a:gd name="T69" fmla="*/ 2147483647 h 414"/>
                <a:gd name="T70" fmla="*/ 2147483647 w 228"/>
                <a:gd name="T71" fmla="*/ 2147483647 h 414"/>
                <a:gd name="T72" fmla="*/ 2147483647 w 228"/>
                <a:gd name="T73" fmla="*/ 2147483647 h 414"/>
                <a:gd name="T74" fmla="*/ 2147483647 w 228"/>
                <a:gd name="T75" fmla="*/ 2147483647 h 414"/>
                <a:gd name="T76" fmla="*/ 2147483647 w 228"/>
                <a:gd name="T77" fmla="*/ 2147483647 h 414"/>
                <a:gd name="T78" fmla="*/ 2147483647 w 228"/>
                <a:gd name="T79" fmla="*/ 2147483647 h 414"/>
                <a:gd name="T80" fmla="*/ 2147483647 w 228"/>
                <a:gd name="T81" fmla="*/ 2147483647 h 414"/>
                <a:gd name="T82" fmla="*/ 2147483647 w 228"/>
                <a:gd name="T83" fmla="*/ 2147483647 h 4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8"/>
                <a:gd name="T127" fmla="*/ 0 h 414"/>
                <a:gd name="T128" fmla="*/ 228 w 228"/>
                <a:gd name="T129" fmla="*/ 414 h 41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8" h="414">
                  <a:moveTo>
                    <a:pt x="210" y="30"/>
                  </a:moveTo>
                  <a:lnTo>
                    <a:pt x="210" y="12"/>
                  </a:lnTo>
                  <a:lnTo>
                    <a:pt x="156" y="12"/>
                  </a:lnTo>
                  <a:lnTo>
                    <a:pt x="156" y="18"/>
                  </a:lnTo>
                  <a:lnTo>
                    <a:pt x="150" y="24"/>
                  </a:lnTo>
                  <a:lnTo>
                    <a:pt x="138" y="24"/>
                  </a:lnTo>
                  <a:lnTo>
                    <a:pt x="132" y="18"/>
                  </a:lnTo>
                  <a:lnTo>
                    <a:pt x="114" y="18"/>
                  </a:lnTo>
                  <a:lnTo>
                    <a:pt x="108" y="24"/>
                  </a:lnTo>
                  <a:lnTo>
                    <a:pt x="96" y="24"/>
                  </a:lnTo>
                  <a:lnTo>
                    <a:pt x="96" y="18"/>
                  </a:lnTo>
                  <a:lnTo>
                    <a:pt x="102" y="18"/>
                  </a:lnTo>
                  <a:lnTo>
                    <a:pt x="114" y="6"/>
                  </a:lnTo>
                  <a:lnTo>
                    <a:pt x="114" y="0"/>
                  </a:lnTo>
                  <a:lnTo>
                    <a:pt x="90" y="0"/>
                  </a:lnTo>
                  <a:lnTo>
                    <a:pt x="66" y="12"/>
                  </a:lnTo>
                  <a:lnTo>
                    <a:pt x="60" y="18"/>
                  </a:lnTo>
                  <a:lnTo>
                    <a:pt x="60" y="36"/>
                  </a:lnTo>
                  <a:lnTo>
                    <a:pt x="66" y="60"/>
                  </a:lnTo>
                  <a:lnTo>
                    <a:pt x="66" y="78"/>
                  </a:lnTo>
                  <a:lnTo>
                    <a:pt x="60" y="108"/>
                  </a:lnTo>
                  <a:lnTo>
                    <a:pt x="48" y="138"/>
                  </a:lnTo>
                  <a:lnTo>
                    <a:pt x="30" y="174"/>
                  </a:lnTo>
                  <a:lnTo>
                    <a:pt x="12" y="222"/>
                  </a:lnTo>
                  <a:lnTo>
                    <a:pt x="6" y="234"/>
                  </a:lnTo>
                  <a:lnTo>
                    <a:pt x="6" y="240"/>
                  </a:lnTo>
                  <a:lnTo>
                    <a:pt x="0" y="252"/>
                  </a:lnTo>
                  <a:lnTo>
                    <a:pt x="0" y="264"/>
                  </a:lnTo>
                  <a:lnTo>
                    <a:pt x="18" y="282"/>
                  </a:lnTo>
                  <a:lnTo>
                    <a:pt x="30" y="288"/>
                  </a:lnTo>
                  <a:lnTo>
                    <a:pt x="42" y="342"/>
                  </a:lnTo>
                  <a:lnTo>
                    <a:pt x="42" y="348"/>
                  </a:lnTo>
                  <a:lnTo>
                    <a:pt x="36" y="354"/>
                  </a:lnTo>
                  <a:lnTo>
                    <a:pt x="36" y="366"/>
                  </a:lnTo>
                  <a:lnTo>
                    <a:pt x="30" y="384"/>
                  </a:lnTo>
                  <a:lnTo>
                    <a:pt x="24" y="396"/>
                  </a:lnTo>
                  <a:lnTo>
                    <a:pt x="24" y="408"/>
                  </a:lnTo>
                  <a:lnTo>
                    <a:pt x="48" y="408"/>
                  </a:lnTo>
                  <a:lnTo>
                    <a:pt x="60" y="402"/>
                  </a:lnTo>
                  <a:lnTo>
                    <a:pt x="72" y="402"/>
                  </a:lnTo>
                  <a:lnTo>
                    <a:pt x="84" y="414"/>
                  </a:lnTo>
                  <a:lnTo>
                    <a:pt x="96" y="414"/>
                  </a:lnTo>
                  <a:lnTo>
                    <a:pt x="108" y="408"/>
                  </a:lnTo>
                  <a:lnTo>
                    <a:pt x="114" y="402"/>
                  </a:lnTo>
                  <a:lnTo>
                    <a:pt x="120" y="402"/>
                  </a:lnTo>
                  <a:lnTo>
                    <a:pt x="126" y="396"/>
                  </a:lnTo>
                  <a:lnTo>
                    <a:pt x="126" y="348"/>
                  </a:lnTo>
                  <a:lnTo>
                    <a:pt x="132" y="342"/>
                  </a:lnTo>
                  <a:lnTo>
                    <a:pt x="138" y="330"/>
                  </a:lnTo>
                  <a:lnTo>
                    <a:pt x="150" y="330"/>
                  </a:lnTo>
                  <a:lnTo>
                    <a:pt x="162" y="318"/>
                  </a:lnTo>
                  <a:lnTo>
                    <a:pt x="162" y="312"/>
                  </a:lnTo>
                  <a:lnTo>
                    <a:pt x="150" y="312"/>
                  </a:lnTo>
                  <a:lnTo>
                    <a:pt x="144" y="306"/>
                  </a:lnTo>
                  <a:lnTo>
                    <a:pt x="138" y="294"/>
                  </a:lnTo>
                  <a:lnTo>
                    <a:pt x="138" y="288"/>
                  </a:lnTo>
                  <a:lnTo>
                    <a:pt x="132" y="282"/>
                  </a:lnTo>
                  <a:lnTo>
                    <a:pt x="132" y="276"/>
                  </a:lnTo>
                  <a:lnTo>
                    <a:pt x="144" y="264"/>
                  </a:lnTo>
                  <a:lnTo>
                    <a:pt x="156" y="258"/>
                  </a:lnTo>
                  <a:lnTo>
                    <a:pt x="168" y="246"/>
                  </a:lnTo>
                  <a:lnTo>
                    <a:pt x="168" y="240"/>
                  </a:lnTo>
                  <a:lnTo>
                    <a:pt x="156" y="234"/>
                  </a:lnTo>
                  <a:lnTo>
                    <a:pt x="150" y="228"/>
                  </a:lnTo>
                  <a:lnTo>
                    <a:pt x="150" y="216"/>
                  </a:lnTo>
                  <a:lnTo>
                    <a:pt x="126" y="192"/>
                  </a:lnTo>
                  <a:lnTo>
                    <a:pt x="162" y="192"/>
                  </a:lnTo>
                  <a:lnTo>
                    <a:pt x="174" y="180"/>
                  </a:lnTo>
                  <a:lnTo>
                    <a:pt x="174" y="168"/>
                  </a:lnTo>
                  <a:lnTo>
                    <a:pt x="168" y="162"/>
                  </a:lnTo>
                  <a:lnTo>
                    <a:pt x="168" y="150"/>
                  </a:lnTo>
                  <a:lnTo>
                    <a:pt x="174" y="144"/>
                  </a:lnTo>
                  <a:lnTo>
                    <a:pt x="180" y="144"/>
                  </a:lnTo>
                  <a:lnTo>
                    <a:pt x="180" y="126"/>
                  </a:lnTo>
                  <a:lnTo>
                    <a:pt x="186" y="108"/>
                  </a:lnTo>
                  <a:lnTo>
                    <a:pt x="186" y="96"/>
                  </a:lnTo>
                  <a:lnTo>
                    <a:pt x="180" y="90"/>
                  </a:lnTo>
                  <a:lnTo>
                    <a:pt x="174" y="90"/>
                  </a:lnTo>
                  <a:lnTo>
                    <a:pt x="174" y="84"/>
                  </a:lnTo>
                  <a:lnTo>
                    <a:pt x="180" y="78"/>
                  </a:lnTo>
                  <a:lnTo>
                    <a:pt x="204" y="66"/>
                  </a:lnTo>
                  <a:lnTo>
                    <a:pt x="228" y="42"/>
                  </a:lnTo>
                  <a:lnTo>
                    <a:pt x="228" y="36"/>
                  </a:lnTo>
                  <a:lnTo>
                    <a:pt x="216" y="30"/>
                  </a:lnTo>
                  <a:lnTo>
                    <a:pt x="210"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7" name="Poland" descr="© INSCALE GmbH, 05.05.2010&#10;http://www.presentationload.com/">
              <a:extLst>
                <a:ext uri="{FF2B5EF4-FFF2-40B4-BE49-F238E27FC236}">
                  <a16:creationId xmlns:a16="http://schemas.microsoft.com/office/drawing/2014/main" id="{BBD51E8C-801E-4B8D-AE1B-4DFBE86508A3}"/>
                </a:ext>
              </a:extLst>
            </p:cNvPr>
            <p:cNvSpPr>
              <a:spLocks/>
            </p:cNvSpPr>
            <p:nvPr>
              <p:custDataLst>
                <p:tags r:id="rId14"/>
              </p:custDataLst>
            </p:nvPr>
          </p:nvSpPr>
          <p:spPr bwMode="gray">
            <a:xfrm>
              <a:off x="6561646" y="3118756"/>
              <a:ext cx="866389" cy="622720"/>
            </a:xfrm>
            <a:custGeom>
              <a:avLst/>
              <a:gdLst>
                <a:gd name="T0" fmla="*/ 2147483647 w 624"/>
                <a:gd name="T1" fmla="*/ 2147483647 h 450"/>
                <a:gd name="T2" fmla="*/ 2147483647 w 624"/>
                <a:gd name="T3" fmla="*/ 2147483647 h 450"/>
                <a:gd name="T4" fmla="*/ 2147483647 w 624"/>
                <a:gd name="T5" fmla="*/ 2147483647 h 450"/>
                <a:gd name="T6" fmla="*/ 2147483647 w 624"/>
                <a:gd name="T7" fmla="*/ 2147483647 h 450"/>
                <a:gd name="T8" fmla="*/ 2147483647 w 624"/>
                <a:gd name="T9" fmla="*/ 2147483647 h 450"/>
                <a:gd name="T10" fmla="*/ 2147483647 w 624"/>
                <a:gd name="T11" fmla="*/ 2147483647 h 450"/>
                <a:gd name="T12" fmla="*/ 2147483647 w 624"/>
                <a:gd name="T13" fmla="*/ 2147483647 h 450"/>
                <a:gd name="T14" fmla="*/ 2147483647 w 624"/>
                <a:gd name="T15" fmla="*/ 2147483647 h 450"/>
                <a:gd name="T16" fmla="*/ 2147483647 w 624"/>
                <a:gd name="T17" fmla="*/ 2147483647 h 450"/>
                <a:gd name="T18" fmla="*/ 2147483647 w 624"/>
                <a:gd name="T19" fmla="*/ 2147483647 h 450"/>
                <a:gd name="T20" fmla="*/ 2147483647 w 624"/>
                <a:gd name="T21" fmla="*/ 2147483647 h 450"/>
                <a:gd name="T22" fmla="*/ 2147483647 w 624"/>
                <a:gd name="T23" fmla="*/ 2147483647 h 450"/>
                <a:gd name="T24" fmla="*/ 2147483647 w 624"/>
                <a:gd name="T25" fmla="*/ 2147483647 h 450"/>
                <a:gd name="T26" fmla="*/ 2147483647 w 624"/>
                <a:gd name="T27" fmla="*/ 2147483647 h 450"/>
                <a:gd name="T28" fmla="*/ 2147483647 w 624"/>
                <a:gd name="T29" fmla="*/ 2147483647 h 450"/>
                <a:gd name="T30" fmla="*/ 2147483647 w 624"/>
                <a:gd name="T31" fmla="*/ 2147483647 h 450"/>
                <a:gd name="T32" fmla="*/ 2147483647 w 624"/>
                <a:gd name="T33" fmla="*/ 2147483647 h 450"/>
                <a:gd name="T34" fmla="*/ 2147483647 w 624"/>
                <a:gd name="T35" fmla="*/ 2147483647 h 450"/>
                <a:gd name="T36" fmla="*/ 2147483647 w 624"/>
                <a:gd name="T37" fmla="*/ 2147483647 h 450"/>
                <a:gd name="T38" fmla="*/ 2147483647 w 624"/>
                <a:gd name="T39" fmla="*/ 2147483647 h 450"/>
                <a:gd name="T40" fmla="*/ 2147483647 w 624"/>
                <a:gd name="T41" fmla="*/ 2147483647 h 450"/>
                <a:gd name="T42" fmla="*/ 2147483647 w 624"/>
                <a:gd name="T43" fmla="*/ 2147483647 h 450"/>
                <a:gd name="T44" fmla="*/ 2147483647 w 624"/>
                <a:gd name="T45" fmla="*/ 2147483647 h 450"/>
                <a:gd name="T46" fmla="*/ 2147483647 w 624"/>
                <a:gd name="T47" fmla="*/ 2147483647 h 450"/>
                <a:gd name="T48" fmla="*/ 2147483647 w 624"/>
                <a:gd name="T49" fmla="*/ 2147483647 h 450"/>
                <a:gd name="T50" fmla="*/ 2147483647 w 624"/>
                <a:gd name="T51" fmla="*/ 2147483647 h 450"/>
                <a:gd name="T52" fmla="*/ 2147483647 w 624"/>
                <a:gd name="T53" fmla="*/ 2147483647 h 450"/>
                <a:gd name="T54" fmla="*/ 2147483647 w 624"/>
                <a:gd name="T55" fmla="*/ 2147483647 h 450"/>
                <a:gd name="T56" fmla="*/ 2147483647 w 624"/>
                <a:gd name="T57" fmla="*/ 2147483647 h 450"/>
                <a:gd name="T58" fmla="*/ 0 w 624"/>
                <a:gd name="T59" fmla="*/ 2147483647 h 450"/>
                <a:gd name="T60" fmla="*/ 2147483647 w 624"/>
                <a:gd name="T61" fmla="*/ 2147483647 h 450"/>
                <a:gd name="T62" fmla="*/ 2147483647 w 624"/>
                <a:gd name="T63" fmla="*/ 2147483647 h 450"/>
                <a:gd name="T64" fmla="*/ 2147483647 w 624"/>
                <a:gd name="T65" fmla="*/ 2147483647 h 450"/>
                <a:gd name="T66" fmla="*/ 2147483647 w 624"/>
                <a:gd name="T67" fmla="*/ 2147483647 h 450"/>
                <a:gd name="T68" fmla="*/ 2147483647 w 624"/>
                <a:gd name="T69" fmla="*/ 2147483647 h 450"/>
                <a:gd name="T70" fmla="*/ 2147483647 w 624"/>
                <a:gd name="T71" fmla="*/ 2147483647 h 450"/>
                <a:gd name="T72" fmla="*/ 2147483647 w 624"/>
                <a:gd name="T73" fmla="*/ 2147483647 h 450"/>
                <a:gd name="T74" fmla="*/ 2147483647 w 624"/>
                <a:gd name="T75" fmla="*/ 2147483647 h 450"/>
                <a:gd name="T76" fmla="*/ 2147483647 w 624"/>
                <a:gd name="T77" fmla="*/ 2147483647 h 450"/>
                <a:gd name="T78" fmla="*/ 2147483647 w 624"/>
                <a:gd name="T79" fmla="*/ 2147483647 h 450"/>
                <a:gd name="T80" fmla="*/ 2147483647 w 624"/>
                <a:gd name="T81" fmla="*/ 2147483647 h 450"/>
                <a:gd name="T82" fmla="*/ 2147483647 w 624"/>
                <a:gd name="T83" fmla="*/ 2147483647 h 450"/>
                <a:gd name="T84" fmla="*/ 2147483647 w 624"/>
                <a:gd name="T85" fmla="*/ 2147483647 h 450"/>
                <a:gd name="T86" fmla="*/ 2147483647 w 624"/>
                <a:gd name="T87" fmla="*/ 2147483647 h 450"/>
                <a:gd name="T88" fmla="*/ 2147483647 w 624"/>
                <a:gd name="T89" fmla="*/ 2147483647 h 450"/>
                <a:gd name="T90" fmla="*/ 2147483647 w 624"/>
                <a:gd name="T91" fmla="*/ 2147483647 h 450"/>
                <a:gd name="T92" fmla="*/ 2147483647 w 624"/>
                <a:gd name="T93" fmla="*/ 2147483647 h 450"/>
                <a:gd name="T94" fmla="*/ 2147483647 w 624"/>
                <a:gd name="T95" fmla="*/ 2147483647 h 450"/>
                <a:gd name="T96" fmla="*/ 2147483647 w 624"/>
                <a:gd name="T97" fmla="*/ 2147483647 h 450"/>
                <a:gd name="T98" fmla="*/ 2147483647 w 624"/>
                <a:gd name="T99" fmla="*/ 2147483647 h 450"/>
                <a:gd name="T100" fmla="*/ 2147483647 w 624"/>
                <a:gd name="T101" fmla="*/ 2147483647 h 450"/>
                <a:gd name="T102" fmla="*/ 2147483647 w 624"/>
                <a:gd name="T103" fmla="*/ 2147483647 h 450"/>
                <a:gd name="T104" fmla="*/ 2147483647 w 624"/>
                <a:gd name="T105" fmla="*/ 2147483647 h 450"/>
                <a:gd name="T106" fmla="*/ 2147483647 w 624"/>
                <a:gd name="T107" fmla="*/ 2147483647 h 4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24"/>
                <a:gd name="T163" fmla="*/ 0 h 450"/>
                <a:gd name="T164" fmla="*/ 624 w 624"/>
                <a:gd name="T165" fmla="*/ 450 h 4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24" h="450">
                  <a:moveTo>
                    <a:pt x="426" y="426"/>
                  </a:moveTo>
                  <a:lnTo>
                    <a:pt x="432" y="426"/>
                  </a:lnTo>
                  <a:lnTo>
                    <a:pt x="444" y="420"/>
                  </a:lnTo>
                  <a:lnTo>
                    <a:pt x="450" y="414"/>
                  </a:lnTo>
                  <a:lnTo>
                    <a:pt x="474" y="414"/>
                  </a:lnTo>
                  <a:lnTo>
                    <a:pt x="498" y="438"/>
                  </a:lnTo>
                  <a:lnTo>
                    <a:pt x="528" y="438"/>
                  </a:lnTo>
                  <a:lnTo>
                    <a:pt x="528" y="450"/>
                  </a:lnTo>
                  <a:lnTo>
                    <a:pt x="552" y="450"/>
                  </a:lnTo>
                  <a:lnTo>
                    <a:pt x="540" y="438"/>
                  </a:lnTo>
                  <a:lnTo>
                    <a:pt x="540" y="396"/>
                  </a:lnTo>
                  <a:lnTo>
                    <a:pt x="594" y="348"/>
                  </a:lnTo>
                  <a:lnTo>
                    <a:pt x="606" y="348"/>
                  </a:lnTo>
                  <a:lnTo>
                    <a:pt x="612" y="342"/>
                  </a:lnTo>
                  <a:lnTo>
                    <a:pt x="618" y="342"/>
                  </a:lnTo>
                  <a:lnTo>
                    <a:pt x="624" y="336"/>
                  </a:lnTo>
                  <a:lnTo>
                    <a:pt x="618" y="330"/>
                  </a:lnTo>
                  <a:lnTo>
                    <a:pt x="618" y="324"/>
                  </a:lnTo>
                  <a:lnTo>
                    <a:pt x="612" y="318"/>
                  </a:lnTo>
                  <a:lnTo>
                    <a:pt x="618" y="306"/>
                  </a:lnTo>
                  <a:lnTo>
                    <a:pt x="612" y="300"/>
                  </a:lnTo>
                  <a:lnTo>
                    <a:pt x="600" y="294"/>
                  </a:lnTo>
                  <a:lnTo>
                    <a:pt x="600" y="288"/>
                  </a:lnTo>
                  <a:lnTo>
                    <a:pt x="582" y="270"/>
                  </a:lnTo>
                  <a:lnTo>
                    <a:pt x="576" y="252"/>
                  </a:lnTo>
                  <a:lnTo>
                    <a:pt x="582" y="252"/>
                  </a:lnTo>
                  <a:lnTo>
                    <a:pt x="576" y="240"/>
                  </a:lnTo>
                  <a:lnTo>
                    <a:pt x="576" y="210"/>
                  </a:lnTo>
                  <a:lnTo>
                    <a:pt x="564" y="198"/>
                  </a:lnTo>
                  <a:lnTo>
                    <a:pt x="558" y="198"/>
                  </a:lnTo>
                  <a:lnTo>
                    <a:pt x="552" y="192"/>
                  </a:lnTo>
                  <a:lnTo>
                    <a:pt x="552" y="186"/>
                  </a:lnTo>
                  <a:lnTo>
                    <a:pt x="564" y="186"/>
                  </a:lnTo>
                  <a:lnTo>
                    <a:pt x="564" y="168"/>
                  </a:lnTo>
                  <a:lnTo>
                    <a:pt x="588" y="162"/>
                  </a:lnTo>
                  <a:lnTo>
                    <a:pt x="588" y="150"/>
                  </a:lnTo>
                  <a:lnTo>
                    <a:pt x="594" y="144"/>
                  </a:lnTo>
                  <a:lnTo>
                    <a:pt x="594" y="138"/>
                  </a:lnTo>
                  <a:lnTo>
                    <a:pt x="588" y="132"/>
                  </a:lnTo>
                  <a:lnTo>
                    <a:pt x="576" y="108"/>
                  </a:lnTo>
                  <a:lnTo>
                    <a:pt x="570" y="102"/>
                  </a:lnTo>
                  <a:lnTo>
                    <a:pt x="570" y="90"/>
                  </a:lnTo>
                  <a:lnTo>
                    <a:pt x="564" y="84"/>
                  </a:lnTo>
                  <a:lnTo>
                    <a:pt x="558" y="72"/>
                  </a:lnTo>
                  <a:lnTo>
                    <a:pt x="558" y="48"/>
                  </a:lnTo>
                  <a:lnTo>
                    <a:pt x="546" y="42"/>
                  </a:lnTo>
                  <a:lnTo>
                    <a:pt x="540" y="42"/>
                  </a:lnTo>
                  <a:lnTo>
                    <a:pt x="522" y="36"/>
                  </a:lnTo>
                  <a:lnTo>
                    <a:pt x="498" y="36"/>
                  </a:lnTo>
                  <a:lnTo>
                    <a:pt x="498" y="42"/>
                  </a:lnTo>
                  <a:lnTo>
                    <a:pt x="408" y="42"/>
                  </a:lnTo>
                  <a:lnTo>
                    <a:pt x="402" y="36"/>
                  </a:lnTo>
                  <a:lnTo>
                    <a:pt x="390" y="36"/>
                  </a:lnTo>
                  <a:lnTo>
                    <a:pt x="384" y="30"/>
                  </a:lnTo>
                  <a:lnTo>
                    <a:pt x="360" y="30"/>
                  </a:lnTo>
                  <a:lnTo>
                    <a:pt x="354" y="36"/>
                  </a:lnTo>
                  <a:lnTo>
                    <a:pt x="348" y="36"/>
                  </a:lnTo>
                  <a:lnTo>
                    <a:pt x="342" y="30"/>
                  </a:lnTo>
                  <a:lnTo>
                    <a:pt x="312" y="30"/>
                  </a:lnTo>
                  <a:lnTo>
                    <a:pt x="300" y="36"/>
                  </a:lnTo>
                  <a:lnTo>
                    <a:pt x="282" y="36"/>
                  </a:lnTo>
                  <a:lnTo>
                    <a:pt x="276" y="30"/>
                  </a:lnTo>
                  <a:lnTo>
                    <a:pt x="270" y="18"/>
                  </a:lnTo>
                  <a:lnTo>
                    <a:pt x="264" y="12"/>
                  </a:lnTo>
                  <a:lnTo>
                    <a:pt x="264" y="6"/>
                  </a:lnTo>
                  <a:lnTo>
                    <a:pt x="258" y="6"/>
                  </a:lnTo>
                  <a:lnTo>
                    <a:pt x="252" y="0"/>
                  </a:lnTo>
                  <a:lnTo>
                    <a:pt x="210" y="0"/>
                  </a:lnTo>
                  <a:lnTo>
                    <a:pt x="192" y="6"/>
                  </a:lnTo>
                  <a:lnTo>
                    <a:pt x="180" y="12"/>
                  </a:lnTo>
                  <a:lnTo>
                    <a:pt x="162" y="12"/>
                  </a:lnTo>
                  <a:lnTo>
                    <a:pt x="150" y="18"/>
                  </a:lnTo>
                  <a:lnTo>
                    <a:pt x="144" y="24"/>
                  </a:lnTo>
                  <a:lnTo>
                    <a:pt x="138" y="24"/>
                  </a:lnTo>
                  <a:lnTo>
                    <a:pt x="120" y="42"/>
                  </a:lnTo>
                  <a:lnTo>
                    <a:pt x="60" y="48"/>
                  </a:lnTo>
                  <a:lnTo>
                    <a:pt x="54" y="48"/>
                  </a:lnTo>
                  <a:lnTo>
                    <a:pt x="48" y="54"/>
                  </a:lnTo>
                  <a:lnTo>
                    <a:pt x="24" y="66"/>
                  </a:lnTo>
                  <a:lnTo>
                    <a:pt x="18" y="66"/>
                  </a:lnTo>
                  <a:lnTo>
                    <a:pt x="12" y="72"/>
                  </a:lnTo>
                  <a:lnTo>
                    <a:pt x="18" y="78"/>
                  </a:lnTo>
                  <a:lnTo>
                    <a:pt x="18" y="96"/>
                  </a:lnTo>
                  <a:lnTo>
                    <a:pt x="6" y="90"/>
                  </a:lnTo>
                  <a:lnTo>
                    <a:pt x="6" y="108"/>
                  </a:lnTo>
                  <a:lnTo>
                    <a:pt x="12" y="108"/>
                  </a:lnTo>
                  <a:lnTo>
                    <a:pt x="18" y="114"/>
                  </a:lnTo>
                  <a:lnTo>
                    <a:pt x="18" y="132"/>
                  </a:lnTo>
                  <a:lnTo>
                    <a:pt x="6" y="144"/>
                  </a:lnTo>
                  <a:lnTo>
                    <a:pt x="0" y="144"/>
                  </a:lnTo>
                  <a:lnTo>
                    <a:pt x="0" y="156"/>
                  </a:lnTo>
                  <a:lnTo>
                    <a:pt x="6" y="162"/>
                  </a:lnTo>
                  <a:lnTo>
                    <a:pt x="12" y="162"/>
                  </a:lnTo>
                  <a:lnTo>
                    <a:pt x="18" y="168"/>
                  </a:lnTo>
                  <a:lnTo>
                    <a:pt x="30" y="168"/>
                  </a:lnTo>
                  <a:lnTo>
                    <a:pt x="30" y="186"/>
                  </a:lnTo>
                  <a:lnTo>
                    <a:pt x="24" y="186"/>
                  </a:lnTo>
                  <a:lnTo>
                    <a:pt x="24" y="198"/>
                  </a:lnTo>
                  <a:lnTo>
                    <a:pt x="36" y="198"/>
                  </a:lnTo>
                  <a:lnTo>
                    <a:pt x="36" y="204"/>
                  </a:lnTo>
                  <a:lnTo>
                    <a:pt x="30" y="210"/>
                  </a:lnTo>
                  <a:lnTo>
                    <a:pt x="36" y="210"/>
                  </a:lnTo>
                  <a:lnTo>
                    <a:pt x="42" y="216"/>
                  </a:lnTo>
                  <a:lnTo>
                    <a:pt x="36" y="222"/>
                  </a:lnTo>
                  <a:lnTo>
                    <a:pt x="24" y="228"/>
                  </a:lnTo>
                  <a:lnTo>
                    <a:pt x="24" y="234"/>
                  </a:lnTo>
                  <a:lnTo>
                    <a:pt x="30" y="240"/>
                  </a:lnTo>
                  <a:lnTo>
                    <a:pt x="36" y="240"/>
                  </a:lnTo>
                  <a:lnTo>
                    <a:pt x="42" y="246"/>
                  </a:lnTo>
                  <a:lnTo>
                    <a:pt x="42" y="264"/>
                  </a:lnTo>
                  <a:lnTo>
                    <a:pt x="48" y="258"/>
                  </a:lnTo>
                  <a:lnTo>
                    <a:pt x="54" y="258"/>
                  </a:lnTo>
                  <a:lnTo>
                    <a:pt x="54" y="270"/>
                  </a:lnTo>
                  <a:lnTo>
                    <a:pt x="48" y="276"/>
                  </a:lnTo>
                  <a:lnTo>
                    <a:pt x="60" y="276"/>
                  </a:lnTo>
                  <a:lnTo>
                    <a:pt x="60" y="282"/>
                  </a:lnTo>
                  <a:lnTo>
                    <a:pt x="54" y="282"/>
                  </a:lnTo>
                  <a:lnTo>
                    <a:pt x="54" y="294"/>
                  </a:lnTo>
                  <a:lnTo>
                    <a:pt x="72" y="294"/>
                  </a:lnTo>
                  <a:lnTo>
                    <a:pt x="78" y="312"/>
                  </a:lnTo>
                  <a:lnTo>
                    <a:pt x="96" y="312"/>
                  </a:lnTo>
                  <a:lnTo>
                    <a:pt x="108" y="318"/>
                  </a:lnTo>
                  <a:lnTo>
                    <a:pt x="114" y="318"/>
                  </a:lnTo>
                  <a:lnTo>
                    <a:pt x="114" y="324"/>
                  </a:lnTo>
                  <a:lnTo>
                    <a:pt x="138" y="324"/>
                  </a:lnTo>
                  <a:lnTo>
                    <a:pt x="144" y="330"/>
                  </a:lnTo>
                  <a:lnTo>
                    <a:pt x="132" y="336"/>
                  </a:lnTo>
                  <a:lnTo>
                    <a:pt x="144" y="342"/>
                  </a:lnTo>
                  <a:lnTo>
                    <a:pt x="144" y="354"/>
                  </a:lnTo>
                  <a:lnTo>
                    <a:pt x="150" y="354"/>
                  </a:lnTo>
                  <a:lnTo>
                    <a:pt x="156" y="360"/>
                  </a:lnTo>
                  <a:lnTo>
                    <a:pt x="174" y="360"/>
                  </a:lnTo>
                  <a:lnTo>
                    <a:pt x="174" y="354"/>
                  </a:lnTo>
                  <a:lnTo>
                    <a:pt x="180" y="354"/>
                  </a:lnTo>
                  <a:lnTo>
                    <a:pt x="192" y="348"/>
                  </a:lnTo>
                  <a:lnTo>
                    <a:pt x="210" y="348"/>
                  </a:lnTo>
                  <a:lnTo>
                    <a:pt x="204" y="354"/>
                  </a:lnTo>
                  <a:lnTo>
                    <a:pt x="222" y="354"/>
                  </a:lnTo>
                  <a:lnTo>
                    <a:pt x="228" y="360"/>
                  </a:lnTo>
                  <a:lnTo>
                    <a:pt x="234" y="372"/>
                  </a:lnTo>
                  <a:lnTo>
                    <a:pt x="240" y="378"/>
                  </a:lnTo>
                  <a:lnTo>
                    <a:pt x="246" y="366"/>
                  </a:lnTo>
                  <a:lnTo>
                    <a:pt x="252" y="372"/>
                  </a:lnTo>
                  <a:lnTo>
                    <a:pt x="252" y="378"/>
                  </a:lnTo>
                  <a:lnTo>
                    <a:pt x="270" y="378"/>
                  </a:lnTo>
                  <a:lnTo>
                    <a:pt x="282" y="384"/>
                  </a:lnTo>
                  <a:lnTo>
                    <a:pt x="282" y="390"/>
                  </a:lnTo>
                  <a:lnTo>
                    <a:pt x="288" y="402"/>
                  </a:lnTo>
                  <a:lnTo>
                    <a:pt x="306" y="420"/>
                  </a:lnTo>
                  <a:lnTo>
                    <a:pt x="318" y="420"/>
                  </a:lnTo>
                  <a:lnTo>
                    <a:pt x="330" y="408"/>
                  </a:lnTo>
                  <a:lnTo>
                    <a:pt x="342" y="408"/>
                  </a:lnTo>
                  <a:lnTo>
                    <a:pt x="354" y="420"/>
                  </a:lnTo>
                  <a:lnTo>
                    <a:pt x="360" y="420"/>
                  </a:lnTo>
                  <a:lnTo>
                    <a:pt x="360" y="426"/>
                  </a:lnTo>
                  <a:lnTo>
                    <a:pt x="366" y="432"/>
                  </a:lnTo>
                  <a:lnTo>
                    <a:pt x="378" y="432"/>
                  </a:lnTo>
                  <a:lnTo>
                    <a:pt x="384" y="426"/>
                  </a:lnTo>
                  <a:lnTo>
                    <a:pt x="384" y="420"/>
                  </a:lnTo>
                  <a:lnTo>
                    <a:pt x="414" y="420"/>
                  </a:lnTo>
                  <a:lnTo>
                    <a:pt x="420" y="426"/>
                  </a:lnTo>
                  <a:lnTo>
                    <a:pt x="426" y="42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8" name="Norway" descr="© INSCALE GmbH, 05.05.2010&#10;http://www.presentationload.com/">
              <a:extLst>
                <a:ext uri="{FF2B5EF4-FFF2-40B4-BE49-F238E27FC236}">
                  <a16:creationId xmlns:a16="http://schemas.microsoft.com/office/drawing/2014/main" id="{847D1CA7-693A-4E3F-B253-626CC5E8B184}"/>
                </a:ext>
              </a:extLst>
            </p:cNvPr>
            <p:cNvSpPr>
              <a:spLocks noEditPoints="1"/>
            </p:cNvSpPr>
            <p:nvPr>
              <p:custDataLst>
                <p:tags r:id="rId15"/>
              </p:custDataLst>
            </p:nvPr>
          </p:nvSpPr>
          <p:spPr bwMode="gray">
            <a:xfrm>
              <a:off x="5830632" y="709117"/>
              <a:ext cx="1884393" cy="2073916"/>
            </a:xfrm>
            <a:custGeom>
              <a:avLst/>
              <a:gdLst>
                <a:gd name="T0" fmla="*/ 2147483647 w 1362"/>
                <a:gd name="T1" fmla="*/ 2147483647 h 1500"/>
                <a:gd name="T2" fmla="*/ 2147483647 w 1362"/>
                <a:gd name="T3" fmla="*/ 2147483647 h 1500"/>
                <a:gd name="T4" fmla="*/ 2147483647 w 1362"/>
                <a:gd name="T5" fmla="*/ 2147483647 h 1500"/>
                <a:gd name="T6" fmla="*/ 2147483647 w 1362"/>
                <a:gd name="T7" fmla="*/ 2147483647 h 1500"/>
                <a:gd name="T8" fmla="*/ 2147483647 w 1362"/>
                <a:gd name="T9" fmla="*/ 0 h 1500"/>
                <a:gd name="T10" fmla="*/ 2147483647 w 1362"/>
                <a:gd name="T11" fmla="*/ 2147483647 h 1500"/>
                <a:gd name="T12" fmla="*/ 2147483647 w 1362"/>
                <a:gd name="T13" fmla="*/ 2147483647 h 1500"/>
                <a:gd name="T14" fmla="*/ 2147483647 w 1362"/>
                <a:gd name="T15" fmla="*/ 2147483647 h 1500"/>
                <a:gd name="T16" fmla="*/ 2147483647 w 1362"/>
                <a:gd name="T17" fmla="*/ 2147483647 h 1500"/>
                <a:gd name="T18" fmla="*/ 2147483647 w 1362"/>
                <a:gd name="T19" fmla="*/ 2147483647 h 1500"/>
                <a:gd name="T20" fmla="*/ 2147483647 w 1362"/>
                <a:gd name="T21" fmla="*/ 2147483647 h 1500"/>
                <a:gd name="T22" fmla="*/ 2147483647 w 1362"/>
                <a:gd name="T23" fmla="*/ 2147483647 h 1500"/>
                <a:gd name="T24" fmla="*/ 2147483647 w 1362"/>
                <a:gd name="T25" fmla="*/ 2147483647 h 1500"/>
                <a:gd name="T26" fmla="*/ 2147483647 w 1362"/>
                <a:gd name="T27" fmla="*/ 2147483647 h 1500"/>
                <a:gd name="T28" fmla="*/ 2147483647 w 1362"/>
                <a:gd name="T29" fmla="*/ 2147483647 h 1500"/>
                <a:gd name="T30" fmla="*/ 2147483647 w 1362"/>
                <a:gd name="T31" fmla="*/ 2147483647 h 1500"/>
                <a:gd name="T32" fmla="*/ 2147483647 w 1362"/>
                <a:gd name="T33" fmla="*/ 2147483647 h 1500"/>
                <a:gd name="T34" fmla="*/ 2147483647 w 1362"/>
                <a:gd name="T35" fmla="*/ 2147483647 h 1500"/>
                <a:gd name="T36" fmla="*/ 2147483647 w 1362"/>
                <a:gd name="T37" fmla="*/ 2147483647 h 1500"/>
                <a:gd name="T38" fmla="*/ 2147483647 w 1362"/>
                <a:gd name="T39" fmla="*/ 2147483647 h 1500"/>
                <a:gd name="T40" fmla="*/ 2147483647 w 1362"/>
                <a:gd name="T41" fmla="*/ 2147483647 h 1500"/>
                <a:gd name="T42" fmla="*/ 2147483647 w 1362"/>
                <a:gd name="T43" fmla="*/ 2147483647 h 1500"/>
                <a:gd name="T44" fmla="*/ 2147483647 w 1362"/>
                <a:gd name="T45" fmla="*/ 2147483647 h 1500"/>
                <a:gd name="T46" fmla="*/ 2147483647 w 1362"/>
                <a:gd name="T47" fmla="*/ 2147483647 h 1500"/>
                <a:gd name="T48" fmla="*/ 2147483647 w 1362"/>
                <a:gd name="T49" fmla="*/ 2147483647 h 1500"/>
                <a:gd name="T50" fmla="*/ 2147483647 w 1362"/>
                <a:gd name="T51" fmla="*/ 2147483647 h 1500"/>
                <a:gd name="T52" fmla="*/ 2147483647 w 1362"/>
                <a:gd name="T53" fmla="*/ 2147483647 h 1500"/>
                <a:gd name="T54" fmla="*/ 2147483647 w 1362"/>
                <a:gd name="T55" fmla="*/ 2147483647 h 1500"/>
                <a:gd name="T56" fmla="*/ 2147483647 w 1362"/>
                <a:gd name="T57" fmla="*/ 2147483647 h 1500"/>
                <a:gd name="T58" fmla="*/ 2147483647 w 1362"/>
                <a:gd name="T59" fmla="*/ 2147483647 h 1500"/>
                <a:gd name="T60" fmla="*/ 2147483647 w 1362"/>
                <a:gd name="T61" fmla="*/ 2147483647 h 1500"/>
                <a:gd name="T62" fmla="*/ 2147483647 w 1362"/>
                <a:gd name="T63" fmla="*/ 2147483647 h 1500"/>
                <a:gd name="T64" fmla="*/ 2147483647 w 1362"/>
                <a:gd name="T65" fmla="*/ 2147483647 h 1500"/>
                <a:gd name="T66" fmla="*/ 2147483647 w 1362"/>
                <a:gd name="T67" fmla="*/ 2147483647 h 1500"/>
                <a:gd name="T68" fmla="*/ 2147483647 w 1362"/>
                <a:gd name="T69" fmla="*/ 2147483647 h 1500"/>
                <a:gd name="T70" fmla="*/ 2147483647 w 1362"/>
                <a:gd name="T71" fmla="*/ 2147483647 h 1500"/>
                <a:gd name="T72" fmla="*/ 2147483647 w 1362"/>
                <a:gd name="T73" fmla="*/ 2147483647 h 1500"/>
                <a:gd name="T74" fmla="*/ 2147483647 w 1362"/>
                <a:gd name="T75" fmla="*/ 2147483647 h 1500"/>
                <a:gd name="T76" fmla="*/ 2147483647 w 1362"/>
                <a:gd name="T77" fmla="*/ 2147483647 h 1500"/>
                <a:gd name="T78" fmla="*/ 2147483647 w 1362"/>
                <a:gd name="T79" fmla="*/ 2147483647 h 1500"/>
                <a:gd name="T80" fmla="*/ 2147483647 w 1362"/>
                <a:gd name="T81" fmla="*/ 2147483647 h 1500"/>
                <a:gd name="T82" fmla="*/ 2147483647 w 1362"/>
                <a:gd name="T83" fmla="*/ 2147483647 h 1500"/>
                <a:gd name="T84" fmla="*/ 2147483647 w 1362"/>
                <a:gd name="T85" fmla="*/ 2147483647 h 1500"/>
                <a:gd name="T86" fmla="*/ 2147483647 w 1362"/>
                <a:gd name="T87" fmla="*/ 2147483647 h 1500"/>
                <a:gd name="T88" fmla="*/ 2147483647 w 1362"/>
                <a:gd name="T89" fmla="*/ 2147483647 h 1500"/>
                <a:gd name="T90" fmla="*/ 2147483647 w 1362"/>
                <a:gd name="T91" fmla="*/ 2147483647 h 1500"/>
                <a:gd name="T92" fmla="*/ 2147483647 w 1362"/>
                <a:gd name="T93" fmla="*/ 2147483647 h 1500"/>
                <a:gd name="T94" fmla="*/ 2147483647 w 1362"/>
                <a:gd name="T95" fmla="*/ 2147483647 h 1500"/>
                <a:gd name="T96" fmla="*/ 2147483647 w 1362"/>
                <a:gd name="T97" fmla="*/ 2147483647 h 1500"/>
                <a:gd name="T98" fmla="*/ 2147483647 w 1362"/>
                <a:gd name="T99" fmla="*/ 2147483647 h 1500"/>
                <a:gd name="T100" fmla="*/ 2147483647 w 1362"/>
                <a:gd name="T101" fmla="*/ 2147483647 h 1500"/>
                <a:gd name="T102" fmla="*/ 2147483647 w 1362"/>
                <a:gd name="T103" fmla="*/ 2147483647 h 1500"/>
                <a:gd name="T104" fmla="*/ 2147483647 w 1362"/>
                <a:gd name="T105" fmla="*/ 2147483647 h 1500"/>
                <a:gd name="T106" fmla="*/ 2147483647 w 1362"/>
                <a:gd name="T107" fmla="*/ 2147483647 h 1500"/>
                <a:gd name="T108" fmla="*/ 2147483647 w 1362"/>
                <a:gd name="T109" fmla="*/ 2147483647 h 1500"/>
                <a:gd name="T110" fmla="*/ 2147483647 w 1362"/>
                <a:gd name="T111" fmla="*/ 2147483647 h 1500"/>
                <a:gd name="T112" fmla="*/ 2147483647 w 1362"/>
                <a:gd name="T113" fmla="*/ 2147483647 h 1500"/>
                <a:gd name="T114" fmla="*/ 2147483647 w 1362"/>
                <a:gd name="T115" fmla="*/ 2147483647 h 15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62"/>
                <a:gd name="T175" fmla="*/ 0 h 1500"/>
                <a:gd name="T176" fmla="*/ 1362 w 1362"/>
                <a:gd name="T177" fmla="*/ 1500 h 15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62" h="1500">
                  <a:moveTo>
                    <a:pt x="324" y="120"/>
                  </a:moveTo>
                  <a:lnTo>
                    <a:pt x="336" y="126"/>
                  </a:lnTo>
                  <a:lnTo>
                    <a:pt x="354" y="132"/>
                  </a:lnTo>
                  <a:lnTo>
                    <a:pt x="378" y="132"/>
                  </a:lnTo>
                  <a:lnTo>
                    <a:pt x="294" y="90"/>
                  </a:lnTo>
                  <a:lnTo>
                    <a:pt x="294" y="102"/>
                  </a:lnTo>
                  <a:lnTo>
                    <a:pt x="306" y="108"/>
                  </a:lnTo>
                  <a:lnTo>
                    <a:pt x="312" y="114"/>
                  </a:lnTo>
                  <a:lnTo>
                    <a:pt x="324" y="120"/>
                  </a:lnTo>
                  <a:close/>
                  <a:moveTo>
                    <a:pt x="684" y="48"/>
                  </a:moveTo>
                  <a:lnTo>
                    <a:pt x="732" y="48"/>
                  </a:lnTo>
                  <a:lnTo>
                    <a:pt x="738" y="54"/>
                  </a:lnTo>
                  <a:lnTo>
                    <a:pt x="750" y="54"/>
                  </a:lnTo>
                  <a:lnTo>
                    <a:pt x="774" y="66"/>
                  </a:lnTo>
                  <a:lnTo>
                    <a:pt x="786" y="66"/>
                  </a:lnTo>
                  <a:lnTo>
                    <a:pt x="798" y="60"/>
                  </a:lnTo>
                  <a:lnTo>
                    <a:pt x="804" y="60"/>
                  </a:lnTo>
                  <a:lnTo>
                    <a:pt x="816" y="54"/>
                  </a:lnTo>
                  <a:lnTo>
                    <a:pt x="828" y="54"/>
                  </a:lnTo>
                  <a:lnTo>
                    <a:pt x="840" y="60"/>
                  </a:lnTo>
                  <a:lnTo>
                    <a:pt x="876" y="72"/>
                  </a:lnTo>
                  <a:lnTo>
                    <a:pt x="888" y="78"/>
                  </a:lnTo>
                  <a:lnTo>
                    <a:pt x="894" y="84"/>
                  </a:lnTo>
                  <a:lnTo>
                    <a:pt x="900" y="84"/>
                  </a:lnTo>
                  <a:lnTo>
                    <a:pt x="924" y="60"/>
                  </a:lnTo>
                  <a:lnTo>
                    <a:pt x="984" y="66"/>
                  </a:lnTo>
                  <a:lnTo>
                    <a:pt x="984" y="42"/>
                  </a:lnTo>
                  <a:lnTo>
                    <a:pt x="1014" y="42"/>
                  </a:lnTo>
                  <a:lnTo>
                    <a:pt x="1026" y="36"/>
                  </a:lnTo>
                  <a:lnTo>
                    <a:pt x="1032" y="24"/>
                  </a:lnTo>
                  <a:lnTo>
                    <a:pt x="1038" y="18"/>
                  </a:lnTo>
                  <a:lnTo>
                    <a:pt x="1032" y="12"/>
                  </a:lnTo>
                  <a:lnTo>
                    <a:pt x="1002" y="12"/>
                  </a:lnTo>
                  <a:lnTo>
                    <a:pt x="990" y="18"/>
                  </a:lnTo>
                  <a:lnTo>
                    <a:pt x="984" y="18"/>
                  </a:lnTo>
                  <a:lnTo>
                    <a:pt x="972" y="6"/>
                  </a:lnTo>
                  <a:lnTo>
                    <a:pt x="960" y="0"/>
                  </a:lnTo>
                  <a:lnTo>
                    <a:pt x="918" y="0"/>
                  </a:lnTo>
                  <a:lnTo>
                    <a:pt x="900" y="6"/>
                  </a:lnTo>
                  <a:lnTo>
                    <a:pt x="882" y="18"/>
                  </a:lnTo>
                  <a:lnTo>
                    <a:pt x="870" y="18"/>
                  </a:lnTo>
                  <a:lnTo>
                    <a:pt x="864" y="12"/>
                  </a:lnTo>
                  <a:lnTo>
                    <a:pt x="864" y="6"/>
                  </a:lnTo>
                  <a:lnTo>
                    <a:pt x="858" y="6"/>
                  </a:lnTo>
                  <a:lnTo>
                    <a:pt x="852" y="0"/>
                  </a:lnTo>
                  <a:lnTo>
                    <a:pt x="822" y="0"/>
                  </a:lnTo>
                  <a:lnTo>
                    <a:pt x="804" y="18"/>
                  </a:lnTo>
                  <a:lnTo>
                    <a:pt x="738" y="0"/>
                  </a:lnTo>
                  <a:lnTo>
                    <a:pt x="726" y="0"/>
                  </a:lnTo>
                  <a:lnTo>
                    <a:pt x="708" y="6"/>
                  </a:lnTo>
                  <a:lnTo>
                    <a:pt x="690" y="6"/>
                  </a:lnTo>
                  <a:lnTo>
                    <a:pt x="672" y="12"/>
                  </a:lnTo>
                  <a:lnTo>
                    <a:pt x="660" y="12"/>
                  </a:lnTo>
                  <a:lnTo>
                    <a:pt x="660" y="6"/>
                  </a:lnTo>
                  <a:lnTo>
                    <a:pt x="666" y="0"/>
                  </a:lnTo>
                  <a:lnTo>
                    <a:pt x="630" y="12"/>
                  </a:lnTo>
                  <a:lnTo>
                    <a:pt x="648" y="36"/>
                  </a:lnTo>
                  <a:lnTo>
                    <a:pt x="684" y="48"/>
                  </a:lnTo>
                  <a:close/>
                  <a:moveTo>
                    <a:pt x="324" y="66"/>
                  </a:moveTo>
                  <a:lnTo>
                    <a:pt x="342" y="66"/>
                  </a:lnTo>
                  <a:lnTo>
                    <a:pt x="348" y="72"/>
                  </a:lnTo>
                  <a:lnTo>
                    <a:pt x="360" y="72"/>
                  </a:lnTo>
                  <a:lnTo>
                    <a:pt x="360" y="78"/>
                  </a:lnTo>
                  <a:lnTo>
                    <a:pt x="342" y="96"/>
                  </a:lnTo>
                  <a:lnTo>
                    <a:pt x="336" y="96"/>
                  </a:lnTo>
                  <a:lnTo>
                    <a:pt x="378" y="114"/>
                  </a:lnTo>
                  <a:lnTo>
                    <a:pt x="390" y="120"/>
                  </a:lnTo>
                  <a:lnTo>
                    <a:pt x="396" y="126"/>
                  </a:lnTo>
                  <a:lnTo>
                    <a:pt x="414" y="126"/>
                  </a:lnTo>
                  <a:lnTo>
                    <a:pt x="426" y="132"/>
                  </a:lnTo>
                  <a:lnTo>
                    <a:pt x="438" y="132"/>
                  </a:lnTo>
                  <a:lnTo>
                    <a:pt x="462" y="108"/>
                  </a:lnTo>
                  <a:lnTo>
                    <a:pt x="504" y="96"/>
                  </a:lnTo>
                  <a:lnTo>
                    <a:pt x="534" y="120"/>
                  </a:lnTo>
                  <a:lnTo>
                    <a:pt x="528" y="120"/>
                  </a:lnTo>
                  <a:lnTo>
                    <a:pt x="516" y="126"/>
                  </a:lnTo>
                  <a:lnTo>
                    <a:pt x="504" y="126"/>
                  </a:lnTo>
                  <a:lnTo>
                    <a:pt x="480" y="132"/>
                  </a:lnTo>
                  <a:lnTo>
                    <a:pt x="468" y="138"/>
                  </a:lnTo>
                  <a:lnTo>
                    <a:pt x="456" y="150"/>
                  </a:lnTo>
                  <a:lnTo>
                    <a:pt x="486" y="150"/>
                  </a:lnTo>
                  <a:lnTo>
                    <a:pt x="498" y="156"/>
                  </a:lnTo>
                  <a:lnTo>
                    <a:pt x="522" y="156"/>
                  </a:lnTo>
                  <a:lnTo>
                    <a:pt x="516" y="162"/>
                  </a:lnTo>
                  <a:lnTo>
                    <a:pt x="504" y="162"/>
                  </a:lnTo>
                  <a:lnTo>
                    <a:pt x="486" y="168"/>
                  </a:lnTo>
                  <a:lnTo>
                    <a:pt x="474" y="174"/>
                  </a:lnTo>
                  <a:lnTo>
                    <a:pt x="468" y="180"/>
                  </a:lnTo>
                  <a:lnTo>
                    <a:pt x="462" y="180"/>
                  </a:lnTo>
                  <a:lnTo>
                    <a:pt x="516" y="198"/>
                  </a:lnTo>
                  <a:lnTo>
                    <a:pt x="522" y="198"/>
                  </a:lnTo>
                  <a:lnTo>
                    <a:pt x="528" y="204"/>
                  </a:lnTo>
                  <a:lnTo>
                    <a:pt x="540" y="210"/>
                  </a:lnTo>
                  <a:lnTo>
                    <a:pt x="558" y="210"/>
                  </a:lnTo>
                  <a:lnTo>
                    <a:pt x="576" y="216"/>
                  </a:lnTo>
                  <a:lnTo>
                    <a:pt x="594" y="210"/>
                  </a:lnTo>
                  <a:lnTo>
                    <a:pt x="606" y="204"/>
                  </a:lnTo>
                  <a:lnTo>
                    <a:pt x="612" y="204"/>
                  </a:lnTo>
                  <a:lnTo>
                    <a:pt x="618" y="198"/>
                  </a:lnTo>
                  <a:lnTo>
                    <a:pt x="612" y="192"/>
                  </a:lnTo>
                  <a:lnTo>
                    <a:pt x="612" y="186"/>
                  </a:lnTo>
                  <a:lnTo>
                    <a:pt x="606" y="180"/>
                  </a:lnTo>
                  <a:lnTo>
                    <a:pt x="606" y="174"/>
                  </a:lnTo>
                  <a:lnTo>
                    <a:pt x="612" y="168"/>
                  </a:lnTo>
                  <a:lnTo>
                    <a:pt x="618" y="168"/>
                  </a:lnTo>
                  <a:lnTo>
                    <a:pt x="630" y="162"/>
                  </a:lnTo>
                  <a:lnTo>
                    <a:pt x="648" y="162"/>
                  </a:lnTo>
                  <a:lnTo>
                    <a:pt x="648" y="144"/>
                  </a:lnTo>
                  <a:lnTo>
                    <a:pt x="678" y="132"/>
                  </a:lnTo>
                  <a:lnTo>
                    <a:pt x="690" y="102"/>
                  </a:lnTo>
                  <a:lnTo>
                    <a:pt x="714" y="114"/>
                  </a:lnTo>
                  <a:lnTo>
                    <a:pt x="738" y="102"/>
                  </a:lnTo>
                  <a:lnTo>
                    <a:pt x="750" y="114"/>
                  </a:lnTo>
                  <a:lnTo>
                    <a:pt x="762" y="120"/>
                  </a:lnTo>
                  <a:lnTo>
                    <a:pt x="780" y="126"/>
                  </a:lnTo>
                  <a:lnTo>
                    <a:pt x="792" y="138"/>
                  </a:lnTo>
                  <a:lnTo>
                    <a:pt x="792" y="144"/>
                  </a:lnTo>
                  <a:lnTo>
                    <a:pt x="786" y="150"/>
                  </a:lnTo>
                  <a:lnTo>
                    <a:pt x="786" y="162"/>
                  </a:lnTo>
                  <a:lnTo>
                    <a:pt x="774" y="174"/>
                  </a:lnTo>
                  <a:lnTo>
                    <a:pt x="828" y="174"/>
                  </a:lnTo>
                  <a:lnTo>
                    <a:pt x="834" y="180"/>
                  </a:lnTo>
                  <a:lnTo>
                    <a:pt x="846" y="186"/>
                  </a:lnTo>
                  <a:lnTo>
                    <a:pt x="852" y="192"/>
                  </a:lnTo>
                  <a:lnTo>
                    <a:pt x="858" y="192"/>
                  </a:lnTo>
                  <a:lnTo>
                    <a:pt x="864" y="186"/>
                  </a:lnTo>
                  <a:lnTo>
                    <a:pt x="876" y="186"/>
                  </a:lnTo>
                  <a:lnTo>
                    <a:pt x="894" y="174"/>
                  </a:lnTo>
                  <a:lnTo>
                    <a:pt x="906" y="168"/>
                  </a:lnTo>
                  <a:lnTo>
                    <a:pt x="924" y="162"/>
                  </a:lnTo>
                  <a:lnTo>
                    <a:pt x="936" y="156"/>
                  </a:lnTo>
                  <a:lnTo>
                    <a:pt x="942" y="150"/>
                  </a:lnTo>
                  <a:lnTo>
                    <a:pt x="942" y="144"/>
                  </a:lnTo>
                  <a:lnTo>
                    <a:pt x="936" y="144"/>
                  </a:lnTo>
                  <a:lnTo>
                    <a:pt x="924" y="138"/>
                  </a:lnTo>
                  <a:lnTo>
                    <a:pt x="888" y="138"/>
                  </a:lnTo>
                  <a:lnTo>
                    <a:pt x="882" y="120"/>
                  </a:lnTo>
                  <a:lnTo>
                    <a:pt x="828" y="114"/>
                  </a:lnTo>
                  <a:lnTo>
                    <a:pt x="828" y="96"/>
                  </a:lnTo>
                  <a:lnTo>
                    <a:pt x="798" y="102"/>
                  </a:lnTo>
                  <a:lnTo>
                    <a:pt x="798" y="84"/>
                  </a:lnTo>
                  <a:lnTo>
                    <a:pt x="726" y="84"/>
                  </a:lnTo>
                  <a:lnTo>
                    <a:pt x="720" y="72"/>
                  </a:lnTo>
                  <a:lnTo>
                    <a:pt x="684" y="72"/>
                  </a:lnTo>
                  <a:lnTo>
                    <a:pt x="678" y="60"/>
                  </a:lnTo>
                  <a:lnTo>
                    <a:pt x="654" y="48"/>
                  </a:lnTo>
                  <a:lnTo>
                    <a:pt x="624" y="48"/>
                  </a:lnTo>
                  <a:lnTo>
                    <a:pt x="624" y="30"/>
                  </a:lnTo>
                  <a:lnTo>
                    <a:pt x="618" y="30"/>
                  </a:lnTo>
                  <a:lnTo>
                    <a:pt x="612" y="24"/>
                  </a:lnTo>
                  <a:lnTo>
                    <a:pt x="540" y="24"/>
                  </a:lnTo>
                  <a:lnTo>
                    <a:pt x="534" y="30"/>
                  </a:lnTo>
                  <a:lnTo>
                    <a:pt x="534" y="36"/>
                  </a:lnTo>
                  <a:lnTo>
                    <a:pt x="540" y="42"/>
                  </a:lnTo>
                  <a:lnTo>
                    <a:pt x="546" y="54"/>
                  </a:lnTo>
                  <a:lnTo>
                    <a:pt x="564" y="72"/>
                  </a:lnTo>
                  <a:lnTo>
                    <a:pt x="552" y="66"/>
                  </a:lnTo>
                  <a:lnTo>
                    <a:pt x="546" y="60"/>
                  </a:lnTo>
                  <a:lnTo>
                    <a:pt x="528" y="48"/>
                  </a:lnTo>
                  <a:lnTo>
                    <a:pt x="492" y="30"/>
                  </a:lnTo>
                  <a:lnTo>
                    <a:pt x="480" y="30"/>
                  </a:lnTo>
                  <a:lnTo>
                    <a:pt x="474" y="36"/>
                  </a:lnTo>
                  <a:lnTo>
                    <a:pt x="468" y="48"/>
                  </a:lnTo>
                  <a:lnTo>
                    <a:pt x="462" y="54"/>
                  </a:lnTo>
                  <a:lnTo>
                    <a:pt x="450" y="54"/>
                  </a:lnTo>
                  <a:lnTo>
                    <a:pt x="438" y="48"/>
                  </a:lnTo>
                  <a:lnTo>
                    <a:pt x="420" y="48"/>
                  </a:lnTo>
                  <a:lnTo>
                    <a:pt x="420" y="42"/>
                  </a:lnTo>
                  <a:lnTo>
                    <a:pt x="426" y="42"/>
                  </a:lnTo>
                  <a:lnTo>
                    <a:pt x="438" y="30"/>
                  </a:lnTo>
                  <a:lnTo>
                    <a:pt x="384" y="30"/>
                  </a:lnTo>
                  <a:lnTo>
                    <a:pt x="372" y="42"/>
                  </a:lnTo>
                  <a:lnTo>
                    <a:pt x="366" y="30"/>
                  </a:lnTo>
                  <a:lnTo>
                    <a:pt x="354" y="30"/>
                  </a:lnTo>
                  <a:lnTo>
                    <a:pt x="318" y="48"/>
                  </a:lnTo>
                  <a:lnTo>
                    <a:pt x="318" y="60"/>
                  </a:lnTo>
                  <a:lnTo>
                    <a:pt x="324" y="66"/>
                  </a:lnTo>
                  <a:close/>
                  <a:moveTo>
                    <a:pt x="642" y="708"/>
                  </a:moveTo>
                  <a:lnTo>
                    <a:pt x="666" y="696"/>
                  </a:lnTo>
                  <a:lnTo>
                    <a:pt x="666" y="690"/>
                  </a:lnTo>
                  <a:lnTo>
                    <a:pt x="678" y="690"/>
                  </a:lnTo>
                  <a:lnTo>
                    <a:pt x="678" y="678"/>
                  </a:lnTo>
                  <a:lnTo>
                    <a:pt x="672" y="672"/>
                  </a:lnTo>
                  <a:lnTo>
                    <a:pt x="630" y="690"/>
                  </a:lnTo>
                  <a:lnTo>
                    <a:pt x="642" y="708"/>
                  </a:lnTo>
                  <a:close/>
                  <a:moveTo>
                    <a:pt x="774" y="648"/>
                  </a:moveTo>
                  <a:lnTo>
                    <a:pt x="780" y="642"/>
                  </a:lnTo>
                  <a:lnTo>
                    <a:pt x="786" y="642"/>
                  </a:lnTo>
                  <a:lnTo>
                    <a:pt x="792" y="636"/>
                  </a:lnTo>
                  <a:lnTo>
                    <a:pt x="792" y="630"/>
                  </a:lnTo>
                  <a:lnTo>
                    <a:pt x="786" y="624"/>
                  </a:lnTo>
                  <a:lnTo>
                    <a:pt x="774" y="624"/>
                  </a:lnTo>
                  <a:lnTo>
                    <a:pt x="768" y="630"/>
                  </a:lnTo>
                  <a:lnTo>
                    <a:pt x="768" y="642"/>
                  </a:lnTo>
                  <a:lnTo>
                    <a:pt x="774" y="648"/>
                  </a:lnTo>
                  <a:close/>
                  <a:moveTo>
                    <a:pt x="594" y="696"/>
                  </a:moveTo>
                  <a:lnTo>
                    <a:pt x="576" y="696"/>
                  </a:lnTo>
                  <a:lnTo>
                    <a:pt x="552" y="708"/>
                  </a:lnTo>
                  <a:lnTo>
                    <a:pt x="546" y="714"/>
                  </a:lnTo>
                  <a:lnTo>
                    <a:pt x="570" y="720"/>
                  </a:lnTo>
                  <a:lnTo>
                    <a:pt x="576" y="714"/>
                  </a:lnTo>
                  <a:lnTo>
                    <a:pt x="588" y="714"/>
                  </a:lnTo>
                  <a:lnTo>
                    <a:pt x="600" y="702"/>
                  </a:lnTo>
                  <a:lnTo>
                    <a:pt x="594" y="696"/>
                  </a:lnTo>
                  <a:close/>
                  <a:moveTo>
                    <a:pt x="918" y="612"/>
                  </a:moveTo>
                  <a:lnTo>
                    <a:pt x="936" y="618"/>
                  </a:lnTo>
                  <a:lnTo>
                    <a:pt x="942" y="606"/>
                  </a:lnTo>
                  <a:lnTo>
                    <a:pt x="948" y="600"/>
                  </a:lnTo>
                  <a:lnTo>
                    <a:pt x="948" y="594"/>
                  </a:lnTo>
                  <a:lnTo>
                    <a:pt x="918" y="594"/>
                  </a:lnTo>
                  <a:lnTo>
                    <a:pt x="918" y="612"/>
                  </a:lnTo>
                  <a:close/>
                  <a:moveTo>
                    <a:pt x="486" y="756"/>
                  </a:moveTo>
                  <a:lnTo>
                    <a:pt x="474" y="756"/>
                  </a:lnTo>
                  <a:lnTo>
                    <a:pt x="438" y="774"/>
                  </a:lnTo>
                  <a:lnTo>
                    <a:pt x="432" y="780"/>
                  </a:lnTo>
                  <a:lnTo>
                    <a:pt x="432" y="786"/>
                  </a:lnTo>
                  <a:lnTo>
                    <a:pt x="444" y="786"/>
                  </a:lnTo>
                  <a:lnTo>
                    <a:pt x="456" y="780"/>
                  </a:lnTo>
                  <a:lnTo>
                    <a:pt x="462" y="774"/>
                  </a:lnTo>
                  <a:lnTo>
                    <a:pt x="474" y="768"/>
                  </a:lnTo>
                  <a:lnTo>
                    <a:pt x="510" y="768"/>
                  </a:lnTo>
                  <a:lnTo>
                    <a:pt x="510" y="762"/>
                  </a:lnTo>
                  <a:lnTo>
                    <a:pt x="504" y="762"/>
                  </a:lnTo>
                  <a:lnTo>
                    <a:pt x="504" y="756"/>
                  </a:lnTo>
                  <a:lnTo>
                    <a:pt x="486" y="756"/>
                  </a:lnTo>
                  <a:close/>
                  <a:moveTo>
                    <a:pt x="1356" y="660"/>
                  </a:moveTo>
                  <a:lnTo>
                    <a:pt x="1326" y="666"/>
                  </a:lnTo>
                  <a:lnTo>
                    <a:pt x="1290" y="654"/>
                  </a:lnTo>
                  <a:lnTo>
                    <a:pt x="1260" y="642"/>
                  </a:lnTo>
                  <a:lnTo>
                    <a:pt x="1302" y="642"/>
                  </a:lnTo>
                  <a:lnTo>
                    <a:pt x="1326" y="630"/>
                  </a:lnTo>
                  <a:lnTo>
                    <a:pt x="1344" y="630"/>
                  </a:lnTo>
                  <a:lnTo>
                    <a:pt x="1350" y="624"/>
                  </a:lnTo>
                  <a:lnTo>
                    <a:pt x="1356" y="624"/>
                  </a:lnTo>
                  <a:lnTo>
                    <a:pt x="1344" y="618"/>
                  </a:lnTo>
                  <a:lnTo>
                    <a:pt x="1338" y="612"/>
                  </a:lnTo>
                  <a:lnTo>
                    <a:pt x="1320" y="606"/>
                  </a:lnTo>
                  <a:lnTo>
                    <a:pt x="1308" y="600"/>
                  </a:lnTo>
                  <a:lnTo>
                    <a:pt x="1284" y="600"/>
                  </a:lnTo>
                  <a:lnTo>
                    <a:pt x="1260" y="588"/>
                  </a:lnTo>
                  <a:lnTo>
                    <a:pt x="1254" y="588"/>
                  </a:lnTo>
                  <a:lnTo>
                    <a:pt x="1242" y="582"/>
                  </a:lnTo>
                  <a:lnTo>
                    <a:pt x="1242" y="588"/>
                  </a:lnTo>
                  <a:lnTo>
                    <a:pt x="1236" y="594"/>
                  </a:lnTo>
                  <a:lnTo>
                    <a:pt x="1236" y="600"/>
                  </a:lnTo>
                  <a:lnTo>
                    <a:pt x="1218" y="618"/>
                  </a:lnTo>
                  <a:lnTo>
                    <a:pt x="1206" y="618"/>
                  </a:lnTo>
                  <a:lnTo>
                    <a:pt x="1200" y="612"/>
                  </a:lnTo>
                  <a:lnTo>
                    <a:pt x="1224" y="588"/>
                  </a:lnTo>
                  <a:lnTo>
                    <a:pt x="1158" y="564"/>
                  </a:lnTo>
                  <a:lnTo>
                    <a:pt x="1158" y="576"/>
                  </a:lnTo>
                  <a:lnTo>
                    <a:pt x="1152" y="594"/>
                  </a:lnTo>
                  <a:lnTo>
                    <a:pt x="1134" y="630"/>
                  </a:lnTo>
                  <a:lnTo>
                    <a:pt x="1128" y="630"/>
                  </a:lnTo>
                  <a:lnTo>
                    <a:pt x="1122" y="624"/>
                  </a:lnTo>
                  <a:lnTo>
                    <a:pt x="1116" y="612"/>
                  </a:lnTo>
                  <a:lnTo>
                    <a:pt x="1116" y="594"/>
                  </a:lnTo>
                  <a:lnTo>
                    <a:pt x="1122" y="582"/>
                  </a:lnTo>
                  <a:lnTo>
                    <a:pt x="1116" y="594"/>
                  </a:lnTo>
                  <a:lnTo>
                    <a:pt x="1104" y="600"/>
                  </a:lnTo>
                  <a:lnTo>
                    <a:pt x="1080" y="624"/>
                  </a:lnTo>
                  <a:lnTo>
                    <a:pt x="1056" y="636"/>
                  </a:lnTo>
                  <a:lnTo>
                    <a:pt x="1050" y="636"/>
                  </a:lnTo>
                  <a:lnTo>
                    <a:pt x="1050" y="630"/>
                  </a:lnTo>
                  <a:lnTo>
                    <a:pt x="1056" y="618"/>
                  </a:lnTo>
                  <a:lnTo>
                    <a:pt x="1086" y="588"/>
                  </a:lnTo>
                  <a:lnTo>
                    <a:pt x="1092" y="576"/>
                  </a:lnTo>
                  <a:lnTo>
                    <a:pt x="1104" y="570"/>
                  </a:lnTo>
                  <a:lnTo>
                    <a:pt x="1068" y="570"/>
                  </a:lnTo>
                  <a:lnTo>
                    <a:pt x="1050" y="582"/>
                  </a:lnTo>
                  <a:lnTo>
                    <a:pt x="1026" y="582"/>
                  </a:lnTo>
                  <a:lnTo>
                    <a:pt x="984" y="606"/>
                  </a:lnTo>
                  <a:lnTo>
                    <a:pt x="960" y="606"/>
                  </a:lnTo>
                  <a:lnTo>
                    <a:pt x="954" y="636"/>
                  </a:lnTo>
                  <a:lnTo>
                    <a:pt x="918" y="624"/>
                  </a:lnTo>
                  <a:lnTo>
                    <a:pt x="882" y="630"/>
                  </a:lnTo>
                  <a:lnTo>
                    <a:pt x="894" y="660"/>
                  </a:lnTo>
                  <a:lnTo>
                    <a:pt x="846" y="648"/>
                  </a:lnTo>
                  <a:lnTo>
                    <a:pt x="828" y="654"/>
                  </a:lnTo>
                  <a:lnTo>
                    <a:pt x="834" y="678"/>
                  </a:lnTo>
                  <a:lnTo>
                    <a:pt x="792" y="690"/>
                  </a:lnTo>
                  <a:lnTo>
                    <a:pt x="792" y="654"/>
                  </a:lnTo>
                  <a:lnTo>
                    <a:pt x="762" y="654"/>
                  </a:lnTo>
                  <a:lnTo>
                    <a:pt x="774" y="678"/>
                  </a:lnTo>
                  <a:lnTo>
                    <a:pt x="750" y="660"/>
                  </a:lnTo>
                  <a:lnTo>
                    <a:pt x="750" y="690"/>
                  </a:lnTo>
                  <a:lnTo>
                    <a:pt x="726" y="690"/>
                  </a:lnTo>
                  <a:lnTo>
                    <a:pt x="726" y="660"/>
                  </a:lnTo>
                  <a:lnTo>
                    <a:pt x="738" y="654"/>
                  </a:lnTo>
                  <a:lnTo>
                    <a:pt x="744" y="648"/>
                  </a:lnTo>
                  <a:lnTo>
                    <a:pt x="708" y="642"/>
                  </a:lnTo>
                  <a:lnTo>
                    <a:pt x="708" y="684"/>
                  </a:lnTo>
                  <a:lnTo>
                    <a:pt x="678" y="696"/>
                  </a:lnTo>
                  <a:lnTo>
                    <a:pt x="696" y="708"/>
                  </a:lnTo>
                  <a:lnTo>
                    <a:pt x="660" y="714"/>
                  </a:lnTo>
                  <a:lnTo>
                    <a:pt x="672" y="726"/>
                  </a:lnTo>
                  <a:lnTo>
                    <a:pt x="630" y="726"/>
                  </a:lnTo>
                  <a:lnTo>
                    <a:pt x="630" y="738"/>
                  </a:lnTo>
                  <a:lnTo>
                    <a:pt x="660" y="750"/>
                  </a:lnTo>
                  <a:lnTo>
                    <a:pt x="654" y="762"/>
                  </a:lnTo>
                  <a:lnTo>
                    <a:pt x="618" y="744"/>
                  </a:lnTo>
                  <a:lnTo>
                    <a:pt x="600" y="750"/>
                  </a:lnTo>
                  <a:lnTo>
                    <a:pt x="624" y="762"/>
                  </a:lnTo>
                  <a:lnTo>
                    <a:pt x="606" y="780"/>
                  </a:lnTo>
                  <a:lnTo>
                    <a:pt x="594" y="762"/>
                  </a:lnTo>
                  <a:lnTo>
                    <a:pt x="576" y="768"/>
                  </a:lnTo>
                  <a:lnTo>
                    <a:pt x="576" y="780"/>
                  </a:lnTo>
                  <a:lnTo>
                    <a:pt x="546" y="780"/>
                  </a:lnTo>
                  <a:lnTo>
                    <a:pt x="540" y="792"/>
                  </a:lnTo>
                  <a:lnTo>
                    <a:pt x="564" y="804"/>
                  </a:lnTo>
                  <a:lnTo>
                    <a:pt x="564" y="822"/>
                  </a:lnTo>
                  <a:lnTo>
                    <a:pt x="528" y="810"/>
                  </a:lnTo>
                  <a:lnTo>
                    <a:pt x="522" y="822"/>
                  </a:lnTo>
                  <a:lnTo>
                    <a:pt x="552" y="834"/>
                  </a:lnTo>
                  <a:lnTo>
                    <a:pt x="504" y="834"/>
                  </a:lnTo>
                  <a:lnTo>
                    <a:pt x="504" y="852"/>
                  </a:lnTo>
                  <a:lnTo>
                    <a:pt x="492" y="846"/>
                  </a:lnTo>
                  <a:lnTo>
                    <a:pt x="486" y="846"/>
                  </a:lnTo>
                  <a:lnTo>
                    <a:pt x="474" y="852"/>
                  </a:lnTo>
                  <a:lnTo>
                    <a:pt x="468" y="858"/>
                  </a:lnTo>
                  <a:lnTo>
                    <a:pt x="456" y="858"/>
                  </a:lnTo>
                  <a:lnTo>
                    <a:pt x="456" y="870"/>
                  </a:lnTo>
                  <a:lnTo>
                    <a:pt x="462" y="876"/>
                  </a:lnTo>
                  <a:lnTo>
                    <a:pt x="456" y="876"/>
                  </a:lnTo>
                  <a:lnTo>
                    <a:pt x="450" y="882"/>
                  </a:lnTo>
                  <a:lnTo>
                    <a:pt x="444" y="882"/>
                  </a:lnTo>
                  <a:lnTo>
                    <a:pt x="444" y="900"/>
                  </a:lnTo>
                  <a:lnTo>
                    <a:pt x="480" y="900"/>
                  </a:lnTo>
                  <a:lnTo>
                    <a:pt x="468" y="912"/>
                  </a:lnTo>
                  <a:lnTo>
                    <a:pt x="432" y="906"/>
                  </a:lnTo>
                  <a:lnTo>
                    <a:pt x="420" y="912"/>
                  </a:lnTo>
                  <a:lnTo>
                    <a:pt x="414" y="918"/>
                  </a:lnTo>
                  <a:lnTo>
                    <a:pt x="414" y="930"/>
                  </a:lnTo>
                  <a:lnTo>
                    <a:pt x="420" y="936"/>
                  </a:lnTo>
                  <a:lnTo>
                    <a:pt x="420" y="948"/>
                  </a:lnTo>
                  <a:lnTo>
                    <a:pt x="408" y="954"/>
                  </a:lnTo>
                  <a:lnTo>
                    <a:pt x="390" y="954"/>
                  </a:lnTo>
                  <a:lnTo>
                    <a:pt x="390" y="972"/>
                  </a:lnTo>
                  <a:lnTo>
                    <a:pt x="408" y="990"/>
                  </a:lnTo>
                  <a:lnTo>
                    <a:pt x="408" y="996"/>
                  </a:lnTo>
                  <a:lnTo>
                    <a:pt x="402" y="1002"/>
                  </a:lnTo>
                  <a:lnTo>
                    <a:pt x="366" y="1002"/>
                  </a:lnTo>
                  <a:lnTo>
                    <a:pt x="360" y="1008"/>
                  </a:lnTo>
                  <a:lnTo>
                    <a:pt x="360" y="1026"/>
                  </a:lnTo>
                  <a:lnTo>
                    <a:pt x="354" y="1032"/>
                  </a:lnTo>
                  <a:lnTo>
                    <a:pt x="342" y="1032"/>
                  </a:lnTo>
                  <a:lnTo>
                    <a:pt x="336" y="1026"/>
                  </a:lnTo>
                  <a:lnTo>
                    <a:pt x="318" y="1026"/>
                  </a:lnTo>
                  <a:lnTo>
                    <a:pt x="294" y="1050"/>
                  </a:lnTo>
                  <a:lnTo>
                    <a:pt x="282" y="1050"/>
                  </a:lnTo>
                  <a:lnTo>
                    <a:pt x="270" y="1062"/>
                  </a:lnTo>
                  <a:lnTo>
                    <a:pt x="270" y="1068"/>
                  </a:lnTo>
                  <a:lnTo>
                    <a:pt x="276" y="1074"/>
                  </a:lnTo>
                  <a:lnTo>
                    <a:pt x="276" y="1080"/>
                  </a:lnTo>
                  <a:lnTo>
                    <a:pt x="264" y="1092"/>
                  </a:lnTo>
                  <a:lnTo>
                    <a:pt x="252" y="1092"/>
                  </a:lnTo>
                  <a:lnTo>
                    <a:pt x="246" y="1086"/>
                  </a:lnTo>
                  <a:lnTo>
                    <a:pt x="234" y="1080"/>
                  </a:lnTo>
                  <a:lnTo>
                    <a:pt x="234" y="1074"/>
                  </a:lnTo>
                  <a:lnTo>
                    <a:pt x="228" y="1074"/>
                  </a:lnTo>
                  <a:lnTo>
                    <a:pt x="204" y="1086"/>
                  </a:lnTo>
                  <a:lnTo>
                    <a:pt x="198" y="1092"/>
                  </a:lnTo>
                  <a:lnTo>
                    <a:pt x="180" y="1092"/>
                  </a:lnTo>
                  <a:lnTo>
                    <a:pt x="180" y="1110"/>
                  </a:lnTo>
                  <a:lnTo>
                    <a:pt x="186" y="1116"/>
                  </a:lnTo>
                  <a:lnTo>
                    <a:pt x="192" y="1116"/>
                  </a:lnTo>
                  <a:lnTo>
                    <a:pt x="192" y="1128"/>
                  </a:lnTo>
                  <a:lnTo>
                    <a:pt x="186" y="1128"/>
                  </a:lnTo>
                  <a:lnTo>
                    <a:pt x="174" y="1116"/>
                  </a:lnTo>
                  <a:lnTo>
                    <a:pt x="162" y="1116"/>
                  </a:lnTo>
                  <a:lnTo>
                    <a:pt x="156" y="1122"/>
                  </a:lnTo>
                  <a:lnTo>
                    <a:pt x="156" y="1134"/>
                  </a:lnTo>
                  <a:lnTo>
                    <a:pt x="168" y="1134"/>
                  </a:lnTo>
                  <a:lnTo>
                    <a:pt x="174" y="1140"/>
                  </a:lnTo>
                  <a:lnTo>
                    <a:pt x="180" y="1140"/>
                  </a:lnTo>
                  <a:lnTo>
                    <a:pt x="180" y="1152"/>
                  </a:lnTo>
                  <a:lnTo>
                    <a:pt x="138" y="1152"/>
                  </a:lnTo>
                  <a:lnTo>
                    <a:pt x="138" y="1146"/>
                  </a:lnTo>
                  <a:lnTo>
                    <a:pt x="132" y="1146"/>
                  </a:lnTo>
                  <a:lnTo>
                    <a:pt x="126" y="1158"/>
                  </a:lnTo>
                  <a:lnTo>
                    <a:pt x="126" y="1170"/>
                  </a:lnTo>
                  <a:lnTo>
                    <a:pt x="120" y="1164"/>
                  </a:lnTo>
                  <a:lnTo>
                    <a:pt x="102" y="1164"/>
                  </a:lnTo>
                  <a:lnTo>
                    <a:pt x="96" y="1158"/>
                  </a:lnTo>
                  <a:lnTo>
                    <a:pt x="90" y="1158"/>
                  </a:lnTo>
                  <a:lnTo>
                    <a:pt x="90" y="1164"/>
                  </a:lnTo>
                  <a:lnTo>
                    <a:pt x="96" y="1170"/>
                  </a:lnTo>
                  <a:lnTo>
                    <a:pt x="120" y="1182"/>
                  </a:lnTo>
                  <a:lnTo>
                    <a:pt x="132" y="1182"/>
                  </a:lnTo>
                  <a:lnTo>
                    <a:pt x="108" y="1200"/>
                  </a:lnTo>
                  <a:lnTo>
                    <a:pt x="108" y="1188"/>
                  </a:lnTo>
                  <a:lnTo>
                    <a:pt x="90" y="1188"/>
                  </a:lnTo>
                  <a:lnTo>
                    <a:pt x="84" y="1194"/>
                  </a:lnTo>
                  <a:lnTo>
                    <a:pt x="60" y="1182"/>
                  </a:lnTo>
                  <a:lnTo>
                    <a:pt x="54" y="1194"/>
                  </a:lnTo>
                  <a:lnTo>
                    <a:pt x="66" y="1200"/>
                  </a:lnTo>
                  <a:lnTo>
                    <a:pt x="30" y="1194"/>
                  </a:lnTo>
                  <a:lnTo>
                    <a:pt x="30" y="1212"/>
                  </a:lnTo>
                  <a:lnTo>
                    <a:pt x="78" y="1212"/>
                  </a:lnTo>
                  <a:lnTo>
                    <a:pt x="54" y="1218"/>
                  </a:lnTo>
                  <a:lnTo>
                    <a:pt x="18" y="1212"/>
                  </a:lnTo>
                  <a:lnTo>
                    <a:pt x="6" y="1224"/>
                  </a:lnTo>
                  <a:lnTo>
                    <a:pt x="6" y="1230"/>
                  </a:lnTo>
                  <a:lnTo>
                    <a:pt x="18" y="1242"/>
                  </a:lnTo>
                  <a:lnTo>
                    <a:pt x="36" y="1242"/>
                  </a:lnTo>
                  <a:lnTo>
                    <a:pt x="18" y="1248"/>
                  </a:lnTo>
                  <a:lnTo>
                    <a:pt x="12" y="1254"/>
                  </a:lnTo>
                  <a:lnTo>
                    <a:pt x="12" y="1260"/>
                  </a:lnTo>
                  <a:lnTo>
                    <a:pt x="66" y="1260"/>
                  </a:lnTo>
                  <a:lnTo>
                    <a:pt x="78" y="1272"/>
                  </a:lnTo>
                  <a:lnTo>
                    <a:pt x="96" y="1260"/>
                  </a:lnTo>
                  <a:lnTo>
                    <a:pt x="108" y="1272"/>
                  </a:lnTo>
                  <a:lnTo>
                    <a:pt x="138" y="1260"/>
                  </a:lnTo>
                  <a:lnTo>
                    <a:pt x="132" y="1266"/>
                  </a:lnTo>
                  <a:lnTo>
                    <a:pt x="126" y="1278"/>
                  </a:lnTo>
                  <a:lnTo>
                    <a:pt x="60" y="1278"/>
                  </a:lnTo>
                  <a:lnTo>
                    <a:pt x="54" y="1272"/>
                  </a:lnTo>
                  <a:lnTo>
                    <a:pt x="24" y="1272"/>
                  </a:lnTo>
                  <a:lnTo>
                    <a:pt x="12" y="1278"/>
                  </a:lnTo>
                  <a:lnTo>
                    <a:pt x="0" y="1278"/>
                  </a:lnTo>
                  <a:lnTo>
                    <a:pt x="6" y="1284"/>
                  </a:lnTo>
                  <a:lnTo>
                    <a:pt x="6" y="1296"/>
                  </a:lnTo>
                  <a:lnTo>
                    <a:pt x="12" y="1296"/>
                  </a:lnTo>
                  <a:lnTo>
                    <a:pt x="18" y="1302"/>
                  </a:lnTo>
                  <a:lnTo>
                    <a:pt x="30" y="1302"/>
                  </a:lnTo>
                  <a:lnTo>
                    <a:pt x="24" y="1308"/>
                  </a:lnTo>
                  <a:lnTo>
                    <a:pt x="18" y="1320"/>
                  </a:lnTo>
                  <a:lnTo>
                    <a:pt x="36" y="1338"/>
                  </a:lnTo>
                  <a:lnTo>
                    <a:pt x="48" y="1338"/>
                  </a:lnTo>
                  <a:lnTo>
                    <a:pt x="72" y="1320"/>
                  </a:lnTo>
                  <a:lnTo>
                    <a:pt x="102" y="1314"/>
                  </a:lnTo>
                  <a:lnTo>
                    <a:pt x="90" y="1338"/>
                  </a:lnTo>
                  <a:lnTo>
                    <a:pt x="78" y="1332"/>
                  </a:lnTo>
                  <a:lnTo>
                    <a:pt x="66" y="1350"/>
                  </a:lnTo>
                  <a:lnTo>
                    <a:pt x="30" y="1350"/>
                  </a:lnTo>
                  <a:lnTo>
                    <a:pt x="48" y="1368"/>
                  </a:lnTo>
                  <a:lnTo>
                    <a:pt x="24" y="1380"/>
                  </a:lnTo>
                  <a:lnTo>
                    <a:pt x="6" y="1380"/>
                  </a:lnTo>
                  <a:lnTo>
                    <a:pt x="6" y="1398"/>
                  </a:lnTo>
                  <a:lnTo>
                    <a:pt x="66" y="1398"/>
                  </a:lnTo>
                  <a:lnTo>
                    <a:pt x="54" y="1422"/>
                  </a:lnTo>
                  <a:lnTo>
                    <a:pt x="66" y="1422"/>
                  </a:lnTo>
                  <a:lnTo>
                    <a:pt x="54" y="1440"/>
                  </a:lnTo>
                  <a:lnTo>
                    <a:pt x="42" y="1434"/>
                  </a:lnTo>
                  <a:lnTo>
                    <a:pt x="36" y="1434"/>
                  </a:lnTo>
                  <a:lnTo>
                    <a:pt x="30" y="1428"/>
                  </a:lnTo>
                  <a:lnTo>
                    <a:pt x="18" y="1428"/>
                  </a:lnTo>
                  <a:lnTo>
                    <a:pt x="18" y="1440"/>
                  </a:lnTo>
                  <a:lnTo>
                    <a:pt x="24" y="1452"/>
                  </a:lnTo>
                  <a:lnTo>
                    <a:pt x="36" y="1464"/>
                  </a:lnTo>
                  <a:lnTo>
                    <a:pt x="84" y="1482"/>
                  </a:lnTo>
                  <a:lnTo>
                    <a:pt x="78" y="1488"/>
                  </a:lnTo>
                  <a:lnTo>
                    <a:pt x="84" y="1494"/>
                  </a:lnTo>
                  <a:lnTo>
                    <a:pt x="126" y="1494"/>
                  </a:lnTo>
                  <a:lnTo>
                    <a:pt x="132" y="1500"/>
                  </a:lnTo>
                  <a:lnTo>
                    <a:pt x="144" y="1500"/>
                  </a:lnTo>
                  <a:lnTo>
                    <a:pt x="192" y="1476"/>
                  </a:lnTo>
                  <a:lnTo>
                    <a:pt x="204" y="1464"/>
                  </a:lnTo>
                  <a:lnTo>
                    <a:pt x="216" y="1458"/>
                  </a:lnTo>
                  <a:lnTo>
                    <a:pt x="222" y="1452"/>
                  </a:lnTo>
                  <a:lnTo>
                    <a:pt x="258" y="1422"/>
                  </a:lnTo>
                  <a:lnTo>
                    <a:pt x="282" y="1422"/>
                  </a:lnTo>
                  <a:lnTo>
                    <a:pt x="294" y="1416"/>
                  </a:lnTo>
                  <a:lnTo>
                    <a:pt x="300" y="1410"/>
                  </a:lnTo>
                  <a:lnTo>
                    <a:pt x="300" y="1386"/>
                  </a:lnTo>
                  <a:lnTo>
                    <a:pt x="294" y="1380"/>
                  </a:lnTo>
                  <a:lnTo>
                    <a:pt x="294" y="1374"/>
                  </a:lnTo>
                  <a:lnTo>
                    <a:pt x="312" y="1368"/>
                  </a:lnTo>
                  <a:lnTo>
                    <a:pt x="306" y="1374"/>
                  </a:lnTo>
                  <a:lnTo>
                    <a:pt x="306" y="1380"/>
                  </a:lnTo>
                  <a:lnTo>
                    <a:pt x="300" y="1386"/>
                  </a:lnTo>
                  <a:lnTo>
                    <a:pt x="300" y="1392"/>
                  </a:lnTo>
                  <a:lnTo>
                    <a:pt x="312" y="1404"/>
                  </a:lnTo>
                  <a:lnTo>
                    <a:pt x="330" y="1410"/>
                  </a:lnTo>
                  <a:lnTo>
                    <a:pt x="342" y="1410"/>
                  </a:lnTo>
                  <a:lnTo>
                    <a:pt x="348" y="1416"/>
                  </a:lnTo>
                  <a:lnTo>
                    <a:pt x="354" y="1416"/>
                  </a:lnTo>
                  <a:lnTo>
                    <a:pt x="372" y="1434"/>
                  </a:lnTo>
                  <a:lnTo>
                    <a:pt x="378" y="1422"/>
                  </a:lnTo>
                  <a:lnTo>
                    <a:pt x="384" y="1416"/>
                  </a:lnTo>
                  <a:lnTo>
                    <a:pt x="384" y="1398"/>
                  </a:lnTo>
                  <a:lnTo>
                    <a:pt x="372" y="1386"/>
                  </a:lnTo>
                  <a:lnTo>
                    <a:pt x="372" y="1380"/>
                  </a:lnTo>
                  <a:lnTo>
                    <a:pt x="378" y="1374"/>
                  </a:lnTo>
                  <a:lnTo>
                    <a:pt x="384" y="1374"/>
                  </a:lnTo>
                  <a:lnTo>
                    <a:pt x="384" y="1368"/>
                  </a:lnTo>
                  <a:lnTo>
                    <a:pt x="378" y="1356"/>
                  </a:lnTo>
                  <a:lnTo>
                    <a:pt x="414" y="1356"/>
                  </a:lnTo>
                  <a:lnTo>
                    <a:pt x="420" y="1350"/>
                  </a:lnTo>
                  <a:lnTo>
                    <a:pt x="420" y="1326"/>
                  </a:lnTo>
                  <a:lnTo>
                    <a:pt x="426" y="1326"/>
                  </a:lnTo>
                  <a:lnTo>
                    <a:pt x="420" y="1314"/>
                  </a:lnTo>
                  <a:lnTo>
                    <a:pt x="420" y="1308"/>
                  </a:lnTo>
                  <a:lnTo>
                    <a:pt x="414" y="1302"/>
                  </a:lnTo>
                  <a:lnTo>
                    <a:pt x="414" y="1296"/>
                  </a:lnTo>
                  <a:lnTo>
                    <a:pt x="408" y="1284"/>
                  </a:lnTo>
                  <a:lnTo>
                    <a:pt x="402" y="1278"/>
                  </a:lnTo>
                  <a:lnTo>
                    <a:pt x="426" y="1272"/>
                  </a:lnTo>
                  <a:lnTo>
                    <a:pt x="438" y="1260"/>
                  </a:lnTo>
                  <a:lnTo>
                    <a:pt x="438" y="1248"/>
                  </a:lnTo>
                  <a:lnTo>
                    <a:pt x="420" y="1230"/>
                  </a:lnTo>
                  <a:lnTo>
                    <a:pt x="414" y="1230"/>
                  </a:lnTo>
                  <a:lnTo>
                    <a:pt x="402" y="1218"/>
                  </a:lnTo>
                  <a:lnTo>
                    <a:pt x="402" y="1200"/>
                  </a:lnTo>
                  <a:lnTo>
                    <a:pt x="408" y="1188"/>
                  </a:lnTo>
                  <a:lnTo>
                    <a:pt x="408" y="1176"/>
                  </a:lnTo>
                  <a:lnTo>
                    <a:pt x="384" y="1152"/>
                  </a:lnTo>
                  <a:lnTo>
                    <a:pt x="384" y="1140"/>
                  </a:lnTo>
                  <a:lnTo>
                    <a:pt x="390" y="1134"/>
                  </a:lnTo>
                  <a:lnTo>
                    <a:pt x="396" y="1134"/>
                  </a:lnTo>
                  <a:lnTo>
                    <a:pt x="402" y="1128"/>
                  </a:lnTo>
                  <a:lnTo>
                    <a:pt x="402" y="1122"/>
                  </a:lnTo>
                  <a:lnTo>
                    <a:pt x="396" y="1116"/>
                  </a:lnTo>
                  <a:lnTo>
                    <a:pt x="390" y="1116"/>
                  </a:lnTo>
                  <a:lnTo>
                    <a:pt x="384" y="1110"/>
                  </a:lnTo>
                  <a:lnTo>
                    <a:pt x="426" y="1068"/>
                  </a:lnTo>
                  <a:lnTo>
                    <a:pt x="438" y="1062"/>
                  </a:lnTo>
                  <a:lnTo>
                    <a:pt x="444" y="1056"/>
                  </a:lnTo>
                  <a:lnTo>
                    <a:pt x="456" y="1050"/>
                  </a:lnTo>
                  <a:lnTo>
                    <a:pt x="498" y="1050"/>
                  </a:lnTo>
                  <a:lnTo>
                    <a:pt x="504" y="1044"/>
                  </a:lnTo>
                  <a:lnTo>
                    <a:pt x="504" y="1038"/>
                  </a:lnTo>
                  <a:lnTo>
                    <a:pt x="486" y="1020"/>
                  </a:lnTo>
                  <a:lnTo>
                    <a:pt x="474" y="1014"/>
                  </a:lnTo>
                  <a:lnTo>
                    <a:pt x="486" y="1008"/>
                  </a:lnTo>
                  <a:lnTo>
                    <a:pt x="492" y="1008"/>
                  </a:lnTo>
                  <a:lnTo>
                    <a:pt x="522" y="978"/>
                  </a:lnTo>
                  <a:lnTo>
                    <a:pt x="528" y="936"/>
                  </a:lnTo>
                  <a:lnTo>
                    <a:pt x="528" y="900"/>
                  </a:lnTo>
                  <a:lnTo>
                    <a:pt x="546" y="912"/>
                  </a:lnTo>
                  <a:lnTo>
                    <a:pt x="558" y="906"/>
                  </a:lnTo>
                  <a:lnTo>
                    <a:pt x="564" y="906"/>
                  </a:lnTo>
                  <a:lnTo>
                    <a:pt x="570" y="900"/>
                  </a:lnTo>
                  <a:lnTo>
                    <a:pt x="576" y="900"/>
                  </a:lnTo>
                  <a:lnTo>
                    <a:pt x="576" y="894"/>
                  </a:lnTo>
                  <a:lnTo>
                    <a:pt x="570" y="888"/>
                  </a:lnTo>
                  <a:lnTo>
                    <a:pt x="570" y="882"/>
                  </a:lnTo>
                  <a:lnTo>
                    <a:pt x="564" y="876"/>
                  </a:lnTo>
                  <a:lnTo>
                    <a:pt x="582" y="876"/>
                  </a:lnTo>
                  <a:lnTo>
                    <a:pt x="588" y="870"/>
                  </a:lnTo>
                  <a:lnTo>
                    <a:pt x="588" y="864"/>
                  </a:lnTo>
                  <a:lnTo>
                    <a:pt x="594" y="858"/>
                  </a:lnTo>
                  <a:lnTo>
                    <a:pt x="606" y="852"/>
                  </a:lnTo>
                  <a:lnTo>
                    <a:pt x="612" y="852"/>
                  </a:lnTo>
                  <a:lnTo>
                    <a:pt x="618" y="834"/>
                  </a:lnTo>
                  <a:lnTo>
                    <a:pt x="612" y="828"/>
                  </a:lnTo>
                  <a:lnTo>
                    <a:pt x="600" y="822"/>
                  </a:lnTo>
                  <a:lnTo>
                    <a:pt x="600" y="810"/>
                  </a:lnTo>
                  <a:lnTo>
                    <a:pt x="606" y="810"/>
                  </a:lnTo>
                  <a:lnTo>
                    <a:pt x="618" y="804"/>
                  </a:lnTo>
                  <a:lnTo>
                    <a:pt x="636" y="786"/>
                  </a:lnTo>
                  <a:lnTo>
                    <a:pt x="678" y="780"/>
                  </a:lnTo>
                  <a:lnTo>
                    <a:pt x="696" y="780"/>
                  </a:lnTo>
                  <a:lnTo>
                    <a:pt x="702" y="774"/>
                  </a:lnTo>
                  <a:lnTo>
                    <a:pt x="702" y="744"/>
                  </a:lnTo>
                  <a:lnTo>
                    <a:pt x="714" y="732"/>
                  </a:lnTo>
                  <a:lnTo>
                    <a:pt x="720" y="738"/>
                  </a:lnTo>
                  <a:lnTo>
                    <a:pt x="720" y="750"/>
                  </a:lnTo>
                  <a:lnTo>
                    <a:pt x="744" y="744"/>
                  </a:lnTo>
                  <a:lnTo>
                    <a:pt x="768" y="750"/>
                  </a:lnTo>
                  <a:lnTo>
                    <a:pt x="792" y="750"/>
                  </a:lnTo>
                  <a:lnTo>
                    <a:pt x="798" y="756"/>
                  </a:lnTo>
                  <a:lnTo>
                    <a:pt x="810" y="756"/>
                  </a:lnTo>
                  <a:lnTo>
                    <a:pt x="816" y="750"/>
                  </a:lnTo>
                  <a:lnTo>
                    <a:pt x="810" y="750"/>
                  </a:lnTo>
                  <a:lnTo>
                    <a:pt x="798" y="738"/>
                  </a:lnTo>
                  <a:lnTo>
                    <a:pt x="798" y="732"/>
                  </a:lnTo>
                  <a:lnTo>
                    <a:pt x="810" y="732"/>
                  </a:lnTo>
                  <a:lnTo>
                    <a:pt x="810" y="708"/>
                  </a:lnTo>
                  <a:lnTo>
                    <a:pt x="840" y="714"/>
                  </a:lnTo>
                  <a:lnTo>
                    <a:pt x="834" y="708"/>
                  </a:lnTo>
                  <a:lnTo>
                    <a:pt x="840" y="702"/>
                  </a:lnTo>
                  <a:lnTo>
                    <a:pt x="858" y="708"/>
                  </a:lnTo>
                  <a:lnTo>
                    <a:pt x="858" y="696"/>
                  </a:lnTo>
                  <a:lnTo>
                    <a:pt x="864" y="690"/>
                  </a:lnTo>
                  <a:lnTo>
                    <a:pt x="882" y="690"/>
                  </a:lnTo>
                  <a:lnTo>
                    <a:pt x="888" y="696"/>
                  </a:lnTo>
                  <a:lnTo>
                    <a:pt x="894" y="708"/>
                  </a:lnTo>
                  <a:lnTo>
                    <a:pt x="906" y="714"/>
                  </a:lnTo>
                  <a:lnTo>
                    <a:pt x="918" y="726"/>
                  </a:lnTo>
                  <a:lnTo>
                    <a:pt x="930" y="726"/>
                  </a:lnTo>
                  <a:lnTo>
                    <a:pt x="942" y="732"/>
                  </a:lnTo>
                  <a:lnTo>
                    <a:pt x="960" y="732"/>
                  </a:lnTo>
                  <a:lnTo>
                    <a:pt x="966" y="738"/>
                  </a:lnTo>
                  <a:lnTo>
                    <a:pt x="978" y="738"/>
                  </a:lnTo>
                  <a:lnTo>
                    <a:pt x="990" y="732"/>
                  </a:lnTo>
                  <a:lnTo>
                    <a:pt x="996" y="726"/>
                  </a:lnTo>
                  <a:lnTo>
                    <a:pt x="1026" y="726"/>
                  </a:lnTo>
                  <a:lnTo>
                    <a:pt x="1038" y="732"/>
                  </a:lnTo>
                  <a:lnTo>
                    <a:pt x="1044" y="738"/>
                  </a:lnTo>
                  <a:lnTo>
                    <a:pt x="1062" y="738"/>
                  </a:lnTo>
                  <a:lnTo>
                    <a:pt x="1062" y="726"/>
                  </a:lnTo>
                  <a:lnTo>
                    <a:pt x="1068" y="720"/>
                  </a:lnTo>
                  <a:lnTo>
                    <a:pt x="1068" y="714"/>
                  </a:lnTo>
                  <a:lnTo>
                    <a:pt x="1092" y="714"/>
                  </a:lnTo>
                  <a:lnTo>
                    <a:pt x="1092" y="678"/>
                  </a:lnTo>
                  <a:lnTo>
                    <a:pt x="1098" y="672"/>
                  </a:lnTo>
                  <a:lnTo>
                    <a:pt x="1098" y="660"/>
                  </a:lnTo>
                  <a:lnTo>
                    <a:pt x="1110" y="654"/>
                  </a:lnTo>
                  <a:lnTo>
                    <a:pt x="1116" y="654"/>
                  </a:lnTo>
                  <a:lnTo>
                    <a:pt x="1128" y="648"/>
                  </a:lnTo>
                  <a:lnTo>
                    <a:pt x="1158" y="648"/>
                  </a:lnTo>
                  <a:lnTo>
                    <a:pt x="1170" y="642"/>
                  </a:lnTo>
                  <a:lnTo>
                    <a:pt x="1206" y="642"/>
                  </a:lnTo>
                  <a:lnTo>
                    <a:pt x="1206" y="654"/>
                  </a:lnTo>
                  <a:lnTo>
                    <a:pt x="1242" y="660"/>
                  </a:lnTo>
                  <a:lnTo>
                    <a:pt x="1248" y="660"/>
                  </a:lnTo>
                  <a:lnTo>
                    <a:pt x="1260" y="672"/>
                  </a:lnTo>
                  <a:lnTo>
                    <a:pt x="1266" y="684"/>
                  </a:lnTo>
                  <a:lnTo>
                    <a:pt x="1266" y="702"/>
                  </a:lnTo>
                  <a:lnTo>
                    <a:pt x="1260" y="702"/>
                  </a:lnTo>
                  <a:lnTo>
                    <a:pt x="1260" y="696"/>
                  </a:lnTo>
                  <a:lnTo>
                    <a:pt x="1254" y="696"/>
                  </a:lnTo>
                  <a:lnTo>
                    <a:pt x="1254" y="708"/>
                  </a:lnTo>
                  <a:lnTo>
                    <a:pt x="1278" y="708"/>
                  </a:lnTo>
                  <a:lnTo>
                    <a:pt x="1284" y="696"/>
                  </a:lnTo>
                  <a:lnTo>
                    <a:pt x="1284" y="690"/>
                  </a:lnTo>
                  <a:lnTo>
                    <a:pt x="1308" y="684"/>
                  </a:lnTo>
                  <a:lnTo>
                    <a:pt x="1314" y="672"/>
                  </a:lnTo>
                  <a:lnTo>
                    <a:pt x="1350" y="672"/>
                  </a:lnTo>
                  <a:lnTo>
                    <a:pt x="1362" y="660"/>
                  </a:lnTo>
                  <a:lnTo>
                    <a:pt x="1356" y="660"/>
                  </a:lnTo>
                  <a:close/>
                  <a:moveTo>
                    <a:pt x="564" y="726"/>
                  </a:moveTo>
                  <a:lnTo>
                    <a:pt x="540" y="738"/>
                  </a:lnTo>
                  <a:lnTo>
                    <a:pt x="546" y="756"/>
                  </a:lnTo>
                  <a:lnTo>
                    <a:pt x="576" y="756"/>
                  </a:lnTo>
                  <a:lnTo>
                    <a:pt x="570" y="738"/>
                  </a:lnTo>
                  <a:lnTo>
                    <a:pt x="564" y="726"/>
                  </a:lnTo>
                  <a:close/>
                  <a:moveTo>
                    <a:pt x="522" y="714"/>
                  </a:moveTo>
                  <a:lnTo>
                    <a:pt x="516" y="720"/>
                  </a:lnTo>
                  <a:lnTo>
                    <a:pt x="510" y="732"/>
                  </a:lnTo>
                  <a:lnTo>
                    <a:pt x="510" y="750"/>
                  </a:lnTo>
                  <a:lnTo>
                    <a:pt x="528" y="768"/>
                  </a:lnTo>
                  <a:lnTo>
                    <a:pt x="528" y="756"/>
                  </a:lnTo>
                  <a:lnTo>
                    <a:pt x="534" y="744"/>
                  </a:lnTo>
                  <a:lnTo>
                    <a:pt x="534" y="720"/>
                  </a:lnTo>
                  <a:lnTo>
                    <a:pt x="528" y="714"/>
                  </a:lnTo>
                  <a:lnTo>
                    <a:pt x="522" y="714"/>
                  </a:lnTo>
                  <a:close/>
                  <a:moveTo>
                    <a:pt x="606" y="738"/>
                  </a:moveTo>
                  <a:lnTo>
                    <a:pt x="618" y="732"/>
                  </a:lnTo>
                  <a:lnTo>
                    <a:pt x="624" y="732"/>
                  </a:lnTo>
                  <a:lnTo>
                    <a:pt x="630" y="726"/>
                  </a:lnTo>
                  <a:lnTo>
                    <a:pt x="618" y="720"/>
                  </a:lnTo>
                  <a:lnTo>
                    <a:pt x="588" y="720"/>
                  </a:lnTo>
                  <a:lnTo>
                    <a:pt x="576" y="732"/>
                  </a:lnTo>
                  <a:lnTo>
                    <a:pt x="582" y="744"/>
                  </a:lnTo>
                  <a:lnTo>
                    <a:pt x="606" y="7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29" name="Netherlands" descr="© INSCALE GmbH, 05.05.2010&#10;http://www.presentationload.com/">
              <a:extLst>
                <a:ext uri="{FF2B5EF4-FFF2-40B4-BE49-F238E27FC236}">
                  <a16:creationId xmlns:a16="http://schemas.microsoft.com/office/drawing/2014/main" id="{FCD3FDC3-EC21-470A-9A98-B58B2791E7E3}"/>
                </a:ext>
              </a:extLst>
            </p:cNvPr>
            <p:cNvSpPr>
              <a:spLocks/>
            </p:cNvSpPr>
            <p:nvPr>
              <p:custDataLst>
                <p:tags r:id="rId16"/>
              </p:custDataLst>
            </p:nvPr>
          </p:nvSpPr>
          <p:spPr bwMode="gray">
            <a:xfrm>
              <a:off x="5614034" y="3264961"/>
              <a:ext cx="373630" cy="292404"/>
            </a:xfrm>
            <a:custGeom>
              <a:avLst/>
              <a:gdLst>
                <a:gd name="T0" fmla="*/ 0 w 270"/>
                <a:gd name="T1" fmla="*/ 2147483647 h 210"/>
                <a:gd name="T2" fmla="*/ 2147483647 w 270"/>
                <a:gd name="T3" fmla="*/ 2147483647 h 210"/>
                <a:gd name="T4" fmla="*/ 2147483647 w 270"/>
                <a:gd name="T5" fmla="*/ 2147483647 h 210"/>
                <a:gd name="T6" fmla="*/ 2147483647 w 270"/>
                <a:gd name="T7" fmla="*/ 2147483647 h 210"/>
                <a:gd name="T8" fmla="*/ 2147483647 w 270"/>
                <a:gd name="T9" fmla="*/ 2147483647 h 210"/>
                <a:gd name="T10" fmla="*/ 2147483647 w 270"/>
                <a:gd name="T11" fmla="*/ 2147483647 h 210"/>
                <a:gd name="T12" fmla="*/ 2147483647 w 270"/>
                <a:gd name="T13" fmla="*/ 2147483647 h 210"/>
                <a:gd name="T14" fmla="*/ 2147483647 w 270"/>
                <a:gd name="T15" fmla="*/ 2147483647 h 210"/>
                <a:gd name="T16" fmla="*/ 2147483647 w 270"/>
                <a:gd name="T17" fmla="*/ 2147483647 h 210"/>
                <a:gd name="T18" fmla="*/ 2147483647 w 270"/>
                <a:gd name="T19" fmla="*/ 2147483647 h 210"/>
                <a:gd name="T20" fmla="*/ 2147483647 w 270"/>
                <a:gd name="T21" fmla="*/ 2147483647 h 210"/>
                <a:gd name="T22" fmla="*/ 2147483647 w 270"/>
                <a:gd name="T23" fmla="*/ 2147483647 h 210"/>
                <a:gd name="T24" fmla="*/ 2147483647 w 270"/>
                <a:gd name="T25" fmla="*/ 2147483647 h 210"/>
                <a:gd name="T26" fmla="*/ 2147483647 w 270"/>
                <a:gd name="T27" fmla="*/ 2147483647 h 210"/>
                <a:gd name="T28" fmla="*/ 2147483647 w 270"/>
                <a:gd name="T29" fmla="*/ 2147483647 h 210"/>
                <a:gd name="T30" fmla="*/ 2147483647 w 270"/>
                <a:gd name="T31" fmla="*/ 2147483647 h 210"/>
                <a:gd name="T32" fmla="*/ 2147483647 w 270"/>
                <a:gd name="T33" fmla="*/ 2147483647 h 210"/>
                <a:gd name="T34" fmla="*/ 2147483647 w 270"/>
                <a:gd name="T35" fmla="*/ 2147483647 h 210"/>
                <a:gd name="T36" fmla="*/ 2147483647 w 270"/>
                <a:gd name="T37" fmla="*/ 2147483647 h 210"/>
                <a:gd name="T38" fmla="*/ 2147483647 w 270"/>
                <a:gd name="T39" fmla="*/ 2147483647 h 210"/>
                <a:gd name="T40" fmla="*/ 2147483647 w 270"/>
                <a:gd name="T41" fmla="*/ 2147483647 h 210"/>
                <a:gd name="T42" fmla="*/ 2147483647 w 270"/>
                <a:gd name="T43" fmla="*/ 2147483647 h 210"/>
                <a:gd name="T44" fmla="*/ 2147483647 w 270"/>
                <a:gd name="T45" fmla="*/ 2147483647 h 210"/>
                <a:gd name="T46" fmla="*/ 2147483647 w 270"/>
                <a:gd name="T47" fmla="*/ 2147483647 h 210"/>
                <a:gd name="T48" fmla="*/ 2147483647 w 270"/>
                <a:gd name="T49" fmla="*/ 2147483647 h 210"/>
                <a:gd name="T50" fmla="*/ 2147483647 w 270"/>
                <a:gd name="T51" fmla="*/ 2147483647 h 210"/>
                <a:gd name="T52" fmla="*/ 2147483647 w 270"/>
                <a:gd name="T53" fmla="*/ 2147483647 h 210"/>
                <a:gd name="T54" fmla="*/ 2147483647 w 270"/>
                <a:gd name="T55" fmla="*/ 2147483647 h 210"/>
                <a:gd name="T56" fmla="*/ 2147483647 w 270"/>
                <a:gd name="T57" fmla="*/ 2147483647 h 210"/>
                <a:gd name="T58" fmla="*/ 2147483647 w 270"/>
                <a:gd name="T59" fmla="*/ 0 h 210"/>
                <a:gd name="T60" fmla="*/ 2147483647 w 270"/>
                <a:gd name="T61" fmla="*/ 2147483647 h 210"/>
                <a:gd name="T62" fmla="*/ 2147483647 w 270"/>
                <a:gd name="T63" fmla="*/ 2147483647 h 210"/>
                <a:gd name="T64" fmla="*/ 2147483647 w 270"/>
                <a:gd name="T65" fmla="*/ 2147483647 h 210"/>
                <a:gd name="T66" fmla="*/ 2147483647 w 270"/>
                <a:gd name="T67" fmla="*/ 2147483647 h 210"/>
                <a:gd name="T68" fmla="*/ 2147483647 w 270"/>
                <a:gd name="T69" fmla="*/ 2147483647 h 210"/>
                <a:gd name="T70" fmla="*/ 2147483647 w 270"/>
                <a:gd name="T71" fmla="*/ 2147483647 h 210"/>
                <a:gd name="T72" fmla="*/ 2147483647 w 270"/>
                <a:gd name="T73" fmla="*/ 2147483647 h 210"/>
                <a:gd name="T74" fmla="*/ 2147483647 w 270"/>
                <a:gd name="T75" fmla="*/ 2147483647 h 210"/>
                <a:gd name="T76" fmla="*/ 2147483647 w 270"/>
                <a:gd name="T77" fmla="*/ 2147483647 h 210"/>
                <a:gd name="T78" fmla="*/ 2147483647 w 270"/>
                <a:gd name="T79" fmla="*/ 2147483647 h 210"/>
                <a:gd name="T80" fmla="*/ 2147483647 w 270"/>
                <a:gd name="T81" fmla="*/ 2147483647 h 210"/>
                <a:gd name="T82" fmla="*/ 2147483647 w 270"/>
                <a:gd name="T83" fmla="*/ 2147483647 h 210"/>
                <a:gd name="T84" fmla="*/ 2147483647 w 270"/>
                <a:gd name="T85" fmla="*/ 2147483647 h 210"/>
                <a:gd name="T86" fmla="*/ 2147483647 w 270"/>
                <a:gd name="T87" fmla="*/ 2147483647 h 210"/>
                <a:gd name="T88" fmla="*/ 2147483647 w 270"/>
                <a:gd name="T89" fmla="*/ 2147483647 h 2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0"/>
                <a:gd name="T136" fmla="*/ 0 h 210"/>
                <a:gd name="T137" fmla="*/ 270 w 270"/>
                <a:gd name="T138" fmla="*/ 210 h 21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0" h="210">
                  <a:moveTo>
                    <a:pt x="18" y="156"/>
                  </a:moveTo>
                  <a:lnTo>
                    <a:pt x="0" y="174"/>
                  </a:lnTo>
                  <a:lnTo>
                    <a:pt x="12" y="162"/>
                  </a:lnTo>
                  <a:lnTo>
                    <a:pt x="24" y="162"/>
                  </a:lnTo>
                  <a:lnTo>
                    <a:pt x="30" y="168"/>
                  </a:lnTo>
                  <a:lnTo>
                    <a:pt x="54" y="168"/>
                  </a:lnTo>
                  <a:lnTo>
                    <a:pt x="60" y="174"/>
                  </a:lnTo>
                  <a:lnTo>
                    <a:pt x="66" y="162"/>
                  </a:lnTo>
                  <a:lnTo>
                    <a:pt x="84" y="168"/>
                  </a:lnTo>
                  <a:lnTo>
                    <a:pt x="84" y="156"/>
                  </a:lnTo>
                  <a:lnTo>
                    <a:pt x="96" y="162"/>
                  </a:lnTo>
                  <a:lnTo>
                    <a:pt x="96" y="156"/>
                  </a:lnTo>
                  <a:lnTo>
                    <a:pt x="132" y="156"/>
                  </a:lnTo>
                  <a:lnTo>
                    <a:pt x="132" y="168"/>
                  </a:lnTo>
                  <a:lnTo>
                    <a:pt x="138" y="174"/>
                  </a:lnTo>
                  <a:lnTo>
                    <a:pt x="150" y="174"/>
                  </a:lnTo>
                  <a:lnTo>
                    <a:pt x="162" y="168"/>
                  </a:lnTo>
                  <a:lnTo>
                    <a:pt x="168" y="168"/>
                  </a:lnTo>
                  <a:lnTo>
                    <a:pt x="174" y="174"/>
                  </a:lnTo>
                  <a:lnTo>
                    <a:pt x="174" y="192"/>
                  </a:lnTo>
                  <a:lnTo>
                    <a:pt x="168" y="198"/>
                  </a:lnTo>
                  <a:lnTo>
                    <a:pt x="168" y="210"/>
                  </a:lnTo>
                  <a:lnTo>
                    <a:pt x="180" y="210"/>
                  </a:lnTo>
                  <a:lnTo>
                    <a:pt x="180" y="198"/>
                  </a:lnTo>
                  <a:lnTo>
                    <a:pt x="186" y="192"/>
                  </a:lnTo>
                  <a:lnTo>
                    <a:pt x="186" y="180"/>
                  </a:lnTo>
                  <a:lnTo>
                    <a:pt x="180" y="174"/>
                  </a:lnTo>
                  <a:lnTo>
                    <a:pt x="186" y="168"/>
                  </a:lnTo>
                  <a:lnTo>
                    <a:pt x="198" y="162"/>
                  </a:lnTo>
                  <a:lnTo>
                    <a:pt x="198" y="156"/>
                  </a:lnTo>
                  <a:lnTo>
                    <a:pt x="192" y="150"/>
                  </a:lnTo>
                  <a:lnTo>
                    <a:pt x="192" y="144"/>
                  </a:lnTo>
                  <a:lnTo>
                    <a:pt x="186" y="120"/>
                  </a:lnTo>
                  <a:lnTo>
                    <a:pt x="192" y="120"/>
                  </a:lnTo>
                  <a:lnTo>
                    <a:pt x="198" y="126"/>
                  </a:lnTo>
                  <a:lnTo>
                    <a:pt x="222" y="126"/>
                  </a:lnTo>
                  <a:lnTo>
                    <a:pt x="222" y="120"/>
                  </a:lnTo>
                  <a:lnTo>
                    <a:pt x="228" y="114"/>
                  </a:lnTo>
                  <a:lnTo>
                    <a:pt x="234" y="114"/>
                  </a:lnTo>
                  <a:lnTo>
                    <a:pt x="240" y="102"/>
                  </a:lnTo>
                  <a:lnTo>
                    <a:pt x="246" y="96"/>
                  </a:lnTo>
                  <a:lnTo>
                    <a:pt x="252" y="96"/>
                  </a:lnTo>
                  <a:lnTo>
                    <a:pt x="252" y="90"/>
                  </a:lnTo>
                  <a:lnTo>
                    <a:pt x="240" y="78"/>
                  </a:lnTo>
                  <a:lnTo>
                    <a:pt x="234" y="78"/>
                  </a:lnTo>
                  <a:lnTo>
                    <a:pt x="228" y="72"/>
                  </a:lnTo>
                  <a:lnTo>
                    <a:pt x="228" y="66"/>
                  </a:lnTo>
                  <a:lnTo>
                    <a:pt x="234" y="66"/>
                  </a:lnTo>
                  <a:lnTo>
                    <a:pt x="246" y="60"/>
                  </a:lnTo>
                  <a:lnTo>
                    <a:pt x="258" y="60"/>
                  </a:lnTo>
                  <a:lnTo>
                    <a:pt x="252" y="54"/>
                  </a:lnTo>
                  <a:lnTo>
                    <a:pt x="252" y="36"/>
                  </a:lnTo>
                  <a:lnTo>
                    <a:pt x="258" y="36"/>
                  </a:lnTo>
                  <a:lnTo>
                    <a:pt x="270" y="30"/>
                  </a:lnTo>
                  <a:lnTo>
                    <a:pt x="264" y="18"/>
                  </a:lnTo>
                  <a:lnTo>
                    <a:pt x="270" y="12"/>
                  </a:lnTo>
                  <a:lnTo>
                    <a:pt x="264" y="12"/>
                  </a:lnTo>
                  <a:lnTo>
                    <a:pt x="252" y="6"/>
                  </a:lnTo>
                  <a:lnTo>
                    <a:pt x="246" y="6"/>
                  </a:lnTo>
                  <a:lnTo>
                    <a:pt x="234" y="0"/>
                  </a:lnTo>
                  <a:lnTo>
                    <a:pt x="180" y="0"/>
                  </a:lnTo>
                  <a:lnTo>
                    <a:pt x="168" y="12"/>
                  </a:lnTo>
                  <a:lnTo>
                    <a:pt x="156" y="18"/>
                  </a:lnTo>
                  <a:lnTo>
                    <a:pt x="156" y="30"/>
                  </a:lnTo>
                  <a:lnTo>
                    <a:pt x="162" y="36"/>
                  </a:lnTo>
                  <a:lnTo>
                    <a:pt x="162" y="54"/>
                  </a:lnTo>
                  <a:lnTo>
                    <a:pt x="168" y="60"/>
                  </a:lnTo>
                  <a:lnTo>
                    <a:pt x="174" y="60"/>
                  </a:lnTo>
                  <a:lnTo>
                    <a:pt x="180" y="66"/>
                  </a:lnTo>
                  <a:lnTo>
                    <a:pt x="180" y="78"/>
                  </a:lnTo>
                  <a:lnTo>
                    <a:pt x="168" y="84"/>
                  </a:lnTo>
                  <a:lnTo>
                    <a:pt x="162" y="90"/>
                  </a:lnTo>
                  <a:lnTo>
                    <a:pt x="144" y="90"/>
                  </a:lnTo>
                  <a:lnTo>
                    <a:pt x="138" y="84"/>
                  </a:lnTo>
                  <a:lnTo>
                    <a:pt x="138" y="66"/>
                  </a:lnTo>
                  <a:lnTo>
                    <a:pt x="150" y="54"/>
                  </a:lnTo>
                  <a:lnTo>
                    <a:pt x="150" y="36"/>
                  </a:lnTo>
                  <a:lnTo>
                    <a:pt x="144" y="30"/>
                  </a:lnTo>
                  <a:lnTo>
                    <a:pt x="144" y="24"/>
                  </a:lnTo>
                  <a:lnTo>
                    <a:pt x="132" y="36"/>
                  </a:lnTo>
                  <a:lnTo>
                    <a:pt x="120" y="42"/>
                  </a:lnTo>
                  <a:lnTo>
                    <a:pt x="114" y="48"/>
                  </a:lnTo>
                  <a:lnTo>
                    <a:pt x="102" y="54"/>
                  </a:lnTo>
                  <a:lnTo>
                    <a:pt x="96" y="66"/>
                  </a:lnTo>
                  <a:lnTo>
                    <a:pt x="96" y="84"/>
                  </a:lnTo>
                  <a:lnTo>
                    <a:pt x="90" y="90"/>
                  </a:lnTo>
                  <a:lnTo>
                    <a:pt x="90" y="102"/>
                  </a:lnTo>
                  <a:lnTo>
                    <a:pt x="60" y="132"/>
                  </a:lnTo>
                  <a:lnTo>
                    <a:pt x="72" y="144"/>
                  </a:lnTo>
                  <a:lnTo>
                    <a:pt x="42" y="144"/>
                  </a:lnTo>
                  <a:lnTo>
                    <a:pt x="18" y="15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0" name="Montenegro" descr="© INSCALE GmbH, 05.05.2010&#10;http://www.presentationload.com/">
              <a:extLst>
                <a:ext uri="{FF2B5EF4-FFF2-40B4-BE49-F238E27FC236}">
                  <a16:creationId xmlns:a16="http://schemas.microsoft.com/office/drawing/2014/main" id="{A1057BCE-448D-436D-ADE3-143A73F4A338}"/>
                </a:ext>
              </a:extLst>
            </p:cNvPr>
            <p:cNvSpPr>
              <a:spLocks/>
            </p:cNvSpPr>
            <p:nvPr>
              <p:custDataLst>
                <p:tags r:id="rId17"/>
              </p:custDataLst>
            </p:nvPr>
          </p:nvSpPr>
          <p:spPr bwMode="gray">
            <a:xfrm>
              <a:off x="6962347" y="4331700"/>
              <a:ext cx="157032" cy="189524"/>
            </a:xfrm>
            <a:custGeom>
              <a:avLst/>
              <a:gdLst>
                <a:gd name="T0" fmla="*/ 2147483647 w 114"/>
                <a:gd name="T1" fmla="*/ 2147483647 h 138"/>
                <a:gd name="T2" fmla="*/ 2147483647 w 114"/>
                <a:gd name="T3" fmla="*/ 2147483647 h 138"/>
                <a:gd name="T4" fmla="*/ 2147483647 w 114"/>
                <a:gd name="T5" fmla="*/ 2147483647 h 138"/>
                <a:gd name="T6" fmla="*/ 2147483647 w 114"/>
                <a:gd name="T7" fmla="*/ 2147483647 h 138"/>
                <a:gd name="T8" fmla="*/ 2147483647 w 114"/>
                <a:gd name="T9" fmla="*/ 2147483647 h 138"/>
                <a:gd name="T10" fmla="*/ 2147483647 w 114"/>
                <a:gd name="T11" fmla="*/ 2147483647 h 138"/>
                <a:gd name="T12" fmla="*/ 2147483647 w 114"/>
                <a:gd name="T13" fmla="*/ 0 h 138"/>
                <a:gd name="T14" fmla="*/ 2147483647 w 114"/>
                <a:gd name="T15" fmla="*/ 0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0 w 114"/>
                <a:gd name="T29" fmla="*/ 2147483647 h 138"/>
                <a:gd name="T30" fmla="*/ 0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2147483647 h 138"/>
                <a:gd name="T56" fmla="*/ 2147483647 w 114"/>
                <a:gd name="T57" fmla="*/ 2147483647 h 138"/>
                <a:gd name="T58" fmla="*/ 2147483647 w 114"/>
                <a:gd name="T59" fmla="*/ 2147483647 h 138"/>
                <a:gd name="T60" fmla="*/ 2147483647 w 114"/>
                <a:gd name="T61" fmla="*/ 2147483647 h 138"/>
                <a:gd name="T62" fmla="*/ 2147483647 w 114"/>
                <a:gd name="T63" fmla="*/ 2147483647 h 138"/>
                <a:gd name="T64" fmla="*/ 2147483647 w 114"/>
                <a:gd name="T65" fmla="*/ 2147483647 h 138"/>
                <a:gd name="T66" fmla="*/ 2147483647 w 114"/>
                <a:gd name="T67" fmla="*/ 2147483647 h 138"/>
                <a:gd name="T68" fmla="*/ 2147483647 w 114"/>
                <a:gd name="T69" fmla="*/ 2147483647 h 138"/>
                <a:gd name="T70" fmla="*/ 2147483647 w 114"/>
                <a:gd name="T71" fmla="*/ 2147483647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38"/>
                <a:gd name="T110" fmla="*/ 114 w 114"/>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38">
                  <a:moveTo>
                    <a:pt x="114" y="42"/>
                  </a:moveTo>
                  <a:lnTo>
                    <a:pt x="108" y="48"/>
                  </a:lnTo>
                  <a:lnTo>
                    <a:pt x="96" y="30"/>
                  </a:lnTo>
                  <a:lnTo>
                    <a:pt x="84" y="18"/>
                  </a:lnTo>
                  <a:lnTo>
                    <a:pt x="66" y="6"/>
                  </a:lnTo>
                  <a:lnTo>
                    <a:pt x="60" y="6"/>
                  </a:lnTo>
                  <a:lnTo>
                    <a:pt x="48" y="0"/>
                  </a:lnTo>
                  <a:lnTo>
                    <a:pt x="42" y="0"/>
                  </a:lnTo>
                  <a:lnTo>
                    <a:pt x="42" y="24"/>
                  </a:lnTo>
                  <a:lnTo>
                    <a:pt x="24" y="24"/>
                  </a:lnTo>
                  <a:lnTo>
                    <a:pt x="18" y="30"/>
                  </a:lnTo>
                  <a:lnTo>
                    <a:pt x="18" y="36"/>
                  </a:lnTo>
                  <a:lnTo>
                    <a:pt x="12" y="48"/>
                  </a:lnTo>
                  <a:lnTo>
                    <a:pt x="6" y="48"/>
                  </a:lnTo>
                  <a:lnTo>
                    <a:pt x="0" y="54"/>
                  </a:lnTo>
                  <a:lnTo>
                    <a:pt x="0" y="60"/>
                  </a:lnTo>
                  <a:lnTo>
                    <a:pt x="6" y="66"/>
                  </a:lnTo>
                  <a:lnTo>
                    <a:pt x="12" y="66"/>
                  </a:lnTo>
                  <a:lnTo>
                    <a:pt x="24" y="72"/>
                  </a:lnTo>
                  <a:lnTo>
                    <a:pt x="6" y="102"/>
                  </a:lnTo>
                  <a:lnTo>
                    <a:pt x="18" y="102"/>
                  </a:lnTo>
                  <a:lnTo>
                    <a:pt x="24" y="96"/>
                  </a:lnTo>
                  <a:lnTo>
                    <a:pt x="36" y="96"/>
                  </a:lnTo>
                  <a:lnTo>
                    <a:pt x="36" y="114"/>
                  </a:lnTo>
                  <a:lnTo>
                    <a:pt x="60" y="138"/>
                  </a:lnTo>
                  <a:lnTo>
                    <a:pt x="72" y="126"/>
                  </a:lnTo>
                  <a:lnTo>
                    <a:pt x="66" y="108"/>
                  </a:lnTo>
                  <a:lnTo>
                    <a:pt x="60" y="114"/>
                  </a:lnTo>
                  <a:lnTo>
                    <a:pt x="42" y="102"/>
                  </a:lnTo>
                  <a:lnTo>
                    <a:pt x="66" y="102"/>
                  </a:lnTo>
                  <a:lnTo>
                    <a:pt x="78" y="96"/>
                  </a:lnTo>
                  <a:lnTo>
                    <a:pt x="78" y="78"/>
                  </a:lnTo>
                  <a:lnTo>
                    <a:pt x="108" y="90"/>
                  </a:lnTo>
                  <a:lnTo>
                    <a:pt x="114" y="84"/>
                  </a:lnTo>
                  <a:lnTo>
                    <a:pt x="114" y="90"/>
                  </a:lnTo>
                  <a:lnTo>
                    <a:pt x="114"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1" name="Moldova" descr="© INSCALE GmbH, 05.05.2010&#10;http://www.presentationload.com/">
              <a:extLst>
                <a:ext uri="{FF2B5EF4-FFF2-40B4-BE49-F238E27FC236}">
                  <a16:creationId xmlns:a16="http://schemas.microsoft.com/office/drawing/2014/main" id="{771CA21F-E626-459D-984A-73BC6D293291}"/>
                </a:ext>
              </a:extLst>
            </p:cNvPr>
            <p:cNvSpPr>
              <a:spLocks/>
            </p:cNvSpPr>
            <p:nvPr>
              <p:custDataLst>
                <p:tags r:id="rId18"/>
              </p:custDataLst>
            </p:nvPr>
          </p:nvSpPr>
          <p:spPr bwMode="gray">
            <a:xfrm>
              <a:off x="7660873" y="3801034"/>
              <a:ext cx="297825" cy="330309"/>
            </a:xfrm>
            <a:custGeom>
              <a:avLst/>
              <a:gdLst>
                <a:gd name="T0" fmla="*/ 2147483647 w 216"/>
                <a:gd name="T1" fmla="*/ 2147483647 h 240"/>
                <a:gd name="T2" fmla="*/ 2147483647 w 216"/>
                <a:gd name="T3" fmla="*/ 2147483647 h 240"/>
                <a:gd name="T4" fmla="*/ 2147483647 w 216"/>
                <a:gd name="T5" fmla="*/ 2147483647 h 240"/>
                <a:gd name="T6" fmla="*/ 2147483647 w 216"/>
                <a:gd name="T7" fmla="*/ 2147483647 h 240"/>
                <a:gd name="T8" fmla="*/ 2147483647 w 216"/>
                <a:gd name="T9" fmla="*/ 2147483647 h 240"/>
                <a:gd name="T10" fmla="*/ 2147483647 w 216"/>
                <a:gd name="T11" fmla="*/ 2147483647 h 240"/>
                <a:gd name="T12" fmla="*/ 2147483647 w 216"/>
                <a:gd name="T13" fmla="*/ 2147483647 h 240"/>
                <a:gd name="T14" fmla="*/ 2147483647 w 216"/>
                <a:gd name="T15" fmla="*/ 2147483647 h 240"/>
                <a:gd name="T16" fmla="*/ 2147483647 w 216"/>
                <a:gd name="T17" fmla="*/ 2147483647 h 240"/>
                <a:gd name="T18" fmla="*/ 2147483647 w 216"/>
                <a:gd name="T19" fmla="*/ 2147483647 h 240"/>
                <a:gd name="T20" fmla="*/ 2147483647 w 216"/>
                <a:gd name="T21" fmla="*/ 2147483647 h 240"/>
                <a:gd name="T22" fmla="*/ 2147483647 w 216"/>
                <a:gd name="T23" fmla="*/ 2147483647 h 240"/>
                <a:gd name="T24" fmla="*/ 2147483647 w 216"/>
                <a:gd name="T25" fmla="*/ 2147483647 h 240"/>
                <a:gd name="T26" fmla="*/ 2147483647 w 216"/>
                <a:gd name="T27" fmla="*/ 2147483647 h 240"/>
                <a:gd name="T28" fmla="*/ 2147483647 w 216"/>
                <a:gd name="T29" fmla="*/ 2147483647 h 240"/>
                <a:gd name="T30" fmla="*/ 2147483647 w 216"/>
                <a:gd name="T31" fmla="*/ 2147483647 h 240"/>
                <a:gd name="T32" fmla="*/ 2147483647 w 216"/>
                <a:gd name="T33" fmla="*/ 2147483647 h 240"/>
                <a:gd name="T34" fmla="*/ 2147483647 w 216"/>
                <a:gd name="T35" fmla="*/ 2147483647 h 240"/>
                <a:gd name="T36" fmla="*/ 2147483647 w 216"/>
                <a:gd name="T37" fmla="*/ 2147483647 h 240"/>
                <a:gd name="T38" fmla="*/ 2147483647 w 216"/>
                <a:gd name="T39" fmla="*/ 2147483647 h 240"/>
                <a:gd name="T40" fmla="*/ 2147483647 w 216"/>
                <a:gd name="T41" fmla="*/ 2147483647 h 240"/>
                <a:gd name="T42" fmla="*/ 2147483647 w 216"/>
                <a:gd name="T43" fmla="*/ 2147483647 h 240"/>
                <a:gd name="T44" fmla="*/ 2147483647 w 216"/>
                <a:gd name="T45" fmla="*/ 2147483647 h 240"/>
                <a:gd name="T46" fmla="*/ 2147483647 w 216"/>
                <a:gd name="T47" fmla="*/ 2147483647 h 240"/>
                <a:gd name="T48" fmla="*/ 2147483647 w 216"/>
                <a:gd name="T49" fmla="*/ 2147483647 h 240"/>
                <a:gd name="T50" fmla="*/ 2147483647 w 216"/>
                <a:gd name="T51" fmla="*/ 2147483647 h 240"/>
                <a:gd name="T52" fmla="*/ 2147483647 w 216"/>
                <a:gd name="T53" fmla="*/ 2147483647 h 240"/>
                <a:gd name="T54" fmla="*/ 2147483647 w 216"/>
                <a:gd name="T55" fmla="*/ 2147483647 h 240"/>
                <a:gd name="T56" fmla="*/ 2147483647 w 216"/>
                <a:gd name="T57" fmla="*/ 2147483647 h 240"/>
                <a:gd name="T58" fmla="*/ 2147483647 w 216"/>
                <a:gd name="T59" fmla="*/ 2147483647 h 240"/>
                <a:gd name="T60" fmla="*/ 2147483647 w 216"/>
                <a:gd name="T61" fmla="*/ 0 h 240"/>
                <a:gd name="T62" fmla="*/ 2147483647 w 216"/>
                <a:gd name="T63" fmla="*/ 2147483647 h 240"/>
                <a:gd name="T64" fmla="*/ 2147483647 w 216"/>
                <a:gd name="T65" fmla="*/ 2147483647 h 240"/>
                <a:gd name="T66" fmla="*/ 2147483647 w 216"/>
                <a:gd name="T67" fmla="*/ 2147483647 h 2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240"/>
                <a:gd name="T104" fmla="*/ 216 w 216"/>
                <a:gd name="T105" fmla="*/ 240 h 2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240">
                  <a:moveTo>
                    <a:pt x="0" y="18"/>
                  </a:moveTo>
                  <a:lnTo>
                    <a:pt x="18" y="24"/>
                  </a:lnTo>
                  <a:lnTo>
                    <a:pt x="24" y="30"/>
                  </a:lnTo>
                  <a:lnTo>
                    <a:pt x="30" y="42"/>
                  </a:lnTo>
                  <a:lnTo>
                    <a:pt x="36" y="48"/>
                  </a:lnTo>
                  <a:lnTo>
                    <a:pt x="36" y="60"/>
                  </a:lnTo>
                  <a:lnTo>
                    <a:pt x="60" y="72"/>
                  </a:lnTo>
                  <a:lnTo>
                    <a:pt x="66" y="96"/>
                  </a:lnTo>
                  <a:lnTo>
                    <a:pt x="78" y="96"/>
                  </a:lnTo>
                  <a:lnTo>
                    <a:pt x="84" y="114"/>
                  </a:lnTo>
                  <a:lnTo>
                    <a:pt x="102" y="114"/>
                  </a:lnTo>
                  <a:lnTo>
                    <a:pt x="108" y="120"/>
                  </a:lnTo>
                  <a:lnTo>
                    <a:pt x="108" y="162"/>
                  </a:lnTo>
                  <a:lnTo>
                    <a:pt x="114" y="162"/>
                  </a:lnTo>
                  <a:lnTo>
                    <a:pt x="108" y="168"/>
                  </a:lnTo>
                  <a:lnTo>
                    <a:pt x="108" y="180"/>
                  </a:lnTo>
                  <a:lnTo>
                    <a:pt x="102" y="186"/>
                  </a:lnTo>
                  <a:lnTo>
                    <a:pt x="102" y="198"/>
                  </a:lnTo>
                  <a:lnTo>
                    <a:pt x="108" y="210"/>
                  </a:lnTo>
                  <a:lnTo>
                    <a:pt x="114" y="216"/>
                  </a:lnTo>
                  <a:lnTo>
                    <a:pt x="114" y="240"/>
                  </a:lnTo>
                  <a:lnTo>
                    <a:pt x="138" y="234"/>
                  </a:lnTo>
                  <a:lnTo>
                    <a:pt x="138" y="222"/>
                  </a:lnTo>
                  <a:lnTo>
                    <a:pt x="132" y="216"/>
                  </a:lnTo>
                  <a:lnTo>
                    <a:pt x="132" y="204"/>
                  </a:lnTo>
                  <a:lnTo>
                    <a:pt x="138" y="204"/>
                  </a:lnTo>
                  <a:lnTo>
                    <a:pt x="150" y="198"/>
                  </a:lnTo>
                  <a:lnTo>
                    <a:pt x="156" y="192"/>
                  </a:lnTo>
                  <a:lnTo>
                    <a:pt x="174" y="180"/>
                  </a:lnTo>
                  <a:lnTo>
                    <a:pt x="168" y="174"/>
                  </a:lnTo>
                  <a:lnTo>
                    <a:pt x="156" y="168"/>
                  </a:lnTo>
                  <a:lnTo>
                    <a:pt x="150" y="168"/>
                  </a:lnTo>
                  <a:lnTo>
                    <a:pt x="150" y="162"/>
                  </a:lnTo>
                  <a:lnTo>
                    <a:pt x="156" y="156"/>
                  </a:lnTo>
                  <a:lnTo>
                    <a:pt x="174" y="156"/>
                  </a:lnTo>
                  <a:lnTo>
                    <a:pt x="180" y="162"/>
                  </a:lnTo>
                  <a:lnTo>
                    <a:pt x="198" y="162"/>
                  </a:lnTo>
                  <a:lnTo>
                    <a:pt x="210" y="156"/>
                  </a:lnTo>
                  <a:lnTo>
                    <a:pt x="216" y="156"/>
                  </a:lnTo>
                  <a:lnTo>
                    <a:pt x="216" y="126"/>
                  </a:lnTo>
                  <a:lnTo>
                    <a:pt x="210" y="120"/>
                  </a:lnTo>
                  <a:lnTo>
                    <a:pt x="198" y="120"/>
                  </a:lnTo>
                  <a:lnTo>
                    <a:pt x="192" y="114"/>
                  </a:lnTo>
                  <a:lnTo>
                    <a:pt x="180" y="114"/>
                  </a:lnTo>
                  <a:lnTo>
                    <a:pt x="180" y="96"/>
                  </a:lnTo>
                  <a:lnTo>
                    <a:pt x="186" y="90"/>
                  </a:lnTo>
                  <a:lnTo>
                    <a:pt x="180" y="84"/>
                  </a:lnTo>
                  <a:lnTo>
                    <a:pt x="174" y="84"/>
                  </a:lnTo>
                  <a:lnTo>
                    <a:pt x="162" y="90"/>
                  </a:lnTo>
                  <a:lnTo>
                    <a:pt x="162" y="66"/>
                  </a:lnTo>
                  <a:lnTo>
                    <a:pt x="168" y="60"/>
                  </a:lnTo>
                  <a:lnTo>
                    <a:pt x="162" y="48"/>
                  </a:lnTo>
                  <a:lnTo>
                    <a:pt x="156" y="42"/>
                  </a:lnTo>
                  <a:lnTo>
                    <a:pt x="144" y="36"/>
                  </a:lnTo>
                  <a:lnTo>
                    <a:pt x="126" y="36"/>
                  </a:lnTo>
                  <a:lnTo>
                    <a:pt x="126" y="24"/>
                  </a:lnTo>
                  <a:lnTo>
                    <a:pt x="120" y="18"/>
                  </a:lnTo>
                  <a:lnTo>
                    <a:pt x="78" y="18"/>
                  </a:lnTo>
                  <a:lnTo>
                    <a:pt x="78" y="12"/>
                  </a:lnTo>
                  <a:lnTo>
                    <a:pt x="72" y="12"/>
                  </a:lnTo>
                  <a:lnTo>
                    <a:pt x="60" y="0"/>
                  </a:lnTo>
                  <a:lnTo>
                    <a:pt x="54" y="0"/>
                  </a:lnTo>
                  <a:lnTo>
                    <a:pt x="42" y="6"/>
                  </a:lnTo>
                  <a:lnTo>
                    <a:pt x="36" y="6"/>
                  </a:lnTo>
                  <a:lnTo>
                    <a:pt x="36" y="12"/>
                  </a:lnTo>
                  <a:lnTo>
                    <a:pt x="24" y="12"/>
                  </a:lnTo>
                  <a:lnTo>
                    <a:pt x="12" y="6"/>
                  </a:lnTo>
                  <a:lnTo>
                    <a:pt x="6" y="6"/>
                  </a:lnTo>
                  <a:lnTo>
                    <a:pt x="0" y="18"/>
                  </a:lnTo>
                  <a:close/>
                </a:path>
              </a:pathLst>
            </a:custGeom>
            <a:solidFill>
              <a:schemeClr val="accent5"/>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2" name="Malta" descr="© INSCALE GmbH, 05.05.2010&#10;http://www.presentationload.com/">
              <a:extLst>
                <a:ext uri="{FF2B5EF4-FFF2-40B4-BE49-F238E27FC236}">
                  <a16:creationId xmlns:a16="http://schemas.microsoft.com/office/drawing/2014/main" id="{226BA4C4-585B-4996-A429-A2C00A8AFA40}"/>
                </a:ext>
              </a:extLst>
            </p:cNvPr>
            <p:cNvSpPr>
              <a:spLocks/>
            </p:cNvSpPr>
            <p:nvPr>
              <p:custDataLst>
                <p:tags r:id="rId19"/>
              </p:custDataLst>
            </p:nvPr>
          </p:nvSpPr>
          <p:spPr bwMode="gray">
            <a:xfrm>
              <a:off x="6594130" y="5154767"/>
              <a:ext cx="43318" cy="37905"/>
            </a:xfrm>
            <a:custGeom>
              <a:avLst/>
              <a:gdLst>
                <a:gd name="T0" fmla="*/ 2147483647 w 30"/>
                <a:gd name="T1" fmla="*/ 2147483647 h 30"/>
                <a:gd name="T2" fmla="*/ 2147483647 w 30"/>
                <a:gd name="T3" fmla="*/ 2147483647 h 30"/>
                <a:gd name="T4" fmla="*/ 2147483647 w 30"/>
                <a:gd name="T5" fmla="*/ 2147483647 h 30"/>
                <a:gd name="T6" fmla="*/ 2147483647 w 30"/>
                <a:gd name="T7" fmla="*/ 0 h 30"/>
                <a:gd name="T8" fmla="*/ 2147483647 w 30"/>
                <a:gd name="T9" fmla="*/ 0 h 30"/>
                <a:gd name="T10" fmla="*/ 0 w 30"/>
                <a:gd name="T11" fmla="*/ 2147483647 h 30"/>
                <a:gd name="T12" fmla="*/ 0 w 30"/>
                <a:gd name="T13" fmla="*/ 2147483647 h 30"/>
                <a:gd name="T14" fmla="*/ 2147483647 w 30"/>
                <a:gd name="T15" fmla="*/ 2147483647 h 30"/>
                <a:gd name="T16" fmla="*/ 2147483647 w 30"/>
                <a:gd name="T17" fmla="*/ 2147483647 h 30"/>
                <a:gd name="T18" fmla="*/ 2147483647 w 30"/>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30"/>
                <a:gd name="T32" fmla="*/ 30 w 30"/>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30">
                  <a:moveTo>
                    <a:pt x="24" y="30"/>
                  </a:moveTo>
                  <a:lnTo>
                    <a:pt x="30" y="24"/>
                  </a:lnTo>
                  <a:lnTo>
                    <a:pt x="30" y="12"/>
                  </a:lnTo>
                  <a:lnTo>
                    <a:pt x="18" y="0"/>
                  </a:lnTo>
                  <a:lnTo>
                    <a:pt x="6" y="0"/>
                  </a:lnTo>
                  <a:lnTo>
                    <a:pt x="0" y="6"/>
                  </a:lnTo>
                  <a:lnTo>
                    <a:pt x="0" y="18"/>
                  </a:lnTo>
                  <a:lnTo>
                    <a:pt x="6" y="24"/>
                  </a:lnTo>
                  <a:lnTo>
                    <a:pt x="18" y="30"/>
                  </a:lnTo>
                  <a:lnTo>
                    <a:pt x="24"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3" name="Macedonia" descr="© INSCALE GmbH, 05.05.2010&#10;http://www.presentationload.com/">
              <a:extLst>
                <a:ext uri="{FF2B5EF4-FFF2-40B4-BE49-F238E27FC236}">
                  <a16:creationId xmlns:a16="http://schemas.microsoft.com/office/drawing/2014/main" id="{F1702E52-098C-4EAF-88B1-52A050AFC962}"/>
                </a:ext>
              </a:extLst>
            </p:cNvPr>
            <p:cNvSpPr>
              <a:spLocks/>
            </p:cNvSpPr>
            <p:nvPr>
              <p:custDataLst>
                <p:tags r:id="rId20"/>
              </p:custDataLst>
            </p:nvPr>
          </p:nvSpPr>
          <p:spPr bwMode="gray">
            <a:xfrm>
              <a:off x="7157284" y="4461658"/>
              <a:ext cx="227428" cy="178693"/>
            </a:xfrm>
            <a:custGeom>
              <a:avLst/>
              <a:gdLst>
                <a:gd name="T0" fmla="*/ 2147483647 w 162"/>
                <a:gd name="T1" fmla="*/ 2147483647 h 126"/>
                <a:gd name="T2" fmla="*/ 2147483647 w 162"/>
                <a:gd name="T3" fmla="*/ 2147483647 h 126"/>
                <a:gd name="T4" fmla="*/ 2147483647 w 162"/>
                <a:gd name="T5" fmla="*/ 2147483647 h 126"/>
                <a:gd name="T6" fmla="*/ 2147483647 w 162"/>
                <a:gd name="T7" fmla="*/ 2147483647 h 126"/>
                <a:gd name="T8" fmla="*/ 2147483647 w 162"/>
                <a:gd name="T9" fmla="*/ 0 h 126"/>
                <a:gd name="T10" fmla="*/ 2147483647 w 162"/>
                <a:gd name="T11" fmla="*/ 2147483647 h 126"/>
                <a:gd name="T12" fmla="*/ 2147483647 w 162"/>
                <a:gd name="T13" fmla="*/ 2147483647 h 126"/>
                <a:gd name="T14" fmla="*/ 2147483647 w 162"/>
                <a:gd name="T15" fmla="*/ 2147483647 h 126"/>
                <a:gd name="T16" fmla="*/ 2147483647 w 162"/>
                <a:gd name="T17" fmla="*/ 2147483647 h 126"/>
                <a:gd name="T18" fmla="*/ 2147483647 w 162"/>
                <a:gd name="T19" fmla="*/ 2147483647 h 126"/>
                <a:gd name="T20" fmla="*/ 2147483647 w 162"/>
                <a:gd name="T21" fmla="*/ 2147483647 h 126"/>
                <a:gd name="T22" fmla="*/ 0 w 162"/>
                <a:gd name="T23" fmla="*/ 2147483647 h 126"/>
                <a:gd name="T24" fmla="*/ 0 w 162"/>
                <a:gd name="T25" fmla="*/ 2147483647 h 126"/>
                <a:gd name="T26" fmla="*/ 2147483647 w 162"/>
                <a:gd name="T27" fmla="*/ 2147483647 h 126"/>
                <a:gd name="T28" fmla="*/ 2147483647 w 162"/>
                <a:gd name="T29" fmla="*/ 2147483647 h 126"/>
                <a:gd name="T30" fmla="*/ 2147483647 w 162"/>
                <a:gd name="T31" fmla="*/ 2147483647 h 126"/>
                <a:gd name="T32" fmla="*/ 2147483647 w 162"/>
                <a:gd name="T33" fmla="*/ 2147483647 h 126"/>
                <a:gd name="T34" fmla="*/ 2147483647 w 162"/>
                <a:gd name="T35" fmla="*/ 2147483647 h 126"/>
                <a:gd name="T36" fmla="*/ 2147483647 w 162"/>
                <a:gd name="T37" fmla="*/ 2147483647 h 126"/>
                <a:gd name="T38" fmla="*/ 2147483647 w 162"/>
                <a:gd name="T39" fmla="*/ 2147483647 h 126"/>
                <a:gd name="T40" fmla="*/ 2147483647 w 162"/>
                <a:gd name="T41" fmla="*/ 2147483647 h 126"/>
                <a:gd name="T42" fmla="*/ 2147483647 w 162"/>
                <a:gd name="T43" fmla="*/ 2147483647 h 126"/>
                <a:gd name="T44" fmla="*/ 2147483647 w 162"/>
                <a:gd name="T45" fmla="*/ 2147483647 h 126"/>
                <a:gd name="T46" fmla="*/ 2147483647 w 162"/>
                <a:gd name="T47" fmla="*/ 2147483647 h 126"/>
                <a:gd name="T48" fmla="*/ 2147483647 w 162"/>
                <a:gd name="T49" fmla="*/ 2147483647 h 126"/>
                <a:gd name="T50" fmla="*/ 2147483647 w 162"/>
                <a:gd name="T51" fmla="*/ 2147483647 h 126"/>
                <a:gd name="T52" fmla="*/ 2147483647 w 162"/>
                <a:gd name="T53" fmla="*/ 2147483647 h 126"/>
                <a:gd name="T54" fmla="*/ 2147483647 w 162"/>
                <a:gd name="T55" fmla="*/ 2147483647 h 126"/>
                <a:gd name="T56" fmla="*/ 2147483647 w 162"/>
                <a:gd name="T57" fmla="*/ 2147483647 h 126"/>
                <a:gd name="T58" fmla="*/ 2147483647 w 162"/>
                <a:gd name="T59" fmla="*/ 2147483647 h 126"/>
                <a:gd name="T60" fmla="*/ 2147483647 w 162"/>
                <a:gd name="T61" fmla="*/ 2147483647 h 126"/>
                <a:gd name="T62" fmla="*/ 2147483647 w 162"/>
                <a:gd name="T63" fmla="*/ 2147483647 h 126"/>
                <a:gd name="T64" fmla="*/ 2147483647 w 162"/>
                <a:gd name="T65" fmla="*/ 2147483647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26"/>
                <a:gd name="T101" fmla="*/ 162 w 162"/>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26">
                  <a:moveTo>
                    <a:pt x="150" y="42"/>
                  </a:moveTo>
                  <a:lnTo>
                    <a:pt x="132" y="30"/>
                  </a:lnTo>
                  <a:lnTo>
                    <a:pt x="132" y="18"/>
                  </a:lnTo>
                  <a:lnTo>
                    <a:pt x="126" y="18"/>
                  </a:lnTo>
                  <a:lnTo>
                    <a:pt x="114" y="0"/>
                  </a:lnTo>
                  <a:lnTo>
                    <a:pt x="72" y="6"/>
                  </a:lnTo>
                  <a:lnTo>
                    <a:pt x="66" y="12"/>
                  </a:lnTo>
                  <a:lnTo>
                    <a:pt x="48" y="12"/>
                  </a:lnTo>
                  <a:lnTo>
                    <a:pt x="48" y="24"/>
                  </a:lnTo>
                  <a:lnTo>
                    <a:pt x="24" y="24"/>
                  </a:lnTo>
                  <a:lnTo>
                    <a:pt x="18" y="36"/>
                  </a:lnTo>
                  <a:lnTo>
                    <a:pt x="0" y="42"/>
                  </a:lnTo>
                  <a:lnTo>
                    <a:pt x="0" y="66"/>
                  </a:lnTo>
                  <a:lnTo>
                    <a:pt x="6" y="78"/>
                  </a:lnTo>
                  <a:lnTo>
                    <a:pt x="6" y="102"/>
                  </a:lnTo>
                  <a:lnTo>
                    <a:pt x="12" y="108"/>
                  </a:lnTo>
                  <a:lnTo>
                    <a:pt x="18" y="108"/>
                  </a:lnTo>
                  <a:lnTo>
                    <a:pt x="18" y="126"/>
                  </a:lnTo>
                  <a:lnTo>
                    <a:pt x="42" y="120"/>
                  </a:lnTo>
                  <a:lnTo>
                    <a:pt x="42" y="126"/>
                  </a:lnTo>
                  <a:lnTo>
                    <a:pt x="54" y="120"/>
                  </a:lnTo>
                  <a:lnTo>
                    <a:pt x="60" y="120"/>
                  </a:lnTo>
                  <a:lnTo>
                    <a:pt x="66" y="126"/>
                  </a:lnTo>
                  <a:lnTo>
                    <a:pt x="90" y="126"/>
                  </a:lnTo>
                  <a:lnTo>
                    <a:pt x="96" y="114"/>
                  </a:lnTo>
                  <a:lnTo>
                    <a:pt x="96" y="108"/>
                  </a:lnTo>
                  <a:lnTo>
                    <a:pt x="120" y="108"/>
                  </a:lnTo>
                  <a:lnTo>
                    <a:pt x="132" y="102"/>
                  </a:lnTo>
                  <a:lnTo>
                    <a:pt x="156" y="78"/>
                  </a:lnTo>
                  <a:lnTo>
                    <a:pt x="162" y="66"/>
                  </a:lnTo>
                  <a:lnTo>
                    <a:pt x="162" y="60"/>
                  </a:lnTo>
                  <a:lnTo>
                    <a:pt x="156" y="48"/>
                  </a:lnTo>
                  <a:lnTo>
                    <a:pt x="15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4" name="Luxembourg" descr="© INSCALE GmbH, 05.05.2010&#10;http://www.presentationload.com/">
              <a:extLst>
                <a:ext uri="{FF2B5EF4-FFF2-40B4-BE49-F238E27FC236}">
                  <a16:creationId xmlns:a16="http://schemas.microsoft.com/office/drawing/2014/main" id="{3F04A766-D5E6-4D93-9E44-2E876FDE845B}"/>
                </a:ext>
              </a:extLst>
            </p:cNvPr>
            <p:cNvSpPr>
              <a:spLocks/>
            </p:cNvSpPr>
            <p:nvPr>
              <p:custDataLst>
                <p:tags r:id="rId21"/>
              </p:custDataLst>
            </p:nvPr>
          </p:nvSpPr>
          <p:spPr bwMode="gray">
            <a:xfrm>
              <a:off x="5841463" y="3622344"/>
              <a:ext cx="70396" cy="59566"/>
            </a:xfrm>
            <a:custGeom>
              <a:avLst/>
              <a:gdLst>
                <a:gd name="T0" fmla="*/ 2147483647 w 54"/>
                <a:gd name="T1" fmla="*/ 2147483647 h 42"/>
                <a:gd name="T2" fmla="*/ 2147483647 w 54"/>
                <a:gd name="T3" fmla="*/ 2147483647 h 42"/>
                <a:gd name="T4" fmla="*/ 2147483647 w 54"/>
                <a:gd name="T5" fmla="*/ 2147483647 h 42"/>
                <a:gd name="T6" fmla="*/ 2147483647 w 54"/>
                <a:gd name="T7" fmla="*/ 2147483647 h 42"/>
                <a:gd name="T8" fmla="*/ 2147483647 w 54"/>
                <a:gd name="T9" fmla="*/ 2147483647 h 42"/>
                <a:gd name="T10" fmla="*/ 2147483647 w 54"/>
                <a:gd name="T11" fmla="*/ 2147483647 h 42"/>
                <a:gd name="T12" fmla="*/ 2147483647 w 54"/>
                <a:gd name="T13" fmla="*/ 2147483647 h 42"/>
                <a:gd name="T14" fmla="*/ 2147483647 w 54"/>
                <a:gd name="T15" fmla="*/ 2147483647 h 42"/>
                <a:gd name="T16" fmla="*/ 2147483647 w 54"/>
                <a:gd name="T17" fmla="*/ 0 h 42"/>
                <a:gd name="T18" fmla="*/ 2147483647 w 54"/>
                <a:gd name="T19" fmla="*/ 0 h 42"/>
                <a:gd name="T20" fmla="*/ 2147483647 w 54"/>
                <a:gd name="T21" fmla="*/ 2147483647 h 42"/>
                <a:gd name="T22" fmla="*/ 2147483647 w 54"/>
                <a:gd name="T23" fmla="*/ 2147483647 h 42"/>
                <a:gd name="T24" fmla="*/ 0 w 54"/>
                <a:gd name="T25" fmla="*/ 2147483647 h 42"/>
                <a:gd name="T26" fmla="*/ 0 w 54"/>
                <a:gd name="T27" fmla="*/ 2147483647 h 42"/>
                <a:gd name="T28" fmla="*/ 2147483647 w 54"/>
                <a:gd name="T29" fmla="*/ 2147483647 h 42"/>
                <a:gd name="T30" fmla="*/ 2147483647 w 54"/>
                <a:gd name="T31" fmla="*/ 2147483647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42"/>
                <a:gd name="T50" fmla="*/ 54 w 54"/>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42">
                  <a:moveTo>
                    <a:pt x="18" y="42"/>
                  </a:moveTo>
                  <a:lnTo>
                    <a:pt x="30" y="36"/>
                  </a:lnTo>
                  <a:lnTo>
                    <a:pt x="48" y="42"/>
                  </a:lnTo>
                  <a:lnTo>
                    <a:pt x="54" y="36"/>
                  </a:lnTo>
                  <a:lnTo>
                    <a:pt x="54" y="24"/>
                  </a:lnTo>
                  <a:lnTo>
                    <a:pt x="42" y="18"/>
                  </a:lnTo>
                  <a:lnTo>
                    <a:pt x="36" y="18"/>
                  </a:lnTo>
                  <a:lnTo>
                    <a:pt x="30" y="12"/>
                  </a:lnTo>
                  <a:lnTo>
                    <a:pt x="30" y="0"/>
                  </a:lnTo>
                  <a:lnTo>
                    <a:pt x="24" y="0"/>
                  </a:lnTo>
                  <a:lnTo>
                    <a:pt x="18" y="6"/>
                  </a:lnTo>
                  <a:lnTo>
                    <a:pt x="6" y="12"/>
                  </a:lnTo>
                  <a:lnTo>
                    <a:pt x="0" y="12"/>
                  </a:lnTo>
                  <a:lnTo>
                    <a:pt x="0" y="18"/>
                  </a:lnTo>
                  <a:lnTo>
                    <a:pt x="12" y="30"/>
                  </a:lnTo>
                  <a:lnTo>
                    <a:pt x="18"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5" name="Lithuania" descr="© INSCALE GmbH, 05.05.2010&#10;http://www.presentationload.com/">
              <a:extLst>
                <a:ext uri="{FF2B5EF4-FFF2-40B4-BE49-F238E27FC236}">
                  <a16:creationId xmlns:a16="http://schemas.microsoft.com/office/drawing/2014/main" id="{8714D664-2F93-435C-B574-7142E50DA8F0}"/>
                </a:ext>
              </a:extLst>
            </p:cNvPr>
            <p:cNvSpPr>
              <a:spLocks/>
            </p:cNvSpPr>
            <p:nvPr>
              <p:custDataLst>
                <p:tags r:id="rId22"/>
              </p:custDataLst>
            </p:nvPr>
          </p:nvSpPr>
          <p:spPr bwMode="gray">
            <a:xfrm>
              <a:off x="7119387" y="2945479"/>
              <a:ext cx="471101" cy="270747"/>
            </a:xfrm>
            <a:custGeom>
              <a:avLst/>
              <a:gdLst>
                <a:gd name="T0" fmla="*/ 2147483647 w 342"/>
                <a:gd name="T1" fmla="*/ 2147483647 h 198"/>
                <a:gd name="T2" fmla="*/ 2147483647 w 342"/>
                <a:gd name="T3" fmla="*/ 2147483647 h 198"/>
                <a:gd name="T4" fmla="*/ 2147483647 w 342"/>
                <a:gd name="T5" fmla="*/ 2147483647 h 198"/>
                <a:gd name="T6" fmla="*/ 2147483647 w 342"/>
                <a:gd name="T7" fmla="*/ 2147483647 h 198"/>
                <a:gd name="T8" fmla="*/ 2147483647 w 342"/>
                <a:gd name="T9" fmla="*/ 2147483647 h 198"/>
                <a:gd name="T10" fmla="*/ 2147483647 w 342"/>
                <a:gd name="T11" fmla="*/ 2147483647 h 198"/>
                <a:gd name="T12" fmla="*/ 2147483647 w 342"/>
                <a:gd name="T13" fmla="*/ 2147483647 h 198"/>
                <a:gd name="T14" fmla="*/ 2147483647 w 342"/>
                <a:gd name="T15" fmla="*/ 2147483647 h 198"/>
                <a:gd name="T16" fmla="*/ 2147483647 w 342"/>
                <a:gd name="T17" fmla="*/ 2147483647 h 198"/>
                <a:gd name="T18" fmla="*/ 2147483647 w 342"/>
                <a:gd name="T19" fmla="*/ 2147483647 h 198"/>
                <a:gd name="T20" fmla="*/ 2147483647 w 342"/>
                <a:gd name="T21" fmla="*/ 2147483647 h 198"/>
                <a:gd name="T22" fmla="*/ 2147483647 w 342"/>
                <a:gd name="T23" fmla="*/ 2147483647 h 198"/>
                <a:gd name="T24" fmla="*/ 2147483647 w 342"/>
                <a:gd name="T25" fmla="*/ 0 h 198"/>
                <a:gd name="T26" fmla="*/ 2147483647 w 342"/>
                <a:gd name="T27" fmla="*/ 2147483647 h 198"/>
                <a:gd name="T28" fmla="*/ 0 w 342"/>
                <a:gd name="T29" fmla="*/ 2147483647 h 198"/>
                <a:gd name="T30" fmla="*/ 2147483647 w 342"/>
                <a:gd name="T31" fmla="*/ 2147483647 h 198"/>
                <a:gd name="T32" fmla="*/ 2147483647 w 342"/>
                <a:gd name="T33" fmla="*/ 2147483647 h 198"/>
                <a:gd name="T34" fmla="*/ 2147483647 w 342"/>
                <a:gd name="T35" fmla="*/ 2147483647 h 198"/>
                <a:gd name="T36" fmla="*/ 2147483647 w 342"/>
                <a:gd name="T37" fmla="*/ 2147483647 h 198"/>
                <a:gd name="T38" fmla="*/ 2147483647 w 342"/>
                <a:gd name="T39" fmla="*/ 2147483647 h 198"/>
                <a:gd name="T40" fmla="*/ 2147483647 w 342"/>
                <a:gd name="T41" fmla="*/ 2147483647 h 198"/>
                <a:gd name="T42" fmla="*/ 2147483647 w 342"/>
                <a:gd name="T43" fmla="*/ 2147483647 h 198"/>
                <a:gd name="T44" fmla="*/ 2147483647 w 342"/>
                <a:gd name="T45" fmla="*/ 2147483647 h 198"/>
                <a:gd name="T46" fmla="*/ 2147483647 w 342"/>
                <a:gd name="T47" fmla="*/ 2147483647 h 198"/>
                <a:gd name="T48" fmla="*/ 2147483647 w 342"/>
                <a:gd name="T49" fmla="*/ 2147483647 h 198"/>
                <a:gd name="T50" fmla="*/ 2147483647 w 342"/>
                <a:gd name="T51" fmla="*/ 2147483647 h 198"/>
                <a:gd name="T52" fmla="*/ 2147483647 w 342"/>
                <a:gd name="T53" fmla="*/ 2147483647 h 198"/>
                <a:gd name="T54" fmla="*/ 2147483647 w 342"/>
                <a:gd name="T55" fmla="*/ 2147483647 h 198"/>
                <a:gd name="T56" fmla="*/ 2147483647 w 342"/>
                <a:gd name="T57" fmla="*/ 2147483647 h 198"/>
                <a:gd name="T58" fmla="*/ 2147483647 w 342"/>
                <a:gd name="T59" fmla="*/ 2147483647 h 198"/>
                <a:gd name="T60" fmla="*/ 2147483647 w 342"/>
                <a:gd name="T61" fmla="*/ 2147483647 h 198"/>
                <a:gd name="T62" fmla="*/ 2147483647 w 342"/>
                <a:gd name="T63" fmla="*/ 2147483647 h 198"/>
                <a:gd name="T64" fmla="*/ 2147483647 w 342"/>
                <a:gd name="T65" fmla="*/ 2147483647 h 198"/>
                <a:gd name="T66" fmla="*/ 2147483647 w 342"/>
                <a:gd name="T67" fmla="*/ 2147483647 h 198"/>
                <a:gd name="T68" fmla="*/ 2147483647 w 342"/>
                <a:gd name="T69" fmla="*/ 2147483647 h 198"/>
                <a:gd name="T70" fmla="*/ 2147483647 w 342"/>
                <a:gd name="T71" fmla="*/ 2147483647 h 198"/>
                <a:gd name="T72" fmla="*/ 2147483647 w 342"/>
                <a:gd name="T73" fmla="*/ 2147483647 h 198"/>
                <a:gd name="T74" fmla="*/ 2147483647 w 342"/>
                <a:gd name="T75" fmla="*/ 2147483647 h 198"/>
                <a:gd name="T76" fmla="*/ 2147483647 w 342"/>
                <a:gd name="T77" fmla="*/ 2147483647 h 198"/>
                <a:gd name="T78" fmla="*/ 2147483647 w 342"/>
                <a:gd name="T79" fmla="*/ 2147483647 h 198"/>
                <a:gd name="T80" fmla="*/ 2147483647 w 342"/>
                <a:gd name="T81" fmla="*/ 2147483647 h 198"/>
                <a:gd name="T82" fmla="*/ 2147483647 w 342"/>
                <a:gd name="T83" fmla="*/ 2147483647 h 198"/>
                <a:gd name="T84" fmla="*/ 2147483647 w 342"/>
                <a:gd name="T85" fmla="*/ 2147483647 h 1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2"/>
                <a:gd name="T130" fmla="*/ 0 h 198"/>
                <a:gd name="T131" fmla="*/ 342 w 342"/>
                <a:gd name="T132" fmla="*/ 198 h 1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2" h="198">
                  <a:moveTo>
                    <a:pt x="330" y="60"/>
                  </a:moveTo>
                  <a:lnTo>
                    <a:pt x="312" y="54"/>
                  </a:lnTo>
                  <a:lnTo>
                    <a:pt x="294" y="42"/>
                  </a:lnTo>
                  <a:lnTo>
                    <a:pt x="282" y="30"/>
                  </a:lnTo>
                  <a:lnTo>
                    <a:pt x="276" y="30"/>
                  </a:lnTo>
                  <a:lnTo>
                    <a:pt x="264" y="24"/>
                  </a:lnTo>
                  <a:lnTo>
                    <a:pt x="234" y="24"/>
                  </a:lnTo>
                  <a:lnTo>
                    <a:pt x="228" y="12"/>
                  </a:lnTo>
                  <a:lnTo>
                    <a:pt x="222" y="6"/>
                  </a:lnTo>
                  <a:lnTo>
                    <a:pt x="210" y="6"/>
                  </a:lnTo>
                  <a:lnTo>
                    <a:pt x="198" y="18"/>
                  </a:lnTo>
                  <a:lnTo>
                    <a:pt x="180" y="18"/>
                  </a:lnTo>
                  <a:lnTo>
                    <a:pt x="174" y="12"/>
                  </a:lnTo>
                  <a:lnTo>
                    <a:pt x="162" y="12"/>
                  </a:lnTo>
                  <a:lnTo>
                    <a:pt x="156" y="18"/>
                  </a:lnTo>
                  <a:lnTo>
                    <a:pt x="150" y="18"/>
                  </a:lnTo>
                  <a:lnTo>
                    <a:pt x="144" y="12"/>
                  </a:lnTo>
                  <a:lnTo>
                    <a:pt x="138" y="12"/>
                  </a:lnTo>
                  <a:lnTo>
                    <a:pt x="126" y="6"/>
                  </a:lnTo>
                  <a:lnTo>
                    <a:pt x="120" y="6"/>
                  </a:lnTo>
                  <a:lnTo>
                    <a:pt x="114" y="12"/>
                  </a:lnTo>
                  <a:lnTo>
                    <a:pt x="108" y="12"/>
                  </a:lnTo>
                  <a:lnTo>
                    <a:pt x="102" y="6"/>
                  </a:lnTo>
                  <a:lnTo>
                    <a:pt x="96" y="6"/>
                  </a:lnTo>
                  <a:lnTo>
                    <a:pt x="90" y="0"/>
                  </a:lnTo>
                  <a:lnTo>
                    <a:pt x="72" y="0"/>
                  </a:lnTo>
                  <a:lnTo>
                    <a:pt x="60" y="12"/>
                  </a:lnTo>
                  <a:lnTo>
                    <a:pt x="18" y="12"/>
                  </a:lnTo>
                  <a:lnTo>
                    <a:pt x="6" y="18"/>
                  </a:lnTo>
                  <a:lnTo>
                    <a:pt x="0" y="18"/>
                  </a:lnTo>
                  <a:lnTo>
                    <a:pt x="0" y="60"/>
                  </a:lnTo>
                  <a:lnTo>
                    <a:pt x="12" y="84"/>
                  </a:lnTo>
                  <a:lnTo>
                    <a:pt x="18" y="90"/>
                  </a:lnTo>
                  <a:lnTo>
                    <a:pt x="18" y="96"/>
                  </a:lnTo>
                  <a:lnTo>
                    <a:pt x="30" y="96"/>
                  </a:lnTo>
                  <a:lnTo>
                    <a:pt x="30" y="102"/>
                  </a:lnTo>
                  <a:lnTo>
                    <a:pt x="42" y="102"/>
                  </a:lnTo>
                  <a:lnTo>
                    <a:pt x="48" y="108"/>
                  </a:lnTo>
                  <a:lnTo>
                    <a:pt x="72" y="108"/>
                  </a:lnTo>
                  <a:lnTo>
                    <a:pt x="84" y="102"/>
                  </a:lnTo>
                  <a:lnTo>
                    <a:pt x="102" y="102"/>
                  </a:lnTo>
                  <a:lnTo>
                    <a:pt x="108" y="114"/>
                  </a:lnTo>
                  <a:lnTo>
                    <a:pt x="108" y="132"/>
                  </a:lnTo>
                  <a:lnTo>
                    <a:pt x="96" y="144"/>
                  </a:lnTo>
                  <a:lnTo>
                    <a:pt x="102" y="162"/>
                  </a:lnTo>
                  <a:lnTo>
                    <a:pt x="120" y="162"/>
                  </a:lnTo>
                  <a:lnTo>
                    <a:pt x="138" y="168"/>
                  </a:lnTo>
                  <a:lnTo>
                    <a:pt x="144" y="168"/>
                  </a:lnTo>
                  <a:lnTo>
                    <a:pt x="156" y="174"/>
                  </a:lnTo>
                  <a:lnTo>
                    <a:pt x="156" y="198"/>
                  </a:lnTo>
                  <a:lnTo>
                    <a:pt x="162" y="198"/>
                  </a:lnTo>
                  <a:lnTo>
                    <a:pt x="168" y="192"/>
                  </a:lnTo>
                  <a:lnTo>
                    <a:pt x="180" y="192"/>
                  </a:lnTo>
                  <a:lnTo>
                    <a:pt x="192" y="186"/>
                  </a:lnTo>
                  <a:lnTo>
                    <a:pt x="198" y="186"/>
                  </a:lnTo>
                  <a:lnTo>
                    <a:pt x="204" y="192"/>
                  </a:lnTo>
                  <a:lnTo>
                    <a:pt x="204" y="198"/>
                  </a:lnTo>
                  <a:lnTo>
                    <a:pt x="234" y="198"/>
                  </a:lnTo>
                  <a:lnTo>
                    <a:pt x="234" y="180"/>
                  </a:lnTo>
                  <a:lnTo>
                    <a:pt x="246" y="192"/>
                  </a:lnTo>
                  <a:lnTo>
                    <a:pt x="252" y="180"/>
                  </a:lnTo>
                  <a:lnTo>
                    <a:pt x="258" y="174"/>
                  </a:lnTo>
                  <a:lnTo>
                    <a:pt x="270" y="168"/>
                  </a:lnTo>
                  <a:lnTo>
                    <a:pt x="288" y="168"/>
                  </a:lnTo>
                  <a:lnTo>
                    <a:pt x="288" y="174"/>
                  </a:lnTo>
                  <a:lnTo>
                    <a:pt x="282" y="180"/>
                  </a:lnTo>
                  <a:lnTo>
                    <a:pt x="294" y="180"/>
                  </a:lnTo>
                  <a:lnTo>
                    <a:pt x="294" y="174"/>
                  </a:lnTo>
                  <a:lnTo>
                    <a:pt x="288" y="168"/>
                  </a:lnTo>
                  <a:lnTo>
                    <a:pt x="288" y="156"/>
                  </a:lnTo>
                  <a:lnTo>
                    <a:pt x="282" y="150"/>
                  </a:lnTo>
                  <a:lnTo>
                    <a:pt x="282" y="144"/>
                  </a:lnTo>
                  <a:lnTo>
                    <a:pt x="294" y="144"/>
                  </a:lnTo>
                  <a:lnTo>
                    <a:pt x="294" y="138"/>
                  </a:lnTo>
                  <a:lnTo>
                    <a:pt x="288" y="126"/>
                  </a:lnTo>
                  <a:lnTo>
                    <a:pt x="288" y="120"/>
                  </a:lnTo>
                  <a:lnTo>
                    <a:pt x="294" y="114"/>
                  </a:lnTo>
                  <a:lnTo>
                    <a:pt x="312" y="114"/>
                  </a:lnTo>
                  <a:lnTo>
                    <a:pt x="306" y="96"/>
                  </a:lnTo>
                  <a:lnTo>
                    <a:pt x="312" y="96"/>
                  </a:lnTo>
                  <a:lnTo>
                    <a:pt x="318" y="102"/>
                  </a:lnTo>
                  <a:lnTo>
                    <a:pt x="336" y="102"/>
                  </a:lnTo>
                  <a:lnTo>
                    <a:pt x="342" y="96"/>
                  </a:lnTo>
                  <a:lnTo>
                    <a:pt x="324" y="78"/>
                  </a:lnTo>
                  <a:lnTo>
                    <a:pt x="324" y="72"/>
                  </a:lnTo>
                  <a:lnTo>
                    <a:pt x="330" y="66"/>
                  </a:lnTo>
                  <a:lnTo>
                    <a:pt x="330"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6" name="Liechtenstein" descr="© INSCALE GmbH, 05.05.2010&#10;http://www.presentationload.com/">
              <a:extLst>
                <a:ext uri="{FF2B5EF4-FFF2-40B4-BE49-F238E27FC236}">
                  <a16:creationId xmlns:a16="http://schemas.microsoft.com/office/drawing/2014/main" id="{6FDF5E9C-443F-418F-BDB5-09A044DAF141}"/>
                </a:ext>
              </a:extLst>
            </p:cNvPr>
            <p:cNvSpPr>
              <a:spLocks/>
            </p:cNvSpPr>
            <p:nvPr>
              <p:custDataLst>
                <p:tags r:id="rId23"/>
              </p:custDataLst>
            </p:nvPr>
          </p:nvSpPr>
          <p:spPr bwMode="gray">
            <a:xfrm>
              <a:off x="6155524" y="3925582"/>
              <a:ext cx="21657" cy="32488"/>
            </a:xfrm>
            <a:custGeom>
              <a:avLst/>
              <a:gdLst>
                <a:gd name="T0" fmla="*/ 2147483647 w 18"/>
                <a:gd name="T1" fmla="*/ 0 h 24"/>
                <a:gd name="T2" fmla="*/ 2147483647 w 18"/>
                <a:gd name="T3" fmla="*/ 2147483647 h 24"/>
                <a:gd name="T4" fmla="*/ 0 w 18"/>
                <a:gd name="T5" fmla="*/ 2147483647 h 24"/>
                <a:gd name="T6" fmla="*/ 0 w 18"/>
                <a:gd name="T7" fmla="*/ 2147483647 h 24"/>
                <a:gd name="T8" fmla="*/ 2147483647 w 18"/>
                <a:gd name="T9" fmla="*/ 2147483647 h 24"/>
                <a:gd name="T10" fmla="*/ 2147483647 w 18"/>
                <a:gd name="T11" fmla="*/ 0 h 24"/>
                <a:gd name="T12" fmla="*/ 2147483647 w 18"/>
                <a:gd name="T13" fmla="*/ 0 h 24"/>
                <a:gd name="T14" fmla="*/ 0 60000 65536"/>
                <a:gd name="T15" fmla="*/ 0 60000 65536"/>
                <a:gd name="T16" fmla="*/ 0 60000 65536"/>
                <a:gd name="T17" fmla="*/ 0 60000 65536"/>
                <a:gd name="T18" fmla="*/ 0 60000 65536"/>
                <a:gd name="T19" fmla="*/ 0 60000 65536"/>
                <a:gd name="T20" fmla="*/ 0 60000 65536"/>
                <a:gd name="T21" fmla="*/ 0 w 18"/>
                <a:gd name="T22" fmla="*/ 0 h 24"/>
                <a:gd name="T23" fmla="*/ 18 w 18"/>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24">
                  <a:moveTo>
                    <a:pt x="12" y="0"/>
                  </a:moveTo>
                  <a:lnTo>
                    <a:pt x="6" y="6"/>
                  </a:lnTo>
                  <a:lnTo>
                    <a:pt x="0" y="18"/>
                  </a:lnTo>
                  <a:lnTo>
                    <a:pt x="0" y="24"/>
                  </a:lnTo>
                  <a:lnTo>
                    <a:pt x="18" y="24"/>
                  </a:lnTo>
                  <a:lnTo>
                    <a:pt x="18" y="0"/>
                  </a:lnTo>
                  <a:lnTo>
                    <a:pt x="12"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7" name="Latvia" descr="© INSCALE GmbH, 05.05.2010&#10;http://www.presentationload.com/">
              <a:extLst>
                <a:ext uri="{FF2B5EF4-FFF2-40B4-BE49-F238E27FC236}">
                  <a16:creationId xmlns:a16="http://schemas.microsoft.com/office/drawing/2014/main" id="{10125B20-7870-400B-9E3D-286DD4664658}"/>
                </a:ext>
              </a:extLst>
            </p:cNvPr>
            <p:cNvSpPr>
              <a:spLocks/>
            </p:cNvSpPr>
            <p:nvPr>
              <p:custDataLst>
                <p:tags r:id="rId24"/>
              </p:custDataLst>
            </p:nvPr>
          </p:nvSpPr>
          <p:spPr bwMode="gray">
            <a:xfrm>
              <a:off x="7108556" y="2777617"/>
              <a:ext cx="590228" cy="249086"/>
            </a:xfrm>
            <a:custGeom>
              <a:avLst/>
              <a:gdLst>
                <a:gd name="T0" fmla="*/ 2147483647 w 426"/>
                <a:gd name="T1" fmla="*/ 2147483647 h 180"/>
                <a:gd name="T2" fmla="*/ 2147483647 w 426"/>
                <a:gd name="T3" fmla="*/ 2147483647 h 180"/>
                <a:gd name="T4" fmla="*/ 2147483647 w 426"/>
                <a:gd name="T5" fmla="*/ 2147483647 h 180"/>
                <a:gd name="T6" fmla="*/ 2147483647 w 426"/>
                <a:gd name="T7" fmla="*/ 2147483647 h 180"/>
                <a:gd name="T8" fmla="*/ 2147483647 w 426"/>
                <a:gd name="T9" fmla="*/ 2147483647 h 180"/>
                <a:gd name="T10" fmla="*/ 2147483647 w 426"/>
                <a:gd name="T11" fmla="*/ 2147483647 h 180"/>
                <a:gd name="T12" fmla="*/ 2147483647 w 426"/>
                <a:gd name="T13" fmla="*/ 2147483647 h 180"/>
                <a:gd name="T14" fmla="*/ 2147483647 w 426"/>
                <a:gd name="T15" fmla="*/ 2147483647 h 180"/>
                <a:gd name="T16" fmla="*/ 2147483647 w 426"/>
                <a:gd name="T17" fmla="*/ 2147483647 h 180"/>
                <a:gd name="T18" fmla="*/ 2147483647 w 426"/>
                <a:gd name="T19" fmla="*/ 2147483647 h 180"/>
                <a:gd name="T20" fmla="*/ 2147483647 w 426"/>
                <a:gd name="T21" fmla="*/ 2147483647 h 180"/>
                <a:gd name="T22" fmla="*/ 2147483647 w 426"/>
                <a:gd name="T23" fmla="*/ 2147483647 h 180"/>
                <a:gd name="T24" fmla="*/ 2147483647 w 426"/>
                <a:gd name="T25" fmla="*/ 2147483647 h 180"/>
                <a:gd name="T26" fmla="*/ 2147483647 w 426"/>
                <a:gd name="T27" fmla="*/ 2147483647 h 180"/>
                <a:gd name="T28" fmla="*/ 2147483647 w 426"/>
                <a:gd name="T29" fmla="*/ 2147483647 h 180"/>
                <a:gd name="T30" fmla="*/ 2147483647 w 426"/>
                <a:gd name="T31" fmla="*/ 2147483647 h 180"/>
                <a:gd name="T32" fmla="*/ 2147483647 w 426"/>
                <a:gd name="T33" fmla="*/ 2147483647 h 180"/>
                <a:gd name="T34" fmla="*/ 2147483647 w 426"/>
                <a:gd name="T35" fmla="*/ 2147483647 h 180"/>
                <a:gd name="T36" fmla="*/ 2147483647 w 426"/>
                <a:gd name="T37" fmla="*/ 2147483647 h 180"/>
                <a:gd name="T38" fmla="*/ 2147483647 w 426"/>
                <a:gd name="T39" fmla="*/ 2147483647 h 180"/>
                <a:gd name="T40" fmla="*/ 2147483647 w 426"/>
                <a:gd name="T41" fmla="*/ 2147483647 h 180"/>
                <a:gd name="T42" fmla="*/ 2147483647 w 426"/>
                <a:gd name="T43" fmla="*/ 2147483647 h 180"/>
                <a:gd name="T44" fmla="*/ 2147483647 w 426"/>
                <a:gd name="T45" fmla="*/ 2147483647 h 180"/>
                <a:gd name="T46" fmla="*/ 2147483647 w 426"/>
                <a:gd name="T47" fmla="*/ 2147483647 h 180"/>
                <a:gd name="T48" fmla="*/ 2147483647 w 426"/>
                <a:gd name="T49" fmla="*/ 2147483647 h 180"/>
                <a:gd name="T50" fmla="*/ 2147483647 w 426"/>
                <a:gd name="T51" fmla="*/ 2147483647 h 180"/>
                <a:gd name="T52" fmla="*/ 2147483647 w 426"/>
                <a:gd name="T53" fmla="*/ 2147483647 h 180"/>
                <a:gd name="T54" fmla="*/ 2147483647 w 426"/>
                <a:gd name="T55" fmla="*/ 2147483647 h 180"/>
                <a:gd name="T56" fmla="*/ 2147483647 w 426"/>
                <a:gd name="T57" fmla="*/ 2147483647 h 180"/>
                <a:gd name="T58" fmla="*/ 2147483647 w 426"/>
                <a:gd name="T59" fmla="*/ 2147483647 h 180"/>
                <a:gd name="T60" fmla="*/ 2147483647 w 426"/>
                <a:gd name="T61" fmla="*/ 0 h 180"/>
                <a:gd name="T62" fmla="*/ 2147483647 w 426"/>
                <a:gd name="T63" fmla="*/ 2147483647 h 180"/>
                <a:gd name="T64" fmla="*/ 2147483647 w 426"/>
                <a:gd name="T65" fmla="*/ 2147483647 h 180"/>
                <a:gd name="T66" fmla="*/ 2147483647 w 426"/>
                <a:gd name="T67" fmla="*/ 2147483647 h 180"/>
                <a:gd name="T68" fmla="*/ 2147483647 w 426"/>
                <a:gd name="T69" fmla="*/ 2147483647 h 180"/>
                <a:gd name="T70" fmla="*/ 2147483647 w 426"/>
                <a:gd name="T71" fmla="*/ 2147483647 h 180"/>
                <a:gd name="T72" fmla="*/ 2147483647 w 426"/>
                <a:gd name="T73" fmla="*/ 2147483647 h 180"/>
                <a:gd name="T74" fmla="*/ 2147483647 w 426"/>
                <a:gd name="T75" fmla="*/ 2147483647 h 180"/>
                <a:gd name="T76" fmla="*/ 2147483647 w 426"/>
                <a:gd name="T77" fmla="*/ 2147483647 h 180"/>
                <a:gd name="T78" fmla="*/ 2147483647 w 426"/>
                <a:gd name="T79" fmla="*/ 2147483647 h 180"/>
                <a:gd name="T80" fmla="*/ 2147483647 w 426"/>
                <a:gd name="T81" fmla="*/ 2147483647 h 180"/>
                <a:gd name="T82" fmla="*/ 2147483647 w 426"/>
                <a:gd name="T83" fmla="*/ 2147483647 h 180"/>
                <a:gd name="T84" fmla="*/ 0 w 426"/>
                <a:gd name="T85" fmla="*/ 2147483647 h 180"/>
                <a:gd name="T86" fmla="*/ 2147483647 w 426"/>
                <a:gd name="T87" fmla="*/ 2147483647 h 18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6"/>
                <a:gd name="T133" fmla="*/ 0 h 180"/>
                <a:gd name="T134" fmla="*/ 426 w 426"/>
                <a:gd name="T135" fmla="*/ 180 h 18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6" h="180">
                  <a:moveTo>
                    <a:pt x="6" y="144"/>
                  </a:moveTo>
                  <a:lnTo>
                    <a:pt x="6" y="138"/>
                  </a:lnTo>
                  <a:lnTo>
                    <a:pt x="12" y="138"/>
                  </a:lnTo>
                  <a:lnTo>
                    <a:pt x="24" y="132"/>
                  </a:lnTo>
                  <a:lnTo>
                    <a:pt x="66" y="132"/>
                  </a:lnTo>
                  <a:lnTo>
                    <a:pt x="78" y="120"/>
                  </a:lnTo>
                  <a:lnTo>
                    <a:pt x="96" y="120"/>
                  </a:lnTo>
                  <a:lnTo>
                    <a:pt x="102" y="126"/>
                  </a:lnTo>
                  <a:lnTo>
                    <a:pt x="108" y="126"/>
                  </a:lnTo>
                  <a:lnTo>
                    <a:pt x="114" y="132"/>
                  </a:lnTo>
                  <a:lnTo>
                    <a:pt x="120" y="132"/>
                  </a:lnTo>
                  <a:lnTo>
                    <a:pt x="126" y="126"/>
                  </a:lnTo>
                  <a:lnTo>
                    <a:pt x="132" y="126"/>
                  </a:lnTo>
                  <a:lnTo>
                    <a:pt x="144" y="132"/>
                  </a:lnTo>
                  <a:lnTo>
                    <a:pt x="150" y="132"/>
                  </a:lnTo>
                  <a:lnTo>
                    <a:pt x="156" y="138"/>
                  </a:lnTo>
                  <a:lnTo>
                    <a:pt x="162" y="138"/>
                  </a:lnTo>
                  <a:lnTo>
                    <a:pt x="168" y="132"/>
                  </a:lnTo>
                  <a:lnTo>
                    <a:pt x="180" y="132"/>
                  </a:lnTo>
                  <a:lnTo>
                    <a:pt x="186" y="138"/>
                  </a:lnTo>
                  <a:lnTo>
                    <a:pt x="204" y="138"/>
                  </a:lnTo>
                  <a:lnTo>
                    <a:pt x="216" y="126"/>
                  </a:lnTo>
                  <a:lnTo>
                    <a:pt x="228" y="126"/>
                  </a:lnTo>
                  <a:lnTo>
                    <a:pt x="234" y="132"/>
                  </a:lnTo>
                  <a:lnTo>
                    <a:pt x="240" y="144"/>
                  </a:lnTo>
                  <a:lnTo>
                    <a:pt x="270" y="144"/>
                  </a:lnTo>
                  <a:lnTo>
                    <a:pt x="282" y="150"/>
                  </a:lnTo>
                  <a:lnTo>
                    <a:pt x="288" y="150"/>
                  </a:lnTo>
                  <a:lnTo>
                    <a:pt x="300" y="162"/>
                  </a:lnTo>
                  <a:lnTo>
                    <a:pt x="318" y="174"/>
                  </a:lnTo>
                  <a:lnTo>
                    <a:pt x="336" y="180"/>
                  </a:lnTo>
                  <a:lnTo>
                    <a:pt x="360" y="168"/>
                  </a:lnTo>
                  <a:lnTo>
                    <a:pt x="378" y="168"/>
                  </a:lnTo>
                  <a:lnTo>
                    <a:pt x="384" y="174"/>
                  </a:lnTo>
                  <a:lnTo>
                    <a:pt x="390" y="168"/>
                  </a:lnTo>
                  <a:lnTo>
                    <a:pt x="396" y="168"/>
                  </a:lnTo>
                  <a:lnTo>
                    <a:pt x="402" y="162"/>
                  </a:lnTo>
                  <a:lnTo>
                    <a:pt x="408" y="150"/>
                  </a:lnTo>
                  <a:lnTo>
                    <a:pt x="414" y="144"/>
                  </a:lnTo>
                  <a:lnTo>
                    <a:pt x="420" y="150"/>
                  </a:lnTo>
                  <a:lnTo>
                    <a:pt x="426" y="150"/>
                  </a:lnTo>
                  <a:lnTo>
                    <a:pt x="426" y="126"/>
                  </a:lnTo>
                  <a:lnTo>
                    <a:pt x="414" y="114"/>
                  </a:lnTo>
                  <a:lnTo>
                    <a:pt x="408" y="102"/>
                  </a:lnTo>
                  <a:lnTo>
                    <a:pt x="402" y="96"/>
                  </a:lnTo>
                  <a:lnTo>
                    <a:pt x="378" y="90"/>
                  </a:lnTo>
                  <a:lnTo>
                    <a:pt x="384" y="72"/>
                  </a:lnTo>
                  <a:lnTo>
                    <a:pt x="402" y="72"/>
                  </a:lnTo>
                  <a:lnTo>
                    <a:pt x="402" y="66"/>
                  </a:lnTo>
                  <a:lnTo>
                    <a:pt x="396" y="60"/>
                  </a:lnTo>
                  <a:lnTo>
                    <a:pt x="384" y="54"/>
                  </a:lnTo>
                  <a:lnTo>
                    <a:pt x="372" y="42"/>
                  </a:lnTo>
                  <a:lnTo>
                    <a:pt x="354" y="42"/>
                  </a:lnTo>
                  <a:lnTo>
                    <a:pt x="348" y="36"/>
                  </a:lnTo>
                  <a:lnTo>
                    <a:pt x="330" y="36"/>
                  </a:lnTo>
                  <a:lnTo>
                    <a:pt x="324" y="42"/>
                  </a:lnTo>
                  <a:lnTo>
                    <a:pt x="306" y="42"/>
                  </a:lnTo>
                  <a:lnTo>
                    <a:pt x="288" y="24"/>
                  </a:lnTo>
                  <a:lnTo>
                    <a:pt x="276" y="18"/>
                  </a:lnTo>
                  <a:lnTo>
                    <a:pt x="270" y="12"/>
                  </a:lnTo>
                  <a:lnTo>
                    <a:pt x="246" y="0"/>
                  </a:lnTo>
                  <a:lnTo>
                    <a:pt x="216" y="0"/>
                  </a:lnTo>
                  <a:lnTo>
                    <a:pt x="186" y="12"/>
                  </a:lnTo>
                  <a:lnTo>
                    <a:pt x="174" y="12"/>
                  </a:lnTo>
                  <a:lnTo>
                    <a:pt x="180" y="24"/>
                  </a:lnTo>
                  <a:lnTo>
                    <a:pt x="180" y="30"/>
                  </a:lnTo>
                  <a:lnTo>
                    <a:pt x="186" y="42"/>
                  </a:lnTo>
                  <a:lnTo>
                    <a:pt x="186" y="60"/>
                  </a:lnTo>
                  <a:lnTo>
                    <a:pt x="192" y="66"/>
                  </a:lnTo>
                  <a:lnTo>
                    <a:pt x="186" y="78"/>
                  </a:lnTo>
                  <a:lnTo>
                    <a:pt x="156" y="78"/>
                  </a:lnTo>
                  <a:lnTo>
                    <a:pt x="138" y="72"/>
                  </a:lnTo>
                  <a:lnTo>
                    <a:pt x="126" y="72"/>
                  </a:lnTo>
                  <a:lnTo>
                    <a:pt x="114" y="54"/>
                  </a:lnTo>
                  <a:lnTo>
                    <a:pt x="84" y="24"/>
                  </a:lnTo>
                  <a:lnTo>
                    <a:pt x="72" y="24"/>
                  </a:lnTo>
                  <a:lnTo>
                    <a:pt x="60" y="30"/>
                  </a:lnTo>
                  <a:lnTo>
                    <a:pt x="48" y="30"/>
                  </a:lnTo>
                  <a:lnTo>
                    <a:pt x="36" y="36"/>
                  </a:lnTo>
                  <a:lnTo>
                    <a:pt x="30" y="42"/>
                  </a:lnTo>
                  <a:lnTo>
                    <a:pt x="24" y="54"/>
                  </a:lnTo>
                  <a:lnTo>
                    <a:pt x="24" y="66"/>
                  </a:lnTo>
                  <a:lnTo>
                    <a:pt x="18" y="78"/>
                  </a:lnTo>
                  <a:lnTo>
                    <a:pt x="6" y="84"/>
                  </a:lnTo>
                  <a:lnTo>
                    <a:pt x="0" y="96"/>
                  </a:lnTo>
                  <a:lnTo>
                    <a:pt x="0" y="120"/>
                  </a:lnTo>
                  <a:lnTo>
                    <a:pt x="6" y="132"/>
                  </a:lnTo>
                  <a:lnTo>
                    <a:pt x="6" y="150"/>
                  </a:lnTo>
                  <a:lnTo>
                    <a:pt x="6" y="14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8" name="Kosovo" descr="© INSCALE GmbH, 05.05.2010&#10;http://www.presentationload.com/">
              <a:extLst>
                <a:ext uri="{FF2B5EF4-FFF2-40B4-BE49-F238E27FC236}">
                  <a16:creationId xmlns:a16="http://schemas.microsoft.com/office/drawing/2014/main" id="{A77A9428-140C-4E13-87ED-30625D26C550}"/>
                </a:ext>
              </a:extLst>
            </p:cNvPr>
            <p:cNvSpPr>
              <a:spLocks noEditPoints="1"/>
            </p:cNvSpPr>
            <p:nvPr>
              <p:custDataLst>
                <p:tags r:id="rId25"/>
              </p:custDataLst>
            </p:nvPr>
          </p:nvSpPr>
          <p:spPr bwMode="gray">
            <a:xfrm>
              <a:off x="7113313" y="4336018"/>
              <a:ext cx="178461" cy="179789"/>
            </a:xfrm>
            <a:custGeom>
              <a:avLst/>
              <a:gdLst/>
              <a:ahLst/>
              <a:cxnLst>
                <a:cxn ang="0">
                  <a:pos x="6" y="75"/>
                </a:cxn>
                <a:cxn ang="0">
                  <a:pos x="0" y="72"/>
                </a:cxn>
                <a:cxn ang="0">
                  <a:pos x="227" y="122"/>
                </a:cxn>
                <a:cxn ang="0">
                  <a:pos x="218" y="127"/>
                </a:cxn>
                <a:cxn ang="0">
                  <a:pos x="214" y="120"/>
                </a:cxn>
                <a:cxn ang="0">
                  <a:pos x="206" y="113"/>
                </a:cxn>
                <a:cxn ang="0">
                  <a:pos x="197" y="111"/>
                </a:cxn>
                <a:cxn ang="0">
                  <a:pos x="190" y="110"/>
                </a:cxn>
                <a:cxn ang="0">
                  <a:pos x="185" y="110"/>
                </a:cxn>
                <a:cxn ang="0">
                  <a:pos x="185" y="101"/>
                </a:cxn>
                <a:cxn ang="0">
                  <a:pos x="189" y="95"/>
                </a:cxn>
                <a:cxn ang="0">
                  <a:pos x="187" y="84"/>
                </a:cxn>
                <a:cxn ang="0">
                  <a:pos x="177" y="78"/>
                </a:cxn>
                <a:cxn ang="0">
                  <a:pos x="169" y="76"/>
                </a:cxn>
                <a:cxn ang="0">
                  <a:pos x="170" y="61"/>
                </a:cxn>
                <a:cxn ang="0">
                  <a:pos x="165" y="56"/>
                </a:cxn>
                <a:cxn ang="0">
                  <a:pos x="161" y="61"/>
                </a:cxn>
                <a:cxn ang="0">
                  <a:pos x="157" y="53"/>
                </a:cxn>
                <a:cxn ang="0">
                  <a:pos x="158" y="35"/>
                </a:cxn>
                <a:cxn ang="0">
                  <a:pos x="154" y="32"/>
                </a:cxn>
                <a:cxn ang="0">
                  <a:pos x="147" y="32"/>
                </a:cxn>
                <a:cxn ang="0">
                  <a:pos x="137" y="32"/>
                </a:cxn>
                <a:cxn ang="0">
                  <a:pos x="126" y="27"/>
                </a:cxn>
                <a:cxn ang="0">
                  <a:pos x="131" y="20"/>
                </a:cxn>
                <a:cxn ang="0">
                  <a:pos x="130" y="12"/>
                </a:cxn>
                <a:cxn ang="0">
                  <a:pos x="122" y="0"/>
                </a:cxn>
                <a:cxn ang="0">
                  <a:pos x="115" y="6"/>
                </a:cxn>
                <a:cxn ang="0">
                  <a:pos x="104" y="13"/>
                </a:cxn>
                <a:cxn ang="0">
                  <a:pos x="96" y="15"/>
                </a:cxn>
                <a:cxn ang="0">
                  <a:pos x="89" y="13"/>
                </a:cxn>
                <a:cxn ang="0">
                  <a:pos x="91" y="22"/>
                </a:cxn>
                <a:cxn ang="0">
                  <a:pos x="101" y="27"/>
                </a:cxn>
                <a:cxn ang="0">
                  <a:pos x="97" y="33"/>
                </a:cxn>
                <a:cxn ang="0">
                  <a:pos x="100" y="40"/>
                </a:cxn>
                <a:cxn ang="0">
                  <a:pos x="99" y="46"/>
                </a:cxn>
                <a:cxn ang="0">
                  <a:pos x="92" y="49"/>
                </a:cxn>
                <a:cxn ang="0">
                  <a:pos x="88" y="45"/>
                </a:cxn>
                <a:cxn ang="0">
                  <a:pos x="70" y="59"/>
                </a:cxn>
                <a:cxn ang="0">
                  <a:pos x="73" y="71"/>
                </a:cxn>
                <a:cxn ang="0">
                  <a:pos x="45" y="74"/>
                </a:cxn>
                <a:cxn ang="0">
                  <a:pos x="14" y="72"/>
                </a:cxn>
                <a:cxn ang="0">
                  <a:pos x="6" y="75"/>
                </a:cxn>
                <a:cxn ang="0">
                  <a:pos x="6" y="141"/>
                </a:cxn>
                <a:cxn ang="0">
                  <a:pos x="14" y="155"/>
                </a:cxn>
                <a:cxn ang="0">
                  <a:pos x="27" y="173"/>
                </a:cxn>
                <a:cxn ang="0">
                  <a:pos x="50" y="175"/>
                </a:cxn>
                <a:cxn ang="0">
                  <a:pos x="60" y="211"/>
                </a:cxn>
                <a:cxn ang="0">
                  <a:pos x="60" y="237"/>
                </a:cxn>
                <a:cxn ang="0">
                  <a:pos x="92" y="226"/>
                </a:cxn>
                <a:cxn ang="0">
                  <a:pos x="138" y="205"/>
                </a:cxn>
                <a:cxn ang="0">
                  <a:pos x="146" y="184"/>
                </a:cxn>
                <a:cxn ang="0">
                  <a:pos x="189" y="173"/>
                </a:cxn>
                <a:cxn ang="0">
                  <a:pos x="209" y="163"/>
                </a:cxn>
                <a:cxn ang="0">
                  <a:pos x="217" y="156"/>
                </a:cxn>
                <a:cxn ang="0">
                  <a:pos x="225" y="144"/>
                </a:cxn>
                <a:cxn ang="0">
                  <a:pos x="228" y="137"/>
                </a:cxn>
                <a:cxn ang="0">
                  <a:pos x="232" y="129"/>
                </a:cxn>
              </a:cxnLst>
              <a:rect l="0" t="0" r="r" b="b"/>
              <a:pathLst>
                <a:path w="232" h="237">
                  <a:moveTo>
                    <a:pt x="0" y="72"/>
                  </a:moveTo>
                  <a:cubicBezTo>
                    <a:pt x="1" y="72"/>
                    <a:pt x="2" y="73"/>
                    <a:pt x="6" y="75"/>
                  </a:cubicBezTo>
                  <a:cubicBezTo>
                    <a:pt x="6" y="66"/>
                    <a:pt x="6" y="66"/>
                    <a:pt x="6" y="66"/>
                  </a:cubicBezTo>
                  <a:lnTo>
                    <a:pt x="0" y="72"/>
                  </a:lnTo>
                  <a:close/>
                  <a:moveTo>
                    <a:pt x="231" y="124"/>
                  </a:moveTo>
                  <a:cubicBezTo>
                    <a:pt x="227" y="122"/>
                    <a:pt x="227" y="122"/>
                    <a:pt x="227" y="122"/>
                  </a:cubicBezTo>
                  <a:cubicBezTo>
                    <a:pt x="223" y="124"/>
                    <a:pt x="223" y="124"/>
                    <a:pt x="223" y="124"/>
                  </a:cubicBezTo>
                  <a:cubicBezTo>
                    <a:pt x="218" y="127"/>
                    <a:pt x="218" y="127"/>
                    <a:pt x="218" y="127"/>
                  </a:cubicBezTo>
                  <a:cubicBezTo>
                    <a:pt x="216" y="124"/>
                    <a:pt x="216" y="124"/>
                    <a:pt x="216" y="124"/>
                  </a:cubicBezTo>
                  <a:cubicBezTo>
                    <a:pt x="214" y="120"/>
                    <a:pt x="214" y="120"/>
                    <a:pt x="214" y="120"/>
                  </a:cubicBezTo>
                  <a:cubicBezTo>
                    <a:pt x="210" y="117"/>
                    <a:pt x="210" y="117"/>
                    <a:pt x="210" y="117"/>
                  </a:cubicBezTo>
                  <a:cubicBezTo>
                    <a:pt x="206" y="113"/>
                    <a:pt x="206" y="113"/>
                    <a:pt x="206" y="113"/>
                  </a:cubicBezTo>
                  <a:cubicBezTo>
                    <a:pt x="202" y="113"/>
                    <a:pt x="202" y="113"/>
                    <a:pt x="202" y="113"/>
                  </a:cubicBezTo>
                  <a:cubicBezTo>
                    <a:pt x="197" y="111"/>
                    <a:pt x="197" y="111"/>
                    <a:pt x="197" y="111"/>
                  </a:cubicBezTo>
                  <a:cubicBezTo>
                    <a:pt x="195" y="113"/>
                    <a:pt x="195" y="113"/>
                    <a:pt x="195" y="113"/>
                  </a:cubicBezTo>
                  <a:cubicBezTo>
                    <a:pt x="190" y="110"/>
                    <a:pt x="190" y="110"/>
                    <a:pt x="190" y="110"/>
                  </a:cubicBezTo>
                  <a:cubicBezTo>
                    <a:pt x="186" y="111"/>
                    <a:pt x="186" y="111"/>
                    <a:pt x="186" y="111"/>
                  </a:cubicBezTo>
                  <a:cubicBezTo>
                    <a:pt x="185" y="110"/>
                    <a:pt x="185" y="110"/>
                    <a:pt x="185" y="110"/>
                  </a:cubicBezTo>
                  <a:cubicBezTo>
                    <a:pt x="187" y="106"/>
                    <a:pt x="187" y="106"/>
                    <a:pt x="187" y="106"/>
                  </a:cubicBezTo>
                  <a:cubicBezTo>
                    <a:pt x="185" y="101"/>
                    <a:pt x="185" y="101"/>
                    <a:pt x="185" y="101"/>
                  </a:cubicBezTo>
                  <a:cubicBezTo>
                    <a:pt x="189" y="100"/>
                    <a:pt x="189" y="100"/>
                    <a:pt x="189" y="100"/>
                  </a:cubicBezTo>
                  <a:cubicBezTo>
                    <a:pt x="189" y="95"/>
                    <a:pt x="189" y="95"/>
                    <a:pt x="189" y="95"/>
                  </a:cubicBezTo>
                  <a:cubicBezTo>
                    <a:pt x="191" y="85"/>
                    <a:pt x="191" y="85"/>
                    <a:pt x="191" y="85"/>
                  </a:cubicBezTo>
                  <a:cubicBezTo>
                    <a:pt x="187" y="84"/>
                    <a:pt x="187" y="84"/>
                    <a:pt x="187" y="84"/>
                  </a:cubicBezTo>
                  <a:cubicBezTo>
                    <a:pt x="182" y="80"/>
                    <a:pt x="182" y="80"/>
                    <a:pt x="182" y="80"/>
                  </a:cubicBezTo>
                  <a:cubicBezTo>
                    <a:pt x="177" y="78"/>
                    <a:pt x="177" y="78"/>
                    <a:pt x="177" y="78"/>
                  </a:cubicBezTo>
                  <a:cubicBezTo>
                    <a:pt x="172" y="78"/>
                    <a:pt x="172" y="78"/>
                    <a:pt x="172" y="78"/>
                  </a:cubicBezTo>
                  <a:cubicBezTo>
                    <a:pt x="169" y="76"/>
                    <a:pt x="169" y="76"/>
                    <a:pt x="169" y="76"/>
                  </a:cubicBezTo>
                  <a:cubicBezTo>
                    <a:pt x="169" y="71"/>
                    <a:pt x="169" y="71"/>
                    <a:pt x="169" y="71"/>
                  </a:cubicBezTo>
                  <a:cubicBezTo>
                    <a:pt x="170" y="61"/>
                    <a:pt x="170" y="61"/>
                    <a:pt x="170" y="61"/>
                  </a:cubicBezTo>
                  <a:cubicBezTo>
                    <a:pt x="167" y="57"/>
                    <a:pt x="167" y="57"/>
                    <a:pt x="167" y="57"/>
                  </a:cubicBezTo>
                  <a:cubicBezTo>
                    <a:pt x="165" y="56"/>
                    <a:pt x="165" y="56"/>
                    <a:pt x="165" y="56"/>
                  </a:cubicBezTo>
                  <a:cubicBezTo>
                    <a:pt x="163" y="59"/>
                    <a:pt x="163" y="59"/>
                    <a:pt x="163" y="59"/>
                  </a:cubicBezTo>
                  <a:cubicBezTo>
                    <a:pt x="161" y="61"/>
                    <a:pt x="161" y="61"/>
                    <a:pt x="161" y="61"/>
                  </a:cubicBezTo>
                  <a:cubicBezTo>
                    <a:pt x="158" y="60"/>
                    <a:pt x="158" y="60"/>
                    <a:pt x="158" y="60"/>
                  </a:cubicBezTo>
                  <a:cubicBezTo>
                    <a:pt x="157" y="53"/>
                    <a:pt x="157" y="53"/>
                    <a:pt x="157" y="53"/>
                  </a:cubicBezTo>
                  <a:cubicBezTo>
                    <a:pt x="159" y="36"/>
                    <a:pt x="159" y="36"/>
                    <a:pt x="159" y="36"/>
                  </a:cubicBezTo>
                  <a:cubicBezTo>
                    <a:pt x="158" y="35"/>
                    <a:pt x="158" y="35"/>
                    <a:pt x="158" y="35"/>
                  </a:cubicBezTo>
                  <a:cubicBezTo>
                    <a:pt x="151" y="36"/>
                    <a:pt x="151" y="36"/>
                    <a:pt x="151" y="36"/>
                  </a:cubicBezTo>
                  <a:cubicBezTo>
                    <a:pt x="154" y="32"/>
                    <a:pt x="154" y="32"/>
                    <a:pt x="154" y="32"/>
                  </a:cubicBezTo>
                  <a:cubicBezTo>
                    <a:pt x="152" y="29"/>
                    <a:pt x="152" y="29"/>
                    <a:pt x="152" y="29"/>
                  </a:cubicBezTo>
                  <a:cubicBezTo>
                    <a:pt x="147" y="32"/>
                    <a:pt x="147" y="32"/>
                    <a:pt x="147" y="32"/>
                  </a:cubicBezTo>
                  <a:cubicBezTo>
                    <a:pt x="142" y="30"/>
                    <a:pt x="142" y="30"/>
                    <a:pt x="142" y="30"/>
                  </a:cubicBezTo>
                  <a:cubicBezTo>
                    <a:pt x="137" y="32"/>
                    <a:pt x="137" y="32"/>
                    <a:pt x="137" y="32"/>
                  </a:cubicBezTo>
                  <a:cubicBezTo>
                    <a:pt x="132" y="28"/>
                    <a:pt x="132" y="28"/>
                    <a:pt x="132" y="28"/>
                  </a:cubicBezTo>
                  <a:cubicBezTo>
                    <a:pt x="126" y="27"/>
                    <a:pt x="126" y="27"/>
                    <a:pt x="126" y="27"/>
                  </a:cubicBezTo>
                  <a:cubicBezTo>
                    <a:pt x="125" y="24"/>
                    <a:pt x="125" y="24"/>
                    <a:pt x="125" y="24"/>
                  </a:cubicBezTo>
                  <a:cubicBezTo>
                    <a:pt x="131" y="20"/>
                    <a:pt x="131" y="20"/>
                    <a:pt x="131" y="20"/>
                  </a:cubicBezTo>
                  <a:cubicBezTo>
                    <a:pt x="131" y="17"/>
                    <a:pt x="131" y="17"/>
                    <a:pt x="131" y="17"/>
                  </a:cubicBezTo>
                  <a:cubicBezTo>
                    <a:pt x="130" y="12"/>
                    <a:pt x="130" y="12"/>
                    <a:pt x="130" y="12"/>
                  </a:cubicBezTo>
                  <a:cubicBezTo>
                    <a:pt x="126" y="5"/>
                    <a:pt x="126" y="5"/>
                    <a:pt x="126" y="5"/>
                  </a:cubicBezTo>
                  <a:cubicBezTo>
                    <a:pt x="122" y="0"/>
                    <a:pt x="122" y="0"/>
                    <a:pt x="122" y="0"/>
                  </a:cubicBezTo>
                  <a:cubicBezTo>
                    <a:pt x="116" y="2"/>
                    <a:pt x="116" y="2"/>
                    <a:pt x="116" y="2"/>
                  </a:cubicBezTo>
                  <a:cubicBezTo>
                    <a:pt x="115" y="6"/>
                    <a:pt x="115" y="6"/>
                    <a:pt x="115" y="6"/>
                  </a:cubicBezTo>
                  <a:cubicBezTo>
                    <a:pt x="112" y="8"/>
                    <a:pt x="112" y="8"/>
                    <a:pt x="112" y="8"/>
                  </a:cubicBezTo>
                  <a:cubicBezTo>
                    <a:pt x="104" y="13"/>
                    <a:pt x="104" y="13"/>
                    <a:pt x="104" y="13"/>
                  </a:cubicBezTo>
                  <a:cubicBezTo>
                    <a:pt x="100" y="16"/>
                    <a:pt x="100" y="16"/>
                    <a:pt x="100" y="16"/>
                  </a:cubicBezTo>
                  <a:cubicBezTo>
                    <a:pt x="96" y="15"/>
                    <a:pt x="96" y="15"/>
                    <a:pt x="96" y="15"/>
                  </a:cubicBezTo>
                  <a:cubicBezTo>
                    <a:pt x="92" y="17"/>
                    <a:pt x="92" y="17"/>
                    <a:pt x="92" y="17"/>
                  </a:cubicBezTo>
                  <a:cubicBezTo>
                    <a:pt x="89" y="13"/>
                    <a:pt x="89" y="13"/>
                    <a:pt x="89" y="13"/>
                  </a:cubicBezTo>
                  <a:cubicBezTo>
                    <a:pt x="88" y="16"/>
                    <a:pt x="88" y="16"/>
                    <a:pt x="88" y="16"/>
                  </a:cubicBezTo>
                  <a:cubicBezTo>
                    <a:pt x="91" y="22"/>
                    <a:pt x="91" y="22"/>
                    <a:pt x="91" y="22"/>
                  </a:cubicBezTo>
                  <a:cubicBezTo>
                    <a:pt x="99" y="24"/>
                    <a:pt x="99" y="24"/>
                    <a:pt x="99" y="24"/>
                  </a:cubicBezTo>
                  <a:cubicBezTo>
                    <a:pt x="101" y="27"/>
                    <a:pt x="101" y="27"/>
                    <a:pt x="101" y="27"/>
                  </a:cubicBezTo>
                  <a:cubicBezTo>
                    <a:pt x="97" y="30"/>
                    <a:pt x="97" y="30"/>
                    <a:pt x="97" y="30"/>
                  </a:cubicBezTo>
                  <a:cubicBezTo>
                    <a:pt x="97" y="33"/>
                    <a:pt x="97" y="33"/>
                    <a:pt x="97" y="33"/>
                  </a:cubicBezTo>
                  <a:cubicBezTo>
                    <a:pt x="101" y="35"/>
                    <a:pt x="101" y="35"/>
                    <a:pt x="101" y="35"/>
                  </a:cubicBezTo>
                  <a:cubicBezTo>
                    <a:pt x="100" y="40"/>
                    <a:pt x="100" y="40"/>
                    <a:pt x="100" y="40"/>
                  </a:cubicBezTo>
                  <a:cubicBezTo>
                    <a:pt x="97" y="42"/>
                    <a:pt x="97" y="42"/>
                    <a:pt x="97" y="42"/>
                  </a:cubicBezTo>
                  <a:cubicBezTo>
                    <a:pt x="99" y="46"/>
                    <a:pt x="99" y="46"/>
                    <a:pt x="99" y="46"/>
                  </a:cubicBezTo>
                  <a:cubicBezTo>
                    <a:pt x="96" y="47"/>
                    <a:pt x="96" y="47"/>
                    <a:pt x="96" y="47"/>
                  </a:cubicBezTo>
                  <a:cubicBezTo>
                    <a:pt x="92" y="49"/>
                    <a:pt x="92" y="49"/>
                    <a:pt x="92" y="49"/>
                  </a:cubicBezTo>
                  <a:cubicBezTo>
                    <a:pt x="91" y="44"/>
                    <a:pt x="91" y="44"/>
                    <a:pt x="91" y="44"/>
                  </a:cubicBezTo>
                  <a:cubicBezTo>
                    <a:pt x="88" y="45"/>
                    <a:pt x="88" y="45"/>
                    <a:pt x="88" y="45"/>
                  </a:cubicBezTo>
                  <a:cubicBezTo>
                    <a:pt x="78" y="53"/>
                    <a:pt x="78" y="53"/>
                    <a:pt x="78" y="53"/>
                  </a:cubicBezTo>
                  <a:cubicBezTo>
                    <a:pt x="70" y="59"/>
                    <a:pt x="70" y="59"/>
                    <a:pt x="70" y="59"/>
                  </a:cubicBezTo>
                  <a:cubicBezTo>
                    <a:pt x="72" y="65"/>
                    <a:pt x="72" y="65"/>
                    <a:pt x="72" y="65"/>
                  </a:cubicBezTo>
                  <a:cubicBezTo>
                    <a:pt x="73" y="71"/>
                    <a:pt x="73" y="71"/>
                    <a:pt x="73" y="71"/>
                  </a:cubicBezTo>
                  <a:cubicBezTo>
                    <a:pt x="63" y="74"/>
                    <a:pt x="63" y="74"/>
                    <a:pt x="63" y="74"/>
                  </a:cubicBezTo>
                  <a:cubicBezTo>
                    <a:pt x="45" y="74"/>
                    <a:pt x="45" y="74"/>
                    <a:pt x="45" y="74"/>
                  </a:cubicBezTo>
                  <a:cubicBezTo>
                    <a:pt x="32" y="75"/>
                    <a:pt x="32" y="75"/>
                    <a:pt x="32" y="75"/>
                  </a:cubicBezTo>
                  <a:cubicBezTo>
                    <a:pt x="14" y="72"/>
                    <a:pt x="14" y="72"/>
                    <a:pt x="14" y="72"/>
                  </a:cubicBezTo>
                  <a:cubicBezTo>
                    <a:pt x="9" y="77"/>
                    <a:pt x="9" y="77"/>
                    <a:pt x="9" y="77"/>
                  </a:cubicBezTo>
                  <a:cubicBezTo>
                    <a:pt x="8" y="76"/>
                    <a:pt x="7" y="76"/>
                    <a:pt x="6" y="75"/>
                  </a:cubicBezTo>
                  <a:cubicBezTo>
                    <a:pt x="6" y="116"/>
                    <a:pt x="6" y="116"/>
                    <a:pt x="6" y="116"/>
                  </a:cubicBezTo>
                  <a:cubicBezTo>
                    <a:pt x="6" y="141"/>
                    <a:pt x="6" y="141"/>
                    <a:pt x="6" y="141"/>
                  </a:cubicBezTo>
                  <a:cubicBezTo>
                    <a:pt x="14" y="153"/>
                    <a:pt x="14" y="153"/>
                    <a:pt x="14" y="153"/>
                  </a:cubicBezTo>
                  <a:cubicBezTo>
                    <a:pt x="14" y="154"/>
                    <a:pt x="14" y="155"/>
                    <a:pt x="14" y="155"/>
                  </a:cubicBezTo>
                  <a:cubicBezTo>
                    <a:pt x="14" y="155"/>
                    <a:pt x="15" y="155"/>
                    <a:pt x="16" y="156"/>
                  </a:cubicBezTo>
                  <a:cubicBezTo>
                    <a:pt x="27" y="173"/>
                    <a:pt x="27" y="173"/>
                    <a:pt x="27" y="173"/>
                  </a:cubicBezTo>
                  <a:cubicBezTo>
                    <a:pt x="48" y="173"/>
                    <a:pt x="48" y="173"/>
                    <a:pt x="48" y="173"/>
                  </a:cubicBezTo>
                  <a:cubicBezTo>
                    <a:pt x="48" y="173"/>
                    <a:pt x="49" y="174"/>
                    <a:pt x="50" y="175"/>
                  </a:cubicBezTo>
                  <a:cubicBezTo>
                    <a:pt x="59" y="201"/>
                    <a:pt x="59" y="201"/>
                    <a:pt x="59" y="201"/>
                  </a:cubicBezTo>
                  <a:cubicBezTo>
                    <a:pt x="59" y="205"/>
                    <a:pt x="60" y="208"/>
                    <a:pt x="60" y="211"/>
                  </a:cubicBezTo>
                  <a:cubicBezTo>
                    <a:pt x="60" y="229"/>
                    <a:pt x="60" y="229"/>
                    <a:pt x="60" y="229"/>
                  </a:cubicBezTo>
                  <a:cubicBezTo>
                    <a:pt x="60" y="237"/>
                    <a:pt x="60" y="237"/>
                    <a:pt x="60" y="237"/>
                  </a:cubicBezTo>
                  <a:cubicBezTo>
                    <a:pt x="76" y="232"/>
                    <a:pt x="76" y="232"/>
                    <a:pt x="76" y="232"/>
                  </a:cubicBezTo>
                  <a:cubicBezTo>
                    <a:pt x="92" y="226"/>
                    <a:pt x="92" y="226"/>
                    <a:pt x="92" y="226"/>
                  </a:cubicBezTo>
                  <a:cubicBezTo>
                    <a:pt x="103" y="205"/>
                    <a:pt x="103" y="205"/>
                    <a:pt x="103" y="205"/>
                  </a:cubicBezTo>
                  <a:cubicBezTo>
                    <a:pt x="138" y="205"/>
                    <a:pt x="138" y="205"/>
                    <a:pt x="138" y="205"/>
                  </a:cubicBezTo>
                  <a:cubicBezTo>
                    <a:pt x="146" y="205"/>
                    <a:pt x="146" y="205"/>
                    <a:pt x="146" y="205"/>
                  </a:cubicBezTo>
                  <a:cubicBezTo>
                    <a:pt x="146" y="184"/>
                    <a:pt x="146" y="184"/>
                    <a:pt x="146" y="184"/>
                  </a:cubicBezTo>
                  <a:cubicBezTo>
                    <a:pt x="178" y="184"/>
                    <a:pt x="178" y="184"/>
                    <a:pt x="178" y="184"/>
                  </a:cubicBezTo>
                  <a:cubicBezTo>
                    <a:pt x="189" y="173"/>
                    <a:pt x="189" y="173"/>
                    <a:pt x="189" y="173"/>
                  </a:cubicBezTo>
                  <a:cubicBezTo>
                    <a:pt x="210" y="170"/>
                    <a:pt x="210" y="170"/>
                    <a:pt x="210" y="170"/>
                  </a:cubicBezTo>
                  <a:cubicBezTo>
                    <a:pt x="209" y="163"/>
                    <a:pt x="209" y="163"/>
                    <a:pt x="209" y="163"/>
                  </a:cubicBezTo>
                  <a:cubicBezTo>
                    <a:pt x="213" y="159"/>
                    <a:pt x="213" y="159"/>
                    <a:pt x="213" y="159"/>
                  </a:cubicBezTo>
                  <a:cubicBezTo>
                    <a:pt x="217" y="156"/>
                    <a:pt x="217" y="156"/>
                    <a:pt x="217" y="156"/>
                  </a:cubicBezTo>
                  <a:cubicBezTo>
                    <a:pt x="219" y="147"/>
                    <a:pt x="219" y="147"/>
                    <a:pt x="219" y="147"/>
                  </a:cubicBezTo>
                  <a:cubicBezTo>
                    <a:pt x="225" y="144"/>
                    <a:pt x="225" y="144"/>
                    <a:pt x="225" y="144"/>
                  </a:cubicBezTo>
                  <a:cubicBezTo>
                    <a:pt x="225" y="141"/>
                    <a:pt x="225" y="141"/>
                    <a:pt x="225" y="141"/>
                  </a:cubicBezTo>
                  <a:cubicBezTo>
                    <a:pt x="228" y="137"/>
                    <a:pt x="228" y="137"/>
                    <a:pt x="228" y="137"/>
                  </a:cubicBezTo>
                  <a:cubicBezTo>
                    <a:pt x="229" y="133"/>
                    <a:pt x="229" y="133"/>
                    <a:pt x="229" y="133"/>
                  </a:cubicBezTo>
                  <a:cubicBezTo>
                    <a:pt x="232" y="129"/>
                    <a:pt x="232" y="129"/>
                    <a:pt x="232" y="129"/>
                  </a:cubicBezTo>
                  <a:cubicBezTo>
                    <a:pt x="231" y="124"/>
                    <a:pt x="231" y="124"/>
                    <a:pt x="231" y="124"/>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39" name="Italy" descr="© INSCALE GmbH, 05.05.2010&#10;http://www.presentationload.com/">
              <a:extLst>
                <a:ext uri="{FF2B5EF4-FFF2-40B4-BE49-F238E27FC236}">
                  <a16:creationId xmlns:a16="http://schemas.microsoft.com/office/drawing/2014/main" id="{5E1B69C0-BA68-48BF-9172-C51FA407D7F4}"/>
                </a:ext>
              </a:extLst>
            </p:cNvPr>
            <p:cNvSpPr>
              <a:spLocks noEditPoints="1"/>
            </p:cNvSpPr>
            <p:nvPr>
              <p:custDataLst>
                <p:tags r:id="rId26"/>
              </p:custDataLst>
            </p:nvPr>
          </p:nvSpPr>
          <p:spPr bwMode="gray">
            <a:xfrm>
              <a:off x="5906438" y="3947239"/>
              <a:ext cx="1077573" cy="1147962"/>
            </a:xfrm>
            <a:custGeom>
              <a:avLst/>
              <a:gdLst>
                <a:gd name="T0" fmla="*/ 2147483647 w 780"/>
                <a:gd name="T1" fmla="*/ 2147483647 h 828"/>
                <a:gd name="T2" fmla="*/ 2147483647 w 780"/>
                <a:gd name="T3" fmla="*/ 2147483647 h 828"/>
                <a:gd name="T4" fmla="*/ 2147483647 w 780"/>
                <a:gd name="T5" fmla="*/ 2147483647 h 828"/>
                <a:gd name="T6" fmla="*/ 2147483647 w 780"/>
                <a:gd name="T7" fmla="*/ 2147483647 h 828"/>
                <a:gd name="T8" fmla="*/ 2147483647 w 780"/>
                <a:gd name="T9" fmla="*/ 2147483647 h 828"/>
                <a:gd name="T10" fmla="*/ 2147483647 w 780"/>
                <a:gd name="T11" fmla="*/ 2147483647 h 828"/>
                <a:gd name="T12" fmla="*/ 2147483647 w 780"/>
                <a:gd name="T13" fmla="*/ 2147483647 h 828"/>
                <a:gd name="T14" fmla="*/ 2147483647 w 780"/>
                <a:gd name="T15" fmla="*/ 2147483647 h 828"/>
                <a:gd name="T16" fmla="*/ 2147483647 w 780"/>
                <a:gd name="T17" fmla="*/ 2147483647 h 828"/>
                <a:gd name="T18" fmla="*/ 2147483647 w 780"/>
                <a:gd name="T19" fmla="*/ 2147483647 h 828"/>
                <a:gd name="T20" fmla="*/ 2147483647 w 780"/>
                <a:gd name="T21" fmla="*/ 2147483647 h 828"/>
                <a:gd name="T22" fmla="*/ 2147483647 w 780"/>
                <a:gd name="T23" fmla="*/ 2147483647 h 828"/>
                <a:gd name="T24" fmla="*/ 2147483647 w 780"/>
                <a:gd name="T25" fmla="*/ 2147483647 h 828"/>
                <a:gd name="T26" fmla="*/ 2147483647 w 780"/>
                <a:gd name="T27" fmla="*/ 2147483647 h 828"/>
                <a:gd name="T28" fmla="*/ 2147483647 w 780"/>
                <a:gd name="T29" fmla="*/ 2147483647 h 828"/>
                <a:gd name="T30" fmla="*/ 2147483647 w 780"/>
                <a:gd name="T31" fmla="*/ 2147483647 h 828"/>
                <a:gd name="T32" fmla="*/ 2147483647 w 780"/>
                <a:gd name="T33" fmla="*/ 2147483647 h 828"/>
                <a:gd name="T34" fmla="*/ 2147483647 w 780"/>
                <a:gd name="T35" fmla="*/ 2147483647 h 828"/>
                <a:gd name="T36" fmla="*/ 2147483647 w 780"/>
                <a:gd name="T37" fmla="*/ 2147483647 h 828"/>
                <a:gd name="T38" fmla="*/ 2147483647 w 780"/>
                <a:gd name="T39" fmla="*/ 2147483647 h 828"/>
                <a:gd name="T40" fmla="*/ 2147483647 w 780"/>
                <a:gd name="T41" fmla="*/ 2147483647 h 828"/>
                <a:gd name="T42" fmla="*/ 2147483647 w 780"/>
                <a:gd name="T43" fmla="*/ 2147483647 h 828"/>
                <a:gd name="T44" fmla="*/ 2147483647 w 780"/>
                <a:gd name="T45" fmla="*/ 2147483647 h 828"/>
                <a:gd name="T46" fmla="*/ 2147483647 w 780"/>
                <a:gd name="T47" fmla="*/ 2147483647 h 828"/>
                <a:gd name="T48" fmla="*/ 2147483647 w 780"/>
                <a:gd name="T49" fmla="*/ 2147483647 h 828"/>
                <a:gd name="T50" fmla="*/ 2147483647 w 780"/>
                <a:gd name="T51" fmla="*/ 2147483647 h 828"/>
                <a:gd name="T52" fmla="*/ 2147483647 w 780"/>
                <a:gd name="T53" fmla="*/ 2147483647 h 828"/>
                <a:gd name="T54" fmla="*/ 2147483647 w 780"/>
                <a:gd name="T55" fmla="*/ 2147483647 h 828"/>
                <a:gd name="T56" fmla="*/ 2147483647 w 780"/>
                <a:gd name="T57" fmla="*/ 2147483647 h 828"/>
                <a:gd name="T58" fmla="*/ 2147483647 w 780"/>
                <a:gd name="T59" fmla="*/ 2147483647 h 828"/>
                <a:gd name="T60" fmla="*/ 2147483647 w 780"/>
                <a:gd name="T61" fmla="*/ 2147483647 h 828"/>
                <a:gd name="T62" fmla="*/ 2147483647 w 780"/>
                <a:gd name="T63" fmla="*/ 2147483647 h 828"/>
                <a:gd name="T64" fmla="*/ 2147483647 w 780"/>
                <a:gd name="T65" fmla="*/ 2147483647 h 828"/>
                <a:gd name="T66" fmla="*/ 2147483647 w 780"/>
                <a:gd name="T67" fmla="*/ 2147483647 h 828"/>
                <a:gd name="T68" fmla="*/ 2147483647 w 780"/>
                <a:gd name="T69" fmla="*/ 2147483647 h 828"/>
                <a:gd name="T70" fmla="*/ 2147483647 w 780"/>
                <a:gd name="T71" fmla="*/ 2147483647 h 828"/>
                <a:gd name="T72" fmla="*/ 2147483647 w 780"/>
                <a:gd name="T73" fmla="*/ 2147483647 h 828"/>
                <a:gd name="T74" fmla="*/ 2147483647 w 780"/>
                <a:gd name="T75" fmla="*/ 2147483647 h 828"/>
                <a:gd name="T76" fmla="*/ 2147483647 w 780"/>
                <a:gd name="T77" fmla="*/ 2147483647 h 828"/>
                <a:gd name="T78" fmla="*/ 2147483647 w 780"/>
                <a:gd name="T79" fmla="*/ 2147483647 h 828"/>
                <a:gd name="T80" fmla="*/ 2147483647 w 780"/>
                <a:gd name="T81" fmla="*/ 2147483647 h 828"/>
                <a:gd name="T82" fmla="*/ 2147483647 w 780"/>
                <a:gd name="T83" fmla="*/ 2147483647 h 828"/>
                <a:gd name="T84" fmla="*/ 2147483647 w 780"/>
                <a:gd name="T85" fmla="*/ 2147483647 h 828"/>
                <a:gd name="T86" fmla="*/ 2147483647 w 780"/>
                <a:gd name="T87" fmla="*/ 2147483647 h 828"/>
                <a:gd name="T88" fmla="*/ 2147483647 w 780"/>
                <a:gd name="T89" fmla="*/ 2147483647 h 828"/>
                <a:gd name="T90" fmla="*/ 2147483647 w 780"/>
                <a:gd name="T91" fmla="*/ 2147483647 h 828"/>
                <a:gd name="T92" fmla="*/ 2147483647 w 780"/>
                <a:gd name="T93" fmla="*/ 2147483647 h 828"/>
                <a:gd name="T94" fmla="*/ 2147483647 w 780"/>
                <a:gd name="T95" fmla="*/ 2147483647 h 828"/>
                <a:gd name="T96" fmla="*/ 2147483647 w 780"/>
                <a:gd name="T97" fmla="*/ 2147483647 h 828"/>
                <a:gd name="T98" fmla="*/ 2147483647 w 780"/>
                <a:gd name="T99" fmla="*/ 2147483647 h 828"/>
                <a:gd name="T100" fmla="*/ 2147483647 w 780"/>
                <a:gd name="T101" fmla="*/ 2147483647 h 828"/>
                <a:gd name="T102" fmla="*/ 2147483647 w 780"/>
                <a:gd name="T103" fmla="*/ 2147483647 h 828"/>
                <a:gd name="T104" fmla="*/ 2147483647 w 780"/>
                <a:gd name="T105" fmla="*/ 2147483647 h 828"/>
                <a:gd name="T106" fmla="*/ 2147483647 w 780"/>
                <a:gd name="T107" fmla="*/ 2147483647 h 828"/>
                <a:gd name="T108" fmla="*/ 2147483647 w 780"/>
                <a:gd name="T109" fmla="*/ 2147483647 h 828"/>
                <a:gd name="T110" fmla="*/ 2147483647 w 780"/>
                <a:gd name="T111" fmla="*/ 2147483647 h 828"/>
                <a:gd name="T112" fmla="*/ 2147483647 w 780"/>
                <a:gd name="T113" fmla="*/ 2147483647 h 8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0"/>
                <a:gd name="T172" fmla="*/ 0 h 828"/>
                <a:gd name="T173" fmla="*/ 780 w 780"/>
                <a:gd name="T174" fmla="*/ 828 h 8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0" h="828">
                  <a:moveTo>
                    <a:pt x="570" y="720"/>
                  </a:moveTo>
                  <a:lnTo>
                    <a:pt x="558" y="714"/>
                  </a:lnTo>
                  <a:lnTo>
                    <a:pt x="552" y="708"/>
                  </a:lnTo>
                  <a:lnTo>
                    <a:pt x="540" y="708"/>
                  </a:lnTo>
                  <a:lnTo>
                    <a:pt x="534" y="714"/>
                  </a:lnTo>
                  <a:lnTo>
                    <a:pt x="522" y="720"/>
                  </a:lnTo>
                  <a:lnTo>
                    <a:pt x="516" y="726"/>
                  </a:lnTo>
                  <a:lnTo>
                    <a:pt x="468" y="726"/>
                  </a:lnTo>
                  <a:lnTo>
                    <a:pt x="456" y="720"/>
                  </a:lnTo>
                  <a:lnTo>
                    <a:pt x="444" y="708"/>
                  </a:lnTo>
                  <a:lnTo>
                    <a:pt x="438" y="708"/>
                  </a:lnTo>
                  <a:lnTo>
                    <a:pt x="420" y="726"/>
                  </a:lnTo>
                  <a:lnTo>
                    <a:pt x="402" y="714"/>
                  </a:lnTo>
                  <a:lnTo>
                    <a:pt x="396" y="714"/>
                  </a:lnTo>
                  <a:lnTo>
                    <a:pt x="384" y="726"/>
                  </a:lnTo>
                  <a:lnTo>
                    <a:pt x="384" y="738"/>
                  </a:lnTo>
                  <a:lnTo>
                    <a:pt x="396" y="750"/>
                  </a:lnTo>
                  <a:lnTo>
                    <a:pt x="420" y="762"/>
                  </a:lnTo>
                  <a:lnTo>
                    <a:pt x="426" y="762"/>
                  </a:lnTo>
                  <a:lnTo>
                    <a:pt x="444" y="780"/>
                  </a:lnTo>
                  <a:lnTo>
                    <a:pt x="444" y="786"/>
                  </a:lnTo>
                  <a:lnTo>
                    <a:pt x="456" y="786"/>
                  </a:lnTo>
                  <a:lnTo>
                    <a:pt x="468" y="798"/>
                  </a:lnTo>
                  <a:lnTo>
                    <a:pt x="480" y="804"/>
                  </a:lnTo>
                  <a:lnTo>
                    <a:pt x="498" y="798"/>
                  </a:lnTo>
                  <a:lnTo>
                    <a:pt x="504" y="804"/>
                  </a:lnTo>
                  <a:lnTo>
                    <a:pt x="516" y="810"/>
                  </a:lnTo>
                  <a:lnTo>
                    <a:pt x="522" y="822"/>
                  </a:lnTo>
                  <a:lnTo>
                    <a:pt x="534" y="828"/>
                  </a:lnTo>
                  <a:lnTo>
                    <a:pt x="558" y="828"/>
                  </a:lnTo>
                  <a:lnTo>
                    <a:pt x="570" y="816"/>
                  </a:lnTo>
                  <a:lnTo>
                    <a:pt x="570" y="792"/>
                  </a:lnTo>
                  <a:lnTo>
                    <a:pt x="564" y="780"/>
                  </a:lnTo>
                  <a:lnTo>
                    <a:pt x="564" y="768"/>
                  </a:lnTo>
                  <a:lnTo>
                    <a:pt x="570" y="750"/>
                  </a:lnTo>
                  <a:lnTo>
                    <a:pt x="576" y="738"/>
                  </a:lnTo>
                  <a:lnTo>
                    <a:pt x="582" y="732"/>
                  </a:lnTo>
                  <a:lnTo>
                    <a:pt x="582" y="714"/>
                  </a:lnTo>
                  <a:lnTo>
                    <a:pt x="576" y="702"/>
                  </a:lnTo>
                  <a:lnTo>
                    <a:pt x="570" y="720"/>
                  </a:lnTo>
                  <a:close/>
                  <a:moveTo>
                    <a:pt x="180" y="468"/>
                  </a:moveTo>
                  <a:lnTo>
                    <a:pt x="156" y="480"/>
                  </a:lnTo>
                  <a:lnTo>
                    <a:pt x="150" y="486"/>
                  </a:lnTo>
                  <a:lnTo>
                    <a:pt x="138" y="492"/>
                  </a:lnTo>
                  <a:lnTo>
                    <a:pt x="132" y="498"/>
                  </a:lnTo>
                  <a:lnTo>
                    <a:pt x="126" y="498"/>
                  </a:lnTo>
                  <a:lnTo>
                    <a:pt x="114" y="492"/>
                  </a:lnTo>
                  <a:lnTo>
                    <a:pt x="102" y="480"/>
                  </a:lnTo>
                  <a:lnTo>
                    <a:pt x="96" y="498"/>
                  </a:lnTo>
                  <a:lnTo>
                    <a:pt x="102" y="504"/>
                  </a:lnTo>
                  <a:lnTo>
                    <a:pt x="114" y="510"/>
                  </a:lnTo>
                  <a:lnTo>
                    <a:pt x="120" y="522"/>
                  </a:lnTo>
                  <a:lnTo>
                    <a:pt x="120" y="540"/>
                  </a:lnTo>
                  <a:lnTo>
                    <a:pt x="114" y="558"/>
                  </a:lnTo>
                  <a:lnTo>
                    <a:pt x="114" y="570"/>
                  </a:lnTo>
                  <a:lnTo>
                    <a:pt x="126" y="582"/>
                  </a:lnTo>
                  <a:lnTo>
                    <a:pt x="114" y="588"/>
                  </a:lnTo>
                  <a:lnTo>
                    <a:pt x="120" y="636"/>
                  </a:lnTo>
                  <a:lnTo>
                    <a:pt x="108" y="636"/>
                  </a:lnTo>
                  <a:lnTo>
                    <a:pt x="126" y="654"/>
                  </a:lnTo>
                  <a:lnTo>
                    <a:pt x="138" y="654"/>
                  </a:lnTo>
                  <a:lnTo>
                    <a:pt x="144" y="642"/>
                  </a:lnTo>
                  <a:lnTo>
                    <a:pt x="156" y="630"/>
                  </a:lnTo>
                  <a:lnTo>
                    <a:pt x="156" y="618"/>
                  </a:lnTo>
                  <a:lnTo>
                    <a:pt x="168" y="630"/>
                  </a:lnTo>
                  <a:lnTo>
                    <a:pt x="180" y="636"/>
                  </a:lnTo>
                  <a:lnTo>
                    <a:pt x="186" y="636"/>
                  </a:lnTo>
                  <a:lnTo>
                    <a:pt x="192" y="630"/>
                  </a:lnTo>
                  <a:lnTo>
                    <a:pt x="198" y="618"/>
                  </a:lnTo>
                  <a:lnTo>
                    <a:pt x="198" y="594"/>
                  </a:lnTo>
                  <a:lnTo>
                    <a:pt x="204" y="582"/>
                  </a:lnTo>
                  <a:lnTo>
                    <a:pt x="204" y="558"/>
                  </a:lnTo>
                  <a:lnTo>
                    <a:pt x="198" y="552"/>
                  </a:lnTo>
                  <a:lnTo>
                    <a:pt x="192" y="552"/>
                  </a:lnTo>
                  <a:lnTo>
                    <a:pt x="192" y="546"/>
                  </a:lnTo>
                  <a:lnTo>
                    <a:pt x="198" y="540"/>
                  </a:lnTo>
                  <a:lnTo>
                    <a:pt x="204" y="540"/>
                  </a:lnTo>
                  <a:lnTo>
                    <a:pt x="210" y="534"/>
                  </a:lnTo>
                  <a:lnTo>
                    <a:pt x="210" y="522"/>
                  </a:lnTo>
                  <a:lnTo>
                    <a:pt x="204" y="510"/>
                  </a:lnTo>
                  <a:lnTo>
                    <a:pt x="204" y="492"/>
                  </a:lnTo>
                  <a:lnTo>
                    <a:pt x="198" y="480"/>
                  </a:lnTo>
                  <a:lnTo>
                    <a:pt x="186" y="474"/>
                  </a:lnTo>
                  <a:lnTo>
                    <a:pt x="180" y="468"/>
                  </a:lnTo>
                  <a:close/>
                  <a:moveTo>
                    <a:pt x="774" y="546"/>
                  </a:moveTo>
                  <a:lnTo>
                    <a:pt x="768" y="534"/>
                  </a:lnTo>
                  <a:lnTo>
                    <a:pt x="756" y="528"/>
                  </a:lnTo>
                  <a:lnTo>
                    <a:pt x="738" y="510"/>
                  </a:lnTo>
                  <a:lnTo>
                    <a:pt x="678" y="480"/>
                  </a:lnTo>
                  <a:lnTo>
                    <a:pt x="672" y="480"/>
                  </a:lnTo>
                  <a:lnTo>
                    <a:pt x="660" y="474"/>
                  </a:lnTo>
                  <a:lnTo>
                    <a:pt x="648" y="474"/>
                  </a:lnTo>
                  <a:lnTo>
                    <a:pt x="630" y="468"/>
                  </a:lnTo>
                  <a:lnTo>
                    <a:pt x="606" y="456"/>
                  </a:lnTo>
                  <a:lnTo>
                    <a:pt x="606" y="450"/>
                  </a:lnTo>
                  <a:lnTo>
                    <a:pt x="612" y="438"/>
                  </a:lnTo>
                  <a:lnTo>
                    <a:pt x="624" y="426"/>
                  </a:lnTo>
                  <a:lnTo>
                    <a:pt x="624" y="420"/>
                  </a:lnTo>
                  <a:lnTo>
                    <a:pt x="618" y="414"/>
                  </a:lnTo>
                  <a:lnTo>
                    <a:pt x="612" y="414"/>
                  </a:lnTo>
                  <a:lnTo>
                    <a:pt x="594" y="408"/>
                  </a:lnTo>
                  <a:lnTo>
                    <a:pt x="552" y="408"/>
                  </a:lnTo>
                  <a:lnTo>
                    <a:pt x="540" y="402"/>
                  </a:lnTo>
                  <a:lnTo>
                    <a:pt x="534" y="396"/>
                  </a:lnTo>
                  <a:lnTo>
                    <a:pt x="516" y="384"/>
                  </a:lnTo>
                  <a:lnTo>
                    <a:pt x="492" y="360"/>
                  </a:lnTo>
                  <a:lnTo>
                    <a:pt x="480" y="342"/>
                  </a:lnTo>
                  <a:lnTo>
                    <a:pt x="474" y="336"/>
                  </a:lnTo>
                  <a:lnTo>
                    <a:pt x="468" y="324"/>
                  </a:lnTo>
                  <a:lnTo>
                    <a:pt x="468" y="312"/>
                  </a:lnTo>
                  <a:lnTo>
                    <a:pt x="450" y="276"/>
                  </a:lnTo>
                  <a:lnTo>
                    <a:pt x="438" y="270"/>
                  </a:lnTo>
                  <a:lnTo>
                    <a:pt x="432" y="264"/>
                  </a:lnTo>
                  <a:lnTo>
                    <a:pt x="420" y="258"/>
                  </a:lnTo>
                  <a:lnTo>
                    <a:pt x="414" y="252"/>
                  </a:lnTo>
                  <a:lnTo>
                    <a:pt x="378" y="222"/>
                  </a:lnTo>
                  <a:lnTo>
                    <a:pt x="372" y="210"/>
                  </a:lnTo>
                  <a:lnTo>
                    <a:pt x="360" y="198"/>
                  </a:lnTo>
                  <a:lnTo>
                    <a:pt x="360" y="186"/>
                  </a:lnTo>
                  <a:lnTo>
                    <a:pt x="366" y="180"/>
                  </a:lnTo>
                  <a:lnTo>
                    <a:pt x="384" y="180"/>
                  </a:lnTo>
                  <a:lnTo>
                    <a:pt x="384" y="174"/>
                  </a:lnTo>
                  <a:lnTo>
                    <a:pt x="372" y="162"/>
                  </a:lnTo>
                  <a:lnTo>
                    <a:pt x="366" y="150"/>
                  </a:lnTo>
                  <a:lnTo>
                    <a:pt x="366" y="138"/>
                  </a:lnTo>
                  <a:lnTo>
                    <a:pt x="402" y="120"/>
                  </a:lnTo>
                  <a:lnTo>
                    <a:pt x="408" y="114"/>
                  </a:lnTo>
                  <a:lnTo>
                    <a:pt x="414" y="114"/>
                  </a:lnTo>
                  <a:lnTo>
                    <a:pt x="438" y="108"/>
                  </a:lnTo>
                  <a:lnTo>
                    <a:pt x="444" y="72"/>
                  </a:lnTo>
                  <a:lnTo>
                    <a:pt x="432" y="66"/>
                  </a:lnTo>
                  <a:lnTo>
                    <a:pt x="438" y="60"/>
                  </a:lnTo>
                  <a:lnTo>
                    <a:pt x="438" y="42"/>
                  </a:lnTo>
                  <a:lnTo>
                    <a:pt x="384" y="42"/>
                  </a:lnTo>
                  <a:lnTo>
                    <a:pt x="378" y="24"/>
                  </a:lnTo>
                  <a:lnTo>
                    <a:pt x="366" y="24"/>
                  </a:lnTo>
                  <a:lnTo>
                    <a:pt x="366" y="6"/>
                  </a:lnTo>
                  <a:lnTo>
                    <a:pt x="360" y="0"/>
                  </a:lnTo>
                  <a:lnTo>
                    <a:pt x="342" y="0"/>
                  </a:lnTo>
                  <a:lnTo>
                    <a:pt x="336" y="6"/>
                  </a:lnTo>
                  <a:lnTo>
                    <a:pt x="336" y="12"/>
                  </a:lnTo>
                  <a:lnTo>
                    <a:pt x="294" y="12"/>
                  </a:lnTo>
                  <a:lnTo>
                    <a:pt x="282" y="30"/>
                  </a:lnTo>
                  <a:lnTo>
                    <a:pt x="270" y="24"/>
                  </a:lnTo>
                  <a:lnTo>
                    <a:pt x="252" y="24"/>
                  </a:lnTo>
                  <a:lnTo>
                    <a:pt x="246" y="42"/>
                  </a:lnTo>
                  <a:lnTo>
                    <a:pt x="222" y="42"/>
                  </a:lnTo>
                  <a:lnTo>
                    <a:pt x="222" y="48"/>
                  </a:lnTo>
                  <a:lnTo>
                    <a:pt x="234" y="60"/>
                  </a:lnTo>
                  <a:lnTo>
                    <a:pt x="228" y="72"/>
                  </a:lnTo>
                  <a:lnTo>
                    <a:pt x="210" y="60"/>
                  </a:lnTo>
                  <a:lnTo>
                    <a:pt x="192" y="66"/>
                  </a:lnTo>
                  <a:lnTo>
                    <a:pt x="180" y="48"/>
                  </a:lnTo>
                  <a:lnTo>
                    <a:pt x="174" y="72"/>
                  </a:lnTo>
                  <a:lnTo>
                    <a:pt x="162" y="84"/>
                  </a:lnTo>
                  <a:lnTo>
                    <a:pt x="162" y="102"/>
                  </a:lnTo>
                  <a:lnTo>
                    <a:pt x="138" y="78"/>
                  </a:lnTo>
                  <a:lnTo>
                    <a:pt x="132" y="78"/>
                  </a:lnTo>
                  <a:lnTo>
                    <a:pt x="132" y="72"/>
                  </a:lnTo>
                  <a:lnTo>
                    <a:pt x="126" y="66"/>
                  </a:lnTo>
                  <a:lnTo>
                    <a:pt x="126" y="60"/>
                  </a:lnTo>
                  <a:lnTo>
                    <a:pt x="120" y="54"/>
                  </a:lnTo>
                  <a:lnTo>
                    <a:pt x="108" y="54"/>
                  </a:lnTo>
                  <a:lnTo>
                    <a:pt x="102" y="60"/>
                  </a:lnTo>
                  <a:lnTo>
                    <a:pt x="102" y="78"/>
                  </a:lnTo>
                  <a:lnTo>
                    <a:pt x="84" y="96"/>
                  </a:lnTo>
                  <a:lnTo>
                    <a:pt x="78" y="96"/>
                  </a:lnTo>
                  <a:lnTo>
                    <a:pt x="66" y="84"/>
                  </a:lnTo>
                  <a:lnTo>
                    <a:pt x="54" y="84"/>
                  </a:lnTo>
                  <a:lnTo>
                    <a:pt x="42" y="96"/>
                  </a:lnTo>
                  <a:lnTo>
                    <a:pt x="30" y="96"/>
                  </a:lnTo>
                  <a:lnTo>
                    <a:pt x="30" y="102"/>
                  </a:lnTo>
                  <a:lnTo>
                    <a:pt x="24" y="102"/>
                  </a:lnTo>
                  <a:lnTo>
                    <a:pt x="18" y="108"/>
                  </a:lnTo>
                  <a:lnTo>
                    <a:pt x="42" y="132"/>
                  </a:lnTo>
                  <a:lnTo>
                    <a:pt x="42" y="138"/>
                  </a:lnTo>
                  <a:lnTo>
                    <a:pt x="24" y="156"/>
                  </a:lnTo>
                  <a:lnTo>
                    <a:pt x="0" y="156"/>
                  </a:lnTo>
                  <a:lnTo>
                    <a:pt x="12" y="174"/>
                  </a:lnTo>
                  <a:lnTo>
                    <a:pt x="24" y="174"/>
                  </a:lnTo>
                  <a:lnTo>
                    <a:pt x="30" y="180"/>
                  </a:lnTo>
                  <a:lnTo>
                    <a:pt x="30" y="192"/>
                  </a:lnTo>
                  <a:lnTo>
                    <a:pt x="24" y="198"/>
                  </a:lnTo>
                  <a:lnTo>
                    <a:pt x="24" y="204"/>
                  </a:lnTo>
                  <a:lnTo>
                    <a:pt x="18" y="210"/>
                  </a:lnTo>
                  <a:lnTo>
                    <a:pt x="18" y="216"/>
                  </a:lnTo>
                  <a:lnTo>
                    <a:pt x="24" y="222"/>
                  </a:lnTo>
                  <a:lnTo>
                    <a:pt x="36" y="228"/>
                  </a:lnTo>
                  <a:lnTo>
                    <a:pt x="42" y="228"/>
                  </a:lnTo>
                  <a:lnTo>
                    <a:pt x="42" y="234"/>
                  </a:lnTo>
                  <a:lnTo>
                    <a:pt x="66" y="234"/>
                  </a:lnTo>
                  <a:lnTo>
                    <a:pt x="72" y="240"/>
                  </a:lnTo>
                  <a:lnTo>
                    <a:pt x="72" y="246"/>
                  </a:lnTo>
                  <a:lnTo>
                    <a:pt x="54" y="264"/>
                  </a:lnTo>
                  <a:lnTo>
                    <a:pt x="54" y="270"/>
                  </a:lnTo>
                  <a:lnTo>
                    <a:pt x="66" y="270"/>
                  </a:lnTo>
                  <a:lnTo>
                    <a:pt x="90" y="258"/>
                  </a:lnTo>
                  <a:lnTo>
                    <a:pt x="120" y="228"/>
                  </a:lnTo>
                  <a:lnTo>
                    <a:pt x="144" y="216"/>
                  </a:lnTo>
                  <a:lnTo>
                    <a:pt x="156" y="216"/>
                  </a:lnTo>
                  <a:lnTo>
                    <a:pt x="168" y="222"/>
                  </a:lnTo>
                  <a:lnTo>
                    <a:pt x="204" y="234"/>
                  </a:lnTo>
                  <a:lnTo>
                    <a:pt x="216" y="240"/>
                  </a:lnTo>
                  <a:lnTo>
                    <a:pt x="228" y="252"/>
                  </a:lnTo>
                  <a:lnTo>
                    <a:pt x="234" y="264"/>
                  </a:lnTo>
                  <a:lnTo>
                    <a:pt x="234" y="276"/>
                  </a:lnTo>
                  <a:lnTo>
                    <a:pt x="240" y="282"/>
                  </a:lnTo>
                  <a:lnTo>
                    <a:pt x="240" y="288"/>
                  </a:lnTo>
                  <a:lnTo>
                    <a:pt x="252" y="300"/>
                  </a:lnTo>
                  <a:lnTo>
                    <a:pt x="252" y="306"/>
                  </a:lnTo>
                  <a:lnTo>
                    <a:pt x="246" y="318"/>
                  </a:lnTo>
                  <a:lnTo>
                    <a:pt x="246" y="324"/>
                  </a:lnTo>
                  <a:lnTo>
                    <a:pt x="258" y="336"/>
                  </a:lnTo>
                  <a:lnTo>
                    <a:pt x="282" y="348"/>
                  </a:lnTo>
                  <a:lnTo>
                    <a:pt x="288" y="354"/>
                  </a:lnTo>
                  <a:lnTo>
                    <a:pt x="294" y="354"/>
                  </a:lnTo>
                  <a:lnTo>
                    <a:pt x="300" y="372"/>
                  </a:lnTo>
                  <a:lnTo>
                    <a:pt x="330" y="372"/>
                  </a:lnTo>
                  <a:lnTo>
                    <a:pt x="348" y="390"/>
                  </a:lnTo>
                  <a:lnTo>
                    <a:pt x="354" y="402"/>
                  </a:lnTo>
                  <a:lnTo>
                    <a:pt x="366" y="414"/>
                  </a:lnTo>
                  <a:lnTo>
                    <a:pt x="378" y="420"/>
                  </a:lnTo>
                  <a:lnTo>
                    <a:pt x="384" y="432"/>
                  </a:lnTo>
                  <a:lnTo>
                    <a:pt x="420" y="468"/>
                  </a:lnTo>
                  <a:lnTo>
                    <a:pt x="456" y="468"/>
                  </a:lnTo>
                  <a:lnTo>
                    <a:pt x="462" y="474"/>
                  </a:lnTo>
                  <a:lnTo>
                    <a:pt x="468" y="486"/>
                  </a:lnTo>
                  <a:lnTo>
                    <a:pt x="492" y="498"/>
                  </a:lnTo>
                  <a:lnTo>
                    <a:pt x="510" y="504"/>
                  </a:lnTo>
                  <a:lnTo>
                    <a:pt x="528" y="504"/>
                  </a:lnTo>
                  <a:lnTo>
                    <a:pt x="540" y="510"/>
                  </a:lnTo>
                  <a:lnTo>
                    <a:pt x="546" y="510"/>
                  </a:lnTo>
                  <a:lnTo>
                    <a:pt x="552" y="522"/>
                  </a:lnTo>
                  <a:lnTo>
                    <a:pt x="552" y="534"/>
                  </a:lnTo>
                  <a:lnTo>
                    <a:pt x="564" y="558"/>
                  </a:lnTo>
                  <a:lnTo>
                    <a:pt x="570" y="564"/>
                  </a:lnTo>
                  <a:lnTo>
                    <a:pt x="582" y="564"/>
                  </a:lnTo>
                  <a:lnTo>
                    <a:pt x="594" y="558"/>
                  </a:lnTo>
                  <a:lnTo>
                    <a:pt x="600" y="558"/>
                  </a:lnTo>
                  <a:lnTo>
                    <a:pt x="600" y="570"/>
                  </a:lnTo>
                  <a:lnTo>
                    <a:pt x="606" y="582"/>
                  </a:lnTo>
                  <a:lnTo>
                    <a:pt x="606" y="606"/>
                  </a:lnTo>
                  <a:lnTo>
                    <a:pt x="612" y="618"/>
                  </a:lnTo>
                  <a:lnTo>
                    <a:pt x="630" y="636"/>
                  </a:lnTo>
                  <a:lnTo>
                    <a:pt x="630" y="666"/>
                  </a:lnTo>
                  <a:lnTo>
                    <a:pt x="612" y="666"/>
                  </a:lnTo>
                  <a:lnTo>
                    <a:pt x="612" y="690"/>
                  </a:lnTo>
                  <a:lnTo>
                    <a:pt x="606" y="696"/>
                  </a:lnTo>
                  <a:lnTo>
                    <a:pt x="600" y="708"/>
                  </a:lnTo>
                  <a:lnTo>
                    <a:pt x="594" y="714"/>
                  </a:lnTo>
                  <a:lnTo>
                    <a:pt x="594" y="732"/>
                  </a:lnTo>
                  <a:lnTo>
                    <a:pt x="606" y="732"/>
                  </a:lnTo>
                  <a:lnTo>
                    <a:pt x="618" y="726"/>
                  </a:lnTo>
                  <a:lnTo>
                    <a:pt x="624" y="726"/>
                  </a:lnTo>
                  <a:lnTo>
                    <a:pt x="636" y="702"/>
                  </a:lnTo>
                  <a:lnTo>
                    <a:pt x="654" y="696"/>
                  </a:lnTo>
                  <a:lnTo>
                    <a:pt x="654" y="666"/>
                  </a:lnTo>
                  <a:lnTo>
                    <a:pt x="666" y="654"/>
                  </a:lnTo>
                  <a:lnTo>
                    <a:pt x="678" y="654"/>
                  </a:lnTo>
                  <a:lnTo>
                    <a:pt x="684" y="648"/>
                  </a:lnTo>
                  <a:lnTo>
                    <a:pt x="696" y="648"/>
                  </a:lnTo>
                  <a:lnTo>
                    <a:pt x="696" y="636"/>
                  </a:lnTo>
                  <a:lnTo>
                    <a:pt x="690" y="630"/>
                  </a:lnTo>
                  <a:lnTo>
                    <a:pt x="690" y="618"/>
                  </a:lnTo>
                  <a:lnTo>
                    <a:pt x="678" y="606"/>
                  </a:lnTo>
                  <a:lnTo>
                    <a:pt x="666" y="606"/>
                  </a:lnTo>
                  <a:lnTo>
                    <a:pt x="648" y="588"/>
                  </a:lnTo>
                  <a:lnTo>
                    <a:pt x="654" y="582"/>
                  </a:lnTo>
                  <a:lnTo>
                    <a:pt x="660" y="570"/>
                  </a:lnTo>
                  <a:lnTo>
                    <a:pt x="666" y="552"/>
                  </a:lnTo>
                  <a:lnTo>
                    <a:pt x="672" y="540"/>
                  </a:lnTo>
                  <a:lnTo>
                    <a:pt x="684" y="528"/>
                  </a:lnTo>
                  <a:lnTo>
                    <a:pt x="690" y="534"/>
                  </a:lnTo>
                  <a:lnTo>
                    <a:pt x="702" y="534"/>
                  </a:lnTo>
                  <a:lnTo>
                    <a:pt x="708" y="540"/>
                  </a:lnTo>
                  <a:lnTo>
                    <a:pt x="738" y="540"/>
                  </a:lnTo>
                  <a:lnTo>
                    <a:pt x="738" y="552"/>
                  </a:lnTo>
                  <a:lnTo>
                    <a:pt x="744" y="558"/>
                  </a:lnTo>
                  <a:lnTo>
                    <a:pt x="744" y="564"/>
                  </a:lnTo>
                  <a:lnTo>
                    <a:pt x="750" y="576"/>
                  </a:lnTo>
                  <a:lnTo>
                    <a:pt x="762" y="576"/>
                  </a:lnTo>
                  <a:lnTo>
                    <a:pt x="774" y="570"/>
                  </a:lnTo>
                  <a:lnTo>
                    <a:pt x="780" y="564"/>
                  </a:lnTo>
                  <a:lnTo>
                    <a:pt x="780" y="558"/>
                  </a:lnTo>
                  <a:lnTo>
                    <a:pt x="774" y="5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0" name="Ireland" descr="© INSCALE GmbH, 05.05.2010&#10;http://www.presentationload.com/">
              <a:extLst>
                <a:ext uri="{FF2B5EF4-FFF2-40B4-BE49-F238E27FC236}">
                  <a16:creationId xmlns:a16="http://schemas.microsoft.com/office/drawing/2014/main" id="{BD342847-24AA-4827-89A5-0F0C881DFE44}"/>
                </a:ext>
              </a:extLst>
            </p:cNvPr>
            <p:cNvSpPr>
              <a:spLocks/>
            </p:cNvSpPr>
            <p:nvPr>
              <p:custDataLst>
                <p:tags r:id="rId27"/>
              </p:custDataLst>
            </p:nvPr>
          </p:nvSpPr>
          <p:spPr bwMode="gray">
            <a:xfrm>
              <a:off x="4493143" y="3070024"/>
              <a:ext cx="389874" cy="411532"/>
            </a:xfrm>
            <a:custGeom>
              <a:avLst/>
              <a:gdLst>
                <a:gd name="T0" fmla="*/ 2147483647 w 282"/>
                <a:gd name="T1" fmla="*/ 2147483647 h 300"/>
                <a:gd name="T2" fmla="*/ 2147483647 w 282"/>
                <a:gd name="T3" fmla="*/ 2147483647 h 300"/>
                <a:gd name="T4" fmla="*/ 2147483647 w 282"/>
                <a:gd name="T5" fmla="*/ 2147483647 h 300"/>
                <a:gd name="T6" fmla="*/ 2147483647 w 282"/>
                <a:gd name="T7" fmla="*/ 2147483647 h 300"/>
                <a:gd name="T8" fmla="*/ 2147483647 w 282"/>
                <a:gd name="T9" fmla="*/ 2147483647 h 300"/>
                <a:gd name="T10" fmla="*/ 2147483647 w 282"/>
                <a:gd name="T11" fmla="*/ 2147483647 h 300"/>
                <a:gd name="T12" fmla="*/ 2147483647 w 282"/>
                <a:gd name="T13" fmla="*/ 2147483647 h 300"/>
                <a:gd name="T14" fmla="*/ 2147483647 w 282"/>
                <a:gd name="T15" fmla="*/ 2147483647 h 300"/>
                <a:gd name="T16" fmla="*/ 2147483647 w 282"/>
                <a:gd name="T17" fmla="*/ 2147483647 h 300"/>
                <a:gd name="T18" fmla="*/ 2147483647 w 282"/>
                <a:gd name="T19" fmla="*/ 2147483647 h 300"/>
                <a:gd name="T20" fmla="*/ 2147483647 w 282"/>
                <a:gd name="T21" fmla="*/ 2147483647 h 300"/>
                <a:gd name="T22" fmla="*/ 2147483647 w 282"/>
                <a:gd name="T23" fmla="*/ 2147483647 h 300"/>
                <a:gd name="T24" fmla="*/ 2147483647 w 282"/>
                <a:gd name="T25" fmla="*/ 0 h 300"/>
                <a:gd name="T26" fmla="*/ 2147483647 w 282"/>
                <a:gd name="T27" fmla="*/ 2147483647 h 300"/>
                <a:gd name="T28" fmla="*/ 2147483647 w 282"/>
                <a:gd name="T29" fmla="*/ 2147483647 h 300"/>
                <a:gd name="T30" fmla="*/ 2147483647 w 282"/>
                <a:gd name="T31" fmla="*/ 2147483647 h 300"/>
                <a:gd name="T32" fmla="*/ 2147483647 w 282"/>
                <a:gd name="T33" fmla="*/ 2147483647 h 300"/>
                <a:gd name="T34" fmla="*/ 2147483647 w 282"/>
                <a:gd name="T35" fmla="*/ 2147483647 h 300"/>
                <a:gd name="T36" fmla="*/ 2147483647 w 282"/>
                <a:gd name="T37" fmla="*/ 2147483647 h 300"/>
                <a:gd name="T38" fmla="*/ 2147483647 w 282"/>
                <a:gd name="T39" fmla="*/ 2147483647 h 300"/>
                <a:gd name="T40" fmla="*/ 2147483647 w 282"/>
                <a:gd name="T41" fmla="*/ 2147483647 h 300"/>
                <a:gd name="T42" fmla="*/ 2147483647 w 282"/>
                <a:gd name="T43" fmla="*/ 2147483647 h 300"/>
                <a:gd name="T44" fmla="*/ 2147483647 w 282"/>
                <a:gd name="T45" fmla="*/ 2147483647 h 300"/>
                <a:gd name="T46" fmla="*/ 2147483647 w 282"/>
                <a:gd name="T47" fmla="*/ 2147483647 h 300"/>
                <a:gd name="T48" fmla="*/ 2147483647 w 282"/>
                <a:gd name="T49" fmla="*/ 2147483647 h 300"/>
                <a:gd name="T50" fmla="*/ 2147483647 w 282"/>
                <a:gd name="T51" fmla="*/ 2147483647 h 300"/>
                <a:gd name="T52" fmla="*/ 2147483647 w 282"/>
                <a:gd name="T53" fmla="*/ 2147483647 h 300"/>
                <a:gd name="T54" fmla="*/ 2147483647 w 282"/>
                <a:gd name="T55" fmla="*/ 2147483647 h 300"/>
                <a:gd name="T56" fmla="*/ 2147483647 w 282"/>
                <a:gd name="T57" fmla="*/ 2147483647 h 300"/>
                <a:gd name="T58" fmla="*/ 2147483647 w 282"/>
                <a:gd name="T59" fmla="*/ 2147483647 h 300"/>
                <a:gd name="T60" fmla="*/ 2147483647 w 282"/>
                <a:gd name="T61" fmla="*/ 2147483647 h 300"/>
                <a:gd name="T62" fmla="*/ 2147483647 w 282"/>
                <a:gd name="T63" fmla="*/ 2147483647 h 300"/>
                <a:gd name="T64" fmla="*/ 2147483647 w 282"/>
                <a:gd name="T65" fmla="*/ 2147483647 h 300"/>
                <a:gd name="T66" fmla="*/ 2147483647 w 282"/>
                <a:gd name="T67" fmla="*/ 2147483647 h 300"/>
                <a:gd name="T68" fmla="*/ 2147483647 w 282"/>
                <a:gd name="T69" fmla="*/ 2147483647 h 300"/>
                <a:gd name="T70" fmla="*/ 2147483647 w 282"/>
                <a:gd name="T71" fmla="*/ 2147483647 h 300"/>
                <a:gd name="T72" fmla="*/ 2147483647 w 282"/>
                <a:gd name="T73" fmla="*/ 2147483647 h 300"/>
                <a:gd name="T74" fmla="*/ 2147483647 w 282"/>
                <a:gd name="T75" fmla="*/ 2147483647 h 300"/>
                <a:gd name="T76" fmla="*/ 2147483647 w 282"/>
                <a:gd name="T77" fmla="*/ 2147483647 h 300"/>
                <a:gd name="T78" fmla="*/ 2147483647 w 282"/>
                <a:gd name="T79" fmla="*/ 2147483647 h 300"/>
                <a:gd name="T80" fmla="*/ 0 w 282"/>
                <a:gd name="T81" fmla="*/ 2147483647 h 300"/>
                <a:gd name="T82" fmla="*/ 2147483647 w 282"/>
                <a:gd name="T83" fmla="*/ 2147483647 h 300"/>
                <a:gd name="T84" fmla="*/ 2147483647 w 282"/>
                <a:gd name="T85" fmla="*/ 2147483647 h 300"/>
                <a:gd name="T86" fmla="*/ 2147483647 w 282"/>
                <a:gd name="T87" fmla="*/ 2147483647 h 300"/>
                <a:gd name="T88" fmla="*/ 2147483647 w 282"/>
                <a:gd name="T89" fmla="*/ 2147483647 h 300"/>
                <a:gd name="T90" fmla="*/ 2147483647 w 282"/>
                <a:gd name="T91" fmla="*/ 2147483647 h 300"/>
                <a:gd name="T92" fmla="*/ 2147483647 w 282"/>
                <a:gd name="T93" fmla="*/ 2147483647 h 300"/>
                <a:gd name="T94" fmla="*/ 2147483647 w 282"/>
                <a:gd name="T95" fmla="*/ 2147483647 h 300"/>
                <a:gd name="T96" fmla="*/ 2147483647 w 282"/>
                <a:gd name="T97" fmla="*/ 2147483647 h 300"/>
                <a:gd name="T98" fmla="*/ 2147483647 w 282"/>
                <a:gd name="T99" fmla="*/ 2147483647 h 300"/>
                <a:gd name="T100" fmla="*/ 2147483647 w 282"/>
                <a:gd name="T101" fmla="*/ 2147483647 h 300"/>
                <a:gd name="T102" fmla="*/ 2147483647 w 282"/>
                <a:gd name="T103" fmla="*/ 2147483647 h 300"/>
                <a:gd name="T104" fmla="*/ 2147483647 w 282"/>
                <a:gd name="T105" fmla="*/ 2147483647 h 300"/>
                <a:gd name="T106" fmla="*/ 2147483647 w 282"/>
                <a:gd name="T107" fmla="*/ 2147483647 h 300"/>
                <a:gd name="T108" fmla="*/ 2147483647 w 282"/>
                <a:gd name="T109" fmla="*/ 2147483647 h 300"/>
                <a:gd name="T110" fmla="*/ 2147483647 w 282"/>
                <a:gd name="T111" fmla="*/ 2147483647 h 3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2"/>
                <a:gd name="T169" fmla="*/ 0 h 300"/>
                <a:gd name="T170" fmla="*/ 282 w 282"/>
                <a:gd name="T171" fmla="*/ 300 h 30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2" h="300">
                  <a:moveTo>
                    <a:pt x="276" y="156"/>
                  </a:moveTo>
                  <a:lnTo>
                    <a:pt x="276" y="144"/>
                  </a:lnTo>
                  <a:lnTo>
                    <a:pt x="270" y="132"/>
                  </a:lnTo>
                  <a:lnTo>
                    <a:pt x="264" y="126"/>
                  </a:lnTo>
                  <a:lnTo>
                    <a:pt x="264" y="114"/>
                  </a:lnTo>
                  <a:lnTo>
                    <a:pt x="258" y="108"/>
                  </a:lnTo>
                  <a:lnTo>
                    <a:pt x="258" y="102"/>
                  </a:lnTo>
                  <a:lnTo>
                    <a:pt x="276" y="102"/>
                  </a:lnTo>
                  <a:lnTo>
                    <a:pt x="282" y="96"/>
                  </a:lnTo>
                  <a:lnTo>
                    <a:pt x="246" y="90"/>
                  </a:lnTo>
                  <a:lnTo>
                    <a:pt x="228" y="66"/>
                  </a:lnTo>
                  <a:lnTo>
                    <a:pt x="204" y="90"/>
                  </a:lnTo>
                  <a:lnTo>
                    <a:pt x="192" y="90"/>
                  </a:lnTo>
                  <a:lnTo>
                    <a:pt x="168" y="78"/>
                  </a:lnTo>
                  <a:lnTo>
                    <a:pt x="162" y="72"/>
                  </a:lnTo>
                  <a:lnTo>
                    <a:pt x="174" y="60"/>
                  </a:lnTo>
                  <a:lnTo>
                    <a:pt x="180" y="60"/>
                  </a:lnTo>
                  <a:lnTo>
                    <a:pt x="186" y="54"/>
                  </a:lnTo>
                  <a:lnTo>
                    <a:pt x="192" y="54"/>
                  </a:lnTo>
                  <a:lnTo>
                    <a:pt x="192" y="42"/>
                  </a:lnTo>
                  <a:lnTo>
                    <a:pt x="234" y="18"/>
                  </a:lnTo>
                  <a:lnTo>
                    <a:pt x="240" y="12"/>
                  </a:lnTo>
                  <a:lnTo>
                    <a:pt x="240" y="6"/>
                  </a:lnTo>
                  <a:lnTo>
                    <a:pt x="234" y="6"/>
                  </a:lnTo>
                  <a:lnTo>
                    <a:pt x="228" y="0"/>
                  </a:lnTo>
                  <a:lnTo>
                    <a:pt x="222" y="0"/>
                  </a:lnTo>
                  <a:lnTo>
                    <a:pt x="210" y="6"/>
                  </a:lnTo>
                  <a:lnTo>
                    <a:pt x="204" y="18"/>
                  </a:lnTo>
                  <a:lnTo>
                    <a:pt x="198" y="6"/>
                  </a:lnTo>
                  <a:lnTo>
                    <a:pt x="174" y="6"/>
                  </a:lnTo>
                  <a:lnTo>
                    <a:pt x="162" y="12"/>
                  </a:lnTo>
                  <a:lnTo>
                    <a:pt x="156" y="12"/>
                  </a:lnTo>
                  <a:lnTo>
                    <a:pt x="150" y="18"/>
                  </a:lnTo>
                  <a:lnTo>
                    <a:pt x="150" y="30"/>
                  </a:lnTo>
                  <a:lnTo>
                    <a:pt x="144" y="36"/>
                  </a:lnTo>
                  <a:lnTo>
                    <a:pt x="144" y="42"/>
                  </a:lnTo>
                  <a:lnTo>
                    <a:pt x="126" y="42"/>
                  </a:lnTo>
                  <a:lnTo>
                    <a:pt x="120" y="48"/>
                  </a:lnTo>
                  <a:lnTo>
                    <a:pt x="120" y="54"/>
                  </a:lnTo>
                  <a:lnTo>
                    <a:pt x="138" y="54"/>
                  </a:lnTo>
                  <a:lnTo>
                    <a:pt x="144" y="60"/>
                  </a:lnTo>
                  <a:lnTo>
                    <a:pt x="150" y="60"/>
                  </a:lnTo>
                  <a:lnTo>
                    <a:pt x="150" y="66"/>
                  </a:lnTo>
                  <a:lnTo>
                    <a:pt x="144" y="72"/>
                  </a:lnTo>
                  <a:lnTo>
                    <a:pt x="132" y="72"/>
                  </a:lnTo>
                  <a:lnTo>
                    <a:pt x="132" y="78"/>
                  </a:lnTo>
                  <a:lnTo>
                    <a:pt x="126" y="84"/>
                  </a:lnTo>
                  <a:lnTo>
                    <a:pt x="102" y="84"/>
                  </a:lnTo>
                  <a:lnTo>
                    <a:pt x="102" y="90"/>
                  </a:lnTo>
                  <a:lnTo>
                    <a:pt x="90" y="78"/>
                  </a:lnTo>
                  <a:lnTo>
                    <a:pt x="42" y="78"/>
                  </a:lnTo>
                  <a:lnTo>
                    <a:pt x="42" y="102"/>
                  </a:lnTo>
                  <a:lnTo>
                    <a:pt x="54" y="102"/>
                  </a:lnTo>
                  <a:lnTo>
                    <a:pt x="54" y="108"/>
                  </a:lnTo>
                  <a:lnTo>
                    <a:pt x="60" y="114"/>
                  </a:lnTo>
                  <a:lnTo>
                    <a:pt x="42" y="126"/>
                  </a:lnTo>
                  <a:lnTo>
                    <a:pt x="36" y="126"/>
                  </a:lnTo>
                  <a:lnTo>
                    <a:pt x="30" y="132"/>
                  </a:lnTo>
                  <a:lnTo>
                    <a:pt x="30" y="138"/>
                  </a:lnTo>
                  <a:lnTo>
                    <a:pt x="42" y="150"/>
                  </a:lnTo>
                  <a:lnTo>
                    <a:pt x="54" y="156"/>
                  </a:lnTo>
                  <a:lnTo>
                    <a:pt x="60" y="162"/>
                  </a:lnTo>
                  <a:lnTo>
                    <a:pt x="72" y="162"/>
                  </a:lnTo>
                  <a:lnTo>
                    <a:pt x="78" y="156"/>
                  </a:lnTo>
                  <a:lnTo>
                    <a:pt x="96" y="156"/>
                  </a:lnTo>
                  <a:lnTo>
                    <a:pt x="96" y="168"/>
                  </a:lnTo>
                  <a:lnTo>
                    <a:pt x="90" y="174"/>
                  </a:lnTo>
                  <a:lnTo>
                    <a:pt x="72" y="174"/>
                  </a:lnTo>
                  <a:lnTo>
                    <a:pt x="72" y="192"/>
                  </a:lnTo>
                  <a:lnTo>
                    <a:pt x="54" y="192"/>
                  </a:lnTo>
                  <a:lnTo>
                    <a:pt x="48" y="198"/>
                  </a:lnTo>
                  <a:lnTo>
                    <a:pt x="48" y="210"/>
                  </a:lnTo>
                  <a:lnTo>
                    <a:pt x="42" y="222"/>
                  </a:lnTo>
                  <a:lnTo>
                    <a:pt x="42" y="234"/>
                  </a:lnTo>
                  <a:lnTo>
                    <a:pt x="18" y="234"/>
                  </a:lnTo>
                  <a:lnTo>
                    <a:pt x="12" y="240"/>
                  </a:lnTo>
                  <a:lnTo>
                    <a:pt x="6" y="240"/>
                  </a:lnTo>
                  <a:lnTo>
                    <a:pt x="6" y="246"/>
                  </a:lnTo>
                  <a:lnTo>
                    <a:pt x="12" y="246"/>
                  </a:lnTo>
                  <a:lnTo>
                    <a:pt x="18" y="252"/>
                  </a:lnTo>
                  <a:lnTo>
                    <a:pt x="6" y="252"/>
                  </a:lnTo>
                  <a:lnTo>
                    <a:pt x="0" y="258"/>
                  </a:lnTo>
                  <a:lnTo>
                    <a:pt x="0" y="270"/>
                  </a:lnTo>
                  <a:lnTo>
                    <a:pt x="42" y="270"/>
                  </a:lnTo>
                  <a:lnTo>
                    <a:pt x="24" y="288"/>
                  </a:lnTo>
                  <a:lnTo>
                    <a:pt x="30" y="282"/>
                  </a:lnTo>
                  <a:lnTo>
                    <a:pt x="48" y="282"/>
                  </a:lnTo>
                  <a:lnTo>
                    <a:pt x="48" y="288"/>
                  </a:lnTo>
                  <a:lnTo>
                    <a:pt x="42" y="288"/>
                  </a:lnTo>
                  <a:lnTo>
                    <a:pt x="36" y="294"/>
                  </a:lnTo>
                  <a:lnTo>
                    <a:pt x="30" y="294"/>
                  </a:lnTo>
                  <a:lnTo>
                    <a:pt x="36" y="300"/>
                  </a:lnTo>
                  <a:lnTo>
                    <a:pt x="60" y="300"/>
                  </a:lnTo>
                  <a:lnTo>
                    <a:pt x="96" y="288"/>
                  </a:lnTo>
                  <a:lnTo>
                    <a:pt x="108" y="282"/>
                  </a:lnTo>
                  <a:lnTo>
                    <a:pt x="120" y="270"/>
                  </a:lnTo>
                  <a:lnTo>
                    <a:pt x="120" y="264"/>
                  </a:lnTo>
                  <a:lnTo>
                    <a:pt x="132" y="270"/>
                  </a:lnTo>
                  <a:lnTo>
                    <a:pt x="138" y="270"/>
                  </a:lnTo>
                  <a:lnTo>
                    <a:pt x="150" y="264"/>
                  </a:lnTo>
                  <a:lnTo>
                    <a:pt x="162" y="252"/>
                  </a:lnTo>
                  <a:lnTo>
                    <a:pt x="180" y="246"/>
                  </a:lnTo>
                  <a:lnTo>
                    <a:pt x="204" y="246"/>
                  </a:lnTo>
                  <a:lnTo>
                    <a:pt x="210" y="240"/>
                  </a:lnTo>
                  <a:lnTo>
                    <a:pt x="252" y="240"/>
                  </a:lnTo>
                  <a:lnTo>
                    <a:pt x="246" y="222"/>
                  </a:lnTo>
                  <a:lnTo>
                    <a:pt x="264" y="222"/>
                  </a:lnTo>
                  <a:lnTo>
                    <a:pt x="264" y="198"/>
                  </a:lnTo>
                  <a:lnTo>
                    <a:pt x="270" y="192"/>
                  </a:lnTo>
                  <a:lnTo>
                    <a:pt x="270" y="180"/>
                  </a:lnTo>
                  <a:lnTo>
                    <a:pt x="276" y="168"/>
                  </a:lnTo>
                  <a:lnTo>
                    <a:pt x="276" y="156"/>
                  </a:lnTo>
                  <a:close/>
                </a:path>
              </a:pathLst>
            </a:cu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1" name="Hungary" descr="© INSCALE GmbH, 05.05.2010&#10;http://www.presentationload.com/">
              <a:extLst>
                <a:ext uri="{FF2B5EF4-FFF2-40B4-BE49-F238E27FC236}">
                  <a16:creationId xmlns:a16="http://schemas.microsoft.com/office/drawing/2014/main" id="{4410DD5C-B75F-47DA-8B3E-629655884773}"/>
                </a:ext>
              </a:extLst>
            </p:cNvPr>
            <p:cNvSpPr>
              <a:spLocks/>
            </p:cNvSpPr>
            <p:nvPr>
              <p:custDataLst>
                <p:tags r:id="rId28"/>
              </p:custDataLst>
            </p:nvPr>
          </p:nvSpPr>
          <p:spPr bwMode="gray">
            <a:xfrm>
              <a:off x="6751173" y="3790207"/>
              <a:ext cx="590228" cy="308651"/>
            </a:xfrm>
            <a:custGeom>
              <a:avLst/>
              <a:gdLst>
                <a:gd name="T0" fmla="*/ 2147483647 w 426"/>
                <a:gd name="T1" fmla="*/ 2147483647 h 222"/>
                <a:gd name="T2" fmla="*/ 2147483647 w 426"/>
                <a:gd name="T3" fmla="*/ 2147483647 h 222"/>
                <a:gd name="T4" fmla="*/ 2147483647 w 426"/>
                <a:gd name="T5" fmla="*/ 2147483647 h 222"/>
                <a:gd name="T6" fmla="*/ 0 w 426"/>
                <a:gd name="T7" fmla="*/ 2147483647 h 222"/>
                <a:gd name="T8" fmla="*/ 2147483647 w 426"/>
                <a:gd name="T9" fmla="*/ 2147483647 h 222"/>
                <a:gd name="T10" fmla="*/ 2147483647 w 426"/>
                <a:gd name="T11" fmla="*/ 2147483647 h 222"/>
                <a:gd name="T12" fmla="*/ 2147483647 w 426"/>
                <a:gd name="T13" fmla="*/ 2147483647 h 222"/>
                <a:gd name="T14" fmla="*/ 2147483647 w 426"/>
                <a:gd name="T15" fmla="*/ 2147483647 h 222"/>
                <a:gd name="T16" fmla="*/ 2147483647 w 426"/>
                <a:gd name="T17" fmla="*/ 2147483647 h 222"/>
                <a:gd name="T18" fmla="*/ 2147483647 w 426"/>
                <a:gd name="T19" fmla="*/ 2147483647 h 222"/>
                <a:gd name="T20" fmla="*/ 2147483647 w 426"/>
                <a:gd name="T21" fmla="*/ 2147483647 h 222"/>
                <a:gd name="T22" fmla="*/ 2147483647 w 426"/>
                <a:gd name="T23" fmla="*/ 2147483647 h 222"/>
                <a:gd name="T24" fmla="*/ 2147483647 w 426"/>
                <a:gd name="T25" fmla="*/ 2147483647 h 222"/>
                <a:gd name="T26" fmla="*/ 2147483647 w 426"/>
                <a:gd name="T27" fmla="*/ 2147483647 h 222"/>
                <a:gd name="T28" fmla="*/ 2147483647 w 426"/>
                <a:gd name="T29" fmla="*/ 2147483647 h 222"/>
                <a:gd name="T30" fmla="*/ 2147483647 w 426"/>
                <a:gd name="T31" fmla="*/ 2147483647 h 222"/>
                <a:gd name="T32" fmla="*/ 2147483647 w 426"/>
                <a:gd name="T33" fmla="*/ 2147483647 h 222"/>
                <a:gd name="T34" fmla="*/ 2147483647 w 426"/>
                <a:gd name="T35" fmla="*/ 2147483647 h 222"/>
                <a:gd name="T36" fmla="*/ 2147483647 w 426"/>
                <a:gd name="T37" fmla="*/ 2147483647 h 222"/>
                <a:gd name="T38" fmla="*/ 2147483647 w 426"/>
                <a:gd name="T39" fmla="*/ 2147483647 h 222"/>
                <a:gd name="T40" fmla="*/ 2147483647 w 426"/>
                <a:gd name="T41" fmla="*/ 2147483647 h 222"/>
                <a:gd name="T42" fmla="*/ 2147483647 w 426"/>
                <a:gd name="T43" fmla="*/ 2147483647 h 222"/>
                <a:gd name="T44" fmla="*/ 2147483647 w 426"/>
                <a:gd name="T45" fmla="*/ 2147483647 h 222"/>
                <a:gd name="T46" fmla="*/ 2147483647 w 426"/>
                <a:gd name="T47" fmla="*/ 2147483647 h 222"/>
                <a:gd name="T48" fmla="*/ 2147483647 w 426"/>
                <a:gd name="T49" fmla="*/ 0 h 222"/>
                <a:gd name="T50" fmla="*/ 2147483647 w 426"/>
                <a:gd name="T51" fmla="*/ 2147483647 h 222"/>
                <a:gd name="T52" fmla="*/ 2147483647 w 426"/>
                <a:gd name="T53" fmla="*/ 0 h 222"/>
                <a:gd name="T54" fmla="*/ 2147483647 w 426"/>
                <a:gd name="T55" fmla="*/ 2147483647 h 222"/>
                <a:gd name="T56" fmla="*/ 2147483647 w 426"/>
                <a:gd name="T57" fmla="*/ 2147483647 h 222"/>
                <a:gd name="T58" fmla="*/ 2147483647 w 426"/>
                <a:gd name="T59" fmla="*/ 2147483647 h 222"/>
                <a:gd name="T60" fmla="*/ 2147483647 w 426"/>
                <a:gd name="T61" fmla="*/ 2147483647 h 222"/>
                <a:gd name="T62" fmla="*/ 2147483647 w 426"/>
                <a:gd name="T63" fmla="*/ 2147483647 h 222"/>
                <a:gd name="T64" fmla="*/ 2147483647 w 426"/>
                <a:gd name="T65" fmla="*/ 2147483647 h 222"/>
                <a:gd name="T66" fmla="*/ 2147483647 w 426"/>
                <a:gd name="T67" fmla="*/ 2147483647 h 222"/>
                <a:gd name="T68" fmla="*/ 2147483647 w 426"/>
                <a:gd name="T69" fmla="*/ 2147483647 h 222"/>
                <a:gd name="T70" fmla="*/ 2147483647 w 426"/>
                <a:gd name="T71" fmla="*/ 2147483647 h 2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6"/>
                <a:gd name="T109" fmla="*/ 0 h 222"/>
                <a:gd name="T110" fmla="*/ 426 w 426"/>
                <a:gd name="T111" fmla="*/ 222 h 2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6" h="222">
                  <a:moveTo>
                    <a:pt x="42" y="66"/>
                  </a:moveTo>
                  <a:lnTo>
                    <a:pt x="24" y="66"/>
                  </a:lnTo>
                  <a:lnTo>
                    <a:pt x="18" y="78"/>
                  </a:lnTo>
                  <a:lnTo>
                    <a:pt x="30" y="78"/>
                  </a:lnTo>
                  <a:lnTo>
                    <a:pt x="18" y="96"/>
                  </a:lnTo>
                  <a:lnTo>
                    <a:pt x="18" y="120"/>
                  </a:lnTo>
                  <a:lnTo>
                    <a:pt x="0" y="120"/>
                  </a:lnTo>
                  <a:lnTo>
                    <a:pt x="0" y="126"/>
                  </a:lnTo>
                  <a:lnTo>
                    <a:pt x="6" y="132"/>
                  </a:lnTo>
                  <a:lnTo>
                    <a:pt x="12" y="150"/>
                  </a:lnTo>
                  <a:lnTo>
                    <a:pt x="30" y="162"/>
                  </a:lnTo>
                  <a:lnTo>
                    <a:pt x="42" y="168"/>
                  </a:lnTo>
                  <a:lnTo>
                    <a:pt x="48" y="174"/>
                  </a:lnTo>
                  <a:lnTo>
                    <a:pt x="48" y="180"/>
                  </a:lnTo>
                  <a:lnTo>
                    <a:pt x="60" y="192"/>
                  </a:lnTo>
                  <a:lnTo>
                    <a:pt x="72" y="198"/>
                  </a:lnTo>
                  <a:lnTo>
                    <a:pt x="78" y="204"/>
                  </a:lnTo>
                  <a:lnTo>
                    <a:pt x="90" y="210"/>
                  </a:lnTo>
                  <a:lnTo>
                    <a:pt x="108" y="210"/>
                  </a:lnTo>
                  <a:lnTo>
                    <a:pt x="114" y="222"/>
                  </a:lnTo>
                  <a:lnTo>
                    <a:pt x="156" y="216"/>
                  </a:lnTo>
                  <a:lnTo>
                    <a:pt x="168" y="210"/>
                  </a:lnTo>
                  <a:lnTo>
                    <a:pt x="174" y="204"/>
                  </a:lnTo>
                  <a:lnTo>
                    <a:pt x="198" y="204"/>
                  </a:lnTo>
                  <a:lnTo>
                    <a:pt x="216" y="186"/>
                  </a:lnTo>
                  <a:lnTo>
                    <a:pt x="240" y="186"/>
                  </a:lnTo>
                  <a:lnTo>
                    <a:pt x="258" y="198"/>
                  </a:lnTo>
                  <a:lnTo>
                    <a:pt x="288" y="192"/>
                  </a:lnTo>
                  <a:lnTo>
                    <a:pt x="288" y="174"/>
                  </a:lnTo>
                  <a:lnTo>
                    <a:pt x="306" y="180"/>
                  </a:lnTo>
                  <a:lnTo>
                    <a:pt x="312" y="174"/>
                  </a:lnTo>
                  <a:lnTo>
                    <a:pt x="324" y="168"/>
                  </a:lnTo>
                  <a:lnTo>
                    <a:pt x="330" y="162"/>
                  </a:lnTo>
                  <a:lnTo>
                    <a:pt x="330" y="144"/>
                  </a:lnTo>
                  <a:lnTo>
                    <a:pt x="336" y="138"/>
                  </a:lnTo>
                  <a:lnTo>
                    <a:pt x="348" y="132"/>
                  </a:lnTo>
                  <a:lnTo>
                    <a:pt x="366" y="114"/>
                  </a:lnTo>
                  <a:lnTo>
                    <a:pt x="366" y="72"/>
                  </a:lnTo>
                  <a:lnTo>
                    <a:pt x="378" y="60"/>
                  </a:lnTo>
                  <a:lnTo>
                    <a:pt x="408" y="60"/>
                  </a:lnTo>
                  <a:lnTo>
                    <a:pt x="426" y="42"/>
                  </a:lnTo>
                  <a:lnTo>
                    <a:pt x="420" y="36"/>
                  </a:lnTo>
                  <a:lnTo>
                    <a:pt x="408" y="36"/>
                  </a:lnTo>
                  <a:lnTo>
                    <a:pt x="402" y="30"/>
                  </a:lnTo>
                  <a:lnTo>
                    <a:pt x="396" y="30"/>
                  </a:lnTo>
                  <a:lnTo>
                    <a:pt x="372" y="6"/>
                  </a:lnTo>
                  <a:lnTo>
                    <a:pt x="348" y="6"/>
                  </a:lnTo>
                  <a:lnTo>
                    <a:pt x="336" y="12"/>
                  </a:lnTo>
                  <a:lnTo>
                    <a:pt x="324" y="12"/>
                  </a:lnTo>
                  <a:lnTo>
                    <a:pt x="324" y="0"/>
                  </a:lnTo>
                  <a:lnTo>
                    <a:pt x="312" y="0"/>
                  </a:lnTo>
                  <a:lnTo>
                    <a:pt x="312" y="18"/>
                  </a:lnTo>
                  <a:lnTo>
                    <a:pt x="294" y="12"/>
                  </a:lnTo>
                  <a:lnTo>
                    <a:pt x="294" y="0"/>
                  </a:lnTo>
                  <a:lnTo>
                    <a:pt x="270" y="0"/>
                  </a:lnTo>
                  <a:lnTo>
                    <a:pt x="264" y="12"/>
                  </a:lnTo>
                  <a:lnTo>
                    <a:pt x="252" y="24"/>
                  </a:lnTo>
                  <a:lnTo>
                    <a:pt x="246" y="24"/>
                  </a:lnTo>
                  <a:lnTo>
                    <a:pt x="234" y="30"/>
                  </a:lnTo>
                  <a:lnTo>
                    <a:pt x="210" y="30"/>
                  </a:lnTo>
                  <a:lnTo>
                    <a:pt x="204" y="42"/>
                  </a:lnTo>
                  <a:lnTo>
                    <a:pt x="168" y="36"/>
                  </a:lnTo>
                  <a:lnTo>
                    <a:pt x="156" y="60"/>
                  </a:lnTo>
                  <a:lnTo>
                    <a:pt x="144" y="60"/>
                  </a:lnTo>
                  <a:lnTo>
                    <a:pt x="126" y="66"/>
                  </a:lnTo>
                  <a:lnTo>
                    <a:pt x="84" y="66"/>
                  </a:lnTo>
                  <a:lnTo>
                    <a:pt x="78" y="60"/>
                  </a:lnTo>
                  <a:lnTo>
                    <a:pt x="72" y="48"/>
                  </a:lnTo>
                  <a:lnTo>
                    <a:pt x="66" y="42"/>
                  </a:lnTo>
                  <a:lnTo>
                    <a:pt x="54" y="60"/>
                  </a:lnTo>
                  <a:lnTo>
                    <a:pt x="42" y="54"/>
                  </a:lnTo>
                  <a:lnTo>
                    <a:pt x="42" y="6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2" name="Greece" descr="© INSCALE GmbH, 05.05.2010&#10;http://www.presentationload.com/">
              <a:extLst>
                <a:ext uri="{FF2B5EF4-FFF2-40B4-BE49-F238E27FC236}">
                  <a16:creationId xmlns:a16="http://schemas.microsoft.com/office/drawing/2014/main" id="{6F65E401-38CD-4BFC-B565-B8B9C9AAC090}"/>
                </a:ext>
              </a:extLst>
            </p:cNvPr>
            <p:cNvSpPr>
              <a:spLocks noEditPoints="1"/>
            </p:cNvSpPr>
            <p:nvPr>
              <p:custDataLst>
                <p:tags r:id="rId29"/>
              </p:custDataLst>
            </p:nvPr>
          </p:nvSpPr>
          <p:spPr bwMode="gray">
            <a:xfrm>
              <a:off x="7151871" y="4537468"/>
              <a:ext cx="736427" cy="763508"/>
            </a:xfrm>
            <a:custGeom>
              <a:avLst/>
              <a:gdLst>
                <a:gd name="T0" fmla="*/ 0 w 534"/>
                <a:gd name="T1" fmla="*/ 2147483647 h 552"/>
                <a:gd name="T2" fmla="*/ 2147483647 w 534"/>
                <a:gd name="T3" fmla="*/ 2147483647 h 552"/>
                <a:gd name="T4" fmla="*/ 2147483647 w 534"/>
                <a:gd name="T5" fmla="*/ 2147483647 h 552"/>
                <a:gd name="T6" fmla="*/ 2147483647 w 534"/>
                <a:gd name="T7" fmla="*/ 2147483647 h 552"/>
                <a:gd name="T8" fmla="*/ 2147483647 w 534"/>
                <a:gd name="T9" fmla="*/ 2147483647 h 552"/>
                <a:gd name="T10" fmla="*/ 2147483647 w 534"/>
                <a:gd name="T11" fmla="*/ 2147483647 h 552"/>
                <a:gd name="T12" fmla="*/ 2147483647 w 534"/>
                <a:gd name="T13" fmla="*/ 2147483647 h 552"/>
                <a:gd name="T14" fmla="*/ 2147483647 w 534"/>
                <a:gd name="T15" fmla="*/ 2147483647 h 552"/>
                <a:gd name="T16" fmla="*/ 2147483647 w 534"/>
                <a:gd name="T17" fmla="*/ 2147483647 h 552"/>
                <a:gd name="T18" fmla="*/ 2147483647 w 534"/>
                <a:gd name="T19" fmla="*/ 2147483647 h 552"/>
                <a:gd name="T20" fmla="*/ 2147483647 w 534"/>
                <a:gd name="T21" fmla="*/ 2147483647 h 552"/>
                <a:gd name="T22" fmla="*/ 2147483647 w 534"/>
                <a:gd name="T23" fmla="*/ 2147483647 h 552"/>
                <a:gd name="T24" fmla="*/ 2147483647 w 534"/>
                <a:gd name="T25" fmla="*/ 2147483647 h 552"/>
                <a:gd name="T26" fmla="*/ 2147483647 w 534"/>
                <a:gd name="T27" fmla="*/ 2147483647 h 552"/>
                <a:gd name="T28" fmla="*/ 2147483647 w 534"/>
                <a:gd name="T29" fmla="*/ 2147483647 h 552"/>
                <a:gd name="T30" fmla="*/ 2147483647 w 534"/>
                <a:gd name="T31" fmla="*/ 2147483647 h 552"/>
                <a:gd name="T32" fmla="*/ 2147483647 w 534"/>
                <a:gd name="T33" fmla="*/ 2147483647 h 552"/>
                <a:gd name="T34" fmla="*/ 2147483647 w 534"/>
                <a:gd name="T35" fmla="*/ 2147483647 h 552"/>
                <a:gd name="T36" fmla="*/ 2147483647 w 534"/>
                <a:gd name="T37" fmla="*/ 2147483647 h 552"/>
                <a:gd name="T38" fmla="*/ 2147483647 w 534"/>
                <a:gd name="T39" fmla="*/ 2147483647 h 552"/>
                <a:gd name="T40" fmla="*/ 2147483647 w 534"/>
                <a:gd name="T41" fmla="*/ 2147483647 h 552"/>
                <a:gd name="T42" fmla="*/ 2147483647 w 534"/>
                <a:gd name="T43" fmla="*/ 2147483647 h 552"/>
                <a:gd name="T44" fmla="*/ 2147483647 w 534"/>
                <a:gd name="T45" fmla="*/ 2147483647 h 552"/>
                <a:gd name="T46" fmla="*/ 2147483647 w 534"/>
                <a:gd name="T47" fmla="*/ 2147483647 h 552"/>
                <a:gd name="T48" fmla="*/ 2147483647 w 534"/>
                <a:gd name="T49" fmla="*/ 2147483647 h 552"/>
                <a:gd name="T50" fmla="*/ 2147483647 w 534"/>
                <a:gd name="T51" fmla="*/ 2147483647 h 552"/>
                <a:gd name="T52" fmla="*/ 2147483647 w 534"/>
                <a:gd name="T53" fmla="*/ 2147483647 h 552"/>
                <a:gd name="T54" fmla="*/ 2147483647 w 534"/>
                <a:gd name="T55" fmla="*/ 2147483647 h 552"/>
                <a:gd name="T56" fmla="*/ 2147483647 w 534"/>
                <a:gd name="T57" fmla="*/ 2147483647 h 552"/>
                <a:gd name="T58" fmla="*/ 2147483647 w 534"/>
                <a:gd name="T59" fmla="*/ 2147483647 h 552"/>
                <a:gd name="T60" fmla="*/ 2147483647 w 534"/>
                <a:gd name="T61" fmla="*/ 2147483647 h 552"/>
                <a:gd name="T62" fmla="*/ 2147483647 w 534"/>
                <a:gd name="T63" fmla="*/ 2147483647 h 552"/>
                <a:gd name="T64" fmla="*/ 2147483647 w 534"/>
                <a:gd name="T65" fmla="*/ 2147483647 h 552"/>
                <a:gd name="T66" fmla="*/ 2147483647 w 534"/>
                <a:gd name="T67" fmla="*/ 2147483647 h 552"/>
                <a:gd name="T68" fmla="*/ 2147483647 w 534"/>
                <a:gd name="T69" fmla="*/ 2147483647 h 552"/>
                <a:gd name="T70" fmla="*/ 2147483647 w 534"/>
                <a:gd name="T71" fmla="*/ 2147483647 h 552"/>
                <a:gd name="T72" fmla="*/ 2147483647 w 534"/>
                <a:gd name="T73" fmla="*/ 2147483647 h 552"/>
                <a:gd name="T74" fmla="*/ 2147483647 w 534"/>
                <a:gd name="T75" fmla="*/ 2147483647 h 552"/>
                <a:gd name="T76" fmla="*/ 2147483647 w 534"/>
                <a:gd name="T77" fmla="*/ 2147483647 h 552"/>
                <a:gd name="T78" fmla="*/ 2147483647 w 534"/>
                <a:gd name="T79" fmla="*/ 2147483647 h 552"/>
                <a:gd name="T80" fmla="*/ 2147483647 w 534"/>
                <a:gd name="T81" fmla="*/ 2147483647 h 552"/>
                <a:gd name="T82" fmla="*/ 2147483647 w 534"/>
                <a:gd name="T83" fmla="*/ 2147483647 h 552"/>
                <a:gd name="T84" fmla="*/ 2147483647 w 534"/>
                <a:gd name="T85" fmla="*/ 2147483647 h 552"/>
                <a:gd name="T86" fmla="*/ 2147483647 w 534"/>
                <a:gd name="T87" fmla="*/ 2147483647 h 552"/>
                <a:gd name="T88" fmla="*/ 2147483647 w 534"/>
                <a:gd name="T89" fmla="*/ 2147483647 h 552"/>
                <a:gd name="T90" fmla="*/ 2147483647 w 534"/>
                <a:gd name="T91" fmla="*/ 2147483647 h 552"/>
                <a:gd name="T92" fmla="*/ 2147483647 w 534"/>
                <a:gd name="T93" fmla="*/ 2147483647 h 552"/>
                <a:gd name="T94" fmla="*/ 2147483647 w 534"/>
                <a:gd name="T95" fmla="*/ 2147483647 h 552"/>
                <a:gd name="T96" fmla="*/ 2147483647 w 534"/>
                <a:gd name="T97" fmla="*/ 2147483647 h 552"/>
                <a:gd name="T98" fmla="*/ 2147483647 w 534"/>
                <a:gd name="T99" fmla="*/ 2147483647 h 552"/>
                <a:gd name="T100" fmla="*/ 2147483647 w 534"/>
                <a:gd name="T101" fmla="*/ 2147483647 h 552"/>
                <a:gd name="T102" fmla="*/ 2147483647 w 534"/>
                <a:gd name="T103" fmla="*/ 2147483647 h 552"/>
                <a:gd name="T104" fmla="*/ 2147483647 w 534"/>
                <a:gd name="T105" fmla="*/ 2147483647 h 552"/>
                <a:gd name="T106" fmla="*/ 2147483647 w 534"/>
                <a:gd name="T107" fmla="*/ 2147483647 h 5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34"/>
                <a:gd name="T163" fmla="*/ 0 h 552"/>
                <a:gd name="T164" fmla="*/ 534 w 534"/>
                <a:gd name="T165" fmla="*/ 552 h 55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34" h="552">
                  <a:moveTo>
                    <a:pt x="240" y="108"/>
                  </a:moveTo>
                  <a:lnTo>
                    <a:pt x="270" y="126"/>
                  </a:lnTo>
                  <a:lnTo>
                    <a:pt x="282" y="120"/>
                  </a:lnTo>
                  <a:lnTo>
                    <a:pt x="240" y="108"/>
                  </a:lnTo>
                  <a:close/>
                  <a:moveTo>
                    <a:pt x="24" y="258"/>
                  </a:moveTo>
                  <a:lnTo>
                    <a:pt x="0" y="282"/>
                  </a:lnTo>
                  <a:lnTo>
                    <a:pt x="42" y="294"/>
                  </a:lnTo>
                  <a:lnTo>
                    <a:pt x="24" y="258"/>
                  </a:lnTo>
                  <a:close/>
                  <a:moveTo>
                    <a:pt x="312" y="414"/>
                  </a:moveTo>
                  <a:lnTo>
                    <a:pt x="312" y="420"/>
                  </a:lnTo>
                  <a:lnTo>
                    <a:pt x="324" y="420"/>
                  </a:lnTo>
                  <a:lnTo>
                    <a:pt x="324" y="414"/>
                  </a:lnTo>
                  <a:lnTo>
                    <a:pt x="318" y="408"/>
                  </a:lnTo>
                  <a:lnTo>
                    <a:pt x="312" y="408"/>
                  </a:lnTo>
                  <a:lnTo>
                    <a:pt x="312" y="414"/>
                  </a:lnTo>
                  <a:close/>
                  <a:moveTo>
                    <a:pt x="306" y="390"/>
                  </a:moveTo>
                  <a:lnTo>
                    <a:pt x="300" y="378"/>
                  </a:lnTo>
                  <a:lnTo>
                    <a:pt x="294" y="390"/>
                  </a:lnTo>
                  <a:lnTo>
                    <a:pt x="306" y="390"/>
                  </a:lnTo>
                  <a:close/>
                  <a:moveTo>
                    <a:pt x="294" y="294"/>
                  </a:moveTo>
                  <a:lnTo>
                    <a:pt x="318" y="336"/>
                  </a:lnTo>
                  <a:lnTo>
                    <a:pt x="330" y="318"/>
                  </a:lnTo>
                  <a:lnTo>
                    <a:pt x="294" y="294"/>
                  </a:lnTo>
                  <a:close/>
                  <a:moveTo>
                    <a:pt x="108" y="264"/>
                  </a:moveTo>
                  <a:lnTo>
                    <a:pt x="138" y="264"/>
                  </a:lnTo>
                  <a:lnTo>
                    <a:pt x="144" y="270"/>
                  </a:lnTo>
                  <a:lnTo>
                    <a:pt x="156" y="270"/>
                  </a:lnTo>
                  <a:lnTo>
                    <a:pt x="180" y="282"/>
                  </a:lnTo>
                  <a:lnTo>
                    <a:pt x="192" y="282"/>
                  </a:lnTo>
                  <a:lnTo>
                    <a:pt x="198" y="288"/>
                  </a:lnTo>
                  <a:lnTo>
                    <a:pt x="204" y="288"/>
                  </a:lnTo>
                  <a:lnTo>
                    <a:pt x="216" y="300"/>
                  </a:lnTo>
                  <a:lnTo>
                    <a:pt x="228" y="306"/>
                  </a:lnTo>
                  <a:lnTo>
                    <a:pt x="234" y="312"/>
                  </a:lnTo>
                  <a:lnTo>
                    <a:pt x="246" y="312"/>
                  </a:lnTo>
                  <a:lnTo>
                    <a:pt x="252" y="306"/>
                  </a:lnTo>
                  <a:lnTo>
                    <a:pt x="252" y="288"/>
                  </a:lnTo>
                  <a:lnTo>
                    <a:pt x="228" y="264"/>
                  </a:lnTo>
                  <a:lnTo>
                    <a:pt x="216" y="258"/>
                  </a:lnTo>
                  <a:lnTo>
                    <a:pt x="210" y="252"/>
                  </a:lnTo>
                  <a:lnTo>
                    <a:pt x="204" y="252"/>
                  </a:lnTo>
                  <a:lnTo>
                    <a:pt x="198" y="246"/>
                  </a:lnTo>
                  <a:lnTo>
                    <a:pt x="186" y="246"/>
                  </a:lnTo>
                  <a:lnTo>
                    <a:pt x="174" y="234"/>
                  </a:lnTo>
                  <a:lnTo>
                    <a:pt x="168" y="234"/>
                  </a:lnTo>
                  <a:lnTo>
                    <a:pt x="174" y="228"/>
                  </a:lnTo>
                  <a:lnTo>
                    <a:pt x="192" y="228"/>
                  </a:lnTo>
                  <a:lnTo>
                    <a:pt x="198" y="240"/>
                  </a:lnTo>
                  <a:lnTo>
                    <a:pt x="222" y="252"/>
                  </a:lnTo>
                  <a:lnTo>
                    <a:pt x="234" y="264"/>
                  </a:lnTo>
                  <a:lnTo>
                    <a:pt x="258" y="264"/>
                  </a:lnTo>
                  <a:lnTo>
                    <a:pt x="270" y="252"/>
                  </a:lnTo>
                  <a:lnTo>
                    <a:pt x="258" y="240"/>
                  </a:lnTo>
                  <a:lnTo>
                    <a:pt x="246" y="240"/>
                  </a:lnTo>
                  <a:lnTo>
                    <a:pt x="234" y="234"/>
                  </a:lnTo>
                  <a:lnTo>
                    <a:pt x="222" y="234"/>
                  </a:lnTo>
                  <a:lnTo>
                    <a:pt x="210" y="228"/>
                  </a:lnTo>
                  <a:lnTo>
                    <a:pt x="204" y="216"/>
                  </a:lnTo>
                  <a:lnTo>
                    <a:pt x="198" y="210"/>
                  </a:lnTo>
                  <a:lnTo>
                    <a:pt x="198" y="204"/>
                  </a:lnTo>
                  <a:lnTo>
                    <a:pt x="192" y="192"/>
                  </a:lnTo>
                  <a:lnTo>
                    <a:pt x="186" y="186"/>
                  </a:lnTo>
                  <a:lnTo>
                    <a:pt x="174" y="162"/>
                  </a:lnTo>
                  <a:lnTo>
                    <a:pt x="168" y="156"/>
                  </a:lnTo>
                  <a:lnTo>
                    <a:pt x="162" y="144"/>
                  </a:lnTo>
                  <a:lnTo>
                    <a:pt x="150" y="132"/>
                  </a:lnTo>
                  <a:lnTo>
                    <a:pt x="150" y="120"/>
                  </a:lnTo>
                  <a:lnTo>
                    <a:pt x="144" y="114"/>
                  </a:lnTo>
                  <a:lnTo>
                    <a:pt x="144" y="102"/>
                  </a:lnTo>
                  <a:lnTo>
                    <a:pt x="150" y="96"/>
                  </a:lnTo>
                  <a:lnTo>
                    <a:pt x="156" y="96"/>
                  </a:lnTo>
                  <a:lnTo>
                    <a:pt x="162" y="102"/>
                  </a:lnTo>
                  <a:lnTo>
                    <a:pt x="162" y="108"/>
                  </a:lnTo>
                  <a:lnTo>
                    <a:pt x="168" y="114"/>
                  </a:lnTo>
                  <a:lnTo>
                    <a:pt x="180" y="114"/>
                  </a:lnTo>
                  <a:lnTo>
                    <a:pt x="180" y="120"/>
                  </a:lnTo>
                  <a:lnTo>
                    <a:pt x="186" y="120"/>
                  </a:lnTo>
                  <a:lnTo>
                    <a:pt x="198" y="132"/>
                  </a:lnTo>
                  <a:lnTo>
                    <a:pt x="198" y="144"/>
                  </a:lnTo>
                  <a:lnTo>
                    <a:pt x="204" y="144"/>
                  </a:lnTo>
                  <a:lnTo>
                    <a:pt x="210" y="138"/>
                  </a:lnTo>
                  <a:lnTo>
                    <a:pt x="216" y="138"/>
                  </a:lnTo>
                  <a:lnTo>
                    <a:pt x="204" y="120"/>
                  </a:lnTo>
                  <a:lnTo>
                    <a:pt x="210" y="120"/>
                  </a:lnTo>
                  <a:lnTo>
                    <a:pt x="234" y="132"/>
                  </a:lnTo>
                  <a:lnTo>
                    <a:pt x="222" y="114"/>
                  </a:lnTo>
                  <a:lnTo>
                    <a:pt x="228" y="108"/>
                  </a:lnTo>
                  <a:lnTo>
                    <a:pt x="228" y="84"/>
                  </a:lnTo>
                  <a:lnTo>
                    <a:pt x="240" y="72"/>
                  </a:lnTo>
                  <a:lnTo>
                    <a:pt x="270" y="72"/>
                  </a:lnTo>
                  <a:lnTo>
                    <a:pt x="276" y="78"/>
                  </a:lnTo>
                  <a:lnTo>
                    <a:pt x="276" y="90"/>
                  </a:lnTo>
                  <a:lnTo>
                    <a:pt x="288" y="90"/>
                  </a:lnTo>
                  <a:lnTo>
                    <a:pt x="294" y="84"/>
                  </a:lnTo>
                  <a:lnTo>
                    <a:pt x="300" y="72"/>
                  </a:lnTo>
                  <a:lnTo>
                    <a:pt x="306" y="66"/>
                  </a:lnTo>
                  <a:lnTo>
                    <a:pt x="342" y="66"/>
                  </a:lnTo>
                  <a:lnTo>
                    <a:pt x="360" y="72"/>
                  </a:lnTo>
                  <a:lnTo>
                    <a:pt x="372" y="72"/>
                  </a:lnTo>
                  <a:lnTo>
                    <a:pt x="378" y="78"/>
                  </a:lnTo>
                  <a:lnTo>
                    <a:pt x="384" y="78"/>
                  </a:lnTo>
                  <a:lnTo>
                    <a:pt x="384" y="72"/>
                  </a:lnTo>
                  <a:lnTo>
                    <a:pt x="390" y="60"/>
                  </a:lnTo>
                  <a:lnTo>
                    <a:pt x="390" y="48"/>
                  </a:lnTo>
                  <a:lnTo>
                    <a:pt x="384" y="42"/>
                  </a:lnTo>
                  <a:lnTo>
                    <a:pt x="384" y="36"/>
                  </a:lnTo>
                  <a:lnTo>
                    <a:pt x="390" y="30"/>
                  </a:lnTo>
                  <a:lnTo>
                    <a:pt x="408" y="30"/>
                  </a:lnTo>
                  <a:lnTo>
                    <a:pt x="408" y="18"/>
                  </a:lnTo>
                  <a:lnTo>
                    <a:pt x="402" y="12"/>
                  </a:lnTo>
                  <a:lnTo>
                    <a:pt x="402" y="6"/>
                  </a:lnTo>
                  <a:lnTo>
                    <a:pt x="390" y="6"/>
                  </a:lnTo>
                  <a:lnTo>
                    <a:pt x="384" y="0"/>
                  </a:lnTo>
                  <a:lnTo>
                    <a:pt x="366" y="6"/>
                  </a:lnTo>
                  <a:lnTo>
                    <a:pt x="372" y="12"/>
                  </a:lnTo>
                  <a:lnTo>
                    <a:pt x="372" y="30"/>
                  </a:lnTo>
                  <a:lnTo>
                    <a:pt x="366" y="36"/>
                  </a:lnTo>
                  <a:lnTo>
                    <a:pt x="348" y="36"/>
                  </a:lnTo>
                  <a:lnTo>
                    <a:pt x="336" y="24"/>
                  </a:lnTo>
                  <a:lnTo>
                    <a:pt x="324" y="36"/>
                  </a:lnTo>
                  <a:lnTo>
                    <a:pt x="312" y="36"/>
                  </a:lnTo>
                  <a:lnTo>
                    <a:pt x="300" y="24"/>
                  </a:lnTo>
                  <a:lnTo>
                    <a:pt x="294" y="30"/>
                  </a:lnTo>
                  <a:lnTo>
                    <a:pt x="282" y="30"/>
                  </a:lnTo>
                  <a:lnTo>
                    <a:pt x="264" y="12"/>
                  </a:lnTo>
                  <a:lnTo>
                    <a:pt x="264" y="6"/>
                  </a:lnTo>
                  <a:lnTo>
                    <a:pt x="234" y="12"/>
                  </a:lnTo>
                  <a:lnTo>
                    <a:pt x="228" y="30"/>
                  </a:lnTo>
                  <a:lnTo>
                    <a:pt x="204" y="24"/>
                  </a:lnTo>
                  <a:lnTo>
                    <a:pt x="198" y="30"/>
                  </a:lnTo>
                  <a:lnTo>
                    <a:pt x="186" y="36"/>
                  </a:lnTo>
                  <a:lnTo>
                    <a:pt x="174" y="36"/>
                  </a:lnTo>
                  <a:lnTo>
                    <a:pt x="168" y="30"/>
                  </a:lnTo>
                  <a:lnTo>
                    <a:pt x="162" y="30"/>
                  </a:lnTo>
                  <a:lnTo>
                    <a:pt x="150" y="36"/>
                  </a:lnTo>
                  <a:lnTo>
                    <a:pt x="138" y="48"/>
                  </a:lnTo>
                  <a:lnTo>
                    <a:pt x="126" y="54"/>
                  </a:lnTo>
                  <a:lnTo>
                    <a:pt x="102" y="54"/>
                  </a:lnTo>
                  <a:lnTo>
                    <a:pt x="102" y="60"/>
                  </a:lnTo>
                  <a:lnTo>
                    <a:pt x="96" y="72"/>
                  </a:lnTo>
                  <a:lnTo>
                    <a:pt x="72" y="72"/>
                  </a:lnTo>
                  <a:lnTo>
                    <a:pt x="66" y="66"/>
                  </a:lnTo>
                  <a:lnTo>
                    <a:pt x="60" y="66"/>
                  </a:lnTo>
                  <a:lnTo>
                    <a:pt x="48" y="72"/>
                  </a:lnTo>
                  <a:lnTo>
                    <a:pt x="54" y="84"/>
                  </a:lnTo>
                  <a:lnTo>
                    <a:pt x="54" y="90"/>
                  </a:lnTo>
                  <a:lnTo>
                    <a:pt x="42" y="102"/>
                  </a:lnTo>
                  <a:lnTo>
                    <a:pt x="24" y="102"/>
                  </a:lnTo>
                  <a:lnTo>
                    <a:pt x="24" y="126"/>
                  </a:lnTo>
                  <a:lnTo>
                    <a:pt x="12" y="132"/>
                  </a:lnTo>
                  <a:lnTo>
                    <a:pt x="0" y="132"/>
                  </a:lnTo>
                  <a:lnTo>
                    <a:pt x="0" y="198"/>
                  </a:lnTo>
                  <a:lnTo>
                    <a:pt x="6" y="204"/>
                  </a:lnTo>
                  <a:lnTo>
                    <a:pt x="18" y="210"/>
                  </a:lnTo>
                  <a:lnTo>
                    <a:pt x="24" y="216"/>
                  </a:lnTo>
                  <a:lnTo>
                    <a:pt x="30" y="228"/>
                  </a:lnTo>
                  <a:lnTo>
                    <a:pt x="36" y="234"/>
                  </a:lnTo>
                  <a:lnTo>
                    <a:pt x="42" y="246"/>
                  </a:lnTo>
                  <a:lnTo>
                    <a:pt x="54" y="258"/>
                  </a:lnTo>
                  <a:lnTo>
                    <a:pt x="60" y="270"/>
                  </a:lnTo>
                  <a:lnTo>
                    <a:pt x="84" y="270"/>
                  </a:lnTo>
                  <a:lnTo>
                    <a:pt x="96" y="264"/>
                  </a:lnTo>
                  <a:lnTo>
                    <a:pt x="108" y="264"/>
                  </a:lnTo>
                  <a:close/>
                  <a:moveTo>
                    <a:pt x="396" y="252"/>
                  </a:moveTo>
                  <a:lnTo>
                    <a:pt x="372" y="252"/>
                  </a:lnTo>
                  <a:lnTo>
                    <a:pt x="372" y="270"/>
                  </a:lnTo>
                  <a:lnTo>
                    <a:pt x="384" y="294"/>
                  </a:lnTo>
                  <a:lnTo>
                    <a:pt x="396" y="252"/>
                  </a:lnTo>
                  <a:close/>
                  <a:moveTo>
                    <a:pt x="24" y="312"/>
                  </a:moveTo>
                  <a:lnTo>
                    <a:pt x="18" y="318"/>
                  </a:lnTo>
                  <a:lnTo>
                    <a:pt x="24" y="324"/>
                  </a:lnTo>
                  <a:lnTo>
                    <a:pt x="30" y="324"/>
                  </a:lnTo>
                  <a:lnTo>
                    <a:pt x="36" y="330"/>
                  </a:lnTo>
                  <a:lnTo>
                    <a:pt x="42" y="324"/>
                  </a:lnTo>
                  <a:lnTo>
                    <a:pt x="42" y="318"/>
                  </a:lnTo>
                  <a:lnTo>
                    <a:pt x="30" y="306"/>
                  </a:lnTo>
                  <a:lnTo>
                    <a:pt x="24" y="312"/>
                  </a:lnTo>
                  <a:close/>
                  <a:moveTo>
                    <a:pt x="378" y="390"/>
                  </a:moveTo>
                  <a:lnTo>
                    <a:pt x="378" y="408"/>
                  </a:lnTo>
                  <a:lnTo>
                    <a:pt x="390" y="390"/>
                  </a:lnTo>
                  <a:lnTo>
                    <a:pt x="378" y="390"/>
                  </a:lnTo>
                  <a:close/>
                  <a:moveTo>
                    <a:pt x="408" y="330"/>
                  </a:moveTo>
                  <a:lnTo>
                    <a:pt x="396" y="330"/>
                  </a:lnTo>
                  <a:lnTo>
                    <a:pt x="384" y="336"/>
                  </a:lnTo>
                  <a:lnTo>
                    <a:pt x="384" y="342"/>
                  </a:lnTo>
                  <a:lnTo>
                    <a:pt x="396" y="342"/>
                  </a:lnTo>
                  <a:lnTo>
                    <a:pt x="402" y="336"/>
                  </a:lnTo>
                  <a:lnTo>
                    <a:pt x="408" y="336"/>
                  </a:lnTo>
                  <a:lnTo>
                    <a:pt x="408" y="330"/>
                  </a:lnTo>
                  <a:close/>
                  <a:moveTo>
                    <a:pt x="396" y="192"/>
                  </a:moveTo>
                  <a:lnTo>
                    <a:pt x="372" y="198"/>
                  </a:lnTo>
                  <a:lnTo>
                    <a:pt x="372" y="210"/>
                  </a:lnTo>
                  <a:lnTo>
                    <a:pt x="390" y="210"/>
                  </a:lnTo>
                  <a:lnTo>
                    <a:pt x="396" y="216"/>
                  </a:lnTo>
                  <a:lnTo>
                    <a:pt x="396" y="222"/>
                  </a:lnTo>
                  <a:lnTo>
                    <a:pt x="414" y="222"/>
                  </a:lnTo>
                  <a:lnTo>
                    <a:pt x="414" y="210"/>
                  </a:lnTo>
                  <a:lnTo>
                    <a:pt x="396" y="192"/>
                  </a:lnTo>
                  <a:close/>
                  <a:moveTo>
                    <a:pt x="342" y="372"/>
                  </a:moveTo>
                  <a:lnTo>
                    <a:pt x="342" y="378"/>
                  </a:lnTo>
                  <a:lnTo>
                    <a:pt x="348" y="384"/>
                  </a:lnTo>
                  <a:lnTo>
                    <a:pt x="360" y="384"/>
                  </a:lnTo>
                  <a:lnTo>
                    <a:pt x="366" y="378"/>
                  </a:lnTo>
                  <a:lnTo>
                    <a:pt x="366" y="372"/>
                  </a:lnTo>
                  <a:lnTo>
                    <a:pt x="360" y="366"/>
                  </a:lnTo>
                  <a:lnTo>
                    <a:pt x="342" y="366"/>
                  </a:lnTo>
                  <a:lnTo>
                    <a:pt x="342" y="372"/>
                  </a:lnTo>
                  <a:close/>
                  <a:moveTo>
                    <a:pt x="444" y="312"/>
                  </a:moveTo>
                  <a:lnTo>
                    <a:pt x="432" y="312"/>
                  </a:lnTo>
                  <a:lnTo>
                    <a:pt x="432" y="330"/>
                  </a:lnTo>
                  <a:lnTo>
                    <a:pt x="444" y="336"/>
                  </a:lnTo>
                  <a:lnTo>
                    <a:pt x="450" y="330"/>
                  </a:lnTo>
                  <a:lnTo>
                    <a:pt x="450" y="318"/>
                  </a:lnTo>
                  <a:lnTo>
                    <a:pt x="444" y="312"/>
                  </a:lnTo>
                  <a:close/>
                  <a:moveTo>
                    <a:pt x="444" y="372"/>
                  </a:moveTo>
                  <a:lnTo>
                    <a:pt x="456" y="354"/>
                  </a:lnTo>
                  <a:lnTo>
                    <a:pt x="438" y="354"/>
                  </a:lnTo>
                  <a:lnTo>
                    <a:pt x="444" y="372"/>
                  </a:lnTo>
                  <a:close/>
                  <a:moveTo>
                    <a:pt x="276" y="222"/>
                  </a:moveTo>
                  <a:lnTo>
                    <a:pt x="276" y="240"/>
                  </a:lnTo>
                  <a:lnTo>
                    <a:pt x="288" y="240"/>
                  </a:lnTo>
                  <a:lnTo>
                    <a:pt x="276" y="222"/>
                  </a:lnTo>
                  <a:close/>
                  <a:moveTo>
                    <a:pt x="534" y="420"/>
                  </a:moveTo>
                  <a:lnTo>
                    <a:pt x="522" y="420"/>
                  </a:lnTo>
                  <a:lnTo>
                    <a:pt x="516" y="426"/>
                  </a:lnTo>
                  <a:lnTo>
                    <a:pt x="510" y="438"/>
                  </a:lnTo>
                  <a:lnTo>
                    <a:pt x="510" y="468"/>
                  </a:lnTo>
                  <a:lnTo>
                    <a:pt x="516" y="468"/>
                  </a:lnTo>
                  <a:lnTo>
                    <a:pt x="522" y="456"/>
                  </a:lnTo>
                  <a:lnTo>
                    <a:pt x="528" y="450"/>
                  </a:lnTo>
                  <a:lnTo>
                    <a:pt x="534" y="438"/>
                  </a:lnTo>
                  <a:lnTo>
                    <a:pt x="534" y="420"/>
                  </a:lnTo>
                  <a:close/>
                  <a:moveTo>
                    <a:pt x="462" y="384"/>
                  </a:moveTo>
                  <a:lnTo>
                    <a:pt x="456" y="408"/>
                  </a:lnTo>
                  <a:lnTo>
                    <a:pt x="498" y="378"/>
                  </a:lnTo>
                  <a:lnTo>
                    <a:pt x="486" y="372"/>
                  </a:lnTo>
                  <a:lnTo>
                    <a:pt x="462" y="384"/>
                  </a:lnTo>
                  <a:close/>
                  <a:moveTo>
                    <a:pt x="462" y="510"/>
                  </a:moveTo>
                  <a:lnTo>
                    <a:pt x="480" y="510"/>
                  </a:lnTo>
                  <a:lnTo>
                    <a:pt x="468" y="468"/>
                  </a:lnTo>
                  <a:lnTo>
                    <a:pt x="462" y="510"/>
                  </a:lnTo>
                  <a:close/>
                  <a:moveTo>
                    <a:pt x="276" y="330"/>
                  </a:moveTo>
                  <a:lnTo>
                    <a:pt x="270" y="336"/>
                  </a:lnTo>
                  <a:lnTo>
                    <a:pt x="270" y="348"/>
                  </a:lnTo>
                  <a:lnTo>
                    <a:pt x="276" y="348"/>
                  </a:lnTo>
                  <a:lnTo>
                    <a:pt x="288" y="336"/>
                  </a:lnTo>
                  <a:lnTo>
                    <a:pt x="282" y="330"/>
                  </a:lnTo>
                  <a:lnTo>
                    <a:pt x="276" y="330"/>
                  </a:lnTo>
                  <a:close/>
                  <a:moveTo>
                    <a:pt x="186" y="432"/>
                  </a:moveTo>
                  <a:lnTo>
                    <a:pt x="180" y="438"/>
                  </a:lnTo>
                  <a:lnTo>
                    <a:pt x="180" y="450"/>
                  </a:lnTo>
                  <a:lnTo>
                    <a:pt x="186" y="456"/>
                  </a:lnTo>
                  <a:lnTo>
                    <a:pt x="198" y="444"/>
                  </a:lnTo>
                  <a:lnTo>
                    <a:pt x="198" y="438"/>
                  </a:lnTo>
                  <a:lnTo>
                    <a:pt x="192" y="432"/>
                  </a:lnTo>
                  <a:lnTo>
                    <a:pt x="186" y="432"/>
                  </a:lnTo>
                  <a:close/>
                  <a:moveTo>
                    <a:pt x="384" y="528"/>
                  </a:moveTo>
                  <a:lnTo>
                    <a:pt x="378" y="528"/>
                  </a:lnTo>
                  <a:lnTo>
                    <a:pt x="378" y="516"/>
                  </a:lnTo>
                  <a:lnTo>
                    <a:pt x="372" y="510"/>
                  </a:lnTo>
                  <a:lnTo>
                    <a:pt x="342" y="510"/>
                  </a:lnTo>
                  <a:lnTo>
                    <a:pt x="306" y="504"/>
                  </a:lnTo>
                  <a:lnTo>
                    <a:pt x="276" y="504"/>
                  </a:lnTo>
                  <a:lnTo>
                    <a:pt x="246" y="486"/>
                  </a:lnTo>
                  <a:lnTo>
                    <a:pt x="228" y="504"/>
                  </a:lnTo>
                  <a:lnTo>
                    <a:pt x="234" y="510"/>
                  </a:lnTo>
                  <a:lnTo>
                    <a:pt x="246" y="516"/>
                  </a:lnTo>
                  <a:lnTo>
                    <a:pt x="252" y="522"/>
                  </a:lnTo>
                  <a:lnTo>
                    <a:pt x="258" y="516"/>
                  </a:lnTo>
                  <a:lnTo>
                    <a:pt x="264" y="528"/>
                  </a:lnTo>
                  <a:lnTo>
                    <a:pt x="300" y="528"/>
                  </a:lnTo>
                  <a:lnTo>
                    <a:pt x="312" y="552"/>
                  </a:lnTo>
                  <a:lnTo>
                    <a:pt x="354" y="546"/>
                  </a:lnTo>
                  <a:lnTo>
                    <a:pt x="354" y="540"/>
                  </a:lnTo>
                  <a:lnTo>
                    <a:pt x="402" y="540"/>
                  </a:lnTo>
                  <a:lnTo>
                    <a:pt x="414" y="528"/>
                  </a:lnTo>
                  <a:lnTo>
                    <a:pt x="414" y="522"/>
                  </a:lnTo>
                  <a:lnTo>
                    <a:pt x="408" y="516"/>
                  </a:lnTo>
                  <a:lnTo>
                    <a:pt x="402" y="516"/>
                  </a:lnTo>
                  <a:lnTo>
                    <a:pt x="396" y="522"/>
                  </a:lnTo>
                  <a:lnTo>
                    <a:pt x="390" y="522"/>
                  </a:lnTo>
                  <a:lnTo>
                    <a:pt x="384" y="528"/>
                  </a:lnTo>
                  <a:close/>
                  <a:moveTo>
                    <a:pt x="420" y="408"/>
                  </a:moveTo>
                  <a:lnTo>
                    <a:pt x="408" y="408"/>
                  </a:lnTo>
                  <a:lnTo>
                    <a:pt x="408" y="420"/>
                  </a:lnTo>
                  <a:lnTo>
                    <a:pt x="420" y="420"/>
                  </a:lnTo>
                  <a:lnTo>
                    <a:pt x="426" y="414"/>
                  </a:lnTo>
                  <a:lnTo>
                    <a:pt x="420" y="408"/>
                  </a:lnTo>
                  <a:close/>
                  <a:moveTo>
                    <a:pt x="114" y="276"/>
                  </a:moveTo>
                  <a:lnTo>
                    <a:pt x="90" y="288"/>
                  </a:lnTo>
                  <a:lnTo>
                    <a:pt x="84" y="288"/>
                  </a:lnTo>
                  <a:lnTo>
                    <a:pt x="66" y="312"/>
                  </a:lnTo>
                  <a:lnTo>
                    <a:pt x="96" y="336"/>
                  </a:lnTo>
                  <a:lnTo>
                    <a:pt x="96" y="348"/>
                  </a:lnTo>
                  <a:lnTo>
                    <a:pt x="90" y="366"/>
                  </a:lnTo>
                  <a:lnTo>
                    <a:pt x="90" y="384"/>
                  </a:lnTo>
                  <a:lnTo>
                    <a:pt x="96" y="390"/>
                  </a:lnTo>
                  <a:lnTo>
                    <a:pt x="108" y="396"/>
                  </a:lnTo>
                  <a:lnTo>
                    <a:pt x="114" y="396"/>
                  </a:lnTo>
                  <a:lnTo>
                    <a:pt x="114" y="390"/>
                  </a:lnTo>
                  <a:lnTo>
                    <a:pt x="126" y="378"/>
                  </a:lnTo>
                  <a:lnTo>
                    <a:pt x="132" y="378"/>
                  </a:lnTo>
                  <a:lnTo>
                    <a:pt x="156" y="420"/>
                  </a:lnTo>
                  <a:lnTo>
                    <a:pt x="162" y="390"/>
                  </a:lnTo>
                  <a:lnTo>
                    <a:pt x="180" y="414"/>
                  </a:lnTo>
                  <a:lnTo>
                    <a:pt x="204" y="420"/>
                  </a:lnTo>
                  <a:lnTo>
                    <a:pt x="186" y="402"/>
                  </a:lnTo>
                  <a:lnTo>
                    <a:pt x="192" y="396"/>
                  </a:lnTo>
                  <a:lnTo>
                    <a:pt x="192" y="372"/>
                  </a:lnTo>
                  <a:lnTo>
                    <a:pt x="186" y="366"/>
                  </a:lnTo>
                  <a:lnTo>
                    <a:pt x="180" y="354"/>
                  </a:lnTo>
                  <a:lnTo>
                    <a:pt x="174" y="348"/>
                  </a:lnTo>
                  <a:lnTo>
                    <a:pt x="168" y="336"/>
                  </a:lnTo>
                  <a:lnTo>
                    <a:pt x="168" y="330"/>
                  </a:lnTo>
                  <a:lnTo>
                    <a:pt x="186" y="330"/>
                  </a:lnTo>
                  <a:lnTo>
                    <a:pt x="198" y="336"/>
                  </a:lnTo>
                  <a:lnTo>
                    <a:pt x="210" y="348"/>
                  </a:lnTo>
                  <a:lnTo>
                    <a:pt x="222" y="342"/>
                  </a:lnTo>
                  <a:lnTo>
                    <a:pt x="210" y="336"/>
                  </a:lnTo>
                  <a:lnTo>
                    <a:pt x="204" y="324"/>
                  </a:lnTo>
                  <a:lnTo>
                    <a:pt x="192" y="318"/>
                  </a:lnTo>
                  <a:lnTo>
                    <a:pt x="186" y="312"/>
                  </a:lnTo>
                  <a:lnTo>
                    <a:pt x="174" y="306"/>
                  </a:lnTo>
                  <a:lnTo>
                    <a:pt x="156" y="294"/>
                  </a:lnTo>
                  <a:lnTo>
                    <a:pt x="138" y="288"/>
                  </a:lnTo>
                  <a:lnTo>
                    <a:pt x="126" y="282"/>
                  </a:lnTo>
                  <a:lnTo>
                    <a:pt x="120" y="276"/>
                  </a:lnTo>
                  <a:lnTo>
                    <a:pt x="114" y="27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3" name="Germany" descr="© INSCALE GmbH, 05.05.2010&#10;http://www.presentationload.com/">
              <a:extLst>
                <a:ext uri="{FF2B5EF4-FFF2-40B4-BE49-F238E27FC236}">
                  <a16:creationId xmlns:a16="http://schemas.microsoft.com/office/drawing/2014/main" id="{1B939730-3BD9-40E6-974C-EF4D7A1231B4}"/>
                </a:ext>
              </a:extLst>
            </p:cNvPr>
            <p:cNvSpPr>
              <a:spLocks/>
            </p:cNvSpPr>
            <p:nvPr>
              <p:custDataLst>
                <p:tags r:id="rId30"/>
              </p:custDataLst>
            </p:nvPr>
          </p:nvSpPr>
          <p:spPr bwMode="gray">
            <a:xfrm>
              <a:off x="5863120" y="3107925"/>
              <a:ext cx="779752" cy="817653"/>
            </a:xfrm>
            <a:custGeom>
              <a:avLst/>
              <a:gdLst>
                <a:gd name="T0" fmla="*/ 2147483647 w 564"/>
                <a:gd name="T1" fmla="*/ 2147483647 h 588"/>
                <a:gd name="T2" fmla="*/ 2147483647 w 564"/>
                <a:gd name="T3" fmla="*/ 2147483647 h 588"/>
                <a:gd name="T4" fmla="*/ 2147483647 w 564"/>
                <a:gd name="T5" fmla="*/ 2147483647 h 588"/>
                <a:gd name="T6" fmla="*/ 2147483647 w 564"/>
                <a:gd name="T7" fmla="*/ 2147483647 h 588"/>
                <a:gd name="T8" fmla="*/ 2147483647 w 564"/>
                <a:gd name="T9" fmla="*/ 2147483647 h 588"/>
                <a:gd name="T10" fmla="*/ 2147483647 w 564"/>
                <a:gd name="T11" fmla="*/ 2147483647 h 588"/>
                <a:gd name="T12" fmla="*/ 2147483647 w 564"/>
                <a:gd name="T13" fmla="*/ 2147483647 h 588"/>
                <a:gd name="T14" fmla="*/ 2147483647 w 564"/>
                <a:gd name="T15" fmla="*/ 2147483647 h 588"/>
                <a:gd name="T16" fmla="*/ 2147483647 w 564"/>
                <a:gd name="T17" fmla="*/ 2147483647 h 588"/>
                <a:gd name="T18" fmla="*/ 2147483647 w 564"/>
                <a:gd name="T19" fmla="*/ 2147483647 h 588"/>
                <a:gd name="T20" fmla="*/ 2147483647 w 564"/>
                <a:gd name="T21" fmla="*/ 2147483647 h 588"/>
                <a:gd name="T22" fmla="*/ 2147483647 w 564"/>
                <a:gd name="T23" fmla="*/ 2147483647 h 588"/>
                <a:gd name="T24" fmla="*/ 2147483647 w 564"/>
                <a:gd name="T25" fmla="*/ 2147483647 h 588"/>
                <a:gd name="T26" fmla="*/ 2147483647 w 564"/>
                <a:gd name="T27" fmla="*/ 2147483647 h 588"/>
                <a:gd name="T28" fmla="*/ 2147483647 w 564"/>
                <a:gd name="T29" fmla="*/ 2147483647 h 588"/>
                <a:gd name="T30" fmla="*/ 2147483647 w 564"/>
                <a:gd name="T31" fmla="*/ 2147483647 h 588"/>
                <a:gd name="T32" fmla="*/ 2147483647 w 564"/>
                <a:gd name="T33" fmla="*/ 2147483647 h 588"/>
                <a:gd name="T34" fmla="*/ 2147483647 w 564"/>
                <a:gd name="T35" fmla="*/ 2147483647 h 588"/>
                <a:gd name="T36" fmla="*/ 2147483647 w 564"/>
                <a:gd name="T37" fmla="*/ 2147483647 h 588"/>
                <a:gd name="T38" fmla="*/ 2147483647 w 564"/>
                <a:gd name="T39" fmla="*/ 2147483647 h 588"/>
                <a:gd name="T40" fmla="*/ 2147483647 w 564"/>
                <a:gd name="T41" fmla="*/ 2147483647 h 588"/>
                <a:gd name="T42" fmla="*/ 2147483647 w 564"/>
                <a:gd name="T43" fmla="*/ 2147483647 h 588"/>
                <a:gd name="T44" fmla="*/ 2147483647 w 564"/>
                <a:gd name="T45" fmla="*/ 2147483647 h 588"/>
                <a:gd name="T46" fmla="*/ 2147483647 w 564"/>
                <a:gd name="T47" fmla="*/ 2147483647 h 588"/>
                <a:gd name="T48" fmla="*/ 2147483647 w 564"/>
                <a:gd name="T49" fmla="*/ 2147483647 h 588"/>
                <a:gd name="T50" fmla="*/ 2147483647 w 564"/>
                <a:gd name="T51" fmla="*/ 2147483647 h 588"/>
                <a:gd name="T52" fmla="*/ 2147483647 w 564"/>
                <a:gd name="T53" fmla="*/ 2147483647 h 588"/>
                <a:gd name="T54" fmla="*/ 2147483647 w 564"/>
                <a:gd name="T55" fmla="*/ 2147483647 h 588"/>
                <a:gd name="T56" fmla="*/ 2147483647 w 564"/>
                <a:gd name="T57" fmla="*/ 2147483647 h 588"/>
                <a:gd name="T58" fmla="*/ 2147483647 w 564"/>
                <a:gd name="T59" fmla="*/ 2147483647 h 588"/>
                <a:gd name="T60" fmla="*/ 2147483647 w 564"/>
                <a:gd name="T61" fmla="*/ 2147483647 h 588"/>
                <a:gd name="T62" fmla="*/ 2147483647 w 564"/>
                <a:gd name="T63" fmla="*/ 2147483647 h 588"/>
                <a:gd name="T64" fmla="*/ 2147483647 w 564"/>
                <a:gd name="T65" fmla="*/ 2147483647 h 588"/>
                <a:gd name="T66" fmla="*/ 2147483647 w 564"/>
                <a:gd name="T67" fmla="*/ 2147483647 h 588"/>
                <a:gd name="T68" fmla="*/ 2147483647 w 564"/>
                <a:gd name="T69" fmla="*/ 2147483647 h 588"/>
                <a:gd name="T70" fmla="*/ 2147483647 w 564"/>
                <a:gd name="T71" fmla="*/ 2147483647 h 588"/>
                <a:gd name="T72" fmla="*/ 2147483647 w 564"/>
                <a:gd name="T73" fmla="*/ 2147483647 h 588"/>
                <a:gd name="T74" fmla="*/ 2147483647 w 564"/>
                <a:gd name="T75" fmla="*/ 2147483647 h 588"/>
                <a:gd name="T76" fmla="*/ 2147483647 w 564"/>
                <a:gd name="T77" fmla="*/ 2147483647 h 588"/>
                <a:gd name="T78" fmla="*/ 2147483647 w 564"/>
                <a:gd name="T79" fmla="*/ 2147483647 h 588"/>
                <a:gd name="T80" fmla="*/ 2147483647 w 564"/>
                <a:gd name="T81" fmla="*/ 2147483647 h 588"/>
                <a:gd name="T82" fmla="*/ 2147483647 w 564"/>
                <a:gd name="T83" fmla="*/ 0 h 588"/>
                <a:gd name="T84" fmla="*/ 2147483647 w 564"/>
                <a:gd name="T85" fmla="*/ 2147483647 h 588"/>
                <a:gd name="T86" fmla="*/ 2147483647 w 564"/>
                <a:gd name="T87" fmla="*/ 2147483647 h 588"/>
                <a:gd name="T88" fmla="*/ 2147483647 w 564"/>
                <a:gd name="T89" fmla="*/ 2147483647 h 588"/>
                <a:gd name="T90" fmla="*/ 2147483647 w 564"/>
                <a:gd name="T91" fmla="*/ 2147483647 h 588"/>
                <a:gd name="T92" fmla="*/ 2147483647 w 564"/>
                <a:gd name="T93" fmla="*/ 2147483647 h 588"/>
                <a:gd name="T94" fmla="*/ 2147483647 w 564"/>
                <a:gd name="T95" fmla="*/ 2147483647 h 588"/>
                <a:gd name="T96" fmla="*/ 2147483647 w 564"/>
                <a:gd name="T97" fmla="*/ 2147483647 h 588"/>
                <a:gd name="T98" fmla="*/ 2147483647 w 564"/>
                <a:gd name="T99" fmla="*/ 2147483647 h 588"/>
                <a:gd name="T100" fmla="*/ 2147483647 w 564"/>
                <a:gd name="T101" fmla="*/ 2147483647 h 588"/>
                <a:gd name="T102" fmla="*/ 2147483647 w 564"/>
                <a:gd name="T103" fmla="*/ 2147483647 h 588"/>
                <a:gd name="T104" fmla="*/ 0 w 564"/>
                <a:gd name="T105" fmla="*/ 2147483647 h 588"/>
                <a:gd name="T106" fmla="*/ 2147483647 w 564"/>
                <a:gd name="T107" fmla="*/ 2147483647 h 588"/>
                <a:gd name="T108" fmla="*/ 2147483647 w 564"/>
                <a:gd name="T109" fmla="*/ 2147483647 h 588"/>
                <a:gd name="T110" fmla="*/ 2147483647 w 564"/>
                <a:gd name="T111" fmla="*/ 2147483647 h 5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64"/>
                <a:gd name="T169" fmla="*/ 0 h 588"/>
                <a:gd name="T170" fmla="*/ 564 w 564"/>
                <a:gd name="T171" fmla="*/ 588 h 5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64" h="588">
                  <a:moveTo>
                    <a:pt x="30" y="414"/>
                  </a:moveTo>
                  <a:lnTo>
                    <a:pt x="30" y="420"/>
                  </a:lnTo>
                  <a:lnTo>
                    <a:pt x="36" y="420"/>
                  </a:lnTo>
                  <a:lnTo>
                    <a:pt x="36" y="444"/>
                  </a:lnTo>
                  <a:lnTo>
                    <a:pt x="60" y="444"/>
                  </a:lnTo>
                  <a:lnTo>
                    <a:pt x="60" y="450"/>
                  </a:lnTo>
                  <a:lnTo>
                    <a:pt x="72" y="450"/>
                  </a:lnTo>
                  <a:lnTo>
                    <a:pt x="84" y="444"/>
                  </a:lnTo>
                  <a:lnTo>
                    <a:pt x="96" y="444"/>
                  </a:lnTo>
                  <a:lnTo>
                    <a:pt x="96" y="450"/>
                  </a:lnTo>
                  <a:lnTo>
                    <a:pt x="120" y="450"/>
                  </a:lnTo>
                  <a:lnTo>
                    <a:pt x="138" y="456"/>
                  </a:lnTo>
                  <a:lnTo>
                    <a:pt x="132" y="468"/>
                  </a:lnTo>
                  <a:lnTo>
                    <a:pt x="114" y="486"/>
                  </a:lnTo>
                  <a:lnTo>
                    <a:pt x="114" y="498"/>
                  </a:lnTo>
                  <a:lnTo>
                    <a:pt x="108" y="510"/>
                  </a:lnTo>
                  <a:lnTo>
                    <a:pt x="102" y="516"/>
                  </a:lnTo>
                  <a:lnTo>
                    <a:pt x="96" y="528"/>
                  </a:lnTo>
                  <a:lnTo>
                    <a:pt x="96" y="570"/>
                  </a:lnTo>
                  <a:lnTo>
                    <a:pt x="132" y="570"/>
                  </a:lnTo>
                  <a:lnTo>
                    <a:pt x="150" y="564"/>
                  </a:lnTo>
                  <a:lnTo>
                    <a:pt x="156" y="570"/>
                  </a:lnTo>
                  <a:lnTo>
                    <a:pt x="150" y="564"/>
                  </a:lnTo>
                  <a:lnTo>
                    <a:pt x="150" y="552"/>
                  </a:lnTo>
                  <a:lnTo>
                    <a:pt x="156" y="546"/>
                  </a:lnTo>
                  <a:lnTo>
                    <a:pt x="162" y="546"/>
                  </a:lnTo>
                  <a:lnTo>
                    <a:pt x="174" y="552"/>
                  </a:lnTo>
                  <a:lnTo>
                    <a:pt x="180" y="558"/>
                  </a:lnTo>
                  <a:lnTo>
                    <a:pt x="192" y="558"/>
                  </a:lnTo>
                  <a:lnTo>
                    <a:pt x="210" y="564"/>
                  </a:lnTo>
                  <a:lnTo>
                    <a:pt x="216" y="576"/>
                  </a:lnTo>
                  <a:lnTo>
                    <a:pt x="252" y="576"/>
                  </a:lnTo>
                  <a:lnTo>
                    <a:pt x="258" y="582"/>
                  </a:lnTo>
                  <a:lnTo>
                    <a:pt x="258" y="588"/>
                  </a:lnTo>
                  <a:lnTo>
                    <a:pt x="270" y="588"/>
                  </a:lnTo>
                  <a:lnTo>
                    <a:pt x="276" y="582"/>
                  </a:lnTo>
                  <a:lnTo>
                    <a:pt x="276" y="570"/>
                  </a:lnTo>
                  <a:lnTo>
                    <a:pt x="294" y="570"/>
                  </a:lnTo>
                  <a:lnTo>
                    <a:pt x="312" y="588"/>
                  </a:lnTo>
                  <a:lnTo>
                    <a:pt x="330" y="588"/>
                  </a:lnTo>
                  <a:lnTo>
                    <a:pt x="336" y="582"/>
                  </a:lnTo>
                  <a:lnTo>
                    <a:pt x="354" y="570"/>
                  </a:lnTo>
                  <a:lnTo>
                    <a:pt x="372" y="570"/>
                  </a:lnTo>
                  <a:lnTo>
                    <a:pt x="390" y="558"/>
                  </a:lnTo>
                  <a:lnTo>
                    <a:pt x="402" y="564"/>
                  </a:lnTo>
                  <a:lnTo>
                    <a:pt x="420" y="570"/>
                  </a:lnTo>
                  <a:lnTo>
                    <a:pt x="432" y="582"/>
                  </a:lnTo>
                  <a:lnTo>
                    <a:pt x="438" y="582"/>
                  </a:lnTo>
                  <a:lnTo>
                    <a:pt x="438" y="540"/>
                  </a:lnTo>
                  <a:lnTo>
                    <a:pt x="426" y="540"/>
                  </a:lnTo>
                  <a:lnTo>
                    <a:pt x="426" y="534"/>
                  </a:lnTo>
                  <a:lnTo>
                    <a:pt x="432" y="528"/>
                  </a:lnTo>
                  <a:lnTo>
                    <a:pt x="432" y="522"/>
                  </a:lnTo>
                  <a:lnTo>
                    <a:pt x="438" y="516"/>
                  </a:lnTo>
                  <a:lnTo>
                    <a:pt x="456" y="516"/>
                  </a:lnTo>
                  <a:lnTo>
                    <a:pt x="462" y="522"/>
                  </a:lnTo>
                  <a:lnTo>
                    <a:pt x="468" y="522"/>
                  </a:lnTo>
                  <a:lnTo>
                    <a:pt x="468" y="504"/>
                  </a:lnTo>
                  <a:lnTo>
                    <a:pt x="462" y="492"/>
                  </a:lnTo>
                  <a:lnTo>
                    <a:pt x="480" y="492"/>
                  </a:lnTo>
                  <a:lnTo>
                    <a:pt x="486" y="474"/>
                  </a:lnTo>
                  <a:lnTo>
                    <a:pt x="486" y="462"/>
                  </a:lnTo>
                  <a:lnTo>
                    <a:pt x="480" y="462"/>
                  </a:lnTo>
                  <a:lnTo>
                    <a:pt x="474" y="456"/>
                  </a:lnTo>
                  <a:lnTo>
                    <a:pt x="462" y="456"/>
                  </a:lnTo>
                  <a:lnTo>
                    <a:pt x="456" y="444"/>
                  </a:lnTo>
                  <a:lnTo>
                    <a:pt x="450" y="444"/>
                  </a:lnTo>
                  <a:lnTo>
                    <a:pt x="444" y="432"/>
                  </a:lnTo>
                  <a:lnTo>
                    <a:pt x="432" y="432"/>
                  </a:lnTo>
                  <a:lnTo>
                    <a:pt x="420" y="426"/>
                  </a:lnTo>
                  <a:lnTo>
                    <a:pt x="420" y="420"/>
                  </a:lnTo>
                  <a:lnTo>
                    <a:pt x="414" y="420"/>
                  </a:lnTo>
                  <a:lnTo>
                    <a:pt x="408" y="408"/>
                  </a:lnTo>
                  <a:lnTo>
                    <a:pt x="396" y="396"/>
                  </a:lnTo>
                  <a:lnTo>
                    <a:pt x="396" y="390"/>
                  </a:lnTo>
                  <a:lnTo>
                    <a:pt x="402" y="390"/>
                  </a:lnTo>
                  <a:lnTo>
                    <a:pt x="408" y="384"/>
                  </a:lnTo>
                  <a:lnTo>
                    <a:pt x="396" y="372"/>
                  </a:lnTo>
                  <a:lnTo>
                    <a:pt x="390" y="372"/>
                  </a:lnTo>
                  <a:lnTo>
                    <a:pt x="384" y="366"/>
                  </a:lnTo>
                  <a:lnTo>
                    <a:pt x="384" y="354"/>
                  </a:lnTo>
                  <a:lnTo>
                    <a:pt x="390" y="354"/>
                  </a:lnTo>
                  <a:lnTo>
                    <a:pt x="390" y="360"/>
                  </a:lnTo>
                  <a:lnTo>
                    <a:pt x="402" y="360"/>
                  </a:lnTo>
                  <a:lnTo>
                    <a:pt x="402" y="354"/>
                  </a:lnTo>
                  <a:lnTo>
                    <a:pt x="414" y="354"/>
                  </a:lnTo>
                  <a:lnTo>
                    <a:pt x="414" y="348"/>
                  </a:lnTo>
                  <a:lnTo>
                    <a:pt x="420" y="342"/>
                  </a:lnTo>
                  <a:lnTo>
                    <a:pt x="426" y="342"/>
                  </a:lnTo>
                  <a:lnTo>
                    <a:pt x="438" y="348"/>
                  </a:lnTo>
                  <a:lnTo>
                    <a:pt x="450" y="336"/>
                  </a:lnTo>
                  <a:lnTo>
                    <a:pt x="468" y="330"/>
                  </a:lnTo>
                  <a:lnTo>
                    <a:pt x="468" y="324"/>
                  </a:lnTo>
                  <a:lnTo>
                    <a:pt x="492" y="324"/>
                  </a:lnTo>
                  <a:lnTo>
                    <a:pt x="492" y="318"/>
                  </a:lnTo>
                  <a:lnTo>
                    <a:pt x="510" y="318"/>
                  </a:lnTo>
                  <a:lnTo>
                    <a:pt x="510" y="312"/>
                  </a:lnTo>
                  <a:lnTo>
                    <a:pt x="516" y="306"/>
                  </a:lnTo>
                  <a:lnTo>
                    <a:pt x="522" y="306"/>
                  </a:lnTo>
                  <a:lnTo>
                    <a:pt x="528" y="300"/>
                  </a:lnTo>
                  <a:lnTo>
                    <a:pt x="540" y="312"/>
                  </a:lnTo>
                  <a:lnTo>
                    <a:pt x="552" y="312"/>
                  </a:lnTo>
                  <a:lnTo>
                    <a:pt x="558" y="300"/>
                  </a:lnTo>
                  <a:lnTo>
                    <a:pt x="558" y="294"/>
                  </a:lnTo>
                  <a:lnTo>
                    <a:pt x="564" y="288"/>
                  </a:lnTo>
                  <a:lnTo>
                    <a:pt x="564" y="282"/>
                  </a:lnTo>
                  <a:lnTo>
                    <a:pt x="552" y="282"/>
                  </a:lnTo>
                  <a:lnTo>
                    <a:pt x="558" y="276"/>
                  </a:lnTo>
                  <a:lnTo>
                    <a:pt x="558" y="264"/>
                  </a:lnTo>
                  <a:lnTo>
                    <a:pt x="552" y="264"/>
                  </a:lnTo>
                  <a:lnTo>
                    <a:pt x="546" y="270"/>
                  </a:lnTo>
                  <a:lnTo>
                    <a:pt x="546" y="252"/>
                  </a:lnTo>
                  <a:lnTo>
                    <a:pt x="540" y="246"/>
                  </a:lnTo>
                  <a:lnTo>
                    <a:pt x="534" y="246"/>
                  </a:lnTo>
                  <a:lnTo>
                    <a:pt x="528" y="240"/>
                  </a:lnTo>
                  <a:lnTo>
                    <a:pt x="528" y="234"/>
                  </a:lnTo>
                  <a:lnTo>
                    <a:pt x="540" y="228"/>
                  </a:lnTo>
                  <a:lnTo>
                    <a:pt x="546" y="222"/>
                  </a:lnTo>
                  <a:lnTo>
                    <a:pt x="540" y="216"/>
                  </a:lnTo>
                  <a:lnTo>
                    <a:pt x="534" y="216"/>
                  </a:lnTo>
                  <a:lnTo>
                    <a:pt x="540" y="210"/>
                  </a:lnTo>
                  <a:lnTo>
                    <a:pt x="540" y="204"/>
                  </a:lnTo>
                  <a:lnTo>
                    <a:pt x="528" y="204"/>
                  </a:lnTo>
                  <a:lnTo>
                    <a:pt x="528" y="192"/>
                  </a:lnTo>
                  <a:lnTo>
                    <a:pt x="534" y="192"/>
                  </a:lnTo>
                  <a:lnTo>
                    <a:pt x="534" y="174"/>
                  </a:lnTo>
                  <a:lnTo>
                    <a:pt x="522" y="174"/>
                  </a:lnTo>
                  <a:lnTo>
                    <a:pt x="516" y="168"/>
                  </a:lnTo>
                  <a:lnTo>
                    <a:pt x="510" y="168"/>
                  </a:lnTo>
                  <a:lnTo>
                    <a:pt x="504" y="162"/>
                  </a:lnTo>
                  <a:lnTo>
                    <a:pt x="504" y="150"/>
                  </a:lnTo>
                  <a:lnTo>
                    <a:pt x="510" y="150"/>
                  </a:lnTo>
                  <a:lnTo>
                    <a:pt x="522" y="138"/>
                  </a:lnTo>
                  <a:lnTo>
                    <a:pt x="522" y="120"/>
                  </a:lnTo>
                  <a:lnTo>
                    <a:pt x="516" y="114"/>
                  </a:lnTo>
                  <a:lnTo>
                    <a:pt x="510" y="114"/>
                  </a:lnTo>
                  <a:lnTo>
                    <a:pt x="510" y="96"/>
                  </a:lnTo>
                  <a:lnTo>
                    <a:pt x="504" y="90"/>
                  </a:lnTo>
                  <a:lnTo>
                    <a:pt x="486" y="84"/>
                  </a:lnTo>
                  <a:lnTo>
                    <a:pt x="486" y="78"/>
                  </a:lnTo>
                  <a:lnTo>
                    <a:pt x="480" y="66"/>
                  </a:lnTo>
                  <a:lnTo>
                    <a:pt x="474" y="60"/>
                  </a:lnTo>
                  <a:lnTo>
                    <a:pt x="456" y="60"/>
                  </a:lnTo>
                  <a:lnTo>
                    <a:pt x="450" y="54"/>
                  </a:lnTo>
                  <a:lnTo>
                    <a:pt x="444" y="54"/>
                  </a:lnTo>
                  <a:lnTo>
                    <a:pt x="438" y="48"/>
                  </a:lnTo>
                  <a:lnTo>
                    <a:pt x="426" y="48"/>
                  </a:lnTo>
                  <a:lnTo>
                    <a:pt x="420" y="42"/>
                  </a:lnTo>
                  <a:lnTo>
                    <a:pt x="396" y="42"/>
                  </a:lnTo>
                  <a:lnTo>
                    <a:pt x="384" y="54"/>
                  </a:lnTo>
                  <a:lnTo>
                    <a:pt x="342" y="54"/>
                  </a:lnTo>
                  <a:lnTo>
                    <a:pt x="342" y="72"/>
                  </a:lnTo>
                  <a:lnTo>
                    <a:pt x="300" y="72"/>
                  </a:lnTo>
                  <a:lnTo>
                    <a:pt x="300" y="60"/>
                  </a:lnTo>
                  <a:lnTo>
                    <a:pt x="312" y="48"/>
                  </a:lnTo>
                  <a:lnTo>
                    <a:pt x="312" y="42"/>
                  </a:lnTo>
                  <a:lnTo>
                    <a:pt x="318" y="30"/>
                  </a:lnTo>
                  <a:lnTo>
                    <a:pt x="294" y="42"/>
                  </a:lnTo>
                  <a:lnTo>
                    <a:pt x="252" y="36"/>
                  </a:lnTo>
                  <a:lnTo>
                    <a:pt x="246" y="30"/>
                  </a:lnTo>
                  <a:lnTo>
                    <a:pt x="246" y="18"/>
                  </a:lnTo>
                  <a:lnTo>
                    <a:pt x="240" y="6"/>
                  </a:lnTo>
                  <a:lnTo>
                    <a:pt x="234" y="6"/>
                  </a:lnTo>
                  <a:lnTo>
                    <a:pt x="234" y="12"/>
                  </a:lnTo>
                  <a:lnTo>
                    <a:pt x="228" y="6"/>
                  </a:lnTo>
                  <a:lnTo>
                    <a:pt x="204" y="6"/>
                  </a:lnTo>
                  <a:lnTo>
                    <a:pt x="198" y="0"/>
                  </a:lnTo>
                  <a:lnTo>
                    <a:pt x="168" y="0"/>
                  </a:lnTo>
                  <a:lnTo>
                    <a:pt x="192" y="36"/>
                  </a:lnTo>
                  <a:lnTo>
                    <a:pt x="180" y="48"/>
                  </a:lnTo>
                  <a:lnTo>
                    <a:pt x="198" y="72"/>
                  </a:lnTo>
                  <a:lnTo>
                    <a:pt x="216" y="90"/>
                  </a:lnTo>
                  <a:lnTo>
                    <a:pt x="186" y="78"/>
                  </a:lnTo>
                  <a:lnTo>
                    <a:pt x="162" y="84"/>
                  </a:lnTo>
                  <a:lnTo>
                    <a:pt x="162" y="108"/>
                  </a:lnTo>
                  <a:lnTo>
                    <a:pt x="132" y="108"/>
                  </a:lnTo>
                  <a:lnTo>
                    <a:pt x="126" y="96"/>
                  </a:lnTo>
                  <a:lnTo>
                    <a:pt x="84" y="96"/>
                  </a:lnTo>
                  <a:lnTo>
                    <a:pt x="84" y="126"/>
                  </a:lnTo>
                  <a:lnTo>
                    <a:pt x="90" y="126"/>
                  </a:lnTo>
                  <a:lnTo>
                    <a:pt x="84" y="132"/>
                  </a:lnTo>
                  <a:lnTo>
                    <a:pt x="90" y="144"/>
                  </a:lnTo>
                  <a:lnTo>
                    <a:pt x="78" y="150"/>
                  </a:lnTo>
                  <a:lnTo>
                    <a:pt x="72" y="150"/>
                  </a:lnTo>
                  <a:lnTo>
                    <a:pt x="72" y="168"/>
                  </a:lnTo>
                  <a:lnTo>
                    <a:pt x="78" y="174"/>
                  </a:lnTo>
                  <a:lnTo>
                    <a:pt x="66" y="174"/>
                  </a:lnTo>
                  <a:lnTo>
                    <a:pt x="54" y="180"/>
                  </a:lnTo>
                  <a:lnTo>
                    <a:pt x="48" y="180"/>
                  </a:lnTo>
                  <a:lnTo>
                    <a:pt x="48" y="186"/>
                  </a:lnTo>
                  <a:lnTo>
                    <a:pt x="54" y="192"/>
                  </a:lnTo>
                  <a:lnTo>
                    <a:pt x="60" y="192"/>
                  </a:lnTo>
                  <a:lnTo>
                    <a:pt x="72" y="204"/>
                  </a:lnTo>
                  <a:lnTo>
                    <a:pt x="72" y="210"/>
                  </a:lnTo>
                  <a:lnTo>
                    <a:pt x="66" y="210"/>
                  </a:lnTo>
                  <a:lnTo>
                    <a:pt x="60" y="216"/>
                  </a:lnTo>
                  <a:lnTo>
                    <a:pt x="54" y="228"/>
                  </a:lnTo>
                  <a:lnTo>
                    <a:pt x="48" y="228"/>
                  </a:lnTo>
                  <a:lnTo>
                    <a:pt x="42" y="234"/>
                  </a:lnTo>
                  <a:lnTo>
                    <a:pt x="42" y="240"/>
                  </a:lnTo>
                  <a:lnTo>
                    <a:pt x="18" y="240"/>
                  </a:lnTo>
                  <a:lnTo>
                    <a:pt x="12" y="234"/>
                  </a:lnTo>
                  <a:lnTo>
                    <a:pt x="6" y="234"/>
                  </a:lnTo>
                  <a:lnTo>
                    <a:pt x="12" y="258"/>
                  </a:lnTo>
                  <a:lnTo>
                    <a:pt x="12" y="264"/>
                  </a:lnTo>
                  <a:lnTo>
                    <a:pt x="18" y="270"/>
                  </a:lnTo>
                  <a:lnTo>
                    <a:pt x="18" y="276"/>
                  </a:lnTo>
                  <a:lnTo>
                    <a:pt x="6" y="282"/>
                  </a:lnTo>
                  <a:lnTo>
                    <a:pt x="0" y="288"/>
                  </a:lnTo>
                  <a:lnTo>
                    <a:pt x="6" y="294"/>
                  </a:lnTo>
                  <a:lnTo>
                    <a:pt x="6" y="306"/>
                  </a:lnTo>
                  <a:lnTo>
                    <a:pt x="0" y="312"/>
                  </a:lnTo>
                  <a:lnTo>
                    <a:pt x="0" y="324"/>
                  </a:lnTo>
                  <a:lnTo>
                    <a:pt x="12" y="324"/>
                  </a:lnTo>
                  <a:lnTo>
                    <a:pt x="24" y="336"/>
                  </a:lnTo>
                  <a:lnTo>
                    <a:pt x="24" y="354"/>
                  </a:lnTo>
                  <a:lnTo>
                    <a:pt x="30" y="360"/>
                  </a:lnTo>
                  <a:lnTo>
                    <a:pt x="18" y="360"/>
                  </a:lnTo>
                  <a:lnTo>
                    <a:pt x="12" y="366"/>
                  </a:lnTo>
                  <a:lnTo>
                    <a:pt x="12" y="384"/>
                  </a:lnTo>
                  <a:lnTo>
                    <a:pt x="18" y="390"/>
                  </a:lnTo>
                  <a:lnTo>
                    <a:pt x="24" y="390"/>
                  </a:lnTo>
                  <a:lnTo>
                    <a:pt x="36" y="396"/>
                  </a:lnTo>
                  <a:lnTo>
                    <a:pt x="36" y="408"/>
                  </a:lnTo>
                  <a:lnTo>
                    <a:pt x="30" y="4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4" name="Georgia" descr="© INSCALE GmbH, 05.05.2010&#10;http://www.presentationload.com/">
              <a:extLst>
                <a:ext uri="{FF2B5EF4-FFF2-40B4-BE49-F238E27FC236}">
                  <a16:creationId xmlns:a16="http://schemas.microsoft.com/office/drawing/2014/main" id="{F79B2811-C0EB-41C9-A708-B08074879426}"/>
                </a:ext>
              </a:extLst>
            </p:cNvPr>
            <p:cNvSpPr>
              <a:spLocks/>
            </p:cNvSpPr>
            <p:nvPr>
              <p:custDataLst>
                <p:tags r:id="rId31"/>
              </p:custDataLst>
            </p:nvPr>
          </p:nvSpPr>
          <p:spPr bwMode="gray">
            <a:xfrm>
              <a:off x="8890061" y="4331700"/>
              <a:ext cx="638957" cy="292404"/>
            </a:xfrm>
            <a:custGeom>
              <a:avLst/>
              <a:gdLst>
                <a:gd name="T0" fmla="*/ 2147483647 w 462"/>
                <a:gd name="T1" fmla="*/ 2147483647 h 210"/>
                <a:gd name="T2" fmla="*/ 2147483647 w 462"/>
                <a:gd name="T3" fmla="*/ 2147483647 h 210"/>
                <a:gd name="T4" fmla="*/ 2147483647 w 462"/>
                <a:gd name="T5" fmla="*/ 2147483647 h 210"/>
                <a:gd name="T6" fmla="*/ 2147483647 w 462"/>
                <a:gd name="T7" fmla="*/ 2147483647 h 210"/>
                <a:gd name="T8" fmla="*/ 2147483647 w 462"/>
                <a:gd name="T9" fmla="*/ 2147483647 h 210"/>
                <a:gd name="T10" fmla="*/ 2147483647 w 462"/>
                <a:gd name="T11" fmla="*/ 2147483647 h 210"/>
                <a:gd name="T12" fmla="*/ 2147483647 w 462"/>
                <a:gd name="T13" fmla="*/ 2147483647 h 210"/>
                <a:gd name="T14" fmla="*/ 2147483647 w 462"/>
                <a:gd name="T15" fmla="*/ 2147483647 h 210"/>
                <a:gd name="T16" fmla="*/ 2147483647 w 462"/>
                <a:gd name="T17" fmla="*/ 2147483647 h 210"/>
                <a:gd name="T18" fmla="*/ 2147483647 w 462"/>
                <a:gd name="T19" fmla="*/ 2147483647 h 210"/>
                <a:gd name="T20" fmla="*/ 2147483647 w 462"/>
                <a:gd name="T21" fmla="*/ 2147483647 h 210"/>
                <a:gd name="T22" fmla="*/ 2147483647 w 462"/>
                <a:gd name="T23" fmla="*/ 2147483647 h 210"/>
                <a:gd name="T24" fmla="*/ 2147483647 w 462"/>
                <a:gd name="T25" fmla="*/ 2147483647 h 210"/>
                <a:gd name="T26" fmla="*/ 2147483647 w 462"/>
                <a:gd name="T27" fmla="*/ 2147483647 h 210"/>
                <a:gd name="T28" fmla="*/ 2147483647 w 462"/>
                <a:gd name="T29" fmla="*/ 2147483647 h 210"/>
                <a:gd name="T30" fmla="*/ 2147483647 w 462"/>
                <a:gd name="T31" fmla="*/ 2147483647 h 210"/>
                <a:gd name="T32" fmla="*/ 2147483647 w 462"/>
                <a:gd name="T33" fmla="*/ 2147483647 h 210"/>
                <a:gd name="T34" fmla="*/ 2147483647 w 462"/>
                <a:gd name="T35" fmla="*/ 2147483647 h 210"/>
                <a:gd name="T36" fmla="*/ 2147483647 w 462"/>
                <a:gd name="T37" fmla="*/ 2147483647 h 210"/>
                <a:gd name="T38" fmla="*/ 2147483647 w 462"/>
                <a:gd name="T39" fmla="*/ 2147483647 h 210"/>
                <a:gd name="T40" fmla="*/ 2147483647 w 462"/>
                <a:gd name="T41" fmla="*/ 2147483647 h 210"/>
                <a:gd name="T42" fmla="*/ 2147483647 w 462"/>
                <a:gd name="T43" fmla="*/ 2147483647 h 210"/>
                <a:gd name="T44" fmla="*/ 2147483647 w 462"/>
                <a:gd name="T45" fmla="*/ 2147483647 h 210"/>
                <a:gd name="T46" fmla="*/ 2147483647 w 462"/>
                <a:gd name="T47" fmla="*/ 2147483647 h 210"/>
                <a:gd name="T48" fmla="*/ 2147483647 w 462"/>
                <a:gd name="T49" fmla="*/ 2147483647 h 210"/>
                <a:gd name="T50" fmla="*/ 2147483647 w 462"/>
                <a:gd name="T51" fmla="*/ 2147483647 h 210"/>
                <a:gd name="T52" fmla="*/ 2147483647 w 462"/>
                <a:gd name="T53" fmla="*/ 2147483647 h 210"/>
                <a:gd name="T54" fmla="*/ 2147483647 w 462"/>
                <a:gd name="T55" fmla="*/ 2147483647 h 210"/>
                <a:gd name="T56" fmla="*/ 2147483647 w 462"/>
                <a:gd name="T57" fmla="*/ 2147483647 h 210"/>
                <a:gd name="T58" fmla="*/ 2147483647 w 462"/>
                <a:gd name="T59" fmla="*/ 2147483647 h 210"/>
                <a:gd name="T60" fmla="*/ 2147483647 w 462"/>
                <a:gd name="T61" fmla="*/ 2147483647 h 210"/>
                <a:gd name="T62" fmla="*/ 2147483647 w 462"/>
                <a:gd name="T63" fmla="*/ 2147483647 h 210"/>
                <a:gd name="T64" fmla="*/ 2147483647 w 462"/>
                <a:gd name="T65" fmla="*/ 2147483647 h 210"/>
                <a:gd name="T66" fmla="*/ 2147483647 w 462"/>
                <a:gd name="T67" fmla="*/ 2147483647 h 210"/>
                <a:gd name="T68" fmla="*/ 2147483647 w 462"/>
                <a:gd name="T69" fmla="*/ 2147483647 h 210"/>
                <a:gd name="T70" fmla="*/ 2147483647 w 462"/>
                <a:gd name="T71" fmla="*/ 2147483647 h 210"/>
                <a:gd name="T72" fmla="*/ 2147483647 w 462"/>
                <a:gd name="T73" fmla="*/ 2147483647 h 210"/>
                <a:gd name="T74" fmla="*/ 2147483647 w 462"/>
                <a:gd name="T75" fmla="*/ 2147483647 h 210"/>
                <a:gd name="T76" fmla="*/ 2147483647 w 462"/>
                <a:gd name="T77" fmla="*/ 2147483647 h 210"/>
                <a:gd name="T78" fmla="*/ 2147483647 w 462"/>
                <a:gd name="T79" fmla="*/ 2147483647 h 210"/>
                <a:gd name="T80" fmla="*/ 2147483647 w 462"/>
                <a:gd name="T81" fmla="*/ 0 h 210"/>
                <a:gd name="T82" fmla="*/ 0 w 462"/>
                <a:gd name="T83" fmla="*/ 2147483647 h 2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2"/>
                <a:gd name="T127" fmla="*/ 0 h 210"/>
                <a:gd name="T128" fmla="*/ 462 w 462"/>
                <a:gd name="T129" fmla="*/ 210 h 2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2" h="210">
                  <a:moveTo>
                    <a:pt x="6" y="18"/>
                  </a:moveTo>
                  <a:lnTo>
                    <a:pt x="12" y="18"/>
                  </a:lnTo>
                  <a:lnTo>
                    <a:pt x="18" y="24"/>
                  </a:lnTo>
                  <a:lnTo>
                    <a:pt x="30" y="30"/>
                  </a:lnTo>
                  <a:lnTo>
                    <a:pt x="42" y="42"/>
                  </a:lnTo>
                  <a:lnTo>
                    <a:pt x="60" y="48"/>
                  </a:lnTo>
                  <a:lnTo>
                    <a:pt x="72" y="54"/>
                  </a:lnTo>
                  <a:lnTo>
                    <a:pt x="78" y="54"/>
                  </a:lnTo>
                  <a:lnTo>
                    <a:pt x="84" y="60"/>
                  </a:lnTo>
                  <a:lnTo>
                    <a:pt x="96" y="66"/>
                  </a:lnTo>
                  <a:lnTo>
                    <a:pt x="102" y="78"/>
                  </a:lnTo>
                  <a:lnTo>
                    <a:pt x="114" y="84"/>
                  </a:lnTo>
                  <a:lnTo>
                    <a:pt x="114" y="96"/>
                  </a:lnTo>
                  <a:lnTo>
                    <a:pt x="120" y="114"/>
                  </a:lnTo>
                  <a:lnTo>
                    <a:pt x="120" y="132"/>
                  </a:lnTo>
                  <a:lnTo>
                    <a:pt x="126" y="138"/>
                  </a:lnTo>
                  <a:lnTo>
                    <a:pt x="132" y="150"/>
                  </a:lnTo>
                  <a:lnTo>
                    <a:pt x="138" y="156"/>
                  </a:lnTo>
                  <a:lnTo>
                    <a:pt x="138" y="162"/>
                  </a:lnTo>
                  <a:lnTo>
                    <a:pt x="132" y="168"/>
                  </a:lnTo>
                  <a:lnTo>
                    <a:pt x="168" y="174"/>
                  </a:lnTo>
                  <a:lnTo>
                    <a:pt x="174" y="168"/>
                  </a:lnTo>
                  <a:lnTo>
                    <a:pt x="186" y="162"/>
                  </a:lnTo>
                  <a:lnTo>
                    <a:pt x="198" y="162"/>
                  </a:lnTo>
                  <a:lnTo>
                    <a:pt x="210" y="168"/>
                  </a:lnTo>
                  <a:lnTo>
                    <a:pt x="216" y="174"/>
                  </a:lnTo>
                  <a:lnTo>
                    <a:pt x="222" y="186"/>
                  </a:lnTo>
                  <a:lnTo>
                    <a:pt x="222" y="192"/>
                  </a:lnTo>
                  <a:lnTo>
                    <a:pt x="246" y="192"/>
                  </a:lnTo>
                  <a:lnTo>
                    <a:pt x="246" y="198"/>
                  </a:lnTo>
                  <a:lnTo>
                    <a:pt x="252" y="204"/>
                  </a:lnTo>
                  <a:lnTo>
                    <a:pt x="276" y="198"/>
                  </a:lnTo>
                  <a:lnTo>
                    <a:pt x="282" y="192"/>
                  </a:lnTo>
                  <a:lnTo>
                    <a:pt x="336" y="198"/>
                  </a:lnTo>
                  <a:lnTo>
                    <a:pt x="336" y="180"/>
                  </a:lnTo>
                  <a:lnTo>
                    <a:pt x="342" y="180"/>
                  </a:lnTo>
                  <a:lnTo>
                    <a:pt x="348" y="186"/>
                  </a:lnTo>
                  <a:lnTo>
                    <a:pt x="354" y="186"/>
                  </a:lnTo>
                  <a:lnTo>
                    <a:pt x="354" y="180"/>
                  </a:lnTo>
                  <a:lnTo>
                    <a:pt x="366" y="168"/>
                  </a:lnTo>
                  <a:lnTo>
                    <a:pt x="390" y="168"/>
                  </a:lnTo>
                  <a:lnTo>
                    <a:pt x="396" y="174"/>
                  </a:lnTo>
                  <a:lnTo>
                    <a:pt x="396" y="180"/>
                  </a:lnTo>
                  <a:lnTo>
                    <a:pt x="414" y="198"/>
                  </a:lnTo>
                  <a:lnTo>
                    <a:pt x="426" y="192"/>
                  </a:lnTo>
                  <a:lnTo>
                    <a:pt x="438" y="192"/>
                  </a:lnTo>
                  <a:lnTo>
                    <a:pt x="456" y="210"/>
                  </a:lnTo>
                  <a:lnTo>
                    <a:pt x="462" y="204"/>
                  </a:lnTo>
                  <a:lnTo>
                    <a:pt x="456" y="192"/>
                  </a:lnTo>
                  <a:lnTo>
                    <a:pt x="450" y="186"/>
                  </a:lnTo>
                  <a:lnTo>
                    <a:pt x="444" y="174"/>
                  </a:lnTo>
                  <a:lnTo>
                    <a:pt x="438" y="168"/>
                  </a:lnTo>
                  <a:lnTo>
                    <a:pt x="432" y="168"/>
                  </a:lnTo>
                  <a:lnTo>
                    <a:pt x="414" y="150"/>
                  </a:lnTo>
                  <a:lnTo>
                    <a:pt x="420" y="144"/>
                  </a:lnTo>
                  <a:lnTo>
                    <a:pt x="432" y="144"/>
                  </a:lnTo>
                  <a:lnTo>
                    <a:pt x="420" y="132"/>
                  </a:lnTo>
                  <a:lnTo>
                    <a:pt x="408" y="126"/>
                  </a:lnTo>
                  <a:lnTo>
                    <a:pt x="396" y="114"/>
                  </a:lnTo>
                  <a:lnTo>
                    <a:pt x="378" y="114"/>
                  </a:lnTo>
                  <a:lnTo>
                    <a:pt x="378" y="108"/>
                  </a:lnTo>
                  <a:lnTo>
                    <a:pt x="384" y="102"/>
                  </a:lnTo>
                  <a:lnTo>
                    <a:pt x="384" y="90"/>
                  </a:lnTo>
                  <a:lnTo>
                    <a:pt x="354" y="84"/>
                  </a:lnTo>
                  <a:lnTo>
                    <a:pt x="342" y="72"/>
                  </a:lnTo>
                  <a:lnTo>
                    <a:pt x="330" y="66"/>
                  </a:lnTo>
                  <a:lnTo>
                    <a:pt x="300" y="66"/>
                  </a:lnTo>
                  <a:lnTo>
                    <a:pt x="300" y="72"/>
                  </a:lnTo>
                  <a:lnTo>
                    <a:pt x="288" y="72"/>
                  </a:lnTo>
                  <a:lnTo>
                    <a:pt x="282" y="78"/>
                  </a:lnTo>
                  <a:lnTo>
                    <a:pt x="258" y="78"/>
                  </a:lnTo>
                  <a:lnTo>
                    <a:pt x="246" y="72"/>
                  </a:lnTo>
                  <a:lnTo>
                    <a:pt x="240" y="72"/>
                  </a:lnTo>
                  <a:lnTo>
                    <a:pt x="240" y="66"/>
                  </a:lnTo>
                  <a:lnTo>
                    <a:pt x="192" y="36"/>
                  </a:lnTo>
                  <a:lnTo>
                    <a:pt x="186" y="36"/>
                  </a:lnTo>
                  <a:lnTo>
                    <a:pt x="180" y="30"/>
                  </a:lnTo>
                  <a:lnTo>
                    <a:pt x="144" y="30"/>
                  </a:lnTo>
                  <a:lnTo>
                    <a:pt x="84" y="18"/>
                  </a:lnTo>
                  <a:lnTo>
                    <a:pt x="66" y="12"/>
                  </a:lnTo>
                  <a:lnTo>
                    <a:pt x="54" y="6"/>
                  </a:lnTo>
                  <a:lnTo>
                    <a:pt x="36" y="0"/>
                  </a:lnTo>
                  <a:lnTo>
                    <a:pt x="24" y="0"/>
                  </a:lnTo>
                  <a:lnTo>
                    <a:pt x="0" y="18"/>
                  </a:lnTo>
                  <a:lnTo>
                    <a:pt x="6"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5" name="France" descr="© INSCALE GmbH, 05.05.2010&#10;http://www.presentationload.com/">
              <a:extLst>
                <a:ext uri="{FF2B5EF4-FFF2-40B4-BE49-F238E27FC236}">
                  <a16:creationId xmlns:a16="http://schemas.microsoft.com/office/drawing/2014/main" id="{8621BA44-EB92-4629-BE11-76AC1914E1D0}"/>
                </a:ext>
              </a:extLst>
            </p:cNvPr>
            <p:cNvSpPr>
              <a:spLocks noEditPoints="1"/>
            </p:cNvSpPr>
            <p:nvPr>
              <p:custDataLst>
                <p:tags r:id="rId32"/>
              </p:custDataLst>
            </p:nvPr>
          </p:nvSpPr>
          <p:spPr bwMode="gray">
            <a:xfrm>
              <a:off x="4915505" y="3503217"/>
              <a:ext cx="1261683" cy="1088404"/>
            </a:xfrm>
            <a:custGeom>
              <a:avLst/>
              <a:gdLst>
                <a:gd name="T0" fmla="*/ 2147483647 w 230"/>
                <a:gd name="T1" fmla="*/ 2147483647 h 198"/>
                <a:gd name="T2" fmla="*/ 2147483647 w 230"/>
                <a:gd name="T3" fmla="*/ 2147483647 h 198"/>
                <a:gd name="T4" fmla="*/ 2147483647 w 230"/>
                <a:gd name="T5" fmla="*/ 2147483647 h 198"/>
                <a:gd name="T6" fmla="*/ 2147483647 w 230"/>
                <a:gd name="T7" fmla="*/ 2147483647 h 198"/>
                <a:gd name="T8" fmla="*/ 2147483647 w 230"/>
                <a:gd name="T9" fmla="*/ 2147483647 h 198"/>
                <a:gd name="T10" fmla="*/ 2147483647 w 230"/>
                <a:gd name="T11" fmla="*/ 2147483647 h 198"/>
                <a:gd name="T12" fmla="*/ 2147483647 w 230"/>
                <a:gd name="T13" fmla="*/ 2147483647 h 198"/>
                <a:gd name="T14" fmla="*/ 2147483647 w 230"/>
                <a:gd name="T15" fmla="*/ 2147483647 h 198"/>
                <a:gd name="T16" fmla="*/ 2147483647 w 230"/>
                <a:gd name="T17" fmla="*/ 2147483647 h 198"/>
                <a:gd name="T18" fmla="*/ 2147483647 w 230"/>
                <a:gd name="T19" fmla="*/ 2147483647 h 198"/>
                <a:gd name="T20" fmla="*/ 2147483647 w 230"/>
                <a:gd name="T21" fmla="*/ 2147483647 h 198"/>
                <a:gd name="T22" fmla="*/ 2147483647 w 230"/>
                <a:gd name="T23" fmla="*/ 2147483647 h 198"/>
                <a:gd name="T24" fmla="*/ 2147483647 w 230"/>
                <a:gd name="T25" fmla="*/ 2147483647 h 198"/>
                <a:gd name="T26" fmla="*/ 2147483647 w 230"/>
                <a:gd name="T27" fmla="*/ 2147483647 h 198"/>
                <a:gd name="T28" fmla="*/ 2147483647 w 230"/>
                <a:gd name="T29" fmla="*/ 2147483647 h 198"/>
                <a:gd name="T30" fmla="*/ 2147483647 w 230"/>
                <a:gd name="T31" fmla="*/ 2147483647 h 198"/>
                <a:gd name="T32" fmla="*/ 2147483647 w 230"/>
                <a:gd name="T33" fmla="*/ 2147483647 h 198"/>
                <a:gd name="T34" fmla="*/ 2147483647 w 230"/>
                <a:gd name="T35" fmla="*/ 2147483647 h 198"/>
                <a:gd name="T36" fmla="*/ 2147483647 w 230"/>
                <a:gd name="T37" fmla="*/ 2147483647 h 198"/>
                <a:gd name="T38" fmla="*/ 2147483647 w 230"/>
                <a:gd name="T39" fmla="*/ 2147483647 h 198"/>
                <a:gd name="T40" fmla="*/ 2147483647 w 230"/>
                <a:gd name="T41" fmla="*/ 2147483647 h 198"/>
                <a:gd name="T42" fmla="*/ 2147483647 w 230"/>
                <a:gd name="T43" fmla="*/ 2147483647 h 198"/>
                <a:gd name="T44" fmla="*/ 2147483647 w 230"/>
                <a:gd name="T45" fmla="*/ 2147483647 h 198"/>
                <a:gd name="T46" fmla="*/ 2147483647 w 230"/>
                <a:gd name="T47" fmla="*/ 2147483647 h 198"/>
                <a:gd name="T48" fmla="*/ 2147483647 w 230"/>
                <a:gd name="T49" fmla="*/ 2147483647 h 198"/>
                <a:gd name="T50" fmla="*/ 2147483647 w 230"/>
                <a:gd name="T51" fmla="*/ 2147483647 h 198"/>
                <a:gd name="T52" fmla="*/ 2147483647 w 230"/>
                <a:gd name="T53" fmla="*/ 2147483647 h 198"/>
                <a:gd name="T54" fmla="*/ 2147483647 w 230"/>
                <a:gd name="T55" fmla="*/ 2147483647 h 198"/>
                <a:gd name="T56" fmla="*/ 2147483647 w 230"/>
                <a:gd name="T57" fmla="*/ 2147483647 h 198"/>
                <a:gd name="T58" fmla="*/ 2147483647 w 230"/>
                <a:gd name="T59" fmla="*/ 2147483647 h 198"/>
                <a:gd name="T60" fmla="*/ 2147483647 w 230"/>
                <a:gd name="T61" fmla="*/ 2147483647 h 198"/>
                <a:gd name="T62" fmla="*/ 2147483647 w 230"/>
                <a:gd name="T63" fmla="*/ 2147483647 h 198"/>
                <a:gd name="T64" fmla="*/ 2147483647 w 230"/>
                <a:gd name="T65" fmla="*/ 2147483647 h 198"/>
                <a:gd name="T66" fmla="*/ 2147483647 w 230"/>
                <a:gd name="T67" fmla="*/ 2147483647 h 198"/>
                <a:gd name="T68" fmla="*/ 2147483647 w 230"/>
                <a:gd name="T69" fmla="*/ 2147483647 h 198"/>
                <a:gd name="T70" fmla="*/ 2147483647 w 230"/>
                <a:gd name="T71" fmla="*/ 2147483647 h 198"/>
                <a:gd name="T72" fmla="*/ 2147483647 w 230"/>
                <a:gd name="T73" fmla="*/ 2147483647 h 198"/>
                <a:gd name="T74" fmla="*/ 2147483647 w 230"/>
                <a:gd name="T75" fmla="*/ 2147483647 h 198"/>
                <a:gd name="T76" fmla="*/ 2147483647 w 230"/>
                <a:gd name="T77" fmla="*/ 2147483647 h 198"/>
                <a:gd name="T78" fmla="*/ 2147483647 w 230"/>
                <a:gd name="T79" fmla="*/ 2147483647 h 198"/>
                <a:gd name="T80" fmla="*/ 2147483647 w 230"/>
                <a:gd name="T81" fmla="*/ 2147483647 h 198"/>
                <a:gd name="T82" fmla="*/ 2147483647 w 230"/>
                <a:gd name="T83" fmla="*/ 2147483647 h 198"/>
                <a:gd name="T84" fmla="*/ 2147483647 w 230"/>
                <a:gd name="T85" fmla="*/ 2147483647 h 198"/>
                <a:gd name="T86" fmla="*/ 2147483647 w 230"/>
                <a:gd name="T87" fmla="*/ 2147483647 h 198"/>
                <a:gd name="T88" fmla="*/ 2147483647 w 230"/>
                <a:gd name="T89" fmla="*/ 2147483647 h 198"/>
                <a:gd name="T90" fmla="*/ 2147483647 w 230"/>
                <a:gd name="T91" fmla="*/ 2147483647 h 198"/>
                <a:gd name="T92" fmla="*/ 2147483647 w 230"/>
                <a:gd name="T93" fmla="*/ 2147483647 h 198"/>
                <a:gd name="T94" fmla="*/ 2147483647 w 230"/>
                <a:gd name="T95" fmla="*/ 2147483647 h 198"/>
                <a:gd name="T96" fmla="*/ 2147483647 w 230"/>
                <a:gd name="T97" fmla="*/ 2147483647 h 198"/>
                <a:gd name="T98" fmla="*/ 2147483647 w 230"/>
                <a:gd name="T99" fmla="*/ 2147483647 h 198"/>
                <a:gd name="T100" fmla="*/ 2147483647 w 230"/>
                <a:gd name="T101" fmla="*/ 2147483647 h 198"/>
                <a:gd name="T102" fmla="*/ 2147483647 w 230"/>
                <a:gd name="T103" fmla="*/ 2147483647 h 198"/>
                <a:gd name="T104" fmla="*/ 2147483647 w 230"/>
                <a:gd name="T105" fmla="*/ 2147483647 h 198"/>
                <a:gd name="T106" fmla="*/ 2147483647 w 230"/>
                <a:gd name="T107" fmla="*/ 2147483647 h 198"/>
                <a:gd name="T108" fmla="*/ 2147483647 w 230"/>
                <a:gd name="T109" fmla="*/ 2147483647 h 198"/>
                <a:gd name="T110" fmla="*/ 2147483647 w 230"/>
                <a:gd name="T111" fmla="*/ 2147483647 h 198"/>
                <a:gd name="T112" fmla="*/ 2147483647 w 230"/>
                <a:gd name="T113" fmla="*/ 2147483647 h 198"/>
                <a:gd name="T114" fmla="*/ 2147483647 w 230"/>
                <a:gd name="T115" fmla="*/ 2147483647 h 198"/>
                <a:gd name="T116" fmla="*/ 2147483647 w 230"/>
                <a:gd name="T117" fmla="*/ 2147483647 h 198"/>
                <a:gd name="T118" fmla="*/ 2147483647 w 230"/>
                <a:gd name="T119" fmla="*/ 2147483647 h 198"/>
                <a:gd name="T120" fmla="*/ 2147483647 w 230"/>
                <a:gd name="T121" fmla="*/ 2147483647 h 19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0"/>
                <a:gd name="T184" fmla="*/ 0 h 198"/>
                <a:gd name="T185" fmla="*/ 230 w 230"/>
                <a:gd name="T186" fmla="*/ 198 h 19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0" h="198">
                  <a:moveTo>
                    <a:pt x="230" y="172"/>
                  </a:moveTo>
                  <a:lnTo>
                    <a:pt x="230" y="172"/>
                  </a:lnTo>
                  <a:lnTo>
                    <a:pt x="230" y="166"/>
                  </a:lnTo>
                  <a:lnTo>
                    <a:pt x="228" y="166"/>
                  </a:lnTo>
                  <a:lnTo>
                    <a:pt x="224" y="168"/>
                  </a:lnTo>
                  <a:lnTo>
                    <a:pt x="224" y="170"/>
                  </a:lnTo>
                  <a:lnTo>
                    <a:pt x="220" y="172"/>
                  </a:lnTo>
                  <a:lnTo>
                    <a:pt x="218" y="174"/>
                  </a:lnTo>
                  <a:lnTo>
                    <a:pt x="216" y="178"/>
                  </a:lnTo>
                  <a:lnTo>
                    <a:pt x="216" y="182"/>
                  </a:lnTo>
                  <a:lnTo>
                    <a:pt x="218" y="186"/>
                  </a:lnTo>
                  <a:lnTo>
                    <a:pt x="218" y="190"/>
                  </a:lnTo>
                  <a:lnTo>
                    <a:pt x="218" y="192"/>
                  </a:lnTo>
                  <a:lnTo>
                    <a:pt x="218" y="194"/>
                  </a:lnTo>
                  <a:lnTo>
                    <a:pt x="222" y="196"/>
                  </a:lnTo>
                  <a:lnTo>
                    <a:pt x="224" y="198"/>
                  </a:lnTo>
                  <a:lnTo>
                    <a:pt x="230" y="192"/>
                  </a:lnTo>
                  <a:lnTo>
                    <a:pt x="230" y="186"/>
                  </a:lnTo>
                  <a:lnTo>
                    <a:pt x="228" y="186"/>
                  </a:lnTo>
                  <a:lnTo>
                    <a:pt x="230" y="184"/>
                  </a:lnTo>
                  <a:lnTo>
                    <a:pt x="230" y="172"/>
                  </a:lnTo>
                  <a:close/>
                  <a:moveTo>
                    <a:pt x="198" y="40"/>
                  </a:moveTo>
                  <a:lnTo>
                    <a:pt x="198" y="40"/>
                  </a:lnTo>
                  <a:lnTo>
                    <a:pt x="196" y="40"/>
                  </a:lnTo>
                  <a:lnTo>
                    <a:pt x="192" y="40"/>
                  </a:lnTo>
                  <a:lnTo>
                    <a:pt x="190" y="40"/>
                  </a:lnTo>
                  <a:lnTo>
                    <a:pt x="184" y="40"/>
                  </a:lnTo>
                  <a:lnTo>
                    <a:pt x="184" y="34"/>
                  </a:lnTo>
                  <a:lnTo>
                    <a:pt x="182" y="34"/>
                  </a:lnTo>
                  <a:lnTo>
                    <a:pt x="182" y="32"/>
                  </a:lnTo>
                  <a:lnTo>
                    <a:pt x="178" y="30"/>
                  </a:lnTo>
                  <a:lnTo>
                    <a:pt x="174" y="34"/>
                  </a:lnTo>
                  <a:lnTo>
                    <a:pt x="172" y="32"/>
                  </a:lnTo>
                  <a:lnTo>
                    <a:pt x="166" y="32"/>
                  </a:lnTo>
                  <a:lnTo>
                    <a:pt x="164" y="28"/>
                  </a:lnTo>
                  <a:lnTo>
                    <a:pt x="162" y="28"/>
                  </a:lnTo>
                  <a:lnTo>
                    <a:pt x="158" y="28"/>
                  </a:lnTo>
                  <a:lnTo>
                    <a:pt x="156" y="28"/>
                  </a:lnTo>
                  <a:lnTo>
                    <a:pt x="156" y="22"/>
                  </a:lnTo>
                  <a:lnTo>
                    <a:pt x="152" y="24"/>
                  </a:lnTo>
                  <a:lnTo>
                    <a:pt x="146" y="24"/>
                  </a:lnTo>
                  <a:lnTo>
                    <a:pt x="146" y="18"/>
                  </a:lnTo>
                  <a:lnTo>
                    <a:pt x="144" y="16"/>
                  </a:lnTo>
                  <a:lnTo>
                    <a:pt x="142" y="14"/>
                  </a:lnTo>
                  <a:lnTo>
                    <a:pt x="136" y="14"/>
                  </a:lnTo>
                  <a:lnTo>
                    <a:pt x="132" y="12"/>
                  </a:lnTo>
                  <a:lnTo>
                    <a:pt x="126" y="10"/>
                  </a:lnTo>
                  <a:lnTo>
                    <a:pt x="126" y="6"/>
                  </a:lnTo>
                  <a:lnTo>
                    <a:pt x="126" y="0"/>
                  </a:lnTo>
                  <a:lnTo>
                    <a:pt x="118" y="0"/>
                  </a:lnTo>
                  <a:lnTo>
                    <a:pt x="114" y="2"/>
                  </a:lnTo>
                  <a:lnTo>
                    <a:pt x="112" y="2"/>
                  </a:lnTo>
                  <a:lnTo>
                    <a:pt x="110" y="4"/>
                  </a:lnTo>
                  <a:lnTo>
                    <a:pt x="104" y="4"/>
                  </a:lnTo>
                  <a:lnTo>
                    <a:pt x="104" y="6"/>
                  </a:lnTo>
                  <a:lnTo>
                    <a:pt x="104" y="8"/>
                  </a:lnTo>
                  <a:lnTo>
                    <a:pt x="104" y="12"/>
                  </a:lnTo>
                  <a:lnTo>
                    <a:pt x="106" y="14"/>
                  </a:lnTo>
                  <a:lnTo>
                    <a:pt x="106" y="20"/>
                  </a:lnTo>
                  <a:lnTo>
                    <a:pt x="104" y="22"/>
                  </a:lnTo>
                  <a:lnTo>
                    <a:pt x="98" y="24"/>
                  </a:lnTo>
                  <a:lnTo>
                    <a:pt x="92" y="24"/>
                  </a:lnTo>
                  <a:lnTo>
                    <a:pt x="82" y="32"/>
                  </a:lnTo>
                  <a:lnTo>
                    <a:pt x="86" y="34"/>
                  </a:lnTo>
                  <a:lnTo>
                    <a:pt x="84" y="34"/>
                  </a:lnTo>
                  <a:lnTo>
                    <a:pt x="82" y="34"/>
                  </a:lnTo>
                  <a:lnTo>
                    <a:pt x="76" y="38"/>
                  </a:lnTo>
                  <a:lnTo>
                    <a:pt x="68" y="38"/>
                  </a:lnTo>
                  <a:lnTo>
                    <a:pt x="66" y="36"/>
                  </a:lnTo>
                  <a:lnTo>
                    <a:pt x="60" y="30"/>
                  </a:lnTo>
                  <a:lnTo>
                    <a:pt x="58" y="30"/>
                  </a:lnTo>
                  <a:lnTo>
                    <a:pt x="56" y="28"/>
                  </a:lnTo>
                  <a:lnTo>
                    <a:pt x="52" y="28"/>
                  </a:lnTo>
                  <a:lnTo>
                    <a:pt x="52" y="30"/>
                  </a:lnTo>
                  <a:lnTo>
                    <a:pt x="52" y="34"/>
                  </a:lnTo>
                  <a:lnTo>
                    <a:pt x="54" y="34"/>
                  </a:lnTo>
                  <a:lnTo>
                    <a:pt x="56" y="38"/>
                  </a:lnTo>
                  <a:lnTo>
                    <a:pt x="58" y="40"/>
                  </a:lnTo>
                  <a:lnTo>
                    <a:pt x="58" y="46"/>
                  </a:lnTo>
                  <a:lnTo>
                    <a:pt x="56" y="48"/>
                  </a:lnTo>
                  <a:lnTo>
                    <a:pt x="54" y="48"/>
                  </a:lnTo>
                  <a:lnTo>
                    <a:pt x="48" y="48"/>
                  </a:lnTo>
                  <a:lnTo>
                    <a:pt x="38" y="48"/>
                  </a:lnTo>
                  <a:lnTo>
                    <a:pt x="38" y="54"/>
                  </a:lnTo>
                  <a:lnTo>
                    <a:pt x="36" y="52"/>
                  </a:lnTo>
                  <a:lnTo>
                    <a:pt x="34" y="48"/>
                  </a:lnTo>
                  <a:lnTo>
                    <a:pt x="32" y="48"/>
                  </a:lnTo>
                  <a:lnTo>
                    <a:pt x="30" y="46"/>
                  </a:lnTo>
                  <a:lnTo>
                    <a:pt x="26" y="46"/>
                  </a:lnTo>
                  <a:lnTo>
                    <a:pt x="24" y="48"/>
                  </a:lnTo>
                  <a:lnTo>
                    <a:pt x="22" y="48"/>
                  </a:lnTo>
                  <a:lnTo>
                    <a:pt x="20" y="48"/>
                  </a:lnTo>
                  <a:lnTo>
                    <a:pt x="16" y="48"/>
                  </a:lnTo>
                  <a:lnTo>
                    <a:pt x="12" y="50"/>
                  </a:lnTo>
                  <a:lnTo>
                    <a:pt x="8" y="50"/>
                  </a:lnTo>
                  <a:lnTo>
                    <a:pt x="6" y="52"/>
                  </a:lnTo>
                  <a:lnTo>
                    <a:pt x="4" y="54"/>
                  </a:lnTo>
                  <a:lnTo>
                    <a:pt x="6" y="56"/>
                  </a:lnTo>
                  <a:lnTo>
                    <a:pt x="8" y="56"/>
                  </a:lnTo>
                  <a:lnTo>
                    <a:pt x="10" y="58"/>
                  </a:lnTo>
                  <a:lnTo>
                    <a:pt x="10" y="60"/>
                  </a:lnTo>
                  <a:lnTo>
                    <a:pt x="6" y="60"/>
                  </a:lnTo>
                  <a:lnTo>
                    <a:pt x="2" y="60"/>
                  </a:lnTo>
                  <a:lnTo>
                    <a:pt x="0" y="60"/>
                  </a:lnTo>
                  <a:lnTo>
                    <a:pt x="0" y="62"/>
                  </a:lnTo>
                  <a:lnTo>
                    <a:pt x="6" y="66"/>
                  </a:lnTo>
                  <a:lnTo>
                    <a:pt x="12" y="66"/>
                  </a:lnTo>
                  <a:lnTo>
                    <a:pt x="12" y="64"/>
                  </a:lnTo>
                  <a:lnTo>
                    <a:pt x="26" y="72"/>
                  </a:lnTo>
                  <a:lnTo>
                    <a:pt x="32" y="72"/>
                  </a:lnTo>
                  <a:lnTo>
                    <a:pt x="38" y="76"/>
                  </a:lnTo>
                  <a:lnTo>
                    <a:pt x="48" y="76"/>
                  </a:lnTo>
                  <a:lnTo>
                    <a:pt x="40" y="80"/>
                  </a:lnTo>
                  <a:lnTo>
                    <a:pt x="42" y="84"/>
                  </a:lnTo>
                  <a:lnTo>
                    <a:pt x="44" y="86"/>
                  </a:lnTo>
                  <a:lnTo>
                    <a:pt x="46" y="92"/>
                  </a:lnTo>
                  <a:lnTo>
                    <a:pt x="52" y="96"/>
                  </a:lnTo>
                  <a:lnTo>
                    <a:pt x="58" y="96"/>
                  </a:lnTo>
                  <a:lnTo>
                    <a:pt x="58" y="106"/>
                  </a:lnTo>
                  <a:lnTo>
                    <a:pt x="62" y="114"/>
                  </a:lnTo>
                  <a:lnTo>
                    <a:pt x="66" y="124"/>
                  </a:lnTo>
                  <a:lnTo>
                    <a:pt x="58" y="114"/>
                  </a:lnTo>
                  <a:lnTo>
                    <a:pt x="58" y="118"/>
                  </a:lnTo>
                  <a:lnTo>
                    <a:pt x="56" y="120"/>
                  </a:lnTo>
                  <a:lnTo>
                    <a:pt x="56" y="132"/>
                  </a:lnTo>
                  <a:lnTo>
                    <a:pt x="54" y="134"/>
                  </a:lnTo>
                  <a:lnTo>
                    <a:pt x="52" y="144"/>
                  </a:lnTo>
                  <a:lnTo>
                    <a:pt x="52" y="146"/>
                  </a:lnTo>
                  <a:lnTo>
                    <a:pt x="50" y="150"/>
                  </a:lnTo>
                  <a:lnTo>
                    <a:pt x="50" y="152"/>
                  </a:lnTo>
                  <a:lnTo>
                    <a:pt x="48" y="152"/>
                  </a:lnTo>
                  <a:lnTo>
                    <a:pt x="48" y="154"/>
                  </a:lnTo>
                  <a:lnTo>
                    <a:pt x="46" y="156"/>
                  </a:lnTo>
                  <a:lnTo>
                    <a:pt x="44" y="158"/>
                  </a:lnTo>
                  <a:lnTo>
                    <a:pt x="46" y="160"/>
                  </a:lnTo>
                  <a:lnTo>
                    <a:pt x="46" y="158"/>
                  </a:lnTo>
                  <a:lnTo>
                    <a:pt x="48" y="158"/>
                  </a:lnTo>
                  <a:lnTo>
                    <a:pt x="52" y="160"/>
                  </a:lnTo>
                  <a:lnTo>
                    <a:pt x="52" y="162"/>
                  </a:lnTo>
                  <a:lnTo>
                    <a:pt x="50" y="164"/>
                  </a:lnTo>
                  <a:lnTo>
                    <a:pt x="60" y="164"/>
                  </a:lnTo>
                  <a:lnTo>
                    <a:pt x="64" y="168"/>
                  </a:lnTo>
                  <a:lnTo>
                    <a:pt x="66" y="166"/>
                  </a:lnTo>
                  <a:lnTo>
                    <a:pt x="68" y="166"/>
                  </a:lnTo>
                  <a:lnTo>
                    <a:pt x="72" y="170"/>
                  </a:lnTo>
                  <a:lnTo>
                    <a:pt x="78" y="170"/>
                  </a:lnTo>
                  <a:lnTo>
                    <a:pt x="78" y="172"/>
                  </a:lnTo>
                  <a:lnTo>
                    <a:pt x="84" y="172"/>
                  </a:lnTo>
                  <a:lnTo>
                    <a:pt x="84" y="168"/>
                  </a:lnTo>
                  <a:lnTo>
                    <a:pt x="86" y="166"/>
                  </a:lnTo>
                  <a:lnTo>
                    <a:pt x="90" y="166"/>
                  </a:lnTo>
                  <a:lnTo>
                    <a:pt x="92" y="168"/>
                  </a:lnTo>
                  <a:lnTo>
                    <a:pt x="92" y="170"/>
                  </a:lnTo>
                  <a:lnTo>
                    <a:pt x="96" y="170"/>
                  </a:lnTo>
                  <a:lnTo>
                    <a:pt x="96" y="172"/>
                  </a:lnTo>
                  <a:lnTo>
                    <a:pt x="104" y="172"/>
                  </a:lnTo>
                  <a:lnTo>
                    <a:pt x="104" y="174"/>
                  </a:lnTo>
                  <a:lnTo>
                    <a:pt x="104" y="176"/>
                  </a:lnTo>
                  <a:lnTo>
                    <a:pt x="112" y="176"/>
                  </a:lnTo>
                  <a:lnTo>
                    <a:pt x="112" y="178"/>
                  </a:lnTo>
                  <a:lnTo>
                    <a:pt x="118" y="178"/>
                  </a:lnTo>
                  <a:lnTo>
                    <a:pt x="118" y="176"/>
                  </a:lnTo>
                  <a:lnTo>
                    <a:pt x="118" y="174"/>
                  </a:lnTo>
                  <a:lnTo>
                    <a:pt x="122" y="174"/>
                  </a:lnTo>
                  <a:lnTo>
                    <a:pt x="122" y="170"/>
                  </a:lnTo>
                  <a:lnTo>
                    <a:pt x="126" y="164"/>
                  </a:lnTo>
                  <a:lnTo>
                    <a:pt x="130" y="160"/>
                  </a:lnTo>
                  <a:lnTo>
                    <a:pt x="132" y="158"/>
                  </a:lnTo>
                  <a:lnTo>
                    <a:pt x="134" y="156"/>
                  </a:lnTo>
                  <a:lnTo>
                    <a:pt x="138" y="154"/>
                  </a:lnTo>
                  <a:lnTo>
                    <a:pt x="140" y="152"/>
                  </a:lnTo>
                  <a:lnTo>
                    <a:pt x="144" y="152"/>
                  </a:lnTo>
                  <a:lnTo>
                    <a:pt x="146" y="154"/>
                  </a:lnTo>
                  <a:lnTo>
                    <a:pt x="150" y="154"/>
                  </a:lnTo>
                  <a:lnTo>
                    <a:pt x="152" y="156"/>
                  </a:lnTo>
                  <a:lnTo>
                    <a:pt x="162" y="156"/>
                  </a:lnTo>
                  <a:lnTo>
                    <a:pt x="166" y="160"/>
                  </a:lnTo>
                  <a:lnTo>
                    <a:pt x="166" y="162"/>
                  </a:lnTo>
                  <a:lnTo>
                    <a:pt x="170" y="162"/>
                  </a:lnTo>
                  <a:lnTo>
                    <a:pt x="172" y="164"/>
                  </a:lnTo>
                  <a:lnTo>
                    <a:pt x="178" y="164"/>
                  </a:lnTo>
                  <a:lnTo>
                    <a:pt x="182" y="162"/>
                  </a:lnTo>
                  <a:lnTo>
                    <a:pt x="184" y="160"/>
                  </a:lnTo>
                  <a:lnTo>
                    <a:pt x="186" y="154"/>
                  </a:lnTo>
                  <a:lnTo>
                    <a:pt x="192" y="150"/>
                  </a:lnTo>
                  <a:lnTo>
                    <a:pt x="196" y="150"/>
                  </a:lnTo>
                  <a:lnTo>
                    <a:pt x="196" y="148"/>
                  </a:lnTo>
                  <a:lnTo>
                    <a:pt x="200" y="144"/>
                  </a:lnTo>
                  <a:lnTo>
                    <a:pt x="200" y="142"/>
                  </a:lnTo>
                  <a:lnTo>
                    <a:pt x="198" y="140"/>
                  </a:lnTo>
                  <a:lnTo>
                    <a:pt x="192" y="140"/>
                  </a:lnTo>
                  <a:lnTo>
                    <a:pt x="188" y="138"/>
                  </a:lnTo>
                  <a:lnTo>
                    <a:pt x="186" y="136"/>
                  </a:lnTo>
                  <a:lnTo>
                    <a:pt x="186" y="134"/>
                  </a:lnTo>
                  <a:lnTo>
                    <a:pt x="188" y="132"/>
                  </a:lnTo>
                  <a:lnTo>
                    <a:pt x="190" y="130"/>
                  </a:lnTo>
                  <a:lnTo>
                    <a:pt x="190" y="126"/>
                  </a:lnTo>
                  <a:lnTo>
                    <a:pt x="188" y="126"/>
                  </a:lnTo>
                  <a:lnTo>
                    <a:pt x="184" y="126"/>
                  </a:lnTo>
                  <a:lnTo>
                    <a:pt x="182" y="120"/>
                  </a:lnTo>
                  <a:lnTo>
                    <a:pt x="188" y="120"/>
                  </a:lnTo>
                  <a:lnTo>
                    <a:pt x="192" y="116"/>
                  </a:lnTo>
                  <a:lnTo>
                    <a:pt x="192" y="114"/>
                  </a:lnTo>
                  <a:lnTo>
                    <a:pt x="186" y="108"/>
                  </a:lnTo>
                  <a:lnTo>
                    <a:pt x="188" y="106"/>
                  </a:lnTo>
                  <a:lnTo>
                    <a:pt x="190" y="106"/>
                  </a:lnTo>
                  <a:lnTo>
                    <a:pt x="190" y="104"/>
                  </a:lnTo>
                  <a:lnTo>
                    <a:pt x="186" y="100"/>
                  </a:lnTo>
                  <a:lnTo>
                    <a:pt x="188" y="94"/>
                  </a:lnTo>
                  <a:lnTo>
                    <a:pt x="186" y="94"/>
                  </a:lnTo>
                  <a:lnTo>
                    <a:pt x="182" y="94"/>
                  </a:lnTo>
                  <a:lnTo>
                    <a:pt x="176" y="100"/>
                  </a:lnTo>
                  <a:lnTo>
                    <a:pt x="174" y="100"/>
                  </a:lnTo>
                  <a:lnTo>
                    <a:pt x="174" y="98"/>
                  </a:lnTo>
                  <a:lnTo>
                    <a:pt x="176" y="96"/>
                  </a:lnTo>
                  <a:lnTo>
                    <a:pt x="174" y="94"/>
                  </a:lnTo>
                  <a:lnTo>
                    <a:pt x="178" y="92"/>
                  </a:lnTo>
                  <a:lnTo>
                    <a:pt x="178" y="88"/>
                  </a:lnTo>
                  <a:lnTo>
                    <a:pt x="182" y="86"/>
                  </a:lnTo>
                  <a:lnTo>
                    <a:pt x="182" y="82"/>
                  </a:lnTo>
                  <a:lnTo>
                    <a:pt x="186" y="82"/>
                  </a:lnTo>
                  <a:lnTo>
                    <a:pt x="188" y="80"/>
                  </a:lnTo>
                  <a:lnTo>
                    <a:pt x="190" y="78"/>
                  </a:lnTo>
                  <a:lnTo>
                    <a:pt x="192" y="76"/>
                  </a:lnTo>
                  <a:lnTo>
                    <a:pt x="192" y="74"/>
                  </a:lnTo>
                  <a:lnTo>
                    <a:pt x="198" y="76"/>
                  </a:lnTo>
                  <a:lnTo>
                    <a:pt x="198" y="72"/>
                  </a:lnTo>
                  <a:lnTo>
                    <a:pt x="198" y="60"/>
                  </a:lnTo>
                  <a:lnTo>
                    <a:pt x="200" y="58"/>
                  </a:lnTo>
                  <a:lnTo>
                    <a:pt x="202" y="56"/>
                  </a:lnTo>
                  <a:lnTo>
                    <a:pt x="204" y="54"/>
                  </a:lnTo>
                  <a:lnTo>
                    <a:pt x="204" y="50"/>
                  </a:lnTo>
                  <a:lnTo>
                    <a:pt x="208" y="46"/>
                  </a:lnTo>
                  <a:lnTo>
                    <a:pt x="210" y="42"/>
                  </a:lnTo>
                  <a:lnTo>
                    <a:pt x="204" y="40"/>
                  </a:lnTo>
                  <a:lnTo>
                    <a:pt x="198" y="4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6" name="Finland" descr="© INSCALE GmbH, 05.05.2010&#10;http://www.presentationload.com/">
              <a:extLst>
                <a:ext uri="{FF2B5EF4-FFF2-40B4-BE49-F238E27FC236}">
                  <a16:creationId xmlns:a16="http://schemas.microsoft.com/office/drawing/2014/main" id="{B3FB665E-EB44-433B-A88B-CD3EAFCA5CA3}"/>
                </a:ext>
              </a:extLst>
            </p:cNvPr>
            <p:cNvSpPr>
              <a:spLocks/>
            </p:cNvSpPr>
            <p:nvPr>
              <p:custDataLst>
                <p:tags r:id="rId33"/>
              </p:custDataLst>
            </p:nvPr>
          </p:nvSpPr>
          <p:spPr bwMode="gray">
            <a:xfrm>
              <a:off x="6984004" y="1597163"/>
              <a:ext cx="871806" cy="990933"/>
            </a:xfrm>
            <a:custGeom>
              <a:avLst/>
              <a:gdLst>
                <a:gd name="T0" fmla="*/ 2147483647 w 630"/>
                <a:gd name="T1" fmla="*/ 2147483647 h 714"/>
                <a:gd name="T2" fmla="*/ 2147483647 w 630"/>
                <a:gd name="T3" fmla="*/ 2147483647 h 714"/>
                <a:gd name="T4" fmla="*/ 2147483647 w 630"/>
                <a:gd name="T5" fmla="*/ 2147483647 h 714"/>
                <a:gd name="T6" fmla="*/ 2147483647 w 630"/>
                <a:gd name="T7" fmla="*/ 2147483647 h 714"/>
                <a:gd name="T8" fmla="*/ 2147483647 w 630"/>
                <a:gd name="T9" fmla="*/ 2147483647 h 714"/>
                <a:gd name="T10" fmla="*/ 2147483647 w 630"/>
                <a:gd name="T11" fmla="*/ 2147483647 h 714"/>
                <a:gd name="T12" fmla="*/ 2147483647 w 630"/>
                <a:gd name="T13" fmla="*/ 2147483647 h 714"/>
                <a:gd name="T14" fmla="*/ 2147483647 w 630"/>
                <a:gd name="T15" fmla="*/ 2147483647 h 714"/>
                <a:gd name="T16" fmla="*/ 2147483647 w 630"/>
                <a:gd name="T17" fmla="*/ 2147483647 h 714"/>
                <a:gd name="T18" fmla="*/ 2147483647 w 630"/>
                <a:gd name="T19" fmla="*/ 2147483647 h 714"/>
                <a:gd name="T20" fmla="*/ 2147483647 w 630"/>
                <a:gd name="T21" fmla="*/ 2147483647 h 714"/>
                <a:gd name="T22" fmla="*/ 2147483647 w 630"/>
                <a:gd name="T23" fmla="*/ 2147483647 h 714"/>
                <a:gd name="T24" fmla="*/ 2147483647 w 630"/>
                <a:gd name="T25" fmla="*/ 2147483647 h 714"/>
                <a:gd name="T26" fmla="*/ 2147483647 w 630"/>
                <a:gd name="T27" fmla="*/ 2147483647 h 714"/>
                <a:gd name="T28" fmla="*/ 2147483647 w 630"/>
                <a:gd name="T29" fmla="*/ 2147483647 h 714"/>
                <a:gd name="T30" fmla="*/ 2147483647 w 630"/>
                <a:gd name="T31" fmla="*/ 2147483647 h 714"/>
                <a:gd name="T32" fmla="*/ 2147483647 w 630"/>
                <a:gd name="T33" fmla="*/ 2147483647 h 714"/>
                <a:gd name="T34" fmla="*/ 2147483647 w 630"/>
                <a:gd name="T35" fmla="*/ 2147483647 h 714"/>
                <a:gd name="T36" fmla="*/ 2147483647 w 630"/>
                <a:gd name="T37" fmla="*/ 2147483647 h 714"/>
                <a:gd name="T38" fmla="*/ 2147483647 w 630"/>
                <a:gd name="T39" fmla="*/ 2147483647 h 714"/>
                <a:gd name="T40" fmla="*/ 2147483647 w 630"/>
                <a:gd name="T41" fmla="*/ 2147483647 h 714"/>
                <a:gd name="T42" fmla="*/ 2147483647 w 630"/>
                <a:gd name="T43" fmla="*/ 2147483647 h 714"/>
                <a:gd name="T44" fmla="*/ 2147483647 w 630"/>
                <a:gd name="T45" fmla="*/ 2147483647 h 714"/>
                <a:gd name="T46" fmla="*/ 2147483647 w 630"/>
                <a:gd name="T47" fmla="*/ 2147483647 h 714"/>
                <a:gd name="T48" fmla="*/ 2147483647 w 630"/>
                <a:gd name="T49" fmla="*/ 2147483647 h 714"/>
                <a:gd name="T50" fmla="*/ 2147483647 w 630"/>
                <a:gd name="T51" fmla="*/ 2147483647 h 714"/>
                <a:gd name="T52" fmla="*/ 2147483647 w 630"/>
                <a:gd name="T53" fmla="*/ 2147483647 h 714"/>
                <a:gd name="T54" fmla="*/ 2147483647 w 630"/>
                <a:gd name="T55" fmla="*/ 2147483647 h 714"/>
                <a:gd name="T56" fmla="*/ 2147483647 w 630"/>
                <a:gd name="T57" fmla="*/ 2147483647 h 714"/>
                <a:gd name="T58" fmla="*/ 2147483647 w 630"/>
                <a:gd name="T59" fmla="*/ 2147483647 h 714"/>
                <a:gd name="T60" fmla="*/ 2147483647 w 630"/>
                <a:gd name="T61" fmla="*/ 2147483647 h 714"/>
                <a:gd name="T62" fmla="*/ 2147483647 w 630"/>
                <a:gd name="T63" fmla="*/ 2147483647 h 714"/>
                <a:gd name="T64" fmla="*/ 2147483647 w 630"/>
                <a:gd name="T65" fmla="*/ 2147483647 h 714"/>
                <a:gd name="T66" fmla="*/ 2147483647 w 630"/>
                <a:gd name="T67" fmla="*/ 2147483647 h 714"/>
                <a:gd name="T68" fmla="*/ 2147483647 w 630"/>
                <a:gd name="T69" fmla="*/ 2147483647 h 714"/>
                <a:gd name="T70" fmla="*/ 2147483647 w 630"/>
                <a:gd name="T71" fmla="*/ 2147483647 h 714"/>
                <a:gd name="T72" fmla="*/ 2147483647 w 630"/>
                <a:gd name="T73" fmla="*/ 2147483647 h 714"/>
                <a:gd name="T74" fmla="*/ 2147483647 w 630"/>
                <a:gd name="T75" fmla="*/ 2147483647 h 714"/>
                <a:gd name="T76" fmla="*/ 2147483647 w 630"/>
                <a:gd name="T77" fmla="*/ 2147483647 h 714"/>
                <a:gd name="T78" fmla="*/ 2147483647 w 630"/>
                <a:gd name="T79" fmla="*/ 2147483647 h 714"/>
                <a:gd name="T80" fmla="*/ 2147483647 w 630"/>
                <a:gd name="T81" fmla="*/ 2147483647 h 714"/>
                <a:gd name="T82" fmla="*/ 2147483647 w 630"/>
                <a:gd name="T83" fmla="*/ 2147483647 h 714"/>
                <a:gd name="T84" fmla="*/ 2147483647 w 630"/>
                <a:gd name="T85" fmla="*/ 2147483647 h 714"/>
                <a:gd name="T86" fmla="*/ 2147483647 w 630"/>
                <a:gd name="T87" fmla="*/ 2147483647 h 714"/>
                <a:gd name="T88" fmla="*/ 2147483647 w 630"/>
                <a:gd name="T89" fmla="*/ 2147483647 h 714"/>
                <a:gd name="T90" fmla="*/ 2147483647 w 630"/>
                <a:gd name="T91" fmla="*/ 2147483647 h 714"/>
                <a:gd name="T92" fmla="*/ 2147483647 w 630"/>
                <a:gd name="T93" fmla="*/ 2147483647 h 714"/>
                <a:gd name="T94" fmla="*/ 2147483647 w 630"/>
                <a:gd name="T95" fmla="*/ 2147483647 h 714"/>
                <a:gd name="T96" fmla="*/ 2147483647 w 630"/>
                <a:gd name="T97" fmla="*/ 2147483647 h 714"/>
                <a:gd name="T98" fmla="*/ 2147483647 w 630"/>
                <a:gd name="T99" fmla="*/ 2147483647 h 714"/>
                <a:gd name="T100" fmla="*/ 2147483647 w 630"/>
                <a:gd name="T101" fmla="*/ 2147483647 h 714"/>
                <a:gd name="T102" fmla="*/ 2147483647 w 630"/>
                <a:gd name="T103" fmla="*/ 2147483647 h 714"/>
                <a:gd name="T104" fmla="*/ 2147483647 w 630"/>
                <a:gd name="T105" fmla="*/ 2147483647 h 714"/>
                <a:gd name="T106" fmla="*/ 2147483647 w 630"/>
                <a:gd name="T107" fmla="*/ 0 h 714"/>
                <a:gd name="T108" fmla="*/ 2147483647 w 630"/>
                <a:gd name="T109" fmla="*/ 2147483647 h 714"/>
                <a:gd name="T110" fmla="*/ 2147483647 w 630"/>
                <a:gd name="T111" fmla="*/ 2147483647 h 714"/>
                <a:gd name="T112" fmla="*/ 2147483647 w 630"/>
                <a:gd name="T113" fmla="*/ 2147483647 h 714"/>
                <a:gd name="T114" fmla="*/ 2147483647 w 630"/>
                <a:gd name="T115" fmla="*/ 2147483647 h 714"/>
                <a:gd name="T116" fmla="*/ 2147483647 w 630"/>
                <a:gd name="T117" fmla="*/ 2147483647 h 7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30"/>
                <a:gd name="T178" fmla="*/ 0 h 714"/>
                <a:gd name="T179" fmla="*/ 630 w 630"/>
                <a:gd name="T180" fmla="*/ 714 h 7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30" h="714">
                  <a:moveTo>
                    <a:pt x="162" y="84"/>
                  </a:moveTo>
                  <a:lnTo>
                    <a:pt x="156" y="90"/>
                  </a:lnTo>
                  <a:lnTo>
                    <a:pt x="144" y="96"/>
                  </a:lnTo>
                  <a:lnTo>
                    <a:pt x="132" y="96"/>
                  </a:lnTo>
                  <a:lnTo>
                    <a:pt x="126" y="90"/>
                  </a:lnTo>
                  <a:lnTo>
                    <a:pt x="108" y="90"/>
                  </a:lnTo>
                  <a:lnTo>
                    <a:pt x="96" y="84"/>
                  </a:lnTo>
                  <a:lnTo>
                    <a:pt x="84" y="84"/>
                  </a:lnTo>
                  <a:lnTo>
                    <a:pt x="72" y="72"/>
                  </a:lnTo>
                  <a:lnTo>
                    <a:pt x="60" y="66"/>
                  </a:lnTo>
                  <a:lnTo>
                    <a:pt x="54" y="54"/>
                  </a:lnTo>
                  <a:lnTo>
                    <a:pt x="48" y="48"/>
                  </a:lnTo>
                  <a:lnTo>
                    <a:pt x="30" y="48"/>
                  </a:lnTo>
                  <a:lnTo>
                    <a:pt x="24" y="54"/>
                  </a:lnTo>
                  <a:lnTo>
                    <a:pt x="24" y="66"/>
                  </a:lnTo>
                  <a:lnTo>
                    <a:pt x="6" y="60"/>
                  </a:lnTo>
                  <a:lnTo>
                    <a:pt x="0" y="66"/>
                  </a:lnTo>
                  <a:lnTo>
                    <a:pt x="6" y="72"/>
                  </a:lnTo>
                  <a:lnTo>
                    <a:pt x="18" y="78"/>
                  </a:lnTo>
                  <a:lnTo>
                    <a:pt x="24" y="84"/>
                  </a:lnTo>
                  <a:lnTo>
                    <a:pt x="36" y="90"/>
                  </a:lnTo>
                  <a:lnTo>
                    <a:pt x="48" y="90"/>
                  </a:lnTo>
                  <a:lnTo>
                    <a:pt x="54" y="96"/>
                  </a:lnTo>
                  <a:lnTo>
                    <a:pt x="60" y="96"/>
                  </a:lnTo>
                  <a:lnTo>
                    <a:pt x="72" y="108"/>
                  </a:lnTo>
                  <a:lnTo>
                    <a:pt x="108" y="108"/>
                  </a:lnTo>
                  <a:lnTo>
                    <a:pt x="138" y="126"/>
                  </a:lnTo>
                  <a:lnTo>
                    <a:pt x="150" y="126"/>
                  </a:lnTo>
                  <a:lnTo>
                    <a:pt x="156" y="132"/>
                  </a:lnTo>
                  <a:lnTo>
                    <a:pt x="162" y="132"/>
                  </a:lnTo>
                  <a:lnTo>
                    <a:pt x="162" y="156"/>
                  </a:lnTo>
                  <a:lnTo>
                    <a:pt x="156" y="162"/>
                  </a:lnTo>
                  <a:lnTo>
                    <a:pt x="156" y="168"/>
                  </a:lnTo>
                  <a:lnTo>
                    <a:pt x="168" y="174"/>
                  </a:lnTo>
                  <a:lnTo>
                    <a:pt x="162" y="198"/>
                  </a:lnTo>
                  <a:lnTo>
                    <a:pt x="186" y="210"/>
                  </a:lnTo>
                  <a:lnTo>
                    <a:pt x="180" y="222"/>
                  </a:lnTo>
                  <a:lnTo>
                    <a:pt x="174" y="228"/>
                  </a:lnTo>
                  <a:lnTo>
                    <a:pt x="168" y="240"/>
                  </a:lnTo>
                  <a:lnTo>
                    <a:pt x="168" y="246"/>
                  </a:lnTo>
                  <a:lnTo>
                    <a:pt x="180" y="258"/>
                  </a:lnTo>
                  <a:lnTo>
                    <a:pt x="192" y="264"/>
                  </a:lnTo>
                  <a:lnTo>
                    <a:pt x="198" y="270"/>
                  </a:lnTo>
                  <a:lnTo>
                    <a:pt x="210" y="306"/>
                  </a:lnTo>
                  <a:lnTo>
                    <a:pt x="222" y="294"/>
                  </a:lnTo>
                  <a:lnTo>
                    <a:pt x="228" y="294"/>
                  </a:lnTo>
                  <a:lnTo>
                    <a:pt x="234" y="300"/>
                  </a:lnTo>
                  <a:lnTo>
                    <a:pt x="246" y="300"/>
                  </a:lnTo>
                  <a:lnTo>
                    <a:pt x="270" y="324"/>
                  </a:lnTo>
                  <a:lnTo>
                    <a:pt x="270" y="336"/>
                  </a:lnTo>
                  <a:lnTo>
                    <a:pt x="276" y="348"/>
                  </a:lnTo>
                  <a:lnTo>
                    <a:pt x="276" y="354"/>
                  </a:lnTo>
                  <a:lnTo>
                    <a:pt x="264" y="348"/>
                  </a:lnTo>
                  <a:lnTo>
                    <a:pt x="246" y="348"/>
                  </a:lnTo>
                  <a:lnTo>
                    <a:pt x="240" y="354"/>
                  </a:lnTo>
                  <a:lnTo>
                    <a:pt x="234" y="366"/>
                  </a:lnTo>
                  <a:lnTo>
                    <a:pt x="228" y="372"/>
                  </a:lnTo>
                  <a:lnTo>
                    <a:pt x="222" y="384"/>
                  </a:lnTo>
                  <a:lnTo>
                    <a:pt x="216" y="390"/>
                  </a:lnTo>
                  <a:lnTo>
                    <a:pt x="180" y="420"/>
                  </a:lnTo>
                  <a:lnTo>
                    <a:pt x="144" y="432"/>
                  </a:lnTo>
                  <a:lnTo>
                    <a:pt x="138" y="438"/>
                  </a:lnTo>
                  <a:lnTo>
                    <a:pt x="126" y="444"/>
                  </a:lnTo>
                  <a:lnTo>
                    <a:pt x="120" y="456"/>
                  </a:lnTo>
                  <a:lnTo>
                    <a:pt x="120" y="462"/>
                  </a:lnTo>
                  <a:lnTo>
                    <a:pt x="108" y="474"/>
                  </a:lnTo>
                  <a:lnTo>
                    <a:pt x="90" y="474"/>
                  </a:lnTo>
                  <a:lnTo>
                    <a:pt x="66" y="504"/>
                  </a:lnTo>
                  <a:lnTo>
                    <a:pt x="66" y="534"/>
                  </a:lnTo>
                  <a:lnTo>
                    <a:pt x="72" y="540"/>
                  </a:lnTo>
                  <a:lnTo>
                    <a:pt x="72" y="570"/>
                  </a:lnTo>
                  <a:lnTo>
                    <a:pt x="96" y="588"/>
                  </a:lnTo>
                  <a:lnTo>
                    <a:pt x="96" y="594"/>
                  </a:lnTo>
                  <a:lnTo>
                    <a:pt x="90" y="600"/>
                  </a:lnTo>
                  <a:lnTo>
                    <a:pt x="90" y="612"/>
                  </a:lnTo>
                  <a:lnTo>
                    <a:pt x="84" y="630"/>
                  </a:lnTo>
                  <a:lnTo>
                    <a:pt x="84" y="648"/>
                  </a:lnTo>
                  <a:lnTo>
                    <a:pt x="90" y="654"/>
                  </a:lnTo>
                  <a:lnTo>
                    <a:pt x="96" y="666"/>
                  </a:lnTo>
                  <a:lnTo>
                    <a:pt x="108" y="678"/>
                  </a:lnTo>
                  <a:lnTo>
                    <a:pt x="132" y="690"/>
                  </a:lnTo>
                  <a:lnTo>
                    <a:pt x="174" y="690"/>
                  </a:lnTo>
                  <a:lnTo>
                    <a:pt x="174" y="696"/>
                  </a:lnTo>
                  <a:lnTo>
                    <a:pt x="168" y="702"/>
                  </a:lnTo>
                  <a:lnTo>
                    <a:pt x="168" y="708"/>
                  </a:lnTo>
                  <a:lnTo>
                    <a:pt x="174" y="714"/>
                  </a:lnTo>
                  <a:lnTo>
                    <a:pt x="240" y="714"/>
                  </a:lnTo>
                  <a:lnTo>
                    <a:pt x="252" y="708"/>
                  </a:lnTo>
                  <a:lnTo>
                    <a:pt x="270" y="708"/>
                  </a:lnTo>
                  <a:lnTo>
                    <a:pt x="300" y="696"/>
                  </a:lnTo>
                  <a:lnTo>
                    <a:pt x="336" y="696"/>
                  </a:lnTo>
                  <a:lnTo>
                    <a:pt x="384" y="672"/>
                  </a:lnTo>
                  <a:lnTo>
                    <a:pt x="462" y="672"/>
                  </a:lnTo>
                  <a:lnTo>
                    <a:pt x="456" y="660"/>
                  </a:lnTo>
                  <a:lnTo>
                    <a:pt x="516" y="630"/>
                  </a:lnTo>
                  <a:lnTo>
                    <a:pt x="576" y="570"/>
                  </a:lnTo>
                  <a:lnTo>
                    <a:pt x="582" y="570"/>
                  </a:lnTo>
                  <a:lnTo>
                    <a:pt x="618" y="534"/>
                  </a:lnTo>
                  <a:lnTo>
                    <a:pt x="624" y="522"/>
                  </a:lnTo>
                  <a:lnTo>
                    <a:pt x="630" y="516"/>
                  </a:lnTo>
                  <a:lnTo>
                    <a:pt x="630" y="504"/>
                  </a:lnTo>
                  <a:lnTo>
                    <a:pt x="624" y="492"/>
                  </a:lnTo>
                  <a:lnTo>
                    <a:pt x="618" y="486"/>
                  </a:lnTo>
                  <a:lnTo>
                    <a:pt x="612" y="474"/>
                  </a:lnTo>
                  <a:lnTo>
                    <a:pt x="540" y="438"/>
                  </a:lnTo>
                  <a:lnTo>
                    <a:pt x="546" y="438"/>
                  </a:lnTo>
                  <a:lnTo>
                    <a:pt x="570" y="414"/>
                  </a:lnTo>
                  <a:lnTo>
                    <a:pt x="570" y="408"/>
                  </a:lnTo>
                  <a:lnTo>
                    <a:pt x="564" y="402"/>
                  </a:lnTo>
                  <a:lnTo>
                    <a:pt x="552" y="396"/>
                  </a:lnTo>
                  <a:lnTo>
                    <a:pt x="528" y="390"/>
                  </a:lnTo>
                  <a:lnTo>
                    <a:pt x="534" y="378"/>
                  </a:lnTo>
                  <a:lnTo>
                    <a:pt x="540" y="372"/>
                  </a:lnTo>
                  <a:lnTo>
                    <a:pt x="540" y="366"/>
                  </a:lnTo>
                  <a:lnTo>
                    <a:pt x="534" y="360"/>
                  </a:lnTo>
                  <a:lnTo>
                    <a:pt x="528" y="360"/>
                  </a:lnTo>
                  <a:lnTo>
                    <a:pt x="522" y="354"/>
                  </a:lnTo>
                  <a:lnTo>
                    <a:pt x="510" y="354"/>
                  </a:lnTo>
                  <a:lnTo>
                    <a:pt x="510" y="342"/>
                  </a:lnTo>
                  <a:lnTo>
                    <a:pt x="498" y="330"/>
                  </a:lnTo>
                  <a:lnTo>
                    <a:pt x="504" y="300"/>
                  </a:lnTo>
                  <a:lnTo>
                    <a:pt x="510" y="300"/>
                  </a:lnTo>
                  <a:lnTo>
                    <a:pt x="522" y="306"/>
                  </a:lnTo>
                  <a:lnTo>
                    <a:pt x="534" y="306"/>
                  </a:lnTo>
                  <a:lnTo>
                    <a:pt x="540" y="300"/>
                  </a:lnTo>
                  <a:lnTo>
                    <a:pt x="540" y="294"/>
                  </a:lnTo>
                  <a:lnTo>
                    <a:pt x="534" y="288"/>
                  </a:lnTo>
                  <a:lnTo>
                    <a:pt x="522" y="282"/>
                  </a:lnTo>
                  <a:lnTo>
                    <a:pt x="498" y="258"/>
                  </a:lnTo>
                  <a:lnTo>
                    <a:pt x="486" y="252"/>
                  </a:lnTo>
                  <a:lnTo>
                    <a:pt x="480" y="240"/>
                  </a:lnTo>
                  <a:lnTo>
                    <a:pt x="468" y="234"/>
                  </a:lnTo>
                  <a:lnTo>
                    <a:pt x="450" y="216"/>
                  </a:lnTo>
                  <a:lnTo>
                    <a:pt x="456" y="210"/>
                  </a:lnTo>
                  <a:lnTo>
                    <a:pt x="468" y="204"/>
                  </a:lnTo>
                  <a:lnTo>
                    <a:pt x="474" y="204"/>
                  </a:lnTo>
                  <a:lnTo>
                    <a:pt x="474" y="192"/>
                  </a:lnTo>
                  <a:lnTo>
                    <a:pt x="480" y="192"/>
                  </a:lnTo>
                  <a:lnTo>
                    <a:pt x="492" y="186"/>
                  </a:lnTo>
                  <a:lnTo>
                    <a:pt x="498" y="186"/>
                  </a:lnTo>
                  <a:lnTo>
                    <a:pt x="498" y="174"/>
                  </a:lnTo>
                  <a:lnTo>
                    <a:pt x="450" y="126"/>
                  </a:lnTo>
                  <a:lnTo>
                    <a:pt x="432" y="126"/>
                  </a:lnTo>
                  <a:lnTo>
                    <a:pt x="426" y="132"/>
                  </a:lnTo>
                  <a:lnTo>
                    <a:pt x="420" y="132"/>
                  </a:lnTo>
                  <a:lnTo>
                    <a:pt x="414" y="126"/>
                  </a:lnTo>
                  <a:lnTo>
                    <a:pt x="414" y="120"/>
                  </a:lnTo>
                  <a:lnTo>
                    <a:pt x="408" y="108"/>
                  </a:lnTo>
                  <a:lnTo>
                    <a:pt x="408" y="96"/>
                  </a:lnTo>
                  <a:lnTo>
                    <a:pt x="426" y="96"/>
                  </a:lnTo>
                  <a:lnTo>
                    <a:pt x="426" y="90"/>
                  </a:lnTo>
                  <a:lnTo>
                    <a:pt x="414" y="78"/>
                  </a:lnTo>
                  <a:lnTo>
                    <a:pt x="420" y="54"/>
                  </a:lnTo>
                  <a:lnTo>
                    <a:pt x="426" y="54"/>
                  </a:lnTo>
                  <a:lnTo>
                    <a:pt x="426" y="60"/>
                  </a:lnTo>
                  <a:lnTo>
                    <a:pt x="432" y="60"/>
                  </a:lnTo>
                  <a:lnTo>
                    <a:pt x="432" y="42"/>
                  </a:lnTo>
                  <a:lnTo>
                    <a:pt x="426" y="30"/>
                  </a:lnTo>
                  <a:lnTo>
                    <a:pt x="414" y="18"/>
                  </a:lnTo>
                  <a:lnTo>
                    <a:pt x="408" y="18"/>
                  </a:lnTo>
                  <a:lnTo>
                    <a:pt x="372" y="12"/>
                  </a:lnTo>
                  <a:lnTo>
                    <a:pt x="372" y="0"/>
                  </a:lnTo>
                  <a:lnTo>
                    <a:pt x="336" y="0"/>
                  </a:lnTo>
                  <a:lnTo>
                    <a:pt x="324" y="6"/>
                  </a:lnTo>
                  <a:lnTo>
                    <a:pt x="294" y="6"/>
                  </a:lnTo>
                  <a:lnTo>
                    <a:pt x="282" y="12"/>
                  </a:lnTo>
                  <a:lnTo>
                    <a:pt x="276" y="12"/>
                  </a:lnTo>
                  <a:lnTo>
                    <a:pt x="264" y="18"/>
                  </a:lnTo>
                  <a:lnTo>
                    <a:pt x="264" y="30"/>
                  </a:lnTo>
                  <a:lnTo>
                    <a:pt x="258" y="36"/>
                  </a:lnTo>
                  <a:lnTo>
                    <a:pt x="258" y="72"/>
                  </a:lnTo>
                  <a:lnTo>
                    <a:pt x="234" y="72"/>
                  </a:lnTo>
                  <a:lnTo>
                    <a:pt x="234" y="78"/>
                  </a:lnTo>
                  <a:lnTo>
                    <a:pt x="228" y="84"/>
                  </a:lnTo>
                  <a:lnTo>
                    <a:pt x="228" y="96"/>
                  </a:lnTo>
                  <a:lnTo>
                    <a:pt x="210" y="96"/>
                  </a:lnTo>
                  <a:lnTo>
                    <a:pt x="204" y="90"/>
                  </a:lnTo>
                  <a:lnTo>
                    <a:pt x="192" y="84"/>
                  </a:lnTo>
                  <a:lnTo>
                    <a:pt x="162" y="8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7" name="Estonia" descr="© INSCALE GmbH, 05.05.2010&#10;http://www.presentationload.com/">
              <a:extLst>
                <a:ext uri="{FF2B5EF4-FFF2-40B4-BE49-F238E27FC236}">
                  <a16:creationId xmlns:a16="http://schemas.microsoft.com/office/drawing/2014/main" id="{98D038BE-7286-4222-A6E8-D17ED676AA77}"/>
                </a:ext>
              </a:extLst>
            </p:cNvPr>
            <p:cNvSpPr>
              <a:spLocks noEditPoints="1"/>
            </p:cNvSpPr>
            <p:nvPr>
              <p:custDataLst>
                <p:tags r:id="rId34"/>
              </p:custDataLst>
            </p:nvPr>
          </p:nvSpPr>
          <p:spPr bwMode="gray">
            <a:xfrm>
              <a:off x="7157284" y="2620588"/>
              <a:ext cx="481931" cy="216598"/>
            </a:xfrm>
            <a:custGeom>
              <a:avLst/>
              <a:gdLst>
                <a:gd name="T0" fmla="*/ 2147483647 w 348"/>
                <a:gd name="T1" fmla="*/ 2147483647 h 156"/>
                <a:gd name="T2" fmla="*/ 2147483647 w 348"/>
                <a:gd name="T3" fmla="*/ 2147483647 h 156"/>
                <a:gd name="T4" fmla="*/ 2147483647 w 348"/>
                <a:gd name="T5" fmla="*/ 2147483647 h 156"/>
                <a:gd name="T6" fmla="*/ 2147483647 w 348"/>
                <a:gd name="T7" fmla="*/ 2147483647 h 156"/>
                <a:gd name="T8" fmla="*/ 2147483647 w 348"/>
                <a:gd name="T9" fmla="*/ 2147483647 h 156"/>
                <a:gd name="T10" fmla="*/ 2147483647 w 348"/>
                <a:gd name="T11" fmla="*/ 2147483647 h 156"/>
                <a:gd name="T12" fmla="*/ 2147483647 w 348"/>
                <a:gd name="T13" fmla="*/ 2147483647 h 156"/>
                <a:gd name="T14" fmla="*/ 2147483647 w 348"/>
                <a:gd name="T15" fmla="*/ 0 h 156"/>
                <a:gd name="T16" fmla="*/ 2147483647 w 348"/>
                <a:gd name="T17" fmla="*/ 2147483647 h 156"/>
                <a:gd name="T18" fmla="*/ 2147483647 w 348"/>
                <a:gd name="T19" fmla="*/ 2147483647 h 156"/>
                <a:gd name="T20" fmla="*/ 2147483647 w 348"/>
                <a:gd name="T21" fmla="*/ 2147483647 h 156"/>
                <a:gd name="T22" fmla="*/ 2147483647 w 348"/>
                <a:gd name="T23" fmla="*/ 2147483647 h 156"/>
                <a:gd name="T24" fmla="*/ 2147483647 w 348"/>
                <a:gd name="T25" fmla="*/ 2147483647 h 156"/>
                <a:gd name="T26" fmla="*/ 2147483647 w 348"/>
                <a:gd name="T27" fmla="*/ 2147483647 h 156"/>
                <a:gd name="T28" fmla="*/ 2147483647 w 348"/>
                <a:gd name="T29" fmla="*/ 2147483647 h 156"/>
                <a:gd name="T30" fmla="*/ 2147483647 w 348"/>
                <a:gd name="T31" fmla="*/ 2147483647 h 156"/>
                <a:gd name="T32" fmla="*/ 2147483647 w 348"/>
                <a:gd name="T33" fmla="*/ 2147483647 h 156"/>
                <a:gd name="T34" fmla="*/ 2147483647 w 348"/>
                <a:gd name="T35" fmla="*/ 2147483647 h 156"/>
                <a:gd name="T36" fmla="*/ 2147483647 w 348"/>
                <a:gd name="T37" fmla="*/ 2147483647 h 156"/>
                <a:gd name="T38" fmla="*/ 2147483647 w 348"/>
                <a:gd name="T39" fmla="*/ 2147483647 h 156"/>
                <a:gd name="T40" fmla="*/ 2147483647 w 348"/>
                <a:gd name="T41" fmla="*/ 2147483647 h 156"/>
                <a:gd name="T42" fmla="*/ 2147483647 w 348"/>
                <a:gd name="T43" fmla="*/ 2147483647 h 156"/>
                <a:gd name="T44" fmla="*/ 2147483647 w 348"/>
                <a:gd name="T45" fmla="*/ 2147483647 h 156"/>
                <a:gd name="T46" fmla="*/ 2147483647 w 348"/>
                <a:gd name="T47" fmla="*/ 2147483647 h 156"/>
                <a:gd name="T48" fmla="*/ 0 w 348"/>
                <a:gd name="T49" fmla="*/ 2147483647 h 156"/>
                <a:gd name="T50" fmla="*/ 2147483647 w 348"/>
                <a:gd name="T51" fmla="*/ 2147483647 h 156"/>
                <a:gd name="T52" fmla="*/ 2147483647 w 348"/>
                <a:gd name="T53" fmla="*/ 2147483647 h 156"/>
                <a:gd name="T54" fmla="*/ 2147483647 w 348"/>
                <a:gd name="T55" fmla="*/ 2147483647 h 156"/>
                <a:gd name="T56" fmla="*/ 2147483647 w 348"/>
                <a:gd name="T57" fmla="*/ 2147483647 h 156"/>
                <a:gd name="T58" fmla="*/ 2147483647 w 348"/>
                <a:gd name="T59" fmla="*/ 2147483647 h 156"/>
                <a:gd name="T60" fmla="*/ 2147483647 w 348"/>
                <a:gd name="T61" fmla="*/ 2147483647 h 156"/>
                <a:gd name="T62" fmla="*/ 2147483647 w 348"/>
                <a:gd name="T63" fmla="*/ 2147483647 h 156"/>
                <a:gd name="T64" fmla="*/ 2147483647 w 348"/>
                <a:gd name="T65" fmla="*/ 2147483647 h 156"/>
                <a:gd name="T66" fmla="*/ 2147483647 w 348"/>
                <a:gd name="T67" fmla="*/ 2147483647 h 156"/>
                <a:gd name="T68" fmla="*/ 2147483647 w 348"/>
                <a:gd name="T69" fmla="*/ 2147483647 h 156"/>
                <a:gd name="T70" fmla="*/ 2147483647 w 348"/>
                <a:gd name="T71" fmla="*/ 2147483647 h 1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8"/>
                <a:gd name="T109" fmla="*/ 0 h 156"/>
                <a:gd name="T110" fmla="*/ 348 w 348"/>
                <a:gd name="T111" fmla="*/ 156 h 1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8" h="156">
                  <a:moveTo>
                    <a:pt x="336" y="114"/>
                  </a:moveTo>
                  <a:lnTo>
                    <a:pt x="324" y="108"/>
                  </a:lnTo>
                  <a:lnTo>
                    <a:pt x="336" y="84"/>
                  </a:lnTo>
                  <a:lnTo>
                    <a:pt x="318" y="78"/>
                  </a:lnTo>
                  <a:lnTo>
                    <a:pt x="318" y="60"/>
                  </a:lnTo>
                  <a:lnTo>
                    <a:pt x="330" y="48"/>
                  </a:lnTo>
                  <a:lnTo>
                    <a:pt x="336" y="48"/>
                  </a:lnTo>
                  <a:lnTo>
                    <a:pt x="342" y="42"/>
                  </a:lnTo>
                  <a:lnTo>
                    <a:pt x="336" y="30"/>
                  </a:lnTo>
                  <a:lnTo>
                    <a:pt x="342" y="18"/>
                  </a:lnTo>
                  <a:lnTo>
                    <a:pt x="330" y="12"/>
                  </a:lnTo>
                  <a:lnTo>
                    <a:pt x="312" y="12"/>
                  </a:lnTo>
                  <a:lnTo>
                    <a:pt x="294" y="6"/>
                  </a:lnTo>
                  <a:lnTo>
                    <a:pt x="276" y="6"/>
                  </a:lnTo>
                  <a:lnTo>
                    <a:pt x="264" y="0"/>
                  </a:lnTo>
                  <a:lnTo>
                    <a:pt x="204" y="0"/>
                  </a:lnTo>
                  <a:lnTo>
                    <a:pt x="192" y="6"/>
                  </a:lnTo>
                  <a:lnTo>
                    <a:pt x="156" y="6"/>
                  </a:lnTo>
                  <a:lnTo>
                    <a:pt x="150" y="12"/>
                  </a:lnTo>
                  <a:lnTo>
                    <a:pt x="126" y="24"/>
                  </a:lnTo>
                  <a:lnTo>
                    <a:pt x="108" y="30"/>
                  </a:lnTo>
                  <a:lnTo>
                    <a:pt x="96" y="36"/>
                  </a:lnTo>
                  <a:lnTo>
                    <a:pt x="90" y="36"/>
                  </a:lnTo>
                  <a:lnTo>
                    <a:pt x="84" y="42"/>
                  </a:lnTo>
                  <a:lnTo>
                    <a:pt x="84" y="48"/>
                  </a:lnTo>
                  <a:lnTo>
                    <a:pt x="90" y="60"/>
                  </a:lnTo>
                  <a:lnTo>
                    <a:pt x="90" y="72"/>
                  </a:lnTo>
                  <a:lnTo>
                    <a:pt x="96" y="78"/>
                  </a:lnTo>
                  <a:lnTo>
                    <a:pt x="96" y="84"/>
                  </a:lnTo>
                  <a:lnTo>
                    <a:pt x="150" y="90"/>
                  </a:lnTo>
                  <a:lnTo>
                    <a:pt x="138" y="126"/>
                  </a:lnTo>
                  <a:lnTo>
                    <a:pt x="150" y="126"/>
                  </a:lnTo>
                  <a:lnTo>
                    <a:pt x="180" y="114"/>
                  </a:lnTo>
                  <a:lnTo>
                    <a:pt x="210" y="114"/>
                  </a:lnTo>
                  <a:lnTo>
                    <a:pt x="234" y="126"/>
                  </a:lnTo>
                  <a:lnTo>
                    <a:pt x="240" y="132"/>
                  </a:lnTo>
                  <a:lnTo>
                    <a:pt x="252" y="138"/>
                  </a:lnTo>
                  <a:lnTo>
                    <a:pt x="270" y="156"/>
                  </a:lnTo>
                  <a:lnTo>
                    <a:pt x="288" y="156"/>
                  </a:lnTo>
                  <a:lnTo>
                    <a:pt x="294" y="150"/>
                  </a:lnTo>
                  <a:lnTo>
                    <a:pt x="312" y="150"/>
                  </a:lnTo>
                  <a:lnTo>
                    <a:pt x="318" y="156"/>
                  </a:lnTo>
                  <a:lnTo>
                    <a:pt x="330" y="156"/>
                  </a:lnTo>
                  <a:lnTo>
                    <a:pt x="330" y="144"/>
                  </a:lnTo>
                  <a:lnTo>
                    <a:pt x="348" y="132"/>
                  </a:lnTo>
                  <a:lnTo>
                    <a:pt x="336" y="114"/>
                  </a:lnTo>
                  <a:close/>
                  <a:moveTo>
                    <a:pt x="36" y="78"/>
                  </a:moveTo>
                  <a:lnTo>
                    <a:pt x="6" y="78"/>
                  </a:lnTo>
                  <a:lnTo>
                    <a:pt x="0" y="84"/>
                  </a:lnTo>
                  <a:lnTo>
                    <a:pt x="0" y="102"/>
                  </a:lnTo>
                  <a:lnTo>
                    <a:pt x="6" y="108"/>
                  </a:lnTo>
                  <a:lnTo>
                    <a:pt x="18" y="132"/>
                  </a:lnTo>
                  <a:lnTo>
                    <a:pt x="24" y="126"/>
                  </a:lnTo>
                  <a:lnTo>
                    <a:pt x="30" y="114"/>
                  </a:lnTo>
                  <a:lnTo>
                    <a:pt x="42" y="108"/>
                  </a:lnTo>
                  <a:lnTo>
                    <a:pt x="54" y="108"/>
                  </a:lnTo>
                  <a:lnTo>
                    <a:pt x="60" y="102"/>
                  </a:lnTo>
                  <a:lnTo>
                    <a:pt x="72" y="96"/>
                  </a:lnTo>
                  <a:lnTo>
                    <a:pt x="78" y="90"/>
                  </a:lnTo>
                  <a:lnTo>
                    <a:pt x="72" y="72"/>
                  </a:lnTo>
                  <a:lnTo>
                    <a:pt x="36" y="78"/>
                  </a:lnTo>
                  <a:close/>
                  <a:moveTo>
                    <a:pt x="36" y="66"/>
                  </a:moveTo>
                  <a:lnTo>
                    <a:pt x="48" y="66"/>
                  </a:lnTo>
                  <a:lnTo>
                    <a:pt x="54" y="54"/>
                  </a:lnTo>
                  <a:lnTo>
                    <a:pt x="60" y="48"/>
                  </a:lnTo>
                  <a:lnTo>
                    <a:pt x="60" y="42"/>
                  </a:lnTo>
                  <a:lnTo>
                    <a:pt x="54" y="36"/>
                  </a:lnTo>
                  <a:lnTo>
                    <a:pt x="48" y="36"/>
                  </a:lnTo>
                  <a:lnTo>
                    <a:pt x="36" y="42"/>
                  </a:lnTo>
                  <a:lnTo>
                    <a:pt x="30" y="48"/>
                  </a:lnTo>
                  <a:lnTo>
                    <a:pt x="24" y="60"/>
                  </a:lnTo>
                  <a:lnTo>
                    <a:pt x="30" y="66"/>
                  </a:lnTo>
                  <a:lnTo>
                    <a:pt x="36" y="6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8" name="Denmark" descr="© INSCALE GmbH, 05.05.2010&#10;http://www.presentationload.com/">
              <a:extLst>
                <a:ext uri="{FF2B5EF4-FFF2-40B4-BE49-F238E27FC236}">
                  <a16:creationId xmlns:a16="http://schemas.microsoft.com/office/drawing/2014/main" id="{9E0D7097-956E-4517-BDA9-6D2018224CC0}"/>
                </a:ext>
              </a:extLst>
            </p:cNvPr>
            <p:cNvSpPr>
              <a:spLocks noEditPoints="1"/>
            </p:cNvSpPr>
            <p:nvPr>
              <p:custDataLst>
                <p:tags r:id="rId35"/>
              </p:custDataLst>
            </p:nvPr>
          </p:nvSpPr>
          <p:spPr bwMode="gray">
            <a:xfrm>
              <a:off x="6052644" y="2826352"/>
              <a:ext cx="384461" cy="324892"/>
            </a:xfrm>
            <a:custGeom>
              <a:avLst/>
              <a:gdLst>
                <a:gd name="T0" fmla="*/ 2147483647 w 71"/>
                <a:gd name="T1" fmla="*/ 2147483647 h 60"/>
                <a:gd name="T2" fmla="*/ 2147483647 w 71"/>
                <a:gd name="T3" fmla="*/ 2147483647 h 60"/>
                <a:gd name="T4" fmla="*/ 2147483647 w 71"/>
                <a:gd name="T5" fmla="*/ 2147483647 h 60"/>
                <a:gd name="T6" fmla="*/ 2147483647 w 71"/>
                <a:gd name="T7" fmla="*/ 2147483647 h 60"/>
                <a:gd name="T8" fmla="*/ 2147483647 w 71"/>
                <a:gd name="T9" fmla="*/ 2147483647 h 60"/>
                <a:gd name="T10" fmla="*/ 2147483647 w 71"/>
                <a:gd name="T11" fmla="*/ 2147483647 h 60"/>
                <a:gd name="T12" fmla="*/ 2147483647 w 71"/>
                <a:gd name="T13" fmla="*/ 2147483647 h 60"/>
                <a:gd name="T14" fmla="*/ 2147483647 w 71"/>
                <a:gd name="T15" fmla="*/ 2147483647 h 60"/>
                <a:gd name="T16" fmla="*/ 2147483647 w 71"/>
                <a:gd name="T17" fmla="*/ 2147483647 h 60"/>
                <a:gd name="T18" fmla="*/ 2147483647 w 71"/>
                <a:gd name="T19" fmla="*/ 2147483647 h 60"/>
                <a:gd name="T20" fmla="*/ 2147483647 w 71"/>
                <a:gd name="T21" fmla="*/ 2147483647 h 60"/>
                <a:gd name="T22" fmla="*/ 2147483647 w 71"/>
                <a:gd name="T23" fmla="*/ 2147483647 h 60"/>
                <a:gd name="T24" fmla="*/ 2147483647 w 71"/>
                <a:gd name="T25" fmla="*/ 2147483647 h 60"/>
                <a:gd name="T26" fmla="*/ 2147483647 w 71"/>
                <a:gd name="T27" fmla="*/ 2147483647 h 60"/>
                <a:gd name="T28" fmla="*/ 2147483647 w 71"/>
                <a:gd name="T29" fmla="*/ 2147483647 h 60"/>
                <a:gd name="T30" fmla="*/ 2147483647 w 71"/>
                <a:gd name="T31" fmla="*/ 2147483647 h 60"/>
                <a:gd name="T32" fmla="*/ 2147483647 w 71"/>
                <a:gd name="T33" fmla="*/ 2147483647 h 60"/>
                <a:gd name="T34" fmla="*/ 2147483647 w 71"/>
                <a:gd name="T35" fmla="*/ 2147483647 h 60"/>
                <a:gd name="T36" fmla="*/ 2147483647 w 71"/>
                <a:gd name="T37" fmla="*/ 2147483647 h 60"/>
                <a:gd name="T38" fmla="*/ 2147483647 w 71"/>
                <a:gd name="T39" fmla="*/ 2147483647 h 60"/>
                <a:gd name="T40" fmla="*/ 2147483647 w 71"/>
                <a:gd name="T41" fmla="*/ 2147483647 h 60"/>
                <a:gd name="T42" fmla="*/ 2147483647 w 71"/>
                <a:gd name="T43" fmla="*/ 2147483647 h 60"/>
                <a:gd name="T44" fmla="*/ 2147483647 w 71"/>
                <a:gd name="T45" fmla="*/ 2147483647 h 60"/>
                <a:gd name="T46" fmla="*/ 2147483647 w 71"/>
                <a:gd name="T47" fmla="*/ 2147483647 h 60"/>
                <a:gd name="T48" fmla="*/ 2147483647 w 71"/>
                <a:gd name="T49" fmla="*/ 2147483647 h 60"/>
                <a:gd name="T50" fmla="*/ 2147483647 w 71"/>
                <a:gd name="T51" fmla="*/ 2147483647 h 60"/>
                <a:gd name="T52" fmla="*/ 2147483647 w 71"/>
                <a:gd name="T53" fmla="*/ 2147483647 h 60"/>
                <a:gd name="T54" fmla="*/ 2147483647 w 71"/>
                <a:gd name="T55" fmla="*/ 2147483647 h 60"/>
                <a:gd name="T56" fmla="*/ 2147483647 w 71"/>
                <a:gd name="T57" fmla="*/ 2147483647 h 60"/>
                <a:gd name="T58" fmla="*/ 2147483647 w 71"/>
                <a:gd name="T59" fmla="*/ 2147483647 h 60"/>
                <a:gd name="T60" fmla="*/ 2147483647 w 71"/>
                <a:gd name="T61" fmla="*/ 2147483647 h 60"/>
                <a:gd name="T62" fmla="*/ 2147483647 w 71"/>
                <a:gd name="T63" fmla="*/ 0 h 60"/>
                <a:gd name="T64" fmla="*/ 2147483647 w 71"/>
                <a:gd name="T65" fmla="*/ 2147483647 h 60"/>
                <a:gd name="T66" fmla="*/ 2147483647 w 71"/>
                <a:gd name="T67" fmla="*/ 2147483647 h 60"/>
                <a:gd name="T68" fmla="*/ 2147483647 w 71"/>
                <a:gd name="T69" fmla="*/ 2147483647 h 60"/>
                <a:gd name="T70" fmla="*/ 2147483647 w 71"/>
                <a:gd name="T71" fmla="*/ 2147483647 h 60"/>
                <a:gd name="T72" fmla="*/ 2147483647 w 71"/>
                <a:gd name="T73" fmla="*/ 2147483647 h 60"/>
                <a:gd name="T74" fmla="*/ 2147483647 w 71"/>
                <a:gd name="T75" fmla="*/ 2147483647 h 60"/>
                <a:gd name="T76" fmla="*/ 2147483647 w 71"/>
                <a:gd name="T77" fmla="*/ 2147483647 h 60"/>
                <a:gd name="T78" fmla="*/ 2147483647 w 71"/>
                <a:gd name="T79" fmla="*/ 2147483647 h 60"/>
                <a:gd name="T80" fmla="*/ 2147483647 w 71"/>
                <a:gd name="T81" fmla="*/ 2147483647 h 60"/>
                <a:gd name="T82" fmla="*/ 0 w 71"/>
                <a:gd name="T83" fmla="*/ 2147483647 h 60"/>
                <a:gd name="T84" fmla="*/ 0 w 71"/>
                <a:gd name="T85" fmla="*/ 2147483647 h 60"/>
                <a:gd name="T86" fmla="*/ 2147483647 w 71"/>
                <a:gd name="T87" fmla="*/ 2147483647 h 60"/>
                <a:gd name="T88" fmla="*/ 2147483647 w 71"/>
                <a:gd name="T89" fmla="*/ 2147483647 h 60"/>
                <a:gd name="T90" fmla="*/ 2147483647 w 71"/>
                <a:gd name="T91" fmla="*/ 2147483647 h 60"/>
                <a:gd name="T92" fmla="*/ 2147483647 w 71"/>
                <a:gd name="T93" fmla="*/ 2147483647 h 60"/>
                <a:gd name="T94" fmla="*/ 2147483647 w 71"/>
                <a:gd name="T95" fmla="*/ 2147483647 h 60"/>
                <a:gd name="T96" fmla="*/ 2147483647 w 71"/>
                <a:gd name="T97" fmla="*/ 2147483647 h 60"/>
                <a:gd name="T98" fmla="*/ 2147483647 w 71"/>
                <a:gd name="T99" fmla="*/ 2147483647 h 60"/>
                <a:gd name="T100" fmla="*/ 2147483647 w 71"/>
                <a:gd name="T101" fmla="*/ 2147483647 h 60"/>
                <a:gd name="T102" fmla="*/ 2147483647 w 71"/>
                <a:gd name="T103" fmla="*/ 2147483647 h 60"/>
                <a:gd name="T104" fmla="*/ 2147483647 w 71"/>
                <a:gd name="T105" fmla="*/ 2147483647 h 60"/>
                <a:gd name="T106" fmla="*/ 2147483647 w 71"/>
                <a:gd name="T107" fmla="*/ 2147483647 h 60"/>
                <a:gd name="T108" fmla="*/ 2147483647 w 71"/>
                <a:gd name="T109" fmla="*/ 2147483647 h 60"/>
                <a:gd name="T110" fmla="*/ 2147483647 w 71"/>
                <a:gd name="T111" fmla="*/ 2147483647 h 60"/>
                <a:gd name="T112" fmla="*/ 2147483647 w 71"/>
                <a:gd name="T113" fmla="*/ 2147483647 h 60"/>
                <a:gd name="T114" fmla="*/ 2147483647 w 71"/>
                <a:gd name="T115" fmla="*/ 2147483647 h 60"/>
                <a:gd name="T116" fmla="*/ 2147483647 w 71"/>
                <a:gd name="T117" fmla="*/ 2147483647 h 60"/>
                <a:gd name="T118" fmla="*/ 2147483647 w 71"/>
                <a:gd name="T119" fmla="*/ 2147483647 h 60"/>
                <a:gd name="T120" fmla="*/ 2147483647 w 71"/>
                <a:gd name="T121" fmla="*/ 2147483647 h 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1"/>
                <a:gd name="T184" fmla="*/ 0 h 60"/>
                <a:gd name="T185" fmla="*/ 71 w 71"/>
                <a:gd name="T186" fmla="*/ 60 h 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1" h="60">
                  <a:moveTo>
                    <a:pt x="62" y="48"/>
                  </a:moveTo>
                  <a:lnTo>
                    <a:pt x="67" y="46"/>
                  </a:lnTo>
                  <a:lnTo>
                    <a:pt x="69" y="46"/>
                  </a:lnTo>
                  <a:lnTo>
                    <a:pt x="69" y="43"/>
                  </a:lnTo>
                  <a:lnTo>
                    <a:pt x="67" y="43"/>
                  </a:lnTo>
                  <a:lnTo>
                    <a:pt x="62" y="41"/>
                  </a:lnTo>
                  <a:lnTo>
                    <a:pt x="62" y="38"/>
                  </a:lnTo>
                  <a:lnTo>
                    <a:pt x="64" y="38"/>
                  </a:lnTo>
                  <a:lnTo>
                    <a:pt x="64" y="36"/>
                  </a:lnTo>
                  <a:lnTo>
                    <a:pt x="67" y="34"/>
                  </a:lnTo>
                  <a:lnTo>
                    <a:pt x="67" y="29"/>
                  </a:lnTo>
                  <a:lnTo>
                    <a:pt x="64" y="29"/>
                  </a:lnTo>
                  <a:lnTo>
                    <a:pt x="62" y="29"/>
                  </a:lnTo>
                  <a:lnTo>
                    <a:pt x="60" y="31"/>
                  </a:lnTo>
                  <a:lnTo>
                    <a:pt x="60" y="34"/>
                  </a:lnTo>
                  <a:lnTo>
                    <a:pt x="57" y="36"/>
                  </a:lnTo>
                  <a:lnTo>
                    <a:pt x="57" y="34"/>
                  </a:lnTo>
                  <a:lnTo>
                    <a:pt x="55" y="31"/>
                  </a:lnTo>
                  <a:lnTo>
                    <a:pt x="52" y="34"/>
                  </a:lnTo>
                  <a:lnTo>
                    <a:pt x="45" y="38"/>
                  </a:lnTo>
                  <a:lnTo>
                    <a:pt x="48" y="38"/>
                  </a:lnTo>
                  <a:lnTo>
                    <a:pt x="50" y="41"/>
                  </a:lnTo>
                  <a:lnTo>
                    <a:pt x="50" y="43"/>
                  </a:lnTo>
                  <a:lnTo>
                    <a:pt x="50" y="46"/>
                  </a:lnTo>
                  <a:lnTo>
                    <a:pt x="50" y="48"/>
                  </a:lnTo>
                  <a:lnTo>
                    <a:pt x="48" y="48"/>
                  </a:lnTo>
                  <a:lnTo>
                    <a:pt x="50" y="48"/>
                  </a:lnTo>
                  <a:lnTo>
                    <a:pt x="50" y="50"/>
                  </a:lnTo>
                  <a:lnTo>
                    <a:pt x="55" y="50"/>
                  </a:lnTo>
                  <a:lnTo>
                    <a:pt x="55" y="48"/>
                  </a:lnTo>
                  <a:lnTo>
                    <a:pt x="57" y="48"/>
                  </a:lnTo>
                  <a:lnTo>
                    <a:pt x="57" y="50"/>
                  </a:lnTo>
                  <a:lnTo>
                    <a:pt x="60" y="53"/>
                  </a:lnTo>
                  <a:lnTo>
                    <a:pt x="60" y="55"/>
                  </a:lnTo>
                  <a:lnTo>
                    <a:pt x="62" y="55"/>
                  </a:lnTo>
                  <a:lnTo>
                    <a:pt x="62" y="53"/>
                  </a:lnTo>
                  <a:lnTo>
                    <a:pt x="62" y="48"/>
                  </a:lnTo>
                  <a:close/>
                  <a:moveTo>
                    <a:pt x="71" y="53"/>
                  </a:moveTo>
                  <a:lnTo>
                    <a:pt x="62" y="55"/>
                  </a:lnTo>
                  <a:lnTo>
                    <a:pt x="60" y="58"/>
                  </a:lnTo>
                  <a:lnTo>
                    <a:pt x="57" y="58"/>
                  </a:lnTo>
                  <a:lnTo>
                    <a:pt x="57" y="55"/>
                  </a:lnTo>
                  <a:lnTo>
                    <a:pt x="55" y="55"/>
                  </a:lnTo>
                  <a:lnTo>
                    <a:pt x="50" y="53"/>
                  </a:lnTo>
                  <a:lnTo>
                    <a:pt x="45" y="53"/>
                  </a:lnTo>
                  <a:lnTo>
                    <a:pt x="45" y="58"/>
                  </a:lnTo>
                  <a:lnTo>
                    <a:pt x="50" y="58"/>
                  </a:lnTo>
                  <a:lnTo>
                    <a:pt x="52" y="58"/>
                  </a:lnTo>
                  <a:lnTo>
                    <a:pt x="55" y="60"/>
                  </a:lnTo>
                  <a:lnTo>
                    <a:pt x="57" y="60"/>
                  </a:lnTo>
                  <a:lnTo>
                    <a:pt x="60" y="60"/>
                  </a:lnTo>
                  <a:lnTo>
                    <a:pt x="62" y="60"/>
                  </a:lnTo>
                  <a:lnTo>
                    <a:pt x="69" y="58"/>
                  </a:lnTo>
                  <a:lnTo>
                    <a:pt x="71" y="58"/>
                  </a:lnTo>
                  <a:lnTo>
                    <a:pt x="71" y="53"/>
                  </a:lnTo>
                  <a:close/>
                  <a:moveTo>
                    <a:pt x="31" y="12"/>
                  </a:moveTo>
                  <a:lnTo>
                    <a:pt x="36" y="7"/>
                  </a:lnTo>
                  <a:lnTo>
                    <a:pt x="36" y="3"/>
                  </a:lnTo>
                  <a:lnTo>
                    <a:pt x="36" y="0"/>
                  </a:lnTo>
                  <a:lnTo>
                    <a:pt x="26" y="0"/>
                  </a:lnTo>
                  <a:lnTo>
                    <a:pt x="26" y="3"/>
                  </a:lnTo>
                  <a:lnTo>
                    <a:pt x="21" y="7"/>
                  </a:lnTo>
                  <a:lnTo>
                    <a:pt x="21" y="10"/>
                  </a:lnTo>
                  <a:lnTo>
                    <a:pt x="19" y="10"/>
                  </a:lnTo>
                  <a:lnTo>
                    <a:pt x="19" y="19"/>
                  </a:lnTo>
                  <a:lnTo>
                    <a:pt x="14" y="14"/>
                  </a:lnTo>
                  <a:lnTo>
                    <a:pt x="12" y="7"/>
                  </a:lnTo>
                  <a:lnTo>
                    <a:pt x="7" y="10"/>
                  </a:lnTo>
                  <a:lnTo>
                    <a:pt x="5" y="10"/>
                  </a:lnTo>
                  <a:lnTo>
                    <a:pt x="5" y="12"/>
                  </a:lnTo>
                  <a:lnTo>
                    <a:pt x="5" y="14"/>
                  </a:lnTo>
                  <a:lnTo>
                    <a:pt x="7" y="14"/>
                  </a:lnTo>
                  <a:lnTo>
                    <a:pt x="12" y="19"/>
                  </a:lnTo>
                  <a:lnTo>
                    <a:pt x="12" y="22"/>
                  </a:lnTo>
                  <a:lnTo>
                    <a:pt x="5" y="19"/>
                  </a:lnTo>
                  <a:lnTo>
                    <a:pt x="2" y="24"/>
                  </a:lnTo>
                  <a:lnTo>
                    <a:pt x="0" y="24"/>
                  </a:lnTo>
                  <a:lnTo>
                    <a:pt x="0" y="29"/>
                  </a:lnTo>
                  <a:lnTo>
                    <a:pt x="0" y="31"/>
                  </a:lnTo>
                  <a:lnTo>
                    <a:pt x="5" y="34"/>
                  </a:lnTo>
                  <a:lnTo>
                    <a:pt x="7" y="34"/>
                  </a:lnTo>
                  <a:lnTo>
                    <a:pt x="2" y="38"/>
                  </a:lnTo>
                  <a:lnTo>
                    <a:pt x="2" y="41"/>
                  </a:lnTo>
                  <a:lnTo>
                    <a:pt x="5" y="43"/>
                  </a:lnTo>
                  <a:lnTo>
                    <a:pt x="7" y="43"/>
                  </a:lnTo>
                  <a:lnTo>
                    <a:pt x="7" y="48"/>
                  </a:lnTo>
                  <a:lnTo>
                    <a:pt x="5" y="53"/>
                  </a:lnTo>
                  <a:lnTo>
                    <a:pt x="7" y="53"/>
                  </a:lnTo>
                  <a:lnTo>
                    <a:pt x="17" y="53"/>
                  </a:lnTo>
                  <a:lnTo>
                    <a:pt x="17" y="55"/>
                  </a:lnTo>
                  <a:lnTo>
                    <a:pt x="24" y="55"/>
                  </a:lnTo>
                  <a:lnTo>
                    <a:pt x="26" y="58"/>
                  </a:lnTo>
                  <a:lnTo>
                    <a:pt x="26" y="55"/>
                  </a:lnTo>
                  <a:lnTo>
                    <a:pt x="24" y="53"/>
                  </a:lnTo>
                  <a:lnTo>
                    <a:pt x="24" y="48"/>
                  </a:lnTo>
                  <a:lnTo>
                    <a:pt x="26" y="43"/>
                  </a:lnTo>
                  <a:lnTo>
                    <a:pt x="24" y="41"/>
                  </a:lnTo>
                  <a:lnTo>
                    <a:pt x="24" y="38"/>
                  </a:lnTo>
                  <a:lnTo>
                    <a:pt x="21" y="38"/>
                  </a:lnTo>
                  <a:lnTo>
                    <a:pt x="24" y="38"/>
                  </a:lnTo>
                  <a:lnTo>
                    <a:pt x="31" y="34"/>
                  </a:lnTo>
                  <a:lnTo>
                    <a:pt x="33" y="26"/>
                  </a:lnTo>
                  <a:lnTo>
                    <a:pt x="38" y="26"/>
                  </a:lnTo>
                  <a:lnTo>
                    <a:pt x="41" y="19"/>
                  </a:lnTo>
                  <a:lnTo>
                    <a:pt x="31" y="19"/>
                  </a:lnTo>
                  <a:lnTo>
                    <a:pt x="31" y="12"/>
                  </a:lnTo>
                  <a:close/>
                  <a:moveTo>
                    <a:pt x="29" y="38"/>
                  </a:moveTo>
                  <a:lnTo>
                    <a:pt x="31" y="48"/>
                  </a:lnTo>
                  <a:lnTo>
                    <a:pt x="36" y="53"/>
                  </a:lnTo>
                  <a:lnTo>
                    <a:pt x="38" y="46"/>
                  </a:lnTo>
                  <a:lnTo>
                    <a:pt x="33" y="41"/>
                  </a:lnTo>
                  <a:lnTo>
                    <a:pt x="29" y="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49" name="Czech Republic" descr="© INSCALE GmbH, 05.05.2010&#10;http://www.presentationload.com/">
              <a:extLst>
                <a:ext uri="{FF2B5EF4-FFF2-40B4-BE49-F238E27FC236}">
                  <a16:creationId xmlns:a16="http://schemas.microsoft.com/office/drawing/2014/main" id="{72414381-6673-47C7-93B8-B8818649431A}"/>
                </a:ext>
              </a:extLst>
            </p:cNvPr>
            <p:cNvSpPr>
              <a:spLocks/>
            </p:cNvSpPr>
            <p:nvPr>
              <p:custDataLst>
                <p:tags r:id="rId36"/>
              </p:custDataLst>
            </p:nvPr>
          </p:nvSpPr>
          <p:spPr bwMode="gray">
            <a:xfrm>
              <a:off x="6393779" y="3524877"/>
              <a:ext cx="584811" cy="265333"/>
            </a:xfrm>
            <a:custGeom>
              <a:avLst/>
              <a:gdLst>
                <a:gd name="T0" fmla="*/ 2147483647 w 420"/>
                <a:gd name="T1" fmla="*/ 2147483647 h 192"/>
                <a:gd name="T2" fmla="*/ 2147483647 w 420"/>
                <a:gd name="T3" fmla="*/ 2147483647 h 192"/>
                <a:gd name="T4" fmla="*/ 2147483647 w 420"/>
                <a:gd name="T5" fmla="*/ 2147483647 h 192"/>
                <a:gd name="T6" fmla="*/ 2147483647 w 420"/>
                <a:gd name="T7" fmla="*/ 2147483647 h 192"/>
                <a:gd name="T8" fmla="*/ 2147483647 w 420"/>
                <a:gd name="T9" fmla="*/ 2147483647 h 192"/>
                <a:gd name="T10" fmla="*/ 2147483647 w 420"/>
                <a:gd name="T11" fmla="*/ 2147483647 h 192"/>
                <a:gd name="T12" fmla="*/ 2147483647 w 420"/>
                <a:gd name="T13" fmla="*/ 2147483647 h 192"/>
                <a:gd name="T14" fmla="*/ 2147483647 w 420"/>
                <a:gd name="T15" fmla="*/ 2147483647 h 192"/>
                <a:gd name="T16" fmla="*/ 2147483647 w 420"/>
                <a:gd name="T17" fmla="*/ 2147483647 h 192"/>
                <a:gd name="T18" fmla="*/ 2147483647 w 420"/>
                <a:gd name="T19" fmla="*/ 2147483647 h 192"/>
                <a:gd name="T20" fmla="*/ 2147483647 w 420"/>
                <a:gd name="T21" fmla="*/ 2147483647 h 192"/>
                <a:gd name="T22" fmla="*/ 2147483647 w 420"/>
                <a:gd name="T23" fmla="*/ 2147483647 h 192"/>
                <a:gd name="T24" fmla="*/ 2147483647 w 420"/>
                <a:gd name="T25" fmla="*/ 2147483647 h 192"/>
                <a:gd name="T26" fmla="*/ 2147483647 w 420"/>
                <a:gd name="T27" fmla="*/ 2147483647 h 192"/>
                <a:gd name="T28" fmla="*/ 2147483647 w 420"/>
                <a:gd name="T29" fmla="*/ 0 h 192"/>
                <a:gd name="T30" fmla="*/ 2147483647 w 420"/>
                <a:gd name="T31" fmla="*/ 2147483647 h 192"/>
                <a:gd name="T32" fmla="*/ 2147483647 w 420"/>
                <a:gd name="T33" fmla="*/ 0 h 192"/>
                <a:gd name="T34" fmla="*/ 2147483647 w 420"/>
                <a:gd name="T35" fmla="*/ 2147483647 h 192"/>
                <a:gd name="T36" fmla="*/ 2147483647 w 420"/>
                <a:gd name="T37" fmla="*/ 2147483647 h 192"/>
                <a:gd name="T38" fmla="*/ 2147483647 w 420"/>
                <a:gd name="T39" fmla="*/ 2147483647 h 192"/>
                <a:gd name="T40" fmla="*/ 2147483647 w 420"/>
                <a:gd name="T41" fmla="*/ 2147483647 h 192"/>
                <a:gd name="T42" fmla="*/ 2147483647 w 420"/>
                <a:gd name="T43" fmla="*/ 2147483647 h 192"/>
                <a:gd name="T44" fmla="*/ 2147483647 w 420"/>
                <a:gd name="T45" fmla="*/ 2147483647 h 192"/>
                <a:gd name="T46" fmla="*/ 2147483647 w 420"/>
                <a:gd name="T47" fmla="*/ 2147483647 h 192"/>
                <a:gd name="T48" fmla="*/ 2147483647 w 420"/>
                <a:gd name="T49" fmla="*/ 2147483647 h 192"/>
                <a:gd name="T50" fmla="*/ 2147483647 w 420"/>
                <a:gd name="T51" fmla="*/ 2147483647 h 192"/>
                <a:gd name="T52" fmla="*/ 0 w 420"/>
                <a:gd name="T53" fmla="*/ 2147483647 h 192"/>
                <a:gd name="T54" fmla="*/ 2147483647 w 420"/>
                <a:gd name="T55" fmla="*/ 2147483647 h 192"/>
                <a:gd name="T56" fmla="*/ 2147483647 w 420"/>
                <a:gd name="T57" fmla="*/ 2147483647 h 192"/>
                <a:gd name="T58" fmla="*/ 2147483647 w 420"/>
                <a:gd name="T59" fmla="*/ 2147483647 h 192"/>
                <a:gd name="T60" fmla="*/ 2147483647 w 420"/>
                <a:gd name="T61" fmla="*/ 2147483647 h 192"/>
                <a:gd name="T62" fmla="*/ 2147483647 w 420"/>
                <a:gd name="T63" fmla="*/ 2147483647 h 192"/>
                <a:gd name="T64" fmla="*/ 2147483647 w 420"/>
                <a:gd name="T65" fmla="*/ 2147483647 h 192"/>
                <a:gd name="T66" fmla="*/ 2147483647 w 420"/>
                <a:gd name="T67" fmla="*/ 2147483647 h 192"/>
                <a:gd name="T68" fmla="*/ 2147483647 w 420"/>
                <a:gd name="T69" fmla="*/ 2147483647 h 192"/>
                <a:gd name="T70" fmla="*/ 2147483647 w 420"/>
                <a:gd name="T71" fmla="*/ 2147483647 h 192"/>
                <a:gd name="T72" fmla="*/ 2147483647 w 420"/>
                <a:gd name="T73" fmla="*/ 2147483647 h 192"/>
                <a:gd name="T74" fmla="*/ 2147483647 w 420"/>
                <a:gd name="T75" fmla="*/ 2147483647 h 192"/>
                <a:gd name="T76" fmla="*/ 2147483647 w 420"/>
                <a:gd name="T77" fmla="*/ 2147483647 h 192"/>
                <a:gd name="T78" fmla="*/ 2147483647 w 420"/>
                <a:gd name="T79" fmla="*/ 2147483647 h 192"/>
                <a:gd name="T80" fmla="*/ 2147483647 w 420"/>
                <a:gd name="T81" fmla="*/ 2147483647 h 192"/>
                <a:gd name="T82" fmla="*/ 2147483647 w 420"/>
                <a:gd name="T83" fmla="*/ 2147483647 h 192"/>
                <a:gd name="T84" fmla="*/ 2147483647 w 420"/>
                <a:gd name="T85" fmla="*/ 2147483647 h 192"/>
                <a:gd name="T86" fmla="*/ 2147483647 w 420"/>
                <a:gd name="T87" fmla="*/ 2147483647 h 192"/>
                <a:gd name="T88" fmla="*/ 2147483647 w 420"/>
                <a:gd name="T89" fmla="*/ 2147483647 h 192"/>
                <a:gd name="T90" fmla="*/ 2147483647 w 420"/>
                <a:gd name="T91" fmla="*/ 2147483647 h 192"/>
                <a:gd name="T92" fmla="*/ 2147483647 w 420"/>
                <a:gd name="T93" fmla="*/ 2147483647 h 192"/>
                <a:gd name="T94" fmla="*/ 2147483647 w 420"/>
                <a:gd name="T95" fmla="*/ 2147483647 h 192"/>
                <a:gd name="T96" fmla="*/ 2147483647 w 420"/>
                <a:gd name="T97" fmla="*/ 2147483647 h 192"/>
                <a:gd name="T98" fmla="*/ 2147483647 w 420"/>
                <a:gd name="T99" fmla="*/ 2147483647 h 192"/>
                <a:gd name="T100" fmla="*/ 2147483647 w 420"/>
                <a:gd name="T101" fmla="*/ 2147483647 h 192"/>
                <a:gd name="T102" fmla="*/ 2147483647 w 420"/>
                <a:gd name="T103" fmla="*/ 2147483647 h 192"/>
                <a:gd name="T104" fmla="*/ 2147483647 w 420"/>
                <a:gd name="T105" fmla="*/ 2147483647 h 1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0"/>
                <a:gd name="T160" fmla="*/ 0 h 192"/>
                <a:gd name="T161" fmla="*/ 420 w 420"/>
                <a:gd name="T162" fmla="*/ 192 h 19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0" h="192">
                  <a:moveTo>
                    <a:pt x="408" y="108"/>
                  </a:moveTo>
                  <a:lnTo>
                    <a:pt x="402" y="96"/>
                  </a:lnTo>
                  <a:lnTo>
                    <a:pt x="402" y="90"/>
                  </a:lnTo>
                  <a:lnTo>
                    <a:pt x="390" y="84"/>
                  </a:lnTo>
                  <a:lnTo>
                    <a:pt x="372" y="84"/>
                  </a:lnTo>
                  <a:lnTo>
                    <a:pt x="372" y="78"/>
                  </a:lnTo>
                  <a:lnTo>
                    <a:pt x="366" y="72"/>
                  </a:lnTo>
                  <a:lnTo>
                    <a:pt x="360" y="84"/>
                  </a:lnTo>
                  <a:lnTo>
                    <a:pt x="354" y="78"/>
                  </a:lnTo>
                  <a:lnTo>
                    <a:pt x="348" y="66"/>
                  </a:lnTo>
                  <a:lnTo>
                    <a:pt x="342" y="60"/>
                  </a:lnTo>
                  <a:lnTo>
                    <a:pt x="324" y="60"/>
                  </a:lnTo>
                  <a:lnTo>
                    <a:pt x="330" y="54"/>
                  </a:lnTo>
                  <a:lnTo>
                    <a:pt x="312" y="54"/>
                  </a:lnTo>
                  <a:lnTo>
                    <a:pt x="300" y="60"/>
                  </a:lnTo>
                  <a:lnTo>
                    <a:pt x="294" y="60"/>
                  </a:lnTo>
                  <a:lnTo>
                    <a:pt x="294" y="66"/>
                  </a:lnTo>
                  <a:lnTo>
                    <a:pt x="276" y="66"/>
                  </a:lnTo>
                  <a:lnTo>
                    <a:pt x="270" y="60"/>
                  </a:lnTo>
                  <a:lnTo>
                    <a:pt x="264" y="60"/>
                  </a:lnTo>
                  <a:lnTo>
                    <a:pt x="264" y="48"/>
                  </a:lnTo>
                  <a:lnTo>
                    <a:pt x="252" y="42"/>
                  </a:lnTo>
                  <a:lnTo>
                    <a:pt x="264" y="36"/>
                  </a:lnTo>
                  <a:lnTo>
                    <a:pt x="258" y="30"/>
                  </a:lnTo>
                  <a:lnTo>
                    <a:pt x="234" y="30"/>
                  </a:lnTo>
                  <a:lnTo>
                    <a:pt x="234" y="24"/>
                  </a:lnTo>
                  <a:lnTo>
                    <a:pt x="228" y="24"/>
                  </a:lnTo>
                  <a:lnTo>
                    <a:pt x="216" y="18"/>
                  </a:lnTo>
                  <a:lnTo>
                    <a:pt x="198" y="18"/>
                  </a:lnTo>
                  <a:lnTo>
                    <a:pt x="192" y="0"/>
                  </a:lnTo>
                  <a:lnTo>
                    <a:pt x="174" y="0"/>
                  </a:lnTo>
                  <a:lnTo>
                    <a:pt x="162" y="12"/>
                  </a:lnTo>
                  <a:lnTo>
                    <a:pt x="156" y="12"/>
                  </a:lnTo>
                  <a:lnTo>
                    <a:pt x="144" y="0"/>
                  </a:lnTo>
                  <a:lnTo>
                    <a:pt x="138" y="6"/>
                  </a:lnTo>
                  <a:lnTo>
                    <a:pt x="132" y="6"/>
                  </a:lnTo>
                  <a:lnTo>
                    <a:pt x="126" y="12"/>
                  </a:lnTo>
                  <a:lnTo>
                    <a:pt x="126" y="18"/>
                  </a:lnTo>
                  <a:lnTo>
                    <a:pt x="108" y="18"/>
                  </a:lnTo>
                  <a:lnTo>
                    <a:pt x="108" y="24"/>
                  </a:lnTo>
                  <a:lnTo>
                    <a:pt x="84" y="24"/>
                  </a:lnTo>
                  <a:lnTo>
                    <a:pt x="84" y="30"/>
                  </a:lnTo>
                  <a:lnTo>
                    <a:pt x="66" y="36"/>
                  </a:lnTo>
                  <a:lnTo>
                    <a:pt x="54" y="48"/>
                  </a:lnTo>
                  <a:lnTo>
                    <a:pt x="42" y="42"/>
                  </a:lnTo>
                  <a:lnTo>
                    <a:pt x="36" y="42"/>
                  </a:lnTo>
                  <a:lnTo>
                    <a:pt x="30" y="48"/>
                  </a:lnTo>
                  <a:lnTo>
                    <a:pt x="30" y="54"/>
                  </a:lnTo>
                  <a:lnTo>
                    <a:pt x="18" y="54"/>
                  </a:lnTo>
                  <a:lnTo>
                    <a:pt x="18" y="60"/>
                  </a:lnTo>
                  <a:lnTo>
                    <a:pt x="6" y="60"/>
                  </a:lnTo>
                  <a:lnTo>
                    <a:pt x="6" y="54"/>
                  </a:lnTo>
                  <a:lnTo>
                    <a:pt x="0" y="54"/>
                  </a:lnTo>
                  <a:lnTo>
                    <a:pt x="0" y="66"/>
                  </a:lnTo>
                  <a:lnTo>
                    <a:pt x="6" y="72"/>
                  </a:lnTo>
                  <a:lnTo>
                    <a:pt x="12" y="72"/>
                  </a:lnTo>
                  <a:lnTo>
                    <a:pt x="24" y="84"/>
                  </a:lnTo>
                  <a:lnTo>
                    <a:pt x="18" y="90"/>
                  </a:lnTo>
                  <a:lnTo>
                    <a:pt x="12" y="90"/>
                  </a:lnTo>
                  <a:lnTo>
                    <a:pt x="12" y="96"/>
                  </a:lnTo>
                  <a:lnTo>
                    <a:pt x="24" y="108"/>
                  </a:lnTo>
                  <a:lnTo>
                    <a:pt x="30" y="120"/>
                  </a:lnTo>
                  <a:lnTo>
                    <a:pt x="36" y="120"/>
                  </a:lnTo>
                  <a:lnTo>
                    <a:pt x="36" y="126"/>
                  </a:lnTo>
                  <a:lnTo>
                    <a:pt x="48" y="132"/>
                  </a:lnTo>
                  <a:lnTo>
                    <a:pt x="60" y="132"/>
                  </a:lnTo>
                  <a:lnTo>
                    <a:pt x="66" y="144"/>
                  </a:lnTo>
                  <a:lnTo>
                    <a:pt x="72" y="144"/>
                  </a:lnTo>
                  <a:lnTo>
                    <a:pt x="78" y="156"/>
                  </a:lnTo>
                  <a:lnTo>
                    <a:pt x="90" y="156"/>
                  </a:lnTo>
                  <a:lnTo>
                    <a:pt x="96" y="162"/>
                  </a:lnTo>
                  <a:lnTo>
                    <a:pt x="102" y="162"/>
                  </a:lnTo>
                  <a:lnTo>
                    <a:pt x="102" y="174"/>
                  </a:lnTo>
                  <a:lnTo>
                    <a:pt x="120" y="192"/>
                  </a:lnTo>
                  <a:lnTo>
                    <a:pt x="132" y="192"/>
                  </a:lnTo>
                  <a:lnTo>
                    <a:pt x="144" y="186"/>
                  </a:lnTo>
                  <a:lnTo>
                    <a:pt x="150" y="186"/>
                  </a:lnTo>
                  <a:lnTo>
                    <a:pt x="162" y="192"/>
                  </a:lnTo>
                  <a:lnTo>
                    <a:pt x="162" y="174"/>
                  </a:lnTo>
                  <a:lnTo>
                    <a:pt x="168" y="174"/>
                  </a:lnTo>
                  <a:lnTo>
                    <a:pt x="174" y="162"/>
                  </a:lnTo>
                  <a:lnTo>
                    <a:pt x="180" y="156"/>
                  </a:lnTo>
                  <a:lnTo>
                    <a:pt x="198" y="156"/>
                  </a:lnTo>
                  <a:lnTo>
                    <a:pt x="210" y="162"/>
                  </a:lnTo>
                  <a:lnTo>
                    <a:pt x="222" y="174"/>
                  </a:lnTo>
                  <a:lnTo>
                    <a:pt x="234" y="168"/>
                  </a:lnTo>
                  <a:lnTo>
                    <a:pt x="246" y="180"/>
                  </a:lnTo>
                  <a:lnTo>
                    <a:pt x="258" y="174"/>
                  </a:lnTo>
                  <a:lnTo>
                    <a:pt x="264" y="168"/>
                  </a:lnTo>
                  <a:lnTo>
                    <a:pt x="276" y="168"/>
                  </a:lnTo>
                  <a:lnTo>
                    <a:pt x="282" y="174"/>
                  </a:lnTo>
                  <a:lnTo>
                    <a:pt x="288" y="174"/>
                  </a:lnTo>
                  <a:lnTo>
                    <a:pt x="300" y="180"/>
                  </a:lnTo>
                  <a:lnTo>
                    <a:pt x="306" y="174"/>
                  </a:lnTo>
                  <a:lnTo>
                    <a:pt x="324" y="174"/>
                  </a:lnTo>
                  <a:lnTo>
                    <a:pt x="330" y="168"/>
                  </a:lnTo>
                  <a:lnTo>
                    <a:pt x="330" y="174"/>
                  </a:lnTo>
                  <a:lnTo>
                    <a:pt x="348" y="174"/>
                  </a:lnTo>
                  <a:lnTo>
                    <a:pt x="360" y="168"/>
                  </a:lnTo>
                  <a:lnTo>
                    <a:pt x="366" y="162"/>
                  </a:lnTo>
                  <a:lnTo>
                    <a:pt x="378" y="156"/>
                  </a:lnTo>
                  <a:lnTo>
                    <a:pt x="378" y="132"/>
                  </a:lnTo>
                  <a:lnTo>
                    <a:pt x="402" y="126"/>
                  </a:lnTo>
                  <a:lnTo>
                    <a:pt x="420" y="114"/>
                  </a:lnTo>
                  <a:lnTo>
                    <a:pt x="414" y="108"/>
                  </a:lnTo>
                  <a:lnTo>
                    <a:pt x="408" y="1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0" name="Cyprus" descr="© INSCALE GmbH, 05.05.2010&#10;http://www.presentationload.com/">
              <a:extLst>
                <a:ext uri="{FF2B5EF4-FFF2-40B4-BE49-F238E27FC236}">
                  <a16:creationId xmlns:a16="http://schemas.microsoft.com/office/drawing/2014/main" id="{DCD55514-F247-4740-8472-74A8FF58188C}"/>
                </a:ext>
              </a:extLst>
            </p:cNvPr>
            <p:cNvSpPr>
              <a:spLocks/>
            </p:cNvSpPr>
            <p:nvPr>
              <p:custDataLst>
                <p:tags r:id="rId37"/>
              </p:custDataLst>
            </p:nvPr>
          </p:nvSpPr>
          <p:spPr bwMode="gray">
            <a:xfrm>
              <a:off x="8272759" y="5219753"/>
              <a:ext cx="205768" cy="119128"/>
            </a:xfrm>
            <a:custGeom>
              <a:avLst/>
              <a:gdLst>
                <a:gd name="T0" fmla="*/ 0 w 150"/>
                <a:gd name="T1" fmla="*/ 2147483647 h 84"/>
                <a:gd name="T2" fmla="*/ 2147483647 w 150"/>
                <a:gd name="T3" fmla="*/ 2147483647 h 84"/>
                <a:gd name="T4" fmla="*/ 2147483647 w 150"/>
                <a:gd name="T5" fmla="*/ 2147483647 h 84"/>
                <a:gd name="T6" fmla="*/ 2147483647 w 150"/>
                <a:gd name="T7" fmla="*/ 2147483647 h 84"/>
                <a:gd name="T8" fmla="*/ 2147483647 w 150"/>
                <a:gd name="T9" fmla="*/ 2147483647 h 84"/>
                <a:gd name="T10" fmla="*/ 2147483647 w 150"/>
                <a:gd name="T11" fmla="*/ 2147483647 h 84"/>
                <a:gd name="T12" fmla="*/ 2147483647 w 150"/>
                <a:gd name="T13" fmla="*/ 2147483647 h 84"/>
                <a:gd name="T14" fmla="*/ 2147483647 w 150"/>
                <a:gd name="T15" fmla="*/ 2147483647 h 84"/>
                <a:gd name="T16" fmla="*/ 2147483647 w 150"/>
                <a:gd name="T17" fmla="*/ 2147483647 h 84"/>
                <a:gd name="T18" fmla="*/ 2147483647 w 150"/>
                <a:gd name="T19" fmla="*/ 2147483647 h 84"/>
                <a:gd name="T20" fmla="*/ 2147483647 w 150"/>
                <a:gd name="T21" fmla="*/ 2147483647 h 84"/>
                <a:gd name="T22" fmla="*/ 2147483647 w 150"/>
                <a:gd name="T23" fmla="*/ 2147483647 h 84"/>
                <a:gd name="T24" fmla="*/ 2147483647 w 150"/>
                <a:gd name="T25" fmla="*/ 2147483647 h 84"/>
                <a:gd name="T26" fmla="*/ 2147483647 w 150"/>
                <a:gd name="T27" fmla="*/ 0 h 84"/>
                <a:gd name="T28" fmla="*/ 2147483647 w 150"/>
                <a:gd name="T29" fmla="*/ 2147483647 h 84"/>
                <a:gd name="T30" fmla="*/ 2147483647 w 150"/>
                <a:gd name="T31" fmla="*/ 2147483647 h 84"/>
                <a:gd name="T32" fmla="*/ 2147483647 w 150"/>
                <a:gd name="T33" fmla="*/ 2147483647 h 84"/>
                <a:gd name="T34" fmla="*/ 2147483647 w 150"/>
                <a:gd name="T35" fmla="*/ 2147483647 h 84"/>
                <a:gd name="T36" fmla="*/ 2147483647 w 150"/>
                <a:gd name="T37" fmla="*/ 2147483647 h 84"/>
                <a:gd name="T38" fmla="*/ 0 w 150"/>
                <a:gd name="T39" fmla="*/ 2147483647 h 84"/>
                <a:gd name="T40" fmla="*/ 0 w 150"/>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84"/>
                <a:gd name="T65" fmla="*/ 150 w 150"/>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84">
                  <a:moveTo>
                    <a:pt x="0" y="48"/>
                  </a:moveTo>
                  <a:lnTo>
                    <a:pt x="6" y="60"/>
                  </a:lnTo>
                  <a:lnTo>
                    <a:pt x="30" y="72"/>
                  </a:lnTo>
                  <a:lnTo>
                    <a:pt x="36" y="84"/>
                  </a:lnTo>
                  <a:lnTo>
                    <a:pt x="54" y="84"/>
                  </a:lnTo>
                  <a:lnTo>
                    <a:pt x="60" y="78"/>
                  </a:lnTo>
                  <a:lnTo>
                    <a:pt x="72" y="72"/>
                  </a:lnTo>
                  <a:lnTo>
                    <a:pt x="78" y="66"/>
                  </a:lnTo>
                  <a:lnTo>
                    <a:pt x="90" y="60"/>
                  </a:lnTo>
                  <a:lnTo>
                    <a:pt x="96" y="54"/>
                  </a:lnTo>
                  <a:lnTo>
                    <a:pt x="102" y="60"/>
                  </a:lnTo>
                  <a:lnTo>
                    <a:pt x="120" y="60"/>
                  </a:lnTo>
                  <a:lnTo>
                    <a:pt x="120" y="36"/>
                  </a:lnTo>
                  <a:lnTo>
                    <a:pt x="150" y="0"/>
                  </a:lnTo>
                  <a:lnTo>
                    <a:pt x="108" y="24"/>
                  </a:lnTo>
                  <a:lnTo>
                    <a:pt x="54" y="24"/>
                  </a:lnTo>
                  <a:lnTo>
                    <a:pt x="48" y="30"/>
                  </a:lnTo>
                  <a:lnTo>
                    <a:pt x="48" y="36"/>
                  </a:lnTo>
                  <a:lnTo>
                    <a:pt x="12" y="36"/>
                  </a:lnTo>
                  <a:lnTo>
                    <a:pt x="0" y="42"/>
                  </a:lnTo>
                  <a:lnTo>
                    <a:pt x="0" y="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1" name="Croatia" descr="© INSCALE GmbH, 05.05.2010&#10;http://www.presentationload.com/">
              <a:extLst>
                <a:ext uri="{FF2B5EF4-FFF2-40B4-BE49-F238E27FC236}">
                  <a16:creationId xmlns:a16="http://schemas.microsoft.com/office/drawing/2014/main" id="{F5304729-C0AF-47C9-A74E-6A9BE950CB53}"/>
                </a:ext>
              </a:extLst>
            </p:cNvPr>
            <p:cNvSpPr>
              <a:spLocks/>
            </p:cNvSpPr>
            <p:nvPr>
              <p:custDataLst>
                <p:tags r:id="rId38"/>
              </p:custDataLst>
            </p:nvPr>
          </p:nvSpPr>
          <p:spPr bwMode="gray">
            <a:xfrm>
              <a:off x="6534575" y="4017636"/>
              <a:ext cx="509002" cy="379044"/>
            </a:xfrm>
            <a:custGeom>
              <a:avLst/>
              <a:gdLst>
                <a:gd name="T0" fmla="*/ 2147483647 w 366"/>
                <a:gd name="T1" fmla="*/ 2147483647 h 276"/>
                <a:gd name="T2" fmla="*/ 2147483647 w 366"/>
                <a:gd name="T3" fmla="*/ 2147483647 h 276"/>
                <a:gd name="T4" fmla="*/ 2147483647 w 366"/>
                <a:gd name="T5" fmla="*/ 2147483647 h 276"/>
                <a:gd name="T6" fmla="*/ 2147483647 w 366"/>
                <a:gd name="T7" fmla="*/ 2147483647 h 276"/>
                <a:gd name="T8" fmla="*/ 2147483647 w 366"/>
                <a:gd name="T9" fmla="*/ 2147483647 h 276"/>
                <a:gd name="T10" fmla="*/ 2147483647 w 366"/>
                <a:gd name="T11" fmla="*/ 2147483647 h 276"/>
                <a:gd name="T12" fmla="*/ 2147483647 w 366"/>
                <a:gd name="T13" fmla="*/ 2147483647 h 276"/>
                <a:gd name="T14" fmla="*/ 2147483647 w 366"/>
                <a:gd name="T15" fmla="*/ 2147483647 h 276"/>
                <a:gd name="T16" fmla="*/ 2147483647 w 366"/>
                <a:gd name="T17" fmla="*/ 2147483647 h 276"/>
                <a:gd name="T18" fmla="*/ 2147483647 w 366"/>
                <a:gd name="T19" fmla="*/ 2147483647 h 276"/>
                <a:gd name="T20" fmla="*/ 2147483647 w 366"/>
                <a:gd name="T21" fmla="*/ 2147483647 h 276"/>
                <a:gd name="T22" fmla="*/ 2147483647 w 366"/>
                <a:gd name="T23" fmla="*/ 0 h 276"/>
                <a:gd name="T24" fmla="*/ 2147483647 w 366"/>
                <a:gd name="T25" fmla="*/ 2147483647 h 276"/>
                <a:gd name="T26" fmla="*/ 2147483647 w 366"/>
                <a:gd name="T27" fmla="*/ 2147483647 h 276"/>
                <a:gd name="T28" fmla="*/ 2147483647 w 366"/>
                <a:gd name="T29" fmla="*/ 2147483647 h 276"/>
                <a:gd name="T30" fmla="*/ 2147483647 w 366"/>
                <a:gd name="T31" fmla="*/ 2147483647 h 276"/>
                <a:gd name="T32" fmla="*/ 2147483647 w 366"/>
                <a:gd name="T33" fmla="*/ 2147483647 h 276"/>
                <a:gd name="T34" fmla="*/ 2147483647 w 366"/>
                <a:gd name="T35" fmla="*/ 2147483647 h 276"/>
                <a:gd name="T36" fmla="*/ 2147483647 w 366"/>
                <a:gd name="T37" fmla="*/ 2147483647 h 276"/>
                <a:gd name="T38" fmla="*/ 2147483647 w 366"/>
                <a:gd name="T39" fmla="*/ 2147483647 h 276"/>
                <a:gd name="T40" fmla="*/ 0 w 366"/>
                <a:gd name="T41" fmla="*/ 2147483647 h 276"/>
                <a:gd name="T42" fmla="*/ 2147483647 w 366"/>
                <a:gd name="T43" fmla="*/ 2147483647 h 276"/>
                <a:gd name="T44" fmla="*/ 2147483647 w 366"/>
                <a:gd name="T45" fmla="*/ 2147483647 h 276"/>
                <a:gd name="T46" fmla="*/ 2147483647 w 366"/>
                <a:gd name="T47" fmla="*/ 2147483647 h 276"/>
                <a:gd name="T48" fmla="*/ 2147483647 w 366"/>
                <a:gd name="T49" fmla="*/ 2147483647 h 276"/>
                <a:gd name="T50" fmla="*/ 2147483647 w 366"/>
                <a:gd name="T51" fmla="*/ 2147483647 h 276"/>
                <a:gd name="T52" fmla="*/ 2147483647 w 366"/>
                <a:gd name="T53" fmla="*/ 2147483647 h 276"/>
                <a:gd name="T54" fmla="*/ 2147483647 w 366"/>
                <a:gd name="T55" fmla="*/ 2147483647 h 276"/>
                <a:gd name="T56" fmla="*/ 2147483647 w 366"/>
                <a:gd name="T57" fmla="*/ 2147483647 h 276"/>
                <a:gd name="T58" fmla="*/ 2147483647 w 366"/>
                <a:gd name="T59" fmla="*/ 2147483647 h 276"/>
                <a:gd name="T60" fmla="*/ 2147483647 w 366"/>
                <a:gd name="T61" fmla="*/ 2147483647 h 276"/>
                <a:gd name="T62" fmla="*/ 2147483647 w 366"/>
                <a:gd name="T63" fmla="*/ 2147483647 h 276"/>
                <a:gd name="T64" fmla="*/ 2147483647 w 366"/>
                <a:gd name="T65" fmla="*/ 2147483647 h 276"/>
                <a:gd name="T66" fmla="*/ 2147483647 w 366"/>
                <a:gd name="T67" fmla="*/ 2147483647 h 276"/>
                <a:gd name="T68" fmla="*/ 2147483647 w 366"/>
                <a:gd name="T69" fmla="*/ 2147483647 h 276"/>
                <a:gd name="T70" fmla="*/ 2147483647 w 366"/>
                <a:gd name="T71" fmla="*/ 2147483647 h 276"/>
                <a:gd name="T72" fmla="*/ 2147483647 w 366"/>
                <a:gd name="T73" fmla="*/ 2147483647 h 276"/>
                <a:gd name="T74" fmla="*/ 2147483647 w 366"/>
                <a:gd name="T75" fmla="*/ 2147483647 h 276"/>
                <a:gd name="T76" fmla="*/ 2147483647 w 366"/>
                <a:gd name="T77" fmla="*/ 2147483647 h 276"/>
                <a:gd name="T78" fmla="*/ 2147483647 w 366"/>
                <a:gd name="T79" fmla="*/ 2147483647 h 276"/>
                <a:gd name="T80" fmla="*/ 2147483647 w 366"/>
                <a:gd name="T81" fmla="*/ 2147483647 h 276"/>
                <a:gd name="T82" fmla="*/ 2147483647 w 366"/>
                <a:gd name="T83" fmla="*/ 2147483647 h 276"/>
                <a:gd name="T84" fmla="*/ 2147483647 w 366"/>
                <a:gd name="T85" fmla="*/ 2147483647 h 276"/>
                <a:gd name="T86" fmla="*/ 2147483647 w 366"/>
                <a:gd name="T87" fmla="*/ 2147483647 h 276"/>
                <a:gd name="T88" fmla="*/ 2147483647 w 366"/>
                <a:gd name="T89" fmla="*/ 2147483647 h 276"/>
                <a:gd name="T90" fmla="*/ 2147483647 w 366"/>
                <a:gd name="T91" fmla="*/ 2147483647 h 2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66"/>
                <a:gd name="T139" fmla="*/ 0 h 276"/>
                <a:gd name="T140" fmla="*/ 366 w 366"/>
                <a:gd name="T141" fmla="*/ 276 h 2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66" h="276">
                  <a:moveTo>
                    <a:pt x="342" y="126"/>
                  </a:moveTo>
                  <a:lnTo>
                    <a:pt x="342" y="114"/>
                  </a:lnTo>
                  <a:lnTo>
                    <a:pt x="348" y="114"/>
                  </a:lnTo>
                  <a:lnTo>
                    <a:pt x="354" y="108"/>
                  </a:lnTo>
                  <a:lnTo>
                    <a:pt x="360" y="108"/>
                  </a:lnTo>
                  <a:lnTo>
                    <a:pt x="366" y="102"/>
                  </a:lnTo>
                  <a:lnTo>
                    <a:pt x="360" y="102"/>
                  </a:lnTo>
                  <a:lnTo>
                    <a:pt x="348" y="96"/>
                  </a:lnTo>
                  <a:lnTo>
                    <a:pt x="336" y="96"/>
                  </a:lnTo>
                  <a:lnTo>
                    <a:pt x="342" y="78"/>
                  </a:lnTo>
                  <a:lnTo>
                    <a:pt x="336" y="78"/>
                  </a:lnTo>
                  <a:lnTo>
                    <a:pt x="330" y="48"/>
                  </a:lnTo>
                  <a:lnTo>
                    <a:pt x="324" y="48"/>
                  </a:lnTo>
                  <a:lnTo>
                    <a:pt x="312" y="54"/>
                  </a:lnTo>
                  <a:lnTo>
                    <a:pt x="270" y="60"/>
                  </a:lnTo>
                  <a:lnTo>
                    <a:pt x="264" y="48"/>
                  </a:lnTo>
                  <a:lnTo>
                    <a:pt x="246" y="48"/>
                  </a:lnTo>
                  <a:lnTo>
                    <a:pt x="234" y="42"/>
                  </a:lnTo>
                  <a:lnTo>
                    <a:pt x="228" y="36"/>
                  </a:lnTo>
                  <a:lnTo>
                    <a:pt x="216" y="30"/>
                  </a:lnTo>
                  <a:lnTo>
                    <a:pt x="204" y="18"/>
                  </a:lnTo>
                  <a:lnTo>
                    <a:pt x="204" y="12"/>
                  </a:lnTo>
                  <a:lnTo>
                    <a:pt x="198" y="6"/>
                  </a:lnTo>
                  <a:lnTo>
                    <a:pt x="186" y="0"/>
                  </a:lnTo>
                  <a:lnTo>
                    <a:pt x="162" y="0"/>
                  </a:lnTo>
                  <a:lnTo>
                    <a:pt x="162" y="12"/>
                  </a:lnTo>
                  <a:lnTo>
                    <a:pt x="150" y="18"/>
                  </a:lnTo>
                  <a:lnTo>
                    <a:pt x="120" y="18"/>
                  </a:lnTo>
                  <a:lnTo>
                    <a:pt x="120" y="30"/>
                  </a:lnTo>
                  <a:lnTo>
                    <a:pt x="126" y="36"/>
                  </a:lnTo>
                  <a:lnTo>
                    <a:pt x="126" y="42"/>
                  </a:lnTo>
                  <a:lnTo>
                    <a:pt x="114" y="54"/>
                  </a:lnTo>
                  <a:lnTo>
                    <a:pt x="102" y="60"/>
                  </a:lnTo>
                  <a:lnTo>
                    <a:pt x="102" y="78"/>
                  </a:lnTo>
                  <a:lnTo>
                    <a:pt x="60" y="78"/>
                  </a:lnTo>
                  <a:lnTo>
                    <a:pt x="54" y="72"/>
                  </a:lnTo>
                  <a:lnTo>
                    <a:pt x="54" y="66"/>
                  </a:lnTo>
                  <a:lnTo>
                    <a:pt x="48" y="78"/>
                  </a:lnTo>
                  <a:lnTo>
                    <a:pt x="30" y="78"/>
                  </a:lnTo>
                  <a:lnTo>
                    <a:pt x="18" y="72"/>
                  </a:lnTo>
                  <a:lnTo>
                    <a:pt x="18" y="84"/>
                  </a:lnTo>
                  <a:lnTo>
                    <a:pt x="0" y="84"/>
                  </a:lnTo>
                  <a:lnTo>
                    <a:pt x="0" y="132"/>
                  </a:lnTo>
                  <a:lnTo>
                    <a:pt x="6" y="132"/>
                  </a:lnTo>
                  <a:lnTo>
                    <a:pt x="12" y="120"/>
                  </a:lnTo>
                  <a:lnTo>
                    <a:pt x="24" y="114"/>
                  </a:lnTo>
                  <a:lnTo>
                    <a:pt x="30" y="102"/>
                  </a:lnTo>
                  <a:lnTo>
                    <a:pt x="42" y="102"/>
                  </a:lnTo>
                  <a:lnTo>
                    <a:pt x="48" y="114"/>
                  </a:lnTo>
                  <a:lnTo>
                    <a:pt x="48" y="132"/>
                  </a:lnTo>
                  <a:lnTo>
                    <a:pt x="78" y="126"/>
                  </a:lnTo>
                  <a:lnTo>
                    <a:pt x="78" y="132"/>
                  </a:lnTo>
                  <a:lnTo>
                    <a:pt x="72" y="144"/>
                  </a:lnTo>
                  <a:lnTo>
                    <a:pt x="72" y="150"/>
                  </a:lnTo>
                  <a:lnTo>
                    <a:pt x="84" y="162"/>
                  </a:lnTo>
                  <a:lnTo>
                    <a:pt x="96" y="168"/>
                  </a:lnTo>
                  <a:lnTo>
                    <a:pt x="96" y="180"/>
                  </a:lnTo>
                  <a:lnTo>
                    <a:pt x="144" y="216"/>
                  </a:lnTo>
                  <a:lnTo>
                    <a:pt x="144" y="240"/>
                  </a:lnTo>
                  <a:lnTo>
                    <a:pt x="198" y="240"/>
                  </a:lnTo>
                  <a:lnTo>
                    <a:pt x="210" y="246"/>
                  </a:lnTo>
                  <a:lnTo>
                    <a:pt x="216" y="252"/>
                  </a:lnTo>
                  <a:lnTo>
                    <a:pt x="216" y="276"/>
                  </a:lnTo>
                  <a:lnTo>
                    <a:pt x="246" y="276"/>
                  </a:lnTo>
                  <a:lnTo>
                    <a:pt x="252" y="270"/>
                  </a:lnTo>
                  <a:lnTo>
                    <a:pt x="252" y="264"/>
                  </a:lnTo>
                  <a:lnTo>
                    <a:pt x="246" y="252"/>
                  </a:lnTo>
                  <a:lnTo>
                    <a:pt x="234" y="246"/>
                  </a:lnTo>
                  <a:lnTo>
                    <a:pt x="216" y="234"/>
                  </a:lnTo>
                  <a:lnTo>
                    <a:pt x="204" y="228"/>
                  </a:lnTo>
                  <a:lnTo>
                    <a:pt x="192" y="216"/>
                  </a:lnTo>
                  <a:lnTo>
                    <a:pt x="180" y="186"/>
                  </a:lnTo>
                  <a:lnTo>
                    <a:pt x="162" y="180"/>
                  </a:lnTo>
                  <a:lnTo>
                    <a:pt x="162" y="162"/>
                  </a:lnTo>
                  <a:lnTo>
                    <a:pt x="156" y="156"/>
                  </a:lnTo>
                  <a:lnTo>
                    <a:pt x="150" y="156"/>
                  </a:lnTo>
                  <a:lnTo>
                    <a:pt x="150" y="144"/>
                  </a:lnTo>
                  <a:lnTo>
                    <a:pt x="132" y="138"/>
                  </a:lnTo>
                  <a:lnTo>
                    <a:pt x="120" y="126"/>
                  </a:lnTo>
                  <a:lnTo>
                    <a:pt x="138" y="120"/>
                  </a:lnTo>
                  <a:lnTo>
                    <a:pt x="138" y="96"/>
                  </a:lnTo>
                  <a:lnTo>
                    <a:pt x="144" y="96"/>
                  </a:lnTo>
                  <a:lnTo>
                    <a:pt x="150" y="102"/>
                  </a:lnTo>
                  <a:lnTo>
                    <a:pt x="162" y="108"/>
                  </a:lnTo>
                  <a:lnTo>
                    <a:pt x="186" y="102"/>
                  </a:lnTo>
                  <a:lnTo>
                    <a:pt x="210" y="102"/>
                  </a:lnTo>
                  <a:lnTo>
                    <a:pt x="228" y="108"/>
                  </a:lnTo>
                  <a:lnTo>
                    <a:pt x="240" y="102"/>
                  </a:lnTo>
                  <a:lnTo>
                    <a:pt x="252" y="102"/>
                  </a:lnTo>
                  <a:lnTo>
                    <a:pt x="258" y="108"/>
                  </a:lnTo>
                  <a:lnTo>
                    <a:pt x="312" y="108"/>
                  </a:lnTo>
                  <a:lnTo>
                    <a:pt x="324" y="126"/>
                  </a:lnTo>
                  <a:lnTo>
                    <a:pt x="342" y="12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2" name="Bulgaria" descr="© INSCALE GmbH, 05.05.2010&#10;http://www.presentationload.com/">
              <a:extLst>
                <a:ext uri="{FF2B5EF4-FFF2-40B4-BE49-F238E27FC236}">
                  <a16:creationId xmlns:a16="http://schemas.microsoft.com/office/drawing/2014/main" id="{EF65EA3A-9E86-4275-B33B-7B8B9FD79E8C}"/>
                </a:ext>
              </a:extLst>
            </p:cNvPr>
            <p:cNvSpPr>
              <a:spLocks/>
            </p:cNvSpPr>
            <p:nvPr>
              <p:custDataLst>
                <p:tags r:id="rId39"/>
              </p:custDataLst>
            </p:nvPr>
          </p:nvSpPr>
          <p:spPr bwMode="gray">
            <a:xfrm>
              <a:off x="7319734" y="4272138"/>
              <a:ext cx="546910" cy="314065"/>
            </a:xfrm>
            <a:custGeom>
              <a:avLst/>
              <a:gdLst>
                <a:gd name="T0" fmla="*/ 2147483647 w 396"/>
                <a:gd name="T1" fmla="*/ 2147483647 h 228"/>
                <a:gd name="T2" fmla="*/ 2147483647 w 396"/>
                <a:gd name="T3" fmla="*/ 2147483647 h 228"/>
                <a:gd name="T4" fmla="*/ 2147483647 w 396"/>
                <a:gd name="T5" fmla="*/ 2147483647 h 228"/>
                <a:gd name="T6" fmla="*/ 2147483647 w 396"/>
                <a:gd name="T7" fmla="*/ 2147483647 h 228"/>
                <a:gd name="T8" fmla="*/ 2147483647 w 396"/>
                <a:gd name="T9" fmla="*/ 2147483647 h 228"/>
                <a:gd name="T10" fmla="*/ 2147483647 w 396"/>
                <a:gd name="T11" fmla="*/ 2147483647 h 228"/>
                <a:gd name="T12" fmla="*/ 2147483647 w 396"/>
                <a:gd name="T13" fmla="*/ 2147483647 h 228"/>
                <a:gd name="T14" fmla="*/ 2147483647 w 396"/>
                <a:gd name="T15" fmla="*/ 0 h 228"/>
                <a:gd name="T16" fmla="*/ 2147483647 w 396"/>
                <a:gd name="T17" fmla="*/ 2147483647 h 228"/>
                <a:gd name="T18" fmla="*/ 2147483647 w 396"/>
                <a:gd name="T19" fmla="*/ 2147483647 h 228"/>
                <a:gd name="T20" fmla="*/ 2147483647 w 396"/>
                <a:gd name="T21" fmla="*/ 2147483647 h 228"/>
                <a:gd name="T22" fmla="*/ 2147483647 w 396"/>
                <a:gd name="T23" fmla="*/ 2147483647 h 228"/>
                <a:gd name="T24" fmla="*/ 2147483647 w 396"/>
                <a:gd name="T25" fmla="*/ 2147483647 h 228"/>
                <a:gd name="T26" fmla="*/ 2147483647 w 396"/>
                <a:gd name="T27" fmla="*/ 2147483647 h 228"/>
                <a:gd name="T28" fmla="*/ 2147483647 w 396"/>
                <a:gd name="T29" fmla="*/ 2147483647 h 228"/>
                <a:gd name="T30" fmla="*/ 2147483647 w 396"/>
                <a:gd name="T31" fmla="*/ 2147483647 h 228"/>
                <a:gd name="T32" fmla="*/ 2147483647 w 396"/>
                <a:gd name="T33" fmla="*/ 2147483647 h 228"/>
                <a:gd name="T34" fmla="*/ 2147483647 w 396"/>
                <a:gd name="T35" fmla="*/ 2147483647 h 228"/>
                <a:gd name="T36" fmla="*/ 2147483647 w 396"/>
                <a:gd name="T37" fmla="*/ 2147483647 h 228"/>
                <a:gd name="T38" fmla="*/ 2147483647 w 396"/>
                <a:gd name="T39" fmla="*/ 2147483647 h 228"/>
                <a:gd name="T40" fmla="*/ 2147483647 w 396"/>
                <a:gd name="T41" fmla="*/ 2147483647 h 228"/>
                <a:gd name="T42" fmla="*/ 2147483647 w 396"/>
                <a:gd name="T43" fmla="*/ 0 h 228"/>
                <a:gd name="T44" fmla="*/ 0 w 396"/>
                <a:gd name="T45" fmla="*/ 2147483647 h 228"/>
                <a:gd name="T46" fmla="*/ 2147483647 w 396"/>
                <a:gd name="T47" fmla="*/ 2147483647 h 228"/>
                <a:gd name="T48" fmla="*/ 2147483647 w 396"/>
                <a:gd name="T49" fmla="*/ 2147483647 h 228"/>
                <a:gd name="T50" fmla="*/ 2147483647 w 396"/>
                <a:gd name="T51" fmla="*/ 2147483647 h 228"/>
                <a:gd name="T52" fmla="*/ 2147483647 w 396"/>
                <a:gd name="T53" fmla="*/ 2147483647 h 228"/>
                <a:gd name="T54" fmla="*/ 2147483647 w 396"/>
                <a:gd name="T55" fmla="*/ 2147483647 h 228"/>
                <a:gd name="T56" fmla="*/ 0 w 396"/>
                <a:gd name="T57" fmla="*/ 2147483647 h 228"/>
                <a:gd name="T58" fmla="*/ 2147483647 w 396"/>
                <a:gd name="T59" fmla="*/ 2147483647 h 228"/>
                <a:gd name="T60" fmla="*/ 2147483647 w 396"/>
                <a:gd name="T61" fmla="*/ 2147483647 h 228"/>
                <a:gd name="T62" fmla="*/ 2147483647 w 396"/>
                <a:gd name="T63" fmla="*/ 2147483647 h 228"/>
                <a:gd name="T64" fmla="*/ 2147483647 w 396"/>
                <a:gd name="T65" fmla="*/ 2147483647 h 228"/>
                <a:gd name="T66" fmla="*/ 2147483647 w 396"/>
                <a:gd name="T67" fmla="*/ 2147483647 h 228"/>
                <a:gd name="T68" fmla="*/ 2147483647 w 396"/>
                <a:gd name="T69" fmla="*/ 2147483647 h 228"/>
                <a:gd name="T70" fmla="*/ 2147483647 w 396"/>
                <a:gd name="T71" fmla="*/ 2147483647 h 228"/>
                <a:gd name="T72" fmla="*/ 2147483647 w 396"/>
                <a:gd name="T73" fmla="*/ 2147483647 h 228"/>
                <a:gd name="T74" fmla="*/ 2147483647 w 396"/>
                <a:gd name="T75" fmla="*/ 2147483647 h 228"/>
                <a:gd name="T76" fmla="*/ 2147483647 w 396"/>
                <a:gd name="T77" fmla="*/ 2147483647 h 228"/>
                <a:gd name="T78" fmla="*/ 2147483647 w 396"/>
                <a:gd name="T79" fmla="*/ 2147483647 h 228"/>
                <a:gd name="T80" fmla="*/ 2147483647 w 396"/>
                <a:gd name="T81" fmla="*/ 2147483647 h 228"/>
                <a:gd name="T82" fmla="*/ 2147483647 w 396"/>
                <a:gd name="T83" fmla="*/ 2147483647 h 228"/>
                <a:gd name="T84" fmla="*/ 2147483647 w 396"/>
                <a:gd name="T85" fmla="*/ 2147483647 h 228"/>
                <a:gd name="T86" fmla="*/ 2147483647 w 396"/>
                <a:gd name="T87" fmla="*/ 2147483647 h 228"/>
                <a:gd name="T88" fmla="*/ 2147483647 w 396"/>
                <a:gd name="T89" fmla="*/ 2147483647 h 228"/>
                <a:gd name="T90" fmla="*/ 2147483647 w 396"/>
                <a:gd name="T91" fmla="*/ 2147483647 h 228"/>
                <a:gd name="T92" fmla="*/ 2147483647 w 396"/>
                <a:gd name="T93" fmla="*/ 2147483647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96"/>
                <a:gd name="T142" fmla="*/ 0 h 228"/>
                <a:gd name="T143" fmla="*/ 396 w 396"/>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96" h="228">
                  <a:moveTo>
                    <a:pt x="372" y="168"/>
                  </a:moveTo>
                  <a:lnTo>
                    <a:pt x="336" y="126"/>
                  </a:lnTo>
                  <a:lnTo>
                    <a:pt x="354" y="108"/>
                  </a:lnTo>
                  <a:lnTo>
                    <a:pt x="354" y="78"/>
                  </a:lnTo>
                  <a:lnTo>
                    <a:pt x="360" y="72"/>
                  </a:lnTo>
                  <a:lnTo>
                    <a:pt x="372" y="66"/>
                  </a:lnTo>
                  <a:lnTo>
                    <a:pt x="396" y="66"/>
                  </a:lnTo>
                  <a:lnTo>
                    <a:pt x="396" y="48"/>
                  </a:lnTo>
                  <a:lnTo>
                    <a:pt x="390" y="36"/>
                  </a:lnTo>
                  <a:lnTo>
                    <a:pt x="372" y="36"/>
                  </a:lnTo>
                  <a:lnTo>
                    <a:pt x="348" y="12"/>
                  </a:lnTo>
                  <a:lnTo>
                    <a:pt x="324" y="12"/>
                  </a:lnTo>
                  <a:lnTo>
                    <a:pt x="312" y="6"/>
                  </a:lnTo>
                  <a:lnTo>
                    <a:pt x="300" y="6"/>
                  </a:lnTo>
                  <a:lnTo>
                    <a:pt x="288" y="0"/>
                  </a:lnTo>
                  <a:lnTo>
                    <a:pt x="282" y="0"/>
                  </a:lnTo>
                  <a:lnTo>
                    <a:pt x="282" y="12"/>
                  </a:lnTo>
                  <a:lnTo>
                    <a:pt x="252" y="6"/>
                  </a:lnTo>
                  <a:lnTo>
                    <a:pt x="252" y="12"/>
                  </a:lnTo>
                  <a:lnTo>
                    <a:pt x="246" y="12"/>
                  </a:lnTo>
                  <a:lnTo>
                    <a:pt x="234" y="18"/>
                  </a:lnTo>
                  <a:lnTo>
                    <a:pt x="228" y="18"/>
                  </a:lnTo>
                  <a:lnTo>
                    <a:pt x="222" y="24"/>
                  </a:lnTo>
                  <a:lnTo>
                    <a:pt x="222" y="36"/>
                  </a:lnTo>
                  <a:lnTo>
                    <a:pt x="216" y="42"/>
                  </a:lnTo>
                  <a:lnTo>
                    <a:pt x="198" y="42"/>
                  </a:lnTo>
                  <a:lnTo>
                    <a:pt x="186" y="36"/>
                  </a:lnTo>
                  <a:lnTo>
                    <a:pt x="180" y="30"/>
                  </a:lnTo>
                  <a:lnTo>
                    <a:pt x="156" y="30"/>
                  </a:lnTo>
                  <a:lnTo>
                    <a:pt x="138" y="24"/>
                  </a:lnTo>
                  <a:lnTo>
                    <a:pt x="138" y="30"/>
                  </a:lnTo>
                  <a:lnTo>
                    <a:pt x="132" y="36"/>
                  </a:lnTo>
                  <a:lnTo>
                    <a:pt x="108" y="36"/>
                  </a:lnTo>
                  <a:lnTo>
                    <a:pt x="102" y="30"/>
                  </a:lnTo>
                  <a:lnTo>
                    <a:pt x="90" y="30"/>
                  </a:lnTo>
                  <a:lnTo>
                    <a:pt x="66" y="18"/>
                  </a:lnTo>
                  <a:lnTo>
                    <a:pt x="54" y="30"/>
                  </a:lnTo>
                  <a:lnTo>
                    <a:pt x="36" y="30"/>
                  </a:lnTo>
                  <a:lnTo>
                    <a:pt x="30" y="24"/>
                  </a:lnTo>
                  <a:lnTo>
                    <a:pt x="36" y="18"/>
                  </a:lnTo>
                  <a:lnTo>
                    <a:pt x="36" y="12"/>
                  </a:lnTo>
                  <a:lnTo>
                    <a:pt x="42" y="6"/>
                  </a:lnTo>
                  <a:lnTo>
                    <a:pt x="36" y="0"/>
                  </a:lnTo>
                  <a:lnTo>
                    <a:pt x="12" y="0"/>
                  </a:lnTo>
                  <a:lnTo>
                    <a:pt x="12" y="12"/>
                  </a:lnTo>
                  <a:lnTo>
                    <a:pt x="0" y="24"/>
                  </a:lnTo>
                  <a:lnTo>
                    <a:pt x="0" y="42"/>
                  </a:lnTo>
                  <a:lnTo>
                    <a:pt x="18" y="48"/>
                  </a:lnTo>
                  <a:lnTo>
                    <a:pt x="12" y="60"/>
                  </a:lnTo>
                  <a:lnTo>
                    <a:pt x="30" y="66"/>
                  </a:lnTo>
                  <a:lnTo>
                    <a:pt x="36" y="72"/>
                  </a:lnTo>
                  <a:lnTo>
                    <a:pt x="36" y="96"/>
                  </a:lnTo>
                  <a:lnTo>
                    <a:pt x="30" y="102"/>
                  </a:lnTo>
                  <a:lnTo>
                    <a:pt x="6" y="102"/>
                  </a:lnTo>
                  <a:lnTo>
                    <a:pt x="6" y="108"/>
                  </a:lnTo>
                  <a:lnTo>
                    <a:pt x="12" y="114"/>
                  </a:lnTo>
                  <a:lnTo>
                    <a:pt x="12" y="138"/>
                  </a:lnTo>
                  <a:lnTo>
                    <a:pt x="0" y="138"/>
                  </a:lnTo>
                  <a:lnTo>
                    <a:pt x="12" y="156"/>
                  </a:lnTo>
                  <a:lnTo>
                    <a:pt x="18" y="156"/>
                  </a:lnTo>
                  <a:lnTo>
                    <a:pt x="18" y="168"/>
                  </a:lnTo>
                  <a:lnTo>
                    <a:pt x="36" y="180"/>
                  </a:lnTo>
                  <a:lnTo>
                    <a:pt x="42" y="186"/>
                  </a:lnTo>
                  <a:lnTo>
                    <a:pt x="48" y="198"/>
                  </a:lnTo>
                  <a:lnTo>
                    <a:pt x="48" y="210"/>
                  </a:lnTo>
                  <a:lnTo>
                    <a:pt x="42" y="222"/>
                  </a:lnTo>
                  <a:lnTo>
                    <a:pt x="48" y="222"/>
                  </a:lnTo>
                  <a:lnTo>
                    <a:pt x="54" y="228"/>
                  </a:lnTo>
                  <a:lnTo>
                    <a:pt x="66" y="228"/>
                  </a:lnTo>
                  <a:lnTo>
                    <a:pt x="78" y="222"/>
                  </a:lnTo>
                  <a:lnTo>
                    <a:pt x="84" y="216"/>
                  </a:lnTo>
                  <a:lnTo>
                    <a:pt x="108" y="222"/>
                  </a:lnTo>
                  <a:lnTo>
                    <a:pt x="114" y="204"/>
                  </a:lnTo>
                  <a:lnTo>
                    <a:pt x="144" y="198"/>
                  </a:lnTo>
                  <a:lnTo>
                    <a:pt x="144" y="204"/>
                  </a:lnTo>
                  <a:lnTo>
                    <a:pt x="162" y="222"/>
                  </a:lnTo>
                  <a:lnTo>
                    <a:pt x="174" y="222"/>
                  </a:lnTo>
                  <a:lnTo>
                    <a:pt x="180" y="216"/>
                  </a:lnTo>
                  <a:lnTo>
                    <a:pt x="192" y="228"/>
                  </a:lnTo>
                  <a:lnTo>
                    <a:pt x="204" y="228"/>
                  </a:lnTo>
                  <a:lnTo>
                    <a:pt x="216" y="216"/>
                  </a:lnTo>
                  <a:lnTo>
                    <a:pt x="228" y="228"/>
                  </a:lnTo>
                  <a:lnTo>
                    <a:pt x="246" y="228"/>
                  </a:lnTo>
                  <a:lnTo>
                    <a:pt x="252" y="222"/>
                  </a:lnTo>
                  <a:lnTo>
                    <a:pt x="252" y="204"/>
                  </a:lnTo>
                  <a:lnTo>
                    <a:pt x="246" y="198"/>
                  </a:lnTo>
                  <a:lnTo>
                    <a:pt x="264" y="192"/>
                  </a:lnTo>
                  <a:lnTo>
                    <a:pt x="282" y="168"/>
                  </a:lnTo>
                  <a:lnTo>
                    <a:pt x="312" y="174"/>
                  </a:lnTo>
                  <a:lnTo>
                    <a:pt x="324" y="156"/>
                  </a:lnTo>
                  <a:lnTo>
                    <a:pt x="336" y="174"/>
                  </a:lnTo>
                  <a:lnTo>
                    <a:pt x="348" y="174"/>
                  </a:lnTo>
                  <a:lnTo>
                    <a:pt x="360" y="180"/>
                  </a:lnTo>
                  <a:lnTo>
                    <a:pt x="372" y="180"/>
                  </a:lnTo>
                  <a:lnTo>
                    <a:pt x="372" y="1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3" name="Bosnia and Herzegovina" descr="© INSCALE GmbH, 05.05.2010&#10;http://www.presentationload.com/">
              <a:extLst>
                <a:ext uri="{FF2B5EF4-FFF2-40B4-BE49-F238E27FC236}">
                  <a16:creationId xmlns:a16="http://schemas.microsoft.com/office/drawing/2014/main" id="{54241B75-81AF-45C0-A587-B85E3C9DBCD6}"/>
                </a:ext>
              </a:extLst>
            </p:cNvPr>
            <p:cNvSpPr>
              <a:spLocks/>
            </p:cNvSpPr>
            <p:nvPr>
              <p:custDataLst>
                <p:tags r:id="rId40"/>
              </p:custDataLst>
            </p:nvPr>
          </p:nvSpPr>
          <p:spPr bwMode="gray">
            <a:xfrm>
              <a:off x="6702434" y="4147594"/>
              <a:ext cx="368213" cy="324892"/>
            </a:xfrm>
            <a:custGeom>
              <a:avLst/>
              <a:gdLst>
                <a:gd name="T0" fmla="*/ 2147483647 w 264"/>
                <a:gd name="T1" fmla="*/ 2147483647 h 234"/>
                <a:gd name="T2" fmla="*/ 2147483647 w 264"/>
                <a:gd name="T3" fmla="*/ 2147483647 h 234"/>
                <a:gd name="T4" fmla="*/ 2147483647 w 264"/>
                <a:gd name="T5" fmla="*/ 2147483647 h 234"/>
                <a:gd name="T6" fmla="*/ 2147483647 w 264"/>
                <a:gd name="T7" fmla="*/ 2147483647 h 234"/>
                <a:gd name="T8" fmla="*/ 2147483647 w 264"/>
                <a:gd name="T9" fmla="*/ 2147483647 h 234"/>
                <a:gd name="T10" fmla="*/ 2147483647 w 264"/>
                <a:gd name="T11" fmla="*/ 2147483647 h 234"/>
                <a:gd name="T12" fmla="*/ 2147483647 w 264"/>
                <a:gd name="T13" fmla="*/ 2147483647 h 234"/>
                <a:gd name="T14" fmla="*/ 2147483647 w 264"/>
                <a:gd name="T15" fmla="*/ 2147483647 h 234"/>
                <a:gd name="T16" fmla="*/ 2147483647 w 264"/>
                <a:gd name="T17" fmla="*/ 2147483647 h 234"/>
                <a:gd name="T18" fmla="*/ 2147483647 w 264"/>
                <a:gd name="T19" fmla="*/ 2147483647 h 234"/>
                <a:gd name="T20" fmla="*/ 2147483647 w 264"/>
                <a:gd name="T21" fmla="*/ 2147483647 h 234"/>
                <a:gd name="T22" fmla="*/ 2147483647 w 264"/>
                <a:gd name="T23" fmla="*/ 2147483647 h 234"/>
                <a:gd name="T24" fmla="*/ 2147483647 w 264"/>
                <a:gd name="T25" fmla="*/ 2147483647 h 234"/>
                <a:gd name="T26" fmla="*/ 2147483647 w 264"/>
                <a:gd name="T27" fmla="*/ 2147483647 h 234"/>
                <a:gd name="T28" fmla="*/ 2147483647 w 264"/>
                <a:gd name="T29" fmla="*/ 2147483647 h 234"/>
                <a:gd name="T30" fmla="*/ 2147483647 w 264"/>
                <a:gd name="T31" fmla="*/ 2147483647 h 234"/>
                <a:gd name="T32" fmla="*/ 2147483647 w 264"/>
                <a:gd name="T33" fmla="*/ 2147483647 h 234"/>
                <a:gd name="T34" fmla="*/ 2147483647 w 264"/>
                <a:gd name="T35" fmla="*/ 2147483647 h 234"/>
                <a:gd name="T36" fmla="*/ 2147483647 w 264"/>
                <a:gd name="T37" fmla="*/ 2147483647 h 234"/>
                <a:gd name="T38" fmla="*/ 2147483647 w 264"/>
                <a:gd name="T39" fmla="*/ 0 h 234"/>
                <a:gd name="T40" fmla="*/ 2147483647 w 264"/>
                <a:gd name="T41" fmla="*/ 0 h 234"/>
                <a:gd name="T42" fmla="*/ 2147483647 w 264"/>
                <a:gd name="T43" fmla="*/ 2147483647 h 234"/>
                <a:gd name="T44" fmla="*/ 0 w 264"/>
                <a:gd name="T45" fmla="*/ 2147483647 h 234"/>
                <a:gd name="T46" fmla="*/ 2147483647 w 264"/>
                <a:gd name="T47" fmla="*/ 2147483647 h 234"/>
                <a:gd name="T48" fmla="*/ 2147483647 w 264"/>
                <a:gd name="T49" fmla="*/ 2147483647 h 234"/>
                <a:gd name="T50" fmla="*/ 2147483647 w 264"/>
                <a:gd name="T51" fmla="*/ 2147483647 h 234"/>
                <a:gd name="T52" fmla="*/ 2147483647 w 264"/>
                <a:gd name="T53" fmla="*/ 2147483647 h 234"/>
                <a:gd name="T54" fmla="*/ 2147483647 w 264"/>
                <a:gd name="T55" fmla="*/ 2147483647 h 234"/>
                <a:gd name="T56" fmla="*/ 2147483647 w 264"/>
                <a:gd name="T57" fmla="*/ 2147483647 h 234"/>
                <a:gd name="T58" fmla="*/ 2147483647 w 264"/>
                <a:gd name="T59" fmla="*/ 2147483647 h 234"/>
                <a:gd name="T60" fmla="*/ 2147483647 w 264"/>
                <a:gd name="T61" fmla="*/ 2147483647 h 234"/>
                <a:gd name="T62" fmla="*/ 2147483647 w 264"/>
                <a:gd name="T63" fmla="*/ 2147483647 h 234"/>
                <a:gd name="T64" fmla="*/ 2147483647 w 264"/>
                <a:gd name="T65" fmla="*/ 2147483647 h 234"/>
                <a:gd name="T66" fmla="*/ 2147483647 w 264"/>
                <a:gd name="T67" fmla="*/ 2147483647 h 234"/>
                <a:gd name="T68" fmla="*/ 2147483647 w 264"/>
                <a:gd name="T69" fmla="*/ 2147483647 h 234"/>
                <a:gd name="T70" fmla="*/ 2147483647 w 264"/>
                <a:gd name="T71" fmla="*/ 2147483647 h 234"/>
                <a:gd name="T72" fmla="*/ 2147483647 w 264"/>
                <a:gd name="T73" fmla="*/ 2147483647 h 234"/>
                <a:gd name="T74" fmla="*/ 2147483647 w 264"/>
                <a:gd name="T75" fmla="*/ 2147483647 h 234"/>
                <a:gd name="T76" fmla="*/ 2147483647 w 264"/>
                <a:gd name="T77" fmla="*/ 2147483647 h 234"/>
                <a:gd name="T78" fmla="*/ 2147483647 w 264"/>
                <a:gd name="T79" fmla="*/ 2147483647 h 234"/>
                <a:gd name="T80" fmla="*/ 2147483647 w 264"/>
                <a:gd name="T81" fmla="*/ 2147483647 h 234"/>
                <a:gd name="T82" fmla="*/ 2147483647 w 264"/>
                <a:gd name="T83" fmla="*/ 2147483647 h 234"/>
                <a:gd name="T84" fmla="*/ 2147483647 w 264"/>
                <a:gd name="T85" fmla="*/ 2147483647 h 234"/>
                <a:gd name="T86" fmla="*/ 2147483647 w 264"/>
                <a:gd name="T87" fmla="*/ 2147483647 h 234"/>
                <a:gd name="T88" fmla="*/ 2147483647 w 264"/>
                <a:gd name="T89" fmla="*/ 2147483647 h 234"/>
                <a:gd name="T90" fmla="*/ 2147483647 w 264"/>
                <a:gd name="T91" fmla="*/ 2147483647 h 234"/>
                <a:gd name="T92" fmla="*/ 2147483647 w 264"/>
                <a:gd name="T93" fmla="*/ 2147483647 h 234"/>
                <a:gd name="T94" fmla="*/ 2147483647 w 264"/>
                <a:gd name="T95" fmla="*/ 2147483647 h 234"/>
                <a:gd name="T96" fmla="*/ 2147483647 w 264"/>
                <a:gd name="T97" fmla="*/ 2147483647 h 234"/>
                <a:gd name="T98" fmla="*/ 2147483647 w 264"/>
                <a:gd name="T99" fmla="*/ 2147483647 h 234"/>
                <a:gd name="T100" fmla="*/ 2147483647 w 264"/>
                <a:gd name="T101" fmla="*/ 2147483647 h 234"/>
                <a:gd name="T102" fmla="*/ 2147483647 w 264"/>
                <a:gd name="T103" fmla="*/ 2147483647 h 234"/>
                <a:gd name="T104" fmla="*/ 2147483647 w 264"/>
                <a:gd name="T105" fmla="*/ 2147483647 h 234"/>
                <a:gd name="T106" fmla="*/ 2147483647 w 264"/>
                <a:gd name="T107" fmla="*/ 2147483647 h 234"/>
                <a:gd name="T108" fmla="*/ 2147483647 w 264"/>
                <a:gd name="T109" fmla="*/ 2147483647 h 234"/>
                <a:gd name="T110" fmla="*/ 2147483647 w 264"/>
                <a:gd name="T111" fmla="*/ 2147483647 h 234"/>
                <a:gd name="T112" fmla="*/ 2147483647 w 264"/>
                <a:gd name="T113" fmla="*/ 2147483647 h 234"/>
                <a:gd name="T114" fmla="*/ 2147483647 w 264"/>
                <a:gd name="T115" fmla="*/ 2147483647 h 234"/>
                <a:gd name="T116" fmla="*/ 2147483647 w 264"/>
                <a:gd name="T117" fmla="*/ 2147483647 h 234"/>
                <a:gd name="T118" fmla="*/ 2147483647 w 264"/>
                <a:gd name="T119" fmla="*/ 2147483647 h 234"/>
                <a:gd name="T120" fmla="*/ 2147483647 w 264"/>
                <a:gd name="T121" fmla="*/ 2147483647 h 234"/>
                <a:gd name="T122" fmla="*/ 2147483647 w 264"/>
                <a:gd name="T123" fmla="*/ 2147483647 h 234"/>
                <a:gd name="T124" fmla="*/ 2147483647 w 264"/>
                <a:gd name="T125" fmla="*/ 2147483647 h 2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4"/>
                <a:gd name="T190" fmla="*/ 0 h 234"/>
                <a:gd name="T191" fmla="*/ 264 w 264"/>
                <a:gd name="T192" fmla="*/ 234 h 2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4" h="234">
                  <a:moveTo>
                    <a:pt x="246" y="78"/>
                  </a:moveTo>
                  <a:lnTo>
                    <a:pt x="228" y="78"/>
                  </a:lnTo>
                  <a:lnTo>
                    <a:pt x="228" y="60"/>
                  </a:lnTo>
                  <a:lnTo>
                    <a:pt x="246" y="42"/>
                  </a:lnTo>
                  <a:lnTo>
                    <a:pt x="246" y="30"/>
                  </a:lnTo>
                  <a:lnTo>
                    <a:pt x="234" y="30"/>
                  </a:lnTo>
                  <a:lnTo>
                    <a:pt x="222" y="36"/>
                  </a:lnTo>
                  <a:lnTo>
                    <a:pt x="216" y="36"/>
                  </a:lnTo>
                  <a:lnTo>
                    <a:pt x="216" y="30"/>
                  </a:lnTo>
                  <a:lnTo>
                    <a:pt x="204" y="30"/>
                  </a:lnTo>
                  <a:lnTo>
                    <a:pt x="192" y="12"/>
                  </a:lnTo>
                  <a:lnTo>
                    <a:pt x="138" y="12"/>
                  </a:lnTo>
                  <a:lnTo>
                    <a:pt x="132" y="6"/>
                  </a:lnTo>
                  <a:lnTo>
                    <a:pt x="120" y="6"/>
                  </a:lnTo>
                  <a:lnTo>
                    <a:pt x="108" y="12"/>
                  </a:lnTo>
                  <a:lnTo>
                    <a:pt x="90" y="6"/>
                  </a:lnTo>
                  <a:lnTo>
                    <a:pt x="66" y="6"/>
                  </a:lnTo>
                  <a:lnTo>
                    <a:pt x="42" y="12"/>
                  </a:lnTo>
                  <a:lnTo>
                    <a:pt x="30" y="6"/>
                  </a:lnTo>
                  <a:lnTo>
                    <a:pt x="24" y="0"/>
                  </a:lnTo>
                  <a:lnTo>
                    <a:pt x="18" y="0"/>
                  </a:lnTo>
                  <a:lnTo>
                    <a:pt x="18" y="24"/>
                  </a:lnTo>
                  <a:lnTo>
                    <a:pt x="0" y="30"/>
                  </a:lnTo>
                  <a:lnTo>
                    <a:pt x="12" y="42"/>
                  </a:lnTo>
                  <a:lnTo>
                    <a:pt x="30" y="48"/>
                  </a:lnTo>
                  <a:lnTo>
                    <a:pt x="30" y="60"/>
                  </a:lnTo>
                  <a:lnTo>
                    <a:pt x="36" y="60"/>
                  </a:lnTo>
                  <a:lnTo>
                    <a:pt x="42" y="66"/>
                  </a:lnTo>
                  <a:lnTo>
                    <a:pt x="42" y="84"/>
                  </a:lnTo>
                  <a:lnTo>
                    <a:pt x="60" y="90"/>
                  </a:lnTo>
                  <a:lnTo>
                    <a:pt x="72" y="120"/>
                  </a:lnTo>
                  <a:lnTo>
                    <a:pt x="84" y="132"/>
                  </a:lnTo>
                  <a:lnTo>
                    <a:pt x="96" y="138"/>
                  </a:lnTo>
                  <a:lnTo>
                    <a:pt x="114" y="150"/>
                  </a:lnTo>
                  <a:lnTo>
                    <a:pt x="126" y="156"/>
                  </a:lnTo>
                  <a:lnTo>
                    <a:pt x="132" y="168"/>
                  </a:lnTo>
                  <a:lnTo>
                    <a:pt x="132" y="174"/>
                  </a:lnTo>
                  <a:lnTo>
                    <a:pt x="126" y="180"/>
                  </a:lnTo>
                  <a:lnTo>
                    <a:pt x="138" y="180"/>
                  </a:lnTo>
                  <a:lnTo>
                    <a:pt x="156" y="198"/>
                  </a:lnTo>
                  <a:lnTo>
                    <a:pt x="162" y="210"/>
                  </a:lnTo>
                  <a:lnTo>
                    <a:pt x="174" y="216"/>
                  </a:lnTo>
                  <a:lnTo>
                    <a:pt x="192" y="234"/>
                  </a:lnTo>
                  <a:lnTo>
                    <a:pt x="210" y="204"/>
                  </a:lnTo>
                  <a:lnTo>
                    <a:pt x="198" y="198"/>
                  </a:lnTo>
                  <a:lnTo>
                    <a:pt x="192" y="198"/>
                  </a:lnTo>
                  <a:lnTo>
                    <a:pt x="186" y="192"/>
                  </a:lnTo>
                  <a:lnTo>
                    <a:pt x="186" y="186"/>
                  </a:lnTo>
                  <a:lnTo>
                    <a:pt x="192" y="180"/>
                  </a:lnTo>
                  <a:lnTo>
                    <a:pt x="198" y="180"/>
                  </a:lnTo>
                  <a:lnTo>
                    <a:pt x="204" y="168"/>
                  </a:lnTo>
                  <a:lnTo>
                    <a:pt x="204" y="162"/>
                  </a:lnTo>
                  <a:lnTo>
                    <a:pt x="210" y="156"/>
                  </a:lnTo>
                  <a:lnTo>
                    <a:pt x="228" y="156"/>
                  </a:lnTo>
                  <a:lnTo>
                    <a:pt x="228" y="132"/>
                  </a:lnTo>
                  <a:lnTo>
                    <a:pt x="258" y="132"/>
                  </a:lnTo>
                  <a:lnTo>
                    <a:pt x="258" y="126"/>
                  </a:lnTo>
                  <a:lnTo>
                    <a:pt x="252" y="114"/>
                  </a:lnTo>
                  <a:lnTo>
                    <a:pt x="240" y="102"/>
                  </a:lnTo>
                  <a:lnTo>
                    <a:pt x="264" y="96"/>
                  </a:lnTo>
                  <a:lnTo>
                    <a:pt x="258" y="84"/>
                  </a:lnTo>
                  <a:lnTo>
                    <a:pt x="252" y="78"/>
                  </a:lnTo>
                  <a:lnTo>
                    <a:pt x="246"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4" name="Belgium" descr="© INSCALE GmbH, 05.05.2010&#10;http://www.presentationload.com/">
              <a:extLst>
                <a:ext uri="{FF2B5EF4-FFF2-40B4-BE49-F238E27FC236}">
                  <a16:creationId xmlns:a16="http://schemas.microsoft.com/office/drawing/2014/main" id="{DCB5912D-8930-4EA1-93B8-280D1D035054}"/>
                </a:ext>
              </a:extLst>
            </p:cNvPr>
            <p:cNvSpPr>
              <a:spLocks/>
            </p:cNvSpPr>
            <p:nvPr>
              <p:custDataLst>
                <p:tags r:id="rId41"/>
              </p:custDataLst>
            </p:nvPr>
          </p:nvSpPr>
          <p:spPr bwMode="gray">
            <a:xfrm>
              <a:off x="5597791" y="3481559"/>
              <a:ext cx="308655" cy="211185"/>
            </a:xfrm>
            <a:custGeom>
              <a:avLst/>
              <a:gdLst>
                <a:gd name="T0" fmla="*/ 0 w 222"/>
                <a:gd name="T1" fmla="*/ 2147483647 h 150"/>
                <a:gd name="T2" fmla="*/ 2147483647 w 222"/>
                <a:gd name="T3" fmla="*/ 2147483647 h 150"/>
                <a:gd name="T4" fmla="*/ 2147483647 w 222"/>
                <a:gd name="T5" fmla="*/ 2147483647 h 150"/>
                <a:gd name="T6" fmla="*/ 2147483647 w 222"/>
                <a:gd name="T7" fmla="*/ 2147483647 h 150"/>
                <a:gd name="T8" fmla="*/ 2147483647 w 222"/>
                <a:gd name="T9" fmla="*/ 2147483647 h 150"/>
                <a:gd name="T10" fmla="*/ 2147483647 w 222"/>
                <a:gd name="T11" fmla="*/ 2147483647 h 150"/>
                <a:gd name="T12" fmla="*/ 2147483647 w 222"/>
                <a:gd name="T13" fmla="*/ 2147483647 h 150"/>
                <a:gd name="T14" fmla="*/ 2147483647 w 222"/>
                <a:gd name="T15" fmla="*/ 2147483647 h 150"/>
                <a:gd name="T16" fmla="*/ 2147483647 w 222"/>
                <a:gd name="T17" fmla="*/ 2147483647 h 150"/>
                <a:gd name="T18" fmla="*/ 2147483647 w 222"/>
                <a:gd name="T19" fmla="*/ 2147483647 h 150"/>
                <a:gd name="T20" fmla="*/ 2147483647 w 222"/>
                <a:gd name="T21" fmla="*/ 2147483647 h 150"/>
                <a:gd name="T22" fmla="*/ 2147483647 w 222"/>
                <a:gd name="T23" fmla="*/ 2147483647 h 150"/>
                <a:gd name="T24" fmla="*/ 2147483647 w 222"/>
                <a:gd name="T25" fmla="*/ 2147483647 h 150"/>
                <a:gd name="T26" fmla="*/ 2147483647 w 222"/>
                <a:gd name="T27" fmla="*/ 2147483647 h 150"/>
                <a:gd name="T28" fmla="*/ 2147483647 w 222"/>
                <a:gd name="T29" fmla="*/ 2147483647 h 150"/>
                <a:gd name="T30" fmla="*/ 2147483647 w 222"/>
                <a:gd name="T31" fmla="*/ 2147483647 h 150"/>
                <a:gd name="T32" fmla="*/ 2147483647 w 222"/>
                <a:gd name="T33" fmla="*/ 2147483647 h 150"/>
                <a:gd name="T34" fmla="*/ 2147483647 w 222"/>
                <a:gd name="T35" fmla="*/ 2147483647 h 150"/>
                <a:gd name="T36" fmla="*/ 2147483647 w 222"/>
                <a:gd name="T37" fmla="*/ 2147483647 h 150"/>
                <a:gd name="T38" fmla="*/ 2147483647 w 222"/>
                <a:gd name="T39" fmla="*/ 2147483647 h 150"/>
                <a:gd name="T40" fmla="*/ 2147483647 w 222"/>
                <a:gd name="T41" fmla="*/ 2147483647 h 150"/>
                <a:gd name="T42" fmla="*/ 2147483647 w 222"/>
                <a:gd name="T43" fmla="*/ 2147483647 h 150"/>
                <a:gd name="T44" fmla="*/ 2147483647 w 222"/>
                <a:gd name="T45" fmla="*/ 2147483647 h 150"/>
                <a:gd name="T46" fmla="*/ 2147483647 w 222"/>
                <a:gd name="T47" fmla="*/ 2147483647 h 150"/>
                <a:gd name="T48" fmla="*/ 2147483647 w 222"/>
                <a:gd name="T49" fmla="*/ 2147483647 h 150"/>
                <a:gd name="T50" fmla="*/ 2147483647 w 222"/>
                <a:gd name="T51" fmla="*/ 2147483647 h 150"/>
                <a:gd name="T52" fmla="*/ 2147483647 w 222"/>
                <a:gd name="T53" fmla="*/ 2147483647 h 150"/>
                <a:gd name="T54" fmla="*/ 2147483647 w 222"/>
                <a:gd name="T55" fmla="*/ 2147483647 h 150"/>
                <a:gd name="T56" fmla="*/ 2147483647 w 222"/>
                <a:gd name="T57" fmla="*/ 2147483647 h 150"/>
                <a:gd name="T58" fmla="*/ 2147483647 w 222"/>
                <a:gd name="T59" fmla="*/ 2147483647 h 150"/>
                <a:gd name="T60" fmla="*/ 2147483647 w 222"/>
                <a:gd name="T61" fmla="*/ 2147483647 h 150"/>
                <a:gd name="T62" fmla="*/ 2147483647 w 222"/>
                <a:gd name="T63" fmla="*/ 2147483647 h 150"/>
                <a:gd name="T64" fmla="*/ 2147483647 w 222"/>
                <a:gd name="T65" fmla="*/ 2147483647 h 150"/>
                <a:gd name="T66" fmla="*/ 2147483647 w 222"/>
                <a:gd name="T67" fmla="*/ 2147483647 h 150"/>
                <a:gd name="T68" fmla="*/ 2147483647 w 222"/>
                <a:gd name="T69" fmla="*/ 2147483647 h 150"/>
                <a:gd name="T70" fmla="*/ 2147483647 w 222"/>
                <a:gd name="T71" fmla="*/ 2147483647 h 150"/>
                <a:gd name="T72" fmla="*/ 2147483647 w 222"/>
                <a:gd name="T73" fmla="*/ 2147483647 h 150"/>
                <a:gd name="T74" fmla="*/ 2147483647 w 222"/>
                <a:gd name="T75" fmla="*/ 2147483647 h 150"/>
                <a:gd name="T76" fmla="*/ 2147483647 w 222"/>
                <a:gd name="T77" fmla="*/ 2147483647 h 150"/>
                <a:gd name="T78" fmla="*/ 2147483647 w 222"/>
                <a:gd name="T79" fmla="*/ 2147483647 h 150"/>
                <a:gd name="T80" fmla="*/ 2147483647 w 222"/>
                <a:gd name="T81" fmla="*/ 0 h 150"/>
                <a:gd name="T82" fmla="*/ 2147483647 w 222"/>
                <a:gd name="T83" fmla="*/ 0 h 150"/>
                <a:gd name="T84" fmla="*/ 2147483647 w 222"/>
                <a:gd name="T85" fmla="*/ 2147483647 h 150"/>
                <a:gd name="T86" fmla="*/ 2147483647 w 222"/>
                <a:gd name="T87" fmla="*/ 0 h 150"/>
                <a:gd name="T88" fmla="*/ 2147483647 w 222"/>
                <a:gd name="T89" fmla="*/ 2147483647 h 150"/>
                <a:gd name="T90" fmla="*/ 2147483647 w 222"/>
                <a:gd name="T91" fmla="*/ 2147483647 h 150"/>
                <a:gd name="T92" fmla="*/ 2147483647 w 222"/>
                <a:gd name="T93" fmla="*/ 2147483647 h 150"/>
                <a:gd name="T94" fmla="*/ 2147483647 w 222"/>
                <a:gd name="T95" fmla="*/ 2147483647 h 150"/>
                <a:gd name="T96" fmla="*/ 2147483647 w 222"/>
                <a:gd name="T97" fmla="*/ 2147483647 h 150"/>
                <a:gd name="T98" fmla="*/ 2147483647 w 222"/>
                <a:gd name="T99" fmla="*/ 2147483647 h 150"/>
                <a:gd name="T100" fmla="*/ 2147483647 w 222"/>
                <a:gd name="T101" fmla="*/ 2147483647 h 150"/>
                <a:gd name="T102" fmla="*/ 0 w 222"/>
                <a:gd name="T103" fmla="*/ 2147483647 h 150"/>
                <a:gd name="T104" fmla="*/ 0 w 222"/>
                <a:gd name="T105" fmla="*/ 2147483647 h 1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2"/>
                <a:gd name="T160" fmla="*/ 0 h 150"/>
                <a:gd name="T161" fmla="*/ 222 w 222"/>
                <a:gd name="T162" fmla="*/ 150 h 1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2" h="150">
                  <a:moveTo>
                    <a:pt x="0" y="42"/>
                  </a:moveTo>
                  <a:lnTo>
                    <a:pt x="6" y="60"/>
                  </a:lnTo>
                  <a:lnTo>
                    <a:pt x="30" y="66"/>
                  </a:lnTo>
                  <a:lnTo>
                    <a:pt x="42" y="78"/>
                  </a:lnTo>
                  <a:lnTo>
                    <a:pt x="66" y="78"/>
                  </a:lnTo>
                  <a:lnTo>
                    <a:pt x="78" y="84"/>
                  </a:lnTo>
                  <a:lnTo>
                    <a:pt x="84" y="90"/>
                  </a:lnTo>
                  <a:lnTo>
                    <a:pt x="84" y="114"/>
                  </a:lnTo>
                  <a:lnTo>
                    <a:pt x="108" y="114"/>
                  </a:lnTo>
                  <a:lnTo>
                    <a:pt x="120" y="102"/>
                  </a:lnTo>
                  <a:lnTo>
                    <a:pt x="120" y="126"/>
                  </a:lnTo>
                  <a:lnTo>
                    <a:pt x="132" y="126"/>
                  </a:lnTo>
                  <a:lnTo>
                    <a:pt x="144" y="132"/>
                  </a:lnTo>
                  <a:lnTo>
                    <a:pt x="150" y="132"/>
                  </a:lnTo>
                  <a:lnTo>
                    <a:pt x="162" y="144"/>
                  </a:lnTo>
                  <a:lnTo>
                    <a:pt x="180" y="144"/>
                  </a:lnTo>
                  <a:lnTo>
                    <a:pt x="192" y="150"/>
                  </a:lnTo>
                  <a:lnTo>
                    <a:pt x="192" y="144"/>
                  </a:lnTo>
                  <a:lnTo>
                    <a:pt x="186" y="132"/>
                  </a:lnTo>
                  <a:lnTo>
                    <a:pt x="174" y="120"/>
                  </a:lnTo>
                  <a:lnTo>
                    <a:pt x="174" y="114"/>
                  </a:lnTo>
                  <a:lnTo>
                    <a:pt x="180" y="114"/>
                  </a:lnTo>
                  <a:lnTo>
                    <a:pt x="192" y="108"/>
                  </a:lnTo>
                  <a:lnTo>
                    <a:pt x="198" y="102"/>
                  </a:lnTo>
                  <a:lnTo>
                    <a:pt x="204" y="102"/>
                  </a:lnTo>
                  <a:lnTo>
                    <a:pt x="204" y="96"/>
                  </a:lnTo>
                  <a:lnTo>
                    <a:pt x="210" y="90"/>
                  </a:lnTo>
                  <a:lnTo>
                    <a:pt x="222" y="90"/>
                  </a:lnTo>
                  <a:lnTo>
                    <a:pt x="216" y="84"/>
                  </a:lnTo>
                  <a:lnTo>
                    <a:pt x="216" y="66"/>
                  </a:lnTo>
                  <a:lnTo>
                    <a:pt x="204" y="54"/>
                  </a:lnTo>
                  <a:lnTo>
                    <a:pt x="180" y="54"/>
                  </a:lnTo>
                  <a:lnTo>
                    <a:pt x="180" y="42"/>
                  </a:lnTo>
                  <a:lnTo>
                    <a:pt x="186" y="36"/>
                  </a:lnTo>
                  <a:lnTo>
                    <a:pt x="186" y="18"/>
                  </a:lnTo>
                  <a:lnTo>
                    <a:pt x="180" y="12"/>
                  </a:lnTo>
                  <a:lnTo>
                    <a:pt x="174" y="12"/>
                  </a:lnTo>
                  <a:lnTo>
                    <a:pt x="162" y="18"/>
                  </a:lnTo>
                  <a:lnTo>
                    <a:pt x="150" y="18"/>
                  </a:lnTo>
                  <a:lnTo>
                    <a:pt x="144" y="12"/>
                  </a:lnTo>
                  <a:lnTo>
                    <a:pt x="144" y="0"/>
                  </a:lnTo>
                  <a:lnTo>
                    <a:pt x="108" y="0"/>
                  </a:lnTo>
                  <a:lnTo>
                    <a:pt x="108" y="6"/>
                  </a:lnTo>
                  <a:lnTo>
                    <a:pt x="96" y="0"/>
                  </a:lnTo>
                  <a:lnTo>
                    <a:pt x="96" y="12"/>
                  </a:lnTo>
                  <a:lnTo>
                    <a:pt x="78" y="6"/>
                  </a:lnTo>
                  <a:lnTo>
                    <a:pt x="72" y="18"/>
                  </a:lnTo>
                  <a:lnTo>
                    <a:pt x="66" y="12"/>
                  </a:lnTo>
                  <a:lnTo>
                    <a:pt x="42" y="12"/>
                  </a:lnTo>
                  <a:lnTo>
                    <a:pt x="36" y="6"/>
                  </a:lnTo>
                  <a:lnTo>
                    <a:pt x="24" y="6"/>
                  </a:lnTo>
                  <a:lnTo>
                    <a:pt x="0" y="24"/>
                  </a:lnTo>
                  <a:lnTo>
                    <a:pt x="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5" name="Belarus" descr="© INSCALE GmbH, 05.05.2010&#10;http://www.presentationload.com/">
              <a:extLst>
                <a:ext uri="{FF2B5EF4-FFF2-40B4-BE49-F238E27FC236}">
                  <a16:creationId xmlns:a16="http://schemas.microsoft.com/office/drawing/2014/main" id="{2ED9E1D8-13DD-4927-86D3-930A0B5E4E32}"/>
                </a:ext>
              </a:extLst>
            </p:cNvPr>
            <p:cNvSpPr>
              <a:spLocks/>
            </p:cNvSpPr>
            <p:nvPr>
              <p:custDataLst>
                <p:tags r:id="rId42"/>
              </p:custDataLst>
            </p:nvPr>
          </p:nvSpPr>
          <p:spPr bwMode="gray">
            <a:xfrm>
              <a:off x="7325154" y="2977967"/>
              <a:ext cx="790583" cy="514419"/>
            </a:xfrm>
            <a:custGeom>
              <a:avLst/>
              <a:gdLst>
                <a:gd name="T0" fmla="*/ 2147483647 w 570"/>
                <a:gd name="T1" fmla="*/ 2147483647 h 372"/>
                <a:gd name="T2" fmla="*/ 2147483647 w 570"/>
                <a:gd name="T3" fmla="*/ 2147483647 h 372"/>
                <a:gd name="T4" fmla="*/ 2147483647 w 570"/>
                <a:gd name="T5" fmla="*/ 2147483647 h 372"/>
                <a:gd name="T6" fmla="*/ 2147483647 w 570"/>
                <a:gd name="T7" fmla="*/ 2147483647 h 372"/>
                <a:gd name="T8" fmla="*/ 2147483647 w 570"/>
                <a:gd name="T9" fmla="*/ 2147483647 h 372"/>
                <a:gd name="T10" fmla="*/ 2147483647 w 570"/>
                <a:gd name="T11" fmla="*/ 2147483647 h 372"/>
                <a:gd name="T12" fmla="*/ 2147483647 w 570"/>
                <a:gd name="T13" fmla="*/ 2147483647 h 372"/>
                <a:gd name="T14" fmla="*/ 2147483647 w 570"/>
                <a:gd name="T15" fmla="*/ 2147483647 h 372"/>
                <a:gd name="T16" fmla="*/ 2147483647 w 570"/>
                <a:gd name="T17" fmla="*/ 2147483647 h 372"/>
                <a:gd name="T18" fmla="*/ 2147483647 w 570"/>
                <a:gd name="T19" fmla="*/ 2147483647 h 372"/>
                <a:gd name="T20" fmla="*/ 2147483647 w 570"/>
                <a:gd name="T21" fmla="*/ 2147483647 h 372"/>
                <a:gd name="T22" fmla="*/ 2147483647 w 570"/>
                <a:gd name="T23" fmla="*/ 2147483647 h 372"/>
                <a:gd name="T24" fmla="*/ 2147483647 w 570"/>
                <a:gd name="T25" fmla="*/ 2147483647 h 372"/>
                <a:gd name="T26" fmla="*/ 2147483647 w 570"/>
                <a:gd name="T27" fmla="*/ 2147483647 h 372"/>
                <a:gd name="T28" fmla="*/ 2147483647 w 570"/>
                <a:gd name="T29" fmla="*/ 2147483647 h 372"/>
                <a:gd name="T30" fmla="*/ 2147483647 w 570"/>
                <a:gd name="T31" fmla="*/ 2147483647 h 372"/>
                <a:gd name="T32" fmla="*/ 2147483647 w 570"/>
                <a:gd name="T33" fmla="*/ 2147483647 h 372"/>
                <a:gd name="T34" fmla="*/ 2147483647 w 570"/>
                <a:gd name="T35" fmla="*/ 2147483647 h 372"/>
                <a:gd name="T36" fmla="*/ 2147483647 w 570"/>
                <a:gd name="T37" fmla="*/ 2147483647 h 372"/>
                <a:gd name="T38" fmla="*/ 2147483647 w 570"/>
                <a:gd name="T39" fmla="*/ 2147483647 h 372"/>
                <a:gd name="T40" fmla="*/ 2147483647 w 570"/>
                <a:gd name="T41" fmla="*/ 2147483647 h 372"/>
                <a:gd name="T42" fmla="*/ 2147483647 w 570"/>
                <a:gd name="T43" fmla="*/ 2147483647 h 372"/>
                <a:gd name="T44" fmla="*/ 2147483647 w 570"/>
                <a:gd name="T45" fmla="*/ 2147483647 h 372"/>
                <a:gd name="T46" fmla="*/ 2147483647 w 570"/>
                <a:gd name="T47" fmla="*/ 2147483647 h 372"/>
                <a:gd name="T48" fmla="*/ 2147483647 w 570"/>
                <a:gd name="T49" fmla="*/ 2147483647 h 372"/>
                <a:gd name="T50" fmla="*/ 2147483647 w 570"/>
                <a:gd name="T51" fmla="*/ 2147483647 h 372"/>
                <a:gd name="T52" fmla="*/ 2147483647 w 570"/>
                <a:gd name="T53" fmla="*/ 2147483647 h 372"/>
                <a:gd name="T54" fmla="*/ 2147483647 w 570"/>
                <a:gd name="T55" fmla="*/ 2147483647 h 372"/>
                <a:gd name="T56" fmla="*/ 2147483647 w 570"/>
                <a:gd name="T57" fmla="*/ 0 h 372"/>
                <a:gd name="T58" fmla="*/ 2147483647 w 570"/>
                <a:gd name="T59" fmla="*/ 2147483647 h 372"/>
                <a:gd name="T60" fmla="*/ 2147483647 w 570"/>
                <a:gd name="T61" fmla="*/ 2147483647 h 372"/>
                <a:gd name="T62" fmla="*/ 2147483647 w 570"/>
                <a:gd name="T63" fmla="*/ 2147483647 h 372"/>
                <a:gd name="T64" fmla="*/ 2147483647 w 570"/>
                <a:gd name="T65" fmla="*/ 2147483647 h 372"/>
                <a:gd name="T66" fmla="*/ 2147483647 w 570"/>
                <a:gd name="T67" fmla="*/ 2147483647 h 372"/>
                <a:gd name="T68" fmla="*/ 2147483647 w 570"/>
                <a:gd name="T69" fmla="*/ 2147483647 h 372"/>
                <a:gd name="T70" fmla="*/ 2147483647 w 570"/>
                <a:gd name="T71" fmla="*/ 2147483647 h 372"/>
                <a:gd name="T72" fmla="*/ 2147483647 w 570"/>
                <a:gd name="T73" fmla="*/ 2147483647 h 372"/>
                <a:gd name="T74" fmla="*/ 2147483647 w 570"/>
                <a:gd name="T75" fmla="*/ 2147483647 h 372"/>
                <a:gd name="T76" fmla="*/ 2147483647 w 570"/>
                <a:gd name="T77" fmla="*/ 2147483647 h 372"/>
                <a:gd name="T78" fmla="*/ 2147483647 w 570"/>
                <a:gd name="T79" fmla="*/ 2147483647 h 372"/>
                <a:gd name="T80" fmla="*/ 2147483647 w 570"/>
                <a:gd name="T81" fmla="*/ 2147483647 h 372"/>
                <a:gd name="T82" fmla="*/ 2147483647 w 570"/>
                <a:gd name="T83" fmla="*/ 2147483647 h 372"/>
                <a:gd name="T84" fmla="*/ 2147483647 w 570"/>
                <a:gd name="T85" fmla="*/ 2147483647 h 372"/>
                <a:gd name="T86" fmla="*/ 2147483647 w 570"/>
                <a:gd name="T87" fmla="*/ 2147483647 h 372"/>
                <a:gd name="T88" fmla="*/ 2147483647 w 570"/>
                <a:gd name="T89" fmla="*/ 2147483647 h 372"/>
                <a:gd name="T90" fmla="*/ 2147483647 w 570"/>
                <a:gd name="T91" fmla="*/ 2147483647 h 372"/>
                <a:gd name="T92" fmla="*/ 2147483647 w 570"/>
                <a:gd name="T93" fmla="*/ 2147483647 h 372"/>
                <a:gd name="T94" fmla="*/ 2147483647 w 570"/>
                <a:gd name="T95" fmla="*/ 2147483647 h 372"/>
                <a:gd name="T96" fmla="*/ 2147483647 w 570"/>
                <a:gd name="T97" fmla="*/ 2147483647 h 3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0"/>
                <a:gd name="T148" fmla="*/ 0 h 372"/>
                <a:gd name="T149" fmla="*/ 570 w 570"/>
                <a:gd name="T150" fmla="*/ 372 h 3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0" h="372">
                  <a:moveTo>
                    <a:pt x="24" y="312"/>
                  </a:moveTo>
                  <a:lnTo>
                    <a:pt x="24" y="342"/>
                  </a:lnTo>
                  <a:lnTo>
                    <a:pt x="30" y="354"/>
                  </a:lnTo>
                  <a:lnTo>
                    <a:pt x="36" y="360"/>
                  </a:lnTo>
                  <a:lnTo>
                    <a:pt x="48" y="360"/>
                  </a:lnTo>
                  <a:lnTo>
                    <a:pt x="60" y="354"/>
                  </a:lnTo>
                  <a:lnTo>
                    <a:pt x="72" y="342"/>
                  </a:lnTo>
                  <a:lnTo>
                    <a:pt x="72" y="336"/>
                  </a:lnTo>
                  <a:lnTo>
                    <a:pt x="108" y="336"/>
                  </a:lnTo>
                  <a:lnTo>
                    <a:pt x="120" y="330"/>
                  </a:lnTo>
                  <a:lnTo>
                    <a:pt x="126" y="324"/>
                  </a:lnTo>
                  <a:lnTo>
                    <a:pt x="174" y="324"/>
                  </a:lnTo>
                  <a:lnTo>
                    <a:pt x="174" y="330"/>
                  </a:lnTo>
                  <a:lnTo>
                    <a:pt x="180" y="336"/>
                  </a:lnTo>
                  <a:lnTo>
                    <a:pt x="216" y="336"/>
                  </a:lnTo>
                  <a:lnTo>
                    <a:pt x="240" y="342"/>
                  </a:lnTo>
                  <a:lnTo>
                    <a:pt x="258" y="354"/>
                  </a:lnTo>
                  <a:lnTo>
                    <a:pt x="264" y="348"/>
                  </a:lnTo>
                  <a:lnTo>
                    <a:pt x="282" y="360"/>
                  </a:lnTo>
                  <a:lnTo>
                    <a:pt x="294" y="348"/>
                  </a:lnTo>
                  <a:lnTo>
                    <a:pt x="300" y="360"/>
                  </a:lnTo>
                  <a:lnTo>
                    <a:pt x="318" y="354"/>
                  </a:lnTo>
                  <a:lnTo>
                    <a:pt x="324" y="360"/>
                  </a:lnTo>
                  <a:lnTo>
                    <a:pt x="336" y="354"/>
                  </a:lnTo>
                  <a:lnTo>
                    <a:pt x="348" y="366"/>
                  </a:lnTo>
                  <a:lnTo>
                    <a:pt x="348" y="360"/>
                  </a:lnTo>
                  <a:lnTo>
                    <a:pt x="354" y="354"/>
                  </a:lnTo>
                  <a:lnTo>
                    <a:pt x="372" y="354"/>
                  </a:lnTo>
                  <a:lnTo>
                    <a:pt x="378" y="360"/>
                  </a:lnTo>
                  <a:lnTo>
                    <a:pt x="378" y="372"/>
                  </a:lnTo>
                  <a:lnTo>
                    <a:pt x="384" y="372"/>
                  </a:lnTo>
                  <a:lnTo>
                    <a:pt x="396" y="366"/>
                  </a:lnTo>
                  <a:lnTo>
                    <a:pt x="420" y="366"/>
                  </a:lnTo>
                  <a:lnTo>
                    <a:pt x="426" y="372"/>
                  </a:lnTo>
                  <a:lnTo>
                    <a:pt x="444" y="372"/>
                  </a:lnTo>
                  <a:lnTo>
                    <a:pt x="450" y="366"/>
                  </a:lnTo>
                  <a:lnTo>
                    <a:pt x="450" y="354"/>
                  </a:lnTo>
                  <a:lnTo>
                    <a:pt x="444" y="348"/>
                  </a:lnTo>
                  <a:lnTo>
                    <a:pt x="450" y="336"/>
                  </a:lnTo>
                  <a:lnTo>
                    <a:pt x="456" y="330"/>
                  </a:lnTo>
                  <a:lnTo>
                    <a:pt x="468" y="324"/>
                  </a:lnTo>
                  <a:lnTo>
                    <a:pt x="474" y="312"/>
                  </a:lnTo>
                  <a:lnTo>
                    <a:pt x="498" y="312"/>
                  </a:lnTo>
                  <a:lnTo>
                    <a:pt x="516" y="318"/>
                  </a:lnTo>
                  <a:lnTo>
                    <a:pt x="516" y="300"/>
                  </a:lnTo>
                  <a:lnTo>
                    <a:pt x="510" y="288"/>
                  </a:lnTo>
                  <a:lnTo>
                    <a:pt x="504" y="282"/>
                  </a:lnTo>
                  <a:lnTo>
                    <a:pt x="504" y="264"/>
                  </a:lnTo>
                  <a:lnTo>
                    <a:pt x="480" y="240"/>
                  </a:lnTo>
                  <a:lnTo>
                    <a:pt x="480" y="234"/>
                  </a:lnTo>
                  <a:lnTo>
                    <a:pt x="486" y="228"/>
                  </a:lnTo>
                  <a:lnTo>
                    <a:pt x="510" y="228"/>
                  </a:lnTo>
                  <a:lnTo>
                    <a:pt x="510" y="234"/>
                  </a:lnTo>
                  <a:lnTo>
                    <a:pt x="516" y="234"/>
                  </a:lnTo>
                  <a:lnTo>
                    <a:pt x="522" y="240"/>
                  </a:lnTo>
                  <a:lnTo>
                    <a:pt x="528" y="240"/>
                  </a:lnTo>
                  <a:lnTo>
                    <a:pt x="552" y="228"/>
                  </a:lnTo>
                  <a:lnTo>
                    <a:pt x="558" y="216"/>
                  </a:lnTo>
                  <a:lnTo>
                    <a:pt x="570" y="210"/>
                  </a:lnTo>
                  <a:lnTo>
                    <a:pt x="546" y="198"/>
                  </a:lnTo>
                  <a:lnTo>
                    <a:pt x="552" y="192"/>
                  </a:lnTo>
                  <a:lnTo>
                    <a:pt x="552" y="186"/>
                  </a:lnTo>
                  <a:lnTo>
                    <a:pt x="546" y="186"/>
                  </a:lnTo>
                  <a:lnTo>
                    <a:pt x="540" y="180"/>
                  </a:lnTo>
                  <a:lnTo>
                    <a:pt x="504" y="180"/>
                  </a:lnTo>
                  <a:lnTo>
                    <a:pt x="504" y="156"/>
                  </a:lnTo>
                  <a:lnTo>
                    <a:pt x="474" y="144"/>
                  </a:lnTo>
                  <a:lnTo>
                    <a:pt x="474" y="132"/>
                  </a:lnTo>
                  <a:lnTo>
                    <a:pt x="456" y="114"/>
                  </a:lnTo>
                  <a:lnTo>
                    <a:pt x="444" y="108"/>
                  </a:lnTo>
                  <a:lnTo>
                    <a:pt x="438" y="102"/>
                  </a:lnTo>
                  <a:lnTo>
                    <a:pt x="444" y="84"/>
                  </a:lnTo>
                  <a:lnTo>
                    <a:pt x="432" y="66"/>
                  </a:lnTo>
                  <a:lnTo>
                    <a:pt x="438" y="60"/>
                  </a:lnTo>
                  <a:lnTo>
                    <a:pt x="438" y="48"/>
                  </a:lnTo>
                  <a:lnTo>
                    <a:pt x="432" y="42"/>
                  </a:lnTo>
                  <a:lnTo>
                    <a:pt x="396" y="24"/>
                  </a:lnTo>
                  <a:lnTo>
                    <a:pt x="390" y="18"/>
                  </a:lnTo>
                  <a:lnTo>
                    <a:pt x="384" y="18"/>
                  </a:lnTo>
                  <a:lnTo>
                    <a:pt x="354" y="36"/>
                  </a:lnTo>
                  <a:lnTo>
                    <a:pt x="348" y="18"/>
                  </a:lnTo>
                  <a:lnTo>
                    <a:pt x="312" y="12"/>
                  </a:lnTo>
                  <a:lnTo>
                    <a:pt x="300" y="18"/>
                  </a:lnTo>
                  <a:lnTo>
                    <a:pt x="300" y="12"/>
                  </a:lnTo>
                  <a:lnTo>
                    <a:pt x="294" y="6"/>
                  </a:lnTo>
                  <a:lnTo>
                    <a:pt x="276" y="6"/>
                  </a:lnTo>
                  <a:lnTo>
                    <a:pt x="270" y="0"/>
                  </a:lnTo>
                  <a:lnTo>
                    <a:pt x="258" y="0"/>
                  </a:lnTo>
                  <a:lnTo>
                    <a:pt x="252" y="6"/>
                  </a:lnTo>
                  <a:lnTo>
                    <a:pt x="246" y="18"/>
                  </a:lnTo>
                  <a:lnTo>
                    <a:pt x="240" y="24"/>
                  </a:lnTo>
                  <a:lnTo>
                    <a:pt x="234" y="24"/>
                  </a:lnTo>
                  <a:lnTo>
                    <a:pt x="228" y="30"/>
                  </a:lnTo>
                  <a:lnTo>
                    <a:pt x="222" y="24"/>
                  </a:lnTo>
                  <a:lnTo>
                    <a:pt x="198" y="24"/>
                  </a:lnTo>
                  <a:lnTo>
                    <a:pt x="192" y="30"/>
                  </a:lnTo>
                  <a:lnTo>
                    <a:pt x="180" y="36"/>
                  </a:lnTo>
                  <a:lnTo>
                    <a:pt x="174" y="42"/>
                  </a:lnTo>
                  <a:lnTo>
                    <a:pt x="174" y="54"/>
                  </a:lnTo>
                  <a:lnTo>
                    <a:pt x="192" y="72"/>
                  </a:lnTo>
                  <a:lnTo>
                    <a:pt x="186" y="78"/>
                  </a:lnTo>
                  <a:lnTo>
                    <a:pt x="168" y="78"/>
                  </a:lnTo>
                  <a:lnTo>
                    <a:pt x="162" y="72"/>
                  </a:lnTo>
                  <a:lnTo>
                    <a:pt x="156" y="72"/>
                  </a:lnTo>
                  <a:lnTo>
                    <a:pt x="162" y="90"/>
                  </a:lnTo>
                  <a:lnTo>
                    <a:pt x="144" y="90"/>
                  </a:lnTo>
                  <a:lnTo>
                    <a:pt x="138" y="96"/>
                  </a:lnTo>
                  <a:lnTo>
                    <a:pt x="138" y="102"/>
                  </a:lnTo>
                  <a:lnTo>
                    <a:pt x="144" y="114"/>
                  </a:lnTo>
                  <a:lnTo>
                    <a:pt x="144" y="120"/>
                  </a:lnTo>
                  <a:lnTo>
                    <a:pt x="132" y="120"/>
                  </a:lnTo>
                  <a:lnTo>
                    <a:pt x="132" y="126"/>
                  </a:lnTo>
                  <a:lnTo>
                    <a:pt x="138" y="132"/>
                  </a:lnTo>
                  <a:lnTo>
                    <a:pt x="138" y="144"/>
                  </a:lnTo>
                  <a:lnTo>
                    <a:pt x="144" y="150"/>
                  </a:lnTo>
                  <a:lnTo>
                    <a:pt x="144" y="156"/>
                  </a:lnTo>
                  <a:lnTo>
                    <a:pt x="132" y="156"/>
                  </a:lnTo>
                  <a:lnTo>
                    <a:pt x="138" y="150"/>
                  </a:lnTo>
                  <a:lnTo>
                    <a:pt x="138" y="144"/>
                  </a:lnTo>
                  <a:lnTo>
                    <a:pt x="120" y="144"/>
                  </a:lnTo>
                  <a:lnTo>
                    <a:pt x="108" y="150"/>
                  </a:lnTo>
                  <a:lnTo>
                    <a:pt x="102" y="156"/>
                  </a:lnTo>
                  <a:lnTo>
                    <a:pt x="96" y="168"/>
                  </a:lnTo>
                  <a:lnTo>
                    <a:pt x="84" y="156"/>
                  </a:lnTo>
                  <a:lnTo>
                    <a:pt x="84" y="174"/>
                  </a:lnTo>
                  <a:lnTo>
                    <a:pt x="54" y="174"/>
                  </a:lnTo>
                  <a:lnTo>
                    <a:pt x="54" y="168"/>
                  </a:lnTo>
                  <a:lnTo>
                    <a:pt x="48" y="162"/>
                  </a:lnTo>
                  <a:lnTo>
                    <a:pt x="42" y="162"/>
                  </a:lnTo>
                  <a:lnTo>
                    <a:pt x="30" y="168"/>
                  </a:lnTo>
                  <a:lnTo>
                    <a:pt x="18" y="168"/>
                  </a:lnTo>
                  <a:lnTo>
                    <a:pt x="12" y="174"/>
                  </a:lnTo>
                  <a:lnTo>
                    <a:pt x="6" y="174"/>
                  </a:lnTo>
                  <a:lnTo>
                    <a:pt x="12" y="186"/>
                  </a:lnTo>
                  <a:lnTo>
                    <a:pt x="18" y="192"/>
                  </a:lnTo>
                  <a:lnTo>
                    <a:pt x="18" y="204"/>
                  </a:lnTo>
                  <a:lnTo>
                    <a:pt x="24" y="210"/>
                  </a:lnTo>
                  <a:lnTo>
                    <a:pt x="36" y="234"/>
                  </a:lnTo>
                  <a:lnTo>
                    <a:pt x="42" y="240"/>
                  </a:lnTo>
                  <a:lnTo>
                    <a:pt x="42" y="246"/>
                  </a:lnTo>
                  <a:lnTo>
                    <a:pt x="36" y="252"/>
                  </a:lnTo>
                  <a:lnTo>
                    <a:pt x="36" y="264"/>
                  </a:lnTo>
                  <a:lnTo>
                    <a:pt x="12" y="270"/>
                  </a:lnTo>
                  <a:lnTo>
                    <a:pt x="12" y="288"/>
                  </a:lnTo>
                  <a:lnTo>
                    <a:pt x="0" y="288"/>
                  </a:lnTo>
                  <a:lnTo>
                    <a:pt x="0" y="294"/>
                  </a:lnTo>
                  <a:lnTo>
                    <a:pt x="6" y="300"/>
                  </a:lnTo>
                  <a:lnTo>
                    <a:pt x="12" y="300"/>
                  </a:lnTo>
                  <a:lnTo>
                    <a:pt x="24" y="3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6" name="Austria" descr="© INSCALE GmbH, 05.05.2010&#10;http://www.presentationload.com/">
              <a:extLst>
                <a:ext uri="{FF2B5EF4-FFF2-40B4-BE49-F238E27FC236}">
                  <a16:creationId xmlns:a16="http://schemas.microsoft.com/office/drawing/2014/main" id="{D244E247-5AC4-41AC-B895-A8AB72BAAA68}"/>
                </a:ext>
              </a:extLst>
            </p:cNvPr>
            <p:cNvSpPr>
              <a:spLocks/>
            </p:cNvSpPr>
            <p:nvPr>
              <p:custDataLst>
                <p:tags r:id="rId43"/>
              </p:custDataLst>
            </p:nvPr>
          </p:nvSpPr>
          <p:spPr bwMode="gray">
            <a:xfrm>
              <a:off x="6177192" y="3741475"/>
              <a:ext cx="633543" cy="281574"/>
            </a:xfrm>
            <a:custGeom>
              <a:avLst/>
              <a:gdLst>
                <a:gd name="T0" fmla="*/ 2147483647 w 456"/>
                <a:gd name="T1" fmla="*/ 2147483647 h 204"/>
                <a:gd name="T2" fmla="*/ 2147483647 w 456"/>
                <a:gd name="T3" fmla="*/ 2147483647 h 204"/>
                <a:gd name="T4" fmla="*/ 2147483647 w 456"/>
                <a:gd name="T5" fmla="*/ 2147483647 h 204"/>
                <a:gd name="T6" fmla="*/ 2147483647 w 456"/>
                <a:gd name="T7" fmla="*/ 2147483647 h 204"/>
                <a:gd name="T8" fmla="*/ 2147483647 w 456"/>
                <a:gd name="T9" fmla="*/ 2147483647 h 204"/>
                <a:gd name="T10" fmla="*/ 2147483647 w 456"/>
                <a:gd name="T11" fmla="*/ 2147483647 h 204"/>
                <a:gd name="T12" fmla="*/ 2147483647 w 456"/>
                <a:gd name="T13" fmla="*/ 2147483647 h 204"/>
                <a:gd name="T14" fmla="*/ 2147483647 w 456"/>
                <a:gd name="T15" fmla="*/ 0 h 204"/>
                <a:gd name="T16" fmla="*/ 2147483647 w 456"/>
                <a:gd name="T17" fmla="*/ 2147483647 h 204"/>
                <a:gd name="T18" fmla="*/ 2147483647 w 456"/>
                <a:gd name="T19" fmla="*/ 2147483647 h 204"/>
                <a:gd name="T20" fmla="*/ 2147483647 w 456"/>
                <a:gd name="T21" fmla="*/ 2147483647 h 204"/>
                <a:gd name="T22" fmla="*/ 2147483647 w 456"/>
                <a:gd name="T23" fmla="*/ 2147483647 h 204"/>
                <a:gd name="T24" fmla="*/ 2147483647 w 456"/>
                <a:gd name="T25" fmla="*/ 2147483647 h 204"/>
                <a:gd name="T26" fmla="*/ 2147483647 w 456"/>
                <a:gd name="T27" fmla="*/ 2147483647 h 204"/>
                <a:gd name="T28" fmla="*/ 2147483647 w 456"/>
                <a:gd name="T29" fmla="*/ 2147483647 h 204"/>
                <a:gd name="T30" fmla="*/ 2147483647 w 456"/>
                <a:gd name="T31" fmla="*/ 2147483647 h 204"/>
                <a:gd name="T32" fmla="*/ 2147483647 w 456"/>
                <a:gd name="T33" fmla="*/ 2147483647 h 204"/>
                <a:gd name="T34" fmla="*/ 2147483647 w 456"/>
                <a:gd name="T35" fmla="*/ 2147483647 h 204"/>
                <a:gd name="T36" fmla="*/ 2147483647 w 456"/>
                <a:gd name="T37" fmla="*/ 2147483647 h 204"/>
                <a:gd name="T38" fmla="*/ 2147483647 w 456"/>
                <a:gd name="T39" fmla="*/ 2147483647 h 204"/>
                <a:gd name="T40" fmla="*/ 2147483647 w 456"/>
                <a:gd name="T41" fmla="*/ 2147483647 h 204"/>
                <a:gd name="T42" fmla="*/ 2147483647 w 456"/>
                <a:gd name="T43" fmla="*/ 2147483647 h 204"/>
                <a:gd name="T44" fmla="*/ 2147483647 w 456"/>
                <a:gd name="T45" fmla="*/ 2147483647 h 204"/>
                <a:gd name="T46" fmla="*/ 2147483647 w 456"/>
                <a:gd name="T47" fmla="*/ 2147483647 h 204"/>
                <a:gd name="T48" fmla="*/ 2147483647 w 456"/>
                <a:gd name="T49" fmla="*/ 2147483647 h 204"/>
                <a:gd name="T50" fmla="*/ 2147483647 w 456"/>
                <a:gd name="T51" fmla="*/ 2147483647 h 204"/>
                <a:gd name="T52" fmla="*/ 2147483647 w 456"/>
                <a:gd name="T53" fmla="*/ 2147483647 h 204"/>
                <a:gd name="T54" fmla="*/ 0 w 456"/>
                <a:gd name="T55" fmla="*/ 2147483647 h 204"/>
                <a:gd name="T56" fmla="*/ 2147483647 w 456"/>
                <a:gd name="T57" fmla="*/ 2147483647 h 204"/>
                <a:gd name="T58" fmla="*/ 2147483647 w 456"/>
                <a:gd name="T59" fmla="*/ 2147483647 h 204"/>
                <a:gd name="T60" fmla="*/ 2147483647 w 456"/>
                <a:gd name="T61" fmla="*/ 2147483647 h 204"/>
                <a:gd name="T62" fmla="*/ 2147483647 w 456"/>
                <a:gd name="T63" fmla="*/ 2147483647 h 204"/>
                <a:gd name="T64" fmla="*/ 2147483647 w 456"/>
                <a:gd name="T65" fmla="*/ 2147483647 h 204"/>
                <a:gd name="T66" fmla="*/ 2147483647 w 456"/>
                <a:gd name="T67" fmla="*/ 2147483647 h 204"/>
                <a:gd name="T68" fmla="*/ 2147483647 w 456"/>
                <a:gd name="T69" fmla="*/ 2147483647 h 204"/>
                <a:gd name="T70" fmla="*/ 2147483647 w 456"/>
                <a:gd name="T71" fmla="*/ 2147483647 h 204"/>
                <a:gd name="T72" fmla="*/ 2147483647 w 456"/>
                <a:gd name="T73" fmla="*/ 2147483647 h 204"/>
                <a:gd name="T74" fmla="*/ 2147483647 w 456"/>
                <a:gd name="T75" fmla="*/ 2147483647 h 204"/>
                <a:gd name="T76" fmla="*/ 2147483647 w 456"/>
                <a:gd name="T77" fmla="*/ 2147483647 h 204"/>
                <a:gd name="T78" fmla="*/ 2147483647 w 456"/>
                <a:gd name="T79" fmla="*/ 2147483647 h 204"/>
                <a:gd name="T80" fmla="*/ 2147483647 w 456"/>
                <a:gd name="T81" fmla="*/ 2147483647 h 204"/>
                <a:gd name="T82" fmla="*/ 2147483647 w 456"/>
                <a:gd name="T83" fmla="*/ 2147483647 h 204"/>
                <a:gd name="T84" fmla="*/ 2147483647 w 456"/>
                <a:gd name="T85" fmla="*/ 2147483647 h 204"/>
                <a:gd name="T86" fmla="*/ 2147483647 w 456"/>
                <a:gd name="T87" fmla="*/ 2147483647 h 204"/>
                <a:gd name="T88" fmla="*/ 2147483647 w 456"/>
                <a:gd name="T89" fmla="*/ 2147483647 h 204"/>
                <a:gd name="T90" fmla="*/ 2147483647 w 456"/>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6"/>
                <a:gd name="T139" fmla="*/ 0 h 204"/>
                <a:gd name="T140" fmla="*/ 456 w 456"/>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6" h="204">
                  <a:moveTo>
                    <a:pt x="456" y="102"/>
                  </a:moveTo>
                  <a:lnTo>
                    <a:pt x="456" y="60"/>
                  </a:lnTo>
                  <a:lnTo>
                    <a:pt x="450" y="60"/>
                  </a:lnTo>
                  <a:lnTo>
                    <a:pt x="450" y="48"/>
                  </a:lnTo>
                  <a:lnTo>
                    <a:pt x="456" y="24"/>
                  </a:lnTo>
                  <a:lnTo>
                    <a:pt x="444" y="18"/>
                  </a:lnTo>
                  <a:lnTo>
                    <a:pt x="438" y="18"/>
                  </a:lnTo>
                  <a:lnTo>
                    <a:pt x="432" y="12"/>
                  </a:lnTo>
                  <a:lnTo>
                    <a:pt x="420" y="12"/>
                  </a:lnTo>
                  <a:lnTo>
                    <a:pt x="414" y="18"/>
                  </a:lnTo>
                  <a:lnTo>
                    <a:pt x="402" y="24"/>
                  </a:lnTo>
                  <a:lnTo>
                    <a:pt x="390" y="12"/>
                  </a:lnTo>
                  <a:lnTo>
                    <a:pt x="378" y="18"/>
                  </a:lnTo>
                  <a:lnTo>
                    <a:pt x="366" y="6"/>
                  </a:lnTo>
                  <a:lnTo>
                    <a:pt x="354" y="0"/>
                  </a:lnTo>
                  <a:lnTo>
                    <a:pt x="336" y="0"/>
                  </a:lnTo>
                  <a:lnTo>
                    <a:pt x="330" y="6"/>
                  </a:lnTo>
                  <a:lnTo>
                    <a:pt x="324" y="18"/>
                  </a:lnTo>
                  <a:lnTo>
                    <a:pt x="318" y="18"/>
                  </a:lnTo>
                  <a:lnTo>
                    <a:pt x="318" y="36"/>
                  </a:lnTo>
                  <a:lnTo>
                    <a:pt x="306" y="30"/>
                  </a:lnTo>
                  <a:lnTo>
                    <a:pt x="300" y="30"/>
                  </a:lnTo>
                  <a:lnTo>
                    <a:pt x="288" y="36"/>
                  </a:lnTo>
                  <a:lnTo>
                    <a:pt x="276" y="36"/>
                  </a:lnTo>
                  <a:lnTo>
                    <a:pt x="258" y="18"/>
                  </a:lnTo>
                  <a:lnTo>
                    <a:pt x="252" y="36"/>
                  </a:lnTo>
                  <a:lnTo>
                    <a:pt x="234" y="36"/>
                  </a:lnTo>
                  <a:lnTo>
                    <a:pt x="240" y="48"/>
                  </a:lnTo>
                  <a:lnTo>
                    <a:pt x="240" y="66"/>
                  </a:lnTo>
                  <a:lnTo>
                    <a:pt x="234" y="66"/>
                  </a:lnTo>
                  <a:lnTo>
                    <a:pt x="228" y="60"/>
                  </a:lnTo>
                  <a:lnTo>
                    <a:pt x="210" y="60"/>
                  </a:lnTo>
                  <a:lnTo>
                    <a:pt x="204" y="66"/>
                  </a:lnTo>
                  <a:lnTo>
                    <a:pt x="204" y="72"/>
                  </a:lnTo>
                  <a:lnTo>
                    <a:pt x="198" y="78"/>
                  </a:lnTo>
                  <a:lnTo>
                    <a:pt x="198" y="84"/>
                  </a:lnTo>
                  <a:lnTo>
                    <a:pt x="210" y="84"/>
                  </a:lnTo>
                  <a:lnTo>
                    <a:pt x="210" y="126"/>
                  </a:lnTo>
                  <a:lnTo>
                    <a:pt x="204" y="126"/>
                  </a:lnTo>
                  <a:lnTo>
                    <a:pt x="192" y="114"/>
                  </a:lnTo>
                  <a:lnTo>
                    <a:pt x="174" y="108"/>
                  </a:lnTo>
                  <a:lnTo>
                    <a:pt x="162" y="102"/>
                  </a:lnTo>
                  <a:lnTo>
                    <a:pt x="144" y="114"/>
                  </a:lnTo>
                  <a:lnTo>
                    <a:pt x="126" y="114"/>
                  </a:lnTo>
                  <a:lnTo>
                    <a:pt x="108" y="126"/>
                  </a:lnTo>
                  <a:lnTo>
                    <a:pt x="102" y="132"/>
                  </a:lnTo>
                  <a:lnTo>
                    <a:pt x="84" y="132"/>
                  </a:lnTo>
                  <a:lnTo>
                    <a:pt x="66" y="114"/>
                  </a:lnTo>
                  <a:lnTo>
                    <a:pt x="48" y="114"/>
                  </a:lnTo>
                  <a:lnTo>
                    <a:pt x="48" y="126"/>
                  </a:lnTo>
                  <a:lnTo>
                    <a:pt x="42" y="132"/>
                  </a:lnTo>
                  <a:lnTo>
                    <a:pt x="30" y="132"/>
                  </a:lnTo>
                  <a:lnTo>
                    <a:pt x="30" y="126"/>
                  </a:lnTo>
                  <a:lnTo>
                    <a:pt x="24" y="120"/>
                  </a:lnTo>
                  <a:lnTo>
                    <a:pt x="0" y="120"/>
                  </a:lnTo>
                  <a:lnTo>
                    <a:pt x="0" y="156"/>
                  </a:lnTo>
                  <a:lnTo>
                    <a:pt x="18" y="156"/>
                  </a:lnTo>
                  <a:lnTo>
                    <a:pt x="18" y="174"/>
                  </a:lnTo>
                  <a:lnTo>
                    <a:pt x="24" y="174"/>
                  </a:lnTo>
                  <a:lnTo>
                    <a:pt x="42" y="156"/>
                  </a:lnTo>
                  <a:lnTo>
                    <a:pt x="48" y="156"/>
                  </a:lnTo>
                  <a:lnTo>
                    <a:pt x="60" y="168"/>
                  </a:lnTo>
                  <a:lnTo>
                    <a:pt x="60" y="174"/>
                  </a:lnTo>
                  <a:lnTo>
                    <a:pt x="72" y="174"/>
                  </a:lnTo>
                  <a:lnTo>
                    <a:pt x="84" y="180"/>
                  </a:lnTo>
                  <a:lnTo>
                    <a:pt x="96" y="162"/>
                  </a:lnTo>
                  <a:lnTo>
                    <a:pt x="138" y="162"/>
                  </a:lnTo>
                  <a:lnTo>
                    <a:pt x="138" y="156"/>
                  </a:lnTo>
                  <a:lnTo>
                    <a:pt x="144" y="150"/>
                  </a:lnTo>
                  <a:lnTo>
                    <a:pt x="162" y="150"/>
                  </a:lnTo>
                  <a:lnTo>
                    <a:pt x="168" y="156"/>
                  </a:lnTo>
                  <a:lnTo>
                    <a:pt x="168" y="174"/>
                  </a:lnTo>
                  <a:lnTo>
                    <a:pt x="180" y="174"/>
                  </a:lnTo>
                  <a:lnTo>
                    <a:pt x="186" y="192"/>
                  </a:lnTo>
                  <a:lnTo>
                    <a:pt x="240" y="192"/>
                  </a:lnTo>
                  <a:lnTo>
                    <a:pt x="240" y="204"/>
                  </a:lnTo>
                  <a:lnTo>
                    <a:pt x="258" y="204"/>
                  </a:lnTo>
                  <a:lnTo>
                    <a:pt x="264" y="198"/>
                  </a:lnTo>
                  <a:lnTo>
                    <a:pt x="282" y="198"/>
                  </a:lnTo>
                  <a:lnTo>
                    <a:pt x="288" y="204"/>
                  </a:lnTo>
                  <a:lnTo>
                    <a:pt x="318" y="204"/>
                  </a:lnTo>
                  <a:lnTo>
                    <a:pt x="318" y="192"/>
                  </a:lnTo>
                  <a:lnTo>
                    <a:pt x="366" y="192"/>
                  </a:lnTo>
                  <a:lnTo>
                    <a:pt x="378" y="186"/>
                  </a:lnTo>
                  <a:lnTo>
                    <a:pt x="402" y="192"/>
                  </a:lnTo>
                  <a:lnTo>
                    <a:pt x="414" y="156"/>
                  </a:lnTo>
                  <a:lnTo>
                    <a:pt x="432" y="156"/>
                  </a:lnTo>
                  <a:lnTo>
                    <a:pt x="432" y="132"/>
                  </a:lnTo>
                  <a:lnTo>
                    <a:pt x="444" y="114"/>
                  </a:lnTo>
                  <a:lnTo>
                    <a:pt x="432" y="114"/>
                  </a:lnTo>
                  <a:lnTo>
                    <a:pt x="438" y="102"/>
                  </a:lnTo>
                  <a:lnTo>
                    <a:pt x="456" y="102"/>
                  </a:lnTo>
                  <a:close/>
                </a:path>
              </a:pathLst>
            </a:custGeom>
            <a:solidFill>
              <a:schemeClr val="accent5"/>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7" name="Andorra" descr="© INSCALE GmbH, 05.05.2010&#10;http://www.presentationload.com/">
              <a:extLst>
                <a:ext uri="{FF2B5EF4-FFF2-40B4-BE49-F238E27FC236}">
                  <a16:creationId xmlns:a16="http://schemas.microsoft.com/office/drawing/2014/main" id="{883B2093-1CB1-4627-833C-C7F0CFC82CC3}"/>
                </a:ext>
              </a:extLst>
            </p:cNvPr>
            <p:cNvSpPr>
              <a:spLocks/>
            </p:cNvSpPr>
            <p:nvPr>
              <p:custDataLst>
                <p:tags r:id="rId44"/>
              </p:custDataLst>
            </p:nvPr>
          </p:nvSpPr>
          <p:spPr bwMode="gray">
            <a:xfrm>
              <a:off x="5440765" y="4440001"/>
              <a:ext cx="43318" cy="21657"/>
            </a:xfrm>
            <a:custGeom>
              <a:avLst/>
              <a:gdLst>
                <a:gd name="T0" fmla="*/ 2147483647 w 30"/>
                <a:gd name="T1" fmla="*/ 2147483647 h 18"/>
                <a:gd name="T2" fmla="*/ 2147483647 w 30"/>
                <a:gd name="T3" fmla="*/ 2147483647 h 18"/>
                <a:gd name="T4" fmla="*/ 2147483647 w 30"/>
                <a:gd name="T5" fmla="*/ 2147483647 h 18"/>
                <a:gd name="T6" fmla="*/ 2147483647 w 30"/>
                <a:gd name="T7" fmla="*/ 0 h 18"/>
                <a:gd name="T8" fmla="*/ 0 w 30"/>
                <a:gd name="T9" fmla="*/ 0 h 18"/>
                <a:gd name="T10" fmla="*/ 2147483647 w 30"/>
                <a:gd name="T11" fmla="*/ 2147483647 h 18"/>
                <a:gd name="T12" fmla="*/ 0 60000 65536"/>
                <a:gd name="T13" fmla="*/ 0 60000 65536"/>
                <a:gd name="T14" fmla="*/ 0 60000 65536"/>
                <a:gd name="T15" fmla="*/ 0 60000 65536"/>
                <a:gd name="T16" fmla="*/ 0 60000 65536"/>
                <a:gd name="T17" fmla="*/ 0 60000 65536"/>
                <a:gd name="T18" fmla="*/ 0 w 30"/>
                <a:gd name="T19" fmla="*/ 0 h 18"/>
                <a:gd name="T20" fmla="*/ 30 w 3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0" h="18">
                  <a:moveTo>
                    <a:pt x="6" y="18"/>
                  </a:moveTo>
                  <a:lnTo>
                    <a:pt x="18" y="12"/>
                  </a:lnTo>
                  <a:lnTo>
                    <a:pt x="30" y="12"/>
                  </a:lnTo>
                  <a:lnTo>
                    <a:pt x="30" y="0"/>
                  </a:lnTo>
                  <a:lnTo>
                    <a:pt x="0" y="0"/>
                  </a:lnTo>
                  <a:lnTo>
                    <a:pt x="6"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58" name="Albania" descr="© INSCALE GmbH, 05.05.2010&#10;http://www.presentationload.com/">
              <a:extLst>
                <a:ext uri="{FF2B5EF4-FFF2-40B4-BE49-F238E27FC236}">
                  <a16:creationId xmlns:a16="http://schemas.microsoft.com/office/drawing/2014/main" id="{0501438D-F48E-4E2C-99B4-C1FF4295BDCB}"/>
                </a:ext>
              </a:extLst>
            </p:cNvPr>
            <p:cNvSpPr>
              <a:spLocks/>
            </p:cNvSpPr>
            <p:nvPr>
              <p:custDataLst>
                <p:tags r:id="rId45"/>
              </p:custDataLst>
            </p:nvPr>
          </p:nvSpPr>
          <p:spPr bwMode="gray">
            <a:xfrm>
              <a:off x="7016510" y="4439994"/>
              <a:ext cx="200354" cy="341143"/>
            </a:xfrm>
            <a:custGeom>
              <a:avLst/>
              <a:gdLst>
                <a:gd name="T0" fmla="*/ 2147483647 w 144"/>
                <a:gd name="T1" fmla="*/ 2147483647 h 246"/>
                <a:gd name="T2" fmla="*/ 2147483647 w 144"/>
                <a:gd name="T3" fmla="*/ 2147483647 h 246"/>
                <a:gd name="T4" fmla="*/ 2147483647 w 144"/>
                <a:gd name="T5" fmla="*/ 2147483647 h 246"/>
                <a:gd name="T6" fmla="*/ 2147483647 w 144"/>
                <a:gd name="T7" fmla="*/ 2147483647 h 246"/>
                <a:gd name="T8" fmla="*/ 2147483647 w 144"/>
                <a:gd name="T9" fmla="*/ 2147483647 h 246"/>
                <a:gd name="T10" fmla="*/ 2147483647 w 144"/>
                <a:gd name="T11" fmla="*/ 2147483647 h 246"/>
                <a:gd name="T12" fmla="*/ 2147483647 w 144"/>
                <a:gd name="T13" fmla="*/ 2147483647 h 246"/>
                <a:gd name="T14" fmla="*/ 2147483647 w 144"/>
                <a:gd name="T15" fmla="*/ 2147483647 h 246"/>
                <a:gd name="T16" fmla="*/ 2147483647 w 144"/>
                <a:gd name="T17" fmla="*/ 2147483647 h 246"/>
                <a:gd name="T18" fmla="*/ 2147483647 w 144"/>
                <a:gd name="T19" fmla="*/ 2147483647 h 246"/>
                <a:gd name="T20" fmla="*/ 2147483647 w 144"/>
                <a:gd name="T21" fmla="*/ 2147483647 h 246"/>
                <a:gd name="T22" fmla="*/ 2147483647 w 144"/>
                <a:gd name="T23" fmla="*/ 2147483647 h 246"/>
                <a:gd name="T24" fmla="*/ 2147483647 w 144"/>
                <a:gd name="T25" fmla="*/ 2147483647 h 246"/>
                <a:gd name="T26" fmla="*/ 2147483647 w 144"/>
                <a:gd name="T27" fmla="*/ 2147483647 h 246"/>
                <a:gd name="T28" fmla="*/ 2147483647 w 144"/>
                <a:gd name="T29" fmla="*/ 2147483647 h 246"/>
                <a:gd name="T30" fmla="*/ 2147483647 w 144"/>
                <a:gd name="T31" fmla="*/ 2147483647 h 246"/>
                <a:gd name="T32" fmla="*/ 2147483647 w 144"/>
                <a:gd name="T33" fmla="*/ 2147483647 h 246"/>
                <a:gd name="T34" fmla="*/ 2147483647 w 144"/>
                <a:gd name="T35" fmla="*/ 2147483647 h 246"/>
                <a:gd name="T36" fmla="*/ 2147483647 w 144"/>
                <a:gd name="T37" fmla="*/ 2147483647 h 246"/>
                <a:gd name="T38" fmla="*/ 2147483647 w 144"/>
                <a:gd name="T39" fmla="*/ 0 h 246"/>
                <a:gd name="T40" fmla="*/ 2147483647 w 144"/>
                <a:gd name="T41" fmla="*/ 2147483647 h 246"/>
                <a:gd name="T42" fmla="*/ 2147483647 w 144"/>
                <a:gd name="T43" fmla="*/ 2147483647 h 246"/>
                <a:gd name="T44" fmla="*/ 0 w 144"/>
                <a:gd name="T45" fmla="*/ 2147483647 h 246"/>
                <a:gd name="T46" fmla="*/ 2147483647 w 144"/>
                <a:gd name="T47" fmla="*/ 2147483647 h 246"/>
                <a:gd name="T48" fmla="*/ 2147483647 w 144"/>
                <a:gd name="T49" fmla="*/ 2147483647 h 246"/>
                <a:gd name="T50" fmla="*/ 2147483647 w 144"/>
                <a:gd name="T51" fmla="*/ 2147483647 h 246"/>
                <a:gd name="T52" fmla="*/ 2147483647 w 144"/>
                <a:gd name="T53" fmla="*/ 2147483647 h 246"/>
                <a:gd name="T54" fmla="*/ 2147483647 w 144"/>
                <a:gd name="T55" fmla="*/ 2147483647 h 246"/>
                <a:gd name="T56" fmla="*/ 2147483647 w 144"/>
                <a:gd name="T57" fmla="*/ 2147483647 h 246"/>
                <a:gd name="T58" fmla="*/ 2147483647 w 144"/>
                <a:gd name="T59" fmla="*/ 2147483647 h 246"/>
                <a:gd name="T60" fmla="*/ 2147483647 w 144"/>
                <a:gd name="T61" fmla="*/ 2147483647 h 246"/>
                <a:gd name="T62" fmla="*/ 2147483647 w 144"/>
                <a:gd name="T63" fmla="*/ 2147483647 h 246"/>
                <a:gd name="T64" fmla="*/ 2147483647 w 144"/>
                <a:gd name="T65" fmla="*/ 2147483647 h 246"/>
                <a:gd name="T66" fmla="*/ 2147483647 w 144"/>
                <a:gd name="T67" fmla="*/ 2147483647 h 246"/>
                <a:gd name="T68" fmla="*/ 2147483647 w 144"/>
                <a:gd name="T69" fmla="*/ 2147483647 h 246"/>
                <a:gd name="T70" fmla="*/ 2147483647 w 144"/>
                <a:gd name="T71" fmla="*/ 2147483647 h 246"/>
                <a:gd name="T72" fmla="*/ 2147483647 w 144"/>
                <a:gd name="T73" fmla="*/ 2147483647 h 246"/>
                <a:gd name="T74" fmla="*/ 2147483647 w 144"/>
                <a:gd name="T75" fmla="*/ 2147483647 h 246"/>
                <a:gd name="T76" fmla="*/ 2147483647 w 144"/>
                <a:gd name="T77" fmla="*/ 2147483647 h 246"/>
                <a:gd name="T78" fmla="*/ 2147483647 w 144"/>
                <a:gd name="T79" fmla="*/ 2147483647 h 246"/>
                <a:gd name="T80" fmla="*/ 2147483647 w 144"/>
                <a:gd name="T81" fmla="*/ 2147483647 h 246"/>
                <a:gd name="T82" fmla="*/ 2147483647 w 144"/>
                <a:gd name="T83" fmla="*/ 2147483647 h 246"/>
                <a:gd name="T84" fmla="*/ 2147483647 w 144"/>
                <a:gd name="T85" fmla="*/ 2147483647 h 246"/>
                <a:gd name="T86" fmla="*/ 2147483647 w 144"/>
                <a:gd name="T87" fmla="*/ 2147483647 h 246"/>
                <a:gd name="T88" fmla="*/ 2147483647 w 144"/>
                <a:gd name="T89" fmla="*/ 2147483647 h 2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4"/>
                <a:gd name="T136" fmla="*/ 0 h 246"/>
                <a:gd name="T137" fmla="*/ 144 w 144"/>
                <a:gd name="T138" fmla="*/ 246 h 2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4" h="246">
                  <a:moveTo>
                    <a:pt x="96" y="210"/>
                  </a:moveTo>
                  <a:lnTo>
                    <a:pt x="96" y="204"/>
                  </a:lnTo>
                  <a:lnTo>
                    <a:pt x="108" y="204"/>
                  </a:lnTo>
                  <a:lnTo>
                    <a:pt x="120" y="198"/>
                  </a:lnTo>
                  <a:lnTo>
                    <a:pt x="120" y="174"/>
                  </a:lnTo>
                  <a:lnTo>
                    <a:pt x="138" y="174"/>
                  </a:lnTo>
                  <a:lnTo>
                    <a:pt x="144" y="168"/>
                  </a:lnTo>
                  <a:lnTo>
                    <a:pt x="144" y="138"/>
                  </a:lnTo>
                  <a:lnTo>
                    <a:pt x="120" y="144"/>
                  </a:lnTo>
                  <a:lnTo>
                    <a:pt x="120" y="126"/>
                  </a:lnTo>
                  <a:lnTo>
                    <a:pt x="114" y="126"/>
                  </a:lnTo>
                  <a:lnTo>
                    <a:pt x="108" y="120"/>
                  </a:lnTo>
                  <a:lnTo>
                    <a:pt x="108" y="96"/>
                  </a:lnTo>
                  <a:lnTo>
                    <a:pt x="102" y="84"/>
                  </a:lnTo>
                  <a:lnTo>
                    <a:pt x="102" y="42"/>
                  </a:lnTo>
                  <a:lnTo>
                    <a:pt x="96" y="24"/>
                  </a:lnTo>
                  <a:lnTo>
                    <a:pt x="84" y="24"/>
                  </a:lnTo>
                  <a:lnTo>
                    <a:pt x="72" y="6"/>
                  </a:lnTo>
                  <a:lnTo>
                    <a:pt x="66" y="12"/>
                  </a:lnTo>
                  <a:lnTo>
                    <a:pt x="36" y="0"/>
                  </a:lnTo>
                  <a:lnTo>
                    <a:pt x="36" y="18"/>
                  </a:lnTo>
                  <a:lnTo>
                    <a:pt x="24" y="24"/>
                  </a:lnTo>
                  <a:lnTo>
                    <a:pt x="0" y="24"/>
                  </a:lnTo>
                  <a:lnTo>
                    <a:pt x="18" y="36"/>
                  </a:lnTo>
                  <a:lnTo>
                    <a:pt x="24" y="30"/>
                  </a:lnTo>
                  <a:lnTo>
                    <a:pt x="30" y="48"/>
                  </a:lnTo>
                  <a:lnTo>
                    <a:pt x="18" y="60"/>
                  </a:lnTo>
                  <a:lnTo>
                    <a:pt x="24" y="66"/>
                  </a:lnTo>
                  <a:lnTo>
                    <a:pt x="48" y="66"/>
                  </a:lnTo>
                  <a:lnTo>
                    <a:pt x="48" y="84"/>
                  </a:lnTo>
                  <a:lnTo>
                    <a:pt x="42" y="96"/>
                  </a:lnTo>
                  <a:lnTo>
                    <a:pt x="42" y="114"/>
                  </a:lnTo>
                  <a:lnTo>
                    <a:pt x="36" y="132"/>
                  </a:lnTo>
                  <a:lnTo>
                    <a:pt x="36" y="156"/>
                  </a:lnTo>
                  <a:lnTo>
                    <a:pt x="24" y="180"/>
                  </a:lnTo>
                  <a:lnTo>
                    <a:pt x="24" y="186"/>
                  </a:lnTo>
                  <a:lnTo>
                    <a:pt x="42" y="204"/>
                  </a:lnTo>
                  <a:lnTo>
                    <a:pt x="54" y="210"/>
                  </a:lnTo>
                  <a:lnTo>
                    <a:pt x="60" y="216"/>
                  </a:lnTo>
                  <a:lnTo>
                    <a:pt x="60" y="234"/>
                  </a:lnTo>
                  <a:lnTo>
                    <a:pt x="66" y="240"/>
                  </a:lnTo>
                  <a:lnTo>
                    <a:pt x="84" y="240"/>
                  </a:lnTo>
                  <a:lnTo>
                    <a:pt x="90" y="246"/>
                  </a:lnTo>
                  <a:lnTo>
                    <a:pt x="96" y="246"/>
                  </a:lnTo>
                  <a:lnTo>
                    <a:pt x="96" y="21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grpSp>
      <p:grpSp>
        <p:nvGrpSpPr>
          <p:cNvPr id="78" name="Group 77">
            <a:extLst>
              <a:ext uri="{FF2B5EF4-FFF2-40B4-BE49-F238E27FC236}">
                <a16:creationId xmlns:a16="http://schemas.microsoft.com/office/drawing/2014/main" id="{2E434133-5A59-4F23-9F73-8322944350FE}"/>
              </a:ext>
            </a:extLst>
          </p:cNvPr>
          <p:cNvGrpSpPr/>
          <p:nvPr/>
        </p:nvGrpSpPr>
        <p:grpSpPr>
          <a:xfrm>
            <a:off x="746070" y="2278581"/>
            <a:ext cx="3029710" cy="2300838"/>
            <a:chOff x="8301766" y="1639629"/>
            <a:chExt cx="3029710" cy="2300838"/>
          </a:xfrm>
        </p:grpSpPr>
        <p:sp>
          <p:nvSpPr>
            <p:cNvPr id="79" name="Rectangle 78">
              <a:extLst>
                <a:ext uri="{FF2B5EF4-FFF2-40B4-BE49-F238E27FC236}">
                  <a16:creationId xmlns:a16="http://schemas.microsoft.com/office/drawing/2014/main" id="{CCDEEA73-B32C-4437-A555-9412DEFA2B80}"/>
                </a:ext>
              </a:extLst>
            </p:cNvPr>
            <p:cNvSpPr/>
            <p:nvPr/>
          </p:nvSpPr>
          <p:spPr>
            <a:xfrm>
              <a:off x="8465420" y="3244553"/>
              <a:ext cx="2866056" cy="6959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spAutoFit/>
            </a:bodyPr>
            <a:lstStyle/>
            <a:p>
              <a:pPr>
                <a:lnSpc>
                  <a:spcPct val="90000"/>
                </a:lnSpc>
                <a:spcAft>
                  <a:spcPts val="600"/>
                </a:spcAft>
              </a:pPr>
              <a:r>
                <a:rPr lang="en-US" sz="1200">
                  <a:solidFill>
                    <a:schemeClr val="bg1"/>
                  </a:solidFill>
                </a:rPr>
                <a:t>Select a country to </a:t>
              </a:r>
              <a:r>
                <a:rPr lang="en-US" sz="1200" err="1">
                  <a:solidFill>
                    <a:schemeClr val="bg1"/>
                  </a:solidFill>
                </a:rPr>
                <a:t>recolour</a:t>
              </a:r>
              <a:r>
                <a:rPr lang="en-US" sz="1200">
                  <a:solidFill>
                    <a:schemeClr val="bg1"/>
                  </a:solidFill>
                </a:rPr>
                <a:t> it using the </a:t>
              </a:r>
              <a:r>
                <a:rPr lang="en-US" sz="1200" b="1">
                  <a:solidFill>
                    <a:schemeClr val="bg1"/>
                  </a:solidFill>
                </a:rPr>
                <a:t>Shape Fill </a:t>
              </a:r>
              <a:r>
                <a:rPr lang="en-US" sz="1200">
                  <a:solidFill>
                    <a:schemeClr val="bg1"/>
                  </a:solidFill>
                </a:rPr>
                <a:t>options.</a:t>
              </a:r>
            </a:p>
          </p:txBody>
        </p:sp>
        <p:grpSp>
          <p:nvGrpSpPr>
            <p:cNvPr id="81" name="Group 80">
              <a:extLst>
                <a:ext uri="{FF2B5EF4-FFF2-40B4-BE49-F238E27FC236}">
                  <a16:creationId xmlns:a16="http://schemas.microsoft.com/office/drawing/2014/main" id="{E6C54115-6F3C-4DEE-B461-467C79DC8702}"/>
                </a:ext>
              </a:extLst>
            </p:cNvPr>
            <p:cNvGrpSpPr/>
            <p:nvPr/>
          </p:nvGrpSpPr>
          <p:grpSpPr>
            <a:xfrm>
              <a:off x="8301766" y="1639629"/>
              <a:ext cx="3029710" cy="1767508"/>
              <a:chOff x="7850046" y="3053870"/>
              <a:chExt cx="3029710" cy="1767508"/>
            </a:xfrm>
          </p:grpSpPr>
          <p:sp>
            <p:nvSpPr>
              <p:cNvPr id="82" name="Rectangle 81">
                <a:extLst>
                  <a:ext uri="{FF2B5EF4-FFF2-40B4-BE49-F238E27FC236}">
                    <a16:creationId xmlns:a16="http://schemas.microsoft.com/office/drawing/2014/main" id="{2A1C3D9F-4D7E-4AB1-95C4-A5944FD7CBEE}"/>
                  </a:ext>
                </a:extLst>
              </p:cNvPr>
              <p:cNvSpPr/>
              <p:nvPr/>
            </p:nvSpPr>
            <p:spPr>
              <a:xfrm>
                <a:off x="8013700" y="3053870"/>
                <a:ext cx="2866056" cy="16038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b" anchorCtr="0">
                <a:spAutoFit/>
              </a:bodyPr>
              <a:lstStyle/>
              <a:p>
                <a:pPr>
                  <a:lnSpc>
                    <a:spcPct val="90000"/>
                  </a:lnSpc>
                  <a:spcAft>
                    <a:spcPts val="600"/>
                  </a:spcAft>
                </a:pPr>
                <a:r>
                  <a:rPr lang="en-US" sz="1200">
                    <a:solidFill>
                      <a:schemeClr val="bg1"/>
                    </a:solidFill>
                  </a:rPr>
                  <a:t>Each country is a separate object in this map. You can find individually</a:t>
                </a:r>
                <a:br>
                  <a:rPr lang="en-US" sz="1200">
                    <a:solidFill>
                      <a:schemeClr val="bg1"/>
                    </a:solidFill>
                  </a:rPr>
                </a:br>
                <a:r>
                  <a:rPr lang="en-US" sz="1200">
                    <a:solidFill>
                      <a:schemeClr val="bg1"/>
                    </a:solidFill>
                  </a:rPr>
                  <a:t>named countries in the</a:t>
                </a:r>
                <a:br>
                  <a:rPr lang="en-US" sz="1200">
                    <a:solidFill>
                      <a:schemeClr val="bg1"/>
                    </a:solidFill>
                  </a:rPr>
                </a:br>
                <a:r>
                  <a:rPr lang="en-US" sz="1200" b="1">
                    <a:solidFill>
                      <a:schemeClr val="bg1"/>
                    </a:solidFill>
                  </a:rPr>
                  <a:t>Selection Pane</a:t>
                </a:r>
                <a:r>
                  <a:rPr lang="en-US" sz="1200">
                    <a:solidFill>
                      <a:schemeClr val="bg1"/>
                    </a:solidFill>
                  </a:rPr>
                  <a:t>:</a:t>
                </a:r>
                <a:r>
                  <a:rPr lang="en-US" sz="1200" b="1">
                    <a:solidFill>
                      <a:schemeClr val="bg1"/>
                    </a:solidFill>
                  </a:rPr>
                  <a:t> </a:t>
                </a:r>
              </a:p>
              <a:p>
                <a:pPr>
                  <a:lnSpc>
                    <a:spcPct val="90000"/>
                  </a:lnSpc>
                  <a:spcAft>
                    <a:spcPts val="600"/>
                  </a:spcAft>
                </a:pPr>
                <a:r>
                  <a:rPr lang="en-US" sz="1200" b="1">
                    <a:solidFill>
                      <a:schemeClr val="bg1"/>
                    </a:solidFill>
                  </a:rPr>
                  <a:t>Home tab &gt; Arrange </a:t>
                </a:r>
                <a:br>
                  <a:rPr lang="en-US" sz="1200" b="1">
                    <a:solidFill>
                      <a:schemeClr val="bg1"/>
                    </a:solidFill>
                  </a:rPr>
                </a:br>
                <a:r>
                  <a:rPr lang="en-US" sz="1200" b="1">
                    <a:solidFill>
                      <a:schemeClr val="bg1"/>
                    </a:solidFill>
                  </a:rPr>
                  <a:t>&gt; Selection Pane</a:t>
                </a:r>
                <a:r>
                  <a:rPr lang="en-US" sz="1200">
                    <a:solidFill>
                      <a:schemeClr val="bg1"/>
                    </a:solidFill>
                  </a:rPr>
                  <a:t>, </a:t>
                </a:r>
                <a:br>
                  <a:rPr lang="en-US" sz="1200">
                    <a:solidFill>
                      <a:schemeClr val="bg1"/>
                    </a:solidFill>
                  </a:rPr>
                </a:br>
                <a:r>
                  <a:rPr lang="en-US" sz="1200">
                    <a:solidFill>
                      <a:schemeClr val="bg1"/>
                    </a:solidFill>
                  </a:rPr>
                  <a:t>or by pressing </a:t>
                </a:r>
                <a:r>
                  <a:rPr lang="en-US" sz="1200" b="1">
                    <a:solidFill>
                      <a:schemeClr val="bg1"/>
                    </a:solidFill>
                  </a:rPr>
                  <a:t>Alt + F10</a:t>
                </a:r>
              </a:p>
            </p:txBody>
          </p:sp>
          <p:sp>
            <p:nvSpPr>
              <p:cNvPr id="83" name="Cross 82">
                <a:extLst>
                  <a:ext uri="{FF2B5EF4-FFF2-40B4-BE49-F238E27FC236}">
                    <a16:creationId xmlns:a16="http://schemas.microsoft.com/office/drawing/2014/main" id="{D27BA2B2-14DA-4FF0-820C-E70A72C0C1ED}"/>
                  </a:ext>
                </a:extLst>
              </p:cNvPr>
              <p:cNvSpPr/>
              <p:nvPr/>
            </p:nvSpPr>
            <p:spPr>
              <a:xfrm>
                <a:off x="7850046" y="4494072"/>
                <a:ext cx="327308" cy="327306"/>
              </a:xfrm>
              <a:prstGeom prst="plus">
                <a:avLst>
                  <a:gd name="adj" fmla="val 4294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Tree>
    <p:custDataLst>
      <p:tags r:id="rId1"/>
    </p:custDataLst>
    <p:extLst>
      <p:ext uri="{BB962C8B-B14F-4D97-AF65-F5344CB8AC3E}">
        <p14:creationId xmlns:p14="http://schemas.microsoft.com/office/powerpoint/2010/main" val="1490402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3FB3F-20C0-4DB8-9088-BD04723E5B76}"/>
              </a:ext>
            </a:extLst>
          </p:cNvPr>
          <p:cNvSpPr>
            <a:spLocks noGrp="1"/>
          </p:cNvSpPr>
          <p:nvPr>
            <p:ph type="title"/>
          </p:nvPr>
        </p:nvSpPr>
        <p:spPr>
          <a:xfrm>
            <a:off x="571499" y="455613"/>
            <a:ext cx="11048999" cy="719137"/>
          </a:xfrm>
        </p:spPr>
        <p:txBody>
          <a:bodyPr>
            <a:normAutofit/>
          </a:bodyPr>
          <a:lstStyle/>
          <a:p>
            <a:r>
              <a:rPr lang="en-US"/>
              <a:t>South America map</a:t>
            </a:r>
          </a:p>
        </p:txBody>
      </p:sp>
      <p:sp>
        <p:nvSpPr>
          <p:cNvPr id="3" name="Date Placeholder 2">
            <a:extLst>
              <a:ext uri="{FF2B5EF4-FFF2-40B4-BE49-F238E27FC236}">
                <a16:creationId xmlns:a16="http://schemas.microsoft.com/office/drawing/2014/main" id="{5C0840A6-B8C3-4289-8677-A5D241577BF3}"/>
              </a:ext>
            </a:extLst>
          </p:cNvPr>
          <p:cNvSpPr>
            <a:spLocks noGrp="1"/>
          </p:cNvSpPr>
          <p:nvPr>
            <p:ph type="dt" sz="half" idx="10"/>
          </p:nvPr>
        </p:nvSpPr>
        <p:spPr>
          <a:xfrm>
            <a:off x="571499" y="6230345"/>
            <a:ext cx="1746251" cy="216755"/>
          </a:xfrm>
        </p:spPr>
        <p:txBody>
          <a:bodyPr/>
          <a:lstStyle/>
          <a:p>
            <a:fld id="{F192EC9C-C7CE-4C83-B085-746387D5E97F}" type="datetime1">
              <a:rPr lang="en-US" smtClean="0"/>
              <a:t>8/9/2021</a:t>
            </a:fld>
            <a:endParaRPr lang="en-GB"/>
          </a:p>
        </p:txBody>
      </p:sp>
      <p:sp>
        <p:nvSpPr>
          <p:cNvPr id="5" name="Footer Placeholder 4">
            <a:extLst>
              <a:ext uri="{FF2B5EF4-FFF2-40B4-BE49-F238E27FC236}">
                <a16:creationId xmlns:a16="http://schemas.microsoft.com/office/drawing/2014/main" id="{769DCCBE-797C-48D0-ABE0-6CB949850DF8}"/>
              </a:ext>
            </a:extLst>
          </p:cNvPr>
          <p:cNvSpPr>
            <a:spLocks noGrp="1"/>
          </p:cNvSpPr>
          <p:nvPr>
            <p:ph type="ftr" sz="quarter" idx="11"/>
          </p:nvPr>
        </p:nvSpPr>
        <p:spPr>
          <a:xfrm>
            <a:off x="2432050" y="6514978"/>
            <a:ext cx="7327900" cy="216755"/>
          </a:xfrm>
        </p:spPr>
        <p:txBody>
          <a:bodyPr/>
          <a:lstStyle/>
          <a:p>
            <a:endParaRPr lang="en-US"/>
          </a:p>
        </p:txBody>
      </p:sp>
      <p:sp>
        <p:nvSpPr>
          <p:cNvPr id="4" name="Slide Number Placeholder 3">
            <a:extLst>
              <a:ext uri="{FF2B5EF4-FFF2-40B4-BE49-F238E27FC236}">
                <a16:creationId xmlns:a16="http://schemas.microsoft.com/office/drawing/2014/main" id="{BCA7DF58-082B-44A6-98E9-AD73DE09EB7E}"/>
              </a:ext>
            </a:extLst>
          </p:cNvPr>
          <p:cNvSpPr>
            <a:spLocks noGrp="1"/>
          </p:cNvSpPr>
          <p:nvPr>
            <p:ph type="sldNum" sz="quarter" idx="12"/>
          </p:nvPr>
        </p:nvSpPr>
        <p:spPr>
          <a:xfrm>
            <a:off x="571500" y="6514978"/>
            <a:ext cx="1746250" cy="216755"/>
          </a:xfrm>
        </p:spPr>
        <p:txBody>
          <a:bodyPr/>
          <a:lstStyle/>
          <a:p>
            <a:fld id="{F8E47D07-9D1E-4FE9-B31A-2F5863681021}" type="slidenum">
              <a:rPr lang="en-GB" smtClean="0"/>
              <a:pPr/>
              <a:t>20</a:t>
            </a:fld>
            <a:endParaRPr lang="en-GB"/>
          </a:p>
        </p:txBody>
      </p:sp>
      <p:grpSp>
        <p:nvGrpSpPr>
          <p:cNvPr id="77" name="Group 76">
            <a:extLst>
              <a:ext uri="{FF2B5EF4-FFF2-40B4-BE49-F238E27FC236}">
                <a16:creationId xmlns:a16="http://schemas.microsoft.com/office/drawing/2014/main" id="{60960F04-F288-490B-8153-641CBA9B167A}"/>
              </a:ext>
            </a:extLst>
          </p:cNvPr>
          <p:cNvGrpSpPr/>
          <p:nvPr>
            <p:custDataLst>
              <p:tags r:id="rId2"/>
            </p:custDataLst>
          </p:nvPr>
        </p:nvGrpSpPr>
        <p:grpSpPr>
          <a:xfrm>
            <a:off x="6137471" y="1174750"/>
            <a:ext cx="4032185" cy="5253441"/>
            <a:chOff x="4313260" y="2695018"/>
            <a:chExt cx="2109212" cy="2748044"/>
          </a:xfrm>
          <a:solidFill>
            <a:schemeClr val="bg1">
              <a:lumMod val="85000"/>
            </a:schemeClr>
          </a:solidFill>
        </p:grpSpPr>
        <p:sp>
          <p:nvSpPr>
            <p:cNvPr id="78" name="Venezuela" descr="© INSCALE GmbH, 05.05.2010&#10;http://www.presentationload.com/">
              <a:extLst>
                <a:ext uri="{FF2B5EF4-FFF2-40B4-BE49-F238E27FC236}">
                  <a16:creationId xmlns:a16="http://schemas.microsoft.com/office/drawing/2014/main" id="{F0616C0B-D62D-4386-B8EE-5B95D1767684}"/>
                </a:ext>
              </a:extLst>
            </p:cNvPr>
            <p:cNvSpPr>
              <a:spLocks noEditPoints="1"/>
            </p:cNvSpPr>
            <p:nvPr>
              <p:custDataLst>
                <p:tags r:id="rId3"/>
              </p:custDataLst>
            </p:nvPr>
          </p:nvSpPr>
          <p:spPr bwMode="gray">
            <a:xfrm>
              <a:off x="5363313" y="3335369"/>
              <a:ext cx="370249" cy="361145"/>
            </a:xfrm>
            <a:custGeom>
              <a:avLst/>
              <a:gdLst>
                <a:gd name="T0" fmla="*/ 2147483647 w 954"/>
                <a:gd name="T1" fmla="*/ 2147483647 h 930"/>
                <a:gd name="T2" fmla="*/ 2147483647 w 954"/>
                <a:gd name="T3" fmla="*/ 2147483647 h 930"/>
                <a:gd name="T4" fmla="*/ 2147483647 w 954"/>
                <a:gd name="T5" fmla="*/ 2147483647 h 930"/>
                <a:gd name="T6" fmla="*/ 2147483647 w 954"/>
                <a:gd name="T7" fmla="*/ 2147483647 h 930"/>
                <a:gd name="T8" fmla="*/ 2147483647 w 954"/>
                <a:gd name="T9" fmla="*/ 2147483647 h 930"/>
                <a:gd name="T10" fmla="*/ 2147483647 w 954"/>
                <a:gd name="T11" fmla="*/ 2147483647 h 930"/>
                <a:gd name="T12" fmla="*/ 2147483647 w 954"/>
                <a:gd name="T13" fmla="*/ 2147483647 h 930"/>
                <a:gd name="T14" fmla="*/ 2147483647 w 954"/>
                <a:gd name="T15" fmla="*/ 2147483647 h 930"/>
                <a:gd name="T16" fmla="*/ 2147483647 w 954"/>
                <a:gd name="T17" fmla="*/ 2147483647 h 930"/>
                <a:gd name="T18" fmla="*/ 2147483647 w 954"/>
                <a:gd name="T19" fmla="*/ 2147483647 h 930"/>
                <a:gd name="T20" fmla="*/ 2147483647 w 954"/>
                <a:gd name="T21" fmla="*/ 2147483647 h 930"/>
                <a:gd name="T22" fmla="*/ 2147483647 w 954"/>
                <a:gd name="T23" fmla="*/ 2147483647 h 930"/>
                <a:gd name="T24" fmla="*/ 2147483647 w 954"/>
                <a:gd name="T25" fmla="*/ 2147483647 h 930"/>
                <a:gd name="T26" fmla="*/ 2147483647 w 954"/>
                <a:gd name="T27" fmla="*/ 2147483647 h 930"/>
                <a:gd name="T28" fmla="*/ 2147483647 w 954"/>
                <a:gd name="T29" fmla="*/ 2147483647 h 930"/>
                <a:gd name="T30" fmla="*/ 2147483647 w 954"/>
                <a:gd name="T31" fmla="*/ 2147483647 h 930"/>
                <a:gd name="T32" fmla="*/ 2147483647 w 954"/>
                <a:gd name="T33" fmla="*/ 2147483647 h 930"/>
                <a:gd name="T34" fmla="*/ 2147483647 w 954"/>
                <a:gd name="T35" fmla="*/ 2147483647 h 930"/>
                <a:gd name="T36" fmla="*/ 2147483647 w 954"/>
                <a:gd name="T37" fmla="*/ 2147483647 h 930"/>
                <a:gd name="T38" fmla="*/ 2147483647 w 954"/>
                <a:gd name="T39" fmla="*/ 2147483647 h 930"/>
                <a:gd name="T40" fmla="*/ 2147483647 w 954"/>
                <a:gd name="T41" fmla="*/ 2147483647 h 930"/>
                <a:gd name="T42" fmla="*/ 2147483647 w 954"/>
                <a:gd name="T43" fmla="*/ 2147483647 h 930"/>
                <a:gd name="T44" fmla="*/ 2147483647 w 954"/>
                <a:gd name="T45" fmla="*/ 2147483647 h 930"/>
                <a:gd name="T46" fmla="*/ 2147483647 w 954"/>
                <a:gd name="T47" fmla="*/ 2147483647 h 930"/>
                <a:gd name="T48" fmla="*/ 2147483647 w 954"/>
                <a:gd name="T49" fmla="*/ 2147483647 h 930"/>
                <a:gd name="T50" fmla="*/ 0 w 954"/>
                <a:gd name="T51" fmla="*/ 2147483647 h 930"/>
                <a:gd name="T52" fmla="*/ 2147483647 w 954"/>
                <a:gd name="T53" fmla="*/ 2147483647 h 930"/>
                <a:gd name="T54" fmla="*/ 2147483647 w 954"/>
                <a:gd name="T55" fmla="*/ 2147483647 h 930"/>
                <a:gd name="T56" fmla="*/ 2147483647 w 954"/>
                <a:gd name="T57" fmla="*/ 2147483647 h 930"/>
                <a:gd name="T58" fmla="*/ 2147483647 w 954"/>
                <a:gd name="T59" fmla="*/ 2147483647 h 930"/>
                <a:gd name="T60" fmla="*/ 2147483647 w 954"/>
                <a:gd name="T61" fmla="*/ 2147483647 h 930"/>
                <a:gd name="T62" fmla="*/ 2147483647 w 954"/>
                <a:gd name="T63" fmla="*/ 2147483647 h 930"/>
                <a:gd name="T64" fmla="*/ 2147483647 w 954"/>
                <a:gd name="T65" fmla="*/ 2147483647 h 930"/>
                <a:gd name="T66" fmla="*/ 2147483647 w 954"/>
                <a:gd name="T67" fmla="*/ 2147483647 h 930"/>
                <a:gd name="T68" fmla="*/ 2147483647 w 954"/>
                <a:gd name="T69" fmla="*/ 2147483647 h 930"/>
                <a:gd name="T70" fmla="*/ 2147483647 w 954"/>
                <a:gd name="T71" fmla="*/ 2147483647 h 930"/>
                <a:gd name="T72" fmla="*/ 2147483647 w 954"/>
                <a:gd name="T73" fmla="*/ 2147483647 h 930"/>
                <a:gd name="T74" fmla="*/ 2147483647 w 954"/>
                <a:gd name="T75" fmla="*/ 2147483647 h 930"/>
                <a:gd name="T76" fmla="*/ 2147483647 w 954"/>
                <a:gd name="T77" fmla="*/ 2147483647 h 930"/>
                <a:gd name="T78" fmla="*/ 2147483647 w 954"/>
                <a:gd name="T79" fmla="*/ 2147483647 h 930"/>
                <a:gd name="T80" fmla="*/ 2147483647 w 954"/>
                <a:gd name="T81" fmla="*/ 2147483647 h 930"/>
                <a:gd name="T82" fmla="*/ 2147483647 w 954"/>
                <a:gd name="T83" fmla="*/ 2147483647 h 930"/>
                <a:gd name="T84" fmla="*/ 2147483647 w 954"/>
                <a:gd name="T85" fmla="*/ 2147483647 h 930"/>
                <a:gd name="T86" fmla="*/ 2147483647 w 954"/>
                <a:gd name="T87" fmla="*/ 2147483647 h 930"/>
                <a:gd name="T88" fmla="*/ 2147483647 w 954"/>
                <a:gd name="T89" fmla="*/ 2147483647 h 930"/>
                <a:gd name="T90" fmla="*/ 2147483647 w 954"/>
                <a:gd name="T91" fmla="*/ 2147483647 h 930"/>
                <a:gd name="T92" fmla="*/ 2147483647 w 954"/>
                <a:gd name="T93" fmla="*/ 2147483647 h 930"/>
                <a:gd name="T94" fmla="*/ 2147483647 w 954"/>
                <a:gd name="T95" fmla="*/ 2147483647 h 930"/>
                <a:gd name="T96" fmla="*/ 2147483647 w 954"/>
                <a:gd name="T97" fmla="*/ 2147483647 h 930"/>
                <a:gd name="T98" fmla="*/ 2147483647 w 954"/>
                <a:gd name="T99" fmla="*/ 2147483647 h 930"/>
                <a:gd name="T100" fmla="*/ 2147483647 w 954"/>
                <a:gd name="T101" fmla="*/ 2147483647 h 930"/>
                <a:gd name="T102" fmla="*/ 2147483647 w 954"/>
                <a:gd name="T103" fmla="*/ 2147483647 h 930"/>
                <a:gd name="T104" fmla="*/ 2147483647 w 954"/>
                <a:gd name="T105" fmla="*/ 2147483647 h 930"/>
                <a:gd name="T106" fmla="*/ 2147483647 w 954"/>
                <a:gd name="T107" fmla="*/ 2147483647 h 930"/>
                <a:gd name="T108" fmla="*/ 2147483647 w 954"/>
                <a:gd name="T109" fmla="*/ 2147483647 h 930"/>
                <a:gd name="T110" fmla="*/ 2147483647 w 954"/>
                <a:gd name="T111" fmla="*/ 2147483647 h 930"/>
                <a:gd name="T112" fmla="*/ 2147483647 w 954"/>
                <a:gd name="T113" fmla="*/ 2147483647 h 930"/>
                <a:gd name="T114" fmla="*/ 2147483647 w 954"/>
                <a:gd name="T115" fmla="*/ 2147483647 h 930"/>
                <a:gd name="T116" fmla="*/ 2147483647 w 954"/>
                <a:gd name="T117" fmla="*/ 2147483647 h 930"/>
                <a:gd name="T118" fmla="*/ 2147483647 w 954"/>
                <a:gd name="T119" fmla="*/ 2147483647 h 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30"/>
                <a:gd name="T182" fmla="*/ 954 w 954"/>
                <a:gd name="T183" fmla="*/ 930 h 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30">
                  <a:moveTo>
                    <a:pt x="264" y="42"/>
                  </a:moveTo>
                  <a:lnTo>
                    <a:pt x="264" y="12"/>
                  </a:lnTo>
                  <a:lnTo>
                    <a:pt x="252" y="0"/>
                  </a:lnTo>
                  <a:lnTo>
                    <a:pt x="234" y="0"/>
                  </a:lnTo>
                  <a:lnTo>
                    <a:pt x="228" y="6"/>
                  </a:lnTo>
                  <a:lnTo>
                    <a:pt x="228" y="18"/>
                  </a:lnTo>
                  <a:lnTo>
                    <a:pt x="234" y="24"/>
                  </a:lnTo>
                  <a:lnTo>
                    <a:pt x="234" y="36"/>
                  </a:lnTo>
                  <a:lnTo>
                    <a:pt x="240" y="42"/>
                  </a:lnTo>
                  <a:lnTo>
                    <a:pt x="264" y="42"/>
                  </a:lnTo>
                  <a:close/>
                  <a:moveTo>
                    <a:pt x="936" y="276"/>
                  </a:moveTo>
                  <a:lnTo>
                    <a:pt x="930" y="276"/>
                  </a:lnTo>
                  <a:lnTo>
                    <a:pt x="924" y="282"/>
                  </a:lnTo>
                  <a:lnTo>
                    <a:pt x="912" y="288"/>
                  </a:lnTo>
                  <a:lnTo>
                    <a:pt x="906" y="294"/>
                  </a:lnTo>
                  <a:lnTo>
                    <a:pt x="900" y="288"/>
                  </a:lnTo>
                  <a:lnTo>
                    <a:pt x="888" y="288"/>
                  </a:lnTo>
                  <a:lnTo>
                    <a:pt x="882" y="282"/>
                  </a:lnTo>
                  <a:lnTo>
                    <a:pt x="876" y="282"/>
                  </a:lnTo>
                  <a:lnTo>
                    <a:pt x="852" y="306"/>
                  </a:lnTo>
                  <a:lnTo>
                    <a:pt x="822" y="282"/>
                  </a:lnTo>
                  <a:lnTo>
                    <a:pt x="846" y="282"/>
                  </a:lnTo>
                  <a:lnTo>
                    <a:pt x="858" y="276"/>
                  </a:lnTo>
                  <a:lnTo>
                    <a:pt x="864" y="276"/>
                  </a:lnTo>
                  <a:lnTo>
                    <a:pt x="870" y="264"/>
                  </a:lnTo>
                  <a:lnTo>
                    <a:pt x="870" y="246"/>
                  </a:lnTo>
                  <a:lnTo>
                    <a:pt x="882" y="234"/>
                  </a:lnTo>
                  <a:lnTo>
                    <a:pt x="888" y="222"/>
                  </a:lnTo>
                  <a:lnTo>
                    <a:pt x="876" y="210"/>
                  </a:lnTo>
                  <a:lnTo>
                    <a:pt x="846" y="210"/>
                  </a:lnTo>
                  <a:lnTo>
                    <a:pt x="846" y="204"/>
                  </a:lnTo>
                  <a:lnTo>
                    <a:pt x="840" y="198"/>
                  </a:lnTo>
                  <a:lnTo>
                    <a:pt x="840" y="192"/>
                  </a:lnTo>
                  <a:lnTo>
                    <a:pt x="834" y="186"/>
                  </a:lnTo>
                  <a:lnTo>
                    <a:pt x="828" y="186"/>
                  </a:lnTo>
                  <a:lnTo>
                    <a:pt x="822" y="192"/>
                  </a:lnTo>
                  <a:lnTo>
                    <a:pt x="822" y="210"/>
                  </a:lnTo>
                  <a:lnTo>
                    <a:pt x="816" y="198"/>
                  </a:lnTo>
                  <a:lnTo>
                    <a:pt x="816" y="180"/>
                  </a:lnTo>
                  <a:lnTo>
                    <a:pt x="792" y="180"/>
                  </a:lnTo>
                  <a:lnTo>
                    <a:pt x="786" y="210"/>
                  </a:lnTo>
                  <a:lnTo>
                    <a:pt x="780" y="204"/>
                  </a:lnTo>
                  <a:lnTo>
                    <a:pt x="774" y="192"/>
                  </a:lnTo>
                  <a:lnTo>
                    <a:pt x="774" y="186"/>
                  </a:lnTo>
                  <a:lnTo>
                    <a:pt x="768" y="180"/>
                  </a:lnTo>
                  <a:lnTo>
                    <a:pt x="768" y="156"/>
                  </a:lnTo>
                  <a:lnTo>
                    <a:pt x="738" y="168"/>
                  </a:lnTo>
                  <a:lnTo>
                    <a:pt x="744" y="162"/>
                  </a:lnTo>
                  <a:lnTo>
                    <a:pt x="756" y="156"/>
                  </a:lnTo>
                  <a:lnTo>
                    <a:pt x="762" y="156"/>
                  </a:lnTo>
                  <a:lnTo>
                    <a:pt x="762" y="144"/>
                  </a:lnTo>
                  <a:lnTo>
                    <a:pt x="750" y="138"/>
                  </a:lnTo>
                  <a:lnTo>
                    <a:pt x="744" y="138"/>
                  </a:lnTo>
                  <a:lnTo>
                    <a:pt x="744" y="132"/>
                  </a:lnTo>
                  <a:lnTo>
                    <a:pt x="750" y="132"/>
                  </a:lnTo>
                  <a:lnTo>
                    <a:pt x="762" y="126"/>
                  </a:lnTo>
                  <a:lnTo>
                    <a:pt x="774" y="126"/>
                  </a:lnTo>
                  <a:lnTo>
                    <a:pt x="792" y="120"/>
                  </a:lnTo>
                  <a:lnTo>
                    <a:pt x="804" y="120"/>
                  </a:lnTo>
                  <a:lnTo>
                    <a:pt x="810" y="114"/>
                  </a:lnTo>
                  <a:lnTo>
                    <a:pt x="726" y="114"/>
                  </a:lnTo>
                  <a:lnTo>
                    <a:pt x="690" y="120"/>
                  </a:lnTo>
                  <a:lnTo>
                    <a:pt x="678" y="120"/>
                  </a:lnTo>
                  <a:lnTo>
                    <a:pt x="690" y="132"/>
                  </a:lnTo>
                  <a:lnTo>
                    <a:pt x="678" y="132"/>
                  </a:lnTo>
                  <a:lnTo>
                    <a:pt x="666" y="138"/>
                  </a:lnTo>
                  <a:lnTo>
                    <a:pt x="654" y="138"/>
                  </a:lnTo>
                  <a:lnTo>
                    <a:pt x="642" y="144"/>
                  </a:lnTo>
                  <a:lnTo>
                    <a:pt x="636" y="144"/>
                  </a:lnTo>
                  <a:lnTo>
                    <a:pt x="624" y="150"/>
                  </a:lnTo>
                  <a:lnTo>
                    <a:pt x="606" y="168"/>
                  </a:lnTo>
                  <a:lnTo>
                    <a:pt x="594" y="174"/>
                  </a:lnTo>
                  <a:lnTo>
                    <a:pt x="576" y="174"/>
                  </a:lnTo>
                  <a:lnTo>
                    <a:pt x="564" y="162"/>
                  </a:lnTo>
                  <a:lnTo>
                    <a:pt x="546" y="156"/>
                  </a:lnTo>
                  <a:lnTo>
                    <a:pt x="534" y="144"/>
                  </a:lnTo>
                  <a:lnTo>
                    <a:pt x="522" y="138"/>
                  </a:lnTo>
                  <a:lnTo>
                    <a:pt x="510" y="126"/>
                  </a:lnTo>
                  <a:lnTo>
                    <a:pt x="492" y="126"/>
                  </a:lnTo>
                  <a:lnTo>
                    <a:pt x="450" y="132"/>
                  </a:lnTo>
                  <a:lnTo>
                    <a:pt x="372" y="132"/>
                  </a:lnTo>
                  <a:lnTo>
                    <a:pt x="360" y="120"/>
                  </a:lnTo>
                  <a:lnTo>
                    <a:pt x="354" y="108"/>
                  </a:lnTo>
                  <a:lnTo>
                    <a:pt x="354" y="84"/>
                  </a:lnTo>
                  <a:lnTo>
                    <a:pt x="348" y="72"/>
                  </a:lnTo>
                  <a:lnTo>
                    <a:pt x="336" y="60"/>
                  </a:lnTo>
                  <a:lnTo>
                    <a:pt x="324" y="54"/>
                  </a:lnTo>
                  <a:lnTo>
                    <a:pt x="276" y="54"/>
                  </a:lnTo>
                  <a:lnTo>
                    <a:pt x="240" y="60"/>
                  </a:lnTo>
                  <a:lnTo>
                    <a:pt x="222" y="72"/>
                  </a:lnTo>
                  <a:lnTo>
                    <a:pt x="210" y="78"/>
                  </a:lnTo>
                  <a:lnTo>
                    <a:pt x="204" y="78"/>
                  </a:lnTo>
                  <a:lnTo>
                    <a:pt x="180" y="90"/>
                  </a:lnTo>
                  <a:lnTo>
                    <a:pt x="162" y="96"/>
                  </a:lnTo>
                  <a:lnTo>
                    <a:pt x="144" y="108"/>
                  </a:lnTo>
                  <a:lnTo>
                    <a:pt x="138" y="120"/>
                  </a:lnTo>
                  <a:lnTo>
                    <a:pt x="138" y="144"/>
                  </a:lnTo>
                  <a:lnTo>
                    <a:pt x="150" y="168"/>
                  </a:lnTo>
                  <a:lnTo>
                    <a:pt x="156" y="186"/>
                  </a:lnTo>
                  <a:lnTo>
                    <a:pt x="162" y="198"/>
                  </a:lnTo>
                  <a:lnTo>
                    <a:pt x="156" y="210"/>
                  </a:lnTo>
                  <a:lnTo>
                    <a:pt x="150" y="228"/>
                  </a:lnTo>
                  <a:lnTo>
                    <a:pt x="138" y="234"/>
                  </a:lnTo>
                  <a:lnTo>
                    <a:pt x="132" y="246"/>
                  </a:lnTo>
                  <a:lnTo>
                    <a:pt x="126" y="252"/>
                  </a:lnTo>
                  <a:lnTo>
                    <a:pt x="120" y="252"/>
                  </a:lnTo>
                  <a:lnTo>
                    <a:pt x="126" y="222"/>
                  </a:lnTo>
                  <a:lnTo>
                    <a:pt x="114" y="222"/>
                  </a:lnTo>
                  <a:lnTo>
                    <a:pt x="108" y="216"/>
                  </a:lnTo>
                  <a:lnTo>
                    <a:pt x="96" y="210"/>
                  </a:lnTo>
                  <a:lnTo>
                    <a:pt x="90" y="204"/>
                  </a:lnTo>
                  <a:lnTo>
                    <a:pt x="84" y="192"/>
                  </a:lnTo>
                  <a:lnTo>
                    <a:pt x="96" y="168"/>
                  </a:lnTo>
                  <a:lnTo>
                    <a:pt x="108" y="156"/>
                  </a:lnTo>
                  <a:lnTo>
                    <a:pt x="120" y="132"/>
                  </a:lnTo>
                  <a:lnTo>
                    <a:pt x="120" y="78"/>
                  </a:lnTo>
                  <a:lnTo>
                    <a:pt x="114" y="66"/>
                  </a:lnTo>
                  <a:lnTo>
                    <a:pt x="114" y="54"/>
                  </a:lnTo>
                  <a:lnTo>
                    <a:pt x="108" y="48"/>
                  </a:lnTo>
                  <a:lnTo>
                    <a:pt x="108" y="54"/>
                  </a:lnTo>
                  <a:lnTo>
                    <a:pt x="102" y="66"/>
                  </a:lnTo>
                  <a:lnTo>
                    <a:pt x="90" y="78"/>
                  </a:lnTo>
                  <a:lnTo>
                    <a:pt x="72" y="84"/>
                  </a:lnTo>
                  <a:lnTo>
                    <a:pt x="48" y="108"/>
                  </a:lnTo>
                  <a:lnTo>
                    <a:pt x="36" y="144"/>
                  </a:lnTo>
                  <a:lnTo>
                    <a:pt x="36" y="162"/>
                  </a:lnTo>
                  <a:lnTo>
                    <a:pt x="30" y="168"/>
                  </a:lnTo>
                  <a:lnTo>
                    <a:pt x="30" y="192"/>
                  </a:lnTo>
                  <a:lnTo>
                    <a:pt x="6" y="216"/>
                  </a:lnTo>
                  <a:lnTo>
                    <a:pt x="0" y="228"/>
                  </a:lnTo>
                  <a:lnTo>
                    <a:pt x="0" y="240"/>
                  </a:lnTo>
                  <a:lnTo>
                    <a:pt x="6" y="246"/>
                  </a:lnTo>
                  <a:lnTo>
                    <a:pt x="6" y="240"/>
                  </a:lnTo>
                  <a:lnTo>
                    <a:pt x="18" y="228"/>
                  </a:lnTo>
                  <a:lnTo>
                    <a:pt x="24" y="228"/>
                  </a:lnTo>
                  <a:lnTo>
                    <a:pt x="36" y="240"/>
                  </a:lnTo>
                  <a:lnTo>
                    <a:pt x="42" y="252"/>
                  </a:lnTo>
                  <a:lnTo>
                    <a:pt x="42" y="288"/>
                  </a:lnTo>
                  <a:lnTo>
                    <a:pt x="48" y="294"/>
                  </a:lnTo>
                  <a:lnTo>
                    <a:pt x="60" y="300"/>
                  </a:lnTo>
                  <a:lnTo>
                    <a:pt x="66" y="306"/>
                  </a:lnTo>
                  <a:lnTo>
                    <a:pt x="66" y="318"/>
                  </a:lnTo>
                  <a:lnTo>
                    <a:pt x="54" y="342"/>
                  </a:lnTo>
                  <a:lnTo>
                    <a:pt x="54" y="384"/>
                  </a:lnTo>
                  <a:lnTo>
                    <a:pt x="66" y="384"/>
                  </a:lnTo>
                  <a:lnTo>
                    <a:pt x="66" y="396"/>
                  </a:lnTo>
                  <a:lnTo>
                    <a:pt x="72" y="408"/>
                  </a:lnTo>
                  <a:lnTo>
                    <a:pt x="78" y="414"/>
                  </a:lnTo>
                  <a:lnTo>
                    <a:pt x="102" y="414"/>
                  </a:lnTo>
                  <a:lnTo>
                    <a:pt x="108" y="408"/>
                  </a:lnTo>
                  <a:lnTo>
                    <a:pt x="120" y="408"/>
                  </a:lnTo>
                  <a:lnTo>
                    <a:pt x="132" y="414"/>
                  </a:lnTo>
                  <a:lnTo>
                    <a:pt x="138" y="414"/>
                  </a:lnTo>
                  <a:lnTo>
                    <a:pt x="150" y="420"/>
                  </a:lnTo>
                  <a:lnTo>
                    <a:pt x="162" y="420"/>
                  </a:lnTo>
                  <a:lnTo>
                    <a:pt x="168" y="414"/>
                  </a:lnTo>
                  <a:lnTo>
                    <a:pt x="168" y="408"/>
                  </a:lnTo>
                  <a:lnTo>
                    <a:pt x="180" y="408"/>
                  </a:lnTo>
                  <a:lnTo>
                    <a:pt x="186" y="414"/>
                  </a:lnTo>
                  <a:lnTo>
                    <a:pt x="198" y="420"/>
                  </a:lnTo>
                  <a:lnTo>
                    <a:pt x="222" y="420"/>
                  </a:lnTo>
                  <a:lnTo>
                    <a:pt x="222" y="426"/>
                  </a:lnTo>
                  <a:lnTo>
                    <a:pt x="228" y="432"/>
                  </a:lnTo>
                  <a:lnTo>
                    <a:pt x="234" y="444"/>
                  </a:lnTo>
                  <a:lnTo>
                    <a:pt x="240" y="462"/>
                  </a:lnTo>
                  <a:lnTo>
                    <a:pt x="264" y="486"/>
                  </a:lnTo>
                  <a:lnTo>
                    <a:pt x="288" y="486"/>
                  </a:lnTo>
                  <a:lnTo>
                    <a:pt x="288" y="480"/>
                  </a:lnTo>
                  <a:lnTo>
                    <a:pt x="306" y="480"/>
                  </a:lnTo>
                  <a:lnTo>
                    <a:pt x="312" y="486"/>
                  </a:lnTo>
                  <a:lnTo>
                    <a:pt x="336" y="486"/>
                  </a:lnTo>
                  <a:lnTo>
                    <a:pt x="342" y="480"/>
                  </a:lnTo>
                  <a:lnTo>
                    <a:pt x="366" y="486"/>
                  </a:lnTo>
                  <a:lnTo>
                    <a:pt x="372" y="480"/>
                  </a:lnTo>
                  <a:lnTo>
                    <a:pt x="384" y="474"/>
                  </a:lnTo>
                  <a:lnTo>
                    <a:pt x="402" y="474"/>
                  </a:lnTo>
                  <a:lnTo>
                    <a:pt x="408" y="480"/>
                  </a:lnTo>
                  <a:lnTo>
                    <a:pt x="408" y="492"/>
                  </a:lnTo>
                  <a:lnTo>
                    <a:pt x="390" y="510"/>
                  </a:lnTo>
                  <a:lnTo>
                    <a:pt x="390" y="534"/>
                  </a:lnTo>
                  <a:lnTo>
                    <a:pt x="384" y="540"/>
                  </a:lnTo>
                  <a:lnTo>
                    <a:pt x="378" y="540"/>
                  </a:lnTo>
                  <a:lnTo>
                    <a:pt x="366" y="552"/>
                  </a:lnTo>
                  <a:lnTo>
                    <a:pt x="366" y="576"/>
                  </a:lnTo>
                  <a:lnTo>
                    <a:pt x="372" y="588"/>
                  </a:lnTo>
                  <a:lnTo>
                    <a:pt x="372" y="618"/>
                  </a:lnTo>
                  <a:lnTo>
                    <a:pt x="366" y="630"/>
                  </a:lnTo>
                  <a:lnTo>
                    <a:pt x="366" y="642"/>
                  </a:lnTo>
                  <a:lnTo>
                    <a:pt x="372" y="648"/>
                  </a:lnTo>
                  <a:lnTo>
                    <a:pt x="384" y="648"/>
                  </a:lnTo>
                  <a:lnTo>
                    <a:pt x="384" y="672"/>
                  </a:lnTo>
                  <a:lnTo>
                    <a:pt x="390" y="684"/>
                  </a:lnTo>
                  <a:lnTo>
                    <a:pt x="402" y="690"/>
                  </a:lnTo>
                  <a:lnTo>
                    <a:pt x="408" y="702"/>
                  </a:lnTo>
                  <a:lnTo>
                    <a:pt x="408" y="708"/>
                  </a:lnTo>
                  <a:lnTo>
                    <a:pt x="402" y="720"/>
                  </a:lnTo>
                  <a:lnTo>
                    <a:pt x="372" y="750"/>
                  </a:lnTo>
                  <a:lnTo>
                    <a:pt x="366" y="750"/>
                  </a:lnTo>
                  <a:lnTo>
                    <a:pt x="390" y="762"/>
                  </a:lnTo>
                  <a:lnTo>
                    <a:pt x="402" y="774"/>
                  </a:lnTo>
                  <a:lnTo>
                    <a:pt x="414" y="774"/>
                  </a:lnTo>
                  <a:lnTo>
                    <a:pt x="414" y="798"/>
                  </a:lnTo>
                  <a:lnTo>
                    <a:pt x="420" y="804"/>
                  </a:lnTo>
                  <a:lnTo>
                    <a:pt x="420" y="822"/>
                  </a:lnTo>
                  <a:lnTo>
                    <a:pt x="426" y="828"/>
                  </a:lnTo>
                  <a:lnTo>
                    <a:pt x="426" y="846"/>
                  </a:lnTo>
                  <a:lnTo>
                    <a:pt x="432" y="858"/>
                  </a:lnTo>
                  <a:lnTo>
                    <a:pt x="432" y="876"/>
                  </a:lnTo>
                  <a:lnTo>
                    <a:pt x="444" y="888"/>
                  </a:lnTo>
                  <a:lnTo>
                    <a:pt x="450" y="900"/>
                  </a:lnTo>
                  <a:lnTo>
                    <a:pt x="450" y="906"/>
                  </a:lnTo>
                  <a:lnTo>
                    <a:pt x="462" y="918"/>
                  </a:lnTo>
                  <a:lnTo>
                    <a:pt x="468" y="918"/>
                  </a:lnTo>
                  <a:lnTo>
                    <a:pt x="480" y="924"/>
                  </a:lnTo>
                  <a:lnTo>
                    <a:pt x="486" y="924"/>
                  </a:lnTo>
                  <a:lnTo>
                    <a:pt x="498" y="918"/>
                  </a:lnTo>
                  <a:lnTo>
                    <a:pt x="504" y="912"/>
                  </a:lnTo>
                  <a:lnTo>
                    <a:pt x="516" y="906"/>
                  </a:lnTo>
                  <a:lnTo>
                    <a:pt x="522" y="900"/>
                  </a:lnTo>
                  <a:lnTo>
                    <a:pt x="528" y="906"/>
                  </a:lnTo>
                  <a:lnTo>
                    <a:pt x="528" y="930"/>
                  </a:lnTo>
                  <a:lnTo>
                    <a:pt x="534" y="930"/>
                  </a:lnTo>
                  <a:lnTo>
                    <a:pt x="546" y="918"/>
                  </a:lnTo>
                  <a:lnTo>
                    <a:pt x="558" y="894"/>
                  </a:lnTo>
                  <a:lnTo>
                    <a:pt x="570" y="882"/>
                  </a:lnTo>
                  <a:lnTo>
                    <a:pt x="588" y="882"/>
                  </a:lnTo>
                  <a:lnTo>
                    <a:pt x="594" y="876"/>
                  </a:lnTo>
                  <a:lnTo>
                    <a:pt x="630" y="858"/>
                  </a:lnTo>
                  <a:lnTo>
                    <a:pt x="636" y="846"/>
                  </a:lnTo>
                  <a:lnTo>
                    <a:pt x="636" y="816"/>
                  </a:lnTo>
                  <a:lnTo>
                    <a:pt x="678" y="816"/>
                  </a:lnTo>
                  <a:lnTo>
                    <a:pt x="684" y="810"/>
                  </a:lnTo>
                  <a:lnTo>
                    <a:pt x="690" y="798"/>
                  </a:lnTo>
                  <a:lnTo>
                    <a:pt x="690" y="792"/>
                  </a:lnTo>
                  <a:lnTo>
                    <a:pt x="684" y="786"/>
                  </a:lnTo>
                  <a:lnTo>
                    <a:pt x="636" y="780"/>
                  </a:lnTo>
                  <a:lnTo>
                    <a:pt x="636" y="750"/>
                  </a:lnTo>
                  <a:lnTo>
                    <a:pt x="630" y="738"/>
                  </a:lnTo>
                  <a:lnTo>
                    <a:pt x="618" y="726"/>
                  </a:lnTo>
                  <a:lnTo>
                    <a:pt x="624" y="720"/>
                  </a:lnTo>
                  <a:lnTo>
                    <a:pt x="624" y="690"/>
                  </a:lnTo>
                  <a:lnTo>
                    <a:pt x="618" y="684"/>
                  </a:lnTo>
                  <a:lnTo>
                    <a:pt x="606" y="678"/>
                  </a:lnTo>
                  <a:lnTo>
                    <a:pt x="588" y="660"/>
                  </a:lnTo>
                  <a:lnTo>
                    <a:pt x="588" y="630"/>
                  </a:lnTo>
                  <a:lnTo>
                    <a:pt x="594" y="636"/>
                  </a:lnTo>
                  <a:lnTo>
                    <a:pt x="594" y="642"/>
                  </a:lnTo>
                  <a:lnTo>
                    <a:pt x="636" y="642"/>
                  </a:lnTo>
                  <a:lnTo>
                    <a:pt x="642" y="648"/>
                  </a:lnTo>
                  <a:lnTo>
                    <a:pt x="642" y="666"/>
                  </a:lnTo>
                  <a:lnTo>
                    <a:pt x="654" y="666"/>
                  </a:lnTo>
                  <a:lnTo>
                    <a:pt x="666" y="660"/>
                  </a:lnTo>
                  <a:lnTo>
                    <a:pt x="678" y="666"/>
                  </a:lnTo>
                  <a:lnTo>
                    <a:pt x="684" y="660"/>
                  </a:lnTo>
                  <a:lnTo>
                    <a:pt x="696" y="660"/>
                  </a:lnTo>
                  <a:lnTo>
                    <a:pt x="702" y="666"/>
                  </a:lnTo>
                  <a:lnTo>
                    <a:pt x="708" y="678"/>
                  </a:lnTo>
                  <a:lnTo>
                    <a:pt x="720" y="690"/>
                  </a:lnTo>
                  <a:lnTo>
                    <a:pt x="732" y="696"/>
                  </a:lnTo>
                  <a:lnTo>
                    <a:pt x="738" y="690"/>
                  </a:lnTo>
                  <a:lnTo>
                    <a:pt x="738" y="672"/>
                  </a:lnTo>
                  <a:lnTo>
                    <a:pt x="744" y="660"/>
                  </a:lnTo>
                  <a:lnTo>
                    <a:pt x="744" y="648"/>
                  </a:lnTo>
                  <a:lnTo>
                    <a:pt x="750" y="642"/>
                  </a:lnTo>
                  <a:lnTo>
                    <a:pt x="768" y="642"/>
                  </a:lnTo>
                  <a:lnTo>
                    <a:pt x="774" y="648"/>
                  </a:lnTo>
                  <a:lnTo>
                    <a:pt x="792" y="648"/>
                  </a:lnTo>
                  <a:lnTo>
                    <a:pt x="804" y="642"/>
                  </a:lnTo>
                  <a:lnTo>
                    <a:pt x="828" y="618"/>
                  </a:lnTo>
                  <a:lnTo>
                    <a:pt x="840" y="612"/>
                  </a:lnTo>
                  <a:lnTo>
                    <a:pt x="864" y="612"/>
                  </a:lnTo>
                  <a:lnTo>
                    <a:pt x="864" y="600"/>
                  </a:lnTo>
                  <a:lnTo>
                    <a:pt x="876" y="600"/>
                  </a:lnTo>
                  <a:lnTo>
                    <a:pt x="882" y="594"/>
                  </a:lnTo>
                  <a:lnTo>
                    <a:pt x="882" y="558"/>
                  </a:lnTo>
                  <a:lnTo>
                    <a:pt x="846" y="522"/>
                  </a:lnTo>
                  <a:lnTo>
                    <a:pt x="840" y="510"/>
                  </a:lnTo>
                  <a:lnTo>
                    <a:pt x="834" y="504"/>
                  </a:lnTo>
                  <a:lnTo>
                    <a:pt x="834" y="492"/>
                  </a:lnTo>
                  <a:lnTo>
                    <a:pt x="846" y="486"/>
                  </a:lnTo>
                  <a:lnTo>
                    <a:pt x="852" y="486"/>
                  </a:lnTo>
                  <a:lnTo>
                    <a:pt x="864" y="480"/>
                  </a:lnTo>
                  <a:lnTo>
                    <a:pt x="864" y="462"/>
                  </a:lnTo>
                  <a:lnTo>
                    <a:pt x="846" y="444"/>
                  </a:lnTo>
                  <a:lnTo>
                    <a:pt x="846" y="438"/>
                  </a:lnTo>
                  <a:lnTo>
                    <a:pt x="876" y="438"/>
                  </a:lnTo>
                  <a:lnTo>
                    <a:pt x="888" y="432"/>
                  </a:lnTo>
                  <a:lnTo>
                    <a:pt x="900" y="432"/>
                  </a:lnTo>
                  <a:lnTo>
                    <a:pt x="912" y="426"/>
                  </a:lnTo>
                  <a:lnTo>
                    <a:pt x="918" y="420"/>
                  </a:lnTo>
                  <a:lnTo>
                    <a:pt x="918" y="402"/>
                  </a:lnTo>
                  <a:lnTo>
                    <a:pt x="894" y="402"/>
                  </a:lnTo>
                  <a:lnTo>
                    <a:pt x="894" y="360"/>
                  </a:lnTo>
                  <a:lnTo>
                    <a:pt x="906" y="348"/>
                  </a:lnTo>
                  <a:lnTo>
                    <a:pt x="918" y="348"/>
                  </a:lnTo>
                  <a:lnTo>
                    <a:pt x="924" y="342"/>
                  </a:lnTo>
                  <a:lnTo>
                    <a:pt x="930" y="342"/>
                  </a:lnTo>
                  <a:lnTo>
                    <a:pt x="936" y="336"/>
                  </a:lnTo>
                  <a:lnTo>
                    <a:pt x="954" y="300"/>
                  </a:lnTo>
                  <a:lnTo>
                    <a:pt x="948" y="294"/>
                  </a:lnTo>
                  <a:lnTo>
                    <a:pt x="942" y="282"/>
                  </a:lnTo>
                  <a:lnTo>
                    <a:pt x="936" y="27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79" name="Uruguay" descr="© INSCALE GmbH, 05.05.2010&#10;http://www.presentationload.com/">
              <a:extLst>
                <a:ext uri="{FF2B5EF4-FFF2-40B4-BE49-F238E27FC236}">
                  <a16:creationId xmlns:a16="http://schemas.microsoft.com/office/drawing/2014/main" id="{3048C02B-6277-44B1-955A-11022D9D4871}"/>
                </a:ext>
              </a:extLst>
            </p:cNvPr>
            <p:cNvSpPr>
              <a:spLocks/>
            </p:cNvSpPr>
            <p:nvPr>
              <p:custDataLst>
                <p:tags r:id="rId4"/>
              </p:custDataLst>
            </p:nvPr>
          </p:nvSpPr>
          <p:spPr bwMode="gray">
            <a:xfrm>
              <a:off x="5856474" y="4658557"/>
              <a:ext cx="142637" cy="148707"/>
            </a:xfrm>
            <a:custGeom>
              <a:avLst/>
              <a:gdLst>
                <a:gd name="T0" fmla="*/ 2147483647 w 366"/>
                <a:gd name="T1" fmla="*/ 2147483647 h 384"/>
                <a:gd name="T2" fmla="*/ 2147483647 w 366"/>
                <a:gd name="T3" fmla="*/ 2147483647 h 384"/>
                <a:gd name="T4" fmla="*/ 2147483647 w 366"/>
                <a:gd name="T5" fmla="*/ 2147483647 h 384"/>
                <a:gd name="T6" fmla="*/ 2147483647 w 366"/>
                <a:gd name="T7" fmla="*/ 2147483647 h 384"/>
                <a:gd name="T8" fmla="*/ 2147483647 w 366"/>
                <a:gd name="T9" fmla="*/ 2147483647 h 384"/>
                <a:gd name="T10" fmla="*/ 2147483647 w 366"/>
                <a:gd name="T11" fmla="*/ 2147483647 h 384"/>
                <a:gd name="T12" fmla="*/ 2147483647 w 366"/>
                <a:gd name="T13" fmla="*/ 2147483647 h 384"/>
                <a:gd name="T14" fmla="*/ 2147483647 w 366"/>
                <a:gd name="T15" fmla="*/ 2147483647 h 384"/>
                <a:gd name="T16" fmla="*/ 2147483647 w 366"/>
                <a:gd name="T17" fmla="*/ 2147483647 h 384"/>
                <a:gd name="T18" fmla="*/ 2147483647 w 366"/>
                <a:gd name="T19" fmla="*/ 2147483647 h 384"/>
                <a:gd name="T20" fmla="*/ 2147483647 w 366"/>
                <a:gd name="T21" fmla="*/ 2147483647 h 384"/>
                <a:gd name="T22" fmla="*/ 2147483647 w 366"/>
                <a:gd name="T23" fmla="*/ 2147483647 h 384"/>
                <a:gd name="T24" fmla="*/ 2147483647 w 366"/>
                <a:gd name="T25" fmla="*/ 2147483647 h 384"/>
                <a:gd name="T26" fmla="*/ 2147483647 w 366"/>
                <a:gd name="T27" fmla="*/ 2147483647 h 384"/>
                <a:gd name="T28" fmla="*/ 2147483647 w 366"/>
                <a:gd name="T29" fmla="*/ 2147483647 h 384"/>
                <a:gd name="T30" fmla="*/ 2147483647 w 366"/>
                <a:gd name="T31" fmla="*/ 2147483647 h 384"/>
                <a:gd name="T32" fmla="*/ 2147483647 w 366"/>
                <a:gd name="T33" fmla="*/ 2147483647 h 384"/>
                <a:gd name="T34" fmla="*/ 2147483647 w 366"/>
                <a:gd name="T35" fmla="*/ 2147483647 h 384"/>
                <a:gd name="T36" fmla="*/ 2147483647 w 366"/>
                <a:gd name="T37" fmla="*/ 2147483647 h 384"/>
                <a:gd name="T38" fmla="*/ 2147483647 w 366"/>
                <a:gd name="T39" fmla="*/ 2147483647 h 384"/>
                <a:gd name="T40" fmla="*/ 2147483647 w 366"/>
                <a:gd name="T41" fmla="*/ 2147483647 h 384"/>
                <a:gd name="T42" fmla="*/ 2147483647 w 366"/>
                <a:gd name="T43" fmla="*/ 2147483647 h 384"/>
                <a:gd name="T44" fmla="*/ 2147483647 w 366"/>
                <a:gd name="T45" fmla="*/ 0 h 384"/>
                <a:gd name="T46" fmla="*/ 2147483647 w 366"/>
                <a:gd name="T47" fmla="*/ 2147483647 h 384"/>
                <a:gd name="T48" fmla="*/ 2147483647 w 366"/>
                <a:gd name="T49" fmla="*/ 2147483647 h 384"/>
                <a:gd name="T50" fmla="*/ 0 w 366"/>
                <a:gd name="T51" fmla="*/ 2147483647 h 384"/>
                <a:gd name="T52" fmla="*/ 2147483647 w 366"/>
                <a:gd name="T53" fmla="*/ 2147483647 h 384"/>
                <a:gd name="T54" fmla="*/ 2147483647 w 366"/>
                <a:gd name="T55" fmla="*/ 2147483647 h 384"/>
                <a:gd name="T56" fmla="*/ 2147483647 w 366"/>
                <a:gd name="T57" fmla="*/ 2147483647 h 384"/>
                <a:gd name="T58" fmla="*/ 2147483647 w 366"/>
                <a:gd name="T59" fmla="*/ 2147483647 h 384"/>
                <a:gd name="T60" fmla="*/ 2147483647 w 366"/>
                <a:gd name="T61" fmla="*/ 2147483647 h 384"/>
                <a:gd name="T62" fmla="*/ 2147483647 w 366"/>
                <a:gd name="T63" fmla="*/ 2147483647 h 384"/>
                <a:gd name="T64" fmla="*/ 2147483647 w 366"/>
                <a:gd name="T65" fmla="*/ 2147483647 h 384"/>
                <a:gd name="T66" fmla="*/ 2147483647 w 366"/>
                <a:gd name="T67" fmla="*/ 2147483647 h 384"/>
                <a:gd name="T68" fmla="*/ 2147483647 w 366"/>
                <a:gd name="T69" fmla="*/ 2147483647 h 384"/>
                <a:gd name="T70" fmla="*/ 2147483647 w 366"/>
                <a:gd name="T71" fmla="*/ 2147483647 h 384"/>
                <a:gd name="T72" fmla="*/ 2147483647 w 366"/>
                <a:gd name="T73" fmla="*/ 2147483647 h 384"/>
                <a:gd name="T74" fmla="*/ 2147483647 w 366"/>
                <a:gd name="T75" fmla="*/ 2147483647 h 384"/>
                <a:gd name="T76" fmla="*/ 2147483647 w 366"/>
                <a:gd name="T77" fmla="*/ 2147483647 h 3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6"/>
                <a:gd name="T118" fmla="*/ 0 h 384"/>
                <a:gd name="T119" fmla="*/ 366 w 366"/>
                <a:gd name="T120" fmla="*/ 384 h 3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6" h="384">
                  <a:moveTo>
                    <a:pt x="138" y="372"/>
                  </a:moveTo>
                  <a:lnTo>
                    <a:pt x="174" y="372"/>
                  </a:lnTo>
                  <a:lnTo>
                    <a:pt x="198" y="378"/>
                  </a:lnTo>
                  <a:lnTo>
                    <a:pt x="228" y="378"/>
                  </a:lnTo>
                  <a:lnTo>
                    <a:pt x="288" y="384"/>
                  </a:lnTo>
                  <a:lnTo>
                    <a:pt x="330" y="366"/>
                  </a:lnTo>
                  <a:lnTo>
                    <a:pt x="342" y="354"/>
                  </a:lnTo>
                  <a:lnTo>
                    <a:pt x="360" y="300"/>
                  </a:lnTo>
                  <a:lnTo>
                    <a:pt x="366" y="294"/>
                  </a:lnTo>
                  <a:lnTo>
                    <a:pt x="348" y="294"/>
                  </a:lnTo>
                  <a:lnTo>
                    <a:pt x="348" y="264"/>
                  </a:lnTo>
                  <a:lnTo>
                    <a:pt x="342" y="264"/>
                  </a:lnTo>
                  <a:lnTo>
                    <a:pt x="342" y="240"/>
                  </a:lnTo>
                  <a:lnTo>
                    <a:pt x="348" y="234"/>
                  </a:lnTo>
                  <a:lnTo>
                    <a:pt x="360" y="210"/>
                  </a:lnTo>
                  <a:lnTo>
                    <a:pt x="360" y="198"/>
                  </a:lnTo>
                  <a:lnTo>
                    <a:pt x="354" y="198"/>
                  </a:lnTo>
                  <a:lnTo>
                    <a:pt x="342" y="192"/>
                  </a:lnTo>
                  <a:lnTo>
                    <a:pt x="336" y="192"/>
                  </a:lnTo>
                  <a:lnTo>
                    <a:pt x="318" y="174"/>
                  </a:lnTo>
                  <a:lnTo>
                    <a:pt x="312" y="162"/>
                  </a:lnTo>
                  <a:lnTo>
                    <a:pt x="306" y="156"/>
                  </a:lnTo>
                  <a:lnTo>
                    <a:pt x="300" y="144"/>
                  </a:lnTo>
                  <a:lnTo>
                    <a:pt x="288" y="144"/>
                  </a:lnTo>
                  <a:lnTo>
                    <a:pt x="270" y="138"/>
                  </a:lnTo>
                  <a:lnTo>
                    <a:pt x="258" y="132"/>
                  </a:lnTo>
                  <a:lnTo>
                    <a:pt x="252" y="126"/>
                  </a:lnTo>
                  <a:lnTo>
                    <a:pt x="252" y="114"/>
                  </a:lnTo>
                  <a:lnTo>
                    <a:pt x="246" y="114"/>
                  </a:lnTo>
                  <a:lnTo>
                    <a:pt x="228" y="96"/>
                  </a:lnTo>
                  <a:lnTo>
                    <a:pt x="210" y="96"/>
                  </a:lnTo>
                  <a:lnTo>
                    <a:pt x="192" y="78"/>
                  </a:lnTo>
                  <a:lnTo>
                    <a:pt x="186" y="66"/>
                  </a:lnTo>
                  <a:lnTo>
                    <a:pt x="174" y="60"/>
                  </a:lnTo>
                  <a:lnTo>
                    <a:pt x="168" y="60"/>
                  </a:lnTo>
                  <a:lnTo>
                    <a:pt x="156" y="72"/>
                  </a:lnTo>
                  <a:lnTo>
                    <a:pt x="156" y="78"/>
                  </a:lnTo>
                  <a:lnTo>
                    <a:pt x="144" y="78"/>
                  </a:lnTo>
                  <a:lnTo>
                    <a:pt x="144" y="66"/>
                  </a:lnTo>
                  <a:lnTo>
                    <a:pt x="132" y="54"/>
                  </a:lnTo>
                  <a:lnTo>
                    <a:pt x="126" y="42"/>
                  </a:lnTo>
                  <a:lnTo>
                    <a:pt x="120" y="36"/>
                  </a:lnTo>
                  <a:lnTo>
                    <a:pt x="108" y="30"/>
                  </a:lnTo>
                  <a:lnTo>
                    <a:pt x="102" y="18"/>
                  </a:lnTo>
                  <a:lnTo>
                    <a:pt x="78" y="6"/>
                  </a:lnTo>
                  <a:lnTo>
                    <a:pt x="72" y="0"/>
                  </a:lnTo>
                  <a:lnTo>
                    <a:pt x="60" y="0"/>
                  </a:lnTo>
                  <a:lnTo>
                    <a:pt x="48" y="6"/>
                  </a:lnTo>
                  <a:lnTo>
                    <a:pt x="42" y="12"/>
                  </a:lnTo>
                  <a:lnTo>
                    <a:pt x="18" y="12"/>
                  </a:lnTo>
                  <a:lnTo>
                    <a:pt x="0" y="30"/>
                  </a:lnTo>
                  <a:lnTo>
                    <a:pt x="0" y="36"/>
                  </a:lnTo>
                  <a:lnTo>
                    <a:pt x="24" y="60"/>
                  </a:lnTo>
                  <a:lnTo>
                    <a:pt x="30" y="60"/>
                  </a:lnTo>
                  <a:lnTo>
                    <a:pt x="6" y="72"/>
                  </a:lnTo>
                  <a:lnTo>
                    <a:pt x="6" y="108"/>
                  </a:lnTo>
                  <a:lnTo>
                    <a:pt x="30" y="126"/>
                  </a:lnTo>
                  <a:lnTo>
                    <a:pt x="12" y="126"/>
                  </a:lnTo>
                  <a:lnTo>
                    <a:pt x="0" y="138"/>
                  </a:lnTo>
                  <a:lnTo>
                    <a:pt x="6" y="144"/>
                  </a:lnTo>
                  <a:lnTo>
                    <a:pt x="12" y="156"/>
                  </a:lnTo>
                  <a:lnTo>
                    <a:pt x="24" y="168"/>
                  </a:lnTo>
                  <a:lnTo>
                    <a:pt x="12" y="186"/>
                  </a:lnTo>
                  <a:lnTo>
                    <a:pt x="18" y="192"/>
                  </a:lnTo>
                  <a:lnTo>
                    <a:pt x="24" y="204"/>
                  </a:lnTo>
                  <a:lnTo>
                    <a:pt x="36" y="210"/>
                  </a:lnTo>
                  <a:lnTo>
                    <a:pt x="42" y="222"/>
                  </a:lnTo>
                  <a:lnTo>
                    <a:pt x="42" y="228"/>
                  </a:lnTo>
                  <a:lnTo>
                    <a:pt x="36" y="228"/>
                  </a:lnTo>
                  <a:lnTo>
                    <a:pt x="30" y="234"/>
                  </a:lnTo>
                  <a:lnTo>
                    <a:pt x="6" y="234"/>
                  </a:lnTo>
                  <a:lnTo>
                    <a:pt x="6" y="282"/>
                  </a:lnTo>
                  <a:lnTo>
                    <a:pt x="36" y="318"/>
                  </a:lnTo>
                  <a:lnTo>
                    <a:pt x="42" y="318"/>
                  </a:lnTo>
                  <a:lnTo>
                    <a:pt x="54" y="324"/>
                  </a:lnTo>
                  <a:lnTo>
                    <a:pt x="78" y="348"/>
                  </a:lnTo>
                  <a:lnTo>
                    <a:pt x="90" y="354"/>
                  </a:lnTo>
                  <a:lnTo>
                    <a:pt x="126" y="354"/>
                  </a:lnTo>
                  <a:lnTo>
                    <a:pt x="138" y="3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0" name="Suriname" descr="© INSCALE GmbH, 05.05.2010&#10;http://www.presentationload.com/">
              <a:extLst>
                <a:ext uri="{FF2B5EF4-FFF2-40B4-BE49-F238E27FC236}">
                  <a16:creationId xmlns:a16="http://schemas.microsoft.com/office/drawing/2014/main" id="{2959FE65-7892-4264-AFA2-E6910D63CEFB}"/>
                </a:ext>
              </a:extLst>
            </p:cNvPr>
            <p:cNvSpPr>
              <a:spLocks/>
            </p:cNvSpPr>
            <p:nvPr>
              <p:custDataLst>
                <p:tags r:id="rId5"/>
              </p:custDataLst>
            </p:nvPr>
          </p:nvSpPr>
          <p:spPr bwMode="gray">
            <a:xfrm>
              <a:off x="5777569" y="3529598"/>
              <a:ext cx="113807" cy="130498"/>
            </a:xfrm>
            <a:custGeom>
              <a:avLst/>
              <a:gdLst>
                <a:gd name="T0" fmla="*/ 2147483647 w 294"/>
                <a:gd name="T1" fmla="*/ 2147483647 h 336"/>
                <a:gd name="T2" fmla="*/ 2147483647 w 294"/>
                <a:gd name="T3" fmla="*/ 2147483647 h 336"/>
                <a:gd name="T4" fmla="*/ 2147483647 w 294"/>
                <a:gd name="T5" fmla="*/ 2147483647 h 336"/>
                <a:gd name="T6" fmla="*/ 0 w 294"/>
                <a:gd name="T7" fmla="*/ 2147483647 h 336"/>
                <a:gd name="T8" fmla="*/ 2147483647 w 294"/>
                <a:gd name="T9" fmla="*/ 2147483647 h 336"/>
                <a:gd name="T10" fmla="*/ 2147483647 w 294"/>
                <a:gd name="T11" fmla="*/ 2147483647 h 336"/>
                <a:gd name="T12" fmla="*/ 2147483647 w 294"/>
                <a:gd name="T13" fmla="*/ 2147483647 h 336"/>
                <a:gd name="T14" fmla="*/ 2147483647 w 294"/>
                <a:gd name="T15" fmla="*/ 2147483647 h 336"/>
                <a:gd name="T16" fmla="*/ 2147483647 w 294"/>
                <a:gd name="T17" fmla="*/ 2147483647 h 336"/>
                <a:gd name="T18" fmla="*/ 2147483647 w 294"/>
                <a:gd name="T19" fmla="*/ 2147483647 h 336"/>
                <a:gd name="T20" fmla="*/ 2147483647 w 294"/>
                <a:gd name="T21" fmla="*/ 2147483647 h 336"/>
                <a:gd name="T22" fmla="*/ 2147483647 w 294"/>
                <a:gd name="T23" fmla="*/ 2147483647 h 336"/>
                <a:gd name="T24" fmla="*/ 2147483647 w 294"/>
                <a:gd name="T25" fmla="*/ 2147483647 h 336"/>
                <a:gd name="T26" fmla="*/ 2147483647 w 294"/>
                <a:gd name="T27" fmla="*/ 2147483647 h 336"/>
                <a:gd name="T28" fmla="*/ 2147483647 w 294"/>
                <a:gd name="T29" fmla="*/ 2147483647 h 336"/>
                <a:gd name="T30" fmla="*/ 2147483647 w 294"/>
                <a:gd name="T31" fmla="*/ 2147483647 h 336"/>
                <a:gd name="T32" fmla="*/ 2147483647 w 294"/>
                <a:gd name="T33" fmla="*/ 2147483647 h 336"/>
                <a:gd name="T34" fmla="*/ 2147483647 w 294"/>
                <a:gd name="T35" fmla="*/ 2147483647 h 336"/>
                <a:gd name="T36" fmla="*/ 2147483647 w 294"/>
                <a:gd name="T37" fmla="*/ 2147483647 h 336"/>
                <a:gd name="T38" fmla="*/ 2147483647 w 294"/>
                <a:gd name="T39" fmla="*/ 2147483647 h 336"/>
                <a:gd name="T40" fmla="*/ 2147483647 w 294"/>
                <a:gd name="T41" fmla="*/ 2147483647 h 336"/>
                <a:gd name="T42" fmla="*/ 2147483647 w 294"/>
                <a:gd name="T43" fmla="*/ 2147483647 h 336"/>
                <a:gd name="T44" fmla="*/ 2147483647 w 294"/>
                <a:gd name="T45" fmla="*/ 2147483647 h 336"/>
                <a:gd name="T46" fmla="*/ 2147483647 w 294"/>
                <a:gd name="T47" fmla="*/ 2147483647 h 336"/>
                <a:gd name="T48" fmla="*/ 2147483647 w 294"/>
                <a:gd name="T49" fmla="*/ 2147483647 h 336"/>
                <a:gd name="T50" fmla="*/ 2147483647 w 294"/>
                <a:gd name="T51" fmla="*/ 2147483647 h 336"/>
                <a:gd name="T52" fmla="*/ 2147483647 w 294"/>
                <a:gd name="T53" fmla="*/ 2147483647 h 336"/>
                <a:gd name="T54" fmla="*/ 2147483647 w 294"/>
                <a:gd name="T55" fmla="*/ 2147483647 h 336"/>
                <a:gd name="T56" fmla="*/ 2147483647 w 294"/>
                <a:gd name="T57" fmla="*/ 2147483647 h 336"/>
                <a:gd name="T58" fmla="*/ 2147483647 w 294"/>
                <a:gd name="T59" fmla="*/ 2147483647 h 336"/>
                <a:gd name="T60" fmla="*/ 2147483647 w 294"/>
                <a:gd name="T61" fmla="*/ 2147483647 h 336"/>
                <a:gd name="T62" fmla="*/ 2147483647 w 294"/>
                <a:gd name="T63" fmla="*/ 2147483647 h 336"/>
                <a:gd name="T64" fmla="*/ 2147483647 w 294"/>
                <a:gd name="T65" fmla="*/ 2147483647 h 336"/>
                <a:gd name="T66" fmla="*/ 2147483647 w 294"/>
                <a:gd name="T67" fmla="*/ 2147483647 h 336"/>
                <a:gd name="T68" fmla="*/ 2147483647 w 294"/>
                <a:gd name="T69" fmla="*/ 2147483647 h 336"/>
                <a:gd name="T70" fmla="*/ 2147483647 w 294"/>
                <a:gd name="T71" fmla="*/ 0 h 336"/>
                <a:gd name="T72" fmla="*/ 2147483647 w 294"/>
                <a:gd name="T73" fmla="*/ 2147483647 h 336"/>
                <a:gd name="T74" fmla="*/ 2147483647 w 294"/>
                <a:gd name="T75" fmla="*/ 2147483647 h 336"/>
                <a:gd name="T76" fmla="*/ 2147483647 w 294"/>
                <a:gd name="T77" fmla="*/ 2147483647 h 336"/>
                <a:gd name="T78" fmla="*/ 2147483647 w 294"/>
                <a:gd name="T79" fmla="*/ 2147483647 h 336"/>
                <a:gd name="T80" fmla="*/ 2147483647 w 294"/>
                <a:gd name="T81" fmla="*/ 2147483647 h 336"/>
                <a:gd name="T82" fmla="*/ 2147483647 w 294"/>
                <a:gd name="T83" fmla="*/ 2147483647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4"/>
                <a:gd name="T127" fmla="*/ 0 h 336"/>
                <a:gd name="T128" fmla="*/ 294 w 294"/>
                <a:gd name="T129" fmla="*/ 336 h 3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4" h="336">
                  <a:moveTo>
                    <a:pt x="60" y="78"/>
                  </a:moveTo>
                  <a:lnTo>
                    <a:pt x="30" y="78"/>
                  </a:lnTo>
                  <a:lnTo>
                    <a:pt x="18" y="84"/>
                  </a:lnTo>
                  <a:lnTo>
                    <a:pt x="12" y="90"/>
                  </a:lnTo>
                  <a:lnTo>
                    <a:pt x="12" y="132"/>
                  </a:lnTo>
                  <a:lnTo>
                    <a:pt x="6" y="138"/>
                  </a:lnTo>
                  <a:lnTo>
                    <a:pt x="0" y="150"/>
                  </a:lnTo>
                  <a:lnTo>
                    <a:pt x="0" y="162"/>
                  </a:lnTo>
                  <a:lnTo>
                    <a:pt x="6" y="168"/>
                  </a:lnTo>
                  <a:lnTo>
                    <a:pt x="6" y="174"/>
                  </a:lnTo>
                  <a:lnTo>
                    <a:pt x="12" y="174"/>
                  </a:lnTo>
                  <a:lnTo>
                    <a:pt x="12" y="186"/>
                  </a:lnTo>
                  <a:lnTo>
                    <a:pt x="18" y="198"/>
                  </a:lnTo>
                  <a:lnTo>
                    <a:pt x="24" y="204"/>
                  </a:lnTo>
                  <a:lnTo>
                    <a:pt x="30" y="216"/>
                  </a:lnTo>
                  <a:lnTo>
                    <a:pt x="42" y="216"/>
                  </a:lnTo>
                  <a:lnTo>
                    <a:pt x="42" y="210"/>
                  </a:lnTo>
                  <a:lnTo>
                    <a:pt x="54" y="198"/>
                  </a:lnTo>
                  <a:lnTo>
                    <a:pt x="54" y="216"/>
                  </a:lnTo>
                  <a:lnTo>
                    <a:pt x="48" y="222"/>
                  </a:lnTo>
                  <a:lnTo>
                    <a:pt x="48" y="246"/>
                  </a:lnTo>
                  <a:lnTo>
                    <a:pt x="54" y="258"/>
                  </a:lnTo>
                  <a:lnTo>
                    <a:pt x="72" y="276"/>
                  </a:lnTo>
                  <a:lnTo>
                    <a:pt x="78" y="294"/>
                  </a:lnTo>
                  <a:lnTo>
                    <a:pt x="84" y="306"/>
                  </a:lnTo>
                  <a:lnTo>
                    <a:pt x="90" y="312"/>
                  </a:lnTo>
                  <a:lnTo>
                    <a:pt x="90" y="318"/>
                  </a:lnTo>
                  <a:lnTo>
                    <a:pt x="102" y="324"/>
                  </a:lnTo>
                  <a:lnTo>
                    <a:pt x="108" y="324"/>
                  </a:lnTo>
                  <a:lnTo>
                    <a:pt x="132" y="336"/>
                  </a:lnTo>
                  <a:lnTo>
                    <a:pt x="150" y="336"/>
                  </a:lnTo>
                  <a:lnTo>
                    <a:pt x="156" y="330"/>
                  </a:lnTo>
                  <a:lnTo>
                    <a:pt x="150" y="324"/>
                  </a:lnTo>
                  <a:lnTo>
                    <a:pt x="150" y="318"/>
                  </a:lnTo>
                  <a:lnTo>
                    <a:pt x="138" y="306"/>
                  </a:lnTo>
                  <a:lnTo>
                    <a:pt x="138" y="282"/>
                  </a:lnTo>
                  <a:lnTo>
                    <a:pt x="150" y="276"/>
                  </a:lnTo>
                  <a:lnTo>
                    <a:pt x="156" y="276"/>
                  </a:lnTo>
                  <a:lnTo>
                    <a:pt x="156" y="288"/>
                  </a:lnTo>
                  <a:lnTo>
                    <a:pt x="180" y="288"/>
                  </a:lnTo>
                  <a:lnTo>
                    <a:pt x="192" y="282"/>
                  </a:lnTo>
                  <a:lnTo>
                    <a:pt x="198" y="276"/>
                  </a:lnTo>
                  <a:lnTo>
                    <a:pt x="210" y="270"/>
                  </a:lnTo>
                  <a:lnTo>
                    <a:pt x="216" y="270"/>
                  </a:lnTo>
                  <a:lnTo>
                    <a:pt x="222" y="282"/>
                  </a:lnTo>
                  <a:lnTo>
                    <a:pt x="228" y="288"/>
                  </a:lnTo>
                  <a:lnTo>
                    <a:pt x="246" y="294"/>
                  </a:lnTo>
                  <a:lnTo>
                    <a:pt x="252" y="282"/>
                  </a:lnTo>
                  <a:lnTo>
                    <a:pt x="258" y="276"/>
                  </a:lnTo>
                  <a:lnTo>
                    <a:pt x="258" y="264"/>
                  </a:lnTo>
                  <a:lnTo>
                    <a:pt x="264" y="264"/>
                  </a:lnTo>
                  <a:lnTo>
                    <a:pt x="276" y="258"/>
                  </a:lnTo>
                  <a:lnTo>
                    <a:pt x="270" y="222"/>
                  </a:lnTo>
                  <a:lnTo>
                    <a:pt x="288" y="204"/>
                  </a:lnTo>
                  <a:lnTo>
                    <a:pt x="288" y="198"/>
                  </a:lnTo>
                  <a:lnTo>
                    <a:pt x="282" y="186"/>
                  </a:lnTo>
                  <a:lnTo>
                    <a:pt x="264" y="168"/>
                  </a:lnTo>
                  <a:lnTo>
                    <a:pt x="258" y="156"/>
                  </a:lnTo>
                  <a:lnTo>
                    <a:pt x="258" y="144"/>
                  </a:lnTo>
                  <a:lnTo>
                    <a:pt x="252" y="126"/>
                  </a:lnTo>
                  <a:lnTo>
                    <a:pt x="252" y="96"/>
                  </a:lnTo>
                  <a:lnTo>
                    <a:pt x="258" y="78"/>
                  </a:lnTo>
                  <a:lnTo>
                    <a:pt x="264" y="66"/>
                  </a:lnTo>
                  <a:lnTo>
                    <a:pt x="276" y="60"/>
                  </a:lnTo>
                  <a:lnTo>
                    <a:pt x="282" y="54"/>
                  </a:lnTo>
                  <a:lnTo>
                    <a:pt x="288" y="54"/>
                  </a:lnTo>
                  <a:lnTo>
                    <a:pt x="288" y="30"/>
                  </a:lnTo>
                  <a:lnTo>
                    <a:pt x="294" y="12"/>
                  </a:lnTo>
                  <a:lnTo>
                    <a:pt x="288" y="12"/>
                  </a:lnTo>
                  <a:lnTo>
                    <a:pt x="282" y="6"/>
                  </a:lnTo>
                  <a:lnTo>
                    <a:pt x="270" y="6"/>
                  </a:lnTo>
                  <a:lnTo>
                    <a:pt x="252" y="0"/>
                  </a:lnTo>
                  <a:lnTo>
                    <a:pt x="210" y="0"/>
                  </a:lnTo>
                  <a:lnTo>
                    <a:pt x="204" y="12"/>
                  </a:lnTo>
                  <a:lnTo>
                    <a:pt x="156" y="6"/>
                  </a:lnTo>
                  <a:lnTo>
                    <a:pt x="156" y="18"/>
                  </a:lnTo>
                  <a:lnTo>
                    <a:pt x="96" y="0"/>
                  </a:lnTo>
                  <a:lnTo>
                    <a:pt x="72" y="6"/>
                  </a:lnTo>
                  <a:lnTo>
                    <a:pt x="66" y="18"/>
                  </a:lnTo>
                  <a:lnTo>
                    <a:pt x="60" y="24"/>
                  </a:lnTo>
                  <a:lnTo>
                    <a:pt x="54" y="36"/>
                  </a:lnTo>
                  <a:lnTo>
                    <a:pt x="54" y="48"/>
                  </a:lnTo>
                  <a:lnTo>
                    <a:pt x="66" y="60"/>
                  </a:lnTo>
                  <a:lnTo>
                    <a:pt x="66" y="72"/>
                  </a:lnTo>
                  <a:lnTo>
                    <a:pt x="60"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1" name="Puerto Rico" descr="© INSCALE GmbH, 05.05.2010&#10;http://www.presentationload.com/">
              <a:extLst>
                <a:ext uri="{FF2B5EF4-FFF2-40B4-BE49-F238E27FC236}">
                  <a16:creationId xmlns:a16="http://schemas.microsoft.com/office/drawing/2014/main" id="{20BB9252-3339-422B-9CA5-9C2CB353C138}"/>
                </a:ext>
              </a:extLst>
            </p:cNvPr>
            <p:cNvSpPr>
              <a:spLocks/>
            </p:cNvSpPr>
            <p:nvPr>
              <p:custDataLst>
                <p:tags r:id="rId6"/>
              </p:custDataLst>
            </p:nvPr>
          </p:nvSpPr>
          <p:spPr bwMode="gray">
            <a:xfrm>
              <a:off x="5557543" y="3141139"/>
              <a:ext cx="53111" cy="22762"/>
            </a:xfrm>
            <a:custGeom>
              <a:avLst/>
              <a:gdLst>
                <a:gd name="T0" fmla="*/ 2147483647 w 138"/>
                <a:gd name="T1" fmla="*/ 2147483647 h 60"/>
                <a:gd name="T2" fmla="*/ 2147483647 w 138"/>
                <a:gd name="T3" fmla="*/ 2147483647 h 60"/>
                <a:gd name="T4" fmla="*/ 2147483647 w 138"/>
                <a:gd name="T5" fmla="*/ 0 h 60"/>
                <a:gd name="T6" fmla="*/ 2147483647 w 138"/>
                <a:gd name="T7" fmla="*/ 0 h 60"/>
                <a:gd name="T8" fmla="*/ 2147483647 w 138"/>
                <a:gd name="T9" fmla="*/ 2147483647 h 60"/>
                <a:gd name="T10" fmla="*/ 0 w 138"/>
                <a:gd name="T11" fmla="*/ 2147483647 h 60"/>
                <a:gd name="T12" fmla="*/ 0 w 138"/>
                <a:gd name="T13" fmla="*/ 2147483647 h 60"/>
                <a:gd name="T14" fmla="*/ 2147483647 w 138"/>
                <a:gd name="T15" fmla="*/ 2147483647 h 60"/>
                <a:gd name="T16" fmla="*/ 2147483647 w 138"/>
                <a:gd name="T17" fmla="*/ 2147483647 h 60"/>
                <a:gd name="T18" fmla="*/ 2147483647 w 138"/>
                <a:gd name="T19" fmla="*/ 2147483647 h 60"/>
                <a:gd name="T20" fmla="*/ 2147483647 w 138"/>
                <a:gd name="T21" fmla="*/ 2147483647 h 60"/>
                <a:gd name="T22" fmla="*/ 2147483647 w 138"/>
                <a:gd name="T23" fmla="*/ 2147483647 h 60"/>
                <a:gd name="T24" fmla="*/ 2147483647 w 138"/>
                <a:gd name="T25" fmla="*/ 2147483647 h 60"/>
                <a:gd name="T26" fmla="*/ 2147483647 w 138"/>
                <a:gd name="T27" fmla="*/ 2147483647 h 60"/>
                <a:gd name="T28" fmla="*/ 2147483647 w 138"/>
                <a:gd name="T29" fmla="*/ 2147483647 h 60"/>
                <a:gd name="T30" fmla="*/ 2147483647 w 138"/>
                <a:gd name="T31" fmla="*/ 2147483647 h 60"/>
                <a:gd name="T32" fmla="*/ 2147483647 w 138"/>
                <a:gd name="T33" fmla="*/ 2147483647 h 60"/>
                <a:gd name="T34" fmla="*/ 2147483647 w 138"/>
                <a:gd name="T35" fmla="*/ 2147483647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60"/>
                <a:gd name="T56" fmla="*/ 138 w 138"/>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60">
                  <a:moveTo>
                    <a:pt x="84" y="12"/>
                  </a:moveTo>
                  <a:lnTo>
                    <a:pt x="72" y="12"/>
                  </a:lnTo>
                  <a:lnTo>
                    <a:pt x="36" y="0"/>
                  </a:lnTo>
                  <a:lnTo>
                    <a:pt x="12" y="0"/>
                  </a:lnTo>
                  <a:lnTo>
                    <a:pt x="6" y="12"/>
                  </a:lnTo>
                  <a:lnTo>
                    <a:pt x="0" y="18"/>
                  </a:lnTo>
                  <a:lnTo>
                    <a:pt x="0" y="48"/>
                  </a:lnTo>
                  <a:lnTo>
                    <a:pt x="36" y="60"/>
                  </a:lnTo>
                  <a:lnTo>
                    <a:pt x="48" y="48"/>
                  </a:lnTo>
                  <a:lnTo>
                    <a:pt x="102" y="48"/>
                  </a:lnTo>
                  <a:lnTo>
                    <a:pt x="120" y="36"/>
                  </a:lnTo>
                  <a:lnTo>
                    <a:pt x="132" y="30"/>
                  </a:lnTo>
                  <a:lnTo>
                    <a:pt x="138" y="18"/>
                  </a:lnTo>
                  <a:lnTo>
                    <a:pt x="138" y="12"/>
                  </a:lnTo>
                  <a:lnTo>
                    <a:pt x="132" y="6"/>
                  </a:lnTo>
                  <a:lnTo>
                    <a:pt x="114" y="6"/>
                  </a:lnTo>
                  <a:lnTo>
                    <a:pt x="102" y="12"/>
                  </a:lnTo>
                  <a:lnTo>
                    <a:pt x="84" y="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2" name="Peru" descr="© INSCALE GmbH, 05.05.2010&#10;http://www.presentationload.com/">
              <a:extLst>
                <a:ext uri="{FF2B5EF4-FFF2-40B4-BE49-F238E27FC236}">
                  <a16:creationId xmlns:a16="http://schemas.microsoft.com/office/drawing/2014/main" id="{B2C73EE9-916A-4146-B577-AA9C4B662E24}"/>
                </a:ext>
              </a:extLst>
            </p:cNvPr>
            <p:cNvSpPr>
              <a:spLocks/>
            </p:cNvSpPr>
            <p:nvPr>
              <p:custDataLst>
                <p:tags r:id="rId7"/>
              </p:custDataLst>
            </p:nvPr>
          </p:nvSpPr>
          <p:spPr bwMode="gray">
            <a:xfrm>
              <a:off x="5135700" y="3714724"/>
              <a:ext cx="365698" cy="578137"/>
            </a:xfrm>
            <a:custGeom>
              <a:avLst/>
              <a:gdLst>
                <a:gd name="T0" fmla="*/ 2147483647 w 942"/>
                <a:gd name="T1" fmla="*/ 2147483647 h 1488"/>
                <a:gd name="T2" fmla="*/ 2147483647 w 942"/>
                <a:gd name="T3" fmla="*/ 2147483647 h 1488"/>
                <a:gd name="T4" fmla="*/ 2147483647 w 942"/>
                <a:gd name="T5" fmla="*/ 2147483647 h 1488"/>
                <a:gd name="T6" fmla="*/ 2147483647 w 942"/>
                <a:gd name="T7" fmla="*/ 2147483647 h 1488"/>
                <a:gd name="T8" fmla="*/ 2147483647 w 942"/>
                <a:gd name="T9" fmla="*/ 2147483647 h 1488"/>
                <a:gd name="T10" fmla="*/ 2147483647 w 942"/>
                <a:gd name="T11" fmla="*/ 2147483647 h 1488"/>
                <a:gd name="T12" fmla="*/ 2147483647 w 942"/>
                <a:gd name="T13" fmla="*/ 2147483647 h 1488"/>
                <a:gd name="T14" fmla="*/ 2147483647 w 942"/>
                <a:gd name="T15" fmla="*/ 2147483647 h 1488"/>
                <a:gd name="T16" fmla="*/ 2147483647 w 942"/>
                <a:gd name="T17" fmla="*/ 2147483647 h 1488"/>
                <a:gd name="T18" fmla="*/ 2147483647 w 942"/>
                <a:gd name="T19" fmla="*/ 2147483647 h 1488"/>
                <a:gd name="T20" fmla="*/ 2147483647 w 942"/>
                <a:gd name="T21" fmla="*/ 2147483647 h 1488"/>
                <a:gd name="T22" fmla="*/ 2147483647 w 942"/>
                <a:gd name="T23" fmla="*/ 2147483647 h 1488"/>
                <a:gd name="T24" fmla="*/ 2147483647 w 942"/>
                <a:gd name="T25" fmla="*/ 2147483647 h 1488"/>
                <a:gd name="T26" fmla="*/ 2147483647 w 942"/>
                <a:gd name="T27" fmla="*/ 2147483647 h 1488"/>
                <a:gd name="T28" fmla="*/ 2147483647 w 942"/>
                <a:gd name="T29" fmla="*/ 2147483647 h 1488"/>
                <a:gd name="T30" fmla="*/ 2147483647 w 942"/>
                <a:gd name="T31" fmla="*/ 2147483647 h 1488"/>
                <a:gd name="T32" fmla="*/ 2147483647 w 942"/>
                <a:gd name="T33" fmla="*/ 2147483647 h 1488"/>
                <a:gd name="T34" fmla="*/ 2147483647 w 942"/>
                <a:gd name="T35" fmla="*/ 2147483647 h 1488"/>
                <a:gd name="T36" fmla="*/ 2147483647 w 942"/>
                <a:gd name="T37" fmla="*/ 2147483647 h 1488"/>
                <a:gd name="T38" fmla="*/ 2147483647 w 942"/>
                <a:gd name="T39" fmla="*/ 2147483647 h 1488"/>
                <a:gd name="T40" fmla="*/ 2147483647 w 942"/>
                <a:gd name="T41" fmla="*/ 2147483647 h 1488"/>
                <a:gd name="T42" fmla="*/ 2147483647 w 942"/>
                <a:gd name="T43" fmla="*/ 2147483647 h 1488"/>
                <a:gd name="T44" fmla="*/ 2147483647 w 942"/>
                <a:gd name="T45" fmla="*/ 2147483647 h 1488"/>
                <a:gd name="T46" fmla="*/ 2147483647 w 942"/>
                <a:gd name="T47" fmla="*/ 2147483647 h 1488"/>
                <a:gd name="T48" fmla="*/ 2147483647 w 942"/>
                <a:gd name="T49" fmla="*/ 2147483647 h 1488"/>
                <a:gd name="T50" fmla="*/ 2147483647 w 942"/>
                <a:gd name="T51" fmla="*/ 2147483647 h 1488"/>
                <a:gd name="T52" fmla="*/ 2147483647 w 942"/>
                <a:gd name="T53" fmla="*/ 2147483647 h 1488"/>
                <a:gd name="T54" fmla="*/ 2147483647 w 942"/>
                <a:gd name="T55" fmla="*/ 2147483647 h 1488"/>
                <a:gd name="T56" fmla="*/ 2147483647 w 942"/>
                <a:gd name="T57" fmla="*/ 2147483647 h 1488"/>
                <a:gd name="T58" fmla="*/ 2147483647 w 942"/>
                <a:gd name="T59" fmla="*/ 2147483647 h 1488"/>
                <a:gd name="T60" fmla="*/ 2147483647 w 942"/>
                <a:gd name="T61" fmla="*/ 2147483647 h 1488"/>
                <a:gd name="T62" fmla="*/ 2147483647 w 942"/>
                <a:gd name="T63" fmla="*/ 0 h 1488"/>
                <a:gd name="T64" fmla="*/ 2147483647 w 942"/>
                <a:gd name="T65" fmla="*/ 2147483647 h 1488"/>
                <a:gd name="T66" fmla="*/ 2147483647 w 942"/>
                <a:gd name="T67" fmla="*/ 2147483647 h 1488"/>
                <a:gd name="T68" fmla="*/ 2147483647 w 942"/>
                <a:gd name="T69" fmla="*/ 2147483647 h 1488"/>
                <a:gd name="T70" fmla="*/ 2147483647 w 942"/>
                <a:gd name="T71" fmla="*/ 2147483647 h 1488"/>
                <a:gd name="T72" fmla="*/ 2147483647 w 942"/>
                <a:gd name="T73" fmla="*/ 2147483647 h 1488"/>
                <a:gd name="T74" fmla="*/ 2147483647 w 942"/>
                <a:gd name="T75" fmla="*/ 2147483647 h 1488"/>
                <a:gd name="T76" fmla="*/ 2147483647 w 942"/>
                <a:gd name="T77" fmla="*/ 2147483647 h 1488"/>
                <a:gd name="T78" fmla="*/ 2147483647 w 942"/>
                <a:gd name="T79" fmla="*/ 2147483647 h 1488"/>
                <a:gd name="T80" fmla="*/ 2147483647 w 942"/>
                <a:gd name="T81" fmla="*/ 2147483647 h 1488"/>
                <a:gd name="T82" fmla="*/ 2147483647 w 942"/>
                <a:gd name="T83" fmla="*/ 2147483647 h 1488"/>
                <a:gd name="T84" fmla="*/ 0 w 942"/>
                <a:gd name="T85" fmla="*/ 2147483647 h 1488"/>
                <a:gd name="T86" fmla="*/ 2147483647 w 942"/>
                <a:gd name="T87" fmla="*/ 2147483647 h 1488"/>
                <a:gd name="T88" fmla="*/ 2147483647 w 942"/>
                <a:gd name="T89" fmla="*/ 2147483647 h 1488"/>
                <a:gd name="T90" fmla="*/ 2147483647 w 942"/>
                <a:gd name="T91" fmla="*/ 2147483647 h 1488"/>
                <a:gd name="T92" fmla="*/ 2147483647 w 942"/>
                <a:gd name="T93" fmla="*/ 2147483647 h 1488"/>
                <a:gd name="T94" fmla="*/ 2147483647 w 942"/>
                <a:gd name="T95" fmla="*/ 2147483647 h 1488"/>
                <a:gd name="T96" fmla="*/ 2147483647 w 942"/>
                <a:gd name="T97" fmla="*/ 2147483647 h 1488"/>
                <a:gd name="T98" fmla="*/ 2147483647 w 942"/>
                <a:gd name="T99" fmla="*/ 2147483647 h 1488"/>
                <a:gd name="T100" fmla="*/ 2147483647 w 942"/>
                <a:gd name="T101" fmla="*/ 2147483647 h 1488"/>
                <a:gd name="T102" fmla="*/ 2147483647 w 942"/>
                <a:gd name="T103" fmla="*/ 2147483647 h 1488"/>
                <a:gd name="T104" fmla="*/ 2147483647 w 942"/>
                <a:gd name="T105" fmla="*/ 2147483647 h 1488"/>
                <a:gd name="T106" fmla="*/ 2147483647 w 942"/>
                <a:gd name="T107" fmla="*/ 2147483647 h 1488"/>
                <a:gd name="T108" fmla="*/ 2147483647 w 942"/>
                <a:gd name="T109" fmla="*/ 2147483647 h 1488"/>
                <a:gd name="T110" fmla="*/ 2147483647 w 942"/>
                <a:gd name="T111" fmla="*/ 2147483647 h 1488"/>
                <a:gd name="T112" fmla="*/ 2147483647 w 942"/>
                <a:gd name="T113" fmla="*/ 2147483647 h 1488"/>
                <a:gd name="T114" fmla="*/ 2147483647 w 942"/>
                <a:gd name="T115" fmla="*/ 2147483647 h 1488"/>
                <a:gd name="T116" fmla="*/ 2147483647 w 942"/>
                <a:gd name="T117" fmla="*/ 2147483647 h 1488"/>
                <a:gd name="T118" fmla="*/ 2147483647 w 942"/>
                <a:gd name="T119" fmla="*/ 2147483647 h 1488"/>
                <a:gd name="T120" fmla="*/ 2147483647 w 942"/>
                <a:gd name="T121" fmla="*/ 2147483647 h 14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42"/>
                <a:gd name="T184" fmla="*/ 0 h 1488"/>
                <a:gd name="T185" fmla="*/ 942 w 942"/>
                <a:gd name="T186" fmla="*/ 1488 h 14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42" h="1488">
                  <a:moveTo>
                    <a:pt x="930" y="1320"/>
                  </a:moveTo>
                  <a:lnTo>
                    <a:pt x="924" y="1314"/>
                  </a:lnTo>
                  <a:lnTo>
                    <a:pt x="912" y="1308"/>
                  </a:lnTo>
                  <a:lnTo>
                    <a:pt x="888" y="1284"/>
                  </a:lnTo>
                  <a:lnTo>
                    <a:pt x="864" y="1284"/>
                  </a:lnTo>
                  <a:lnTo>
                    <a:pt x="858" y="1278"/>
                  </a:lnTo>
                  <a:lnTo>
                    <a:pt x="870" y="1260"/>
                  </a:lnTo>
                  <a:lnTo>
                    <a:pt x="870" y="1230"/>
                  </a:lnTo>
                  <a:lnTo>
                    <a:pt x="882" y="1230"/>
                  </a:lnTo>
                  <a:lnTo>
                    <a:pt x="906" y="1254"/>
                  </a:lnTo>
                  <a:lnTo>
                    <a:pt x="918" y="1236"/>
                  </a:lnTo>
                  <a:lnTo>
                    <a:pt x="918" y="1230"/>
                  </a:lnTo>
                  <a:lnTo>
                    <a:pt x="912" y="1224"/>
                  </a:lnTo>
                  <a:lnTo>
                    <a:pt x="906" y="1212"/>
                  </a:lnTo>
                  <a:lnTo>
                    <a:pt x="900" y="1194"/>
                  </a:lnTo>
                  <a:lnTo>
                    <a:pt x="912" y="1170"/>
                  </a:lnTo>
                  <a:lnTo>
                    <a:pt x="924" y="1158"/>
                  </a:lnTo>
                  <a:lnTo>
                    <a:pt x="930" y="1146"/>
                  </a:lnTo>
                  <a:lnTo>
                    <a:pt x="930" y="1140"/>
                  </a:lnTo>
                  <a:lnTo>
                    <a:pt x="924" y="1128"/>
                  </a:lnTo>
                  <a:lnTo>
                    <a:pt x="912" y="1116"/>
                  </a:lnTo>
                  <a:lnTo>
                    <a:pt x="906" y="1116"/>
                  </a:lnTo>
                  <a:lnTo>
                    <a:pt x="924" y="1086"/>
                  </a:lnTo>
                  <a:lnTo>
                    <a:pt x="912" y="1038"/>
                  </a:lnTo>
                  <a:lnTo>
                    <a:pt x="918" y="1032"/>
                  </a:lnTo>
                  <a:lnTo>
                    <a:pt x="924" y="1020"/>
                  </a:lnTo>
                  <a:lnTo>
                    <a:pt x="930" y="1014"/>
                  </a:lnTo>
                  <a:lnTo>
                    <a:pt x="930" y="1002"/>
                  </a:lnTo>
                  <a:lnTo>
                    <a:pt x="918" y="978"/>
                  </a:lnTo>
                  <a:lnTo>
                    <a:pt x="906" y="960"/>
                  </a:lnTo>
                  <a:lnTo>
                    <a:pt x="894" y="948"/>
                  </a:lnTo>
                  <a:lnTo>
                    <a:pt x="882" y="930"/>
                  </a:lnTo>
                  <a:lnTo>
                    <a:pt x="870" y="918"/>
                  </a:lnTo>
                  <a:lnTo>
                    <a:pt x="864" y="900"/>
                  </a:lnTo>
                  <a:lnTo>
                    <a:pt x="864" y="882"/>
                  </a:lnTo>
                  <a:lnTo>
                    <a:pt x="828" y="882"/>
                  </a:lnTo>
                  <a:lnTo>
                    <a:pt x="822" y="888"/>
                  </a:lnTo>
                  <a:lnTo>
                    <a:pt x="816" y="888"/>
                  </a:lnTo>
                  <a:lnTo>
                    <a:pt x="816" y="894"/>
                  </a:lnTo>
                  <a:lnTo>
                    <a:pt x="804" y="894"/>
                  </a:lnTo>
                  <a:lnTo>
                    <a:pt x="798" y="888"/>
                  </a:lnTo>
                  <a:lnTo>
                    <a:pt x="798" y="882"/>
                  </a:lnTo>
                  <a:lnTo>
                    <a:pt x="786" y="888"/>
                  </a:lnTo>
                  <a:lnTo>
                    <a:pt x="786" y="858"/>
                  </a:lnTo>
                  <a:lnTo>
                    <a:pt x="780" y="840"/>
                  </a:lnTo>
                  <a:lnTo>
                    <a:pt x="780" y="828"/>
                  </a:lnTo>
                  <a:lnTo>
                    <a:pt x="786" y="816"/>
                  </a:lnTo>
                  <a:lnTo>
                    <a:pt x="786" y="804"/>
                  </a:lnTo>
                  <a:lnTo>
                    <a:pt x="792" y="798"/>
                  </a:lnTo>
                  <a:lnTo>
                    <a:pt x="792" y="780"/>
                  </a:lnTo>
                  <a:lnTo>
                    <a:pt x="786" y="768"/>
                  </a:lnTo>
                  <a:lnTo>
                    <a:pt x="786" y="756"/>
                  </a:lnTo>
                  <a:lnTo>
                    <a:pt x="732" y="804"/>
                  </a:lnTo>
                  <a:lnTo>
                    <a:pt x="672" y="810"/>
                  </a:lnTo>
                  <a:lnTo>
                    <a:pt x="672" y="804"/>
                  </a:lnTo>
                  <a:lnTo>
                    <a:pt x="666" y="798"/>
                  </a:lnTo>
                  <a:lnTo>
                    <a:pt x="660" y="786"/>
                  </a:lnTo>
                  <a:lnTo>
                    <a:pt x="660" y="774"/>
                  </a:lnTo>
                  <a:lnTo>
                    <a:pt x="654" y="768"/>
                  </a:lnTo>
                  <a:lnTo>
                    <a:pt x="648" y="768"/>
                  </a:lnTo>
                  <a:lnTo>
                    <a:pt x="636" y="762"/>
                  </a:lnTo>
                  <a:lnTo>
                    <a:pt x="594" y="762"/>
                  </a:lnTo>
                  <a:lnTo>
                    <a:pt x="600" y="756"/>
                  </a:lnTo>
                  <a:lnTo>
                    <a:pt x="612" y="750"/>
                  </a:lnTo>
                  <a:lnTo>
                    <a:pt x="618" y="738"/>
                  </a:lnTo>
                  <a:lnTo>
                    <a:pt x="624" y="732"/>
                  </a:lnTo>
                  <a:lnTo>
                    <a:pt x="600" y="708"/>
                  </a:lnTo>
                  <a:lnTo>
                    <a:pt x="588" y="702"/>
                  </a:lnTo>
                  <a:lnTo>
                    <a:pt x="576" y="690"/>
                  </a:lnTo>
                  <a:lnTo>
                    <a:pt x="564" y="666"/>
                  </a:lnTo>
                  <a:lnTo>
                    <a:pt x="558" y="660"/>
                  </a:lnTo>
                  <a:lnTo>
                    <a:pt x="558" y="654"/>
                  </a:lnTo>
                  <a:lnTo>
                    <a:pt x="552" y="630"/>
                  </a:lnTo>
                  <a:lnTo>
                    <a:pt x="540" y="624"/>
                  </a:lnTo>
                  <a:lnTo>
                    <a:pt x="534" y="618"/>
                  </a:lnTo>
                  <a:lnTo>
                    <a:pt x="534" y="606"/>
                  </a:lnTo>
                  <a:lnTo>
                    <a:pt x="540" y="600"/>
                  </a:lnTo>
                  <a:lnTo>
                    <a:pt x="552" y="594"/>
                  </a:lnTo>
                  <a:lnTo>
                    <a:pt x="546" y="588"/>
                  </a:lnTo>
                  <a:lnTo>
                    <a:pt x="546" y="564"/>
                  </a:lnTo>
                  <a:lnTo>
                    <a:pt x="552" y="552"/>
                  </a:lnTo>
                  <a:lnTo>
                    <a:pt x="582" y="522"/>
                  </a:lnTo>
                  <a:lnTo>
                    <a:pt x="588" y="528"/>
                  </a:lnTo>
                  <a:lnTo>
                    <a:pt x="594" y="528"/>
                  </a:lnTo>
                  <a:lnTo>
                    <a:pt x="588" y="522"/>
                  </a:lnTo>
                  <a:lnTo>
                    <a:pt x="588" y="504"/>
                  </a:lnTo>
                  <a:lnTo>
                    <a:pt x="582" y="498"/>
                  </a:lnTo>
                  <a:lnTo>
                    <a:pt x="582" y="486"/>
                  </a:lnTo>
                  <a:lnTo>
                    <a:pt x="600" y="468"/>
                  </a:lnTo>
                  <a:lnTo>
                    <a:pt x="600" y="414"/>
                  </a:lnTo>
                  <a:lnTo>
                    <a:pt x="624" y="414"/>
                  </a:lnTo>
                  <a:lnTo>
                    <a:pt x="624" y="408"/>
                  </a:lnTo>
                  <a:lnTo>
                    <a:pt x="630" y="402"/>
                  </a:lnTo>
                  <a:lnTo>
                    <a:pt x="630" y="396"/>
                  </a:lnTo>
                  <a:lnTo>
                    <a:pt x="642" y="384"/>
                  </a:lnTo>
                  <a:lnTo>
                    <a:pt x="654" y="378"/>
                  </a:lnTo>
                  <a:lnTo>
                    <a:pt x="660" y="372"/>
                  </a:lnTo>
                  <a:lnTo>
                    <a:pt x="672" y="366"/>
                  </a:lnTo>
                  <a:lnTo>
                    <a:pt x="702" y="366"/>
                  </a:lnTo>
                  <a:lnTo>
                    <a:pt x="708" y="354"/>
                  </a:lnTo>
                  <a:lnTo>
                    <a:pt x="738" y="360"/>
                  </a:lnTo>
                  <a:lnTo>
                    <a:pt x="744" y="354"/>
                  </a:lnTo>
                  <a:lnTo>
                    <a:pt x="750" y="342"/>
                  </a:lnTo>
                  <a:lnTo>
                    <a:pt x="756" y="336"/>
                  </a:lnTo>
                  <a:lnTo>
                    <a:pt x="774" y="336"/>
                  </a:lnTo>
                  <a:lnTo>
                    <a:pt x="786" y="348"/>
                  </a:lnTo>
                  <a:lnTo>
                    <a:pt x="786" y="354"/>
                  </a:lnTo>
                  <a:lnTo>
                    <a:pt x="804" y="354"/>
                  </a:lnTo>
                  <a:lnTo>
                    <a:pt x="816" y="342"/>
                  </a:lnTo>
                  <a:lnTo>
                    <a:pt x="798" y="330"/>
                  </a:lnTo>
                  <a:lnTo>
                    <a:pt x="786" y="312"/>
                  </a:lnTo>
                  <a:lnTo>
                    <a:pt x="768" y="312"/>
                  </a:lnTo>
                  <a:lnTo>
                    <a:pt x="762" y="306"/>
                  </a:lnTo>
                  <a:lnTo>
                    <a:pt x="762" y="288"/>
                  </a:lnTo>
                  <a:lnTo>
                    <a:pt x="774" y="264"/>
                  </a:lnTo>
                  <a:lnTo>
                    <a:pt x="774" y="258"/>
                  </a:lnTo>
                  <a:lnTo>
                    <a:pt x="780" y="252"/>
                  </a:lnTo>
                  <a:lnTo>
                    <a:pt x="786" y="252"/>
                  </a:lnTo>
                  <a:lnTo>
                    <a:pt x="792" y="246"/>
                  </a:lnTo>
                  <a:lnTo>
                    <a:pt x="798" y="234"/>
                  </a:lnTo>
                  <a:lnTo>
                    <a:pt x="798" y="216"/>
                  </a:lnTo>
                  <a:lnTo>
                    <a:pt x="792" y="210"/>
                  </a:lnTo>
                  <a:lnTo>
                    <a:pt x="780" y="204"/>
                  </a:lnTo>
                  <a:lnTo>
                    <a:pt x="756" y="204"/>
                  </a:lnTo>
                  <a:lnTo>
                    <a:pt x="750" y="198"/>
                  </a:lnTo>
                  <a:lnTo>
                    <a:pt x="744" y="186"/>
                  </a:lnTo>
                  <a:lnTo>
                    <a:pt x="744" y="180"/>
                  </a:lnTo>
                  <a:lnTo>
                    <a:pt x="732" y="180"/>
                  </a:lnTo>
                  <a:lnTo>
                    <a:pt x="726" y="186"/>
                  </a:lnTo>
                  <a:lnTo>
                    <a:pt x="714" y="192"/>
                  </a:lnTo>
                  <a:lnTo>
                    <a:pt x="702" y="192"/>
                  </a:lnTo>
                  <a:lnTo>
                    <a:pt x="696" y="186"/>
                  </a:lnTo>
                  <a:lnTo>
                    <a:pt x="690" y="186"/>
                  </a:lnTo>
                  <a:lnTo>
                    <a:pt x="684" y="180"/>
                  </a:lnTo>
                  <a:lnTo>
                    <a:pt x="660" y="180"/>
                  </a:lnTo>
                  <a:lnTo>
                    <a:pt x="648" y="192"/>
                  </a:lnTo>
                  <a:lnTo>
                    <a:pt x="648" y="204"/>
                  </a:lnTo>
                  <a:lnTo>
                    <a:pt x="612" y="204"/>
                  </a:lnTo>
                  <a:lnTo>
                    <a:pt x="588" y="198"/>
                  </a:lnTo>
                  <a:lnTo>
                    <a:pt x="576" y="192"/>
                  </a:lnTo>
                  <a:lnTo>
                    <a:pt x="576" y="168"/>
                  </a:lnTo>
                  <a:lnTo>
                    <a:pt x="582" y="162"/>
                  </a:lnTo>
                  <a:lnTo>
                    <a:pt x="582" y="156"/>
                  </a:lnTo>
                  <a:lnTo>
                    <a:pt x="576" y="150"/>
                  </a:lnTo>
                  <a:lnTo>
                    <a:pt x="564" y="144"/>
                  </a:lnTo>
                  <a:lnTo>
                    <a:pt x="552" y="144"/>
                  </a:lnTo>
                  <a:lnTo>
                    <a:pt x="552" y="138"/>
                  </a:lnTo>
                  <a:lnTo>
                    <a:pt x="546" y="132"/>
                  </a:lnTo>
                  <a:lnTo>
                    <a:pt x="546" y="108"/>
                  </a:lnTo>
                  <a:lnTo>
                    <a:pt x="540" y="102"/>
                  </a:lnTo>
                  <a:lnTo>
                    <a:pt x="528" y="102"/>
                  </a:lnTo>
                  <a:lnTo>
                    <a:pt x="516" y="84"/>
                  </a:lnTo>
                  <a:lnTo>
                    <a:pt x="498" y="84"/>
                  </a:lnTo>
                  <a:lnTo>
                    <a:pt x="486" y="48"/>
                  </a:lnTo>
                  <a:lnTo>
                    <a:pt x="480" y="42"/>
                  </a:lnTo>
                  <a:lnTo>
                    <a:pt x="468" y="36"/>
                  </a:lnTo>
                  <a:lnTo>
                    <a:pt x="450" y="18"/>
                  </a:lnTo>
                  <a:lnTo>
                    <a:pt x="438" y="12"/>
                  </a:lnTo>
                  <a:lnTo>
                    <a:pt x="426" y="0"/>
                  </a:lnTo>
                  <a:lnTo>
                    <a:pt x="396" y="0"/>
                  </a:lnTo>
                  <a:lnTo>
                    <a:pt x="414" y="0"/>
                  </a:lnTo>
                  <a:lnTo>
                    <a:pt x="414" y="24"/>
                  </a:lnTo>
                  <a:lnTo>
                    <a:pt x="408" y="24"/>
                  </a:lnTo>
                  <a:lnTo>
                    <a:pt x="408" y="30"/>
                  </a:lnTo>
                  <a:lnTo>
                    <a:pt x="402" y="30"/>
                  </a:lnTo>
                  <a:lnTo>
                    <a:pt x="426" y="48"/>
                  </a:lnTo>
                  <a:lnTo>
                    <a:pt x="426" y="78"/>
                  </a:lnTo>
                  <a:lnTo>
                    <a:pt x="414" y="84"/>
                  </a:lnTo>
                  <a:lnTo>
                    <a:pt x="402" y="126"/>
                  </a:lnTo>
                  <a:lnTo>
                    <a:pt x="396" y="138"/>
                  </a:lnTo>
                  <a:lnTo>
                    <a:pt x="384" y="150"/>
                  </a:lnTo>
                  <a:lnTo>
                    <a:pt x="378" y="162"/>
                  </a:lnTo>
                  <a:lnTo>
                    <a:pt x="366" y="174"/>
                  </a:lnTo>
                  <a:lnTo>
                    <a:pt x="354" y="192"/>
                  </a:lnTo>
                  <a:lnTo>
                    <a:pt x="336" y="204"/>
                  </a:lnTo>
                  <a:lnTo>
                    <a:pt x="276" y="234"/>
                  </a:lnTo>
                  <a:lnTo>
                    <a:pt x="258" y="240"/>
                  </a:lnTo>
                  <a:lnTo>
                    <a:pt x="240" y="252"/>
                  </a:lnTo>
                  <a:lnTo>
                    <a:pt x="222" y="270"/>
                  </a:lnTo>
                  <a:lnTo>
                    <a:pt x="222" y="276"/>
                  </a:lnTo>
                  <a:lnTo>
                    <a:pt x="210" y="282"/>
                  </a:lnTo>
                  <a:lnTo>
                    <a:pt x="210" y="300"/>
                  </a:lnTo>
                  <a:lnTo>
                    <a:pt x="198" y="312"/>
                  </a:lnTo>
                  <a:lnTo>
                    <a:pt x="198" y="336"/>
                  </a:lnTo>
                  <a:lnTo>
                    <a:pt x="192" y="348"/>
                  </a:lnTo>
                  <a:lnTo>
                    <a:pt x="192" y="378"/>
                  </a:lnTo>
                  <a:lnTo>
                    <a:pt x="174" y="378"/>
                  </a:lnTo>
                  <a:lnTo>
                    <a:pt x="168" y="384"/>
                  </a:lnTo>
                  <a:lnTo>
                    <a:pt x="168" y="390"/>
                  </a:lnTo>
                  <a:lnTo>
                    <a:pt x="162" y="396"/>
                  </a:lnTo>
                  <a:lnTo>
                    <a:pt x="162" y="402"/>
                  </a:lnTo>
                  <a:lnTo>
                    <a:pt x="144" y="402"/>
                  </a:lnTo>
                  <a:lnTo>
                    <a:pt x="138" y="390"/>
                  </a:lnTo>
                  <a:lnTo>
                    <a:pt x="138" y="372"/>
                  </a:lnTo>
                  <a:lnTo>
                    <a:pt x="132" y="366"/>
                  </a:lnTo>
                  <a:lnTo>
                    <a:pt x="132" y="360"/>
                  </a:lnTo>
                  <a:lnTo>
                    <a:pt x="102" y="360"/>
                  </a:lnTo>
                  <a:lnTo>
                    <a:pt x="90" y="348"/>
                  </a:lnTo>
                  <a:lnTo>
                    <a:pt x="78" y="360"/>
                  </a:lnTo>
                  <a:lnTo>
                    <a:pt x="66" y="366"/>
                  </a:lnTo>
                  <a:lnTo>
                    <a:pt x="60" y="366"/>
                  </a:lnTo>
                  <a:lnTo>
                    <a:pt x="54" y="360"/>
                  </a:lnTo>
                  <a:lnTo>
                    <a:pt x="66" y="348"/>
                  </a:lnTo>
                  <a:lnTo>
                    <a:pt x="54" y="336"/>
                  </a:lnTo>
                  <a:lnTo>
                    <a:pt x="60" y="330"/>
                  </a:lnTo>
                  <a:lnTo>
                    <a:pt x="66" y="318"/>
                  </a:lnTo>
                  <a:lnTo>
                    <a:pt x="78" y="312"/>
                  </a:lnTo>
                  <a:lnTo>
                    <a:pt x="84" y="300"/>
                  </a:lnTo>
                  <a:lnTo>
                    <a:pt x="90" y="294"/>
                  </a:lnTo>
                  <a:lnTo>
                    <a:pt x="90" y="288"/>
                  </a:lnTo>
                  <a:lnTo>
                    <a:pt x="84" y="288"/>
                  </a:lnTo>
                  <a:lnTo>
                    <a:pt x="72" y="282"/>
                  </a:lnTo>
                  <a:lnTo>
                    <a:pt x="66" y="282"/>
                  </a:lnTo>
                  <a:lnTo>
                    <a:pt x="6" y="342"/>
                  </a:lnTo>
                  <a:lnTo>
                    <a:pt x="0" y="354"/>
                  </a:lnTo>
                  <a:lnTo>
                    <a:pt x="0" y="390"/>
                  </a:lnTo>
                  <a:lnTo>
                    <a:pt x="6" y="396"/>
                  </a:lnTo>
                  <a:lnTo>
                    <a:pt x="18" y="396"/>
                  </a:lnTo>
                  <a:lnTo>
                    <a:pt x="12" y="420"/>
                  </a:lnTo>
                  <a:lnTo>
                    <a:pt x="36" y="444"/>
                  </a:lnTo>
                  <a:lnTo>
                    <a:pt x="36" y="462"/>
                  </a:lnTo>
                  <a:lnTo>
                    <a:pt x="12" y="486"/>
                  </a:lnTo>
                  <a:lnTo>
                    <a:pt x="12" y="492"/>
                  </a:lnTo>
                  <a:lnTo>
                    <a:pt x="18" y="504"/>
                  </a:lnTo>
                  <a:lnTo>
                    <a:pt x="24" y="510"/>
                  </a:lnTo>
                  <a:lnTo>
                    <a:pt x="36" y="516"/>
                  </a:lnTo>
                  <a:lnTo>
                    <a:pt x="54" y="522"/>
                  </a:lnTo>
                  <a:lnTo>
                    <a:pt x="66" y="522"/>
                  </a:lnTo>
                  <a:lnTo>
                    <a:pt x="108" y="564"/>
                  </a:lnTo>
                  <a:lnTo>
                    <a:pt x="114" y="576"/>
                  </a:lnTo>
                  <a:lnTo>
                    <a:pt x="132" y="594"/>
                  </a:lnTo>
                  <a:lnTo>
                    <a:pt x="138" y="612"/>
                  </a:lnTo>
                  <a:lnTo>
                    <a:pt x="144" y="624"/>
                  </a:lnTo>
                  <a:lnTo>
                    <a:pt x="144" y="642"/>
                  </a:lnTo>
                  <a:lnTo>
                    <a:pt x="150" y="648"/>
                  </a:lnTo>
                  <a:lnTo>
                    <a:pt x="156" y="660"/>
                  </a:lnTo>
                  <a:lnTo>
                    <a:pt x="168" y="666"/>
                  </a:lnTo>
                  <a:lnTo>
                    <a:pt x="174" y="678"/>
                  </a:lnTo>
                  <a:lnTo>
                    <a:pt x="192" y="696"/>
                  </a:lnTo>
                  <a:lnTo>
                    <a:pt x="204" y="720"/>
                  </a:lnTo>
                  <a:lnTo>
                    <a:pt x="216" y="732"/>
                  </a:lnTo>
                  <a:lnTo>
                    <a:pt x="222" y="744"/>
                  </a:lnTo>
                  <a:lnTo>
                    <a:pt x="234" y="762"/>
                  </a:lnTo>
                  <a:lnTo>
                    <a:pt x="240" y="768"/>
                  </a:lnTo>
                  <a:lnTo>
                    <a:pt x="246" y="780"/>
                  </a:lnTo>
                  <a:lnTo>
                    <a:pt x="252" y="822"/>
                  </a:lnTo>
                  <a:lnTo>
                    <a:pt x="252" y="828"/>
                  </a:lnTo>
                  <a:lnTo>
                    <a:pt x="258" y="834"/>
                  </a:lnTo>
                  <a:lnTo>
                    <a:pt x="264" y="846"/>
                  </a:lnTo>
                  <a:lnTo>
                    <a:pt x="270" y="864"/>
                  </a:lnTo>
                  <a:lnTo>
                    <a:pt x="282" y="876"/>
                  </a:lnTo>
                  <a:lnTo>
                    <a:pt x="288" y="894"/>
                  </a:lnTo>
                  <a:lnTo>
                    <a:pt x="294" y="906"/>
                  </a:lnTo>
                  <a:lnTo>
                    <a:pt x="294" y="918"/>
                  </a:lnTo>
                  <a:lnTo>
                    <a:pt x="300" y="924"/>
                  </a:lnTo>
                  <a:lnTo>
                    <a:pt x="312" y="924"/>
                  </a:lnTo>
                  <a:lnTo>
                    <a:pt x="324" y="936"/>
                  </a:lnTo>
                  <a:lnTo>
                    <a:pt x="324" y="948"/>
                  </a:lnTo>
                  <a:lnTo>
                    <a:pt x="330" y="954"/>
                  </a:lnTo>
                  <a:lnTo>
                    <a:pt x="330" y="966"/>
                  </a:lnTo>
                  <a:lnTo>
                    <a:pt x="336" y="984"/>
                  </a:lnTo>
                  <a:lnTo>
                    <a:pt x="360" y="1014"/>
                  </a:lnTo>
                  <a:lnTo>
                    <a:pt x="378" y="1050"/>
                  </a:lnTo>
                  <a:lnTo>
                    <a:pt x="396" y="1074"/>
                  </a:lnTo>
                  <a:lnTo>
                    <a:pt x="402" y="1086"/>
                  </a:lnTo>
                  <a:lnTo>
                    <a:pt x="408" y="1104"/>
                  </a:lnTo>
                  <a:lnTo>
                    <a:pt x="408" y="1116"/>
                  </a:lnTo>
                  <a:lnTo>
                    <a:pt x="402" y="1128"/>
                  </a:lnTo>
                  <a:lnTo>
                    <a:pt x="402" y="1146"/>
                  </a:lnTo>
                  <a:lnTo>
                    <a:pt x="414" y="1158"/>
                  </a:lnTo>
                  <a:lnTo>
                    <a:pt x="420" y="1170"/>
                  </a:lnTo>
                  <a:lnTo>
                    <a:pt x="444" y="1194"/>
                  </a:lnTo>
                  <a:lnTo>
                    <a:pt x="456" y="1200"/>
                  </a:lnTo>
                  <a:lnTo>
                    <a:pt x="468" y="1212"/>
                  </a:lnTo>
                  <a:lnTo>
                    <a:pt x="474" y="1224"/>
                  </a:lnTo>
                  <a:lnTo>
                    <a:pt x="498" y="1248"/>
                  </a:lnTo>
                  <a:lnTo>
                    <a:pt x="516" y="1260"/>
                  </a:lnTo>
                  <a:lnTo>
                    <a:pt x="546" y="1278"/>
                  </a:lnTo>
                  <a:lnTo>
                    <a:pt x="576" y="1290"/>
                  </a:lnTo>
                  <a:lnTo>
                    <a:pt x="600" y="1302"/>
                  </a:lnTo>
                  <a:lnTo>
                    <a:pt x="642" y="1320"/>
                  </a:lnTo>
                  <a:lnTo>
                    <a:pt x="696" y="1350"/>
                  </a:lnTo>
                  <a:lnTo>
                    <a:pt x="708" y="1362"/>
                  </a:lnTo>
                  <a:lnTo>
                    <a:pt x="726" y="1374"/>
                  </a:lnTo>
                  <a:lnTo>
                    <a:pt x="738" y="1380"/>
                  </a:lnTo>
                  <a:lnTo>
                    <a:pt x="750" y="1392"/>
                  </a:lnTo>
                  <a:lnTo>
                    <a:pt x="774" y="1404"/>
                  </a:lnTo>
                  <a:lnTo>
                    <a:pt x="780" y="1428"/>
                  </a:lnTo>
                  <a:lnTo>
                    <a:pt x="792" y="1434"/>
                  </a:lnTo>
                  <a:lnTo>
                    <a:pt x="798" y="1446"/>
                  </a:lnTo>
                  <a:lnTo>
                    <a:pt x="810" y="1452"/>
                  </a:lnTo>
                  <a:lnTo>
                    <a:pt x="816" y="1458"/>
                  </a:lnTo>
                  <a:lnTo>
                    <a:pt x="840" y="1470"/>
                  </a:lnTo>
                  <a:lnTo>
                    <a:pt x="846" y="1482"/>
                  </a:lnTo>
                  <a:lnTo>
                    <a:pt x="858" y="1488"/>
                  </a:lnTo>
                  <a:lnTo>
                    <a:pt x="894" y="1464"/>
                  </a:lnTo>
                  <a:lnTo>
                    <a:pt x="900" y="1458"/>
                  </a:lnTo>
                  <a:lnTo>
                    <a:pt x="900" y="1440"/>
                  </a:lnTo>
                  <a:lnTo>
                    <a:pt x="894" y="1428"/>
                  </a:lnTo>
                  <a:lnTo>
                    <a:pt x="912" y="1416"/>
                  </a:lnTo>
                  <a:lnTo>
                    <a:pt x="900" y="1392"/>
                  </a:lnTo>
                  <a:lnTo>
                    <a:pt x="918" y="1374"/>
                  </a:lnTo>
                  <a:lnTo>
                    <a:pt x="930" y="1368"/>
                  </a:lnTo>
                  <a:lnTo>
                    <a:pt x="942" y="1344"/>
                  </a:lnTo>
                  <a:lnTo>
                    <a:pt x="942" y="1332"/>
                  </a:lnTo>
                  <a:lnTo>
                    <a:pt x="930" y="13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3" name="Paraguay" descr="© INSCALE GmbH, 05.05.2010&#10;http://www.presentationload.com/">
              <a:extLst>
                <a:ext uri="{FF2B5EF4-FFF2-40B4-BE49-F238E27FC236}">
                  <a16:creationId xmlns:a16="http://schemas.microsoft.com/office/drawing/2014/main" id="{B4CC5CBC-8510-465B-91B7-63379A9A4C1D}"/>
                </a:ext>
              </a:extLst>
            </p:cNvPr>
            <p:cNvSpPr>
              <a:spLocks/>
            </p:cNvSpPr>
            <p:nvPr>
              <p:custDataLst>
                <p:tags r:id="rId8"/>
              </p:custDataLst>
            </p:nvPr>
          </p:nvSpPr>
          <p:spPr bwMode="gray">
            <a:xfrm>
              <a:off x="5694110" y="4318657"/>
              <a:ext cx="232165" cy="262513"/>
            </a:xfrm>
            <a:custGeom>
              <a:avLst/>
              <a:gdLst>
                <a:gd name="T0" fmla="*/ 2147483647 w 600"/>
                <a:gd name="T1" fmla="*/ 2147483647 h 678"/>
                <a:gd name="T2" fmla="*/ 2147483647 w 600"/>
                <a:gd name="T3" fmla="*/ 2147483647 h 678"/>
                <a:gd name="T4" fmla="*/ 2147483647 w 600"/>
                <a:gd name="T5" fmla="*/ 2147483647 h 678"/>
                <a:gd name="T6" fmla="*/ 2147483647 w 600"/>
                <a:gd name="T7" fmla="*/ 2147483647 h 678"/>
                <a:gd name="T8" fmla="*/ 2147483647 w 600"/>
                <a:gd name="T9" fmla="*/ 2147483647 h 678"/>
                <a:gd name="T10" fmla="*/ 2147483647 w 600"/>
                <a:gd name="T11" fmla="*/ 2147483647 h 678"/>
                <a:gd name="T12" fmla="*/ 2147483647 w 600"/>
                <a:gd name="T13" fmla="*/ 2147483647 h 678"/>
                <a:gd name="T14" fmla="*/ 2147483647 w 600"/>
                <a:gd name="T15" fmla="*/ 2147483647 h 678"/>
                <a:gd name="T16" fmla="*/ 2147483647 w 600"/>
                <a:gd name="T17" fmla="*/ 2147483647 h 678"/>
                <a:gd name="T18" fmla="*/ 2147483647 w 600"/>
                <a:gd name="T19" fmla="*/ 2147483647 h 678"/>
                <a:gd name="T20" fmla="*/ 2147483647 w 600"/>
                <a:gd name="T21" fmla="*/ 2147483647 h 678"/>
                <a:gd name="T22" fmla="*/ 2147483647 w 600"/>
                <a:gd name="T23" fmla="*/ 2147483647 h 678"/>
                <a:gd name="T24" fmla="*/ 2147483647 w 600"/>
                <a:gd name="T25" fmla="*/ 2147483647 h 678"/>
                <a:gd name="T26" fmla="*/ 2147483647 w 600"/>
                <a:gd name="T27" fmla="*/ 2147483647 h 678"/>
                <a:gd name="T28" fmla="*/ 2147483647 w 600"/>
                <a:gd name="T29" fmla="*/ 2147483647 h 678"/>
                <a:gd name="T30" fmla="*/ 2147483647 w 600"/>
                <a:gd name="T31" fmla="*/ 2147483647 h 678"/>
                <a:gd name="T32" fmla="*/ 2147483647 w 600"/>
                <a:gd name="T33" fmla="*/ 2147483647 h 678"/>
                <a:gd name="T34" fmla="*/ 2147483647 w 600"/>
                <a:gd name="T35" fmla="*/ 2147483647 h 678"/>
                <a:gd name="T36" fmla="*/ 2147483647 w 600"/>
                <a:gd name="T37" fmla="*/ 2147483647 h 678"/>
                <a:gd name="T38" fmla="*/ 2147483647 w 600"/>
                <a:gd name="T39" fmla="*/ 2147483647 h 678"/>
                <a:gd name="T40" fmla="*/ 2147483647 w 600"/>
                <a:gd name="T41" fmla="*/ 2147483647 h 678"/>
                <a:gd name="T42" fmla="*/ 2147483647 w 600"/>
                <a:gd name="T43" fmla="*/ 2147483647 h 678"/>
                <a:gd name="T44" fmla="*/ 2147483647 w 600"/>
                <a:gd name="T45" fmla="*/ 2147483647 h 678"/>
                <a:gd name="T46" fmla="*/ 2147483647 w 600"/>
                <a:gd name="T47" fmla="*/ 2147483647 h 678"/>
                <a:gd name="T48" fmla="*/ 2147483647 w 600"/>
                <a:gd name="T49" fmla="*/ 2147483647 h 678"/>
                <a:gd name="T50" fmla="*/ 2147483647 w 600"/>
                <a:gd name="T51" fmla="*/ 2147483647 h 678"/>
                <a:gd name="T52" fmla="*/ 2147483647 w 600"/>
                <a:gd name="T53" fmla="*/ 0 h 678"/>
                <a:gd name="T54" fmla="*/ 2147483647 w 600"/>
                <a:gd name="T55" fmla="*/ 2147483647 h 678"/>
                <a:gd name="T56" fmla="*/ 2147483647 w 600"/>
                <a:gd name="T57" fmla="*/ 2147483647 h 678"/>
                <a:gd name="T58" fmla="*/ 0 w 600"/>
                <a:gd name="T59" fmla="*/ 2147483647 h 678"/>
                <a:gd name="T60" fmla="*/ 2147483647 w 600"/>
                <a:gd name="T61" fmla="*/ 2147483647 h 678"/>
                <a:gd name="T62" fmla="*/ 2147483647 w 600"/>
                <a:gd name="T63" fmla="*/ 2147483647 h 678"/>
                <a:gd name="T64" fmla="*/ 2147483647 w 600"/>
                <a:gd name="T65" fmla="*/ 2147483647 h 678"/>
                <a:gd name="T66" fmla="*/ 2147483647 w 600"/>
                <a:gd name="T67" fmla="*/ 2147483647 h 678"/>
                <a:gd name="T68" fmla="*/ 2147483647 w 600"/>
                <a:gd name="T69" fmla="*/ 2147483647 h 678"/>
                <a:gd name="T70" fmla="*/ 2147483647 w 600"/>
                <a:gd name="T71" fmla="*/ 2147483647 h 678"/>
                <a:gd name="T72" fmla="*/ 2147483647 w 600"/>
                <a:gd name="T73" fmla="*/ 2147483647 h 678"/>
                <a:gd name="T74" fmla="*/ 2147483647 w 600"/>
                <a:gd name="T75" fmla="*/ 2147483647 h 678"/>
                <a:gd name="T76" fmla="*/ 2147483647 w 600"/>
                <a:gd name="T77" fmla="*/ 2147483647 h 678"/>
                <a:gd name="T78" fmla="*/ 2147483647 w 600"/>
                <a:gd name="T79" fmla="*/ 2147483647 h 678"/>
                <a:gd name="T80" fmla="*/ 2147483647 w 600"/>
                <a:gd name="T81" fmla="*/ 2147483647 h 678"/>
                <a:gd name="T82" fmla="*/ 2147483647 w 600"/>
                <a:gd name="T83" fmla="*/ 2147483647 h 678"/>
                <a:gd name="T84" fmla="*/ 2147483647 w 600"/>
                <a:gd name="T85" fmla="*/ 2147483647 h 678"/>
                <a:gd name="T86" fmla="*/ 2147483647 w 600"/>
                <a:gd name="T87" fmla="*/ 2147483647 h 678"/>
                <a:gd name="T88" fmla="*/ 2147483647 w 600"/>
                <a:gd name="T89" fmla="*/ 2147483647 h 678"/>
                <a:gd name="T90" fmla="*/ 2147483647 w 600"/>
                <a:gd name="T91" fmla="*/ 2147483647 h 678"/>
                <a:gd name="T92" fmla="*/ 2147483647 w 600"/>
                <a:gd name="T93" fmla="*/ 2147483647 h 678"/>
                <a:gd name="T94" fmla="*/ 2147483647 w 600"/>
                <a:gd name="T95" fmla="*/ 2147483647 h 678"/>
                <a:gd name="T96" fmla="*/ 2147483647 w 600"/>
                <a:gd name="T97" fmla="*/ 2147483647 h 678"/>
                <a:gd name="T98" fmla="*/ 2147483647 w 600"/>
                <a:gd name="T99" fmla="*/ 2147483647 h 678"/>
                <a:gd name="T100" fmla="*/ 2147483647 w 600"/>
                <a:gd name="T101" fmla="*/ 2147483647 h 678"/>
                <a:gd name="T102" fmla="*/ 2147483647 w 600"/>
                <a:gd name="T103" fmla="*/ 2147483647 h 678"/>
                <a:gd name="T104" fmla="*/ 2147483647 w 600"/>
                <a:gd name="T105" fmla="*/ 2147483647 h 678"/>
                <a:gd name="T106" fmla="*/ 2147483647 w 600"/>
                <a:gd name="T107" fmla="*/ 2147483647 h 678"/>
                <a:gd name="T108" fmla="*/ 2147483647 w 600"/>
                <a:gd name="T109" fmla="*/ 2147483647 h 678"/>
                <a:gd name="T110" fmla="*/ 2147483647 w 600"/>
                <a:gd name="T111" fmla="*/ 2147483647 h 678"/>
                <a:gd name="T112" fmla="*/ 2147483647 w 600"/>
                <a:gd name="T113" fmla="*/ 2147483647 h 678"/>
                <a:gd name="T114" fmla="*/ 2147483647 w 600"/>
                <a:gd name="T115" fmla="*/ 2147483647 h 678"/>
                <a:gd name="T116" fmla="*/ 2147483647 w 600"/>
                <a:gd name="T117" fmla="*/ 2147483647 h 678"/>
                <a:gd name="T118" fmla="*/ 2147483647 w 600"/>
                <a:gd name="T119" fmla="*/ 2147483647 h 6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678"/>
                <a:gd name="T182" fmla="*/ 600 w 600"/>
                <a:gd name="T183" fmla="*/ 678 h 67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678">
                  <a:moveTo>
                    <a:pt x="480" y="660"/>
                  </a:moveTo>
                  <a:lnTo>
                    <a:pt x="492" y="678"/>
                  </a:lnTo>
                  <a:lnTo>
                    <a:pt x="492" y="660"/>
                  </a:lnTo>
                  <a:lnTo>
                    <a:pt x="498" y="654"/>
                  </a:lnTo>
                  <a:lnTo>
                    <a:pt x="510" y="654"/>
                  </a:lnTo>
                  <a:lnTo>
                    <a:pt x="516" y="660"/>
                  </a:lnTo>
                  <a:lnTo>
                    <a:pt x="516" y="666"/>
                  </a:lnTo>
                  <a:lnTo>
                    <a:pt x="522" y="660"/>
                  </a:lnTo>
                  <a:lnTo>
                    <a:pt x="534" y="636"/>
                  </a:lnTo>
                  <a:lnTo>
                    <a:pt x="546" y="624"/>
                  </a:lnTo>
                  <a:lnTo>
                    <a:pt x="552" y="624"/>
                  </a:lnTo>
                  <a:lnTo>
                    <a:pt x="558" y="618"/>
                  </a:lnTo>
                  <a:lnTo>
                    <a:pt x="570" y="612"/>
                  </a:lnTo>
                  <a:lnTo>
                    <a:pt x="576" y="600"/>
                  </a:lnTo>
                  <a:lnTo>
                    <a:pt x="588" y="594"/>
                  </a:lnTo>
                  <a:lnTo>
                    <a:pt x="588" y="516"/>
                  </a:lnTo>
                  <a:lnTo>
                    <a:pt x="582" y="498"/>
                  </a:lnTo>
                  <a:lnTo>
                    <a:pt x="582" y="486"/>
                  </a:lnTo>
                  <a:lnTo>
                    <a:pt x="588" y="474"/>
                  </a:lnTo>
                  <a:lnTo>
                    <a:pt x="588" y="468"/>
                  </a:lnTo>
                  <a:lnTo>
                    <a:pt x="594" y="462"/>
                  </a:lnTo>
                  <a:lnTo>
                    <a:pt x="594" y="432"/>
                  </a:lnTo>
                  <a:lnTo>
                    <a:pt x="600" y="414"/>
                  </a:lnTo>
                  <a:lnTo>
                    <a:pt x="600" y="396"/>
                  </a:lnTo>
                  <a:lnTo>
                    <a:pt x="594" y="384"/>
                  </a:lnTo>
                  <a:lnTo>
                    <a:pt x="582" y="372"/>
                  </a:lnTo>
                  <a:lnTo>
                    <a:pt x="570" y="366"/>
                  </a:lnTo>
                  <a:lnTo>
                    <a:pt x="558" y="366"/>
                  </a:lnTo>
                  <a:lnTo>
                    <a:pt x="540" y="384"/>
                  </a:lnTo>
                  <a:lnTo>
                    <a:pt x="528" y="384"/>
                  </a:lnTo>
                  <a:lnTo>
                    <a:pt x="516" y="378"/>
                  </a:lnTo>
                  <a:lnTo>
                    <a:pt x="504" y="354"/>
                  </a:lnTo>
                  <a:lnTo>
                    <a:pt x="504" y="336"/>
                  </a:lnTo>
                  <a:lnTo>
                    <a:pt x="498" y="318"/>
                  </a:lnTo>
                  <a:lnTo>
                    <a:pt x="498" y="294"/>
                  </a:lnTo>
                  <a:lnTo>
                    <a:pt x="492" y="276"/>
                  </a:lnTo>
                  <a:lnTo>
                    <a:pt x="492" y="252"/>
                  </a:lnTo>
                  <a:lnTo>
                    <a:pt x="486" y="246"/>
                  </a:lnTo>
                  <a:lnTo>
                    <a:pt x="474" y="240"/>
                  </a:lnTo>
                  <a:lnTo>
                    <a:pt x="402" y="240"/>
                  </a:lnTo>
                  <a:lnTo>
                    <a:pt x="360" y="234"/>
                  </a:lnTo>
                  <a:lnTo>
                    <a:pt x="324" y="222"/>
                  </a:lnTo>
                  <a:lnTo>
                    <a:pt x="318" y="216"/>
                  </a:lnTo>
                  <a:lnTo>
                    <a:pt x="312" y="204"/>
                  </a:lnTo>
                  <a:lnTo>
                    <a:pt x="312" y="162"/>
                  </a:lnTo>
                  <a:lnTo>
                    <a:pt x="318" y="150"/>
                  </a:lnTo>
                  <a:lnTo>
                    <a:pt x="318" y="132"/>
                  </a:lnTo>
                  <a:lnTo>
                    <a:pt x="306" y="132"/>
                  </a:lnTo>
                  <a:lnTo>
                    <a:pt x="306" y="96"/>
                  </a:lnTo>
                  <a:lnTo>
                    <a:pt x="294" y="90"/>
                  </a:lnTo>
                  <a:lnTo>
                    <a:pt x="288" y="84"/>
                  </a:lnTo>
                  <a:lnTo>
                    <a:pt x="288" y="78"/>
                  </a:lnTo>
                  <a:lnTo>
                    <a:pt x="270" y="42"/>
                  </a:lnTo>
                  <a:lnTo>
                    <a:pt x="216" y="0"/>
                  </a:lnTo>
                  <a:lnTo>
                    <a:pt x="138" y="12"/>
                  </a:lnTo>
                  <a:lnTo>
                    <a:pt x="36" y="30"/>
                  </a:lnTo>
                  <a:lnTo>
                    <a:pt x="30" y="60"/>
                  </a:lnTo>
                  <a:lnTo>
                    <a:pt x="18" y="72"/>
                  </a:lnTo>
                  <a:lnTo>
                    <a:pt x="6" y="78"/>
                  </a:lnTo>
                  <a:lnTo>
                    <a:pt x="0" y="84"/>
                  </a:lnTo>
                  <a:lnTo>
                    <a:pt x="0" y="96"/>
                  </a:lnTo>
                  <a:lnTo>
                    <a:pt x="12" y="120"/>
                  </a:lnTo>
                  <a:lnTo>
                    <a:pt x="12" y="126"/>
                  </a:lnTo>
                  <a:lnTo>
                    <a:pt x="18" y="132"/>
                  </a:lnTo>
                  <a:lnTo>
                    <a:pt x="18" y="156"/>
                  </a:lnTo>
                  <a:lnTo>
                    <a:pt x="6" y="228"/>
                  </a:lnTo>
                  <a:lnTo>
                    <a:pt x="6" y="246"/>
                  </a:lnTo>
                  <a:lnTo>
                    <a:pt x="24" y="264"/>
                  </a:lnTo>
                  <a:lnTo>
                    <a:pt x="24" y="270"/>
                  </a:lnTo>
                  <a:lnTo>
                    <a:pt x="30" y="276"/>
                  </a:lnTo>
                  <a:lnTo>
                    <a:pt x="36" y="288"/>
                  </a:lnTo>
                  <a:lnTo>
                    <a:pt x="48" y="294"/>
                  </a:lnTo>
                  <a:lnTo>
                    <a:pt x="54" y="306"/>
                  </a:lnTo>
                  <a:lnTo>
                    <a:pt x="60" y="312"/>
                  </a:lnTo>
                  <a:lnTo>
                    <a:pt x="84" y="324"/>
                  </a:lnTo>
                  <a:lnTo>
                    <a:pt x="102" y="342"/>
                  </a:lnTo>
                  <a:lnTo>
                    <a:pt x="114" y="348"/>
                  </a:lnTo>
                  <a:lnTo>
                    <a:pt x="120" y="366"/>
                  </a:lnTo>
                  <a:lnTo>
                    <a:pt x="126" y="366"/>
                  </a:lnTo>
                  <a:lnTo>
                    <a:pt x="132" y="372"/>
                  </a:lnTo>
                  <a:lnTo>
                    <a:pt x="168" y="390"/>
                  </a:lnTo>
                  <a:lnTo>
                    <a:pt x="198" y="390"/>
                  </a:lnTo>
                  <a:lnTo>
                    <a:pt x="210" y="396"/>
                  </a:lnTo>
                  <a:lnTo>
                    <a:pt x="216" y="402"/>
                  </a:lnTo>
                  <a:lnTo>
                    <a:pt x="228" y="408"/>
                  </a:lnTo>
                  <a:lnTo>
                    <a:pt x="234" y="414"/>
                  </a:lnTo>
                  <a:lnTo>
                    <a:pt x="240" y="414"/>
                  </a:lnTo>
                  <a:lnTo>
                    <a:pt x="246" y="420"/>
                  </a:lnTo>
                  <a:lnTo>
                    <a:pt x="258" y="426"/>
                  </a:lnTo>
                  <a:lnTo>
                    <a:pt x="276" y="438"/>
                  </a:lnTo>
                  <a:lnTo>
                    <a:pt x="312" y="456"/>
                  </a:lnTo>
                  <a:lnTo>
                    <a:pt x="318" y="462"/>
                  </a:lnTo>
                  <a:lnTo>
                    <a:pt x="330" y="462"/>
                  </a:lnTo>
                  <a:lnTo>
                    <a:pt x="342" y="468"/>
                  </a:lnTo>
                  <a:lnTo>
                    <a:pt x="360" y="474"/>
                  </a:lnTo>
                  <a:lnTo>
                    <a:pt x="372" y="480"/>
                  </a:lnTo>
                  <a:lnTo>
                    <a:pt x="378" y="486"/>
                  </a:lnTo>
                  <a:lnTo>
                    <a:pt x="372" y="492"/>
                  </a:lnTo>
                  <a:lnTo>
                    <a:pt x="372" y="504"/>
                  </a:lnTo>
                  <a:lnTo>
                    <a:pt x="366" y="510"/>
                  </a:lnTo>
                  <a:lnTo>
                    <a:pt x="360" y="522"/>
                  </a:lnTo>
                  <a:lnTo>
                    <a:pt x="366" y="528"/>
                  </a:lnTo>
                  <a:lnTo>
                    <a:pt x="372" y="540"/>
                  </a:lnTo>
                  <a:lnTo>
                    <a:pt x="372" y="546"/>
                  </a:lnTo>
                  <a:lnTo>
                    <a:pt x="366" y="552"/>
                  </a:lnTo>
                  <a:lnTo>
                    <a:pt x="348" y="552"/>
                  </a:lnTo>
                  <a:lnTo>
                    <a:pt x="348" y="588"/>
                  </a:lnTo>
                  <a:lnTo>
                    <a:pt x="342" y="594"/>
                  </a:lnTo>
                  <a:lnTo>
                    <a:pt x="336" y="606"/>
                  </a:lnTo>
                  <a:lnTo>
                    <a:pt x="330" y="612"/>
                  </a:lnTo>
                  <a:lnTo>
                    <a:pt x="324" y="624"/>
                  </a:lnTo>
                  <a:lnTo>
                    <a:pt x="324" y="636"/>
                  </a:lnTo>
                  <a:lnTo>
                    <a:pt x="330" y="642"/>
                  </a:lnTo>
                  <a:lnTo>
                    <a:pt x="354" y="642"/>
                  </a:lnTo>
                  <a:lnTo>
                    <a:pt x="366" y="636"/>
                  </a:lnTo>
                  <a:lnTo>
                    <a:pt x="372" y="636"/>
                  </a:lnTo>
                  <a:lnTo>
                    <a:pt x="384" y="642"/>
                  </a:lnTo>
                  <a:lnTo>
                    <a:pt x="390" y="648"/>
                  </a:lnTo>
                  <a:lnTo>
                    <a:pt x="402" y="654"/>
                  </a:lnTo>
                  <a:lnTo>
                    <a:pt x="420" y="660"/>
                  </a:lnTo>
                  <a:lnTo>
                    <a:pt x="480" y="660"/>
                  </a:lnTo>
                  <a:close/>
                </a:path>
              </a:pathLst>
            </a:cu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4" name="Panama" descr="© INSCALE GmbH, 05.05.2010&#10;http://www.presentationload.com/">
              <a:extLst>
                <a:ext uri="{FF2B5EF4-FFF2-40B4-BE49-F238E27FC236}">
                  <a16:creationId xmlns:a16="http://schemas.microsoft.com/office/drawing/2014/main" id="{B33A16F9-2EBD-4870-A262-551442018C3A}"/>
                </a:ext>
              </a:extLst>
            </p:cNvPr>
            <p:cNvSpPr>
              <a:spLocks/>
            </p:cNvSpPr>
            <p:nvPr>
              <p:custDataLst>
                <p:tags r:id="rId9"/>
              </p:custDataLst>
            </p:nvPr>
          </p:nvSpPr>
          <p:spPr bwMode="gray">
            <a:xfrm>
              <a:off x="5096247" y="3415791"/>
              <a:ext cx="157812" cy="75871"/>
            </a:xfrm>
            <a:custGeom>
              <a:avLst/>
              <a:gdLst>
                <a:gd name="T0" fmla="*/ 2147483647 w 408"/>
                <a:gd name="T1" fmla="*/ 2147483647 h 198"/>
                <a:gd name="T2" fmla="*/ 2147483647 w 408"/>
                <a:gd name="T3" fmla="*/ 2147483647 h 198"/>
                <a:gd name="T4" fmla="*/ 2147483647 w 408"/>
                <a:gd name="T5" fmla="*/ 2147483647 h 198"/>
                <a:gd name="T6" fmla="*/ 2147483647 w 408"/>
                <a:gd name="T7" fmla="*/ 2147483647 h 198"/>
                <a:gd name="T8" fmla="*/ 2147483647 w 408"/>
                <a:gd name="T9" fmla="*/ 2147483647 h 198"/>
                <a:gd name="T10" fmla="*/ 2147483647 w 408"/>
                <a:gd name="T11" fmla="*/ 2147483647 h 198"/>
                <a:gd name="T12" fmla="*/ 2147483647 w 408"/>
                <a:gd name="T13" fmla="*/ 2147483647 h 198"/>
                <a:gd name="T14" fmla="*/ 2147483647 w 408"/>
                <a:gd name="T15" fmla="*/ 2147483647 h 198"/>
                <a:gd name="T16" fmla="*/ 2147483647 w 408"/>
                <a:gd name="T17" fmla="*/ 2147483647 h 198"/>
                <a:gd name="T18" fmla="*/ 2147483647 w 408"/>
                <a:gd name="T19" fmla="*/ 2147483647 h 198"/>
                <a:gd name="T20" fmla="*/ 2147483647 w 408"/>
                <a:gd name="T21" fmla="*/ 2147483647 h 198"/>
                <a:gd name="T22" fmla="*/ 2147483647 w 408"/>
                <a:gd name="T23" fmla="*/ 2147483647 h 198"/>
                <a:gd name="T24" fmla="*/ 2147483647 w 408"/>
                <a:gd name="T25" fmla="*/ 2147483647 h 198"/>
                <a:gd name="T26" fmla="*/ 2147483647 w 408"/>
                <a:gd name="T27" fmla="*/ 2147483647 h 198"/>
                <a:gd name="T28" fmla="*/ 2147483647 w 408"/>
                <a:gd name="T29" fmla="*/ 2147483647 h 198"/>
                <a:gd name="T30" fmla="*/ 2147483647 w 408"/>
                <a:gd name="T31" fmla="*/ 2147483647 h 198"/>
                <a:gd name="T32" fmla="*/ 2147483647 w 408"/>
                <a:gd name="T33" fmla="*/ 0 h 198"/>
                <a:gd name="T34" fmla="*/ 2147483647 w 408"/>
                <a:gd name="T35" fmla="*/ 2147483647 h 198"/>
                <a:gd name="T36" fmla="*/ 2147483647 w 408"/>
                <a:gd name="T37" fmla="*/ 2147483647 h 198"/>
                <a:gd name="T38" fmla="*/ 2147483647 w 408"/>
                <a:gd name="T39" fmla="*/ 2147483647 h 198"/>
                <a:gd name="T40" fmla="*/ 2147483647 w 408"/>
                <a:gd name="T41" fmla="*/ 2147483647 h 198"/>
                <a:gd name="T42" fmla="*/ 2147483647 w 408"/>
                <a:gd name="T43" fmla="*/ 2147483647 h 198"/>
                <a:gd name="T44" fmla="*/ 2147483647 w 408"/>
                <a:gd name="T45" fmla="*/ 2147483647 h 198"/>
                <a:gd name="T46" fmla="*/ 2147483647 w 408"/>
                <a:gd name="T47" fmla="*/ 2147483647 h 198"/>
                <a:gd name="T48" fmla="*/ 2147483647 w 408"/>
                <a:gd name="T49" fmla="*/ 2147483647 h 198"/>
                <a:gd name="T50" fmla="*/ 2147483647 w 408"/>
                <a:gd name="T51" fmla="*/ 2147483647 h 198"/>
                <a:gd name="T52" fmla="*/ 2147483647 w 408"/>
                <a:gd name="T53" fmla="*/ 2147483647 h 198"/>
                <a:gd name="T54" fmla="*/ 2147483647 w 408"/>
                <a:gd name="T55" fmla="*/ 2147483647 h 198"/>
                <a:gd name="T56" fmla="*/ 0 w 408"/>
                <a:gd name="T57" fmla="*/ 2147483647 h 198"/>
                <a:gd name="T58" fmla="*/ 2147483647 w 408"/>
                <a:gd name="T59" fmla="*/ 2147483647 h 198"/>
                <a:gd name="T60" fmla="*/ 2147483647 w 408"/>
                <a:gd name="T61" fmla="*/ 2147483647 h 198"/>
                <a:gd name="T62" fmla="*/ 2147483647 w 408"/>
                <a:gd name="T63" fmla="*/ 2147483647 h 198"/>
                <a:gd name="T64" fmla="*/ 0 w 408"/>
                <a:gd name="T65" fmla="*/ 2147483647 h 198"/>
                <a:gd name="T66" fmla="*/ 2147483647 w 408"/>
                <a:gd name="T67" fmla="*/ 2147483647 h 198"/>
                <a:gd name="T68" fmla="*/ 2147483647 w 408"/>
                <a:gd name="T69" fmla="*/ 2147483647 h 198"/>
                <a:gd name="T70" fmla="*/ 2147483647 w 408"/>
                <a:gd name="T71" fmla="*/ 2147483647 h 198"/>
                <a:gd name="T72" fmla="*/ 2147483647 w 408"/>
                <a:gd name="T73" fmla="*/ 2147483647 h 198"/>
                <a:gd name="T74" fmla="*/ 2147483647 w 408"/>
                <a:gd name="T75" fmla="*/ 2147483647 h 198"/>
                <a:gd name="T76" fmla="*/ 2147483647 w 408"/>
                <a:gd name="T77" fmla="*/ 2147483647 h 198"/>
                <a:gd name="T78" fmla="*/ 2147483647 w 408"/>
                <a:gd name="T79" fmla="*/ 2147483647 h 198"/>
                <a:gd name="T80" fmla="*/ 2147483647 w 408"/>
                <a:gd name="T81" fmla="*/ 2147483647 h 198"/>
                <a:gd name="T82" fmla="*/ 2147483647 w 408"/>
                <a:gd name="T83" fmla="*/ 2147483647 h 198"/>
                <a:gd name="T84" fmla="*/ 2147483647 w 408"/>
                <a:gd name="T85" fmla="*/ 2147483647 h 198"/>
                <a:gd name="T86" fmla="*/ 2147483647 w 408"/>
                <a:gd name="T87" fmla="*/ 2147483647 h 198"/>
                <a:gd name="T88" fmla="*/ 2147483647 w 408"/>
                <a:gd name="T89" fmla="*/ 2147483647 h 198"/>
                <a:gd name="T90" fmla="*/ 2147483647 w 408"/>
                <a:gd name="T91" fmla="*/ 2147483647 h 198"/>
                <a:gd name="T92" fmla="*/ 2147483647 w 408"/>
                <a:gd name="T93" fmla="*/ 2147483647 h 198"/>
                <a:gd name="T94" fmla="*/ 2147483647 w 408"/>
                <a:gd name="T95" fmla="*/ 2147483647 h 198"/>
                <a:gd name="T96" fmla="*/ 2147483647 w 408"/>
                <a:gd name="T97" fmla="*/ 2147483647 h 198"/>
                <a:gd name="T98" fmla="*/ 2147483647 w 408"/>
                <a:gd name="T99" fmla="*/ 2147483647 h 198"/>
                <a:gd name="T100" fmla="*/ 2147483647 w 408"/>
                <a:gd name="T101" fmla="*/ 2147483647 h 1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08"/>
                <a:gd name="T154" fmla="*/ 0 h 198"/>
                <a:gd name="T155" fmla="*/ 408 w 408"/>
                <a:gd name="T156" fmla="*/ 198 h 1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08" h="198">
                  <a:moveTo>
                    <a:pt x="306" y="66"/>
                  </a:moveTo>
                  <a:lnTo>
                    <a:pt x="318" y="78"/>
                  </a:lnTo>
                  <a:lnTo>
                    <a:pt x="324" y="90"/>
                  </a:lnTo>
                  <a:lnTo>
                    <a:pt x="330" y="96"/>
                  </a:lnTo>
                  <a:lnTo>
                    <a:pt x="342" y="90"/>
                  </a:lnTo>
                  <a:lnTo>
                    <a:pt x="372" y="120"/>
                  </a:lnTo>
                  <a:lnTo>
                    <a:pt x="342" y="102"/>
                  </a:lnTo>
                  <a:lnTo>
                    <a:pt x="342" y="120"/>
                  </a:lnTo>
                  <a:lnTo>
                    <a:pt x="336" y="132"/>
                  </a:lnTo>
                  <a:lnTo>
                    <a:pt x="336" y="162"/>
                  </a:lnTo>
                  <a:lnTo>
                    <a:pt x="342" y="168"/>
                  </a:lnTo>
                  <a:lnTo>
                    <a:pt x="348" y="180"/>
                  </a:lnTo>
                  <a:lnTo>
                    <a:pt x="354" y="186"/>
                  </a:lnTo>
                  <a:lnTo>
                    <a:pt x="360" y="186"/>
                  </a:lnTo>
                  <a:lnTo>
                    <a:pt x="372" y="156"/>
                  </a:lnTo>
                  <a:lnTo>
                    <a:pt x="378" y="162"/>
                  </a:lnTo>
                  <a:lnTo>
                    <a:pt x="390" y="168"/>
                  </a:lnTo>
                  <a:lnTo>
                    <a:pt x="396" y="162"/>
                  </a:lnTo>
                  <a:lnTo>
                    <a:pt x="408" y="138"/>
                  </a:lnTo>
                  <a:lnTo>
                    <a:pt x="408" y="126"/>
                  </a:lnTo>
                  <a:lnTo>
                    <a:pt x="396" y="120"/>
                  </a:lnTo>
                  <a:lnTo>
                    <a:pt x="390" y="108"/>
                  </a:lnTo>
                  <a:lnTo>
                    <a:pt x="390" y="90"/>
                  </a:lnTo>
                  <a:lnTo>
                    <a:pt x="396" y="84"/>
                  </a:lnTo>
                  <a:lnTo>
                    <a:pt x="372" y="66"/>
                  </a:lnTo>
                  <a:lnTo>
                    <a:pt x="372" y="60"/>
                  </a:lnTo>
                  <a:lnTo>
                    <a:pt x="366" y="54"/>
                  </a:lnTo>
                  <a:lnTo>
                    <a:pt x="366" y="42"/>
                  </a:lnTo>
                  <a:lnTo>
                    <a:pt x="360" y="30"/>
                  </a:lnTo>
                  <a:lnTo>
                    <a:pt x="348" y="24"/>
                  </a:lnTo>
                  <a:lnTo>
                    <a:pt x="330" y="18"/>
                  </a:lnTo>
                  <a:lnTo>
                    <a:pt x="288" y="18"/>
                  </a:lnTo>
                  <a:lnTo>
                    <a:pt x="282" y="0"/>
                  </a:lnTo>
                  <a:lnTo>
                    <a:pt x="246" y="0"/>
                  </a:lnTo>
                  <a:lnTo>
                    <a:pt x="234" y="6"/>
                  </a:lnTo>
                  <a:lnTo>
                    <a:pt x="228" y="12"/>
                  </a:lnTo>
                  <a:lnTo>
                    <a:pt x="222" y="24"/>
                  </a:lnTo>
                  <a:lnTo>
                    <a:pt x="210" y="36"/>
                  </a:lnTo>
                  <a:lnTo>
                    <a:pt x="204" y="36"/>
                  </a:lnTo>
                  <a:lnTo>
                    <a:pt x="198" y="30"/>
                  </a:lnTo>
                  <a:lnTo>
                    <a:pt x="192" y="30"/>
                  </a:lnTo>
                  <a:lnTo>
                    <a:pt x="168" y="42"/>
                  </a:lnTo>
                  <a:lnTo>
                    <a:pt x="144" y="66"/>
                  </a:lnTo>
                  <a:lnTo>
                    <a:pt x="132" y="72"/>
                  </a:lnTo>
                  <a:lnTo>
                    <a:pt x="120" y="72"/>
                  </a:lnTo>
                  <a:lnTo>
                    <a:pt x="114" y="66"/>
                  </a:lnTo>
                  <a:lnTo>
                    <a:pt x="102" y="60"/>
                  </a:lnTo>
                  <a:lnTo>
                    <a:pt x="90" y="42"/>
                  </a:lnTo>
                  <a:lnTo>
                    <a:pt x="78" y="54"/>
                  </a:lnTo>
                  <a:lnTo>
                    <a:pt x="60" y="54"/>
                  </a:lnTo>
                  <a:lnTo>
                    <a:pt x="48" y="42"/>
                  </a:lnTo>
                  <a:lnTo>
                    <a:pt x="48" y="18"/>
                  </a:lnTo>
                  <a:lnTo>
                    <a:pt x="36" y="6"/>
                  </a:lnTo>
                  <a:lnTo>
                    <a:pt x="24" y="6"/>
                  </a:lnTo>
                  <a:lnTo>
                    <a:pt x="18" y="12"/>
                  </a:lnTo>
                  <a:lnTo>
                    <a:pt x="6" y="12"/>
                  </a:lnTo>
                  <a:lnTo>
                    <a:pt x="0" y="18"/>
                  </a:lnTo>
                  <a:lnTo>
                    <a:pt x="0" y="36"/>
                  </a:lnTo>
                  <a:lnTo>
                    <a:pt x="6" y="42"/>
                  </a:lnTo>
                  <a:lnTo>
                    <a:pt x="6" y="48"/>
                  </a:lnTo>
                  <a:lnTo>
                    <a:pt x="24" y="48"/>
                  </a:lnTo>
                  <a:lnTo>
                    <a:pt x="30" y="54"/>
                  </a:lnTo>
                  <a:lnTo>
                    <a:pt x="12" y="72"/>
                  </a:lnTo>
                  <a:lnTo>
                    <a:pt x="6" y="72"/>
                  </a:lnTo>
                  <a:lnTo>
                    <a:pt x="6" y="96"/>
                  </a:lnTo>
                  <a:lnTo>
                    <a:pt x="0" y="102"/>
                  </a:lnTo>
                  <a:lnTo>
                    <a:pt x="6" y="108"/>
                  </a:lnTo>
                  <a:lnTo>
                    <a:pt x="48" y="102"/>
                  </a:lnTo>
                  <a:lnTo>
                    <a:pt x="60" y="120"/>
                  </a:lnTo>
                  <a:lnTo>
                    <a:pt x="90" y="114"/>
                  </a:lnTo>
                  <a:lnTo>
                    <a:pt x="90" y="126"/>
                  </a:lnTo>
                  <a:lnTo>
                    <a:pt x="84" y="132"/>
                  </a:lnTo>
                  <a:lnTo>
                    <a:pt x="84" y="150"/>
                  </a:lnTo>
                  <a:lnTo>
                    <a:pt x="90" y="156"/>
                  </a:lnTo>
                  <a:lnTo>
                    <a:pt x="108" y="156"/>
                  </a:lnTo>
                  <a:lnTo>
                    <a:pt x="114" y="150"/>
                  </a:lnTo>
                  <a:lnTo>
                    <a:pt x="120" y="150"/>
                  </a:lnTo>
                  <a:lnTo>
                    <a:pt x="120" y="132"/>
                  </a:lnTo>
                  <a:lnTo>
                    <a:pt x="138" y="126"/>
                  </a:lnTo>
                  <a:lnTo>
                    <a:pt x="138" y="150"/>
                  </a:lnTo>
                  <a:lnTo>
                    <a:pt x="144" y="168"/>
                  </a:lnTo>
                  <a:lnTo>
                    <a:pt x="144" y="180"/>
                  </a:lnTo>
                  <a:lnTo>
                    <a:pt x="150" y="192"/>
                  </a:lnTo>
                  <a:lnTo>
                    <a:pt x="156" y="198"/>
                  </a:lnTo>
                  <a:lnTo>
                    <a:pt x="162" y="198"/>
                  </a:lnTo>
                  <a:lnTo>
                    <a:pt x="180" y="192"/>
                  </a:lnTo>
                  <a:lnTo>
                    <a:pt x="198" y="174"/>
                  </a:lnTo>
                  <a:lnTo>
                    <a:pt x="204" y="174"/>
                  </a:lnTo>
                  <a:lnTo>
                    <a:pt x="198" y="168"/>
                  </a:lnTo>
                  <a:lnTo>
                    <a:pt x="186" y="162"/>
                  </a:lnTo>
                  <a:lnTo>
                    <a:pt x="180" y="150"/>
                  </a:lnTo>
                  <a:lnTo>
                    <a:pt x="174" y="144"/>
                  </a:lnTo>
                  <a:lnTo>
                    <a:pt x="168" y="132"/>
                  </a:lnTo>
                  <a:lnTo>
                    <a:pt x="162" y="126"/>
                  </a:lnTo>
                  <a:lnTo>
                    <a:pt x="186" y="102"/>
                  </a:lnTo>
                  <a:lnTo>
                    <a:pt x="222" y="84"/>
                  </a:lnTo>
                  <a:lnTo>
                    <a:pt x="228" y="72"/>
                  </a:lnTo>
                  <a:lnTo>
                    <a:pt x="246" y="54"/>
                  </a:lnTo>
                  <a:lnTo>
                    <a:pt x="258" y="48"/>
                  </a:lnTo>
                  <a:lnTo>
                    <a:pt x="276" y="54"/>
                  </a:lnTo>
                  <a:lnTo>
                    <a:pt x="288" y="60"/>
                  </a:lnTo>
                  <a:lnTo>
                    <a:pt x="306" y="6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5" name="Nicaragua" descr="© INSCALE GmbH, 05.05.2010&#10;http://www.presentationload.com/">
              <a:extLst>
                <a:ext uri="{FF2B5EF4-FFF2-40B4-BE49-F238E27FC236}">
                  <a16:creationId xmlns:a16="http://schemas.microsoft.com/office/drawing/2014/main" id="{B23732AD-9A9E-439D-900F-937A090CD790}"/>
                </a:ext>
              </a:extLst>
            </p:cNvPr>
            <p:cNvSpPr>
              <a:spLocks/>
            </p:cNvSpPr>
            <p:nvPr>
              <p:custDataLst>
                <p:tags r:id="rId10"/>
              </p:custDataLst>
            </p:nvPr>
          </p:nvSpPr>
          <p:spPr bwMode="gray">
            <a:xfrm>
              <a:off x="4979407" y="3251911"/>
              <a:ext cx="125947" cy="128981"/>
            </a:xfrm>
            <a:custGeom>
              <a:avLst/>
              <a:gdLst>
                <a:gd name="T0" fmla="*/ 2147483647 w 324"/>
                <a:gd name="T1" fmla="*/ 2147483647 h 330"/>
                <a:gd name="T2" fmla="*/ 2147483647 w 324"/>
                <a:gd name="T3" fmla="*/ 0 h 330"/>
                <a:gd name="T4" fmla="*/ 2147483647 w 324"/>
                <a:gd name="T5" fmla="*/ 2147483647 h 330"/>
                <a:gd name="T6" fmla="*/ 2147483647 w 324"/>
                <a:gd name="T7" fmla="*/ 2147483647 h 330"/>
                <a:gd name="T8" fmla="*/ 2147483647 w 324"/>
                <a:gd name="T9" fmla="*/ 0 h 330"/>
                <a:gd name="T10" fmla="*/ 2147483647 w 324"/>
                <a:gd name="T11" fmla="*/ 2147483647 h 330"/>
                <a:gd name="T12" fmla="*/ 2147483647 w 324"/>
                <a:gd name="T13" fmla="*/ 2147483647 h 330"/>
                <a:gd name="T14" fmla="*/ 2147483647 w 324"/>
                <a:gd name="T15" fmla="*/ 2147483647 h 330"/>
                <a:gd name="T16" fmla="*/ 2147483647 w 324"/>
                <a:gd name="T17" fmla="*/ 2147483647 h 330"/>
                <a:gd name="T18" fmla="*/ 2147483647 w 324"/>
                <a:gd name="T19" fmla="*/ 2147483647 h 330"/>
                <a:gd name="T20" fmla="*/ 2147483647 w 324"/>
                <a:gd name="T21" fmla="*/ 2147483647 h 330"/>
                <a:gd name="T22" fmla="*/ 2147483647 w 324"/>
                <a:gd name="T23" fmla="*/ 2147483647 h 330"/>
                <a:gd name="T24" fmla="*/ 2147483647 w 324"/>
                <a:gd name="T25" fmla="*/ 2147483647 h 330"/>
                <a:gd name="T26" fmla="*/ 2147483647 w 324"/>
                <a:gd name="T27" fmla="*/ 2147483647 h 330"/>
                <a:gd name="T28" fmla="*/ 2147483647 w 324"/>
                <a:gd name="T29" fmla="*/ 2147483647 h 330"/>
                <a:gd name="T30" fmla="*/ 2147483647 w 324"/>
                <a:gd name="T31" fmla="*/ 2147483647 h 330"/>
                <a:gd name="T32" fmla="*/ 2147483647 w 324"/>
                <a:gd name="T33" fmla="*/ 2147483647 h 330"/>
                <a:gd name="T34" fmla="*/ 2147483647 w 324"/>
                <a:gd name="T35" fmla="*/ 2147483647 h 330"/>
                <a:gd name="T36" fmla="*/ 2147483647 w 324"/>
                <a:gd name="T37" fmla="*/ 2147483647 h 330"/>
                <a:gd name="T38" fmla="*/ 2147483647 w 324"/>
                <a:gd name="T39" fmla="*/ 2147483647 h 330"/>
                <a:gd name="T40" fmla="*/ 2147483647 w 324"/>
                <a:gd name="T41" fmla="*/ 2147483647 h 330"/>
                <a:gd name="T42" fmla="*/ 2147483647 w 324"/>
                <a:gd name="T43" fmla="*/ 2147483647 h 330"/>
                <a:gd name="T44" fmla="*/ 2147483647 w 324"/>
                <a:gd name="T45" fmla="*/ 2147483647 h 330"/>
                <a:gd name="T46" fmla="*/ 2147483647 w 324"/>
                <a:gd name="T47" fmla="*/ 2147483647 h 330"/>
                <a:gd name="T48" fmla="*/ 2147483647 w 324"/>
                <a:gd name="T49" fmla="*/ 2147483647 h 330"/>
                <a:gd name="T50" fmla="*/ 2147483647 w 324"/>
                <a:gd name="T51" fmla="*/ 2147483647 h 330"/>
                <a:gd name="T52" fmla="*/ 2147483647 w 324"/>
                <a:gd name="T53" fmla="*/ 2147483647 h 330"/>
                <a:gd name="T54" fmla="*/ 2147483647 w 324"/>
                <a:gd name="T55" fmla="*/ 2147483647 h 330"/>
                <a:gd name="T56" fmla="*/ 2147483647 w 324"/>
                <a:gd name="T57" fmla="*/ 2147483647 h 330"/>
                <a:gd name="T58" fmla="*/ 2147483647 w 324"/>
                <a:gd name="T59" fmla="*/ 2147483647 h 330"/>
                <a:gd name="T60" fmla="*/ 2147483647 w 324"/>
                <a:gd name="T61" fmla="*/ 2147483647 h 330"/>
                <a:gd name="T62" fmla="*/ 2147483647 w 324"/>
                <a:gd name="T63" fmla="*/ 2147483647 h 330"/>
                <a:gd name="T64" fmla="*/ 2147483647 w 324"/>
                <a:gd name="T65" fmla="*/ 2147483647 h 330"/>
                <a:gd name="T66" fmla="*/ 2147483647 w 324"/>
                <a:gd name="T67" fmla="*/ 2147483647 h 330"/>
                <a:gd name="T68" fmla="*/ 2147483647 w 324"/>
                <a:gd name="T69" fmla="*/ 2147483647 h 330"/>
                <a:gd name="T70" fmla="*/ 2147483647 w 324"/>
                <a:gd name="T71" fmla="*/ 2147483647 h 330"/>
                <a:gd name="T72" fmla="*/ 2147483647 w 324"/>
                <a:gd name="T73" fmla="*/ 2147483647 h 330"/>
                <a:gd name="T74" fmla="*/ 2147483647 w 324"/>
                <a:gd name="T75" fmla="*/ 2147483647 h 330"/>
                <a:gd name="T76" fmla="*/ 2147483647 w 324"/>
                <a:gd name="T77" fmla="*/ 2147483647 h 330"/>
                <a:gd name="T78" fmla="*/ 2147483647 w 324"/>
                <a:gd name="T79" fmla="*/ 2147483647 h 330"/>
                <a:gd name="T80" fmla="*/ 2147483647 w 324"/>
                <a:gd name="T81" fmla="*/ 2147483647 h 3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4"/>
                <a:gd name="T124" fmla="*/ 0 h 330"/>
                <a:gd name="T125" fmla="*/ 324 w 324"/>
                <a:gd name="T126" fmla="*/ 330 h 3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4" h="330">
                  <a:moveTo>
                    <a:pt x="324" y="18"/>
                  </a:moveTo>
                  <a:lnTo>
                    <a:pt x="318" y="12"/>
                  </a:lnTo>
                  <a:lnTo>
                    <a:pt x="318" y="6"/>
                  </a:lnTo>
                  <a:lnTo>
                    <a:pt x="312" y="0"/>
                  </a:lnTo>
                  <a:lnTo>
                    <a:pt x="264" y="0"/>
                  </a:lnTo>
                  <a:lnTo>
                    <a:pt x="264" y="6"/>
                  </a:lnTo>
                  <a:lnTo>
                    <a:pt x="252" y="18"/>
                  </a:lnTo>
                  <a:lnTo>
                    <a:pt x="240" y="18"/>
                  </a:lnTo>
                  <a:lnTo>
                    <a:pt x="222" y="0"/>
                  </a:lnTo>
                  <a:lnTo>
                    <a:pt x="210" y="0"/>
                  </a:lnTo>
                  <a:lnTo>
                    <a:pt x="198" y="12"/>
                  </a:lnTo>
                  <a:lnTo>
                    <a:pt x="198" y="30"/>
                  </a:lnTo>
                  <a:lnTo>
                    <a:pt x="180" y="30"/>
                  </a:lnTo>
                  <a:lnTo>
                    <a:pt x="168" y="54"/>
                  </a:lnTo>
                  <a:lnTo>
                    <a:pt x="144" y="78"/>
                  </a:lnTo>
                  <a:lnTo>
                    <a:pt x="126" y="78"/>
                  </a:lnTo>
                  <a:lnTo>
                    <a:pt x="120" y="72"/>
                  </a:lnTo>
                  <a:lnTo>
                    <a:pt x="120" y="66"/>
                  </a:lnTo>
                  <a:lnTo>
                    <a:pt x="108" y="66"/>
                  </a:lnTo>
                  <a:lnTo>
                    <a:pt x="102" y="72"/>
                  </a:lnTo>
                  <a:lnTo>
                    <a:pt x="96" y="84"/>
                  </a:lnTo>
                  <a:lnTo>
                    <a:pt x="60" y="84"/>
                  </a:lnTo>
                  <a:lnTo>
                    <a:pt x="54" y="90"/>
                  </a:lnTo>
                  <a:lnTo>
                    <a:pt x="54" y="102"/>
                  </a:lnTo>
                  <a:lnTo>
                    <a:pt x="60" y="108"/>
                  </a:lnTo>
                  <a:lnTo>
                    <a:pt x="60" y="120"/>
                  </a:lnTo>
                  <a:lnTo>
                    <a:pt x="66" y="126"/>
                  </a:lnTo>
                  <a:lnTo>
                    <a:pt x="48" y="126"/>
                  </a:lnTo>
                  <a:lnTo>
                    <a:pt x="48" y="144"/>
                  </a:lnTo>
                  <a:lnTo>
                    <a:pt x="36" y="150"/>
                  </a:lnTo>
                  <a:lnTo>
                    <a:pt x="0" y="150"/>
                  </a:lnTo>
                  <a:lnTo>
                    <a:pt x="48" y="204"/>
                  </a:lnTo>
                  <a:lnTo>
                    <a:pt x="48" y="210"/>
                  </a:lnTo>
                  <a:lnTo>
                    <a:pt x="54" y="216"/>
                  </a:lnTo>
                  <a:lnTo>
                    <a:pt x="54" y="228"/>
                  </a:lnTo>
                  <a:lnTo>
                    <a:pt x="66" y="252"/>
                  </a:lnTo>
                  <a:lnTo>
                    <a:pt x="72" y="258"/>
                  </a:lnTo>
                  <a:lnTo>
                    <a:pt x="96" y="270"/>
                  </a:lnTo>
                  <a:lnTo>
                    <a:pt x="108" y="282"/>
                  </a:lnTo>
                  <a:lnTo>
                    <a:pt x="114" y="294"/>
                  </a:lnTo>
                  <a:lnTo>
                    <a:pt x="138" y="294"/>
                  </a:lnTo>
                  <a:lnTo>
                    <a:pt x="132" y="294"/>
                  </a:lnTo>
                  <a:lnTo>
                    <a:pt x="120" y="282"/>
                  </a:lnTo>
                  <a:lnTo>
                    <a:pt x="120" y="276"/>
                  </a:lnTo>
                  <a:lnTo>
                    <a:pt x="126" y="270"/>
                  </a:lnTo>
                  <a:lnTo>
                    <a:pt x="138" y="270"/>
                  </a:lnTo>
                  <a:lnTo>
                    <a:pt x="138" y="264"/>
                  </a:lnTo>
                  <a:lnTo>
                    <a:pt x="132" y="258"/>
                  </a:lnTo>
                  <a:lnTo>
                    <a:pt x="126" y="258"/>
                  </a:lnTo>
                  <a:lnTo>
                    <a:pt x="120" y="264"/>
                  </a:lnTo>
                  <a:lnTo>
                    <a:pt x="114" y="264"/>
                  </a:lnTo>
                  <a:lnTo>
                    <a:pt x="114" y="222"/>
                  </a:lnTo>
                  <a:lnTo>
                    <a:pt x="120" y="222"/>
                  </a:lnTo>
                  <a:lnTo>
                    <a:pt x="132" y="228"/>
                  </a:lnTo>
                  <a:lnTo>
                    <a:pt x="144" y="240"/>
                  </a:lnTo>
                  <a:lnTo>
                    <a:pt x="156" y="246"/>
                  </a:lnTo>
                  <a:lnTo>
                    <a:pt x="180" y="270"/>
                  </a:lnTo>
                  <a:lnTo>
                    <a:pt x="192" y="306"/>
                  </a:lnTo>
                  <a:lnTo>
                    <a:pt x="210" y="306"/>
                  </a:lnTo>
                  <a:lnTo>
                    <a:pt x="216" y="312"/>
                  </a:lnTo>
                  <a:lnTo>
                    <a:pt x="222" y="312"/>
                  </a:lnTo>
                  <a:lnTo>
                    <a:pt x="222" y="318"/>
                  </a:lnTo>
                  <a:lnTo>
                    <a:pt x="234" y="330"/>
                  </a:lnTo>
                  <a:lnTo>
                    <a:pt x="270" y="330"/>
                  </a:lnTo>
                  <a:lnTo>
                    <a:pt x="270" y="324"/>
                  </a:lnTo>
                  <a:lnTo>
                    <a:pt x="258" y="312"/>
                  </a:lnTo>
                  <a:lnTo>
                    <a:pt x="252" y="300"/>
                  </a:lnTo>
                  <a:lnTo>
                    <a:pt x="252" y="276"/>
                  </a:lnTo>
                  <a:lnTo>
                    <a:pt x="264" y="264"/>
                  </a:lnTo>
                  <a:lnTo>
                    <a:pt x="270" y="264"/>
                  </a:lnTo>
                  <a:lnTo>
                    <a:pt x="270" y="246"/>
                  </a:lnTo>
                  <a:lnTo>
                    <a:pt x="264" y="234"/>
                  </a:lnTo>
                  <a:lnTo>
                    <a:pt x="264" y="222"/>
                  </a:lnTo>
                  <a:lnTo>
                    <a:pt x="270" y="174"/>
                  </a:lnTo>
                  <a:lnTo>
                    <a:pt x="282" y="192"/>
                  </a:lnTo>
                  <a:lnTo>
                    <a:pt x="288" y="108"/>
                  </a:lnTo>
                  <a:lnTo>
                    <a:pt x="288" y="102"/>
                  </a:lnTo>
                  <a:lnTo>
                    <a:pt x="294" y="96"/>
                  </a:lnTo>
                  <a:lnTo>
                    <a:pt x="306" y="72"/>
                  </a:lnTo>
                  <a:lnTo>
                    <a:pt x="312" y="66"/>
                  </a:lnTo>
                  <a:lnTo>
                    <a:pt x="324" y="42"/>
                  </a:lnTo>
                  <a:lnTo>
                    <a:pt x="324"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6" name="Mexico" descr="© INSCALE GmbH, 05.05.2010&#10;http://www.presentationload.com/">
              <a:extLst>
                <a:ext uri="{FF2B5EF4-FFF2-40B4-BE49-F238E27FC236}">
                  <a16:creationId xmlns:a16="http://schemas.microsoft.com/office/drawing/2014/main" id="{73EEF231-D7AA-469E-B07B-65543AAA073E}"/>
                </a:ext>
              </a:extLst>
            </p:cNvPr>
            <p:cNvSpPr>
              <a:spLocks/>
            </p:cNvSpPr>
            <p:nvPr>
              <p:custDataLst>
                <p:tags r:id="rId11"/>
              </p:custDataLst>
            </p:nvPr>
          </p:nvSpPr>
          <p:spPr bwMode="gray">
            <a:xfrm>
              <a:off x="4313260" y="2695018"/>
              <a:ext cx="722291" cy="565997"/>
            </a:xfrm>
            <a:custGeom>
              <a:avLst/>
              <a:gdLst>
                <a:gd name="T0" fmla="*/ 2147483647 w 1860"/>
                <a:gd name="T1" fmla="*/ 2147483647 h 1458"/>
                <a:gd name="T2" fmla="*/ 2147483647 w 1860"/>
                <a:gd name="T3" fmla="*/ 2147483647 h 1458"/>
                <a:gd name="T4" fmla="*/ 2147483647 w 1860"/>
                <a:gd name="T5" fmla="*/ 2147483647 h 1458"/>
                <a:gd name="T6" fmla="*/ 2147483647 w 1860"/>
                <a:gd name="T7" fmla="*/ 2147483647 h 1458"/>
                <a:gd name="T8" fmla="*/ 2147483647 w 1860"/>
                <a:gd name="T9" fmla="*/ 2147483647 h 1458"/>
                <a:gd name="T10" fmla="*/ 2147483647 w 1860"/>
                <a:gd name="T11" fmla="*/ 2147483647 h 1458"/>
                <a:gd name="T12" fmla="*/ 2147483647 w 1860"/>
                <a:gd name="T13" fmla="*/ 2147483647 h 1458"/>
                <a:gd name="T14" fmla="*/ 2147483647 w 1860"/>
                <a:gd name="T15" fmla="*/ 2147483647 h 1458"/>
                <a:gd name="T16" fmla="*/ 2147483647 w 1860"/>
                <a:gd name="T17" fmla="*/ 2147483647 h 1458"/>
                <a:gd name="T18" fmla="*/ 2147483647 w 1860"/>
                <a:gd name="T19" fmla="*/ 2147483647 h 1458"/>
                <a:gd name="T20" fmla="*/ 2147483647 w 1860"/>
                <a:gd name="T21" fmla="*/ 2147483647 h 1458"/>
                <a:gd name="T22" fmla="*/ 2147483647 w 1860"/>
                <a:gd name="T23" fmla="*/ 2147483647 h 1458"/>
                <a:gd name="T24" fmla="*/ 2147483647 w 1860"/>
                <a:gd name="T25" fmla="*/ 2147483647 h 1458"/>
                <a:gd name="T26" fmla="*/ 2147483647 w 1860"/>
                <a:gd name="T27" fmla="*/ 2147483647 h 1458"/>
                <a:gd name="T28" fmla="*/ 2147483647 w 1860"/>
                <a:gd name="T29" fmla="*/ 2147483647 h 1458"/>
                <a:gd name="T30" fmla="*/ 2147483647 w 1860"/>
                <a:gd name="T31" fmla="*/ 2147483647 h 1458"/>
                <a:gd name="T32" fmla="*/ 2147483647 w 1860"/>
                <a:gd name="T33" fmla="*/ 2147483647 h 1458"/>
                <a:gd name="T34" fmla="*/ 2147483647 w 1860"/>
                <a:gd name="T35" fmla="*/ 2147483647 h 1458"/>
                <a:gd name="T36" fmla="*/ 2147483647 w 1860"/>
                <a:gd name="T37" fmla="*/ 2147483647 h 1458"/>
                <a:gd name="T38" fmla="*/ 2147483647 w 1860"/>
                <a:gd name="T39" fmla="*/ 2147483647 h 1458"/>
                <a:gd name="T40" fmla="*/ 2147483647 w 1860"/>
                <a:gd name="T41" fmla="*/ 2147483647 h 1458"/>
                <a:gd name="T42" fmla="*/ 2147483647 w 1860"/>
                <a:gd name="T43" fmla="*/ 2147483647 h 1458"/>
                <a:gd name="T44" fmla="*/ 2147483647 w 1860"/>
                <a:gd name="T45" fmla="*/ 2147483647 h 1458"/>
                <a:gd name="T46" fmla="*/ 2147483647 w 1860"/>
                <a:gd name="T47" fmla="*/ 2147483647 h 1458"/>
                <a:gd name="T48" fmla="*/ 2147483647 w 1860"/>
                <a:gd name="T49" fmla="*/ 2147483647 h 1458"/>
                <a:gd name="T50" fmla="*/ 2147483647 w 1860"/>
                <a:gd name="T51" fmla="*/ 2147483647 h 1458"/>
                <a:gd name="T52" fmla="*/ 2147483647 w 1860"/>
                <a:gd name="T53" fmla="*/ 2147483647 h 1458"/>
                <a:gd name="T54" fmla="*/ 2147483647 w 1860"/>
                <a:gd name="T55" fmla="*/ 2147483647 h 1458"/>
                <a:gd name="T56" fmla="*/ 0 w 1860"/>
                <a:gd name="T57" fmla="*/ 2147483647 h 1458"/>
                <a:gd name="T58" fmla="*/ 2147483647 w 1860"/>
                <a:gd name="T59" fmla="*/ 2147483647 h 1458"/>
                <a:gd name="T60" fmla="*/ 2147483647 w 1860"/>
                <a:gd name="T61" fmla="*/ 2147483647 h 1458"/>
                <a:gd name="T62" fmla="*/ 2147483647 w 1860"/>
                <a:gd name="T63" fmla="*/ 2147483647 h 1458"/>
                <a:gd name="T64" fmla="*/ 2147483647 w 1860"/>
                <a:gd name="T65" fmla="*/ 2147483647 h 1458"/>
                <a:gd name="T66" fmla="*/ 2147483647 w 1860"/>
                <a:gd name="T67" fmla="*/ 2147483647 h 1458"/>
                <a:gd name="T68" fmla="*/ 2147483647 w 1860"/>
                <a:gd name="T69" fmla="*/ 2147483647 h 1458"/>
                <a:gd name="T70" fmla="*/ 2147483647 w 1860"/>
                <a:gd name="T71" fmla="*/ 2147483647 h 1458"/>
                <a:gd name="T72" fmla="*/ 2147483647 w 1860"/>
                <a:gd name="T73" fmla="*/ 2147483647 h 1458"/>
                <a:gd name="T74" fmla="*/ 2147483647 w 1860"/>
                <a:gd name="T75" fmla="*/ 2147483647 h 1458"/>
                <a:gd name="T76" fmla="*/ 2147483647 w 1860"/>
                <a:gd name="T77" fmla="*/ 2147483647 h 1458"/>
                <a:gd name="T78" fmla="*/ 2147483647 w 1860"/>
                <a:gd name="T79" fmla="*/ 2147483647 h 1458"/>
                <a:gd name="T80" fmla="*/ 2147483647 w 1860"/>
                <a:gd name="T81" fmla="*/ 2147483647 h 1458"/>
                <a:gd name="T82" fmla="*/ 2147483647 w 1860"/>
                <a:gd name="T83" fmla="*/ 2147483647 h 1458"/>
                <a:gd name="T84" fmla="*/ 2147483647 w 1860"/>
                <a:gd name="T85" fmla="*/ 2147483647 h 1458"/>
                <a:gd name="T86" fmla="*/ 2147483647 w 1860"/>
                <a:gd name="T87" fmla="*/ 2147483647 h 1458"/>
                <a:gd name="T88" fmla="*/ 2147483647 w 1860"/>
                <a:gd name="T89" fmla="*/ 2147483647 h 1458"/>
                <a:gd name="T90" fmla="*/ 2147483647 w 1860"/>
                <a:gd name="T91" fmla="*/ 2147483647 h 1458"/>
                <a:gd name="T92" fmla="*/ 2147483647 w 1860"/>
                <a:gd name="T93" fmla="*/ 2147483647 h 1458"/>
                <a:gd name="T94" fmla="*/ 2147483647 w 1860"/>
                <a:gd name="T95" fmla="*/ 2147483647 h 1458"/>
                <a:gd name="T96" fmla="*/ 2147483647 w 1860"/>
                <a:gd name="T97" fmla="*/ 2147483647 h 1458"/>
                <a:gd name="T98" fmla="*/ 2147483647 w 1860"/>
                <a:gd name="T99" fmla="*/ 2147483647 h 1458"/>
                <a:gd name="T100" fmla="*/ 2147483647 w 1860"/>
                <a:gd name="T101" fmla="*/ 2147483647 h 1458"/>
                <a:gd name="T102" fmla="*/ 2147483647 w 1860"/>
                <a:gd name="T103" fmla="*/ 2147483647 h 1458"/>
                <a:gd name="T104" fmla="*/ 2147483647 w 1860"/>
                <a:gd name="T105" fmla="*/ 2147483647 h 1458"/>
                <a:gd name="T106" fmla="*/ 2147483647 w 1860"/>
                <a:gd name="T107" fmla="*/ 2147483647 h 1458"/>
                <a:gd name="T108" fmla="*/ 2147483647 w 1860"/>
                <a:gd name="T109" fmla="*/ 2147483647 h 1458"/>
                <a:gd name="T110" fmla="*/ 2147483647 w 1860"/>
                <a:gd name="T111" fmla="*/ 2147483647 h 1458"/>
                <a:gd name="T112" fmla="*/ 2147483647 w 1860"/>
                <a:gd name="T113" fmla="*/ 2147483647 h 1458"/>
                <a:gd name="T114" fmla="*/ 2147483647 w 1860"/>
                <a:gd name="T115" fmla="*/ 2147483647 h 1458"/>
                <a:gd name="T116" fmla="*/ 2147483647 w 1860"/>
                <a:gd name="T117" fmla="*/ 2147483647 h 1458"/>
                <a:gd name="T118" fmla="*/ 2147483647 w 1860"/>
                <a:gd name="T119" fmla="*/ 2147483647 h 1458"/>
                <a:gd name="T120" fmla="*/ 2147483647 w 1860"/>
                <a:gd name="T121" fmla="*/ 2147483647 h 145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0"/>
                <a:gd name="T184" fmla="*/ 0 h 1458"/>
                <a:gd name="T185" fmla="*/ 1860 w 1860"/>
                <a:gd name="T186" fmla="*/ 1458 h 145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0" h="1458">
                  <a:moveTo>
                    <a:pt x="1422" y="1440"/>
                  </a:moveTo>
                  <a:lnTo>
                    <a:pt x="1422" y="1380"/>
                  </a:lnTo>
                  <a:lnTo>
                    <a:pt x="1452" y="1332"/>
                  </a:lnTo>
                  <a:lnTo>
                    <a:pt x="1542" y="1338"/>
                  </a:lnTo>
                  <a:lnTo>
                    <a:pt x="1542" y="1320"/>
                  </a:lnTo>
                  <a:lnTo>
                    <a:pt x="1548" y="1320"/>
                  </a:lnTo>
                  <a:lnTo>
                    <a:pt x="1554" y="1314"/>
                  </a:lnTo>
                  <a:lnTo>
                    <a:pt x="1554" y="1302"/>
                  </a:lnTo>
                  <a:lnTo>
                    <a:pt x="1536" y="1302"/>
                  </a:lnTo>
                  <a:lnTo>
                    <a:pt x="1530" y="1278"/>
                  </a:lnTo>
                  <a:lnTo>
                    <a:pt x="1524" y="1278"/>
                  </a:lnTo>
                  <a:lnTo>
                    <a:pt x="1512" y="1272"/>
                  </a:lnTo>
                  <a:lnTo>
                    <a:pt x="1506" y="1272"/>
                  </a:lnTo>
                  <a:lnTo>
                    <a:pt x="1500" y="1266"/>
                  </a:lnTo>
                  <a:lnTo>
                    <a:pt x="1494" y="1254"/>
                  </a:lnTo>
                  <a:lnTo>
                    <a:pt x="1494" y="1248"/>
                  </a:lnTo>
                  <a:lnTo>
                    <a:pt x="1482" y="1242"/>
                  </a:lnTo>
                  <a:lnTo>
                    <a:pt x="1506" y="1242"/>
                  </a:lnTo>
                  <a:lnTo>
                    <a:pt x="1518" y="1236"/>
                  </a:lnTo>
                  <a:lnTo>
                    <a:pt x="1524" y="1236"/>
                  </a:lnTo>
                  <a:lnTo>
                    <a:pt x="1524" y="1212"/>
                  </a:lnTo>
                  <a:lnTo>
                    <a:pt x="1518" y="1200"/>
                  </a:lnTo>
                  <a:lnTo>
                    <a:pt x="1518" y="1188"/>
                  </a:lnTo>
                  <a:lnTo>
                    <a:pt x="1650" y="1194"/>
                  </a:lnTo>
                  <a:lnTo>
                    <a:pt x="1656" y="1182"/>
                  </a:lnTo>
                  <a:lnTo>
                    <a:pt x="1656" y="1176"/>
                  </a:lnTo>
                  <a:lnTo>
                    <a:pt x="1662" y="1176"/>
                  </a:lnTo>
                  <a:lnTo>
                    <a:pt x="1668" y="1182"/>
                  </a:lnTo>
                  <a:lnTo>
                    <a:pt x="1668" y="1188"/>
                  </a:lnTo>
                  <a:lnTo>
                    <a:pt x="1674" y="1188"/>
                  </a:lnTo>
                  <a:lnTo>
                    <a:pt x="1680" y="1182"/>
                  </a:lnTo>
                  <a:lnTo>
                    <a:pt x="1692" y="1176"/>
                  </a:lnTo>
                  <a:lnTo>
                    <a:pt x="1698" y="1164"/>
                  </a:lnTo>
                  <a:lnTo>
                    <a:pt x="1698" y="1152"/>
                  </a:lnTo>
                  <a:lnTo>
                    <a:pt x="1704" y="1146"/>
                  </a:lnTo>
                  <a:lnTo>
                    <a:pt x="1704" y="1140"/>
                  </a:lnTo>
                  <a:lnTo>
                    <a:pt x="1710" y="1152"/>
                  </a:lnTo>
                  <a:lnTo>
                    <a:pt x="1746" y="1116"/>
                  </a:lnTo>
                  <a:lnTo>
                    <a:pt x="1746" y="1122"/>
                  </a:lnTo>
                  <a:lnTo>
                    <a:pt x="1740" y="1128"/>
                  </a:lnTo>
                  <a:lnTo>
                    <a:pt x="1740" y="1146"/>
                  </a:lnTo>
                  <a:lnTo>
                    <a:pt x="1746" y="1152"/>
                  </a:lnTo>
                  <a:lnTo>
                    <a:pt x="1758" y="1152"/>
                  </a:lnTo>
                  <a:lnTo>
                    <a:pt x="1782" y="1086"/>
                  </a:lnTo>
                  <a:lnTo>
                    <a:pt x="1770" y="1074"/>
                  </a:lnTo>
                  <a:lnTo>
                    <a:pt x="1794" y="1068"/>
                  </a:lnTo>
                  <a:lnTo>
                    <a:pt x="1794" y="1056"/>
                  </a:lnTo>
                  <a:lnTo>
                    <a:pt x="1776" y="1050"/>
                  </a:lnTo>
                  <a:lnTo>
                    <a:pt x="1794" y="1032"/>
                  </a:lnTo>
                  <a:lnTo>
                    <a:pt x="1800" y="1008"/>
                  </a:lnTo>
                  <a:lnTo>
                    <a:pt x="1806" y="996"/>
                  </a:lnTo>
                  <a:lnTo>
                    <a:pt x="1818" y="990"/>
                  </a:lnTo>
                  <a:lnTo>
                    <a:pt x="1824" y="978"/>
                  </a:lnTo>
                  <a:lnTo>
                    <a:pt x="1836" y="966"/>
                  </a:lnTo>
                  <a:lnTo>
                    <a:pt x="1842" y="954"/>
                  </a:lnTo>
                  <a:lnTo>
                    <a:pt x="1848" y="948"/>
                  </a:lnTo>
                  <a:lnTo>
                    <a:pt x="1854" y="936"/>
                  </a:lnTo>
                  <a:lnTo>
                    <a:pt x="1854" y="930"/>
                  </a:lnTo>
                  <a:lnTo>
                    <a:pt x="1860" y="918"/>
                  </a:lnTo>
                  <a:lnTo>
                    <a:pt x="1860" y="900"/>
                  </a:lnTo>
                  <a:lnTo>
                    <a:pt x="1854" y="894"/>
                  </a:lnTo>
                  <a:lnTo>
                    <a:pt x="1818" y="894"/>
                  </a:lnTo>
                  <a:lnTo>
                    <a:pt x="1812" y="900"/>
                  </a:lnTo>
                  <a:lnTo>
                    <a:pt x="1800" y="900"/>
                  </a:lnTo>
                  <a:lnTo>
                    <a:pt x="1794" y="894"/>
                  </a:lnTo>
                  <a:lnTo>
                    <a:pt x="1782" y="894"/>
                  </a:lnTo>
                  <a:lnTo>
                    <a:pt x="1770" y="888"/>
                  </a:lnTo>
                  <a:lnTo>
                    <a:pt x="1746" y="888"/>
                  </a:lnTo>
                  <a:lnTo>
                    <a:pt x="1734" y="894"/>
                  </a:lnTo>
                  <a:lnTo>
                    <a:pt x="1716" y="900"/>
                  </a:lnTo>
                  <a:lnTo>
                    <a:pt x="1698" y="900"/>
                  </a:lnTo>
                  <a:lnTo>
                    <a:pt x="1686" y="906"/>
                  </a:lnTo>
                  <a:lnTo>
                    <a:pt x="1668" y="906"/>
                  </a:lnTo>
                  <a:lnTo>
                    <a:pt x="1656" y="912"/>
                  </a:lnTo>
                  <a:lnTo>
                    <a:pt x="1626" y="912"/>
                  </a:lnTo>
                  <a:lnTo>
                    <a:pt x="1614" y="918"/>
                  </a:lnTo>
                  <a:lnTo>
                    <a:pt x="1608" y="924"/>
                  </a:lnTo>
                  <a:lnTo>
                    <a:pt x="1596" y="948"/>
                  </a:lnTo>
                  <a:lnTo>
                    <a:pt x="1590" y="966"/>
                  </a:lnTo>
                  <a:lnTo>
                    <a:pt x="1590" y="1026"/>
                  </a:lnTo>
                  <a:lnTo>
                    <a:pt x="1572" y="1032"/>
                  </a:lnTo>
                  <a:lnTo>
                    <a:pt x="1572" y="1062"/>
                  </a:lnTo>
                  <a:lnTo>
                    <a:pt x="1566" y="1074"/>
                  </a:lnTo>
                  <a:lnTo>
                    <a:pt x="1542" y="1086"/>
                  </a:lnTo>
                  <a:lnTo>
                    <a:pt x="1524" y="1098"/>
                  </a:lnTo>
                  <a:lnTo>
                    <a:pt x="1512" y="1110"/>
                  </a:lnTo>
                  <a:lnTo>
                    <a:pt x="1512" y="1122"/>
                  </a:lnTo>
                  <a:lnTo>
                    <a:pt x="1506" y="1128"/>
                  </a:lnTo>
                  <a:lnTo>
                    <a:pt x="1506" y="1140"/>
                  </a:lnTo>
                  <a:lnTo>
                    <a:pt x="1500" y="1146"/>
                  </a:lnTo>
                  <a:lnTo>
                    <a:pt x="1488" y="1146"/>
                  </a:lnTo>
                  <a:lnTo>
                    <a:pt x="1476" y="1134"/>
                  </a:lnTo>
                  <a:lnTo>
                    <a:pt x="1476" y="1128"/>
                  </a:lnTo>
                  <a:lnTo>
                    <a:pt x="1470" y="1122"/>
                  </a:lnTo>
                  <a:lnTo>
                    <a:pt x="1440" y="1122"/>
                  </a:lnTo>
                  <a:lnTo>
                    <a:pt x="1416" y="1128"/>
                  </a:lnTo>
                  <a:lnTo>
                    <a:pt x="1392" y="1140"/>
                  </a:lnTo>
                  <a:lnTo>
                    <a:pt x="1356" y="1140"/>
                  </a:lnTo>
                  <a:lnTo>
                    <a:pt x="1338" y="1146"/>
                  </a:lnTo>
                  <a:lnTo>
                    <a:pt x="1290" y="1170"/>
                  </a:lnTo>
                  <a:lnTo>
                    <a:pt x="1284" y="1170"/>
                  </a:lnTo>
                  <a:lnTo>
                    <a:pt x="1272" y="1158"/>
                  </a:lnTo>
                  <a:lnTo>
                    <a:pt x="1266" y="1146"/>
                  </a:lnTo>
                  <a:lnTo>
                    <a:pt x="1266" y="1140"/>
                  </a:lnTo>
                  <a:lnTo>
                    <a:pt x="1260" y="1128"/>
                  </a:lnTo>
                  <a:lnTo>
                    <a:pt x="1242" y="1128"/>
                  </a:lnTo>
                  <a:lnTo>
                    <a:pt x="1224" y="1122"/>
                  </a:lnTo>
                  <a:lnTo>
                    <a:pt x="1194" y="1122"/>
                  </a:lnTo>
                  <a:lnTo>
                    <a:pt x="1194" y="1104"/>
                  </a:lnTo>
                  <a:lnTo>
                    <a:pt x="1188" y="1092"/>
                  </a:lnTo>
                  <a:lnTo>
                    <a:pt x="1176" y="1080"/>
                  </a:lnTo>
                  <a:lnTo>
                    <a:pt x="1170" y="1068"/>
                  </a:lnTo>
                  <a:lnTo>
                    <a:pt x="1164" y="1062"/>
                  </a:lnTo>
                  <a:lnTo>
                    <a:pt x="1164" y="1026"/>
                  </a:lnTo>
                  <a:lnTo>
                    <a:pt x="1128" y="966"/>
                  </a:lnTo>
                  <a:lnTo>
                    <a:pt x="1122" y="924"/>
                  </a:lnTo>
                  <a:lnTo>
                    <a:pt x="1110" y="894"/>
                  </a:lnTo>
                  <a:lnTo>
                    <a:pt x="1104" y="804"/>
                  </a:lnTo>
                  <a:lnTo>
                    <a:pt x="1110" y="798"/>
                  </a:lnTo>
                  <a:lnTo>
                    <a:pt x="1122" y="774"/>
                  </a:lnTo>
                  <a:lnTo>
                    <a:pt x="1128" y="768"/>
                  </a:lnTo>
                  <a:lnTo>
                    <a:pt x="1128" y="654"/>
                  </a:lnTo>
                  <a:lnTo>
                    <a:pt x="1152" y="648"/>
                  </a:lnTo>
                  <a:lnTo>
                    <a:pt x="1152" y="612"/>
                  </a:lnTo>
                  <a:lnTo>
                    <a:pt x="1158" y="600"/>
                  </a:lnTo>
                  <a:lnTo>
                    <a:pt x="1158" y="594"/>
                  </a:lnTo>
                  <a:lnTo>
                    <a:pt x="1164" y="588"/>
                  </a:lnTo>
                  <a:lnTo>
                    <a:pt x="1176" y="588"/>
                  </a:lnTo>
                  <a:lnTo>
                    <a:pt x="1182" y="594"/>
                  </a:lnTo>
                  <a:lnTo>
                    <a:pt x="1188" y="594"/>
                  </a:lnTo>
                  <a:lnTo>
                    <a:pt x="1188" y="588"/>
                  </a:lnTo>
                  <a:lnTo>
                    <a:pt x="1194" y="576"/>
                  </a:lnTo>
                  <a:lnTo>
                    <a:pt x="1194" y="564"/>
                  </a:lnTo>
                  <a:lnTo>
                    <a:pt x="1200" y="558"/>
                  </a:lnTo>
                  <a:lnTo>
                    <a:pt x="1206" y="546"/>
                  </a:lnTo>
                  <a:lnTo>
                    <a:pt x="1206" y="540"/>
                  </a:lnTo>
                  <a:lnTo>
                    <a:pt x="1206" y="546"/>
                  </a:lnTo>
                  <a:lnTo>
                    <a:pt x="1182" y="546"/>
                  </a:lnTo>
                  <a:lnTo>
                    <a:pt x="1176" y="534"/>
                  </a:lnTo>
                  <a:lnTo>
                    <a:pt x="1176" y="528"/>
                  </a:lnTo>
                  <a:lnTo>
                    <a:pt x="1134" y="528"/>
                  </a:lnTo>
                  <a:lnTo>
                    <a:pt x="1122" y="516"/>
                  </a:lnTo>
                  <a:lnTo>
                    <a:pt x="1110" y="516"/>
                  </a:lnTo>
                  <a:lnTo>
                    <a:pt x="1092" y="510"/>
                  </a:lnTo>
                  <a:lnTo>
                    <a:pt x="1080" y="498"/>
                  </a:lnTo>
                  <a:lnTo>
                    <a:pt x="1080" y="468"/>
                  </a:lnTo>
                  <a:lnTo>
                    <a:pt x="1068" y="456"/>
                  </a:lnTo>
                  <a:lnTo>
                    <a:pt x="1068" y="420"/>
                  </a:lnTo>
                  <a:lnTo>
                    <a:pt x="1074" y="420"/>
                  </a:lnTo>
                  <a:lnTo>
                    <a:pt x="1080" y="414"/>
                  </a:lnTo>
                  <a:lnTo>
                    <a:pt x="1080" y="408"/>
                  </a:lnTo>
                  <a:lnTo>
                    <a:pt x="1068" y="396"/>
                  </a:lnTo>
                  <a:lnTo>
                    <a:pt x="1056" y="390"/>
                  </a:lnTo>
                  <a:lnTo>
                    <a:pt x="1050" y="384"/>
                  </a:lnTo>
                  <a:lnTo>
                    <a:pt x="1050" y="360"/>
                  </a:lnTo>
                  <a:lnTo>
                    <a:pt x="1038" y="354"/>
                  </a:lnTo>
                  <a:lnTo>
                    <a:pt x="1032" y="342"/>
                  </a:lnTo>
                  <a:lnTo>
                    <a:pt x="1032" y="330"/>
                  </a:lnTo>
                  <a:lnTo>
                    <a:pt x="1038" y="318"/>
                  </a:lnTo>
                  <a:lnTo>
                    <a:pt x="1038" y="294"/>
                  </a:lnTo>
                  <a:lnTo>
                    <a:pt x="1026" y="282"/>
                  </a:lnTo>
                  <a:lnTo>
                    <a:pt x="1020" y="270"/>
                  </a:lnTo>
                  <a:lnTo>
                    <a:pt x="1008" y="258"/>
                  </a:lnTo>
                  <a:lnTo>
                    <a:pt x="1002" y="246"/>
                  </a:lnTo>
                  <a:lnTo>
                    <a:pt x="996" y="240"/>
                  </a:lnTo>
                  <a:lnTo>
                    <a:pt x="990" y="228"/>
                  </a:lnTo>
                  <a:lnTo>
                    <a:pt x="948" y="228"/>
                  </a:lnTo>
                  <a:lnTo>
                    <a:pt x="930" y="222"/>
                  </a:lnTo>
                  <a:lnTo>
                    <a:pt x="930" y="228"/>
                  </a:lnTo>
                  <a:lnTo>
                    <a:pt x="912" y="228"/>
                  </a:lnTo>
                  <a:lnTo>
                    <a:pt x="900" y="240"/>
                  </a:lnTo>
                  <a:lnTo>
                    <a:pt x="888" y="264"/>
                  </a:lnTo>
                  <a:lnTo>
                    <a:pt x="876" y="276"/>
                  </a:lnTo>
                  <a:lnTo>
                    <a:pt x="852" y="288"/>
                  </a:lnTo>
                  <a:lnTo>
                    <a:pt x="840" y="288"/>
                  </a:lnTo>
                  <a:lnTo>
                    <a:pt x="822" y="276"/>
                  </a:lnTo>
                  <a:lnTo>
                    <a:pt x="810" y="270"/>
                  </a:lnTo>
                  <a:lnTo>
                    <a:pt x="780" y="240"/>
                  </a:lnTo>
                  <a:lnTo>
                    <a:pt x="780" y="228"/>
                  </a:lnTo>
                  <a:lnTo>
                    <a:pt x="786" y="216"/>
                  </a:lnTo>
                  <a:lnTo>
                    <a:pt x="786" y="174"/>
                  </a:lnTo>
                  <a:lnTo>
                    <a:pt x="780" y="162"/>
                  </a:lnTo>
                  <a:lnTo>
                    <a:pt x="768" y="150"/>
                  </a:lnTo>
                  <a:lnTo>
                    <a:pt x="756" y="144"/>
                  </a:lnTo>
                  <a:lnTo>
                    <a:pt x="744" y="144"/>
                  </a:lnTo>
                  <a:lnTo>
                    <a:pt x="738" y="114"/>
                  </a:lnTo>
                  <a:lnTo>
                    <a:pt x="708" y="102"/>
                  </a:lnTo>
                  <a:lnTo>
                    <a:pt x="708" y="78"/>
                  </a:lnTo>
                  <a:lnTo>
                    <a:pt x="696" y="66"/>
                  </a:lnTo>
                  <a:lnTo>
                    <a:pt x="582" y="66"/>
                  </a:lnTo>
                  <a:lnTo>
                    <a:pt x="576" y="72"/>
                  </a:lnTo>
                  <a:lnTo>
                    <a:pt x="576" y="90"/>
                  </a:lnTo>
                  <a:lnTo>
                    <a:pt x="570" y="102"/>
                  </a:lnTo>
                  <a:lnTo>
                    <a:pt x="570" y="108"/>
                  </a:lnTo>
                  <a:lnTo>
                    <a:pt x="366" y="108"/>
                  </a:lnTo>
                  <a:lnTo>
                    <a:pt x="156" y="12"/>
                  </a:lnTo>
                  <a:lnTo>
                    <a:pt x="150" y="12"/>
                  </a:lnTo>
                  <a:lnTo>
                    <a:pt x="150" y="6"/>
                  </a:lnTo>
                  <a:lnTo>
                    <a:pt x="156" y="0"/>
                  </a:lnTo>
                  <a:lnTo>
                    <a:pt x="12" y="6"/>
                  </a:lnTo>
                  <a:lnTo>
                    <a:pt x="6" y="0"/>
                  </a:lnTo>
                  <a:lnTo>
                    <a:pt x="0" y="18"/>
                  </a:lnTo>
                  <a:lnTo>
                    <a:pt x="0" y="48"/>
                  </a:lnTo>
                  <a:lnTo>
                    <a:pt x="6" y="60"/>
                  </a:lnTo>
                  <a:lnTo>
                    <a:pt x="12" y="66"/>
                  </a:lnTo>
                  <a:lnTo>
                    <a:pt x="18" y="78"/>
                  </a:lnTo>
                  <a:lnTo>
                    <a:pt x="0" y="90"/>
                  </a:lnTo>
                  <a:lnTo>
                    <a:pt x="12" y="114"/>
                  </a:lnTo>
                  <a:lnTo>
                    <a:pt x="6" y="126"/>
                  </a:lnTo>
                  <a:lnTo>
                    <a:pt x="24" y="144"/>
                  </a:lnTo>
                  <a:lnTo>
                    <a:pt x="6" y="174"/>
                  </a:lnTo>
                  <a:lnTo>
                    <a:pt x="18" y="180"/>
                  </a:lnTo>
                  <a:lnTo>
                    <a:pt x="18" y="210"/>
                  </a:lnTo>
                  <a:lnTo>
                    <a:pt x="24" y="228"/>
                  </a:lnTo>
                  <a:lnTo>
                    <a:pt x="24" y="240"/>
                  </a:lnTo>
                  <a:lnTo>
                    <a:pt x="30" y="252"/>
                  </a:lnTo>
                  <a:lnTo>
                    <a:pt x="42" y="264"/>
                  </a:lnTo>
                  <a:lnTo>
                    <a:pt x="60" y="264"/>
                  </a:lnTo>
                  <a:lnTo>
                    <a:pt x="60" y="270"/>
                  </a:lnTo>
                  <a:lnTo>
                    <a:pt x="66" y="276"/>
                  </a:lnTo>
                  <a:lnTo>
                    <a:pt x="72" y="288"/>
                  </a:lnTo>
                  <a:lnTo>
                    <a:pt x="84" y="300"/>
                  </a:lnTo>
                  <a:lnTo>
                    <a:pt x="90" y="318"/>
                  </a:lnTo>
                  <a:lnTo>
                    <a:pt x="96" y="330"/>
                  </a:lnTo>
                  <a:lnTo>
                    <a:pt x="96" y="342"/>
                  </a:lnTo>
                  <a:lnTo>
                    <a:pt x="78" y="378"/>
                  </a:lnTo>
                  <a:lnTo>
                    <a:pt x="72" y="384"/>
                  </a:lnTo>
                  <a:lnTo>
                    <a:pt x="72" y="390"/>
                  </a:lnTo>
                  <a:lnTo>
                    <a:pt x="84" y="396"/>
                  </a:lnTo>
                  <a:lnTo>
                    <a:pt x="72" y="414"/>
                  </a:lnTo>
                  <a:lnTo>
                    <a:pt x="60" y="396"/>
                  </a:lnTo>
                  <a:lnTo>
                    <a:pt x="12" y="390"/>
                  </a:lnTo>
                  <a:lnTo>
                    <a:pt x="36" y="414"/>
                  </a:lnTo>
                  <a:lnTo>
                    <a:pt x="42" y="438"/>
                  </a:lnTo>
                  <a:lnTo>
                    <a:pt x="66" y="444"/>
                  </a:lnTo>
                  <a:lnTo>
                    <a:pt x="78" y="456"/>
                  </a:lnTo>
                  <a:lnTo>
                    <a:pt x="84" y="468"/>
                  </a:lnTo>
                  <a:lnTo>
                    <a:pt x="90" y="474"/>
                  </a:lnTo>
                  <a:lnTo>
                    <a:pt x="96" y="474"/>
                  </a:lnTo>
                  <a:lnTo>
                    <a:pt x="102" y="468"/>
                  </a:lnTo>
                  <a:lnTo>
                    <a:pt x="108" y="468"/>
                  </a:lnTo>
                  <a:lnTo>
                    <a:pt x="120" y="462"/>
                  </a:lnTo>
                  <a:lnTo>
                    <a:pt x="126" y="456"/>
                  </a:lnTo>
                  <a:lnTo>
                    <a:pt x="126" y="480"/>
                  </a:lnTo>
                  <a:lnTo>
                    <a:pt x="144" y="516"/>
                  </a:lnTo>
                  <a:lnTo>
                    <a:pt x="156" y="528"/>
                  </a:lnTo>
                  <a:lnTo>
                    <a:pt x="168" y="552"/>
                  </a:lnTo>
                  <a:lnTo>
                    <a:pt x="168" y="564"/>
                  </a:lnTo>
                  <a:lnTo>
                    <a:pt x="156" y="588"/>
                  </a:lnTo>
                  <a:lnTo>
                    <a:pt x="150" y="606"/>
                  </a:lnTo>
                  <a:lnTo>
                    <a:pt x="150" y="618"/>
                  </a:lnTo>
                  <a:lnTo>
                    <a:pt x="180" y="648"/>
                  </a:lnTo>
                  <a:lnTo>
                    <a:pt x="192" y="666"/>
                  </a:lnTo>
                  <a:lnTo>
                    <a:pt x="222" y="696"/>
                  </a:lnTo>
                  <a:lnTo>
                    <a:pt x="234" y="714"/>
                  </a:lnTo>
                  <a:lnTo>
                    <a:pt x="264" y="744"/>
                  </a:lnTo>
                  <a:lnTo>
                    <a:pt x="258" y="750"/>
                  </a:lnTo>
                  <a:lnTo>
                    <a:pt x="258" y="762"/>
                  </a:lnTo>
                  <a:lnTo>
                    <a:pt x="252" y="768"/>
                  </a:lnTo>
                  <a:lnTo>
                    <a:pt x="252" y="780"/>
                  </a:lnTo>
                  <a:lnTo>
                    <a:pt x="258" y="786"/>
                  </a:lnTo>
                  <a:lnTo>
                    <a:pt x="276" y="786"/>
                  </a:lnTo>
                  <a:lnTo>
                    <a:pt x="288" y="780"/>
                  </a:lnTo>
                  <a:lnTo>
                    <a:pt x="294" y="768"/>
                  </a:lnTo>
                  <a:lnTo>
                    <a:pt x="306" y="762"/>
                  </a:lnTo>
                  <a:lnTo>
                    <a:pt x="312" y="756"/>
                  </a:lnTo>
                  <a:lnTo>
                    <a:pt x="306" y="738"/>
                  </a:lnTo>
                  <a:lnTo>
                    <a:pt x="306" y="732"/>
                  </a:lnTo>
                  <a:lnTo>
                    <a:pt x="300" y="726"/>
                  </a:lnTo>
                  <a:lnTo>
                    <a:pt x="300" y="708"/>
                  </a:lnTo>
                  <a:lnTo>
                    <a:pt x="288" y="684"/>
                  </a:lnTo>
                  <a:lnTo>
                    <a:pt x="282" y="678"/>
                  </a:lnTo>
                  <a:lnTo>
                    <a:pt x="258" y="678"/>
                  </a:lnTo>
                  <a:lnTo>
                    <a:pt x="240" y="648"/>
                  </a:lnTo>
                  <a:lnTo>
                    <a:pt x="240" y="576"/>
                  </a:lnTo>
                  <a:lnTo>
                    <a:pt x="222" y="546"/>
                  </a:lnTo>
                  <a:lnTo>
                    <a:pt x="228" y="534"/>
                  </a:lnTo>
                  <a:lnTo>
                    <a:pt x="228" y="528"/>
                  </a:lnTo>
                  <a:lnTo>
                    <a:pt x="234" y="516"/>
                  </a:lnTo>
                  <a:lnTo>
                    <a:pt x="234" y="492"/>
                  </a:lnTo>
                  <a:lnTo>
                    <a:pt x="228" y="486"/>
                  </a:lnTo>
                  <a:lnTo>
                    <a:pt x="216" y="480"/>
                  </a:lnTo>
                  <a:lnTo>
                    <a:pt x="210" y="474"/>
                  </a:lnTo>
                  <a:lnTo>
                    <a:pt x="198" y="474"/>
                  </a:lnTo>
                  <a:lnTo>
                    <a:pt x="198" y="432"/>
                  </a:lnTo>
                  <a:lnTo>
                    <a:pt x="168" y="396"/>
                  </a:lnTo>
                  <a:lnTo>
                    <a:pt x="174" y="336"/>
                  </a:lnTo>
                  <a:lnTo>
                    <a:pt x="168" y="330"/>
                  </a:lnTo>
                  <a:lnTo>
                    <a:pt x="162" y="318"/>
                  </a:lnTo>
                  <a:lnTo>
                    <a:pt x="144" y="300"/>
                  </a:lnTo>
                  <a:lnTo>
                    <a:pt x="138" y="288"/>
                  </a:lnTo>
                  <a:lnTo>
                    <a:pt x="138" y="276"/>
                  </a:lnTo>
                  <a:lnTo>
                    <a:pt x="132" y="264"/>
                  </a:lnTo>
                  <a:lnTo>
                    <a:pt x="132" y="246"/>
                  </a:lnTo>
                  <a:lnTo>
                    <a:pt x="126" y="240"/>
                  </a:lnTo>
                  <a:lnTo>
                    <a:pt x="120" y="228"/>
                  </a:lnTo>
                  <a:lnTo>
                    <a:pt x="108" y="216"/>
                  </a:lnTo>
                  <a:lnTo>
                    <a:pt x="102" y="204"/>
                  </a:lnTo>
                  <a:lnTo>
                    <a:pt x="96" y="198"/>
                  </a:lnTo>
                  <a:lnTo>
                    <a:pt x="96" y="192"/>
                  </a:lnTo>
                  <a:lnTo>
                    <a:pt x="102" y="186"/>
                  </a:lnTo>
                  <a:lnTo>
                    <a:pt x="114" y="162"/>
                  </a:lnTo>
                  <a:lnTo>
                    <a:pt x="114" y="114"/>
                  </a:lnTo>
                  <a:lnTo>
                    <a:pt x="120" y="108"/>
                  </a:lnTo>
                  <a:lnTo>
                    <a:pt x="126" y="96"/>
                  </a:lnTo>
                  <a:lnTo>
                    <a:pt x="126" y="60"/>
                  </a:lnTo>
                  <a:lnTo>
                    <a:pt x="132" y="66"/>
                  </a:lnTo>
                  <a:lnTo>
                    <a:pt x="144" y="72"/>
                  </a:lnTo>
                  <a:lnTo>
                    <a:pt x="150" y="84"/>
                  </a:lnTo>
                  <a:lnTo>
                    <a:pt x="162" y="90"/>
                  </a:lnTo>
                  <a:lnTo>
                    <a:pt x="180" y="90"/>
                  </a:lnTo>
                  <a:lnTo>
                    <a:pt x="186" y="84"/>
                  </a:lnTo>
                  <a:lnTo>
                    <a:pt x="198" y="84"/>
                  </a:lnTo>
                  <a:lnTo>
                    <a:pt x="198" y="102"/>
                  </a:lnTo>
                  <a:lnTo>
                    <a:pt x="204" y="108"/>
                  </a:lnTo>
                  <a:lnTo>
                    <a:pt x="216" y="114"/>
                  </a:lnTo>
                  <a:lnTo>
                    <a:pt x="234" y="114"/>
                  </a:lnTo>
                  <a:lnTo>
                    <a:pt x="234" y="120"/>
                  </a:lnTo>
                  <a:lnTo>
                    <a:pt x="228" y="126"/>
                  </a:lnTo>
                  <a:lnTo>
                    <a:pt x="228" y="186"/>
                  </a:lnTo>
                  <a:lnTo>
                    <a:pt x="240" y="258"/>
                  </a:lnTo>
                  <a:lnTo>
                    <a:pt x="240" y="270"/>
                  </a:lnTo>
                  <a:lnTo>
                    <a:pt x="246" y="282"/>
                  </a:lnTo>
                  <a:lnTo>
                    <a:pt x="252" y="306"/>
                  </a:lnTo>
                  <a:lnTo>
                    <a:pt x="264" y="342"/>
                  </a:lnTo>
                  <a:lnTo>
                    <a:pt x="276" y="372"/>
                  </a:lnTo>
                  <a:lnTo>
                    <a:pt x="282" y="384"/>
                  </a:lnTo>
                  <a:lnTo>
                    <a:pt x="324" y="384"/>
                  </a:lnTo>
                  <a:lnTo>
                    <a:pt x="318" y="390"/>
                  </a:lnTo>
                  <a:lnTo>
                    <a:pt x="306" y="414"/>
                  </a:lnTo>
                  <a:lnTo>
                    <a:pt x="318" y="438"/>
                  </a:lnTo>
                  <a:lnTo>
                    <a:pt x="330" y="444"/>
                  </a:lnTo>
                  <a:lnTo>
                    <a:pt x="336" y="450"/>
                  </a:lnTo>
                  <a:lnTo>
                    <a:pt x="348" y="450"/>
                  </a:lnTo>
                  <a:lnTo>
                    <a:pt x="354" y="474"/>
                  </a:lnTo>
                  <a:lnTo>
                    <a:pt x="384" y="474"/>
                  </a:lnTo>
                  <a:lnTo>
                    <a:pt x="390" y="516"/>
                  </a:lnTo>
                  <a:lnTo>
                    <a:pt x="384" y="516"/>
                  </a:lnTo>
                  <a:lnTo>
                    <a:pt x="378" y="522"/>
                  </a:lnTo>
                  <a:lnTo>
                    <a:pt x="366" y="528"/>
                  </a:lnTo>
                  <a:lnTo>
                    <a:pt x="360" y="534"/>
                  </a:lnTo>
                  <a:lnTo>
                    <a:pt x="354" y="546"/>
                  </a:lnTo>
                  <a:lnTo>
                    <a:pt x="354" y="558"/>
                  </a:lnTo>
                  <a:lnTo>
                    <a:pt x="360" y="564"/>
                  </a:lnTo>
                  <a:lnTo>
                    <a:pt x="372" y="570"/>
                  </a:lnTo>
                  <a:lnTo>
                    <a:pt x="384" y="558"/>
                  </a:lnTo>
                  <a:lnTo>
                    <a:pt x="384" y="564"/>
                  </a:lnTo>
                  <a:lnTo>
                    <a:pt x="396" y="576"/>
                  </a:lnTo>
                  <a:lnTo>
                    <a:pt x="396" y="588"/>
                  </a:lnTo>
                  <a:lnTo>
                    <a:pt x="402" y="594"/>
                  </a:lnTo>
                  <a:lnTo>
                    <a:pt x="414" y="594"/>
                  </a:lnTo>
                  <a:lnTo>
                    <a:pt x="426" y="600"/>
                  </a:lnTo>
                  <a:lnTo>
                    <a:pt x="432" y="600"/>
                  </a:lnTo>
                  <a:lnTo>
                    <a:pt x="438" y="606"/>
                  </a:lnTo>
                  <a:lnTo>
                    <a:pt x="438" y="624"/>
                  </a:lnTo>
                  <a:lnTo>
                    <a:pt x="432" y="630"/>
                  </a:lnTo>
                  <a:lnTo>
                    <a:pt x="432" y="636"/>
                  </a:lnTo>
                  <a:lnTo>
                    <a:pt x="426" y="648"/>
                  </a:lnTo>
                  <a:lnTo>
                    <a:pt x="426" y="654"/>
                  </a:lnTo>
                  <a:lnTo>
                    <a:pt x="468" y="654"/>
                  </a:lnTo>
                  <a:lnTo>
                    <a:pt x="468" y="684"/>
                  </a:lnTo>
                  <a:lnTo>
                    <a:pt x="504" y="720"/>
                  </a:lnTo>
                  <a:lnTo>
                    <a:pt x="510" y="732"/>
                  </a:lnTo>
                  <a:lnTo>
                    <a:pt x="528" y="750"/>
                  </a:lnTo>
                  <a:lnTo>
                    <a:pt x="534" y="768"/>
                  </a:lnTo>
                  <a:lnTo>
                    <a:pt x="546" y="780"/>
                  </a:lnTo>
                  <a:lnTo>
                    <a:pt x="552" y="798"/>
                  </a:lnTo>
                  <a:lnTo>
                    <a:pt x="558" y="810"/>
                  </a:lnTo>
                  <a:lnTo>
                    <a:pt x="558" y="870"/>
                  </a:lnTo>
                  <a:lnTo>
                    <a:pt x="564" y="882"/>
                  </a:lnTo>
                  <a:lnTo>
                    <a:pt x="576" y="894"/>
                  </a:lnTo>
                  <a:lnTo>
                    <a:pt x="576" y="906"/>
                  </a:lnTo>
                  <a:lnTo>
                    <a:pt x="570" y="918"/>
                  </a:lnTo>
                  <a:lnTo>
                    <a:pt x="552" y="936"/>
                  </a:lnTo>
                  <a:lnTo>
                    <a:pt x="546" y="948"/>
                  </a:lnTo>
                  <a:lnTo>
                    <a:pt x="546" y="954"/>
                  </a:lnTo>
                  <a:lnTo>
                    <a:pt x="552" y="960"/>
                  </a:lnTo>
                  <a:lnTo>
                    <a:pt x="564" y="966"/>
                  </a:lnTo>
                  <a:lnTo>
                    <a:pt x="540" y="966"/>
                  </a:lnTo>
                  <a:lnTo>
                    <a:pt x="528" y="972"/>
                  </a:lnTo>
                  <a:lnTo>
                    <a:pt x="528" y="1038"/>
                  </a:lnTo>
                  <a:lnTo>
                    <a:pt x="534" y="1056"/>
                  </a:lnTo>
                  <a:lnTo>
                    <a:pt x="540" y="1062"/>
                  </a:lnTo>
                  <a:lnTo>
                    <a:pt x="546" y="1074"/>
                  </a:lnTo>
                  <a:lnTo>
                    <a:pt x="558" y="1074"/>
                  </a:lnTo>
                  <a:lnTo>
                    <a:pt x="576" y="1080"/>
                  </a:lnTo>
                  <a:lnTo>
                    <a:pt x="600" y="1080"/>
                  </a:lnTo>
                  <a:lnTo>
                    <a:pt x="612" y="1086"/>
                  </a:lnTo>
                  <a:lnTo>
                    <a:pt x="636" y="1110"/>
                  </a:lnTo>
                  <a:lnTo>
                    <a:pt x="642" y="1122"/>
                  </a:lnTo>
                  <a:lnTo>
                    <a:pt x="648" y="1140"/>
                  </a:lnTo>
                  <a:lnTo>
                    <a:pt x="654" y="1152"/>
                  </a:lnTo>
                  <a:lnTo>
                    <a:pt x="666" y="1164"/>
                  </a:lnTo>
                  <a:lnTo>
                    <a:pt x="678" y="1170"/>
                  </a:lnTo>
                  <a:lnTo>
                    <a:pt x="732" y="1170"/>
                  </a:lnTo>
                  <a:lnTo>
                    <a:pt x="750" y="1176"/>
                  </a:lnTo>
                  <a:lnTo>
                    <a:pt x="762" y="1182"/>
                  </a:lnTo>
                  <a:lnTo>
                    <a:pt x="768" y="1188"/>
                  </a:lnTo>
                  <a:lnTo>
                    <a:pt x="774" y="1200"/>
                  </a:lnTo>
                  <a:lnTo>
                    <a:pt x="786" y="1218"/>
                  </a:lnTo>
                  <a:lnTo>
                    <a:pt x="810" y="1242"/>
                  </a:lnTo>
                  <a:lnTo>
                    <a:pt x="834" y="1254"/>
                  </a:lnTo>
                  <a:lnTo>
                    <a:pt x="870" y="1266"/>
                  </a:lnTo>
                  <a:lnTo>
                    <a:pt x="912" y="1272"/>
                  </a:lnTo>
                  <a:lnTo>
                    <a:pt x="942" y="1278"/>
                  </a:lnTo>
                  <a:lnTo>
                    <a:pt x="960" y="1290"/>
                  </a:lnTo>
                  <a:lnTo>
                    <a:pt x="966" y="1302"/>
                  </a:lnTo>
                  <a:lnTo>
                    <a:pt x="978" y="1314"/>
                  </a:lnTo>
                  <a:lnTo>
                    <a:pt x="990" y="1320"/>
                  </a:lnTo>
                  <a:lnTo>
                    <a:pt x="996" y="1320"/>
                  </a:lnTo>
                  <a:lnTo>
                    <a:pt x="1002" y="1326"/>
                  </a:lnTo>
                  <a:lnTo>
                    <a:pt x="1008" y="1338"/>
                  </a:lnTo>
                  <a:lnTo>
                    <a:pt x="1014" y="1344"/>
                  </a:lnTo>
                  <a:lnTo>
                    <a:pt x="1080" y="1344"/>
                  </a:lnTo>
                  <a:lnTo>
                    <a:pt x="1092" y="1356"/>
                  </a:lnTo>
                  <a:lnTo>
                    <a:pt x="1098" y="1368"/>
                  </a:lnTo>
                  <a:lnTo>
                    <a:pt x="1104" y="1374"/>
                  </a:lnTo>
                  <a:lnTo>
                    <a:pt x="1116" y="1374"/>
                  </a:lnTo>
                  <a:lnTo>
                    <a:pt x="1140" y="1362"/>
                  </a:lnTo>
                  <a:lnTo>
                    <a:pt x="1170" y="1350"/>
                  </a:lnTo>
                  <a:lnTo>
                    <a:pt x="1206" y="1332"/>
                  </a:lnTo>
                  <a:lnTo>
                    <a:pt x="1260" y="1314"/>
                  </a:lnTo>
                  <a:lnTo>
                    <a:pt x="1278" y="1326"/>
                  </a:lnTo>
                  <a:lnTo>
                    <a:pt x="1308" y="1350"/>
                  </a:lnTo>
                  <a:lnTo>
                    <a:pt x="1344" y="1374"/>
                  </a:lnTo>
                  <a:lnTo>
                    <a:pt x="1386" y="1416"/>
                  </a:lnTo>
                  <a:lnTo>
                    <a:pt x="1386" y="1428"/>
                  </a:lnTo>
                  <a:lnTo>
                    <a:pt x="1392" y="1446"/>
                  </a:lnTo>
                  <a:lnTo>
                    <a:pt x="1398" y="1458"/>
                  </a:lnTo>
                  <a:lnTo>
                    <a:pt x="1416" y="1458"/>
                  </a:lnTo>
                  <a:lnTo>
                    <a:pt x="1422" y="1452"/>
                  </a:lnTo>
                  <a:lnTo>
                    <a:pt x="1422" y="144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7" name="Jamaica" descr="© INSCALE GmbH, 05.05.2010&#10;http://www.presentationload.com/">
              <a:extLst>
                <a:ext uri="{FF2B5EF4-FFF2-40B4-BE49-F238E27FC236}">
                  <a16:creationId xmlns:a16="http://schemas.microsoft.com/office/drawing/2014/main" id="{74811D19-09FB-468A-A891-57583B1DC3C0}"/>
                </a:ext>
              </a:extLst>
            </p:cNvPr>
            <p:cNvSpPr>
              <a:spLocks/>
            </p:cNvSpPr>
            <p:nvPr>
              <p:custDataLst>
                <p:tags r:id="rId12"/>
              </p:custDataLst>
            </p:nvPr>
          </p:nvSpPr>
          <p:spPr bwMode="gray">
            <a:xfrm>
              <a:off x="5246473" y="3141139"/>
              <a:ext cx="60697" cy="19727"/>
            </a:xfrm>
            <a:custGeom>
              <a:avLst/>
              <a:gdLst>
                <a:gd name="T0" fmla="*/ 2147483647 w 156"/>
                <a:gd name="T1" fmla="*/ 2147483647 h 54"/>
                <a:gd name="T2" fmla="*/ 2147483647 w 156"/>
                <a:gd name="T3" fmla="*/ 2147483647 h 54"/>
                <a:gd name="T4" fmla="*/ 2147483647 w 156"/>
                <a:gd name="T5" fmla="*/ 2147483647 h 54"/>
                <a:gd name="T6" fmla="*/ 2147483647 w 156"/>
                <a:gd name="T7" fmla="*/ 2147483647 h 54"/>
                <a:gd name="T8" fmla="*/ 2147483647 w 156"/>
                <a:gd name="T9" fmla="*/ 2147483647 h 54"/>
                <a:gd name="T10" fmla="*/ 2147483647 w 156"/>
                <a:gd name="T11" fmla="*/ 2147483647 h 54"/>
                <a:gd name="T12" fmla="*/ 2147483647 w 156"/>
                <a:gd name="T13" fmla="*/ 2147483647 h 54"/>
                <a:gd name="T14" fmla="*/ 2147483647 w 156"/>
                <a:gd name="T15" fmla="*/ 2147483647 h 54"/>
                <a:gd name="T16" fmla="*/ 2147483647 w 156"/>
                <a:gd name="T17" fmla="*/ 0 h 54"/>
                <a:gd name="T18" fmla="*/ 2147483647 w 156"/>
                <a:gd name="T19" fmla="*/ 0 h 54"/>
                <a:gd name="T20" fmla="*/ 2147483647 w 156"/>
                <a:gd name="T21" fmla="*/ 2147483647 h 54"/>
                <a:gd name="T22" fmla="*/ 0 w 156"/>
                <a:gd name="T23" fmla="*/ 2147483647 h 54"/>
                <a:gd name="T24" fmla="*/ 2147483647 w 156"/>
                <a:gd name="T25" fmla="*/ 2147483647 h 54"/>
                <a:gd name="T26" fmla="*/ 2147483647 w 156"/>
                <a:gd name="T27" fmla="*/ 2147483647 h 54"/>
                <a:gd name="T28" fmla="*/ 2147483647 w 156"/>
                <a:gd name="T29" fmla="*/ 2147483647 h 54"/>
                <a:gd name="T30" fmla="*/ 2147483647 w 156"/>
                <a:gd name="T31" fmla="*/ 2147483647 h 54"/>
                <a:gd name="T32" fmla="*/ 2147483647 w 156"/>
                <a:gd name="T33" fmla="*/ 2147483647 h 54"/>
                <a:gd name="T34" fmla="*/ 2147483647 w 156"/>
                <a:gd name="T35" fmla="*/ 2147483647 h 54"/>
                <a:gd name="T36" fmla="*/ 2147483647 w 156"/>
                <a:gd name="T37" fmla="*/ 2147483647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6"/>
                <a:gd name="T58" fmla="*/ 0 h 54"/>
                <a:gd name="T59" fmla="*/ 156 w 156"/>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6" h="54">
                  <a:moveTo>
                    <a:pt x="108" y="54"/>
                  </a:moveTo>
                  <a:lnTo>
                    <a:pt x="114" y="36"/>
                  </a:lnTo>
                  <a:lnTo>
                    <a:pt x="156" y="48"/>
                  </a:lnTo>
                  <a:lnTo>
                    <a:pt x="156" y="42"/>
                  </a:lnTo>
                  <a:lnTo>
                    <a:pt x="150" y="36"/>
                  </a:lnTo>
                  <a:lnTo>
                    <a:pt x="144" y="24"/>
                  </a:lnTo>
                  <a:lnTo>
                    <a:pt x="126" y="6"/>
                  </a:lnTo>
                  <a:lnTo>
                    <a:pt x="84" y="6"/>
                  </a:lnTo>
                  <a:lnTo>
                    <a:pt x="66" y="0"/>
                  </a:lnTo>
                  <a:lnTo>
                    <a:pt x="24" y="0"/>
                  </a:lnTo>
                  <a:lnTo>
                    <a:pt x="12" y="6"/>
                  </a:lnTo>
                  <a:lnTo>
                    <a:pt x="0" y="6"/>
                  </a:lnTo>
                  <a:lnTo>
                    <a:pt x="6" y="18"/>
                  </a:lnTo>
                  <a:lnTo>
                    <a:pt x="18" y="24"/>
                  </a:lnTo>
                  <a:lnTo>
                    <a:pt x="24" y="36"/>
                  </a:lnTo>
                  <a:lnTo>
                    <a:pt x="36" y="42"/>
                  </a:lnTo>
                  <a:lnTo>
                    <a:pt x="60" y="42"/>
                  </a:lnTo>
                  <a:lnTo>
                    <a:pt x="78" y="48"/>
                  </a:lnTo>
                  <a:lnTo>
                    <a:pt x="108" y="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8" name="Honduras" descr="© INSCALE GmbH, 05.05.2010&#10;http://www.presentationload.com/">
              <a:extLst>
                <a:ext uri="{FF2B5EF4-FFF2-40B4-BE49-F238E27FC236}">
                  <a16:creationId xmlns:a16="http://schemas.microsoft.com/office/drawing/2014/main" id="{51E98BAE-11E7-41E9-8981-987CD5644EE0}"/>
                </a:ext>
              </a:extLst>
            </p:cNvPr>
            <p:cNvSpPr>
              <a:spLocks/>
            </p:cNvSpPr>
            <p:nvPr>
              <p:custDataLst>
                <p:tags r:id="rId13"/>
              </p:custDataLst>
            </p:nvPr>
          </p:nvSpPr>
          <p:spPr bwMode="gray">
            <a:xfrm>
              <a:off x="4936918" y="3215493"/>
              <a:ext cx="172986" cy="95598"/>
            </a:xfrm>
            <a:custGeom>
              <a:avLst/>
              <a:gdLst>
                <a:gd name="T0" fmla="*/ 2147483647 w 444"/>
                <a:gd name="T1" fmla="*/ 2147483647 h 246"/>
                <a:gd name="T2" fmla="*/ 2147483647 w 444"/>
                <a:gd name="T3" fmla="*/ 2147483647 h 246"/>
                <a:gd name="T4" fmla="*/ 2147483647 w 444"/>
                <a:gd name="T5" fmla="*/ 2147483647 h 246"/>
                <a:gd name="T6" fmla="*/ 2147483647 w 444"/>
                <a:gd name="T7" fmla="*/ 2147483647 h 246"/>
                <a:gd name="T8" fmla="*/ 2147483647 w 444"/>
                <a:gd name="T9" fmla="*/ 2147483647 h 246"/>
                <a:gd name="T10" fmla="*/ 2147483647 w 444"/>
                <a:gd name="T11" fmla="*/ 2147483647 h 246"/>
                <a:gd name="T12" fmla="*/ 2147483647 w 444"/>
                <a:gd name="T13" fmla="*/ 2147483647 h 246"/>
                <a:gd name="T14" fmla="*/ 2147483647 w 444"/>
                <a:gd name="T15" fmla="*/ 2147483647 h 246"/>
                <a:gd name="T16" fmla="*/ 2147483647 w 444"/>
                <a:gd name="T17" fmla="*/ 2147483647 h 246"/>
                <a:gd name="T18" fmla="*/ 2147483647 w 444"/>
                <a:gd name="T19" fmla="*/ 2147483647 h 246"/>
                <a:gd name="T20" fmla="*/ 2147483647 w 444"/>
                <a:gd name="T21" fmla="*/ 2147483647 h 246"/>
                <a:gd name="T22" fmla="*/ 2147483647 w 444"/>
                <a:gd name="T23" fmla="*/ 2147483647 h 246"/>
                <a:gd name="T24" fmla="*/ 2147483647 w 444"/>
                <a:gd name="T25" fmla="*/ 2147483647 h 246"/>
                <a:gd name="T26" fmla="*/ 2147483647 w 444"/>
                <a:gd name="T27" fmla="*/ 2147483647 h 246"/>
                <a:gd name="T28" fmla="*/ 2147483647 w 444"/>
                <a:gd name="T29" fmla="*/ 2147483647 h 246"/>
                <a:gd name="T30" fmla="*/ 2147483647 w 444"/>
                <a:gd name="T31" fmla="*/ 2147483647 h 246"/>
                <a:gd name="T32" fmla="*/ 2147483647 w 444"/>
                <a:gd name="T33" fmla="*/ 2147483647 h 246"/>
                <a:gd name="T34" fmla="*/ 2147483647 w 444"/>
                <a:gd name="T35" fmla="*/ 2147483647 h 246"/>
                <a:gd name="T36" fmla="*/ 2147483647 w 444"/>
                <a:gd name="T37" fmla="*/ 2147483647 h 246"/>
                <a:gd name="T38" fmla="*/ 2147483647 w 444"/>
                <a:gd name="T39" fmla="*/ 0 h 246"/>
                <a:gd name="T40" fmla="*/ 2147483647 w 444"/>
                <a:gd name="T41" fmla="*/ 2147483647 h 246"/>
                <a:gd name="T42" fmla="*/ 2147483647 w 444"/>
                <a:gd name="T43" fmla="*/ 2147483647 h 246"/>
                <a:gd name="T44" fmla="*/ 2147483647 w 444"/>
                <a:gd name="T45" fmla="*/ 0 h 246"/>
                <a:gd name="T46" fmla="*/ 2147483647 w 444"/>
                <a:gd name="T47" fmla="*/ 2147483647 h 246"/>
                <a:gd name="T48" fmla="*/ 2147483647 w 444"/>
                <a:gd name="T49" fmla="*/ 2147483647 h 246"/>
                <a:gd name="T50" fmla="*/ 2147483647 w 444"/>
                <a:gd name="T51" fmla="*/ 2147483647 h 246"/>
                <a:gd name="T52" fmla="*/ 2147483647 w 444"/>
                <a:gd name="T53" fmla="*/ 2147483647 h 246"/>
                <a:gd name="T54" fmla="*/ 2147483647 w 444"/>
                <a:gd name="T55" fmla="*/ 2147483647 h 246"/>
                <a:gd name="T56" fmla="*/ 2147483647 w 444"/>
                <a:gd name="T57" fmla="*/ 2147483647 h 246"/>
                <a:gd name="T58" fmla="*/ 2147483647 w 444"/>
                <a:gd name="T59" fmla="*/ 2147483647 h 246"/>
                <a:gd name="T60" fmla="*/ 2147483647 w 444"/>
                <a:gd name="T61" fmla="*/ 0 h 246"/>
                <a:gd name="T62" fmla="*/ 2147483647 w 444"/>
                <a:gd name="T63" fmla="*/ 2147483647 h 246"/>
                <a:gd name="T64" fmla="*/ 2147483647 w 444"/>
                <a:gd name="T65" fmla="*/ 2147483647 h 246"/>
                <a:gd name="T66" fmla="*/ 2147483647 w 444"/>
                <a:gd name="T67" fmla="*/ 2147483647 h 246"/>
                <a:gd name="T68" fmla="*/ 2147483647 w 444"/>
                <a:gd name="T69" fmla="*/ 2147483647 h 246"/>
                <a:gd name="T70" fmla="*/ 2147483647 w 444"/>
                <a:gd name="T71" fmla="*/ 2147483647 h 246"/>
                <a:gd name="T72" fmla="*/ 0 w 444"/>
                <a:gd name="T73" fmla="*/ 2147483647 h 246"/>
                <a:gd name="T74" fmla="*/ 2147483647 w 444"/>
                <a:gd name="T75" fmla="*/ 2147483647 h 246"/>
                <a:gd name="T76" fmla="*/ 2147483647 w 444"/>
                <a:gd name="T77" fmla="*/ 2147483647 h 246"/>
                <a:gd name="T78" fmla="*/ 2147483647 w 444"/>
                <a:gd name="T79" fmla="*/ 2147483647 h 246"/>
                <a:gd name="T80" fmla="*/ 2147483647 w 444"/>
                <a:gd name="T81" fmla="*/ 2147483647 h 246"/>
                <a:gd name="T82" fmla="*/ 2147483647 w 444"/>
                <a:gd name="T83" fmla="*/ 2147483647 h 246"/>
                <a:gd name="T84" fmla="*/ 2147483647 w 444"/>
                <a:gd name="T85" fmla="*/ 2147483647 h 246"/>
                <a:gd name="T86" fmla="*/ 2147483647 w 444"/>
                <a:gd name="T87" fmla="*/ 2147483647 h 2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4"/>
                <a:gd name="T133" fmla="*/ 0 h 246"/>
                <a:gd name="T134" fmla="*/ 444 w 444"/>
                <a:gd name="T135" fmla="*/ 246 h 2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4" h="246">
                  <a:moveTo>
                    <a:pt x="156" y="240"/>
                  </a:moveTo>
                  <a:lnTo>
                    <a:pt x="156" y="222"/>
                  </a:lnTo>
                  <a:lnTo>
                    <a:pt x="174" y="222"/>
                  </a:lnTo>
                  <a:lnTo>
                    <a:pt x="168" y="216"/>
                  </a:lnTo>
                  <a:lnTo>
                    <a:pt x="168" y="204"/>
                  </a:lnTo>
                  <a:lnTo>
                    <a:pt x="162" y="198"/>
                  </a:lnTo>
                  <a:lnTo>
                    <a:pt x="162" y="186"/>
                  </a:lnTo>
                  <a:lnTo>
                    <a:pt x="168" y="180"/>
                  </a:lnTo>
                  <a:lnTo>
                    <a:pt x="204" y="180"/>
                  </a:lnTo>
                  <a:lnTo>
                    <a:pt x="210" y="168"/>
                  </a:lnTo>
                  <a:lnTo>
                    <a:pt x="216" y="162"/>
                  </a:lnTo>
                  <a:lnTo>
                    <a:pt x="228" y="162"/>
                  </a:lnTo>
                  <a:lnTo>
                    <a:pt x="228" y="168"/>
                  </a:lnTo>
                  <a:lnTo>
                    <a:pt x="234" y="174"/>
                  </a:lnTo>
                  <a:lnTo>
                    <a:pt x="252" y="174"/>
                  </a:lnTo>
                  <a:lnTo>
                    <a:pt x="276" y="150"/>
                  </a:lnTo>
                  <a:lnTo>
                    <a:pt x="288" y="126"/>
                  </a:lnTo>
                  <a:lnTo>
                    <a:pt x="306" y="126"/>
                  </a:lnTo>
                  <a:lnTo>
                    <a:pt x="306" y="108"/>
                  </a:lnTo>
                  <a:lnTo>
                    <a:pt x="318" y="96"/>
                  </a:lnTo>
                  <a:lnTo>
                    <a:pt x="330" y="96"/>
                  </a:lnTo>
                  <a:lnTo>
                    <a:pt x="348" y="114"/>
                  </a:lnTo>
                  <a:lnTo>
                    <a:pt x="360" y="114"/>
                  </a:lnTo>
                  <a:lnTo>
                    <a:pt x="372" y="102"/>
                  </a:lnTo>
                  <a:lnTo>
                    <a:pt x="372" y="96"/>
                  </a:lnTo>
                  <a:lnTo>
                    <a:pt x="420" y="96"/>
                  </a:lnTo>
                  <a:lnTo>
                    <a:pt x="426" y="90"/>
                  </a:lnTo>
                  <a:lnTo>
                    <a:pt x="432" y="90"/>
                  </a:lnTo>
                  <a:lnTo>
                    <a:pt x="444" y="84"/>
                  </a:lnTo>
                  <a:lnTo>
                    <a:pt x="444" y="78"/>
                  </a:lnTo>
                  <a:lnTo>
                    <a:pt x="426" y="60"/>
                  </a:lnTo>
                  <a:lnTo>
                    <a:pt x="402" y="48"/>
                  </a:lnTo>
                  <a:lnTo>
                    <a:pt x="396" y="48"/>
                  </a:lnTo>
                  <a:lnTo>
                    <a:pt x="390" y="42"/>
                  </a:lnTo>
                  <a:lnTo>
                    <a:pt x="384" y="30"/>
                  </a:lnTo>
                  <a:lnTo>
                    <a:pt x="372" y="24"/>
                  </a:lnTo>
                  <a:lnTo>
                    <a:pt x="366" y="18"/>
                  </a:lnTo>
                  <a:lnTo>
                    <a:pt x="348" y="18"/>
                  </a:lnTo>
                  <a:lnTo>
                    <a:pt x="342" y="6"/>
                  </a:lnTo>
                  <a:lnTo>
                    <a:pt x="336" y="0"/>
                  </a:lnTo>
                  <a:lnTo>
                    <a:pt x="312" y="0"/>
                  </a:lnTo>
                  <a:lnTo>
                    <a:pt x="300" y="6"/>
                  </a:lnTo>
                  <a:lnTo>
                    <a:pt x="294" y="12"/>
                  </a:lnTo>
                  <a:lnTo>
                    <a:pt x="282" y="12"/>
                  </a:lnTo>
                  <a:lnTo>
                    <a:pt x="270" y="0"/>
                  </a:lnTo>
                  <a:lnTo>
                    <a:pt x="252" y="0"/>
                  </a:lnTo>
                  <a:lnTo>
                    <a:pt x="240" y="6"/>
                  </a:lnTo>
                  <a:lnTo>
                    <a:pt x="234" y="18"/>
                  </a:lnTo>
                  <a:lnTo>
                    <a:pt x="222" y="24"/>
                  </a:lnTo>
                  <a:lnTo>
                    <a:pt x="186" y="24"/>
                  </a:lnTo>
                  <a:lnTo>
                    <a:pt x="174" y="18"/>
                  </a:lnTo>
                  <a:lnTo>
                    <a:pt x="168" y="12"/>
                  </a:lnTo>
                  <a:lnTo>
                    <a:pt x="156" y="12"/>
                  </a:lnTo>
                  <a:lnTo>
                    <a:pt x="150" y="18"/>
                  </a:lnTo>
                  <a:lnTo>
                    <a:pt x="144" y="18"/>
                  </a:lnTo>
                  <a:lnTo>
                    <a:pt x="138" y="24"/>
                  </a:lnTo>
                  <a:lnTo>
                    <a:pt x="132" y="24"/>
                  </a:lnTo>
                  <a:lnTo>
                    <a:pt x="132" y="18"/>
                  </a:lnTo>
                  <a:lnTo>
                    <a:pt x="126" y="12"/>
                  </a:lnTo>
                  <a:lnTo>
                    <a:pt x="126" y="6"/>
                  </a:lnTo>
                  <a:lnTo>
                    <a:pt x="120" y="0"/>
                  </a:lnTo>
                  <a:lnTo>
                    <a:pt x="114" y="0"/>
                  </a:lnTo>
                  <a:lnTo>
                    <a:pt x="96" y="18"/>
                  </a:lnTo>
                  <a:lnTo>
                    <a:pt x="90" y="18"/>
                  </a:lnTo>
                  <a:lnTo>
                    <a:pt x="84" y="30"/>
                  </a:lnTo>
                  <a:lnTo>
                    <a:pt x="72" y="36"/>
                  </a:lnTo>
                  <a:lnTo>
                    <a:pt x="60" y="48"/>
                  </a:lnTo>
                  <a:lnTo>
                    <a:pt x="48" y="54"/>
                  </a:lnTo>
                  <a:lnTo>
                    <a:pt x="36" y="66"/>
                  </a:lnTo>
                  <a:lnTo>
                    <a:pt x="24" y="72"/>
                  </a:lnTo>
                  <a:lnTo>
                    <a:pt x="18" y="84"/>
                  </a:lnTo>
                  <a:lnTo>
                    <a:pt x="18" y="102"/>
                  </a:lnTo>
                  <a:lnTo>
                    <a:pt x="12" y="114"/>
                  </a:lnTo>
                  <a:lnTo>
                    <a:pt x="0" y="126"/>
                  </a:lnTo>
                  <a:lnTo>
                    <a:pt x="6" y="138"/>
                  </a:lnTo>
                  <a:lnTo>
                    <a:pt x="18" y="150"/>
                  </a:lnTo>
                  <a:lnTo>
                    <a:pt x="42" y="150"/>
                  </a:lnTo>
                  <a:lnTo>
                    <a:pt x="42" y="168"/>
                  </a:lnTo>
                  <a:lnTo>
                    <a:pt x="48" y="174"/>
                  </a:lnTo>
                  <a:lnTo>
                    <a:pt x="60" y="174"/>
                  </a:lnTo>
                  <a:lnTo>
                    <a:pt x="66" y="168"/>
                  </a:lnTo>
                  <a:lnTo>
                    <a:pt x="102" y="168"/>
                  </a:lnTo>
                  <a:lnTo>
                    <a:pt x="102" y="210"/>
                  </a:lnTo>
                  <a:lnTo>
                    <a:pt x="126" y="222"/>
                  </a:lnTo>
                  <a:lnTo>
                    <a:pt x="132" y="228"/>
                  </a:lnTo>
                  <a:lnTo>
                    <a:pt x="132" y="246"/>
                  </a:lnTo>
                  <a:lnTo>
                    <a:pt x="144" y="246"/>
                  </a:lnTo>
                  <a:lnTo>
                    <a:pt x="156" y="24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89" name="Haiti" descr="© INSCALE GmbH, 05.05.2010&#10;http://www.presentationload.com/">
              <a:extLst>
                <a:ext uri="{FF2B5EF4-FFF2-40B4-BE49-F238E27FC236}">
                  <a16:creationId xmlns:a16="http://schemas.microsoft.com/office/drawing/2014/main" id="{31029818-E91F-4934-8AAE-59D315E2C7E7}"/>
                </a:ext>
              </a:extLst>
            </p:cNvPr>
            <p:cNvSpPr>
              <a:spLocks/>
            </p:cNvSpPr>
            <p:nvPr>
              <p:custDataLst>
                <p:tags r:id="rId14"/>
              </p:custDataLst>
            </p:nvPr>
          </p:nvSpPr>
          <p:spPr bwMode="gray">
            <a:xfrm>
              <a:off x="5361796" y="3094099"/>
              <a:ext cx="75871" cy="60697"/>
            </a:xfrm>
            <a:custGeom>
              <a:avLst/>
              <a:gdLst>
                <a:gd name="T0" fmla="*/ 2147483647 w 198"/>
                <a:gd name="T1" fmla="*/ 2147483647 h 156"/>
                <a:gd name="T2" fmla="*/ 2147483647 w 198"/>
                <a:gd name="T3" fmla="*/ 2147483647 h 156"/>
                <a:gd name="T4" fmla="*/ 2147483647 w 198"/>
                <a:gd name="T5" fmla="*/ 2147483647 h 156"/>
                <a:gd name="T6" fmla="*/ 2147483647 w 198"/>
                <a:gd name="T7" fmla="*/ 2147483647 h 156"/>
                <a:gd name="T8" fmla="*/ 2147483647 w 198"/>
                <a:gd name="T9" fmla="*/ 2147483647 h 156"/>
                <a:gd name="T10" fmla="*/ 2147483647 w 198"/>
                <a:gd name="T11" fmla="*/ 2147483647 h 156"/>
                <a:gd name="T12" fmla="*/ 2147483647 w 198"/>
                <a:gd name="T13" fmla="*/ 2147483647 h 156"/>
                <a:gd name="T14" fmla="*/ 2147483647 w 198"/>
                <a:gd name="T15" fmla="*/ 2147483647 h 156"/>
                <a:gd name="T16" fmla="*/ 2147483647 w 198"/>
                <a:gd name="T17" fmla="*/ 2147483647 h 156"/>
                <a:gd name="T18" fmla="*/ 2147483647 w 198"/>
                <a:gd name="T19" fmla="*/ 2147483647 h 156"/>
                <a:gd name="T20" fmla="*/ 2147483647 w 198"/>
                <a:gd name="T21" fmla="*/ 2147483647 h 156"/>
                <a:gd name="T22" fmla="*/ 2147483647 w 198"/>
                <a:gd name="T23" fmla="*/ 2147483647 h 156"/>
                <a:gd name="T24" fmla="*/ 2147483647 w 198"/>
                <a:gd name="T25" fmla="*/ 2147483647 h 156"/>
                <a:gd name="T26" fmla="*/ 2147483647 w 198"/>
                <a:gd name="T27" fmla="*/ 2147483647 h 156"/>
                <a:gd name="T28" fmla="*/ 2147483647 w 198"/>
                <a:gd name="T29" fmla="*/ 2147483647 h 156"/>
                <a:gd name="T30" fmla="*/ 2147483647 w 198"/>
                <a:gd name="T31" fmla="*/ 2147483647 h 156"/>
                <a:gd name="T32" fmla="*/ 2147483647 w 198"/>
                <a:gd name="T33" fmla="*/ 2147483647 h 156"/>
                <a:gd name="T34" fmla="*/ 2147483647 w 198"/>
                <a:gd name="T35" fmla="*/ 0 h 156"/>
                <a:gd name="T36" fmla="*/ 2147483647 w 198"/>
                <a:gd name="T37" fmla="*/ 0 h 156"/>
                <a:gd name="T38" fmla="*/ 2147483647 w 198"/>
                <a:gd name="T39" fmla="*/ 2147483647 h 156"/>
                <a:gd name="T40" fmla="*/ 2147483647 w 198"/>
                <a:gd name="T41" fmla="*/ 2147483647 h 156"/>
                <a:gd name="T42" fmla="*/ 2147483647 w 198"/>
                <a:gd name="T43" fmla="*/ 2147483647 h 156"/>
                <a:gd name="T44" fmla="*/ 2147483647 w 198"/>
                <a:gd name="T45" fmla="*/ 2147483647 h 156"/>
                <a:gd name="T46" fmla="*/ 2147483647 w 198"/>
                <a:gd name="T47" fmla="*/ 2147483647 h 156"/>
                <a:gd name="T48" fmla="*/ 2147483647 w 198"/>
                <a:gd name="T49" fmla="*/ 2147483647 h 156"/>
                <a:gd name="T50" fmla="*/ 2147483647 w 198"/>
                <a:gd name="T51" fmla="*/ 2147483647 h 156"/>
                <a:gd name="T52" fmla="*/ 2147483647 w 198"/>
                <a:gd name="T53" fmla="*/ 2147483647 h 156"/>
                <a:gd name="T54" fmla="*/ 2147483647 w 198"/>
                <a:gd name="T55" fmla="*/ 2147483647 h 156"/>
                <a:gd name="T56" fmla="*/ 2147483647 w 198"/>
                <a:gd name="T57" fmla="*/ 2147483647 h 156"/>
                <a:gd name="T58" fmla="*/ 2147483647 w 198"/>
                <a:gd name="T59" fmla="*/ 2147483647 h 156"/>
                <a:gd name="T60" fmla="*/ 2147483647 w 198"/>
                <a:gd name="T61" fmla="*/ 2147483647 h 156"/>
                <a:gd name="T62" fmla="*/ 2147483647 w 198"/>
                <a:gd name="T63" fmla="*/ 2147483647 h 156"/>
                <a:gd name="T64" fmla="*/ 2147483647 w 198"/>
                <a:gd name="T65" fmla="*/ 2147483647 h 156"/>
                <a:gd name="T66" fmla="*/ 2147483647 w 198"/>
                <a:gd name="T67" fmla="*/ 2147483647 h 156"/>
                <a:gd name="T68" fmla="*/ 2147483647 w 198"/>
                <a:gd name="T69" fmla="*/ 2147483647 h 156"/>
                <a:gd name="T70" fmla="*/ 2147483647 w 198"/>
                <a:gd name="T71" fmla="*/ 2147483647 h 156"/>
                <a:gd name="T72" fmla="*/ 2147483647 w 198"/>
                <a:gd name="T73" fmla="*/ 2147483647 h 156"/>
                <a:gd name="T74" fmla="*/ 2147483647 w 198"/>
                <a:gd name="T75" fmla="*/ 2147483647 h 156"/>
                <a:gd name="T76" fmla="*/ 2147483647 w 198"/>
                <a:gd name="T77" fmla="*/ 2147483647 h 156"/>
                <a:gd name="T78" fmla="*/ 2147483647 w 198"/>
                <a:gd name="T79" fmla="*/ 2147483647 h 156"/>
                <a:gd name="T80" fmla="*/ 2147483647 w 198"/>
                <a:gd name="T81" fmla="*/ 2147483647 h 156"/>
                <a:gd name="T82" fmla="*/ 0 w 198"/>
                <a:gd name="T83" fmla="*/ 2147483647 h 156"/>
                <a:gd name="T84" fmla="*/ 0 w 198"/>
                <a:gd name="T85" fmla="*/ 2147483647 h 156"/>
                <a:gd name="T86" fmla="*/ 2147483647 w 198"/>
                <a:gd name="T87" fmla="*/ 2147483647 h 156"/>
                <a:gd name="T88" fmla="*/ 2147483647 w 198"/>
                <a:gd name="T89" fmla="*/ 2147483647 h 156"/>
                <a:gd name="T90" fmla="*/ 2147483647 w 198"/>
                <a:gd name="T91" fmla="*/ 2147483647 h 156"/>
                <a:gd name="T92" fmla="*/ 2147483647 w 198"/>
                <a:gd name="T93" fmla="*/ 2147483647 h 156"/>
                <a:gd name="T94" fmla="*/ 2147483647 w 198"/>
                <a:gd name="T95" fmla="*/ 2147483647 h 156"/>
                <a:gd name="T96" fmla="*/ 2147483647 w 198"/>
                <a:gd name="T97" fmla="*/ 2147483647 h 156"/>
                <a:gd name="T98" fmla="*/ 2147483647 w 198"/>
                <a:gd name="T99" fmla="*/ 2147483647 h 156"/>
                <a:gd name="T100" fmla="*/ 2147483647 w 198"/>
                <a:gd name="T101" fmla="*/ 2147483647 h 156"/>
                <a:gd name="T102" fmla="*/ 2147483647 w 198"/>
                <a:gd name="T103" fmla="*/ 2147483647 h 156"/>
                <a:gd name="T104" fmla="*/ 2147483647 w 198"/>
                <a:gd name="T105" fmla="*/ 2147483647 h 156"/>
                <a:gd name="T106" fmla="*/ 2147483647 w 198"/>
                <a:gd name="T107" fmla="*/ 2147483647 h 156"/>
                <a:gd name="T108" fmla="*/ 2147483647 w 198"/>
                <a:gd name="T109" fmla="*/ 2147483647 h 156"/>
                <a:gd name="T110" fmla="*/ 2147483647 w 198"/>
                <a:gd name="T111" fmla="*/ 2147483647 h 156"/>
                <a:gd name="T112" fmla="*/ 2147483647 w 198"/>
                <a:gd name="T113" fmla="*/ 2147483647 h 1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8"/>
                <a:gd name="T172" fmla="*/ 0 h 156"/>
                <a:gd name="T173" fmla="*/ 198 w 198"/>
                <a:gd name="T174" fmla="*/ 156 h 1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8" h="156">
                  <a:moveTo>
                    <a:pt x="168" y="114"/>
                  </a:moveTo>
                  <a:lnTo>
                    <a:pt x="168" y="108"/>
                  </a:lnTo>
                  <a:lnTo>
                    <a:pt x="174" y="102"/>
                  </a:lnTo>
                  <a:lnTo>
                    <a:pt x="180" y="90"/>
                  </a:lnTo>
                  <a:lnTo>
                    <a:pt x="180" y="78"/>
                  </a:lnTo>
                  <a:lnTo>
                    <a:pt x="186" y="72"/>
                  </a:lnTo>
                  <a:lnTo>
                    <a:pt x="192" y="60"/>
                  </a:lnTo>
                  <a:lnTo>
                    <a:pt x="198" y="54"/>
                  </a:lnTo>
                  <a:lnTo>
                    <a:pt x="198" y="42"/>
                  </a:lnTo>
                  <a:lnTo>
                    <a:pt x="186" y="6"/>
                  </a:lnTo>
                  <a:lnTo>
                    <a:pt x="180" y="12"/>
                  </a:lnTo>
                  <a:lnTo>
                    <a:pt x="180" y="18"/>
                  </a:lnTo>
                  <a:lnTo>
                    <a:pt x="174" y="18"/>
                  </a:lnTo>
                  <a:lnTo>
                    <a:pt x="168" y="12"/>
                  </a:lnTo>
                  <a:lnTo>
                    <a:pt x="156" y="12"/>
                  </a:lnTo>
                  <a:lnTo>
                    <a:pt x="144" y="6"/>
                  </a:lnTo>
                  <a:lnTo>
                    <a:pt x="126" y="6"/>
                  </a:lnTo>
                  <a:lnTo>
                    <a:pt x="114" y="0"/>
                  </a:lnTo>
                  <a:lnTo>
                    <a:pt x="84" y="0"/>
                  </a:lnTo>
                  <a:lnTo>
                    <a:pt x="72" y="6"/>
                  </a:lnTo>
                  <a:lnTo>
                    <a:pt x="66" y="12"/>
                  </a:lnTo>
                  <a:lnTo>
                    <a:pt x="66" y="18"/>
                  </a:lnTo>
                  <a:lnTo>
                    <a:pt x="72" y="24"/>
                  </a:lnTo>
                  <a:lnTo>
                    <a:pt x="108" y="24"/>
                  </a:lnTo>
                  <a:lnTo>
                    <a:pt x="114" y="30"/>
                  </a:lnTo>
                  <a:lnTo>
                    <a:pt x="120" y="42"/>
                  </a:lnTo>
                  <a:lnTo>
                    <a:pt x="126" y="48"/>
                  </a:lnTo>
                  <a:lnTo>
                    <a:pt x="114" y="54"/>
                  </a:lnTo>
                  <a:lnTo>
                    <a:pt x="108" y="60"/>
                  </a:lnTo>
                  <a:lnTo>
                    <a:pt x="108" y="72"/>
                  </a:lnTo>
                  <a:lnTo>
                    <a:pt x="114" y="84"/>
                  </a:lnTo>
                  <a:lnTo>
                    <a:pt x="114" y="96"/>
                  </a:lnTo>
                  <a:lnTo>
                    <a:pt x="120" y="102"/>
                  </a:lnTo>
                  <a:lnTo>
                    <a:pt x="114" y="108"/>
                  </a:lnTo>
                  <a:lnTo>
                    <a:pt x="96" y="108"/>
                  </a:lnTo>
                  <a:lnTo>
                    <a:pt x="78" y="102"/>
                  </a:lnTo>
                  <a:lnTo>
                    <a:pt x="66" y="102"/>
                  </a:lnTo>
                  <a:lnTo>
                    <a:pt x="54" y="96"/>
                  </a:lnTo>
                  <a:lnTo>
                    <a:pt x="36" y="96"/>
                  </a:lnTo>
                  <a:lnTo>
                    <a:pt x="24" y="102"/>
                  </a:lnTo>
                  <a:lnTo>
                    <a:pt x="6" y="102"/>
                  </a:lnTo>
                  <a:lnTo>
                    <a:pt x="0" y="108"/>
                  </a:lnTo>
                  <a:lnTo>
                    <a:pt x="0" y="114"/>
                  </a:lnTo>
                  <a:lnTo>
                    <a:pt x="6" y="120"/>
                  </a:lnTo>
                  <a:lnTo>
                    <a:pt x="12" y="132"/>
                  </a:lnTo>
                  <a:lnTo>
                    <a:pt x="24" y="138"/>
                  </a:lnTo>
                  <a:lnTo>
                    <a:pt x="30" y="150"/>
                  </a:lnTo>
                  <a:lnTo>
                    <a:pt x="36" y="156"/>
                  </a:lnTo>
                  <a:lnTo>
                    <a:pt x="42" y="156"/>
                  </a:lnTo>
                  <a:lnTo>
                    <a:pt x="48" y="150"/>
                  </a:lnTo>
                  <a:lnTo>
                    <a:pt x="54" y="138"/>
                  </a:lnTo>
                  <a:lnTo>
                    <a:pt x="60" y="132"/>
                  </a:lnTo>
                  <a:lnTo>
                    <a:pt x="138" y="132"/>
                  </a:lnTo>
                  <a:lnTo>
                    <a:pt x="156" y="126"/>
                  </a:lnTo>
                  <a:lnTo>
                    <a:pt x="168" y="126"/>
                  </a:lnTo>
                  <a:lnTo>
                    <a:pt x="180" y="144"/>
                  </a:lnTo>
                  <a:lnTo>
                    <a:pt x="168" y="1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0" name="Guyane (French Guiana)" descr="© INSCALE GmbH, 05.05.2010&#10;http://www.presentationload.com/">
              <a:extLst>
                <a:ext uri="{FF2B5EF4-FFF2-40B4-BE49-F238E27FC236}">
                  <a16:creationId xmlns:a16="http://schemas.microsoft.com/office/drawing/2014/main" id="{A8698C33-3780-4E8E-97EE-BB4FD572C487}"/>
                </a:ext>
              </a:extLst>
            </p:cNvPr>
            <p:cNvSpPr>
              <a:spLocks/>
            </p:cNvSpPr>
            <p:nvPr>
              <p:custDataLst>
                <p:tags r:id="rId15"/>
              </p:custDataLst>
            </p:nvPr>
          </p:nvSpPr>
          <p:spPr bwMode="gray">
            <a:xfrm>
              <a:off x="5871648" y="3535667"/>
              <a:ext cx="78905" cy="115323"/>
            </a:xfrm>
            <a:custGeom>
              <a:avLst/>
              <a:gdLst>
                <a:gd name="T0" fmla="*/ 2147483647 w 52"/>
                <a:gd name="T1" fmla="*/ 2147483647 h 76"/>
                <a:gd name="T2" fmla="*/ 2147483647 w 52"/>
                <a:gd name="T3" fmla="*/ 2147483647 h 76"/>
                <a:gd name="T4" fmla="*/ 2147483647 w 52"/>
                <a:gd name="T5" fmla="*/ 2147483647 h 76"/>
                <a:gd name="T6" fmla="*/ 2147483647 w 52"/>
                <a:gd name="T7" fmla="*/ 2147483647 h 76"/>
                <a:gd name="T8" fmla="*/ 2147483647 w 52"/>
                <a:gd name="T9" fmla="*/ 2147483647 h 76"/>
                <a:gd name="T10" fmla="*/ 2147483647 w 52"/>
                <a:gd name="T11" fmla="*/ 2147483647 h 76"/>
                <a:gd name="T12" fmla="*/ 2147483647 w 52"/>
                <a:gd name="T13" fmla="*/ 2147483647 h 76"/>
                <a:gd name="T14" fmla="*/ 2147483647 w 52"/>
                <a:gd name="T15" fmla="*/ 2147483647 h 76"/>
                <a:gd name="T16" fmla="*/ 2147483647 w 52"/>
                <a:gd name="T17" fmla="*/ 2147483647 h 76"/>
                <a:gd name="T18" fmla="*/ 2147483647 w 52"/>
                <a:gd name="T19" fmla="*/ 2147483647 h 76"/>
                <a:gd name="T20" fmla="*/ 2147483647 w 52"/>
                <a:gd name="T21" fmla="*/ 2147483647 h 76"/>
                <a:gd name="T22" fmla="*/ 2147483647 w 52"/>
                <a:gd name="T23" fmla="*/ 0 h 76"/>
                <a:gd name="T24" fmla="*/ 2147483647 w 52"/>
                <a:gd name="T25" fmla="*/ 2147483647 h 76"/>
                <a:gd name="T26" fmla="*/ 2147483647 w 52"/>
                <a:gd name="T27" fmla="*/ 2147483647 h 76"/>
                <a:gd name="T28" fmla="*/ 2147483647 w 52"/>
                <a:gd name="T29" fmla="*/ 2147483647 h 76"/>
                <a:gd name="T30" fmla="*/ 2147483647 w 52"/>
                <a:gd name="T31" fmla="*/ 2147483647 h 76"/>
                <a:gd name="T32" fmla="*/ 2147483647 w 52"/>
                <a:gd name="T33" fmla="*/ 2147483647 h 76"/>
                <a:gd name="T34" fmla="*/ 2147483647 w 52"/>
                <a:gd name="T35" fmla="*/ 2147483647 h 76"/>
                <a:gd name="T36" fmla="*/ 2147483647 w 52"/>
                <a:gd name="T37" fmla="*/ 2147483647 h 76"/>
                <a:gd name="T38" fmla="*/ 2147483647 w 52"/>
                <a:gd name="T39" fmla="*/ 2147483647 h 76"/>
                <a:gd name="T40" fmla="*/ 2147483647 w 52"/>
                <a:gd name="T41" fmla="*/ 2147483647 h 76"/>
                <a:gd name="T42" fmla="*/ 2147483647 w 52"/>
                <a:gd name="T43" fmla="*/ 2147483647 h 76"/>
                <a:gd name="T44" fmla="*/ 2147483647 w 52"/>
                <a:gd name="T45" fmla="*/ 2147483647 h 76"/>
                <a:gd name="T46" fmla="*/ 2147483647 w 52"/>
                <a:gd name="T47" fmla="*/ 2147483647 h 76"/>
                <a:gd name="T48" fmla="*/ 2147483647 w 52"/>
                <a:gd name="T49" fmla="*/ 2147483647 h 76"/>
                <a:gd name="T50" fmla="*/ 2147483647 w 52"/>
                <a:gd name="T51" fmla="*/ 2147483647 h 76"/>
                <a:gd name="T52" fmla="*/ 2147483647 w 52"/>
                <a:gd name="T53" fmla="*/ 2147483647 h 76"/>
                <a:gd name="T54" fmla="*/ 2147483647 w 52"/>
                <a:gd name="T55" fmla="*/ 2147483647 h 76"/>
                <a:gd name="T56" fmla="*/ 2147483647 w 52"/>
                <a:gd name="T57" fmla="*/ 2147483647 h 76"/>
                <a:gd name="T58" fmla="*/ 2147483647 w 52"/>
                <a:gd name="T59" fmla="*/ 2147483647 h 76"/>
                <a:gd name="T60" fmla="*/ 2147483647 w 52"/>
                <a:gd name="T61" fmla="*/ 2147483647 h 76"/>
                <a:gd name="T62" fmla="*/ 2147483647 w 52"/>
                <a:gd name="T63" fmla="*/ 2147483647 h 76"/>
                <a:gd name="T64" fmla="*/ 0 w 52"/>
                <a:gd name="T65" fmla="*/ 2147483647 h 76"/>
                <a:gd name="T66" fmla="*/ 0 w 52"/>
                <a:gd name="T67" fmla="*/ 2147483647 h 76"/>
                <a:gd name="T68" fmla="*/ 2147483647 w 52"/>
                <a:gd name="T69" fmla="*/ 2147483647 h 76"/>
                <a:gd name="T70" fmla="*/ 2147483647 w 52"/>
                <a:gd name="T71" fmla="*/ 2147483647 h 76"/>
                <a:gd name="T72" fmla="*/ 2147483647 w 52"/>
                <a:gd name="T73" fmla="*/ 2147483647 h 76"/>
                <a:gd name="T74" fmla="*/ 2147483647 w 52"/>
                <a:gd name="T75" fmla="*/ 2147483647 h 76"/>
                <a:gd name="T76" fmla="*/ 2147483647 w 52"/>
                <a:gd name="T77" fmla="*/ 2147483647 h 76"/>
                <a:gd name="T78" fmla="*/ 2147483647 w 52"/>
                <a:gd name="T79" fmla="*/ 2147483647 h 76"/>
                <a:gd name="T80" fmla="*/ 2147483647 w 52"/>
                <a:gd name="T81" fmla="*/ 2147483647 h 76"/>
                <a:gd name="T82" fmla="*/ 2147483647 w 52"/>
                <a:gd name="T83" fmla="*/ 2147483647 h 76"/>
                <a:gd name="T84" fmla="*/ 2147483647 w 52"/>
                <a:gd name="T85" fmla="*/ 2147483647 h 76"/>
                <a:gd name="T86" fmla="*/ 2147483647 w 52"/>
                <a:gd name="T87" fmla="*/ 2147483647 h 76"/>
                <a:gd name="T88" fmla="*/ 2147483647 w 52"/>
                <a:gd name="T89" fmla="*/ 2147483647 h 76"/>
                <a:gd name="T90" fmla="*/ 2147483647 w 52"/>
                <a:gd name="T91" fmla="*/ 2147483647 h 76"/>
                <a:gd name="T92" fmla="*/ 2147483647 w 52"/>
                <a:gd name="T93" fmla="*/ 2147483647 h 76"/>
                <a:gd name="T94" fmla="*/ 2147483647 w 52"/>
                <a:gd name="T95" fmla="*/ 2147483647 h 76"/>
                <a:gd name="T96" fmla="*/ 2147483647 w 52"/>
                <a:gd name="T97" fmla="*/ 2147483647 h 76"/>
                <a:gd name="T98" fmla="*/ 2147483647 w 52"/>
                <a:gd name="T99" fmla="*/ 2147483647 h 76"/>
                <a:gd name="T100" fmla="*/ 2147483647 w 52"/>
                <a:gd name="T101" fmla="*/ 2147483647 h 76"/>
                <a:gd name="T102" fmla="*/ 2147483647 w 52"/>
                <a:gd name="T103" fmla="*/ 2147483647 h 76"/>
                <a:gd name="T104" fmla="*/ 2147483647 w 52"/>
                <a:gd name="T105" fmla="*/ 2147483647 h 76"/>
                <a:gd name="T106" fmla="*/ 2147483647 w 52"/>
                <a:gd name="T107" fmla="*/ 2147483647 h 76"/>
                <a:gd name="T108" fmla="*/ 2147483647 w 52"/>
                <a:gd name="T109" fmla="*/ 2147483647 h 76"/>
                <a:gd name="T110" fmla="*/ 2147483647 w 52"/>
                <a:gd name="T111" fmla="*/ 2147483647 h 76"/>
                <a:gd name="T112" fmla="*/ 2147483647 w 52"/>
                <a:gd name="T113" fmla="*/ 2147483647 h 76"/>
                <a:gd name="T114" fmla="*/ 2147483647 w 52"/>
                <a:gd name="T115" fmla="*/ 2147483647 h 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
                <a:gd name="T175" fmla="*/ 0 h 76"/>
                <a:gd name="T176" fmla="*/ 52 w 52"/>
                <a:gd name="T177" fmla="*/ 76 h 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 h="76">
                  <a:moveTo>
                    <a:pt x="52" y="32"/>
                  </a:moveTo>
                  <a:lnTo>
                    <a:pt x="50" y="26"/>
                  </a:lnTo>
                  <a:lnTo>
                    <a:pt x="48" y="24"/>
                  </a:lnTo>
                  <a:lnTo>
                    <a:pt x="46" y="22"/>
                  </a:lnTo>
                  <a:lnTo>
                    <a:pt x="46" y="20"/>
                  </a:lnTo>
                  <a:lnTo>
                    <a:pt x="40" y="20"/>
                  </a:lnTo>
                  <a:lnTo>
                    <a:pt x="32" y="6"/>
                  </a:lnTo>
                  <a:lnTo>
                    <a:pt x="24" y="6"/>
                  </a:lnTo>
                  <a:lnTo>
                    <a:pt x="22" y="4"/>
                  </a:lnTo>
                  <a:lnTo>
                    <a:pt x="20" y="4"/>
                  </a:lnTo>
                  <a:lnTo>
                    <a:pt x="16" y="2"/>
                  </a:lnTo>
                  <a:lnTo>
                    <a:pt x="14" y="0"/>
                  </a:lnTo>
                  <a:lnTo>
                    <a:pt x="12" y="4"/>
                  </a:lnTo>
                  <a:lnTo>
                    <a:pt x="12" y="10"/>
                  </a:lnTo>
                  <a:lnTo>
                    <a:pt x="10" y="10"/>
                  </a:lnTo>
                  <a:lnTo>
                    <a:pt x="8" y="12"/>
                  </a:lnTo>
                  <a:lnTo>
                    <a:pt x="6" y="14"/>
                  </a:lnTo>
                  <a:lnTo>
                    <a:pt x="4" y="16"/>
                  </a:lnTo>
                  <a:lnTo>
                    <a:pt x="2" y="20"/>
                  </a:lnTo>
                  <a:lnTo>
                    <a:pt x="2" y="28"/>
                  </a:lnTo>
                  <a:lnTo>
                    <a:pt x="4" y="32"/>
                  </a:lnTo>
                  <a:lnTo>
                    <a:pt x="4" y="36"/>
                  </a:lnTo>
                  <a:lnTo>
                    <a:pt x="6" y="40"/>
                  </a:lnTo>
                  <a:lnTo>
                    <a:pt x="10" y="44"/>
                  </a:lnTo>
                  <a:lnTo>
                    <a:pt x="12" y="46"/>
                  </a:lnTo>
                  <a:lnTo>
                    <a:pt x="12" y="48"/>
                  </a:lnTo>
                  <a:lnTo>
                    <a:pt x="6" y="54"/>
                  </a:lnTo>
                  <a:lnTo>
                    <a:pt x="8" y="62"/>
                  </a:lnTo>
                  <a:lnTo>
                    <a:pt x="6" y="64"/>
                  </a:lnTo>
                  <a:lnTo>
                    <a:pt x="4" y="64"/>
                  </a:lnTo>
                  <a:lnTo>
                    <a:pt x="4" y="66"/>
                  </a:lnTo>
                  <a:lnTo>
                    <a:pt x="2" y="68"/>
                  </a:lnTo>
                  <a:lnTo>
                    <a:pt x="0" y="72"/>
                  </a:lnTo>
                  <a:lnTo>
                    <a:pt x="4" y="76"/>
                  </a:lnTo>
                  <a:lnTo>
                    <a:pt x="10" y="76"/>
                  </a:lnTo>
                  <a:lnTo>
                    <a:pt x="12" y="74"/>
                  </a:lnTo>
                  <a:lnTo>
                    <a:pt x="12" y="72"/>
                  </a:lnTo>
                  <a:lnTo>
                    <a:pt x="14" y="72"/>
                  </a:lnTo>
                  <a:lnTo>
                    <a:pt x="16" y="72"/>
                  </a:lnTo>
                  <a:lnTo>
                    <a:pt x="18" y="72"/>
                  </a:lnTo>
                  <a:lnTo>
                    <a:pt x="20" y="72"/>
                  </a:lnTo>
                  <a:lnTo>
                    <a:pt x="22" y="72"/>
                  </a:lnTo>
                  <a:lnTo>
                    <a:pt x="26" y="74"/>
                  </a:lnTo>
                  <a:lnTo>
                    <a:pt x="30" y="74"/>
                  </a:lnTo>
                  <a:lnTo>
                    <a:pt x="32" y="72"/>
                  </a:lnTo>
                  <a:lnTo>
                    <a:pt x="40" y="64"/>
                  </a:lnTo>
                  <a:lnTo>
                    <a:pt x="40" y="60"/>
                  </a:lnTo>
                  <a:lnTo>
                    <a:pt x="44" y="50"/>
                  </a:lnTo>
                  <a:lnTo>
                    <a:pt x="46" y="46"/>
                  </a:lnTo>
                  <a:lnTo>
                    <a:pt x="48" y="44"/>
                  </a:lnTo>
                  <a:lnTo>
                    <a:pt x="50" y="42"/>
                  </a:lnTo>
                  <a:lnTo>
                    <a:pt x="50" y="40"/>
                  </a:lnTo>
                  <a:lnTo>
                    <a:pt x="52" y="38"/>
                  </a:lnTo>
                  <a:lnTo>
                    <a:pt x="52" y="36"/>
                  </a:lnTo>
                  <a:lnTo>
                    <a:pt x="52" y="34"/>
                  </a:lnTo>
                  <a:lnTo>
                    <a:pt x="52" y="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1" name="Guyana" descr="© INSCALE GmbH, 05.05.2010&#10;http://www.presentationload.com/">
              <a:extLst>
                <a:ext uri="{FF2B5EF4-FFF2-40B4-BE49-F238E27FC236}">
                  <a16:creationId xmlns:a16="http://schemas.microsoft.com/office/drawing/2014/main" id="{F54CA1F9-E2FA-472A-9B8F-B7E1C89B8020}"/>
                </a:ext>
              </a:extLst>
            </p:cNvPr>
            <p:cNvSpPr>
              <a:spLocks/>
            </p:cNvSpPr>
            <p:nvPr>
              <p:custDataLst>
                <p:tags r:id="rId16"/>
              </p:custDataLst>
            </p:nvPr>
          </p:nvSpPr>
          <p:spPr bwMode="gray">
            <a:xfrm>
              <a:off x="5686524" y="3452209"/>
              <a:ext cx="125947" cy="226095"/>
            </a:xfrm>
            <a:custGeom>
              <a:avLst/>
              <a:gdLst>
                <a:gd name="T0" fmla="*/ 2147483647 w 324"/>
                <a:gd name="T1" fmla="*/ 2147483647 h 582"/>
                <a:gd name="T2" fmla="*/ 2147483647 w 324"/>
                <a:gd name="T3" fmla="*/ 2147483647 h 582"/>
                <a:gd name="T4" fmla="*/ 2147483647 w 324"/>
                <a:gd name="T5" fmla="*/ 2147483647 h 582"/>
                <a:gd name="T6" fmla="*/ 2147483647 w 324"/>
                <a:gd name="T7" fmla="*/ 2147483647 h 582"/>
                <a:gd name="T8" fmla="*/ 2147483647 w 324"/>
                <a:gd name="T9" fmla="*/ 2147483647 h 582"/>
                <a:gd name="T10" fmla="*/ 2147483647 w 324"/>
                <a:gd name="T11" fmla="*/ 2147483647 h 582"/>
                <a:gd name="T12" fmla="*/ 2147483647 w 324"/>
                <a:gd name="T13" fmla="*/ 2147483647 h 582"/>
                <a:gd name="T14" fmla="*/ 2147483647 w 324"/>
                <a:gd name="T15" fmla="*/ 2147483647 h 582"/>
                <a:gd name="T16" fmla="*/ 0 w 324"/>
                <a:gd name="T17" fmla="*/ 2147483647 h 582"/>
                <a:gd name="T18" fmla="*/ 2147483647 w 324"/>
                <a:gd name="T19" fmla="*/ 2147483647 h 582"/>
                <a:gd name="T20" fmla="*/ 2147483647 w 324"/>
                <a:gd name="T21" fmla="*/ 2147483647 h 582"/>
                <a:gd name="T22" fmla="*/ 2147483647 w 324"/>
                <a:gd name="T23" fmla="*/ 2147483647 h 582"/>
                <a:gd name="T24" fmla="*/ 2147483647 w 324"/>
                <a:gd name="T25" fmla="*/ 2147483647 h 582"/>
                <a:gd name="T26" fmla="*/ 2147483647 w 324"/>
                <a:gd name="T27" fmla="*/ 2147483647 h 582"/>
                <a:gd name="T28" fmla="*/ 2147483647 w 324"/>
                <a:gd name="T29" fmla="*/ 2147483647 h 582"/>
                <a:gd name="T30" fmla="*/ 2147483647 w 324"/>
                <a:gd name="T31" fmla="*/ 2147483647 h 582"/>
                <a:gd name="T32" fmla="*/ 2147483647 w 324"/>
                <a:gd name="T33" fmla="*/ 2147483647 h 582"/>
                <a:gd name="T34" fmla="*/ 2147483647 w 324"/>
                <a:gd name="T35" fmla="*/ 2147483647 h 582"/>
                <a:gd name="T36" fmla="*/ 2147483647 w 324"/>
                <a:gd name="T37" fmla="*/ 2147483647 h 582"/>
                <a:gd name="T38" fmla="*/ 2147483647 w 324"/>
                <a:gd name="T39" fmla="*/ 2147483647 h 582"/>
                <a:gd name="T40" fmla="*/ 2147483647 w 324"/>
                <a:gd name="T41" fmla="*/ 2147483647 h 582"/>
                <a:gd name="T42" fmla="*/ 2147483647 w 324"/>
                <a:gd name="T43" fmla="*/ 2147483647 h 582"/>
                <a:gd name="T44" fmla="*/ 2147483647 w 324"/>
                <a:gd name="T45" fmla="*/ 2147483647 h 582"/>
                <a:gd name="T46" fmla="*/ 2147483647 w 324"/>
                <a:gd name="T47" fmla="*/ 2147483647 h 582"/>
                <a:gd name="T48" fmla="*/ 2147483647 w 324"/>
                <a:gd name="T49" fmla="*/ 2147483647 h 582"/>
                <a:gd name="T50" fmla="*/ 2147483647 w 324"/>
                <a:gd name="T51" fmla="*/ 2147483647 h 582"/>
                <a:gd name="T52" fmla="*/ 2147483647 w 324"/>
                <a:gd name="T53" fmla="*/ 2147483647 h 582"/>
                <a:gd name="T54" fmla="*/ 2147483647 w 324"/>
                <a:gd name="T55" fmla="*/ 2147483647 h 582"/>
                <a:gd name="T56" fmla="*/ 2147483647 w 324"/>
                <a:gd name="T57" fmla="*/ 2147483647 h 582"/>
                <a:gd name="T58" fmla="*/ 2147483647 w 324"/>
                <a:gd name="T59" fmla="*/ 2147483647 h 582"/>
                <a:gd name="T60" fmla="*/ 2147483647 w 324"/>
                <a:gd name="T61" fmla="*/ 2147483647 h 582"/>
                <a:gd name="T62" fmla="*/ 2147483647 w 324"/>
                <a:gd name="T63" fmla="*/ 2147483647 h 582"/>
                <a:gd name="T64" fmla="*/ 2147483647 w 324"/>
                <a:gd name="T65" fmla="*/ 2147483647 h 582"/>
                <a:gd name="T66" fmla="*/ 2147483647 w 324"/>
                <a:gd name="T67" fmla="*/ 2147483647 h 582"/>
                <a:gd name="T68" fmla="*/ 2147483647 w 324"/>
                <a:gd name="T69" fmla="*/ 2147483647 h 582"/>
                <a:gd name="T70" fmla="*/ 2147483647 w 324"/>
                <a:gd name="T71" fmla="*/ 2147483647 h 582"/>
                <a:gd name="T72" fmla="*/ 2147483647 w 324"/>
                <a:gd name="T73" fmla="*/ 2147483647 h 582"/>
                <a:gd name="T74" fmla="*/ 2147483647 w 324"/>
                <a:gd name="T75" fmla="*/ 2147483647 h 582"/>
                <a:gd name="T76" fmla="*/ 2147483647 w 324"/>
                <a:gd name="T77" fmla="*/ 2147483647 h 582"/>
                <a:gd name="T78" fmla="*/ 2147483647 w 324"/>
                <a:gd name="T79" fmla="*/ 2147483647 h 582"/>
                <a:gd name="T80" fmla="*/ 2147483647 w 324"/>
                <a:gd name="T81" fmla="*/ 2147483647 h 582"/>
                <a:gd name="T82" fmla="*/ 2147483647 w 324"/>
                <a:gd name="T83" fmla="*/ 2147483647 h 582"/>
                <a:gd name="T84" fmla="*/ 2147483647 w 324"/>
                <a:gd name="T85" fmla="*/ 2147483647 h 582"/>
                <a:gd name="T86" fmla="*/ 2147483647 w 324"/>
                <a:gd name="T87" fmla="*/ 2147483647 h 582"/>
                <a:gd name="T88" fmla="*/ 2147483647 w 324"/>
                <a:gd name="T89" fmla="*/ 2147483647 h 582"/>
                <a:gd name="T90" fmla="*/ 2147483647 w 324"/>
                <a:gd name="T91" fmla="*/ 2147483647 h 582"/>
                <a:gd name="T92" fmla="*/ 2147483647 w 324"/>
                <a:gd name="T93" fmla="*/ 2147483647 h 582"/>
                <a:gd name="T94" fmla="*/ 2147483647 w 324"/>
                <a:gd name="T95" fmla="*/ 2147483647 h 582"/>
                <a:gd name="T96" fmla="*/ 2147483647 w 324"/>
                <a:gd name="T97" fmla="*/ 2147483647 h 582"/>
                <a:gd name="T98" fmla="*/ 2147483647 w 324"/>
                <a:gd name="T99" fmla="*/ 2147483647 h 582"/>
                <a:gd name="T100" fmla="*/ 2147483647 w 324"/>
                <a:gd name="T101" fmla="*/ 2147483647 h 582"/>
                <a:gd name="T102" fmla="*/ 2147483647 w 324"/>
                <a:gd name="T103" fmla="*/ 2147483647 h 582"/>
                <a:gd name="T104" fmla="*/ 2147483647 w 324"/>
                <a:gd name="T105" fmla="*/ 2147483647 h 582"/>
                <a:gd name="T106" fmla="*/ 2147483647 w 324"/>
                <a:gd name="T107" fmla="*/ 2147483647 h 582"/>
                <a:gd name="T108" fmla="*/ 2147483647 w 324"/>
                <a:gd name="T109" fmla="*/ 2147483647 h 582"/>
                <a:gd name="T110" fmla="*/ 2147483647 w 324"/>
                <a:gd name="T111" fmla="*/ 2147483647 h 582"/>
                <a:gd name="T112" fmla="*/ 2147483647 w 324"/>
                <a:gd name="T113" fmla="*/ 2147483647 h 582"/>
                <a:gd name="T114" fmla="*/ 2147483647 w 324"/>
                <a:gd name="T115" fmla="*/ 2147483647 h 582"/>
                <a:gd name="T116" fmla="*/ 2147483647 w 324"/>
                <a:gd name="T117" fmla="*/ 2147483647 h 582"/>
                <a:gd name="T118" fmla="*/ 2147483647 w 324"/>
                <a:gd name="T119" fmla="*/ 2147483647 h 582"/>
                <a:gd name="T120" fmla="*/ 2147483647 w 324"/>
                <a:gd name="T121" fmla="*/ 2147483647 h 582"/>
                <a:gd name="T122" fmla="*/ 2147483647 w 324"/>
                <a:gd name="T123" fmla="*/ 0 h 582"/>
                <a:gd name="T124" fmla="*/ 2147483647 w 324"/>
                <a:gd name="T125" fmla="*/ 2147483647 h 5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4"/>
                <a:gd name="T190" fmla="*/ 0 h 582"/>
                <a:gd name="T191" fmla="*/ 324 w 324"/>
                <a:gd name="T192" fmla="*/ 582 h 58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4" h="582">
                  <a:moveTo>
                    <a:pt x="90" y="42"/>
                  </a:moveTo>
                  <a:lnTo>
                    <a:pt x="84" y="48"/>
                  </a:lnTo>
                  <a:lnTo>
                    <a:pt x="72" y="48"/>
                  </a:lnTo>
                  <a:lnTo>
                    <a:pt x="60" y="60"/>
                  </a:lnTo>
                  <a:lnTo>
                    <a:pt x="60" y="102"/>
                  </a:lnTo>
                  <a:lnTo>
                    <a:pt x="84" y="102"/>
                  </a:lnTo>
                  <a:lnTo>
                    <a:pt x="84" y="120"/>
                  </a:lnTo>
                  <a:lnTo>
                    <a:pt x="78" y="126"/>
                  </a:lnTo>
                  <a:lnTo>
                    <a:pt x="66" y="132"/>
                  </a:lnTo>
                  <a:lnTo>
                    <a:pt x="54" y="132"/>
                  </a:lnTo>
                  <a:lnTo>
                    <a:pt x="42" y="138"/>
                  </a:lnTo>
                  <a:lnTo>
                    <a:pt x="12" y="138"/>
                  </a:lnTo>
                  <a:lnTo>
                    <a:pt x="12" y="144"/>
                  </a:lnTo>
                  <a:lnTo>
                    <a:pt x="30" y="162"/>
                  </a:lnTo>
                  <a:lnTo>
                    <a:pt x="30" y="180"/>
                  </a:lnTo>
                  <a:lnTo>
                    <a:pt x="18" y="186"/>
                  </a:lnTo>
                  <a:lnTo>
                    <a:pt x="12" y="186"/>
                  </a:lnTo>
                  <a:lnTo>
                    <a:pt x="0" y="192"/>
                  </a:lnTo>
                  <a:lnTo>
                    <a:pt x="0" y="204"/>
                  </a:lnTo>
                  <a:lnTo>
                    <a:pt x="6" y="210"/>
                  </a:lnTo>
                  <a:lnTo>
                    <a:pt x="12" y="222"/>
                  </a:lnTo>
                  <a:lnTo>
                    <a:pt x="48" y="258"/>
                  </a:lnTo>
                  <a:lnTo>
                    <a:pt x="72" y="264"/>
                  </a:lnTo>
                  <a:lnTo>
                    <a:pt x="78" y="252"/>
                  </a:lnTo>
                  <a:lnTo>
                    <a:pt x="90" y="264"/>
                  </a:lnTo>
                  <a:lnTo>
                    <a:pt x="96" y="276"/>
                  </a:lnTo>
                  <a:lnTo>
                    <a:pt x="96" y="294"/>
                  </a:lnTo>
                  <a:lnTo>
                    <a:pt x="90" y="306"/>
                  </a:lnTo>
                  <a:lnTo>
                    <a:pt x="84" y="312"/>
                  </a:lnTo>
                  <a:lnTo>
                    <a:pt x="84" y="318"/>
                  </a:lnTo>
                  <a:lnTo>
                    <a:pt x="90" y="324"/>
                  </a:lnTo>
                  <a:lnTo>
                    <a:pt x="96" y="324"/>
                  </a:lnTo>
                  <a:lnTo>
                    <a:pt x="108" y="318"/>
                  </a:lnTo>
                  <a:lnTo>
                    <a:pt x="114" y="318"/>
                  </a:lnTo>
                  <a:lnTo>
                    <a:pt x="114" y="348"/>
                  </a:lnTo>
                  <a:lnTo>
                    <a:pt x="120" y="354"/>
                  </a:lnTo>
                  <a:lnTo>
                    <a:pt x="126" y="354"/>
                  </a:lnTo>
                  <a:lnTo>
                    <a:pt x="126" y="366"/>
                  </a:lnTo>
                  <a:lnTo>
                    <a:pt x="120" y="378"/>
                  </a:lnTo>
                  <a:lnTo>
                    <a:pt x="108" y="390"/>
                  </a:lnTo>
                  <a:lnTo>
                    <a:pt x="96" y="432"/>
                  </a:lnTo>
                  <a:lnTo>
                    <a:pt x="90" y="444"/>
                  </a:lnTo>
                  <a:lnTo>
                    <a:pt x="90" y="450"/>
                  </a:lnTo>
                  <a:lnTo>
                    <a:pt x="84" y="462"/>
                  </a:lnTo>
                  <a:lnTo>
                    <a:pt x="84" y="468"/>
                  </a:lnTo>
                  <a:lnTo>
                    <a:pt x="90" y="480"/>
                  </a:lnTo>
                  <a:lnTo>
                    <a:pt x="114" y="504"/>
                  </a:lnTo>
                  <a:lnTo>
                    <a:pt x="114" y="534"/>
                  </a:lnTo>
                  <a:lnTo>
                    <a:pt x="144" y="570"/>
                  </a:lnTo>
                  <a:lnTo>
                    <a:pt x="156" y="570"/>
                  </a:lnTo>
                  <a:lnTo>
                    <a:pt x="162" y="582"/>
                  </a:lnTo>
                  <a:lnTo>
                    <a:pt x="198" y="582"/>
                  </a:lnTo>
                  <a:lnTo>
                    <a:pt x="204" y="576"/>
                  </a:lnTo>
                  <a:lnTo>
                    <a:pt x="204" y="564"/>
                  </a:lnTo>
                  <a:lnTo>
                    <a:pt x="216" y="552"/>
                  </a:lnTo>
                  <a:lnTo>
                    <a:pt x="234" y="552"/>
                  </a:lnTo>
                  <a:lnTo>
                    <a:pt x="240" y="540"/>
                  </a:lnTo>
                  <a:lnTo>
                    <a:pt x="270" y="540"/>
                  </a:lnTo>
                  <a:lnTo>
                    <a:pt x="270" y="534"/>
                  </a:lnTo>
                  <a:lnTo>
                    <a:pt x="288" y="516"/>
                  </a:lnTo>
                  <a:lnTo>
                    <a:pt x="300" y="516"/>
                  </a:lnTo>
                  <a:lnTo>
                    <a:pt x="312" y="528"/>
                  </a:lnTo>
                  <a:lnTo>
                    <a:pt x="318" y="528"/>
                  </a:lnTo>
                  <a:lnTo>
                    <a:pt x="324" y="522"/>
                  </a:lnTo>
                  <a:lnTo>
                    <a:pt x="324" y="510"/>
                  </a:lnTo>
                  <a:lnTo>
                    <a:pt x="318" y="504"/>
                  </a:lnTo>
                  <a:lnTo>
                    <a:pt x="312" y="492"/>
                  </a:lnTo>
                  <a:lnTo>
                    <a:pt x="306" y="474"/>
                  </a:lnTo>
                  <a:lnTo>
                    <a:pt x="288" y="456"/>
                  </a:lnTo>
                  <a:lnTo>
                    <a:pt x="282" y="444"/>
                  </a:lnTo>
                  <a:lnTo>
                    <a:pt x="282" y="420"/>
                  </a:lnTo>
                  <a:lnTo>
                    <a:pt x="288" y="414"/>
                  </a:lnTo>
                  <a:lnTo>
                    <a:pt x="288" y="396"/>
                  </a:lnTo>
                  <a:lnTo>
                    <a:pt x="276" y="408"/>
                  </a:lnTo>
                  <a:lnTo>
                    <a:pt x="276" y="414"/>
                  </a:lnTo>
                  <a:lnTo>
                    <a:pt x="264" y="414"/>
                  </a:lnTo>
                  <a:lnTo>
                    <a:pt x="258" y="402"/>
                  </a:lnTo>
                  <a:lnTo>
                    <a:pt x="252" y="396"/>
                  </a:lnTo>
                  <a:lnTo>
                    <a:pt x="246" y="384"/>
                  </a:lnTo>
                  <a:lnTo>
                    <a:pt x="246" y="372"/>
                  </a:lnTo>
                  <a:lnTo>
                    <a:pt x="240" y="372"/>
                  </a:lnTo>
                  <a:lnTo>
                    <a:pt x="240" y="366"/>
                  </a:lnTo>
                  <a:lnTo>
                    <a:pt x="234" y="360"/>
                  </a:lnTo>
                  <a:lnTo>
                    <a:pt x="234" y="348"/>
                  </a:lnTo>
                  <a:lnTo>
                    <a:pt x="240" y="336"/>
                  </a:lnTo>
                  <a:lnTo>
                    <a:pt x="246" y="330"/>
                  </a:lnTo>
                  <a:lnTo>
                    <a:pt x="246" y="288"/>
                  </a:lnTo>
                  <a:lnTo>
                    <a:pt x="252" y="282"/>
                  </a:lnTo>
                  <a:lnTo>
                    <a:pt x="264" y="276"/>
                  </a:lnTo>
                  <a:lnTo>
                    <a:pt x="294" y="276"/>
                  </a:lnTo>
                  <a:lnTo>
                    <a:pt x="300" y="270"/>
                  </a:lnTo>
                  <a:lnTo>
                    <a:pt x="300" y="258"/>
                  </a:lnTo>
                  <a:lnTo>
                    <a:pt x="288" y="246"/>
                  </a:lnTo>
                  <a:lnTo>
                    <a:pt x="288" y="234"/>
                  </a:lnTo>
                  <a:lnTo>
                    <a:pt x="294" y="222"/>
                  </a:lnTo>
                  <a:lnTo>
                    <a:pt x="300" y="216"/>
                  </a:lnTo>
                  <a:lnTo>
                    <a:pt x="306" y="204"/>
                  </a:lnTo>
                  <a:lnTo>
                    <a:pt x="306" y="192"/>
                  </a:lnTo>
                  <a:lnTo>
                    <a:pt x="300" y="180"/>
                  </a:lnTo>
                  <a:lnTo>
                    <a:pt x="294" y="174"/>
                  </a:lnTo>
                  <a:lnTo>
                    <a:pt x="276" y="174"/>
                  </a:lnTo>
                  <a:lnTo>
                    <a:pt x="270" y="180"/>
                  </a:lnTo>
                  <a:lnTo>
                    <a:pt x="270" y="156"/>
                  </a:lnTo>
                  <a:lnTo>
                    <a:pt x="258" y="150"/>
                  </a:lnTo>
                  <a:lnTo>
                    <a:pt x="252" y="138"/>
                  </a:lnTo>
                  <a:lnTo>
                    <a:pt x="234" y="132"/>
                  </a:lnTo>
                  <a:lnTo>
                    <a:pt x="216" y="132"/>
                  </a:lnTo>
                  <a:lnTo>
                    <a:pt x="204" y="138"/>
                  </a:lnTo>
                  <a:lnTo>
                    <a:pt x="198" y="150"/>
                  </a:lnTo>
                  <a:lnTo>
                    <a:pt x="198" y="156"/>
                  </a:lnTo>
                  <a:lnTo>
                    <a:pt x="192" y="162"/>
                  </a:lnTo>
                  <a:lnTo>
                    <a:pt x="192" y="168"/>
                  </a:lnTo>
                  <a:lnTo>
                    <a:pt x="192" y="162"/>
                  </a:lnTo>
                  <a:lnTo>
                    <a:pt x="198" y="156"/>
                  </a:lnTo>
                  <a:lnTo>
                    <a:pt x="198" y="144"/>
                  </a:lnTo>
                  <a:lnTo>
                    <a:pt x="204" y="132"/>
                  </a:lnTo>
                  <a:lnTo>
                    <a:pt x="204" y="114"/>
                  </a:lnTo>
                  <a:lnTo>
                    <a:pt x="210" y="102"/>
                  </a:lnTo>
                  <a:lnTo>
                    <a:pt x="210" y="78"/>
                  </a:lnTo>
                  <a:lnTo>
                    <a:pt x="192" y="42"/>
                  </a:lnTo>
                  <a:lnTo>
                    <a:pt x="180" y="30"/>
                  </a:lnTo>
                  <a:lnTo>
                    <a:pt x="132" y="6"/>
                  </a:lnTo>
                  <a:lnTo>
                    <a:pt x="126" y="0"/>
                  </a:lnTo>
                  <a:lnTo>
                    <a:pt x="120" y="0"/>
                  </a:lnTo>
                  <a:lnTo>
                    <a:pt x="102" y="36"/>
                  </a:lnTo>
                  <a:lnTo>
                    <a:pt x="96" y="42"/>
                  </a:lnTo>
                  <a:lnTo>
                    <a:pt x="9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2" name="Guatemala" descr="© INSCALE GmbH, 05.05.2010&#10;http://www.presentationload.com/">
              <a:extLst>
                <a:ext uri="{FF2B5EF4-FFF2-40B4-BE49-F238E27FC236}">
                  <a16:creationId xmlns:a16="http://schemas.microsoft.com/office/drawing/2014/main" id="{AC1AA51C-4593-4570-96C0-632E064F4049}"/>
                </a:ext>
              </a:extLst>
            </p:cNvPr>
            <p:cNvSpPr>
              <a:spLocks/>
            </p:cNvSpPr>
            <p:nvPr>
              <p:custDataLst>
                <p:tags r:id="rId17"/>
              </p:custDataLst>
            </p:nvPr>
          </p:nvSpPr>
          <p:spPr bwMode="gray">
            <a:xfrm>
              <a:off x="4856496" y="3156314"/>
              <a:ext cx="115323" cy="130498"/>
            </a:xfrm>
            <a:custGeom>
              <a:avLst/>
              <a:gdLst>
                <a:gd name="T0" fmla="*/ 2147483647 w 300"/>
                <a:gd name="T1" fmla="*/ 2147483647 h 336"/>
                <a:gd name="T2" fmla="*/ 2147483647 w 300"/>
                <a:gd name="T3" fmla="*/ 2147483647 h 336"/>
                <a:gd name="T4" fmla="*/ 2147483647 w 300"/>
                <a:gd name="T5" fmla="*/ 2147483647 h 336"/>
                <a:gd name="T6" fmla="*/ 2147483647 w 300"/>
                <a:gd name="T7" fmla="*/ 2147483647 h 336"/>
                <a:gd name="T8" fmla="*/ 2147483647 w 300"/>
                <a:gd name="T9" fmla="*/ 2147483647 h 336"/>
                <a:gd name="T10" fmla="*/ 2147483647 w 300"/>
                <a:gd name="T11" fmla="*/ 0 h 336"/>
                <a:gd name="T12" fmla="*/ 2147483647 w 300"/>
                <a:gd name="T13" fmla="*/ 2147483647 h 336"/>
                <a:gd name="T14" fmla="*/ 2147483647 w 300"/>
                <a:gd name="T15" fmla="*/ 2147483647 h 336"/>
                <a:gd name="T16" fmla="*/ 2147483647 w 300"/>
                <a:gd name="T17" fmla="*/ 2147483647 h 336"/>
                <a:gd name="T18" fmla="*/ 2147483647 w 300"/>
                <a:gd name="T19" fmla="*/ 2147483647 h 336"/>
                <a:gd name="T20" fmla="*/ 2147483647 w 300"/>
                <a:gd name="T21" fmla="*/ 2147483647 h 336"/>
                <a:gd name="T22" fmla="*/ 2147483647 w 300"/>
                <a:gd name="T23" fmla="*/ 2147483647 h 336"/>
                <a:gd name="T24" fmla="*/ 2147483647 w 300"/>
                <a:gd name="T25" fmla="*/ 2147483647 h 336"/>
                <a:gd name="T26" fmla="*/ 2147483647 w 300"/>
                <a:gd name="T27" fmla="*/ 2147483647 h 336"/>
                <a:gd name="T28" fmla="*/ 2147483647 w 300"/>
                <a:gd name="T29" fmla="*/ 2147483647 h 336"/>
                <a:gd name="T30" fmla="*/ 2147483647 w 300"/>
                <a:gd name="T31" fmla="*/ 2147483647 h 336"/>
                <a:gd name="T32" fmla="*/ 2147483647 w 300"/>
                <a:gd name="T33" fmla="*/ 2147483647 h 336"/>
                <a:gd name="T34" fmla="*/ 2147483647 w 300"/>
                <a:gd name="T35" fmla="*/ 2147483647 h 336"/>
                <a:gd name="T36" fmla="*/ 2147483647 w 300"/>
                <a:gd name="T37" fmla="*/ 2147483647 h 336"/>
                <a:gd name="T38" fmla="*/ 2147483647 w 300"/>
                <a:gd name="T39" fmla="*/ 2147483647 h 336"/>
                <a:gd name="T40" fmla="*/ 2147483647 w 300"/>
                <a:gd name="T41" fmla="*/ 2147483647 h 336"/>
                <a:gd name="T42" fmla="*/ 2147483647 w 300"/>
                <a:gd name="T43" fmla="*/ 2147483647 h 336"/>
                <a:gd name="T44" fmla="*/ 2147483647 w 300"/>
                <a:gd name="T45" fmla="*/ 2147483647 h 336"/>
                <a:gd name="T46" fmla="*/ 2147483647 w 300"/>
                <a:gd name="T47" fmla="*/ 2147483647 h 336"/>
                <a:gd name="T48" fmla="*/ 2147483647 w 300"/>
                <a:gd name="T49" fmla="*/ 2147483647 h 336"/>
                <a:gd name="T50" fmla="*/ 2147483647 w 300"/>
                <a:gd name="T51" fmla="*/ 2147483647 h 336"/>
                <a:gd name="T52" fmla="*/ 2147483647 w 300"/>
                <a:gd name="T53" fmla="*/ 2147483647 h 336"/>
                <a:gd name="T54" fmla="*/ 2147483647 w 300"/>
                <a:gd name="T55" fmla="*/ 2147483647 h 336"/>
                <a:gd name="T56" fmla="*/ 2147483647 w 300"/>
                <a:gd name="T57" fmla="*/ 2147483647 h 336"/>
                <a:gd name="T58" fmla="*/ 0 w 300"/>
                <a:gd name="T59" fmla="*/ 2147483647 h 336"/>
                <a:gd name="T60" fmla="*/ 2147483647 w 300"/>
                <a:gd name="T61" fmla="*/ 2147483647 h 336"/>
                <a:gd name="T62" fmla="*/ 2147483647 w 300"/>
                <a:gd name="T63" fmla="*/ 2147483647 h 336"/>
                <a:gd name="T64" fmla="*/ 2147483647 w 300"/>
                <a:gd name="T65" fmla="*/ 2147483647 h 336"/>
                <a:gd name="T66" fmla="*/ 2147483647 w 300"/>
                <a:gd name="T67" fmla="*/ 2147483647 h 336"/>
                <a:gd name="T68" fmla="*/ 2147483647 w 300"/>
                <a:gd name="T69" fmla="*/ 2147483647 h 336"/>
                <a:gd name="T70" fmla="*/ 2147483647 w 300"/>
                <a:gd name="T71" fmla="*/ 2147483647 h 336"/>
                <a:gd name="T72" fmla="*/ 2147483647 w 300"/>
                <a:gd name="T73" fmla="*/ 2147483647 h 336"/>
                <a:gd name="T74" fmla="*/ 2147483647 w 300"/>
                <a:gd name="T75" fmla="*/ 2147483647 h 336"/>
                <a:gd name="T76" fmla="*/ 2147483647 w 300"/>
                <a:gd name="T77" fmla="*/ 2147483647 h 336"/>
                <a:gd name="T78" fmla="*/ 2147483647 w 300"/>
                <a:gd name="T79" fmla="*/ 2147483647 h 336"/>
                <a:gd name="T80" fmla="*/ 2147483647 w 300"/>
                <a:gd name="T81" fmla="*/ 2147483647 h 336"/>
                <a:gd name="T82" fmla="*/ 2147483647 w 300"/>
                <a:gd name="T83" fmla="*/ 2147483647 h 336"/>
                <a:gd name="T84" fmla="*/ 2147483647 w 300"/>
                <a:gd name="T85" fmla="*/ 2147483647 h 336"/>
                <a:gd name="T86" fmla="*/ 2147483647 w 300"/>
                <a:gd name="T87" fmla="*/ 2147483647 h 336"/>
                <a:gd name="T88" fmla="*/ 2147483647 w 300"/>
                <a:gd name="T89" fmla="*/ 2147483647 h 336"/>
                <a:gd name="T90" fmla="*/ 2147483647 w 300"/>
                <a:gd name="T91" fmla="*/ 2147483647 h 336"/>
                <a:gd name="T92" fmla="*/ 2147483647 w 300"/>
                <a:gd name="T93" fmla="*/ 2147483647 h 336"/>
                <a:gd name="T94" fmla="*/ 2147483647 w 300"/>
                <a:gd name="T95" fmla="*/ 2147483647 h 336"/>
                <a:gd name="T96" fmla="*/ 2147483647 w 300"/>
                <a:gd name="T97" fmla="*/ 2147483647 h 336"/>
                <a:gd name="T98" fmla="*/ 2147483647 w 300"/>
                <a:gd name="T99" fmla="*/ 2147483647 h 336"/>
                <a:gd name="T100" fmla="*/ 2147483647 w 300"/>
                <a:gd name="T101" fmla="*/ 2147483647 h 336"/>
                <a:gd name="T102" fmla="*/ 2147483647 w 300"/>
                <a:gd name="T103" fmla="*/ 2147483647 h 336"/>
                <a:gd name="T104" fmla="*/ 2147483647 w 300"/>
                <a:gd name="T105" fmla="*/ 2147483647 h 336"/>
                <a:gd name="T106" fmla="*/ 2147483647 w 300"/>
                <a:gd name="T107" fmla="*/ 2147483647 h 336"/>
                <a:gd name="T108" fmla="*/ 2147483647 w 300"/>
                <a:gd name="T109" fmla="*/ 2147483647 h 336"/>
                <a:gd name="T110" fmla="*/ 2147483647 w 300"/>
                <a:gd name="T111" fmla="*/ 2147483647 h 336"/>
                <a:gd name="T112" fmla="*/ 2147483647 w 300"/>
                <a:gd name="T113" fmla="*/ 2147483647 h 336"/>
                <a:gd name="T114" fmla="*/ 2147483647 w 300"/>
                <a:gd name="T115" fmla="*/ 2147483647 h 336"/>
                <a:gd name="T116" fmla="*/ 2147483647 w 300"/>
                <a:gd name="T117" fmla="*/ 2147483647 h 336"/>
                <a:gd name="T118" fmla="*/ 2147483647 w 300"/>
                <a:gd name="T119" fmla="*/ 2147483647 h 336"/>
                <a:gd name="T120" fmla="*/ 2147483647 w 300"/>
                <a:gd name="T121" fmla="*/ 2147483647 h 3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0"/>
                <a:gd name="T184" fmla="*/ 0 h 336"/>
                <a:gd name="T185" fmla="*/ 300 w 300"/>
                <a:gd name="T186" fmla="*/ 336 h 3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0" h="336">
                  <a:moveTo>
                    <a:pt x="288" y="156"/>
                  </a:moveTo>
                  <a:lnTo>
                    <a:pt x="270" y="168"/>
                  </a:lnTo>
                  <a:lnTo>
                    <a:pt x="258" y="162"/>
                  </a:lnTo>
                  <a:lnTo>
                    <a:pt x="228" y="162"/>
                  </a:lnTo>
                  <a:lnTo>
                    <a:pt x="252" y="6"/>
                  </a:lnTo>
                  <a:lnTo>
                    <a:pt x="120" y="0"/>
                  </a:lnTo>
                  <a:lnTo>
                    <a:pt x="120" y="12"/>
                  </a:lnTo>
                  <a:lnTo>
                    <a:pt x="126" y="24"/>
                  </a:lnTo>
                  <a:lnTo>
                    <a:pt x="126" y="48"/>
                  </a:lnTo>
                  <a:lnTo>
                    <a:pt x="120" y="48"/>
                  </a:lnTo>
                  <a:lnTo>
                    <a:pt x="108" y="54"/>
                  </a:lnTo>
                  <a:lnTo>
                    <a:pt x="84" y="54"/>
                  </a:lnTo>
                  <a:lnTo>
                    <a:pt x="96" y="60"/>
                  </a:lnTo>
                  <a:lnTo>
                    <a:pt x="96" y="66"/>
                  </a:lnTo>
                  <a:lnTo>
                    <a:pt x="102" y="78"/>
                  </a:lnTo>
                  <a:lnTo>
                    <a:pt x="108" y="84"/>
                  </a:lnTo>
                  <a:lnTo>
                    <a:pt x="114" y="84"/>
                  </a:lnTo>
                  <a:lnTo>
                    <a:pt x="126" y="90"/>
                  </a:lnTo>
                  <a:lnTo>
                    <a:pt x="132" y="90"/>
                  </a:lnTo>
                  <a:lnTo>
                    <a:pt x="138" y="114"/>
                  </a:lnTo>
                  <a:lnTo>
                    <a:pt x="156" y="114"/>
                  </a:lnTo>
                  <a:lnTo>
                    <a:pt x="156" y="126"/>
                  </a:lnTo>
                  <a:lnTo>
                    <a:pt x="150" y="132"/>
                  </a:lnTo>
                  <a:lnTo>
                    <a:pt x="144" y="132"/>
                  </a:lnTo>
                  <a:lnTo>
                    <a:pt x="144" y="150"/>
                  </a:lnTo>
                  <a:lnTo>
                    <a:pt x="54" y="144"/>
                  </a:lnTo>
                  <a:lnTo>
                    <a:pt x="24" y="192"/>
                  </a:lnTo>
                  <a:lnTo>
                    <a:pt x="24" y="264"/>
                  </a:lnTo>
                  <a:lnTo>
                    <a:pt x="18" y="270"/>
                  </a:lnTo>
                  <a:lnTo>
                    <a:pt x="0" y="270"/>
                  </a:lnTo>
                  <a:lnTo>
                    <a:pt x="6" y="282"/>
                  </a:lnTo>
                  <a:lnTo>
                    <a:pt x="12" y="288"/>
                  </a:lnTo>
                  <a:lnTo>
                    <a:pt x="24" y="288"/>
                  </a:lnTo>
                  <a:lnTo>
                    <a:pt x="42" y="300"/>
                  </a:lnTo>
                  <a:lnTo>
                    <a:pt x="60" y="318"/>
                  </a:lnTo>
                  <a:lnTo>
                    <a:pt x="72" y="324"/>
                  </a:lnTo>
                  <a:lnTo>
                    <a:pt x="120" y="324"/>
                  </a:lnTo>
                  <a:lnTo>
                    <a:pt x="126" y="330"/>
                  </a:lnTo>
                  <a:lnTo>
                    <a:pt x="132" y="330"/>
                  </a:lnTo>
                  <a:lnTo>
                    <a:pt x="138" y="336"/>
                  </a:lnTo>
                  <a:lnTo>
                    <a:pt x="150" y="324"/>
                  </a:lnTo>
                  <a:lnTo>
                    <a:pt x="162" y="318"/>
                  </a:lnTo>
                  <a:lnTo>
                    <a:pt x="168" y="312"/>
                  </a:lnTo>
                  <a:lnTo>
                    <a:pt x="174" y="312"/>
                  </a:lnTo>
                  <a:lnTo>
                    <a:pt x="180" y="300"/>
                  </a:lnTo>
                  <a:lnTo>
                    <a:pt x="186" y="294"/>
                  </a:lnTo>
                  <a:lnTo>
                    <a:pt x="186" y="282"/>
                  </a:lnTo>
                  <a:lnTo>
                    <a:pt x="204" y="282"/>
                  </a:lnTo>
                  <a:lnTo>
                    <a:pt x="210" y="276"/>
                  </a:lnTo>
                  <a:lnTo>
                    <a:pt x="222" y="270"/>
                  </a:lnTo>
                  <a:lnTo>
                    <a:pt x="222" y="264"/>
                  </a:lnTo>
                  <a:lnTo>
                    <a:pt x="228" y="252"/>
                  </a:lnTo>
                  <a:lnTo>
                    <a:pt x="228" y="234"/>
                  </a:lnTo>
                  <a:lnTo>
                    <a:pt x="234" y="222"/>
                  </a:lnTo>
                  <a:lnTo>
                    <a:pt x="246" y="216"/>
                  </a:lnTo>
                  <a:lnTo>
                    <a:pt x="258" y="204"/>
                  </a:lnTo>
                  <a:lnTo>
                    <a:pt x="270" y="198"/>
                  </a:lnTo>
                  <a:lnTo>
                    <a:pt x="282" y="186"/>
                  </a:lnTo>
                  <a:lnTo>
                    <a:pt x="294" y="180"/>
                  </a:lnTo>
                  <a:lnTo>
                    <a:pt x="300" y="168"/>
                  </a:lnTo>
                  <a:lnTo>
                    <a:pt x="288" y="15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3" name="El Salvador" descr="© INSCALE GmbH, 05.05.2010&#10;http://www.presentationload.com/">
              <a:extLst>
                <a:ext uri="{FF2B5EF4-FFF2-40B4-BE49-F238E27FC236}">
                  <a16:creationId xmlns:a16="http://schemas.microsoft.com/office/drawing/2014/main" id="{FAEEE449-48EF-4116-87C1-865CF7117C62}"/>
                </a:ext>
              </a:extLst>
            </p:cNvPr>
            <p:cNvSpPr>
              <a:spLocks/>
            </p:cNvSpPr>
            <p:nvPr>
              <p:custDataLst>
                <p:tags r:id="rId18"/>
              </p:custDataLst>
            </p:nvPr>
          </p:nvSpPr>
          <p:spPr bwMode="gray">
            <a:xfrm>
              <a:off x="4909607" y="3264050"/>
              <a:ext cx="66766" cy="44005"/>
            </a:xfrm>
            <a:custGeom>
              <a:avLst/>
              <a:gdLst>
                <a:gd name="T0" fmla="*/ 2147483647 w 174"/>
                <a:gd name="T1" fmla="*/ 2147483647 h 114"/>
                <a:gd name="T2" fmla="*/ 2147483647 w 174"/>
                <a:gd name="T3" fmla="*/ 2147483647 h 114"/>
                <a:gd name="T4" fmla="*/ 2147483647 w 174"/>
                <a:gd name="T5" fmla="*/ 2147483647 h 114"/>
                <a:gd name="T6" fmla="*/ 2147483647 w 174"/>
                <a:gd name="T7" fmla="*/ 2147483647 h 114"/>
                <a:gd name="T8" fmla="*/ 2147483647 w 174"/>
                <a:gd name="T9" fmla="*/ 2147483647 h 114"/>
                <a:gd name="T10" fmla="*/ 2147483647 w 174"/>
                <a:gd name="T11" fmla="*/ 2147483647 h 114"/>
                <a:gd name="T12" fmla="*/ 2147483647 w 174"/>
                <a:gd name="T13" fmla="*/ 2147483647 h 114"/>
                <a:gd name="T14" fmla="*/ 2147483647 w 174"/>
                <a:gd name="T15" fmla="*/ 2147483647 h 114"/>
                <a:gd name="T16" fmla="*/ 2147483647 w 174"/>
                <a:gd name="T17" fmla="*/ 2147483647 h 114"/>
                <a:gd name="T18" fmla="*/ 2147483647 w 174"/>
                <a:gd name="T19" fmla="*/ 0 h 114"/>
                <a:gd name="T20" fmla="*/ 2147483647 w 174"/>
                <a:gd name="T21" fmla="*/ 2147483647 h 114"/>
                <a:gd name="T22" fmla="*/ 2147483647 w 174"/>
                <a:gd name="T23" fmla="*/ 2147483647 h 114"/>
                <a:gd name="T24" fmla="*/ 2147483647 w 174"/>
                <a:gd name="T25" fmla="*/ 2147483647 h 114"/>
                <a:gd name="T26" fmla="*/ 2147483647 w 174"/>
                <a:gd name="T27" fmla="*/ 2147483647 h 114"/>
                <a:gd name="T28" fmla="*/ 2147483647 w 174"/>
                <a:gd name="T29" fmla="*/ 2147483647 h 114"/>
                <a:gd name="T30" fmla="*/ 2147483647 w 174"/>
                <a:gd name="T31" fmla="*/ 2147483647 h 114"/>
                <a:gd name="T32" fmla="*/ 2147483647 w 174"/>
                <a:gd name="T33" fmla="*/ 2147483647 h 114"/>
                <a:gd name="T34" fmla="*/ 2147483647 w 174"/>
                <a:gd name="T35" fmla="*/ 2147483647 h 114"/>
                <a:gd name="T36" fmla="*/ 0 w 174"/>
                <a:gd name="T37" fmla="*/ 2147483647 h 114"/>
                <a:gd name="T38" fmla="*/ 2147483647 w 174"/>
                <a:gd name="T39" fmla="*/ 2147483647 h 114"/>
                <a:gd name="T40" fmla="*/ 2147483647 w 174"/>
                <a:gd name="T41" fmla="*/ 2147483647 h 114"/>
                <a:gd name="T42" fmla="*/ 2147483647 w 174"/>
                <a:gd name="T43" fmla="*/ 2147483647 h 114"/>
                <a:gd name="T44" fmla="*/ 2147483647 w 174"/>
                <a:gd name="T45" fmla="*/ 2147483647 h 114"/>
                <a:gd name="T46" fmla="*/ 2147483647 w 174"/>
                <a:gd name="T47" fmla="*/ 2147483647 h 114"/>
                <a:gd name="T48" fmla="*/ 2147483647 w 174"/>
                <a:gd name="T49" fmla="*/ 2147483647 h 114"/>
                <a:gd name="T50" fmla="*/ 2147483647 w 174"/>
                <a:gd name="T51" fmla="*/ 2147483647 h 114"/>
                <a:gd name="T52" fmla="*/ 2147483647 w 174"/>
                <a:gd name="T53" fmla="*/ 2147483647 h 114"/>
                <a:gd name="T54" fmla="*/ 2147483647 w 174"/>
                <a:gd name="T55" fmla="*/ 2147483647 h 114"/>
                <a:gd name="T56" fmla="*/ 2147483647 w 174"/>
                <a:gd name="T57" fmla="*/ 2147483647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4"/>
                <a:gd name="T88" fmla="*/ 0 h 114"/>
                <a:gd name="T89" fmla="*/ 174 w 174"/>
                <a:gd name="T90" fmla="*/ 114 h 1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4" h="114">
                  <a:moveTo>
                    <a:pt x="174" y="84"/>
                  </a:moveTo>
                  <a:lnTo>
                    <a:pt x="174" y="42"/>
                  </a:lnTo>
                  <a:lnTo>
                    <a:pt x="138" y="42"/>
                  </a:lnTo>
                  <a:lnTo>
                    <a:pt x="132" y="48"/>
                  </a:lnTo>
                  <a:lnTo>
                    <a:pt x="120" y="48"/>
                  </a:lnTo>
                  <a:lnTo>
                    <a:pt x="114" y="42"/>
                  </a:lnTo>
                  <a:lnTo>
                    <a:pt x="114" y="24"/>
                  </a:lnTo>
                  <a:lnTo>
                    <a:pt x="90" y="24"/>
                  </a:lnTo>
                  <a:lnTo>
                    <a:pt x="78" y="12"/>
                  </a:lnTo>
                  <a:lnTo>
                    <a:pt x="72" y="0"/>
                  </a:lnTo>
                  <a:lnTo>
                    <a:pt x="60" y="6"/>
                  </a:lnTo>
                  <a:lnTo>
                    <a:pt x="48" y="6"/>
                  </a:lnTo>
                  <a:lnTo>
                    <a:pt x="48" y="18"/>
                  </a:lnTo>
                  <a:lnTo>
                    <a:pt x="42" y="24"/>
                  </a:lnTo>
                  <a:lnTo>
                    <a:pt x="36" y="36"/>
                  </a:lnTo>
                  <a:lnTo>
                    <a:pt x="30" y="36"/>
                  </a:lnTo>
                  <a:lnTo>
                    <a:pt x="24" y="42"/>
                  </a:lnTo>
                  <a:lnTo>
                    <a:pt x="12" y="48"/>
                  </a:lnTo>
                  <a:lnTo>
                    <a:pt x="0" y="60"/>
                  </a:lnTo>
                  <a:lnTo>
                    <a:pt x="6" y="66"/>
                  </a:lnTo>
                  <a:lnTo>
                    <a:pt x="18" y="72"/>
                  </a:lnTo>
                  <a:lnTo>
                    <a:pt x="24" y="78"/>
                  </a:lnTo>
                  <a:lnTo>
                    <a:pt x="72" y="78"/>
                  </a:lnTo>
                  <a:lnTo>
                    <a:pt x="96" y="102"/>
                  </a:lnTo>
                  <a:lnTo>
                    <a:pt x="132" y="96"/>
                  </a:lnTo>
                  <a:lnTo>
                    <a:pt x="150" y="114"/>
                  </a:lnTo>
                  <a:lnTo>
                    <a:pt x="168" y="84"/>
                  </a:lnTo>
                  <a:lnTo>
                    <a:pt x="174" y="90"/>
                  </a:lnTo>
                  <a:lnTo>
                    <a:pt x="174" y="8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4" name="Ecuador" descr="© INSCALE GmbH, 05.05.2010&#10;http://www.presentationload.com/">
              <a:extLst>
                <a:ext uri="{FF2B5EF4-FFF2-40B4-BE49-F238E27FC236}">
                  <a16:creationId xmlns:a16="http://schemas.microsoft.com/office/drawing/2014/main" id="{B10F7967-4105-4EC4-A5AD-27DC196FDDF7}"/>
                </a:ext>
              </a:extLst>
            </p:cNvPr>
            <p:cNvSpPr>
              <a:spLocks noEditPoints="1"/>
            </p:cNvSpPr>
            <p:nvPr>
              <p:custDataLst>
                <p:tags r:id="rId19"/>
              </p:custDataLst>
            </p:nvPr>
          </p:nvSpPr>
          <p:spPr bwMode="gray">
            <a:xfrm>
              <a:off x="5140253" y="3666167"/>
              <a:ext cx="160847" cy="204851"/>
            </a:xfrm>
            <a:custGeom>
              <a:avLst/>
              <a:gdLst>
                <a:gd name="T0" fmla="*/ 2147483647 w 414"/>
                <a:gd name="T1" fmla="*/ 2147483647 h 528"/>
                <a:gd name="T2" fmla="*/ 2147483647 w 414"/>
                <a:gd name="T3" fmla="*/ 2147483647 h 528"/>
                <a:gd name="T4" fmla="*/ 2147483647 w 414"/>
                <a:gd name="T5" fmla="*/ 2147483647 h 528"/>
                <a:gd name="T6" fmla="*/ 2147483647 w 414"/>
                <a:gd name="T7" fmla="*/ 2147483647 h 528"/>
                <a:gd name="T8" fmla="*/ 2147483647 w 414"/>
                <a:gd name="T9" fmla="*/ 2147483647 h 528"/>
                <a:gd name="T10" fmla="*/ 2147483647 w 414"/>
                <a:gd name="T11" fmla="*/ 2147483647 h 528"/>
                <a:gd name="T12" fmla="*/ 2147483647 w 414"/>
                <a:gd name="T13" fmla="*/ 2147483647 h 528"/>
                <a:gd name="T14" fmla="*/ 2147483647 w 414"/>
                <a:gd name="T15" fmla="*/ 2147483647 h 528"/>
                <a:gd name="T16" fmla="*/ 2147483647 w 414"/>
                <a:gd name="T17" fmla="*/ 2147483647 h 528"/>
                <a:gd name="T18" fmla="*/ 2147483647 w 414"/>
                <a:gd name="T19" fmla="*/ 2147483647 h 528"/>
                <a:gd name="T20" fmla="*/ 2147483647 w 414"/>
                <a:gd name="T21" fmla="*/ 2147483647 h 528"/>
                <a:gd name="T22" fmla="*/ 2147483647 w 414"/>
                <a:gd name="T23" fmla="*/ 2147483647 h 528"/>
                <a:gd name="T24" fmla="*/ 2147483647 w 414"/>
                <a:gd name="T25" fmla="*/ 2147483647 h 528"/>
                <a:gd name="T26" fmla="*/ 2147483647 w 414"/>
                <a:gd name="T27" fmla="*/ 2147483647 h 528"/>
                <a:gd name="T28" fmla="*/ 2147483647 w 414"/>
                <a:gd name="T29" fmla="*/ 2147483647 h 528"/>
                <a:gd name="T30" fmla="*/ 2147483647 w 414"/>
                <a:gd name="T31" fmla="*/ 2147483647 h 528"/>
                <a:gd name="T32" fmla="*/ 2147483647 w 414"/>
                <a:gd name="T33" fmla="*/ 2147483647 h 528"/>
                <a:gd name="T34" fmla="*/ 2147483647 w 414"/>
                <a:gd name="T35" fmla="*/ 2147483647 h 528"/>
                <a:gd name="T36" fmla="*/ 2147483647 w 414"/>
                <a:gd name="T37" fmla="*/ 2147483647 h 528"/>
                <a:gd name="T38" fmla="*/ 2147483647 w 414"/>
                <a:gd name="T39" fmla="*/ 2147483647 h 528"/>
                <a:gd name="T40" fmla="*/ 2147483647 w 414"/>
                <a:gd name="T41" fmla="*/ 2147483647 h 528"/>
                <a:gd name="T42" fmla="*/ 2147483647 w 414"/>
                <a:gd name="T43" fmla="*/ 2147483647 h 528"/>
                <a:gd name="T44" fmla="*/ 2147483647 w 414"/>
                <a:gd name="T45" fmla="*/ 2147483647 h 528"/>
                <a:gd name="T46" fmla="*/ 2147483647 w 414"/>
                <a:gd name="T47" fmla="*/ 2147483647 h 528"/>
                <a:gd name="T48" fmla="*/ 2147483647 w 414"/>
                <a:gd name="T49" fmla="*/ 2147483647 h 528"/>
                <a:gd name="T50" fmla="*/ 2147483647 w 414"/>
                <a:gd name="T51" fmla="*/ 2147483647 h 528"/>
                <a:gd name="T52" fmla="*/ 2147483647 w 414"/>
                <a:gd name="T53" fmla="*/ 2147483647 h 528"/>
                <a:gd name="T54" fmla="*/ 2147483647 w 414"/>
                <a:gd name="T55" fmla="*/ 2147483647 h 528"/>
                <a:gd name="T56" fmla="*/ 2147483647 w 414"/>
                <a:gd name="T57" fmla="*/ 2147483647 h 528"/>
                <a:gd name="T58" fmla="*/ 2147483647 w 414"/>
                <a:gd name="T59" fmla="*/ 2147483647 h 528"/>
                <a:gd name="T60" fmla="*/ 2147483647 w 414"/>
                <a:gd name="T61" fmla="*/ 2147483647 h 528"/>
                <a:gd name="T62" fmla="*/ 2147483647 w 414"/>
                <a:gd name="T63" fmla="*/ 2147483647 h 528"/>
                <a:gd name="T64" fmla="*/ 2147483647 w 414"/>
                <a:gd name="T65" fmla="*/ 2147483647 h 528"/>
                <a:gd name="T66" fmla="*/ 2147483647 w 414"/>
                <a:gd name="T67" fmla="*/ 2147483647 h 528"/>
                <a:gd name="T68" fmla="*/ 2147483647 w 414"/>
                <a:gd name="T69" fmla="*/ 2147483647 h 528"/>
                <a:gd name="T70" fmla="*/ 2147483647 w 414"/>
                <a:gd name="T71" fmla="*/ 2147483647 h 528"/>
                <a:gd name="T72" fmla="*/ 2147483647 w 414"/>
                <a:gd name="T73" fmla="*/ 2147483647 h 528"/>
                <a:gd name="T74" fmla="*/ 2147483647 w 414"/>
                <a:gd name="T75" fmla="*/ 2147483647 h 528"/>
                <a:gd name="T76" fmla="*/ 2147483647 w 414"/>
                <a:gd name="T77" fmla="*/ 2147483647 h 528"/>
                <a:gd name="T78" fmla="*/ 2147483647 w 414"/>
                <a:gd name="T79" fmla="*/ 2147483647 h 528"/>
                <a:gd name="T80" fmla="*/ 2147483647 w 414"/>
                <a:gd name="T81" fmla="*/ 2147483647 h 528"/>
                <a:gd name="T82" fmla="*/ 2147483647 w 414"/>
                <a:gd name="T83" fmla="*/ 2147483647 h 528"/>
                <a:gd name="T84" fmla="*/ 2147483647 w 414"/>
                <a:gd name="T85" fmla="*/ 2147483647 h 528"/>
                <a:gd name="T86" fmla="*/ 2147483647 w 414"/>
                <a:gd name="T87" fmla="*/ 2147483647 h 528"/>
                <a:gd name="T88" fmla="*/ 2147483647 w 414"/>
                <a:gd name="T89" fmla="*/ 2147483647 h 5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4"/>
                <a:gd name="T136" fmla="*/ 0 h 528"/>
                <a:gd name="T137" fmla="*/ 414 w 414"/>
                <a:gd name="T138" fmla="*/ 528 h 5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4" h="528">
                  <a:moveTo>
                    <a:pt x="60" y="372"/>
                  </a:moveTo>
                  <a:lnTo>
                    <a:pt x="72" y="366"/>
                  </a:lnTo>
                  <a:lnTo>
                    <a:pt x="78" y="360"/>
                  </a:lnTo>
                  <a:lnTo>
                    <a:pt x="78" y="342"/>
                  </a:lnTo>
                  <a:lnTo>
                    <a:pt x="72" y="342"/>
                  </a:lnTo>
                  <a:lnTo>
                    <a:pt x="54" y="360"/>
                  </a:lnTo>
                  <a:lnTo>
                    <a:pt x="54" y="372"/>
                  </a:lnTo>
                  <a:lnTo>
                    <a:pt x="60" y="372"/>
                  </a:lnTo>
                  <a:close/>
                  <a:moveTo>
                    <a:pt x="414" y="174"/>
                  </a:moveTo>
                  <a:lnTo>
                    <a:pt x="390" y="156"/>
                  </a:lnTo>
                  <a:lnTo>
                    <a:pt x="396" y="156"/>
                  </a:lnTo>
                  <a:lnTo>
                    <a:pt x="396" y="150"/>
                  </a:lnTo>
                  <a:lnTo>
                    <a:pt x="402" y="150"/>
                  </a:lnTo>
                  <a:lnTo>
                    <a:pt x="402" y="126"/>
                  </a:lnTo>
                  <a:lnTo>
                    <a:pt x="372" y="126"/>
                  </a:lnTo>
                  <a:lnTo>
                    <a:pt x="360" y="114"/>
                  </a:lnTo>
                  <a:lnTo>
                    <a:pt x="360" y="108"/>
                  </a:lnTo>
                  <a:lnTo>
                    <a:pt x="354" y="102"/>
                  </a:lnTo>
                  <a:lnTo>
                    <a:pt x="354" y="96"/>
                  </a:lnTo>
                  <a:lnTo>
                    <a:pt x="342" y="90"/>
                  </a:lnTo>
                  <a:lnTo>
                    <a:pt x="336" y="90"/>
                  </a:lnTo>
                  <a:lnTo>
                    <a:pt x="330" y="96"/>
                  </a:lnTo>
                  <a:lnTo>
                    <a:pt x="330" y="108"/>
                  </a:lnTo>
                  <a:lnTo>
                    <a:pt x="306" y="108"/>
                  </a:lnTo>
                  <a:lnTo>
                    <a:pt x="300" y="102"/>
                  </a:lnTo>
                  <a:lnTo>
                    <a:pt x="288" y="96"/>
                  </a:lnTo>
                  <a:lnTo>
                    <a:pt x="282" y="102"/>
                  </a:lnTo>
                  <a:lnTo>
                    <a:pt x="270" y="102"/>
                  </a:lnTo>
                  <a:lnTo>
                    <a:pt x="258" y="96"/>
                  </a:lnTo>
                  <a:lnTo>
                    <a:pt x="252" y="90"/>
                  </a:lnTo>
                  <a:lnTo>
                    <a:pt x="252" y="84"/>
                  </a:lnTo>
                  <a:lnTo>
                    <a:pt x="246" y="72"/>
                  </a:lnTo>
                  <a:lnTo>
                    <a:pt x="240" y="66"/>
                  </a:lnTo>
                  <a:lnTo>
                    <a:pt x="228" y="60"/>
                  </a:lnTo>
                  <a:lnTo>
                    <a:pt x="210" y="60"/>
                  </a:lnTo>
                  <a:lnTo>
                    <a:pt x="204" y="48"/>
                  </a:lnTo>
                  <a:lnTo>
                    <a:pt x="168" y="30"/>
                  </a:lnTo>
                  <a:lnTo>
                    <a:pt x="162" y="18"/>
                  </a:lnTo>
                  <a:lnTo>
                    <a:pt x="150" y="12"/>
                  </a:lnTo>
                  <a:lnTo>
                    <a:pt x="144" y="0"/>
                  </a:lnTo>
                  <a:lnTo>
                    <a:pt x="144" y="12"/>
                  </a:lnTo>
                  <a:lnTo>
                    <a:pt x="150" y="18"/>
                  </a:lnTo>
                  <a:lnTo>
                    <a:pt x="150" y="36"/>
                  </a:lnTo>
                  <a:lnTo>
                    <a:pt x="144" y="42"/>
                  </a:lnTo>
                  <a:lnTo>
                    <a:pt x="120" y="54"/>
                  </a:lnTo>
                  <a:lnTo>
                    <a:pt x="102" y="54"/>
                  </a:lnTo>
                  <a:lnTo>
                    <a:pt x="96" y="42"/>
                  </a:lnTo>
                  <a:lnTo>
                    <a:pt x="90" y="42"/>
                  </a:lnTo>
                  <a:lnTo>
                    <a:pt x="78" y="54"/>
                  </a:lnTo>
                  <a:lnTo>
                    <a:pt x="66" y="60"/>
                  </a:lnTo>
                  <a:lnTo>
                    <a:pt x="60" y="72"/>
                  </a:lnTo>
                  <a:lnTo>
                    <a:pt x="60" y="84"/>
                  </a:lnTo>
                  <a:lnTo>
                    <a:pt x="66" y="90"/>
                  </a:lnTo>
                  <a:lnTo>
                    <a:pt x="72" y="102"/>
                  </a:lnTo>
                  <a:lnTo>
                    <a:pt x="72" y="120"/>
                  </a:lnTo>
                  <a:lnTo>
                    <a:pt x="66" y="126"/>
                  </a:lnTo>
                  <a:lnTo>
                    <a:pt x="54" y="132"/>
                  </a:lnTo>
                  <a:lnTo>
                    <a:pt x="42" y="144"/>
                  </a:lnTo>
                  <a:lnTo>
                    <a:pt x="42" y="162"/>
                  </a:lnTo>
                  <a:lnTo>
                    <a:pt x="48" y="168"/>
                  </a:lnTo>
                  <a:lnTo>
                    <a:pt x="54" y="180"/>
                  </a:lnTo>
                  <a:lnTo>
                    <a:pt x="36" y="180"/>
                  </a:lnTo>
                  <a:lnTo>
                    <a:pt x="36" y="198"/>
                  </a:lnTo>
                  <a:lnTo>
                    <a:pt x="0" y="216"/>
                  </a:lnTo>
                  <a:lnTo>
                    <a:pt x="24" y="228"/>
                  </a:lnTo>
                  <a:lnTo>
                    <a:pt x="12" y="258"/>
                  </a:lnTo>
                  <a:lnTo>
                    <a:pt x="24" y="270"/>
                  </a:lnTo>
                  <a:lnTo>
                    <a:pt x="24" y="282"/>
                  </a:lnTo>
                  <a:lnTo>
                    <a:pt x="6" y="300"/>
                  </a:lnTo>
                  <a:lnTo>
                    <a:pt x="0" y="300"/>
                  </a:lnTo>
                  <a:lnTo>
                    <a:pt x="12" y="312"/>
                  </a:lnTo>
                  <a:lnTo>
                    <a:pt x="6" y="318"/>
                  </a:lnTo>
                  <a:lnTo>
                    <a:pt x="6" y="324"/>
                  </a:lnTo>
                  <a:lnTo>
                    <a:pt x="18" y="336"/>
                  </a:lnTo>
                  <a:lnTo>
                    <a:pt x="30" y="342"/>
                  </a:lnTo>
                  <a:lnTo>
                    <a:pt x="60" y="342"/>
                  </a:lnTo>
                  <a:lnTo>
                    <a:pt x="72" y="330"/>
                  </a:lnTo>
                  <a:lnTo>
                    <a:pt x="72" y="324"/>
                  </a:lnTo>
                  <a:lnTo>
                    <a:pt x="96" y="330"/>
                  </a:lnTo>
                  <a:lnTo>
                    <a:pt x="102" y="342"/>
                  </a:lnTo>
                  <a:lnTo>
                    <a:pt x="102" y="348"/>
                  </a:lnTo>
                  <a:lnTo>
                    <a:pt x="96" y="366"/>
                  </a:lnTo>
                  <a:lnTo>
                    <a:pt x="90" y="372"/>
                  </a:lnTo>
                  <a:lnTo>
                    <a:pt x="90" y="384"/>
                  </a:lnTo>
                  <a:lnTo>
                    <a:pt x="84" y="396"/>
                  </a:lnTo>
                  <a:lnTo>
                    <a:pt x="72" y="402"/>
                  </a:lnTo>
                  <a:lnTo>
                    <a:pt x="66" y="402"/>
                  </a:lnTo>
                  <a:lnTo>
                    <a:pt x="60" y="408"/>
                  </a:lnTo>
                  <a:lnTo>
                    <a:pt x="54" y="408"/>
                  </a:lnTo>
                  <a:lnTo>
                    <a:pt x="60" y="408"/>
                  </a:lnTo>
                  <a:lnTo>
                    <a:pt x="72" y="414"/>
                  </a:lnTo>
                  <a:lnTo>
                    <a:pt x="78" y="414"/>
                  </a:lnTo>
                  <a:lnTo>
                    <a:pt x="78" y="420"/>
                  </a:lnTo>
                  <a:lnTo>
                    <a:pt x="72" y="426"/>
                  </a:lnTo>
                  <a:lnTo>
                    <a:pt x="66" y="438"/>
                  </a:lnTo>
                  <a:lnTo>
                    <a:pt x="54" y="444"/>
                  </a:lnTo>
                  <a:lnTo>
                    <a:pt x="48" y="456"/>
                  </a:lnTo>
                  <a:lnTo>
                    <a:pt x="42" y="462"/>
                  </a:lnTo>
                  <a:lnTo>
                    <a:pt x="54" y="474"/>
                  </a:lnTo>
                  <a:lnTo>
                    <a:pt x="42" y="486"/>
                  </a:lnTo>
                  <a:lnTo>
                    <a:pt x="48" y="492"/>
                  </a:lnTo>
                  <a:lnTo>
                    <a:pt x="54" y="492"/>
                  </a:lnTo>
                  <a:lnTo>
                    <a:pt x="66" y="486"/>
                  </a:lnTo>
                  <a:lnTo>
                    <a:pt x="78" y="474"/>
                  </a:lnTo>
                  <a:lnTo>
                    <a:pt x="90" y="486"/>
                  </a:lnTo>
                  <a:lnTo>
                    <a:pt x="120" y="486"/>
                  </a:lnTo>
                  <a:lnTo>
                    <a:pt x="120" y="492"/>
                  </a:lnTo>
                  <a:lnTo>
                    <a:pt x="126" y="498"/>
                  </a:lnTo>
                  <a:lnTo>
                    <a:pt x="126" y="516"/>
                  </a:lnTo>
                  <a:lnTo>
                    <a:pt x="132" y="528"/>
                  </a:lnTo>
                  <a:lnTo>
                    <a:pt x="150" y="528"/>
                  </a:lnTo>
                  <a:lnTo>
                    <a:pt x="150" y="522"/>
                  </a:lnTo>
                  <a:lnTo>
                    <a:pt x="156" y="516"/>
                  </a:lnTo>
                  <a:lnTo>
                    <a:pt x="156" y="510"/>
                  </a:lnTo>
                  <a:lnTo>
                    <a:pt x="162" y="504"/>
                  </a:lnTo>
                  <a:lnTo>
                    <a:pt x="180" y="504"/>
                  </a:lnTo>
                  <a:lnTo>
                    <a:pt x="180" y="474"/>
                  </a:lnTo>
                  <a:lnTo>
                    <a:pt x="186" y="462"/>
                  </a:lnTo>
                  <a:lnTo>
                    <a:pt x="186" y="438"/>
                  </a:lnTo>
                  <a:lnTo>
                    <a:pt x="198" y="426"/>
                  </a:lnTo>
                  <a:lnTo>
                    <a:pt x="198" y="408"/>
                  </a:lnTo>
                  <a:lnTo>
                    <a:pt x="210" y="402"/>
                  </a:lnTo>
                  <a:lnTo>
                    <a:pt x="210" y="396"/>
                  </a:lnTo>
                  <a:lnTo>
                    <a:pt x="228" y="378"/>
                  </a:lnTo>
                  <a:lnTo>
                    <a:pt x="246" y="366"/>
                  </a:lnTo>
                  <a:lnTo>
                    <a:pt x="264" y="360"/>
                  </a:lnTo>
                  <a:lnTo>
                    <a:pt x="324" y="330"/>
                  </a:lnTo>
                  <a:lnTo>
                    <a:pt x="342" y="318"/>
                  </a:lnTo>
                  <a:lnTo>
                    <a:pt x="354" y="300"/>
                  </a:lnTo>
                  <a:lnTo>
                    <a:pt x="366" y="288"/>
                  </a:lnTo>
                  <a:lnTo>
                    <a:pt x="372" y="276"/>
                  </a:lnTo>
                  <a:lnTo>
                    <a:pt x="384" y="264"/>
                  </a:lnTo>
                  <a:lnTo>
                    <a:pt x="390" y="252"/>
                  </a:lnTo>
                  <a:lnTo>
                    <a:pt x="402" y="210"/>
                  </a:lnTo>
                  <a:lnTo>
                    <a:pt x="414" y="204"/>
                  </a:lnTo>
                  <a:lnTo>
                    <a:pt x="414" y="17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5" name="Dominican Republic" descr="© INSCALE GmbH, 05.05.2010&#10;http://www.presentationload.com/">
              <a:extLst>
                <a:ext uri="{FF2B5EF4-FFF2-40B4-BE49-F238E27FC236}">
                  <a16:creationId xmlns:a16="http://schemas.microsoft.com/office/drawing/2014/main" id="{00AE28EA-8A3F-4BE6-8446-090D5642A4DD}"/>
                </a:ext>
              </a:extLst>
            </p:cNvPr>
            <p:cNvSpPr>
              <a:spLocks/>
            </p:cNvSpPr>
            <p:nvPr>
              <p:custDataLst>
                <p:tags r:id="rId20"/>
              </p:custDataLst>
            </p:nvPr>
          </p:nvSpPr>
          <p:spPr bwMode="gray">
            <a:xfrm>
              <a:off x="5427045" y="3094099"/>
              <a:ext cx="97115" cy="65250"/>
            </a:xfrm>
            <a:custGeom>
              <a:avLst/>
              <a:gdLst>
                <a:gd name="T0" fmla="*/ 2147483647 w 252"/>
                <a:gd name="T1" fmla="*/ 2147483647 h 168"/>
                <a:gd name="T2" fmla="*/ 2147483647 w 252"/>
                <a:gd name="T3" fmla="*/ 2147483647 h 168"/>
                <a:gd name="T4" fmla="*/ 2147483647 w 252"/>
                <a:gd name="T5" fmla="*/ 2147483647 h 168"/>
                <a:gd name="T6" fmla="*/ 2147483647 w 252"/>
                <a:gd name="T7" fmla="*/ 2147483647 h 168"/>
                <a:gd name="T8" fmla="*/ 2147483647 w 252"/>
                <a:gd name="T9" fmla="*/ 2147483647 h 168"/>
                <a:gd name="T10" fmla="*/ 2147483647 w 252"/>
                <a:gd name="T11" fmla="*/ 2147483647 h 168"/>
                <a:gd name="T12" fmla="*/ 2147483647 w 252"/>
                <a:gd name="T13" fmla="*/ 2147483647 h 168"/>
                <a:gd name="T14" fmla="*/ 2147483647 w 252"/>
                <a:gd name="T15" fmla="*/ 2147483647 h 168"/>
                <a:gd name="T16" fmla="*/ 2147483647 w 252"/>
                <a:gd name="T17" fmla="*/ 2147483647 h 168"/>
                <a:gd name="T18" fmla="*/ 2147483647 w 252"/>
                <a:gd name="T19" fmla="*/ 2147483647 h 168"/>
                <a:gd name="T20" fmla="*/ 2147483647 w 252"/>
                <a:gd name="T21" fmla="*/ 0 h 168"/>
                <a:gd name="T22" fmla="*/ 2147483647 w 252"/>
                <a:gd name="T23" fmla="*/ 0 h 168"/>
                <a:gd name="T24" fmla="*/ 2147483647 w 252"/>
                <a:gd name="T25" fmla="*/ 2147483647 h 168"/>
                <a:gd name="T26" fmla="*/ 2147483647 w 252"/>
                <a:gd name="T27" fmla="*/ 2147483647 h 168"/>
                <a:gd name="T28" fmla="*/ 2147483647 w 252"/>
                <a:gd name="T29" fmla="*/ 2147483647 h 168"/>
                <a:gd name="T30" fmla="*/ 2147483647 w 252"/>
                <a:gd name="T31" fmla="*/ 2147483647 h 168"/>
                <a:gd name="T32" fmla="*/ 2147483647 w 252"/>
                <a:gd name="T33" fmla="*/ 2147483647 h 168"/>
                <a:gd name="T34" fmla="*/ 2147483647 w 252"/>
                <a:gd name="T35" fmla="*/ 2147483647 h 168"/>
                <a:gd name="T36" fmla="*/ 2147483647 w 252"/>
                <a:gd name="T37" fmla="*/ 2147483647 h 168"/>
                <a:gd name="T38" fmla="*/ 2147483647 w 252"/>
                <a:gd name="T39" fmla="*/ 2147483647 h 168"/>
                <a:gd name="T40" fmla="*/ 2147483647 w 252"/>
                <a:gd name="T41" fmla="*/ 2147483647 h 168"/>
                <a:gd name="T42" fmla="*/ 0 w 252"/>
                <a:gd name="T43" fmla="*/ 2147483647 h 168"/>
                <a:gd name="T44" fmla="*/ 0 w 252"/>
                <a:gd name="T45" fmla="*/ 2147483647 h 168"/>
                <a:gd name="T46" fmla="*/ 2147483647 w 252"/>
                <a:gd name="T47" fmla="*/ 2147483647 h 168"/>
                <a:gd name="T48" fmla="*/ 0 w 252"/>
                <a:gd name="T49" fmla="*/ 2147483647 h 168"/>
                <a:gd name="T50" fmla="*/ 2147483647 w 252"/>
                <a:gd name="T51" fmla="*/ 2147483647 h 168"/>
                <a:gd name="T52" fmla="*/ 2147483647 w 252"/>
                <a:gd name="T53" fmla="*/ 2147483647 h 168"/>
                <a:gd name="T54" fmla="*/ 2147483647 w 252"/>
                <a:gd name="T55" fmla="*/ 2147483647 h 168"/>
                <a:gd name="T56" fmla="*/ 2147483647 w 252"/>
                <a:gd name="T57" fmla="*/ 2147483647 h 168"/>
                <a:gd name="T58" fmla="*/ 2147483647 w 252"/>
                <a:gd name="T59" fmla="*/ 2147483647 h 168"/>
                <a:gd name="T60" fmla="*/ 2147483647 w 252"/>
                <a:gd name="T61" fmla="*/ 2147483647 h 168"/>
                <a:gd name="T62" fmla="*/ 2147483647 w 252"/>
                <a:gd name="T63" fmla="*/ 2147483647 h 168"/>
                <a:gd name="T64" fmla="*/ 2147483647 w 252"/>
                <a:gd name="T65" fmla="*/ 2147483647 h 168"/>
                <a:gd name="T66" fmla="*/ 2147483647 w 252"/>
                <a:gd name="T67" fmla="*/ 2147483647 h 1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2"/>
                <a:gd name="T103" fmla="*/ 0 h 168"/>
                <a:gd name="T104" fmla="*/ 252 w 252"/>
                <a:gd name="T105" fmla="*/ 168 h 1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2" h="168">
                  <a:moveTo>
                    <a:pt x="246" y="102"/>
                  </a:moveTo>
                  <a:lnTo>
                    <a:pt x="234" y="96"/>
                  </a:lnTo>
                  <a:lnTo>
                    <a:pt x="216" y="78"/>
                  </a:lnTo>
                  <a:lnTo>
                    <a:pt x="192" y="66"/>
                  </a:lnTo>
                  <a:lnTo>
                    <a:pt x="156" y="54"/>
                  </a:lnTo>
                  <a:lnTo>
                    <a:pt x="132" y="42"/>
                  </a:lnTo>
                  <a:lnTo>
                    <a:pt x="126" y="30"/>
                  </a:lnTo>
                  <a:lnTo>
                    <a:pt x="108" y="12"/>
                  </a:lnTo>
                  <a:lnTo>
                    <a:pt x="96" y="6"/>
                  </a:lnTo>
                  <a:lnTo>
                    <a:pt x="84" y="6"/>
                  </a:lnTo>
                  <a:lnTo>
                    <a:pt x="60" y="0"/>
                  </a:lnTo>
                  <a:lnTo>
                    <a:pt x="30" y="0"/>
                  </a:lnTo>
                  <a:lnTo>
                    <a:pt x="24" y="6"/>
                  </a:lnTo>
                  <a:lnTo>
                    <a:pt x="18" y="6"/>
                  </a:lnTo>
                  <a:lnTo>
                    <a:pt x="30" y="42"/>
                  </a:lnTo>
                  <a:lnTo>
                    <a:pt x="30" y="54"/>
                  </a:lnTo>
                  <a:lnTo>
                    <a:pt x="24" y="60"/>
                  </a:lnTo>
                  <a:lnTo>
                    <a:pt x="18" y="72"/>
                  </a:lnTo>
                  <a:lnTo>
                    <a:pt x="12" y="78"/>
                  </a:lnTo>
                  <a:lnTo>
                    <a:pt x="12" y="90"/>
                  </a:lnTo>
                  <a:lnTo>
                    <a:pt x="6" y="102"/>
                  </a:lnTo>
                  <a:lnTo>
                    <a:pt x="0" y="108"/>
                  </a:lnTo>
                  <a:lnTo>
                    <a:pt x="0" y="114"/>
                  </a:lnTo>
                  <a:lnTo>
                    <a:pt x="12" y="144"/>
                  </a:lnTo>
                  <a:lnTo>
                    <a:pt x="0" y="126"/>
                  </a:lnTo>
                  <a:lnTo>
                    <a:pt x="30" y="168"/>
                  </a:lnTo>
                  <a:lnTo>
                    <a:pt x="78" y="132"/>
                  </a:lnTo>
                  <a:lnTo>
                    <a:pt x="174" y="132"/>
                  </a:lnTo>
                  <a:lnTo>
                    <a:pt x="186" y="138"/>
                  </a:lnTo>
                  <a:lnTo>
                    <a:pt x="240" y="138"/>
                  </a:lnTo>
                  <a:lnTo>
                    <a:pt x="246" y="132"/>
                  </a:lnTo>
                  <a:lnTo>
                    <a:pt x="252" y="120"/>
                  </a:lnTo>
                  <a:lnTo>
                    <a:pt x="252" y="114"/>
                  </a:lnTo>
                  <a:lnTo>
                    <a:pt x="246" y="10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6" name="Cuba" descr="© INSCALE GmbH, 05.05.2010&#10;http://www.presentationload.com/">
              <a:extLst>
                <a:ext uri="{FF2B5EF4-FFF2-40B4-BE49-F238E27FC236}">
                  <a16:creationId xmlns:a16="http://schemas.microsoft.com/office/drawing/2014/main" id="{9309B3F9-5DA6-4683-807D-C895465161A5}"/>
                </a:ext>
              </a:extLst>
            </p:cNvPr>
            <p:cNvSpPr>
              <a:spLocks noEditPoints="1"/>
            </p:cNvSpPr>
            <p:nvPr>
              <p:custDataLst>
                <p:tags r:id="rId21"/>
              </p:custDataLst>
            </p:nvPr>
          </p:nvSpPr>
          <p:spPr bwMode="gray">
            <a:xfrm>
              <a:off x="5088661" y="2989398"/>
              <a:ext cx="286792" cy="104702"/>
            </a:xfrm>
            <a:custGeom>
              <a:avLst/>
              <a:gdLst>
                <a:gd name="T0" fmla="*/ 2147483647 w 738"/>
                <a:gd name="T1" fmla="*/ 2147483647 h 270"/>
                <a:gd name="T2" fmla="*/ 2147483647 w 738"/>
                <a:gd name="T3" fmla="*/ 2147483647 h 270"/>
                <a:gd name="T4" fmla="*/ 2147483647 w 738"/>
                <a:gd name="T5" fmla="*/ 2147483647 h 270"/>
                <a:gd name="T6" fmla="*/ 2147483647 w 738"/>
                <a:gd name="T7" fmla="*/ 2147483647 h 270"/>
                <a:gd name="T8" fmla="*/ 2147483647 w 738"/>
                <a:gd name="T9" fmla="*/ 2147483647 h 270"/>
                <a:gd name="T10" fmla="*/ 2147483647 w 738"/>
                <a:gd name="T11" fmla="*/ 2147483647 h 270"/>
                <a:gd name="T12" fmla="*/ 2147483647 w 738"/>
                <a:gd name="T13" fmla="*/ 2147483647 h 270"/>
                <a:gd name="T14" fmla="*/ 2147483647 w 738"/>
                <a:gd name="T15" fmla="*/ 2147483647 h 270"/>
                <a:gd name="T16" fmla="*/ 2147483647 w 738"/>
                <a:gd name="T17" fmla="*/ 2147483647 h 270"/>
                <a:gd name="T18" fmla="*/ 2147483647 w 738"/>
                <a:gd name="T19" fmla="*/ 2147483647 h 270"/>
                <a:gd name="T20" fmla="*/ 2147483647 w 738"/>
                <a:gd name="T21" fmla="*/ 2147483647 h 270"/>
                <a:gd name="T22" fmla="*/ 2147483647 w 738"/>
                <a:gd name="T23" fmla="*/ 2147483647 h 270"/>
                <a:gd name="T24" fmla="*/ 2147483647 w 738"/>
                <a:gd name="T25" fmla="*/ 2147483647 h 270"/>
                <a:gd name="T26" fmla="*/ 2147483647 w 738"/>
                <a:gd name="T27" fmla="*/ 2147483647 h 270"/>
                <a:gd name="T28" fmla="*/ 2147483647 w 738"/>
                <a:gd name="T29" fmla="*/ 2147483647 h 270"/>
                <a:gd name="T30" fmla="*/ 2147483647 w 738"/>
                <a:gd name="T31" fmla="*/ 2147483647 h 270"/>
                <a:gd name="T32" fmla="*/ 2147483647 w 738"/>
                <a:gd name="T33" fmla="*/ 2147483647 h 270"/>
                <a:gd name="T34" fmla="*/ 2147483647 w 738"/>
                <a:gd name="T35" fmla="*/ 2147483647 h 270"/>
                <a:gd name="T36" fmla="*/ 2147483647 w 738"/>
                <a:gd name="T37" fmla="*/ 0 h 270"/>
                <a:gd name="T38" fmla="*/ 2147483647 w 738"/>
                <a:gd name="T39" fmla="*/ 2147483647 h 270"/>
                <a:gd name="T40" fmla="*/ 2147483647 w 738"/>
                <a:gd name="T41" fmla="*/ 2147483647 h 270"/>
                <a:gd name="T42" fmla="*/ 2147483647 w 738"/>
                <a:gd name="T43" fmla="*/ 2147483647 h 270"/>
                <a:gd name="T44" fmla="*/ 2147483647 w 738"/>
                <a:gd name="T45" fmla="*/ 2147483647 h 270"/>
                <a:gd name="T46" fmla="*/ 2147483647 w 738"/>
                <a:gd name="T47" fmla="*/ 2147483647 h 270"/>
                <a:gd name="T48" fmla="*/ 2147483647 w 738"/>
                <a:gd name="T49" fmla="*/ 2147483647 h 270"/>
                <a:gd name="T50" fmla="*/ 2147483647 w 738"/>
                <a:gd name="T51" fmla="*/ 2147483647 h 270"/>
                <a:gd name="T52" fmla="*/ 2147483647 w 738"/>
                <a:gd name="T53" fmla="*/ 2147483647 h 270"/>
                <a:gd name="T54" fmla="*/ 2147483647 w 738"/>
                <a:gd name="T55" fmla="*/ 2147483647 h 270"/>
                <a:gd name="T56" fmla="*/ 2147483647 w 738"/>
                <a:gd name="T57" fmla="*/ 2147483647 h 270"/>
                <a:gd name="T58" fmla="*/ 2147483647 w 738"/>
                <a:gd name="T59" fmla="*/ 2147483647 h 270"/>
                <a:gd name="T60" fmla="*/ 2147483647 w 738"/>
                <a:gd name="T61" fmla="*/ 2147483647 h 270"/>
                <a:gd name="T62" fmla="*/ 2147483647 w 738"/>
                <a:gd name="T63" fmla="*/ 2147483647 h 270"/>
                <a:gd name="T64" fmla="*/ 2147483647 w 738"/>
                <a:gd name="T65" fmla="*/ 2147483647 h 270"/>
                <a:gd name="T66" fmla="*/ 2147483647 w 738"/>
                <a:gd name="T67" fmla="*/ 2147483647 h 270"/>
                <a:gd name="T68" fmla="*/ 2147483647 w 738"/>
                <a:gd name="T69" fmla="*/ 2147483647 h 270"/>
                <a:gd name="T70" fmla="*/ 2147483647 w 738"/>
                <a:gd name="T71" fmla="*/ 2147483647 h 270"/>
                <a:gd name="T72" fmla="*/ 2147483647 w 738"/>
                <a:gd name="T73" fmla="*/ 2147483647 h 270"/>
                <a:gd name="T74" fmla="*/ 2147483647 w 738"/>
                <a:gd name="T75" fmla="*/ 2147483647 h 270"/>
                <a:gd name="T76" fmla="*/ 2147483647 w 738"/>
                <a:gd name="T77" fmla="*/ 2147483647 h 270"/>
                <a:gd name="T78" fmla="*/ 2147483647 w 738"/>
                <a:gd name="T79" fmla="*/ 2147483647 h 270"/>
                <a:gd name="T80" fmla="*/ 2147483647 w 738"/>
                <a:gd name="T81" fmla="*/ 2147483647 h 270"/>
                <a:gd name="T82" fmla="*/ 2147483647 w 738"/>
                <a:gd name="T83" fmla="*/ 2147483647 h 270"/>
                <a:gd name="T84" fmla="*/ 2147483647 w 738"/>
                <a:gd name="T85" fmla="*/ 2147483647 h 270"/>
                <a:gd name="T86" fmla="*/ 2147483647 w 738"/>
                <a:gd name="T87" fmla="*/ 2147483647 h 270"/>
                <a:gd name="T88" fmla="*/ 2147483647 w 738"/>
                <a:gd name="T89" fmla="*/ 2147483647 h 270"/>
                <a:gd name="T90" fmla="*/ 2147483647 w 738"/>
                <a:gd name="T91" fmla="*/ 2147483647 h 270"/>
                <a:gd name="T92" fmla="*/ 2147483647 w 738"/>
                <a:gd name="T93" fmla="*/ 2147483647 h 270"/>
                <a:gd name="T94" fmla="*/ 2147483647 w 738"/>
                <a:gd name="T95" fmla="*/ 2147483647 h 270"/>
                <a:gd name="T96" fmla="*/ 2147483647 w 738"/>
                <a:gd name="T97" fmla="*/ 2147483647 h 270"/>
                <a:gd name="T98" fmla="*/ 2147483647 w 738"/>
                <a:gd name="T99" fmla="*/ 2147483647 h 270"/>
                <a:gd name="T100" fmla="*/ 2147483647 w 738"/>
                <a:gd name="T101" fmla="*/ 2147483647 h 270"/>
                <a:gd name="T102" fmla="*/ 2147483647 w 738"/>
                <a:gd name="T103" fmla="*/ 2147483647 h 270"/>
                <a:gd name="T104" fmla="*/ 2147483647 w 738"/>
                <a:gd name="T105" fmla="*/ 2147483647 h 270"/>
                <a:gd name="T106" fmla="*/ 2147483647 w 738"/>
                <a:gd name="T107" fmla="*/ 2147483647 h 270"/>
                <a:gd name="T108" fmla="*/ 2147483647 w 738"/>
                <a:gd name="T109" fmla="*/ 2147483647 h 270"/>
                <a:gd name="T110" fmla="*/ 2147483647 w 738"/>
                <a:gd name="T111" fmla="*/ 2147483647 h 270"/>
                <a:gd name="T112" fmla="*/ 2147483647 w 738"/>
                <a:gd name="T113" fmla="*/ 2147483647 h 270"/>
                <a:gd name="T114" fmla="*/ 2147483647 w 738"/>
                <a:gd name="T115" fmla="*/ 2147483647 h 2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38"/>
                <a:gd name="T175" fmla="*/ 0 h 270"/>
                <a:gd name="T176" fmla="*/ 738 w 738"/>
                <a:gd name="T177" fmla="*/ 270 h 27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38" h="270">
                  <a:moveTo>
                    <a:pt x="708" y="228"/>
                  </a:moveTo>
                  <a:lnTo>
                    <a:pt x="690" y="222"/>
                  </a:lnTo>
                  <a:lnTo>
                    <a:pt x="666" y="222"/>
                  </a:lnTo>
                  <a:lnTo>
                    <a:pt x="666" y="204"/>
                  </a:lnTo>
                  <a:lnTo>
                    <a:pt x="660" y="198"/>
                  </a:lnTo>
                  <a:lnTo>
                    <a:pt x="648" y="192"/>
                  </a:lnTo>
                  <a:lnTo>
                    <a:pt x="600" y="192"/>
                  </a:lnTo>
                  <a:lnTo>
                    <a:pt x="624" y="168"/>
                  </a:lnTo>
                  <a:lnTo>
                    <a:pt x="612" y="168"/>
                  </a:lnTo>
                  <a:lnTo>
                    <a:pt x="600" y="162"/>
                  </a:lnTo>
                  <a:lnTo>
                    <a:pt x="558" y="162"/>
                  </a:lnTo>
                  <a:lnTo>
                    <a:pt x="534" y="150"/>
                  </a:lnTo>
                  <a:lnTo>
                    <a:pt x="528" y="144"/>
                  </a:lnTo>
                  <a:lnTo>
                    <a:pt x="522" y="144"/>
                  </a:lnTo>
                  <a:lnTo>
                    <a:pt x="528" y="138"/>
                  </a:lnTo>
                  <a:lnTo>
                    <a:pt x="528" y="132"/>
                  </a:lnTo>
                  <a:lnTo>
                    <a:pt x="534" y="126"/>
                  </a:lnTo>
                  <a:lnTo>
                    <a:pt x="534" y="120"/>
                  </a:lnTo>
                  <a:lnTo>
                    <a:pt x="522" y="120"/>
                  </a:lnTo>
                  <a:lnTo>
                    <a:pt x="510" y="114"/>
                  </a:lnTo>
                  <a:lnTo>
                    <a:pt x="504" y="114"/>
                  </a:lnTo>
                  <a:lnTo>
                    <a:pt x="474" y="84"/>
                  </a:lnTo>
                  <a:lnTo>
                    <a:pt x="462" y="78"/>
                  </a:lnTo>
                  <a:lnTo>
                    <a:pt x="450" y="66"/>
                  </a:lnTo>
                  <a:lnTo>
                    <a:pt x="432" y="66"/>
                  </a:lnTo>
                  <a:lnTo>
                    <a:pt x="432" y="84"/>
                  </a:lnTo>
                  <a:lnTo>
                    <a:pt x="444" y="96"/>
                  </a:lnTo>
                  <a:lnTo>
                    <a:pt x="450" y="96"/>
                  </a:lnTo>
                  <a:lnTo>
                    <a:pt x="378" y="60"/>
                  </a:lnTo>
                  <a:lnTo>
                    <a:pt x="372" y="54"/>
                  </a:lnTo>
                  <a:lnTo>
                    <a:pt x="360" y="48"/>
                  </a:lnTo>
                  <a:lnTo>
                    <a:pt x="354" y="36"/>
                  </a:lnTo>
                  <a:lnTo>
                    <a:pt x="342" y="30"/>
                  </a:lnTo>
                  <a:lnTo>
                    <a:pt x="330" y="18"/>
                  </a:lnTo>
                  <a:lnTo>
                    <a:pt x="270" y="18"/>
                  </a:lnTo>
                  <a:lnTo>
                    <a:pt x="258" y="12"/>
                  </a:lnTo>
                  <a:lnTo>
                    <a:pt x="228" y="6"/>
                  </a:lnTo>
                  <a:lnTo>
                    <a:pt x="174" y="0"/>
                  </a:lnTo>
                  <a:lnTo>
                    <a:pt x="126" y="6"/>
                  </a:lnTo>
                  <a:lnTo>
                    <a:pt x="96" y="18"/>
                  </a:lnTo>
                  <a:lnTo>
                    <a:pt x="72" y="42"/>
                  </a:lnTo>
                  <a:lnTo>
                    <a:pt x="60" y="48"/>
                  </a:lnTo>
                  <a:lnTo>
                    <a:pt x="42" y="60"/>
                  </a:lnTo>
                  <a:lnTo>
                    <a:pt x="24" y="66"/>
                  </a:lnTo>
                  <a:lnTo>
                    <a:pt x="12" y="72"/>
                  </a:lnTo>
                  <a:lnTo>
                    <a:pt x="6" y="78"/>
                  </a:lnTo>
                  <a:lnTo>
                    <a:pt x="0" y="78"/>
                  </a:lnTo>
                  <a:lnTo>
                    <a:pt x="72" y="72"/>
                  </a:lnTo>
                  <a:lnTo>
                    <a:pt x="72" y="60"/>
                  </a:lnTo>
                  <a:lnTo>
                    <a:pt x="150" y="54"/>
                  </a:lnTo>
                  <a:lnTo>
                    <a:pt x="174" y="42"/>
                  </a:lnTo>
                  <a:lnTo>
                    <a:pt x="198" y="42"/>
                  </a:lnTo>
                  <a:lnTo>
                    <a:pt x="222" y="54"/>
                  </a:lnTo>
                  <a:lnTo>
                    <a:pt x="222" y="60"/>
                  </a:lnTo>
                  <a:lnTo>
                    <a:pt x="216" y="60"/>
                  </a:lnTo>
                  <a:lnTo>
                    <a:pt x="210" y="66"/>
                  </a:lnTo>
                  <a:lnTo>
                    <a:pt x="198" y="66"/>
                  </a:lnTo>
                  <a:lnTo>
                    <a:pt x="192" y="72"/>
                  </a:lnTo>
                  <a:lnTo>
                    <a:pt x="186" y="72"/>
                  </a:lnTo>
                  <a:lnTo>
                    <a:pt x="204" y="78"/>
                  </a:lnTo>
                  <a:lnTo>
                    <a:pt x="210" y="78"/>
                  </a:lnTo>
                  <a:lnTo>
                    <a:pt x="216" y="84"/>
                  </a:lnTo>
                  <a:lnTo>
                    <a:pt x="228" y="90"/>
                  </a:lnTo>
                  <a:lnTo>
                    <a:pt x="246" y="96"/>
                  </a:lnTo>
                  <a:lnTo>
                    <a:pt x="258" y="102"/>
                  </a:lnTo>
                  <a:lnTo>
                    <a:pt x="276" y="102"/>
                  </a:lnTo>
                  <a:lnTo>
                    <a:pt x="282" y="96"/>
                  </a:lnTo>
                  <a:lnTo>
                    <a:pt x="282" y="90"/>
                  </a:lnTo>
                  <a:lnTo>
                    <a:pt x="294" y="96"/>
                  </a:lnTo>
                  <a:lnTo>
                    <a:pt x="300" y="102"/>
                  </a:lnTo>
                  <a:lnTo>
                    <a:pt x="318" y="114"/>
                  </a:lnTo>
                  <a:lnTo>
                    <a:pt x="342" y="126"/>
                  </a:lnTo>
                  <a:lnTo>
                    <a:pt x="372" y="126"/>
                  </a:lnTo>
                  <a:lnTo>
                    <a:pt x="390" y="120"/>
                  </a:lnTo>
                  <a:lnTo>
                    <a:pt x="402" y="120"/>
                  </a:lnTo>
                  <a:lnTo>
                    <a:pt x="390" y="144"/>
                  </a:lnTo>
                  <a:lnTo>
                    <a:pt x="450" y="168"/>
                  </a:lnTo>
                  <a:lnTo>
                    <a:pt x="474" y="204"/>
                  </a:lnTo>
                  <a:lnTo>
                    <a:pt x="480" y="210"/>
                  </a:lnTo>
                  <a:lnTo>
                    <a:pt x="492" y="216"/>
                  </a:lnTo>
                  <a:lnTo>
                    <a:pt x="498" y="222"/>
                  </a:lnTo>
                  <a:lnTo>
                    <a:pt x="498" y="228"/>
                  </a:lnTo>
                  <a:lnTo>
                    <a:pt x="474" y="252"/>
                  </a:lnTo>
                  <a:lnTo>
                    <a:pt x="474" y="258"/>
                  </a:lnTo>
                  <a:lnTo>
                    <a:pt x="480" y="264"/>
                  </a:lnTo>
                  <a:lnTo>
                    <a:pt x="492" y="258"/>
                  </a:lnTo>
                  <a:lnTo>
                    <a:pt x="504" y="258"/>
                  </a:lnTo>
                  <a:lnTo>
                    <a:pt x="528" y="246"/>
                  </a:lnTo>
                  <a:lnTo>
                    <a:pt x="558" y="246"/>
                  </a:lnTo>
                  <a:lnTo>
                    <a:pt x="558" y="252"/>
                  </a:lnTo>
                  <a:lnTo>
                    <a:pt x="552" y="252"/>
                  </a:lnTo>
                  <a:lnTo>
                    <a:pt x="546" y="258"/>
                  </a:lnTo>
                  <a:lnTo>
                    <a:pt x="546" y="264"/>
                  </a:lnTo>
                  <a:lnTo>
                    <a:pt x="558" y="264"/>
                  </a:lnTo>
                  <a:lnTo>
                    <a:pt x="564" y="270"/>
                  </a:lnTo>
                  <a:lnTo>
                    <a:pt x="612" y="270"/>
                  </a:lnTo>
                  <a:lnTo>
                    <a:pt x="636" y="264"/>
                  </a:lnTo>
                  <a:lnTo>
                    <a:pt x="684" y="258"/>
                  </a:lnTo>
                  <a:lnTo>
                    <a:pt x="720" y="252"/>
                  </a:lnTo>
                  <a:lnTo>
                    <a:pt x="738" y="246"/>
                  </a:lnTo>
                  <a:lnTo>
                    <a:pt x="738" y="240"/>
                  </a:lnTo>
                  <a:lnTo>
                    <a:pt x="732" y="234"/>
                  </a:lnTo>
                  <a:lnTo>
                    <a:pt x="720" y="228"/>
                  </a:lnTo>
                  <a:lnTo>
                    <a:pt x="708" y="228"/>
                  </a:lnTo>
                  <a:close/>
                  <a:moveTo>
                    <a:pt x="114" y="126"/>
                  </a:moveTo>
                  <a:lnTo>
                    <a:pt x="114" y="132"/>
                  </a:lnTo>
                  <a:lnTo>
                    <a:pt x="120" y="138"/>
                  </a:lnTo>
                  <a:lnTo>
                    <a:pt x="132" y="144"/>
                  </a:lnTo>
                  <a:lnTo>
                    <a:pt x="144" y="138"/>
                  </a:lnTo>
                  <a:lnTo>
                    <a:pt x="150" y="138"/>
                  </a:lnTo>
                  <a:lnTo>
                    <a:pt x="156" y="126"/>
                  </a:lnTo>
                  <a:lnTo>
                    <a:pt x="156" y="120"/>
                  </a:lnTo>
                  <a:lnTo>
                    <a:pt x="150" y="114"/>
                  </a:lnTo>
                  <a:lnTo>
                    <a:pt x="138" y="114"/>
                  </a:lnTo>
                  <a:lnTo>
                    <a:pt x="126" y="120"/>
                  </a:lnTo>
                  <a:lnTo>
                    <a:pt x="120" y="120"/>
                  </a:lnTo>
                  <a:lnTo>
                    <a:pt x="114" y="12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7" name="Costa Rica" descr="© INSCALE GmbH, 05.05.2010&#10;http://www.presentationload.com/">
              <a:extLst>
                <a:ext uri="{FF2B5EF4-FFF2-40B4-BE49-F238E27FC236}">
                  <a16:creationId xmlns:a16="http://schemas.microsoft.com/office/drawing/2014/main" id="{0C34E4AC-C030-4ED1-A757-25FB25572222}"/>
                </a:ext>
              </a:extLst>
            </p:cNvPr>
            <p:cNvSpPr>
              <a:spLocks/>
            </p:cNvSpPr>
            <p:nvPr>
              <p:custDataLst>
                <p:tags r:id="rId22"/>
              </p:custDataLst>
            </p:nvPr>
          </p:nvSpPr>
          <p:spPr bwMode="gray">
            <a:xfrm>
              <a:off x="5017342" y="3365717"/>
              <a:ext cx="92563" cy="89528"/>
            </a:xfrm>
            <a:custGeom>
              <a:avLst/>
              <a:gdLst>
                <a:gd name="T0" fmla="*/ 2147483647 w 240"/>
                <a:gd name="T1" fmla="*/ 2147483647 h 228"/>
                <a:gd name="T2" fmla="*/ 2147483647 w 240"/>
                <a:gd name="T3" fmla="*/ 2147483647 h 228"/>
                <a:gd name="T4" fmla="*/ 2147483647 w 240"/>
                <a:gd name="T5" fmla="*/ 2147483647 h 228"/>
                <a:gd name="T6" fmla="*/ 2147483647 w 240"/>
                <a:gd name="T7" fmla="*/ 2147483647 h 228"/>
                <a:gd name="T8" fmla="*/ 2147483647 w 240"/>
                <a:gd name="T9" fmla="*/ 2147483647 h 228"/>
                <a:gd name="T10" fmla="*/ 2147483647 w 240"/>
                <a:gd name="T11" fmla="*/ 2147483647 h 228"/>
                <a:gd name="T12" fmla="*/ 2147483647 w 240"/>
                <a:gd name="T13" fmla="*/ 2147483647 h 228"/>
                <a:gd name="T14" fmla="*/ 2147483647 w 240"/>
                <a:gd name="T15" fmla="*/ 2147483647 h 228"/>
                <a:gd name="T16" fmla="*/ 2147483647 w 240"/>
                <a:gd name="T17" fmla="*/ 2147483647 h 228"/>
                <a:gd name="T18" fmla="*/ 2147483647 w 240"/>
                <a:gd name="T19" fmla="*/ 2147483647 h 228"/>
                <a:gd name="T20" fmla="*/ 2147483647 w 240"/>
                <a:gd name="T21" fmla="*/ 2147483647 h 228"/>
                <a:gd name="T22" fmla="*/ 2147483647 w 240"/>
                <a:gd name="T23" fmla="*/ 2147483647 h 228"/>
                <a:gd name="T24" fmla="*/ 2147483647 w 240"/>
                <a:gd name="T25" fmla="*/ 2147483647 h 228"/>
                <a:gd name="T26" fmla="*/ 2147483647 w 240"/>
                <a:gd name="T27" fmla="*/ 2147483647 h 228"/>
                <a:gd name="T28" fmla="*/ 2147483647 w 240"/>
                <a:gd name="T29" fmla="*/ 2147483647 h 228"/>
                <a:gd name="T30" fmla="*/ 2147483647 w 240"/>
                <a:gd name="T31" fmla="*/ 0 h 228"/>
                <a:gd name="T32" fmla="*/ 2147483647 w 240"/>
                <a:gd name="T33" fmla="*/ 2147483647 h 228"/>
                <a:gd name="T34" fmla="*/ 2147483647 w 240"/>
                <a:gd name="T35" fmla="*/ 2147483647 h 228"/>
                <a:gd name="T36" fmla="*/ 0 w 240"/>
                <a:gd name="T37" fmla="*/ 2147483647 h 228"/>
                <a:gd name="T38" fmla="*/ 2147483647 w 240"/>
                <a:gd name="T39" fmla="*/ 2147483647 h 228"/>
                <a:gd name="T40" fmla="*/ 2147483647 w 240"/>
                <a:gd name="T41" fmla="*/ 2147483647 h 228"/>
                <a:gd name="T42" fmla="*/ 2147483647 w 240"/>
                <a:gd name="T43" fmla="*/ 2147483647 h 228"/>
                <a:gd name="T44" fmla="*/ 2147483647 w 240"/>
                <a:gd name="T45" fmla="*/ 2147483647 h 228"/>
                <a:gd name="T46" fmla="*/ 2147483647 w 240"/>
                <a:gd name="T47" fmla="*/ 2147483647 h 228"/>
                <a:gd name="T48" fmla="*/ 2147483647 w 240"/>
                <a:gd name="T49" fmla="*/ 2147483647 h 228"/>
                <a:gd name="T50" fmla="*/ 2147483647 w 240"/>
                <a:gd name="T51" fmla="*/ 2147483647 h 228"/>
                <a:gd name="T52" fmla="*/ 2147483647 w 240"/>
                <a:gd name="T53" fmla="*/ 2147483647 h 228"/>
                <a:gd name="T54" fmla="*/ 2147483647 w 240"/>
                <a:gd name="T55" fmla="*/ 2147483647 h 228"/>
                <a:gd name="T56" fmla="*/ 2147483647 w 240"/>
                <a:gd name="T57" fmla="*/ 2147483647 h 228"/>
                <a:gd name="T58" fmla="*/ 2147483647 w 240"/>
                <a:gd name="T59" fmla="*/ 2147483647 h 228"/>
                <a:gd name="T60" fmla="*/ 2147483647 w 240"/>
                <a:gd name="T61" fmla="*/ 2147483647 h 228"/>
                <a:gd name="T62" fmla="*/ 2147483647 w 240"/>
                <a:gd name="T63" fmla="*/ 2147483647 h 228"/>
                <a:gd name="T64" fmla="*/ 2147483647 w 240"/>
                <a:gd name="T65" fmla="*/ 2147483647 h 228"/>
                <a:gd name="T66" fmla="*/ 2147483647 w 240"/>
                <a:gd name="T67" fmla="*/ 2147483647 h 2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0"/>
                <a:gd name="T103" fmla="*/ 0 h 228"/>
                <a:gd name="T104" fmla="*/ 240 w 240"/>
                <a:gd name="T105" fmla="*/ 228 h 2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0" h="228">
                  <a:moveTo>
                    <a:pt x="210" y="198"/>
                  </a:moveTo>
                  <a:lnTo>
                    <a:pt x="216" y="198"/>
                  </a:lnTo>
                  <a:lnTo>
                    <a:pt x="234" y="180"/>
                  </a:lnTo>
                  <a:lnTo>
                    <a:pt x="228" y="174"/>
                  </a:lnTo>
                  <a:lnTo>
                    <a:pt x="210" y="174"/>
                  </a:lnTo>
                  <a:lnTo>
                    <a:pt x="210" y="168"/>
                  </a:lnTo>
                  <a:lnTo>
                    <a:pt x="204" y="162"/>
                  </a:lnTo>
                  <a:lnTo>
                    <a:pt x="204" y="144"/>
                  </a:lnTo>
                  <a:lnTo>
                    <a:pt x="210" y="138"/>
                  </a:lnTo>
                  <a:lnTo>
                    <a:pt x="222" y="138"/>
                  </a:lnTo>
                  <a:lnTo>
                    <a:pt x="228" y="132"/>
                  </a:lnTo>
                  <a:lnTo>
                    <a:pt x="240" y="132"/>
                  </a:lnTo>
                  <a:lnTo>
                    <a:pt x="228" y="126"/>
                  </a:lnTo>
                  <a:lnTo>
                    <a:pt x="210" y="108"/>
                  </a:lnTo>
                  <a:lnTo>
                    <a:pt x="198" y="84"/>
                  </a:lnTo>
                  <a:lnTo>
                    <a:pt x="192" y="78"/>
                  </a:lnTo>
                  <a:lnTo>
                    <a:pt x="186" y="66"/>
                  </a:lnTo>
                  <a:lnTo>
                    <a:pt x="180" y="60"/>
                  </a:lnTo>
                  <a:lnTo>
                    <a:pt x="174" y="36"/>
                  </a:lnTo>
                  <a:lnTo>
                    <a:pt x="138" y="36"/>
                  </a:lnTo>
                  <a:lnTo>
                    <a:pt x="126" y="24"/>
                  </a:lnTo>
                  <a:lnTo>
                    <a:pt x="126" y="18"/>
                  </a:lnTo>
                  <a:lnTo>
                    <a:pt x="120" y="18"/>
                  </a:lnTo>
                  <a:lnTo>
                    <a:pt x="114" y="12"/>
                  </a:lnTo>
                  <a:lnTo>
                    <a:pt x="84" y="12"/>
                  </a:lnTo>
                  <a:lnTo>
                    <a:pt x="84" y="18"/>
                  </a:lnTo>
                  <a:lnTo>
                    <a:pt x="78" y="18"/>
                  </a:lnTo>
                  <a:lnTo>
                    <a:pt x="72" y="12"/>
                  </a:lnTo>
                  <a:lnTo>
                    <a:pt x="60" y="6"/>
                  </a:lnTo>
                  <a:lnTo>
                    <a:pt x="48" y="6"/>
                  </a:lnTo>
                  <a:lnTo>
                    <a:pt x="42" y="0"/>
                  </a:lnTo>
                  <a:lnTo>
                    <a:pt x="24" y="0"/>
                  </a:lnTo>
                  <a:lnTo>
                    <a:pt x="6" y="30"/>
                  </a:lnTo>
                  <a:lnTo>
                    <a:pt x="18" y="42"/>
                  </a:lnTo>
                  <a:lnTo>
                    <a:pt x="24" y="42"/>
                  </a:lnTo>
                  <a:lnTo>
                    <a:pt x="24" y="48"/>
                  </a:lnTo>
                  <a:lnTo>
                    <a:pt x="6" y="66"/>
                  </a:lnTo>
                  <a:lnTo>
                    <a:pt x="0" y="78"/>
                  </a:lnTo>
                  <a:lnTo>
                    <a:pt x="6" y="90"/>
                  </a:lnTo>
                  <a:lnTo>
                    <a:pt x="18" y="102"/>
                  </a:lnTo>
                  <a:lnTo>
                    <a:pt x="30" y="108"/>
                  </a:lnTo>
                  <a:lnTo>
                    <a:pt x="42" y="108"/>
                  </a:lnTo>
                  <a:lnTo>
                    <a:pt x="60" y="126"/>
                  </a:lnTo>
                  <a:lnTo>
                    <a:pt x="72" y="126"/>
                  </a:lnTo>
                  <a:lnTo>
                    <a:pt x="72" y="102"/>
                  </a:lnTo>
                  <a:lnTo>
                    <a:pt x="66" y="96"/>
                  </a:lnTo>
                  <a:lnTo>
                    <a:pt x="54" y="90"/>
                  </a:lnTo>
                  <a:lnTo>
                    <a:pt x="42" y="78"/>
                  </a:lnTo>
                  <a:lnTo>
                    <a:pt x="42" y="72"/>
                  </a:lnTo>
                  <a:lnTo>
                    <a:pt x="48" y="72"/>
                  </a:lnTo>
                  <a:lnTo>
                    <a:pt x="60" y="78"/>
                  </a:lnTo>
                  <a:lnTo>
                    <a:pt x="66" y="84"/>
                  </a:lnTo>
                  <a:lnTo>
                    <a:pt x="90" y="96"/>
                  </a:lnTo>
                  <a:lnTo>
                    <a:pt x="96" y="102"/>
                  </a:lnTo>
                  <a:lnTo>
                    <a:pt x="96" y="132"/>
                  </a:lnTo>
                  <a:lnTo>
                    <a:pt x="114" y="132"/>
                  </a:lnTo>
                  <a:lnTo>
                    <a:pt x="126" y="138"/>
                  </a:lnTo>
                  <a:lnTo>
                    <a:pt x="138" y="138"/>
                  </a:lnTo>
                  <a:lnTo>
                    <a:pt x="156" y="180"/>
                  </a:lnTo>
                  <a:lnTo>
                    <a:pt x="150" y="186"/>
                  </a:lnTo>
                  <a:lnTo>
                    <a:pt x="150" y="198"/>
                  </a:lnTo>
                  <a:lnTo>
                    <a:pt x="168" y="216"/>
                  </a:lnTo>
                  <a:lnTo>
                    <a:pt x="180" y="222"/>
                  </a:lnTo>
                  <a:lnTo>
                    <a:pt x="192" y="222"/>
                  </a:lnTo>
                  <a:lnTo>
                    <a:pt x="174" y="198"/>
                  </a:lnTo>
                  <a:lnTo>
                    <a:pt x="204" y="228"/>
                  </a:lnTo>
                  <a:lnTo>
                    <a:pt x="210" y="222"/>
                  </a:lnTo>
                  <a:lnTo>
                    <a:pt x="210" y="19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8" name="Colombia" descr="© INSCALE GmbH, 05.05.2010&#10;http://www.presentationload.com/">
              <a:extLst>
                <a:ext uri="{FF2B5EF4-FFF2-40B4-BE49-F238E27FC236}">
                  <a16:creationId xmlns:a16="http://schemas.microsoft.com/office/drawing/2014/main" id="{0CED8BEA-BAD8-4545-B85F-B0F2D51C7C20}"/>
                </a:ext>
              </a:extLst>
            </p:cNvPr>
            <p:cNvSpPr>
              <a:spLocks/>
            </p:cNvSpPr>
            <p:nvPr>
              <p:custDataLst>
                <p:tags r:id="rId23"/>
              </p:custDataLst>
            </p:nvPr>
          </p:nvSpPr>
          <p:spPr bwMode="gray">
            <a:xfrm>
              <a:off x="5196397" y="3326265"/>
              <a:ext cx="336866" cy="521992"/>
            </a:xfrm>
            <a:custGeom>
              <a:avLst/>
              <a:gdLst>
                <a:gd name="T0" fmla="*/ 2147483647 w 870"/>
                <a:gd name="T1" fmla="*/ 2147483647 h 1344"/>
                <a:gd name="T2" fmla="*/ 2147483647 w 870"/>
                <a:gd name="T3" fmla="*/ 2147483647 h 1344"/>
                <a:gd name="T4" fmla="*/ 2147483647 w 870"/>
                <a:gd name="T5" fmla="*/ 2147483647 h 1344"/>
                <a:gd name="T6" fmla="*/ 2147483647 w 870"/>
                <a:gd name="T7" fmla="*/ 2147483647 h 1344"/>
                <a:gd name="T8" fmla="*/ 2147483647 w 870"/>
                <a:gd name="T9" fmla="*/ 2147483647 h 1344"/>
                <a:gd name="T10" fmla="*/ 2147483647 w 870"/>
                <a:gd name="T11" fmla="*/ 2147483647 h 1344"/>
                <a:gd name="T12" fmla="*/ 2147483647 w 870"/>
                <a:gd name="T13" fmla="*/ 2147483647 h 1344"/>
                <a:gd name="T14" fmla="*/ 2147483647 w 870"/>
                <a:gd name="T15" fmla="*/ 2147483647 h 1344"/>
                <a:gd name="T16" fmla="*/ 2147483647 w 870"/>
                <a:gd name="T17" fmla="*/ 2147483647 h 1344"/>
                <a:gd name="T18" fmla="*/ 2147483647 w 870"/>
                <a:gd name="T19" fmla="*/ 2147483647 h 1344"/>
                <a:gd name="T20" fmla="*/ 2147483647 w 870"/>
                <a:gd name="T21" fmla="*/ 2147483647 h 1344"/>
                <a:gd name="T22" fmla="*/ 2147483647 w 870"/>
                <a:gd name="T23" fmla="*/ 2147483647 h 1344"/>
                <a:gd name="T24" fmla="*/ 2147483647 w 870"/>
                <a:gd name="T25" fmla="*/ 2147483647 h 1344"/>
                <a:gd name="T26" fmla="*/ 2147483647 w 870"/>
                <a:gd name="T27" fmla="*/ 2147483647 h 1344"/>
                <a:gd name="T28" fmla="*/ 2147483647 w 870"/>
                <a:gd name="T29" fmla="*/ 2147483647 h 1344"/>
                <a:gd name="T30" fmla="*/ 2147483647 w 870"/>
                <a:gd name="T31" fmla="*/ 2147483647 h 1344"/>
                <a:gd name="T32" fmla="*/ 2147483647 w 870"/>
                <a:gd name="T33" fmla="*/ 2147483647 h 1344"/>
                <a:gd name="T34" fmla="*/ 2147483647 w 870"/>
                <a:gd name="T35" fmla="*/ 2147483647 h 1344"/>
                <a:gd name="T36" fmla="*/ 2147483647 w 870"/>
                <a:gd name="T37" fmla="*/ 2147483647 h 1344"/>
                <a:gd name="T38" fmla="*/ 2147483647 w 870"/>
                <a:gd name="T39" fmla="*/ 2147483647 h 1344"/>
                <a:gd name="T40" fmla="*/ 2147483647 w 870"/>
                <a:gd name="T41" fmla="*/ 2147483647 h 1344"/>
                <a:gd name="T42" fmla="*/ 2147483647 w 870"/>
                <a:gd name="T43" fmla="*/ 2147483647 h 1344"/>
                <a:gd name="T44" fmla="*/ 2147483647 w 870"/>
                <a:gd name="T45" fmla="*/ 2147483647 h 1344"/>
                <a:gd name="T46" fmla="*/ 2147483647 w 870"/>
                <a:gd name="T47" fmla="*/ 2147483647 h 1344"/>
                <a:gd name="T48" fmla="*/ 2147483647 w 870"/>
                <a:gd name="T49" fmla="*/ 2147483647 h 1344"/>
                <a:gd name="T50" fmla="*/ 2147483647 w 870"/>
                <a:gd name="T51" fmla="*/ 2147483647 h 1344"/>
                <a:gd name="T52" fmla="*/ 2147483647 w 870"/>
                <a:gd name="T53" fmla="*/ 2147483647 h 1344"/>
                <a:gd name="T54" fmla="*/ 2147483647 w 870"/>
                <a:gd name="T55" fmla="*/ 2147483647 h 1344"/>
                <a:gd name="T56" fmla="*/ 2147483647 w 870"/>
                <a:gd name="T57" fmla="*/ 2147483647 h 1344"/>
                <a:gd name="T58" fmla="*/ 2147483647 w 870"/>
                <a:gd name="T59" fmla="*/ 2147483647 h 1344"/>
                <a:gd name="T60" fmla="*/ 2147483647 w 870"/>
                <a:gd name="T61" fmla="*/ 2147483647 h 1344"/>
                <a:gd name="T62" fmla="*/ 2147483647 w 870"/>
                <a:gd name="T63" fmla="*/ 2147483647 h 1344"/>
                <a:gd name="T64" fmla="*/ 2147483647 w 870"/>
                <a:gd name="T65" fmla="*/ 2147483647 h 1344"/>
                <a:gd name="T66" fmla="*/ 2147483647 w 870"/>
                <a:gd name="T67" fmla="*/ 2147483647 h 1344"/>
                <a:gd name="T68" fmla="*/ 2147483647 w 870"/>
                <a:gd name="T69" fmla="*/ 2147483647 h 1344"/>
                <a:gd name="T70" fmla="*/ 2147483647 w 870"/>
                <a:gd name="T71" fmla="*/ 2147483647 h 1344"/>
                <a:gd name="T72" fmla="*/ 2147483647 w 870"/>
                <a:gd name="T73" fmla="*/ 0 h 1344"/>
                <a:gd name="T74" fmla="*/ 2147483647 w 870"/>
                <a:gd name="T75" fmla="*/ 2147483647 h 1344"/>
                <a:gd name="T76" fmla="*/ 2147483647 w 870"/>
                <a:gd name="T77" fmla="*/ 2147483647 h 1344"/>
                <a:gd name="T78" fmla="*/ 2147483647 w 870"/>
                <a:gd name="T79" fmla="*/ 2147483647 h 1344"/>
                <a:gd name="T80" fmla="*/ 2147483647 w 870"/>
                <a:gd name="T81" fmla="*/ 2147483647 h 1344"/>
                <a:gd name="T82" fmla="*/ 2147483647 w 870"/>
                <a:gd name="T83" fmla="*/ 2147483647 h 1344"/>
                <a:gd name="T84" fmla="*/ 2147483647 w 870"/>
                <a:gd name="T85" fmla="*/ 2147483647 h 1344"/>
                <a:gd name="T86" fmla="*/ 2147483647 w 870"/>
                <a:gd name="T87" fmla="*/ 2147483647 h 1344"/>
                <a:gd name="T88" fmla="*/ 2147483647 w 870"/>
                <a:gd name="T89" fmla="*/ 2147483647 h 1344"/>
                <a:gd name="T90" fmla="*/ 2147483647 w 870"/>
                <a:gd name="T91" fmla="*/ 2147483647 h 1344"/>
                <a:gd name="T92" fmla="*/ 2147483647 w 870"/>
                <a:gd name="T93" fmla="*/ 2147483647 h 1344"/>
                <a:gd name="T94" fmla="*/ 2147483647 w 870"/>
                <a:gd name="T95" fmla="*/ 2147483647 h 1344"/>
                <a:gd name="T96" fmla="*/ 2147483647 w 870"/>
                <a:gd name="T97" fmla="*/ 2147483647 h 1344"/>
                <a:gd name="T98" fmla="*/ 2147483647 w 870"/>
                <a:gd name="T99" fmla="*/ 2147483647 h 1344"/>
                <a:gd name="T100" fmla="*/ 2147483647 w 870"/>
                <a:gd name="T101" fmla="*/ 2147483647 h 1344"/>
                <a:gd name="T102" fmla="*/ 2147483647 w 870"/>
                <a:gd name="T103" fmla="*/ 2147483647 h 1344"/>
                <a:gd name="T104" fmla="*/ 2147483647 w 870"/>
                <a:gd name="T105" fmla="*/ 2147483647 h 1344"/>
                <a:gd name="T106" fmla="*/ 2147483647 w 870"/>
                <a:gd name="T107" fmla="*/ 2147483647 h 13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70"/>
                <a:gd name="T163" fmla="*/ 0 h 1344"/>
                <a:gd name="T164" fmla="*/ 870 w 870"/>
                <a:gd name="T165" fmla="*/ 1344 h 134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70" h="1344">
                  <a:moveTo>
                    <a:pt x="36" y="912"/>
                  </a:moveTo>
                  <a:lnTo>
                    <a:pt x="60" y="924"/>
                  </a:lnTo>
                  <a:lnTo>
                    <a:pt x="66" y="936"/>
                  </a:lnTo>
                  <a:lnTo>
                    <a:pt x="84" y="936"/>
                  </a:lnTo>
                  <a:lnTo>
                    <a:pt x="96" y="942"/>
                  </a:lnTo>
                  <a:lnTo>
                    <a:pt x="102" y="948"/>
                  </a:lnTo>
                  <a:lnTo>
                    <a:pt x="108" y="960"/>
                  </a:lnTo>
                  <a:lnTo>
                    <a:pt x="108" y="966"/>
                  </a:lnTo>
                  <a:lnTo>
                    <a:pt x="114" y="972"/>
                  </a:lnTo>
                  <a:lnTo>
                    <a:pt x="126" y="978"/>
                  </a:lnTo>
                  <a:lnTo>
                    <a:pt x="138" y="978"/>
                  </a:lnTo>
                  <a:lnTo>
                    <a:pt x="144" y="972"/>
                  </a:lnTo>
                  <a:lnTo>
                    <a:pt x="156" y="978"/>
                  </a:lnTo>
                  <a:lnTo>
                    <a:pt x="162" y="984"/>
                  </a:lnTo>
                  <a:lnTo>
                    <a:pt x="186" y="984"/>
                  </a:lnTo>
                  <a:lnTo>
                    <a:pt x="186" y="972"/>
                  </a:lnTo>
                  <a:lnTo>
                    <a:pt x="192" y="966"/>
                  </a:lnTo>
                  <a:lnTo>
                    <a:pt x="198" y="966"/>
                  </a:lnTo>
                  <a:lnTo>
                    <a:pt x="210" y="972"/>
                  </a:lnTo>
                  <a:lnTo>
                    <a:pt x="210" y="978"/>
                  </a:lnTo>
                  <a:lnTo>
                    <a:pt x="216" y="984"/>
                  </a:lnTo>
                  <a:lnTo>
                    <a:pt x="216" y="990"/>
                  </a:lnTo>
                  <a:lnTo>
                    <a:pt x="228" y="1002"/>
                  </a:lnTo>
                  <a:lnTo>
                    <a:pt x="264" y="1002"/>
                  </a:lnTo>
                  <a:lnTo>
                    <a:pt x="276" y="1008"/>
                  </a:lnTo>
                  <a:lnTo>
                    <a:pt x="282" y="1014"/>
                  </a:lnTo>
                  <a:lnTo>
                    <a:pt x="294" y="1020"/>
                  </a:lnTo>
                  <a:lnTo>
                    <a:pt x="312" y="1038"/>
                  </a:lnTo>
                  <a:lnTo>
                    <a:pt x="324" y="1044"/>
                  </a:lnTo>
                  <a:lnTo>
                    <a:pt x="330" y="1050"/>
                  </a:lnTo>
                  <a:lnTo>
                    <a:pt x="342" y="1086"/>
                  </a:lnTo>
                  <a:lnTo>
                    <a:pt x="360" y="1086"/>
                  </a:lnTo>
                  <a:lnTo>
                    <a:pt x="372" y="1104"/>
                  </a:lnTo>
                  <a:lnTo>
                    <a:pt x="384" y="1104"/>
                  </a:lnTo>
                  <a:lnTo>
                    <a:pt x="390" y="1110"/>
                  </a:lnTo>
                  <a:lnTo>
                    <a:pt x="390" y="1134"/>
                  </a:lnTo>
                  <a:lnTo>
                    <a:pt x="396" y="1140"/>
                  </a:lnTo>
                  <a:lnTo>
                    <a:pt x="396" y="1146"/>
                  </a:lnTo>
                  <a:lnTo>
                    <a:pt x="408" y="1146"/>
                  </a:lnTo>
                  <a:lnTo>
                    <a:pt x="420" y="1152"/>
                  </a:lnTo>
                  <a:lnTo>
                    <a:pt x="426" y="1158"/>
                  </a:lnTo>
                  <a:lnTo>
                    <a:pt x="426" y="1164"/>
                  </a:lnTo>
                  <a:lnTo>
                    <a:pt x="420" y="1170"/>
                  </a:lnTo>
                  <a:lnTo>
                    <a:pt x="420" y="1194"/>
                  </a:lnTo>
                  <a:lnTo>
                    <a:pt x="432" y="1200"/>
                  </a:lnTo>
                  <a:lnTo>
                    <a:pt x="456" y="1206"/>
                  </a:lnTo>
                  <a:lnTo>
                    <a:pt x="492" y="1206"/>
                  </a:lnTo>
                  <a:lnTo>
                    <a:pt x="492" y="1194"/>
                  </a:lnTo>
                  <a:lnTo>
                    <a:pt x="504" y="1182"/>
                  </a:lnTo>
                  <a:lnTo>
                    <a:pt x="528" y="1182"/>
                  </a:lnTo>
                  <a:lnTo>
                    <a:pt x="534" y="1188"/>
                  </a:lnTo>
                  <a:lnTo>
                    <a:pt x="540" y="1188"/>
                  </a:lnTo>
                  <a:lnTo>
                    <a:pt x="546" y="1194"/>
                  </a:lnTo>
                  <a:lnTo>
                    <a:pt x="558" y="1194"/>
                  </a:lnTo>
                  <a:lnTo>
                    <a:pt x="570" y="1188"/>
                  </a:lnTo>
                  <a:lnTo>
                    <a:pt x="576" y="1182"/>
                  </a:lnTo>
                  <a:lnTo>
                    <a:pt x="588" y="1182"/>
                  </a:lnTo>
                  <a:lnTo>
                    <a:pt x="588" y="1188"/>
                  </a:lnTo>
                  <a:lnTo>
                    <a:pt x="594" y="1200"/>
                  </a:lnTo>
                  <a:lnTo>
                    <a:pt x="600" y="1206"/>
                  </a:lnTo>
                  <a:lnTo>
                    <a:pt x="624" y="1206"/>
                  </a:lnTo>
                  <a:lnTo>
                    <a:pt x="636" y="1212"/>
                  </a:lnTo>
                  <a:lnTo>
                    <a:pt x="642" y="1218"/>
                  </a:lnTo>
                  <a:lnTo>
                    <a:pt x="642" y="1236"/>
                  </a:lnTo>
                  <a:lnTo>
                    <a:pt x="636" y="1248"/>
                  </a:lnTo>
                  <a:lnTo>
                    <a:pt x="630" y="1254"/>
                  </a:lnTo>
                  <a:lnTo>
                    <a:pt x="624" y="1254"/>
                  </a:lnTo>
                  <a:lnTo>
                    <a:pt x="618" y="1260"/>
                  </a:lnTo>
                  <a:lnTo>
                    <a:pt x="618" y="1266"/>
                  </a:lnTo>
                  <a:lnTo>
                    <a:pt x="606" y="1290"/>
                  </a:lnTo>
                  <a:lnTo>
                    <a:pt x="606" y="1308"/>
                  </a:lnTo>
                  <a:lnTo>
                    <a:pt x="612" y="1314"/>
                  </a:lnTo>
                  <a:lnTo>
                    <a:pt x="630" y="1314"/>
                  </a:lnTo>
                  <a:lnTo>
                    <a:pt x="642" y="1332"/>
                  </a:lnTo>
                  <a:lnTo>
                    <a:pt x="660" y="1344"/>
                  </a:lnTo>
                  <a:lnTo>
                    <a:pt x="660" y="1308"/>
                  </a:lnTo>
                  <a:lnTo>
                    <a:pt x="666" y="1236"/>
                  </a:lnTo>
                  <a:lnTo>
                    <a:pt x="684" y="1188"/>
                  </a:lnTo>
                  <a:lnTo>
                    <a:pt x="678" y="1140"/>
                  </a:lnTo>
                  <a:lnTo>
                    <a:pt x="690" y="1128"/>
                  </a:lnTo>
                  <a:lnTo>
                    <a:pt x="696" y="1116"/>
                  </a:lnTo>
                  <a:lnTo>
                    <a:pt x="696" y="1104"/>
                  </a:lnTo>
                  <a:lnTo>
                    <a:pt x="690" y="1092"/>
                  </a:lnTo>
                  <a:lnTo>
                    <a:pt x="678" y="1080"/>
                  </a:lnTo>
                  <a:lnTo>
                    <a:pt x="678" y="1074"/>
                  </a:lnTo>
                  <a:lnTo>
                    <a:pt x="672" y="1068"/>
                  </a:lnTo>
                  <a:lnTo>
                    <a:pt x="672" y="1044"/>
                  </a:lnTo>
                  <a:lnTo>
                    <a:pt x="666" y="1038"/>
                  </a:lnTo>
                  <a:lnTo>
                    <a:pt x="654" y="1032"/>
                  </a:lnTo>
                  <a:lnTo>
                    <a:pt x="642" y="1020"/>
                  </a:lnTo>
                  <a:lnTo>
                    <a:pt x="636" y="1020"/>
                  </a:lnTo>
                  <a:lnTo>
                    <a:pt x="642" y="954"/>
                  </a:lnTo>
                  <a:lnTo>
                    <a:pt x="672" y="948"/>
                  </a:lnTo>
                  <a:lnTo>
                    <a:pt x="678" y="954"/>
                  </a:lnTo>
                  <a:lnTo>
                    <a:pt x="708" y="954"/>
                  </a:lnTo>
                  <a:lnTo>
                    <a:pt x="714" y="948"/>
                  </a:lnTo>
                  <a:lnTo>
                    <a:pt x="714" y="942"/>
                  </a:lnTo>
                  <a:lnTo>
                    <a:pt x="708" y="936"/>
                  </a:lnTo>
                  <a:lnTo>
                    <a:pt x="708" y="930"/>
                  </a:lnTo>
                  <a:lnTo>
                    <a:pt x="696" y="918"/>
                  </a:lnTo>
                  <a:lnTo>
                    <a:pt x="684" y="924"/>
                  </a:lnTo>
                  <a:lnTo>
                    <a:pt x="660" y="912"/>
                  </a:lnTo>
                  <a:lnTo>
                    <a:pt x="660" y="900"/>
                  </a:lnTo>
                  <a:lnTo>
                    <a:pt x="654" y="888"/>
                  </a:lnTo>
                  <a:lnTo>
                    <a:pt x="654" y="876"/>
                  </a:lnTo>
                  <a:lnTo>
                    <a:pt x="660" y="864"/>
                  </a:lnTo>
                  <a:lnTo>
                    <a:pt x="666" y="858"/>
                  </a:lnTo>
                  <a:lnTo>
                    <a:pt x="684" y="858"/>
                  </a:lnTo>
                  <a:lnTo>
                    <a:pt x="696" y="870"/>
                  </a:lnTo>
                  <a:lnTo>
                    <a:pt x="762" y="864"/>
                  </a:lnTo>
                  <a:lnTo>
                    <a:pt x="762" y="846"/>
                  </a:lnTo>
                  <a:lnTo>
                    <a:pt x="768" y="840"/>
                  </a:lnTo>
                  <a:lnTo>
                    <a:pt x="774" y="840"/>
                  </a:lnTo>
                  <a:lnTo>
                    <a:pt x="798" y="864"/>
                  </a:lnTo>
                  <a:lnTo>
                    <a:pt x="828" y="834"/>
                  </a:lnTo>
                  <a:lnTo>
                    <a:pt x="834" y="834"/>
                  </a:lnTo>
                  <a:lnTo>
                    <a:pt x="834" y="846"/>
                  </a:lnTo>
                  <a:lnTo>
                    <a:pt x="840" y="852"/>
                  </a:lnTo>
                  <a:lnTo>
                    <a:pt x="840" y="864"/>
                  </a:lnTo>
                  <a:lnTo>
                    <a:pt x="846" y="876"/>
                  </a:lnTo>
                  <a:lnTo>
                    <a:pt x="846" y="906"/>
                  </a:lnTo>
                  <a:lnTo>
                    <a:pt x="870" y="906"/>
                  </a:lnTo>
                  <a:lnTo>
                    <a:pt x="864" y="900"/>
                  </a:lnTo>
                  <a:lnTo>
                    <a:pt x="864" y="882"/>
                  </a:lnTo>
                  <a:lnTo>
                    <a:pt x="858" y="870"/>
                  </a:lnTo>
                  <a:lnTo>
                    <a:pt x="858" y="852"/>
                  </a:lnTo>
                  <a:lnTo>
                    <a:pt x="852" y="846"/>
                  </a:lnTo>
                  <a:lnTo>
                    <a:pt x="852" y="828"/>
                  </a:lnTo>
                  <a:lnTo>
                    <a:pt x="846" y="822"/>
                  </a:lnTo>
                  <a:lnTo>
                    <a:pt x="846" y="798"/>
                  </a:lnTo>
                  <a:lnTo>
                    <a:pt x="834" y="798"/>
                  </a:lnTo>
                  <a:lnTo>
                    <a:pt x="822" y="786"/>
                  </a:lnTo>
                  <a:lnTo>
                    <a:pt x="798" y="774"/>
                  </a:lnTo>
                  <a:lnTo>
                    <a:pt x="804" y="774"/>
                  </a:lnTo>
                  <a:lnTo>
                    <a:pt x="834" y="744"/>
                  </a:lnTo>
                  <a:lnTo>
                    <a:pt x="840" y="732"/>
                  </a:lnTo>
                  <a:lnTo>
                    <a:pt x="840" y="726"/>
                  </a:lnTo>
                  <a:lnTo>
                    <a:pt x="834" y="714"/>
                  </a:lnTo>
                  <a:lnTo>
                    <a:pt x="822" y="708"/>
                  </a:lnTo>
                  <a:lnTo>
                    <a:pt x="816" y="696"/>
                  </a:lnTo>
                  <a:lnTo>
                    <a:pt x="816" y="672"/>
                  </a:lnTo>
                  <a:lnTo>
                    <a:pt x="804" y="672"/>
                  </a:lnTo>
                  <a:lnTo>
                    <a:pt x="798" y="666"/>
                  </a:lnTo>
                  <a:lnTo>
                    <a:pt x="798" y="654"/>
                  </a:lnTo>
                  <a:lnTo>
                    <a:pt x="804" y="642"/>
                  </a:lnTo>
                  <a:lnTo>
                    <a:pt x="804" y="612"/>
                  </a:lnTo>
                  <a:lnTo>
                    <a:pt x="798" y="600"/>
                  </a:lnTo>
                  <a:lnTo>
                    <a:pt x="798" y="576"/>
                  </a:lnTo>
                  <a:lnTo>
                    <a:pt x="810" y="564"/>
                  </a:lnTo>
                  <a:lnTo>
                    <a:pt x="816" y="564"/>
                  </a:lnTo>
                  <a:lnTo>
                    <a:pt x="822" y="558"/>
                  </a:lnTo>
                  <a:lnTo>
                    <a:pt x="822" y="534"/>
                  </a:lnTo>
                  <a:lnTo>
                    <a:pt x="840" y="516"/>
                  </a:lnTo>
                  <a:lnTo>
                    <a:pt x="840" y="504"/>
                  </a:lnTo>
                  <a:lnTo>
                    <a:pt x="834" y="498"/>
                  </a:lnTo>
                  <a:lnTo>
                    <a:pt x="816" y="498"/>
                  </a:lnTo>
                  <a:lnTo>
                    <a:pt x="804" y="504"/>
                  </a:lnTo>
                  <a:lnTo>
                    <a:pt x="798" y="510"/>
                  </a:lnTo>
                  <a:lnTo>
                    <a:pt x="774" y="504"/>
                  </a:lnTo>
                  <a:lnTo>
                    <a:pt x="768" y="510"/>
                  </a:lnTo>
                  <a:lnTo>
                    <a:pt x="744" y="510"/>
                  </a:lnTo>
                  <a:lnTo>
                    <a:pt x="738" y="504"/>
                  </a:lnTo>
                  <a:lnTo>
                    <a:pt x="720" y="504"/>
                  </a:lnTo>
                  <a:lnTo>
                    <a:pt x="720" y="510"/>
                  </a:lnTo>
                  <a:lnTo>
                    <a:pt x="696" y="510"/>
                  </a:lnTo>
                  <a:lnTo>
                    <a:pt x="672" y="486"/>
                  </a:lnTo>
                  <a:lnTo>
                    <a:pt x="666" y="468"/>
                  </a:lnTo>
                  <a:lnTo>
                    <a:pt x="660" y="456"/>
                  </a:lnTo>
                  <a:lnTo>
                    <a:pt x="654" y="450"/>
                  </a:lnTo>
                  <a:lnTo>
                    <a:pt x="654" y="444"/>
                  </a:lnTo>
                  <a:lnTo>
                    <a:pt x="630" y="444"/>
                  </a:lnTo>
                  <a:lnTo>
                    <a:pt x="618" y="438"/>
                  </a:lnTo>
                  <a:lnTo>
                    <a:pt x="612" y="432"/>
                  </a:lnTo>
                  <a:lnTo>
                    <a:pt x="600" y="432"/>
                  </a:lnTo>
                  <a:lnTo>
                    <a:pt x="600" y="438"/>
                  </a:lnTo>
                  <a:lnTo>
                    <a:pt x="594" y="444"/>
                  </a:lnTo>
                  <a:lnTo>
                    <a:pt x="582" y="444"/>
                  </a:lnTo>
                  <a:lnTo>
                    <a:pt x="570" y="438"/>
                  </a:lnTo>
                  <a:lnTo>
                    <a:pt x="564" y="438"/>
                  </a:lnTo>
                  <a:lnTo>
                    <a:pt x="552" y="432"/>
                  </a:lnTo>
                  <a:lnTo>
                    <a:pt x="540" y="432"/>
                  </a:lnTo>
                  <a:lnTo>
                    <a:pt x="534" y="438"/>
                  </a:lnTo>
                  <a:lnTo>
                    <a:pt x="510" y="438"/>
                  </a:lnTo>
                  <a:lnTo>
                    <a:pt x="504" y="432"/>
                  </a:lnTo>
                  <a:lnTo>
                    <a:pt x="498" y="420"/>
                  </a:lnTo>
                  <a:lnTo>
                    <a:pt x="498" y="408"/>
                  </a:lnTo>
                  <a:lnTo>
                    <a:pt x="486" y="408"/>
                  </a:lnTo>
                  <a:lnTo>
                    <a:pt x="486" y="366"/>
                  </a:lnTo>
                  <a:lnTo>
                    <a:pt x="498" y="342"/>
                  </a:lnTo>
                  <a:lnTo>
                    <a:pt x="498" y="330"/>
                  </a:lnTo>
                  <a:lnTo>
                    <a:pt x="492" y="324"/>
                  </a:lnTo>
                  <a:lnTo>
                    <a:pt x="480" y="318"/>
                  </a:lnTo>
                  <a:lnTo>
                    <a:pt x="474" y="312"/>
                  </a:lnTo>
                  <a:lnTo>
                    <a:pt x="474" y="276"/>
                  </a:lnTo>
                  <a:lnTo>
                    <a:pt x="468" y="264"/>
                  </a:lnTo>
                  <a:lnTo>
                    <a:pt x="456" y="252"/>
                  </a:lnTo>
                  <a:lnTo>
                    <a:pt x="450" y="252"/>
                  </a:lnTo>
                  <a:lnTo>
                    <a:pt x="438" y="264"/>
                  </a:lnTo>
                  <a:lnTo>
                    <a:pt x="438" y="270"/>
                  </a:lnTo>
                  <a:lnTo>
                    <a:pt x="432" y="264"/>
                  </a:lnTo>
                  <a:lnTo>
                    <a:pt x="432" y="252"/>
                  </a:lnTo>
                  <a:lnTo>
                    <a:pt x="438" y="240"/>
                  </a:lnTo>
                  <a:lnTo>
                    <a:pt x="462" y="216"/>
                  </a:lnTo>
                  <a:lnTo>
                    <a:pt x="462" y="192"/>
                  </a:lnTo>
                  <a:lnTo>
                    <a:pt x="468" y="186"/>
                  </a:lnTo>
                  <a:lnTo>
                    <a:pt x="468" y="168"/>
                  </a:lnTo>
                  <a:lnTo>
                    <a:pt x="480" y="132"/>
                  </a:lnTo>
                  <a:lnTo>
                    <a:pt x="504" y="108"/>
                  </a:lnTo>
                  <a:lnTo>
                    <a:pt x="522" y="102"/>
                  </a:lnTo>
                  <a:lnTo>
                    <a:pt x="534" y="90"/>
                  </a:lnTo>
                  <a:lnTo>
                    <a:pt x="540" y="78"/>
                  </a:lnTo>
                  <a:lnTo>
                    <a:pt x="540" y="72"/>
                  </a:lnTo>
                  <a:lnTo>
                    <a:pt x="546" y="66"/>
                  </a:lnTo>
                  <a:lnTo>
                    <a:pt x="558" y="66"/>
                  </a:lnTo>
                  <a:lnTo>
                    <a:pt x="564" y="60"/>
                  </a:lnTo>
                  <a:lnTo>
                    <a:pt x="570" y="60"/>
                  </a:lnTo>
                  <a:lnTo>
                    <a:pt x="576" y="54"/>
                  </a:lnTo>
                  <a:lnTo>
                    <a:pt x="582" y="54"/>
                  </a:lnTo>
                  <a:lnTo>
                    <a:pt x="600" y="36"/>
                  </a:lnTo>
                  <a:lnTo>
                    <a:pt x="600" y="12"/>
                  </a:lnTo>
                  <a:lnTo>
                    <a:pt x="594" y="6"/>
                  </a:lnTo>
                  <a:lnTo>
                    <a:pt x="582" y="0"/>
                  </a:lnTo>
                  <a:lnTo>
                    <a:pt x="570" y="6"/>
                  </a:lnTo>
                  <a:lnTo>
                    <a:pt x="546" y="6"/>
                  </a:lnTo>
                  <a:lnTo>
                    <a:pt x="540" y="12"/>
                  </a:lnTo>
                  <a:lnTo>
                    <a:pt x="534" y="12"/>
                  </a:lnTo>
                  <a:lnTo>
                    <a:pt x="522" y="24"/>
                  </a:lnTo>
                  <a:lnTo>
                    <a:pt x="522" y="36"/>
                  </a:lnTo>
                  <a:lnTo>
                    <a:pt x="516" y="48"/>
                  </a:lnTo>
                  <a:lnTo>
                    <a:pt x="504" y="60"/>
                  </a:lnTo>
                  <a:lnTo>
                    <a:pt x="492" y="60"/>
                  </a:lnTo>
                  <a:lnTo>
                    <a:pt x="480" y="54"/>
                  </a:lnTo>
                  <a:lnTo>
                    <a:pt x="474" y="54"/>
                  </a:lnTo>
                  <a:lnTo>
                    <a:pt x="444" y="84"/>
                  </a:lnTo>
                  <a:lnTo>
                    <a:pt x="444" y="90"/>
                  </a:lnTo>
                  <a:lnTo>
                    <a:pt x="408" y="102"/>
                  </a:lnTo>
                  <a:lnTo>
                    <a:pt x="402" y="96"/>
                  </a:lnTo>
                  <a:lnTo>
                    <a:pt x="390" y="90"/>
                  </a:lnTo>
                  <a:lnTo>
                    <a:pt x="384" y="90"/>
                  </a:lnTo>
                  <a:lnTo>
                    <a:pt x="378" y="102"/>
                  </a:lnTo>
                  <a:lnTo>
                    <a:pt x="378" y="120"/>
                  </a:lnTo>
                  <a:lnTo>
                    <a:pt x="372" y="132"/>
                  </a:lnTo>
                  <a:lnTo>
                    <a:pt x="366" y="138"/>
                  </a:lnTo>
                  <a:lnTo>
                    <a:pt x="354" y="138"/>
                  </a:lnTo>
                  <a:lnTo>
                    <a:pt x="354" y="132"/>
                  </a:lnTo>
                  <a:lnTo>
                    <a:pt x="360" y="126"/>
                  </a:lnTo>
                  <a:lnTo>
                    <a:pt x="354" y="120"/>
                  </a:lnTo>
                  <a:lnTo>
                    <a:pt x="342" y="120"/>
                  </a:lnTo>
                  <a:lnTo>
                    <a:pt x="330" y="126"/>
                  </a:lnTo>
                  <a:lnTo>
                    <a:pt x="318" y="126"/>
                  </a:lnTo>
                  <a:lnTo>
                    <a:pt x="312" y="132"/>
                  </a:lnTo>
                  <a:lnTo>
                    <a:pt x="306" y="132"/>
                  </a:lnTo>
                  <a:lnTo>
                    <a:pt x="300" y="144"/>
                  </a:lnTo>
                  <a:lnTo>
                    <a:pt x="288" y="150"/>
                  </a:lnTo>
                  <a:lnTo>
                    <a:pt x="282" y="162"/>
                  </a:lnTo>
                  <a:lnTo>
                    <a:pt x="276" y="168"/>
                  </a:lnTo>
                  <a:lnTo>
                    <a:pt x="276" y="186"/>
                  </a:lnTo>
                  <a:lnTo>
                    <a:pt x="282" y="192"/>
                  </a:lnTo>
                  <a:lnTo>
                    <a:pt x="264" y="222"/>
                  </a:lnTo>
                  <a:lnTo>
                    <a:pt x="276" y="246"/>
                  </a:lnTo>
                  <a:lnTo>
                    <a:pt x="252" y="246"/>
                  </a:lnTo>
                  <a:lnTo>
                    <a:pt x="240" y="252"/>
                  </a:lnTo>
                  <a:lnTo>
                    <a:pt x="228" y="264"/>
                  </a:lnTo>
                  <a:lnTo>
                    <a:pt x="228" y="276"/>
                  </a:lnTo>
                  <a:lnTo>
                    <a:pt x="222" y="288"/>
                  </a:lnTo>
                  <a:lnTo>
                    <a:pt x="216" y="294"/>
                  </a:lnTo>
                  <a:lnTo>
                    <a:pt x="204" y="294"/>
                  </a:lnTo>
                  <a:lnTo>
                    <a:pt x="198" y="300"/>
                  </a:lnTo>
                  <a:lnTo>
                    <a:pt x="192" y="300"/>
                  </a:lnTo>
                  <a:lnTo>
                    <a:pt x="174" y="306"/>
                  </a:lnTo>
                  <a:lnTo>
                    <a:pt x="186" y="330"/>
                  </a:lnTo>
                  <a:lnTo>
                    <a:pt x="186" y="366"/>
                  </a:lnTo>
                  <a:lnTo>
                    <a:pt x="168" y="366"/>
                  </a:lnTo>
                  <a:lnTo>
                    <a:pt x="168" y="360"/>
                  </a:lnTo>
                  <a:lnTo>
                    <a:pt x="174" y="354"/>
                  </a:lnTo>
                  <a:lnTo>
                    <a:pt x="174" y="342"/>
                  </a:lnTo>
                  <a:lnTo>
                    <a:pt x="144" y="312"/>
                  </a:lnTo>
                  <a:lnTo>
                    <a:pt x="138" y="312"/>
                  </a:lnTo>
                  <a:lnTo>
                    <a:pt x="132" y="318"/>
                  </a:lnTo>
                  <a:lnTo>
                    <a:pt x="132" y="336"/>
                  </a:lnTo>
                  <a:lnTo>
                    <a:pt x="138" y="348"/>
                  </a:lnTo>
                  <a:lnTo>
                    <a:pt x="150" y="354"/>
                  </a:lnTo>
                  <a:lnTo>
                    <a:pt x="150" y="366"/>
                  </a:lnTo>
                  <a:lnTo>
                    <a:pt x="138" y="390"/>
                  </a:lnTo>
                  <a:lnTo>
                    <a:pt x="132" y="396"/>
                  </a:lnTo>
                  <a:lnTo>
                    <a:pt x="120" y="390"/>
                  </a:lnTo>
                  <a:lnTo>
                    <a:pt x="114" y="384"/>
                  </a:lnTo>
                  <a:lnTo>
                    <a:pt x="102" y="414"/>
                  </a:lnTo>
                  <a:lnTo>
                    <a:pt x="114" y="438"/>
                  </a:lnTo>
                  <a:lnTo>
                    <a:pt x="114" y="450"/>
                  </a:lnTo>
                  <a:lnTo>
                    <a:pt x="126" y="462"/>
                  </a:lnTo>
                  <a:lnTo>
                    <a:pt x="132" y="474"/>
                  </a:lnTo>
                  <a:lnTo>
                    <a:pt x="132" y="480"/>
                  </a:lnTo>
                  <a:lnTo>
                    <a:pt x="120" y="492"/>
                  </a:lnTo>
                  <a:lnTo>
                    <a:pt x="114" y="492"/>
                  </a:lnTo>
                  <a:lnTo>
                    <a:pt x="132" y="516"/>
                  </a:lnTo>
                  <a:lnTo>
                    <a:pt x="138" y="552"/>
                  </a:lnTo>
                  <a:lnTo>
                    <a:pt x="114" y="558"/>
                  </a:lnTo>
                  <a:lnTo>
                    <a:pt x="132" y="576"/>
                  </a:lnTo>
                  <a:lnTo>
                    <a:pt x="132" y="636"/>
                  </a:lnTo>
                  <a:lnTo>
                    <a:pt x="120" y="642"/>
                  </a:lnTo>
                  <a:lnTo>
                    <a:pt x="114" y="654"/>
                  </a:lnTo>
                  <a:lnTo>
                    <a:pt x="114" y="678"/>
                  </a:lnTo>
                  <a:lnTo>
                    <a:pt x="138" y="702"/>
                  </a:lnTo>
                  <a:lnTo>
                    <a:pt x="138" y="720"/>
                  </a:lnTo>
                  <a:lnTo>
                    <a:pt x="132" y="732"/>
                  </a:lnTo>
                  <a:lnTo>
                    <a:pt x="120" y="738"/>
                  </a:lnTo>
                  <a:lnTo>
                    <a:pt x="114" y="750"/>
                  </a:lnTo>
                  <a:lnTo>
                    <a:pt x="102" y="756"/>
                  </a:lnTo>
                  <a:lnTo>
                    <a:pt x="96" y="762"/>
                  </a:lnTo>
                  <a:lnTo>
                    <a:pt x="114" y="774"/>
                  </a:lnTo>
                  <a:lnTo>
                    <a:pt x="84" y="798"/>
                  </a:lnTo>
                  <a:lnTo>
                    <a:pt x="66" y="798"/>
                  </a:lnTo>
                  <a:lnTo>
                    <a:pt x="54" y="804"/>
                  </a:lnTo>
                  <a:lnTo>
                    <a:pt x="36" y="810"/>
                  </a:lnTo>
                  <a:lnTo>
                    <a:pt x="30" y="822"/>
                  </a:lnTo>
                  <a:lnTo>
                    <a:pt x="30" y="846"/>
                  </a:lnTo>
                  <a:lnTo>
                    <a:pt x="36" y="852"/>
                  </a:lnTo>
                  <a:lnTo>
                    <a:pt x="36" y="858"/>
                  </a:lnTo>
                  <a:lnTo>
                    <a:pt x="6" y="858"/>
                  </a:lnTo>
                  <a:lnTo>
                    <a:pt x="0" y="864"/>
                  </a:lnTo>
                  <a:lnTo>
                    <a:pt x="0" y="876"/>
                  </a:lnTo>
                  <a:lnTo>
                    <a:pt x="6" y="888"/>
                  </a:lnTo>
                  <a:lnTo>
                    <a:pt x="18" y="894"/>
                  </a:lnTo>
                  <a:lnTo>
                    <a:pt x="24" y="906"/>
                  </a:lnTo>
                  <a:lnTo>
                    <a:pt x="36" y="912"/>
                  </a:lnTo>
                  <a:close/>
                </a:path>
              </a:pathLst>
            </a:cu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99" name="Chile" descr="© INSCALE GmbH, 05.05.2010&#10;http://www.presentationload.com/">
              <a:extLst>
                <a:ext uri="{FF2B5EF4-FFF2-40B4-BE49-F238E27FC236}">
                  <a16:creationId xmlns:a16="http://schemas.microsoft.com/office/drawing/2014/main" id="{BC686E72-2076-4DE3-9E6F-A5108E9FD991}"/>
                </a:ext>
              </a:extLst>
            </p:cNvPr>
            <p:cNvSpPr>
              <a:spLocks noEditPoints="1"/>
            </p:cNvSpPr>
            <p:nvPr>
              <p:custDataLst>
                <p:tags r:id="rId24"/>
              </p:custDataLst>
            </p:nvPr>
          </p:nvSpPr>
          <p:spPr bwMode="gray">
            <a:xfrm>
              <a:off x="5468015" y="4267063"/>
              <a:ext cx="449155" cy="1175999"/>
            </a:xfrm>
            <a:custGeom>
              <a:avLst/>
              <a:gdLst>
                <a:gd name="T0" fmla="*/ 2147483647 w 1158"/>
                <a:gd name="T1" fmla="*/ 2147483647 h 3030"/>
                <a:gd name="T2" fmla="*/ 2147483647 w 1158"/>
                <a:gd name="T3" fmla="*/ 2147483647 h 3030"/>
                <a:gd name="T4" fmla="*/ 2147483647 w 1158"/>
                <a:gd name="T5" fmla="*/ 2147483647 h 3030"/>
                <a:gd name="T6" fmla="*/ 2147483647 w 1158"/>
                <a:gd name="T7" fmla="*/ 2147483647 h 3030"/>
                <a:gd name="T8" fmla="*/ 2147483647 w 1158"/>
                <a:gd name="T9" fmla="*/ 2147483647 h 3030"/>
                <a:gd name="T10" fmla="*/ 2147483647 w 1158"/>
                <a:gd name="T11" fmla="*/ 2147483647 h 3030"/>
                <a:gd name="T12" fmla="*/ 2147483647 w 1158"/>
                <a:gd name="T13" fmla="*/ 2147483647 h 3030"/>
                <a:gd name="T14" fmla="*/ 2147483647 w 1158"/>
                <a:gd name="T15" fmla="*/ 2147483647 h 3030"/>
                <a:gd name="T16" fmla="*/ 2147483647 w 1158"/>
                <a:gd name="T17" fmla="*/ 2147483647 h 3030"/>
                <a:gd name="T18" fmla="*/ 2147483647 w 1158"/>
                <a:gd name="T19" fmla="*/ 2147483647 h 3030"/>
                <a:gd name="T20" fmla="*/ 2147483647 w 1158"/>
                <a:gd name="T21" fmla="*/ 2147483647 h 3030"/>
                <a:gd name="T22" fmla="*/ 2147483647 w 1158"/>
                <a:gd name="T23" fmla="*/ 2147483647 h 3030"/>
                <a:gd name="T24" fmla="*/ 2147483647 w 1158"/>
                <a:gd name="T25" fmla="*/ 2147483647 h 3030"/>
                <a:gd name="T26" fmla="*/ 2147483647 w 1158"/>
                <a:gd name="T27" fmla="*/ 2147483647 h 3030"/>
                <a:gd name="T28" fmla="*/ 2147483647 w 1158"/>
                <a:gd name="T29" fmla="*/ 2147483647 h 3030"/>
                <a:gd name="T30" fmla="*/ 2147483647 w 1158"/>
                <a:gd name="T31" fmla="*/ 2147483647 h 3030"/>
                <a:gd name="T32" fmla="*/ 2147483647 w 1158"/>
                <a:gd name="T33" fmla="*/ 2147483647 h 3030"/>
                <a:gd name="T34" fmla="*/ 2147483647 w 1158"/>
                <a:gd name="T35" fmla="*/ 2147483647 h 3030"/>
                <a:gd name="T36" fmla="*/ 2147483647 w 1158"/>
                <a:gd name="T37" fmla="*/ 2147483647 h 3030"/>
                <a:gd name="T38" fmla="*/ 2147483647 w 1158"/>
                <a:gd name="T39" fmla="*/ 2147483647 h 3030"/>
                <a:gd name="T40" fmla="*/ 2147483647 w 1158"/>
                <a:gd name="T41" fmla="*/ 2147483647 h 3030"/>
                <a:gd name="T42" fmla="*/ 2147483647 w 1158"/>
                <a:gd name="T43" fmla="*/ 2147483647 h 3030"/>
                <a:gd name="T44" fmla="*/ 2147483647 w 1158"/>
                <a:gd name="T45" fmla="*/ 2147483647 h 3030"/>
                <a:gd name="T46" fmla="*/ 2147483647 w 1158"/>
                <a:gd name="T47" fmla="*/ 2147483647 h 3030"/>
                <a:gd name="T48" fmla="*/ 2147483647 w 1158"/>
                <a:gd name="T49" fmla="*/ 2147483647 h 3030"/>
                <a:gd name="T50" fmla="*/ 2147483647 w 1158"/>
                <a:gd name="T51" fmla="*/ 2147483647 h 3030"/>
                <a:gd name="T52" fmla="*/ 2147483647 w 1158"/>
                <a:gd name="T53" fmla="*/ 2147483647 h 3030"/>
                <a:gd name="T54" fmla="*/ 2147483647 w 1158"/>
                <a:gd name="T55" fmla="*/ 2147483647 h 3030"/>
                <a:gd name="T56" fmla="*/ 2147483647 w 1158"/>
                <a:gd name="T57" fmla="*/ 2147483647 h 3030"/>
                <a:gd name="T58" fmla="*/ 2147483647 w 1158"/>
                <a:gd name="T59" fmla="*/ 2147483647 h 3030"/>
                <a:gd name="T60" fmla="*/ 2147483647 w 1158"/>
                <a:gd name="T61" fmla="*/ 2147483647 h 3030"/>
                <a:gd name="T62" fmla="*/ 2147483647 w 1158"/>
                <a:gd name="T63" fmla="*/ 2147483647 h 3030"/>
                <a:gd name="T64" fmla="*/ 2147483647 w 1158"/>
                <a:gd name="T65" fmla="*/ 2147483647 h 3030"/>
                <a:gd name="T66" fmla="*/ 2147483647 w 1158"/>
                <a:gd name="T67" fmla="*/ 2147483647 h 3030"/>
                <a:gd name="T68" fmla="*/ 2147483647 w 1158"/>
                <a:gd name="T69" fmla="*/ 2147483647 h 3030"/>
                <a:gd name="T70" fmla="*/ 2147483647 w 1158"/>
                <a:gd name="T71" fmla="*/ 2147483647 h 3030"/>
                <a:gd name="T72" fmla="*/ 2147483647 w 1158"/>
                <a:gd name="T73" fmla="*/ 2147483647 h 3030"/>
                <a:gd name="T74" fmla="*/ 2147483647 w 1158"/>
                <a:gd name="T75" fmla="*/ 2147483647 h 3030"/>
                <a:gd name="T76" fmla="*/ 2147483647 w 1158"/>
                <a:gd name="T77" fmla="*/ 2147483647 h 3030"/>
                <a:gd name="T78" fmla="*/ 0 w 1158"/>
                <a:gd name="T79" fmla="*/ 2147483647 h 3030"/>
                <a:gd name="T80" fmla="*/ 2147483647 w 1158"/>
                <a:gd name="T81" fmla="*/ 2147483647 h 3030"/>
                <a:gd name="T82" fmla="*/ 2147483647 w 1158"/>
                <a:gd name="T83" fmla="*/ 2147483647 h 3030"/>
                <a:gd name="T84" fmla="*/ 2147483647 w 1158"/>
                <a:gd name="T85" fmla="*/ 2147483647 h 3030"/>
                <a:gd name="T86" fmla="*/ 2147483647 w 1158"/>
                <a:gd name="T87" fmla="*/ 2147483647 h 3030"/>
                <a:gd name="T88" fmla="*/ 2147483647 w 1158"/>
                <a:gd name="T89" fmla="*/ 2147483647 h 3030"/>
                <a:gd name="T90" fmla="*/ 2147483647 w 1158"/>
                <a:gd name="T91" fmla="*/ 2147483647 h 3030"/>
                <a:gd name="T92" fmla="*/ 2147483647 w 1158"/>
                <a:gd name="T93" fmla="*/ 2147483647 h 3030"/>
                <a:gd name="T94" fmla="*/ 2147483647 w 1158"/>
                <a:gd name="T95" fmla="*/ 2147483647 h 3030"/>
                <a:gd name="T96" fmla="*/ 2147483647 w 1158"/>
                <a:gd name="T97" fmla="*/ 2147483647 h 3030"/>
                <a:gd name="T98" fmla="*/ 2147483647 w 1158"/>
                <a:gd name="T99" fmla="*/ 2147483647 h 3030"/>
                <a:gd name="T100" fmla="*/ 2147483647 w 1158"/>
                <a:gd name="T101" fmla="*/ 2147483647 h 3030"/>
                <a:gd name="T102" fmla="*/ 2147483647 w 1158"/>
                <a:gd name="T103" fmla="*/ 2147483647 h 3030"/>
                <a:gd name="T104" fmla="*/ 2147483647 w 1158"/>
                <a:gd name="T105" fmla="*/ 2147483647 h 3030"/>
                <a:gd name="T106" fmla="*/ 2147483647 w 1158"/>
                <a:gd name="T107" fmla="*/ 2147483647 h 3030"/>
                <a:gd name="T108" fmla="*/ 2147483647 w 1158"/>
                <a:gd name="T109" fmla="*/ 2147483647 h 3030"/>
                <a:gd name="T110" fmla="*/ 2147483647 w 1158"/>
                <a:gd name="T111" fmla="*/ 2147483647 h 3030"/>
                <a:gd name="T112" fmla="*/ 2147483647 w 1158"/>
                <a:gd name="T113" fmla="*/ 2147483647 h 3030"/>
                <a:gd name="T114" fmla="*/ 2147483647 w 1158"/>
                <a:gd name="T115" fmla="*/ 2147483647 h 3030"/>
                <a:gd name="T116" fmla="*/ 2147483647 w 1158"/>
                <a:gd name="T117" fmla="*/ 2147483647 h 3030"/>
                <a:gd name="T118" fmla="*/ 2147483647 w 1158"/>
                <a:gd name="T119" fmla="*/ 2147483647 h 3030"/>
                <a:gd name="T120" fmla="*/ 2147483647 w 1158"/>
                <a:gd name="T121" fmla="*/ 2147483647 h 3030"/>
                <a:gd name="T122" fmla="*/ 2147483647 w 1158"/>
                <a:gd name="T123" fmla="*/ 2147483647 h 30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58"/>
                <a:gd name="T187" fmla="*/ 0 h 3030"/>
                <a:gd name="T188" fmla="*/ 1158 w 1158"/>
                <a:gd name="T189" fmla="*/ 3030 h 30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58" h="3030">
                  <a:moveTo>
                    <a:pt x="1014" y="2910"/>
                  </a:moveTo>
                  <a:lnTo>
                    <a:pt x="984" y="2898"/>
                  </a:lnTo>
                  <a:lnTo>
                    <a:pt x="966" y="2880"/>
                  </a:lnTo>
                  <a:lnTo>
                    <a:pt x="948" y="2874"/>
                  </a:lnTo>
                  <a:lnTo>
                    <a:pt x="942" y="2862"/>
                  </a:lnTo>
                  <a:lnTo>
                    <a:pt x="936" y="2856"/>
                  </a:lnTo>
                  <a:lnTo>
                    <a:pt x="936" y="2850"/>
                  </a:lnTo>
                  <a:lnTo>
                    <a:pt x="906" y="2850"/>
                  </a:lnTo>
                  <a:lnTo>
                    <a:pt x="912" y="2832"/>
                  </a:lnTo>
                  <a:lnTo>
                    <a:pt x="870" y="2796"/>
                  </a:lnTo>
                  <a:lnTo>
                    <a:pt x="840" y="2802"/>
                  </a:lnTo>
                  <a:lnTo>
                    <a:pt x="828" y="2796"/>
                  </a:lnTo>
                  <a:lnTo>
                    <a:pt x="816" y="2808"/>
                  </a:lnTo>
                  <a:lnTo>
                    <a:pt x="792" y="2814"/>
                  </a:lnTo>
                  <a:lnTo>
                    <a:pt x="798" y="2832"/>
                  </a:lnTo>
                  <a:lnTo>
                    <a:pt x="780" y="2832"/>
                  </a:lnTo>
                  <a:lnTo>
                    <a:pt x="780" y="2862"/>
                  </a:lnTo>
                  <a:lnTo>
                    <a:pt x="786" y="2868"/>
                  </a:lnTo>
                  <a:lnTo>
                    <a:pt x="798" y="2868"/>
                  </a:lnTo>
                  <a:lnTo>
                    <a:pt x="810" y="2862"/>
                  </a:lnTo>
                  <a:lnTo>
                    <a:pt x="816" y="2856"/>
                  </a:lnTo>
                  <a:lnTo>
                    <a:pt x="828" y="2850"/>
                  </a:lnTo>
                  <a:lnTo>
                    <a:pt x="834" y="2844"/>
                  </a:lnTo>
                  <a:lnTo>
                    <a:pt x="858" y="2856"/>
                  </a:lnTo>
                  <a:lnTo>
                    <a:pt x="858" y="2874"/>
                  </a:lnTo>
                  <a:lnTo>
                    <a:pt x="846" y="2880"/>
                  </a:lnTo>
                  <a:lnTo>
                    <a:pt x="828" y="2898"/>
                  </a:lnTo>
                  <a:lnTo>
                    <a:pt x="822" y="2898"/>
                  </a:lnTo>
                  <a:lnTo>
                    <a:pt x="828" y="2904"/>
                  </a:lnTo>
                  <a:lnTo>
                    <a:pt x="882" y="2922"/>
                  </a:lnTo>
                  <a:lnTo>
                    <a:pt x="912" y="2928"/>
                  </a:lnTo>
                  <a:lnTo>
                    <a:pt x="924" y="2934"/>
                  </a:lnTo>
                  <a:lnTo>
                    <a:pt x="906" y="2958"/>
                  </a:lnTo>
                  <a:lnTo>
                    <a:pt x="906" y="2952"/>
                  </a:lnTo>
                  <a:lnTo>
                    <a:pt x="894" y="2940"/>
                  </a:lnTo>
                  <a:lnTo>
                    <a:pt x="876" y="2940"/>
                  </a:lnTo>
                  <a:lnTo>
                    <a:pt x="870" y="2946"/>
                  </a:lnTo>
                  <a:lnTo>
                    <a:pt x="870" y="2952"/>
                  </a:lnTo>
                  <a:lnTo>
                    <a:pt x="852" y="2928"/>
                  </a:lnTo>
                  <a:lnTo>
                    <a:pt x="834" y="2934"/>
                  </a:lnTo>
                  <a:lnTo>
                    <a:pt x="846" y="2946"/>
                  </a:lnTo>
                  <a:lnTo>
                    <a:pt x="816" y="2940"/>
                  </a:lnTo>
                  <a:lnTo>
                    <a:pt x="822" y="2946"/>
                  </a:lnTo>
                  <a:lnTo>
                    <a:pt x="828" y="2958"/>
                  </a:lnTo>
                  <a:lnTo>
                    <a:pt x="834" y="2964"/>
                  </a:lnTo>
                  <a:lnTo>
                    <a:pt x="894" y="2964"/>
                  </a:lnTo>
                  <a:lnTo>
                    <a:pt x="906" y="2970"/>
                  </a:lnTo>
                  <a:lnTo>
                    <a:pt x="1050" y="2970"/>
                  </a:lnTo>
                  <a:lnTo>
                    <a:pt x="1074" y="2982"/>
                  </a:lnTo>
                  <a:lnTo>
                    <a:pt x="1080" y="2988"/>
                  </a:lnTo>
                  <a:lnTo>
                    <a:pt x="1086" y="2988"/>
                  </a:lnTo>
                  <a:lnTo>
                    <a:pt x="1122" y="2970"/>
                  </a:lnTo>
                  <a:lnTo>
                    <a:pt x="1140" y="2976"/>
                  </a:lnTo>
                  <a:lnTo>
                    <a:pt x="1152" y="2976"/>
                  </a:lnTo>
                  <a:lnTo>
                    <a:pt x="1158" y="2952"/>
                  </a:lnTo>
                  <a:lnTo>
                    <a:pt x="1140" y="2952"/>
                  </a:lnTo>
                  <a:lnTo>
                    <a:pt x="1086" y="2940"/>
                  </a:lnTo>
                  <a:lnTo>
                    <a:pt x="1014" y="2910"/>
                  </a:lnTo>
                  <a:close/>
                  <a:moveTo>
                    <a:pt x="990" y="2988"/>
                  </a:moveTo>
                  <a:lnTo>
                    <a:pt x="1014" y="3000"/>
                  </a:lnTo>
                  <a:lnTo>
                    <a:pt x="1068" y="3006"/>
                  </a:lnTo>
                  <a:lnTo>
                    <a:pt x="1038" y="2982"/>
                  </a:lnTo>
                  <a:lnTo>
                    <a:pt x="990" y="2988"/>
                  </a:lnTo>
                  <a:close/>
                  <a:moveTo>
                    <a:pt x="960" y="2994"/>
                  </a:moveTo>
                  <a:lnTo>
                    <a:pt x="966" y="2982"/>
                  </a:lnTo>
                  <a:lnTo>
                    <a:pt x="888" y="2982"/>
                  </a:lnTo>
                  <a:lnTo>
                    <a:pt x="906" y="3012"/>
                  </a:lnTo>
                  <a:lnTo>
                    <a:pt x="936" y="3018"/>
                  </a:lnTo>
                  <a:lnTo>
                    <a:pt x="930" y="3006"/>
                  </a:lnTo>
                  <a:lnTo>
                    <a:pt x="936" y="3000"/>
                  </a:lnTo>
                  <a:lnTo>
                    <a:pt x="948" y="3012"/>
                  </a:lnTo>
                  <a:lnTo>
                    <a:pt x="996" y="3012"/>
                  </a:lnTo>
                  <a:lnTo>
                    <a:pt x="1008" y="3030"/>
                  </a:lnTo>
                  <a:lnTo>
                    <a:pt x="1026" y="3030"/>
                  </a:lnTo>
                  <a:lnTo>
                    <a:pt x="996" y="3000"/>
                  </a:lnTo>
                  <a:lnTo>
                    <a:pt x="960" y="2994"/>
                  </a:lnTo>
                  <a:close/>
                  <a:moveTo>
                    <a:pt x="804" y="2946"/>
                  </a:moveTo>
                  <a:lnTo>
                    <a:pt x="744" y="2940"/>
                  </a:lnTo>
                  <a:lnTo>
                    <a:pt x="750" y="2958"/>
                  </a:lnTo>
                  <a:lnTo>
                    <a:pt x="792" y="2958"/>
                  </a:lnTo>
                  <a:lnTo>
                    <a:pt x="804" y="2976"/>
                  </a:lnTo>
                  <a:lnTo>
                    <a:pt x="864" y="3000"/>
                  </a:lnTo>
                  <a:lnTo>
                    <a:pt x="828" y="2970"/>
                  </a:lnTo>
                  <a:lnTo>
                    <a:pt x="804" y="2946"/>
                  </a:lnTo>
                  <a:close/>
                  <a:moveTo>
                    <a:pt x="804" y="2880"/>
                  </a:moveTo>
                  <a:lnTo>
                    <a:pt x="786" y="2898"/>
                  </a:lnTo>
                  <a:lnTo>
                    <a:pt x="792" y="2928"/>
                  </a:lnTo>
                  <a:lnTo>
                    <a:pt x="816" y="2922"/>
                  </a:lnTo>
                  <a:lnTo>
                    <a:pt x="804" y="2880"/>
                  </a:lnTo>
                  <a:close/>
                  <a:moveTo>
                    <a:pt x="774" y="2928"/>
                  </a:moveTo>
                  <a:lnTo>
                    <a:pt x="768" y="2910"/>
                  </a:lnTo>
                  <a:lnTo>
                    <a:pt x="720" y="2898"/>
                  </a:lnTo>
                  <a:lnTo>
                    <a:pt x="708" y="2916"/>
                  </a:lnTo>
                  <a:lnTo>
                    <a:pt x="708" y="2934"/>
                  </a:lnTo>
                  <a:lnTo>
                    <a:pt x="744" y="2922"/>
                  </a:lnTo>
                  <a:lnTo>
                    <a:pt x="774" y="2928"/>
                  </a:lnTo>
                  <a:close/>
                  <a:moveTo>
                    <a:pt x="612" y="2772"/>
                  </a:moveTo>
                  <a:lnTo>
                    <a:pt x="606" y="2766"/>
                  </a:lnTo>
                  <a:lnTo>
                    <a:pt x="594" y="2766"/>
                  </a:lnTo>
                  <a:lnTo>
                    <a:pt x="588" y="2760"/>
                  </a:lnTo>
                  <a:lnTo>
                    <a:pt x="570" y="2760"/>
                  </a:lnTo>
                  <a:lnTo>
                    <a:pt x="570" y="2766"/>
                  </a:lnTo>
                  <a:lnTo>
                    <a:pt x="564" y="2778"/>
                  </a:lnTo>
                  <a:lnTo>
                    <a:pt x="564" y="2808"/>
                  </a:lnTo>
                  <a:lnTo>
                    <a:pt x="570" y="2808"/>
                  </a:lnTo>
                  <a:lnTo>
                    <a:pt x="576" y="2802"/>
                  </a:lnTo>
                  <a:lnTo>
                    <a:pt x="588" y="2802"/>
                  </a:lnTo>
                  <a:lnTo>
                    <a:pt x="594" y="2796"/>
                  </a:lnTo>
                  <a:lnTo>
                    <a:pt x="600" y="2820"/>
                  </a:lnTo>
                  <a:lnTo>
                    <a:pt x="630" y="2808"/>
                  </a:lnTo>
                  <a:lnTo>
                    <a:pt x="612" y="2790"/>
                  </a:lnTo>
                  <a:lnTo>
                    <a:pt x="618" y="2772"/>
                  </a:lnTo>
                  <a:lnTo>
                    <a:pt x="612" y="2772"/>
                  </a:lnTo>
                  <a:close/>
                  <a:moveTo>
                    <a:pt x="552" y="2826"/>
                  </a:moveTo>
                  <a:lnTo>
                    <a:pt x="516" y="2808"/>
                  </a:lnTo>
                  <a:lnTo>
                    <a:pt x="546" y="2832"/>
                  </a:lnTo>
                  <a:lnTo>
                    <a:pt x="588" y="2844"/>
                  </a:lnTo>
                  <a:lnTo>
                    <a:pt x="606" y="2850"/>
                  </a:lnTo>
                  <a:lnTo>
                    <a:pt x="588" y="2832"/>
                  </a:lnTo>
                  <a:lnTo>
                    <a:pt x="552" y="2826"/>
                  </a:lnTo>
                  <a:close/>
                  <a:moveTo>
                    <a:pt x="552" y="2748"/>
                  </a:moveTo>
                  <a:lnTo>
                    <a:pt x="534" y="2730"/>
                  </a:lnTo>
                  <a:lnTo>
                    <a:pt x="528" y="2766"/>
                  </a:lnTo>
                  <a:lnTo>
                    <a:pt x="504" y="2772"/>
                  </a:lnTo>
                  <a:lnTo>
                    <a:pt x="546" y="2784"/>
                  </a:lnTo>
                  <a:lnTo>
                    <a:pt x="552" y="2748"/>
                  </a:lnTo>
                  <a:close/>
                  <a:moveTo>
                    <a:pt x="444" y="2736"/>
                  </a:moveTo>
                  <a:lnTo>
                    <a:pt x="480" y="2772"/>
                  </a:lnTo>
                  <a:lnTo>
                    <a:pt x="492" y="2760"/>
                  </a:lnTo>
                  <a:lnTo>
                    <a:pt x="462" y="2724"/>
                  </a:lnTo>
                  <a:lnTo>
                    <a:pt x="444" y="2736"/>
                  </a:lnTo>
                  <a:close/>
                  <a:moveTo>
                    <a:pt x="516" y="2724"/>
                  </a:moveTo>
                  <a:lnTo>
                    <a:pt x="504" y="2718"/>
                  </a:lnTo>
                  <a:lnTo>
                    <a:pt x="492" y="2730"/>
                  </a:lnTo>
                  <a:lnTo>
                    <a:pt x="504" y="2748"/>
                  </a:lnTo>
                  <a:lnTo>
                    <a:pt x="516" y="2724"/>
                  </a:lnTo>
                  <a:close/>
                  <a:moveTo>
                    <a:pt x="456" y="2706"/>
                  </a:moveTo>
                  <a:lnTo>
                    <a:pt x="462" y="2676"/>
                  </a:lnTo>
                  <a:lnTo>
                    <a:pt x="456" y="2640"/>
                  </a:lnTo>
                  <a:lnTo>
                    <a:pt x="438" y="2634"/>
                  </a:lnTo>
                  <a:lnTo>
                    <a:pt x="438" y="2652"/>
                  </a:lnTo>
                  <a:lnTo>
                    <a:pt x="408" y="2646"/>
                  </a:lnTo>
                  <a:lnTo>
                    <a:pt x="432" y="2682"/>
                  </a:lnTo>
                  <a:lnTo>
                    <a:pt x="426" y="2724"/>
                  </a:lnTo>
                  <a:lnTo>
                    <a:pt x="456" y="2706"/>
                  </a:lnTo>
                  <a:close/>
                  <a:moveTo>
                    <a:pt x="366" y="2622"/>
                  </a:moveTo>
                  <a:lnTo>
                    <a:pt x="384" y="2628"/>
                  </a:lnTo>
                  <a:lnTo>
                    <a:pt x="390" y="2658"/>
                  </a:lnTo>
                  <a:lnTo>
                    <a:pt x="396" y="2628"/>
                  </a:lnTo>
                  <a:lnTo>
                    <a:pt x="402" y="2604"/>
                  </a:lnTo>
                  <a:lnTo>
                    <a:pt x="372" y="2598"/>
                  </a:lnTo>
                  <a:lnTo>
                    <a:pt x="366" y="2622"/>
                  </a:lnTo>
                  <a:close/>
                  <a:moveTo>
                    <a:pt x="372" y="2586"/>
                  </a:moveTo>
                  <a:lnTo>
                    <a:pt x="378" y="2586"/>
                  </a:lnTo>
                  <a:lnTo>
                    <a:pt x="378" y="2580"/>
                  </a:lnTo>
                  <a:lnTo>
                    <a:pt x="384" y="2574"/>
                  </a:lnTo>
                  <a:lnTo>
                    <a:pt x="414" y="2598"/>
                  </a:lnTo>
                  <a:lnTo>
                    <a:pt x="414" y="2574"/>
                  </a:lnTo>
                  <a:lnTo>
                    <a:pt x="384" y="2544"/>
                  </a:lnTo>
                  <a:lnTo>
                    <a:pt x="378" y="2532"/>
                  </a:lnTo>
                  <a:lnTo>
                    <a:pt x="372" y="2526"/>
                  </a:lnTo>
                  <a:lnTo>
                    <a:pt x="360" y="2502"/>
                  </a:lnTo>
                  <a:lnTo>
                    <a:pt x="360" y="2490"/>
                  </a:lnTo>
                  <a:lnTo>
                    <a:pt x="342" y="2454"/>
                  </a:lnTo>
                  <a:lnTo>
                    <a:pt x="330" y="2448"/>
                  </a:lnTo>
                  <a:lnTo>
                    <a:pt x="324" y="2442"/>
                  </a:lnTo>
                  <a:lnTo>
                    <a:pt x="318" y="2442"/>
                  </a:lnTo>
                  <a:lnTo>
                    <a:pt x="312" y="2448"/>
                  </a:lnTo>
                  <a:lnTo>
                    <a:pt x="312" y="2454"/>
                  </a:lnTo>
                  <a:lnTo>
                    <a:pt x="294" y="2448"/>
                  </a:lnTo>
                  <a:lnTo>
                    <a:pt x="288" y="2454"/>
                  </a:lnTo>
                  <a:lnTo>
                    <a:pt x="288" y="2466"/>
                  </a:lnTo>
                  <a:lnTo>
                    <a:pt x="282" y="2472"/>
                  </a:lnTo>
                  <a:lnTo>
                    <a:pt x="282" y="2490"/>
                  </a:lnTo>
                  <a:lnTo>
                    <a:pt x="330" y="2490"/>
                  </a:lnTo>
                  <a:lnTo>
                    <a:pt x="312" y="2532"/>
                  </a:lnTo>
                  <a:lnTo>
                    <a:pt x="324" y="2532"/>
                  </a:lnTo>
                  <a:lnTo>
                    <a:pt x="348" y="2508"/>
                  </a:lnTo>
                  <a:lnTo>
                    <a:pt x="342" y="2532"/>
                  </a:lnTo>
                  <a:lnTo>
                    <a:pt x="342" y="2538"/>
                  </a:lnTo>
                  <a:lnTo>
                    <a:pt x="348" y="2544"/>
                  </a:lnTo>
                  <a:lnTo>
                    <a:pt x="366" y="2580"/>
                  </a:lnTo>
                  <a:lnTo>
                    <a:pt x="366" y="2586"/>
                  </a:lnTo>
                  <a:lnTo>
                    <a:pt x="372" y="2586"/>
                  </a:lnTo>
                  <a:close/>
                  <a:moveTo>
                    <a:pt x="246" y="2082"/>
                  </a:moveTo>
                  <a:lnTo>
                    <a:pt x="246" y="2034"/>
                  </a:lnTo>
                  <a:lnTo>
                    <a:pt x="216" y="2004"/>
                  </a:lnTo>
                  <a:lnTo>
                    <a:pt x="234" y="1992"/>
                  </a:lnTo>
                  <a:lnTo>
                    <a:pt x="210" y="1968"/>
                  </a:lnTo>
                  <a:lnTo>
                    <a:pt x="174" y="1956"/>
                  </a:lnTo>
                  <a:lnTo>
                    <a:pt x="174" y="1986"/>
                  </a:lnTo>
                  <a:lnTo>
                    <a:pt x="180" y="1998"/>
                  </a:lnTo>
                  <a:lnTo>
                    <a:pt x="180" y="2004"/>
                  </a:lnTo>
                  <a:lnTo>
                    <a:pt x="192" y="2016"/>
                  </a:lnTo>
                  <a:lnTo>
                    <a:pt x="198" y="2028"/>
                  </a:lnTo>
                  <a:lnTo>
                    <a:pt x="204" y="2034"/>
                  </a:lnTo>
                  <a:lnTo>
                    <a:pt x="204" y="2046"/>
                  </a:lnTo>
                  <a:lnTo>
                    <a:pt x="198" y="2064"/>
                  </a:lnTo>
                  <a:lnTo>
                    <a:pt x="246" y="2082"/>
                  </a:lnTo>
                  <a:close/>
                  <a:moveTo>
                    <a:pt x="246" y="2178"/>
                  </a:moveTo>
                  <a:lnTo>
                    <a:pt x="258" y="2190"/>
                  </a:lnTo>
                  <a:lnTo>
                    <a:pt x="282" y="2190"/>
                  </a:lnTo>
                  <a:lnTo>
                    <a:pt x="294" y="2172"/>
                  </a:lnTo>
                  <a:lnTo>
                    <a:pt x="264" y="2178"/>
                  </a:lnTo>
                  <a:lnTo>
                    <a:pt x="246" y="2178"/>
                  </a:lnTo>
                  <a:close/>
                  <a:moveTo>
                    <a:pt x="282" y="2220"/>
                  </a:moveTo>
                  <a:lnTo>
                    <a:pt x="282" y="2238"/>
                  </a:lnTo>
                  <a:lnTo>
                    <a:pt x="306" y="2256"/>
                  </a:lnTo>
                  <a:lnTo>
                    <a:pt x="306" y="2232"/>
                  </a:lnTo>
                  <a:lnTo>
                    <a:pt x="294" y="2208"/>
                  </a:lnTo>
                  <a:lnTo>
                    <a:pt x="258" y="2208"/>
                  </a:lnTo>
                  <a:lnTo>
                    <a:pt x="282" y="2220"/>
                  </a:lnTo>
                  <a:close/>
                  <a:moveTo>
                    <a:pt x="318" y="2190"/>
                  </a:moveTo>
                  <a:lnTo>
                    <a:pt x="324" y="2184"/>
                  </a:lnTo>
                  <a:lnTo>
                    <a:pt x="336" y="2178"/>
                  </a:lnTo>
                  <a:lnTo>
                    <a:pt x="348" y="2166"/>
                  </a:lnTo>
                  <a:lnTo>
                    <a:pt x="336" y="2154"/>
                  </a:lnTo>
                  <a:lnTo>
                    <a:pt x="324" y="2154"/>
                  </a:lnTo>
                  <a:lnTo>
                    <a:pt x="312" y="2160"/>
                  </a:lnTo>
                  <a:lnTo>
                    <a:pt x="306" y="2166"/>
                  </a:lnTo>
                  <a:lnTo>
                    <a:pt x="306" y="2184"/>
                  </a:lnTo>
                  <a:lnTo>
                    <a:pt x="312" y="2190"/>
                  </a:lnTo>
                  <a:lnTo>
                    <a:pt x="318" y="2190"/>
                  </a:lnTo>
                  <a:close/>
                  <a:moveTo>
                    <a:pt x="252" y="2112"/>
                  </a:moveTo>
                  <a:lnTo>
                    <a:pt x="240" y="2118"/>
                  </a:lnTo>
                  <a:lnTo>
                    <a:pt x="240" y="2136"/>
                  </a:lnTo>
                  <a:lnTo>
                    <a:pt x="252" y="2136"/>
                  </a:lnTo>
                  <a:lnTo>
                    <a:pt x="264" y="2124"/>
                  </a:lnTo>
                  <a:lnTo>
                    <a:pt x="264" y="2106"/>
                  </a:lnTo>
                  <a:lnTo>
                    <a:pt x="258" y="2106"/>
                  </a:lnTo>
                  <a:lnTo>
                    <a:pt x="252" y="2112"/>
                  </a:lnTo>
                  <a:close/>
                  <a:moveTo>
                    <a:pt x="234" y="2154"/>
                  </a:moveTo>
                  <a:lnTo>
                    <a:pt x="216" y="2154"/>
                  </a:lnTo>
                  <a:lnTo>
                    <a:pt x="228" y="2178"/>
                  </a:lnTo>
                  <a:lnTo>
                    <a:pt x="234" y="2154"/>
                  </a:lnTo>
                  <a:close/>
                  <a:moveTo>
                    <a:pt x="714" y="2874"/>
                  </a:moveTo>
                  <a:lnTo>
                    <a:pt x="726" y="2874"/>
                  </a:lnTo>
                  <a:lnTo>
                    <a:pt x="726" y="2886"/>
                  </a:lnTo>
                  <a:lnTo>
                    <a:pt x="768" y="2886"/>
                  </a:lnTo>
                  <a:lnTo>
                    <a:pt x="774" y="2880"/>
                  </a:lnTo>
                  <a:lnTo>
                    <a:pt x="774" y="2874"/>
                  </a:lnTo>
                  <a:lnTo>
                    <a:pt x="744" y="2844"/>
                  </a:lnTo>
                  <a:lnTo>
                    <a:pt x="744" y="2808"/>
                  </a:lnTo>
                  <a:lnTo>
                    <a:pt x="786" y="2802"/>
                  </a:lnTo>
                  <a:lnTo>
                    <a:pt x="780" y="2790"/>
                  </a:lnTo>
                  <a:lnTo>
                    <a:pt x="804" y="2790"/>
                  </a:lnTo>
                  <a:lnTo>
                    <a:pt x="816" y="2772"/>
                  </a:lnTo>
                  <a:lnTo>
                    <a:pt x="792" y="2754"/>
                  </a:lnTo>
                  <a:lnTo>
                    <a:pt x="696" y="2754"/>
                  </a:lnTo>
                  <a:lnTo>
                    <a:pt x="684" y="2760"/>
                  </a:lnTo>
                  <a:lnTo>
                    <a:pt x="672" y="2760"/>
                  </a:lnTo>
                  <a:lnTo>
                    <a:pt x="654" y="2742"/>
                  </a:lnTo>
                  <a:lnTo>
                    <a:pt x="618" y="2724"/>
                  </a:lnTo>
                  <a:lnTo>
                    <a:pt x="606" y="2706"/>
                  </a:lnTo>
                  <a:lnTo>
                    <a:pt x="588" y="2682"/>
                  </a:lnTo>
                  <a:lnTo>
                    <a:pt x="588" y="2658"/>
                  </a:lnTo>
                  <a:lnTo>
                    <a:pt x="576" y="2646"/>
                  </a:lnTo>
                  <a:lnTo>
                    <a:pt x="564" y="2640"/>
                  </a:lnTo>
                  <a:lnTo>
                    <a:pt x="546" y="2640"/>
                  </a:lnTo>
                  <a:lnTo>
                    <a:pt x="534" y="2652"/>
                  </a:lnTo>
                  <a:lnTo>
                    <a:pt x="528" y="2652"/>
                  </a:lnTo>
                  <a:lnTo>
                    <a:pt x="516" y="2646"/>
                  </a:lnTo>
                  <a:lnTo>
                    <a:pt x="510" y="2640"/>
                  </a:lnTo>
                  <a:lnTo>
                    <a:pt x="510" y="2628"/>
                  </a:lnTo>
                  <a:lnTo>
                    <a:pt x="504" y="2622"/>
                  </a:lnTo>
                  <a:lnTo>
                    <a:pt x="504" y="2616"/>
                  </a:lnTo>
                  <a:lnTo>
                    <a:pt x="474" y="2610"/>
                  </a:lnTo>
                  <a:lnTo>
                    <a:pt x="474" y="2574"/>
                  </a:lnTo>
                  <a:lnTo>
                    <a:pt x="468" y="2568"/>
                  </a:lnTo>
                  <a:lnTo>
                    <a:pt x="462" y="2556"/>
                  </a:lnTo>
                  <a:lnTo>
                    <a:pt x="462" y="2544"/>
                  </a:lnTo>
                  <a:lnTo>
                    <a:pt x="474" y="2538"/>
                  </a:lnTo>
                  <a:lnTo>
                    <a:pt x="474" y="2514"/>
                  </a:lnTo>
                  <a:lnTo>
                    <a:pt x="480" y="2514"/>
                  </a:lnTo>
                  <a:lnTo>
                    <a:pt x="486" y="2508"/>
                  </a:lnTo>
                  <a:lnTo>
                    <a:pt x="492" y="2508"/>
                  </a:lnTo>
                  <a:lnTo>
                    <a:pt x="498" y="2502"/>
                  </a:lnTo>
                  <a:lnTo>
                    <a:pt x="498" y="2496"/>
                  </a:lnTo>
                  <a:lnTo>
                    <a:pt x="474" y="2472"/>
                  </a:lnTo>
                  <a:lnTo>
                    <a:pt x="480" y="2466"/>
                  </a:lnTo>
                  <a:lnTo>
                    <a:pt x="492" y="2460"/>
                  </a:lnTo>
                  <a:lnTo>
                    <a:pt x="498" y="2460"/>
                  </a:lnTo>
                  <a:lnTo>
                    <a:pt x="498" y="2454"/>
                  </a:lnTo>
                  <a:lnTo>
                    <a:pt x="474" y="2430"/>
                  </a:lnTo>
                  <a:lnTo>
                    <a:pt x="468" y="2430"/>
                  </a:lnTo>
                  <a:lnTo>
                    <a:pt x="474" y="2388"/>
                  </a:lnTo>
                  <a:lnTo>
                    <a:pt x="486" y="2382"/>
                  </a:lnTo>
                  <a:lnTo>
                    <a:pt x="474" y="2358"/>
                  </a:lnTo>
                  <a:lnTo>
                    <a:pt x="480" y="2322"/>
                  </a:lnTo>
                  <a:lnTo>
                    <a:pt x="456" y="2298"/>
                  </a:lnTo>
                  <a:lnTo>
                    <a:pt x="462" y="2274"/>
                  </a:lnTo>
                  <a:lnTo>
                    <a:pt x="438" y="2256"/>
                  </a:lnTo>
                  <a:lnTo>
                    <a:pt x="450" y="2244"/>
                  </a:lnTo>
                  <a:lnTo>
                    <a:pt x="456" y="2232"/>
                  </a:lnTo>
                  <a:lnTo>
                    <a:pt x="462" y="2226"/>
                  </a:lnTo>
                  <a:lnTo>
                    <a:pt x="438" y="2202"/>
                  </a:lnTo>
                  <a:lnTo>
                    <a:pt x="426" y="2202"/>
                  </a:lnTo>
                  <a:lnTo>
                    <a:pt x="420" y="2196"/>
                  </a:lnTo>
                  <a:lnTo>
                    <a:pt x="408" y="2190"/>
                  </a:lnTo>
                  <a:lnTo>
                    <a:pt x="402" y="2190"/>
                  </a:lnTo>
                  <a:lnTo>
                    <a:pt x="396" y="2184"/>
                  </a:lnTo>
                  <a:lnTo>
                    <a:pt x="414" y="2184"/>
                  </a:lnTo>
                  <a:lnTo>
                    <a:pt x="426" y="2178"/>
                  </a:lnTo>
                  <a:lnTo>
                    <a:pt x="438" y="2178"/>
                  </a:lnTo>
                  <a:lnTo>
                    <a:pt x="444" y="2172"/>
                  </a:lnTo>
                  <a:lnTo>
                    <a:pt x="444" y="2166"/>
                  </a:lnTo>
                  <a:lnTo>
                    <a:pt x="432" y="2160"/>
                  </a:lnTo>
                  <a:lnTo>
                    <a:pt x="402" y="2160"/>
                  </a:lnTo>
                  <a:lnTo>
                    <a:pt x="390" y="2148"/>
                  </a:lnTo>
                  <a:lnTo>
                    <a:pt x="390" y="2118"/>
                  </a:lnTo>
                  <a:lnTo>
                    <a:pt x="384" y="2106"/>
                  </a:lnTo>
                  <a:lnTo>
                    <a:pt x="384" y="2100"/>
                  </a:lnTo>
                  <a:lnTo>
                    <a:pt x="378" y="2094"/>
                  </a:lnTo>
                  <a:lnTo>
                    <a:pt x="366" y="2088"/>
                  </a:lnTo>
                  <a:lnTo>
                    <a:pt x="360" y="2088"/>
                  </a:lnTo>
                  <a:lnTo>
                    <a:pt x="366" y="2058"/>
                  </a:lnTo>
                  <a:lnTo>
                    <a:pt x="342" y="2046"/>
                  </a:lnTo>
                  <a:lnTo>
                    <a:pt x="336" y="2040"/>
                  </a:lnTo>
                  <a:lnTo>
                    <a:pt x="336" y="2028"/>
                  </a:lnTo>
                  <a:lnTo>
                    <a:pt x="330" y="2016"/>
                  </a:lnTo>
                  <a:lnTo>
                    <a:pt x="330" y="1998"/>
                  </a:lnTo>
                  <a:lnTo>
                    <a:pt x="324" y="1986"/>
                  </a:lnTo>
                  <a:lnTo>
                    <a:pt x="324" y="1974"/>
                  </a:lnTo>
                  <a:lnTo>
                    <a:pt x="330" y="1968"/>
                  </a:lnTo>
                  <a:lnTo>
                    <a:pt x="342" y="1962"/>
                  </a:lnTo>
                  <a:lnTo>
                    <a:pt x="348" y="1962"/>
                  </a:lnTo>
                  <a:lnTo>
                    <a:pt x="336" y="1950"/>
                  </a:lnTo>
                  <a:lnTo>
                    <a:pt x="324" y="1944"/>
                  </a:lnTo>
                  <a:lnTo>
                    <a:pt x="306" y="1926"/>
                  </a:lnTo>
                  <a:lnTo>
                    <a:pt x="300" y="1914"/>
                  </a:lnTo>
                  <a:lnTo>
                    <a:pt x="300" y="1890"/>
                  </a:lnTo>
                  <a:lnTo>
                    <a:pt x="294" y="1878"/>
                  </a:lnTo>
                  <a:lnTo>
                    <a:pt x="288" y="1872"/>
                  </a:lnTo>
                  <a:lnTo>
                    <a:pt x="288" y="1842"/>
                  </a:lnTo>
                  <a:lnTo>
                    <a:pt x="294" y="1836"/>
                  </a:lnTo>
                  <a:lnTo>
                    <a:pt x="294" y="1824"/>
                  </a:lnTo>
                  <a:lnTo>
                    <a:pt x="276" y="1812"/>
                  </a:lnTo>
                  <a:lnTo>
                    <a:pt x="276" y="1806"/>
                  </a:lnTo>
                  <a:lnTo>
                    <a:pt x="282" y="1794"/>
                  </a:lnTo>
                  <a:lnTo>
                    <a:pt x="282" y="1788"/>
                  </a:lnTo>
                  <a:lnTo>
                    <a:pt x="264" y="1770"/>
                  </a:lnTo>
                  <a:lnTo>
                    <a:pt x="282" y="1758"/>
                  </a:lnTo>
                  <a:lnTo>
                    <a:pt x="270" y="1716"/>
                  </a:lnTo>
                  <a:lnTo>
                    <a:pt x="276" y="1716"/>
                  </a:lnTo>
                  <a:lnTo>
                    <a:pt x="282" y="1710"/>
                  </a:lnTo>
                  <a:lnTo>
                    <a:pt x="294" y="1704"/>
                  </a:lnTo>
                  <a:lnTo>
                    <a:pt x="300" y="1692"/>
                  </a:lnTo>
                  <a:lnTo>
                    <a:pt x="300" y="1686"/>
                  </a:lnTo>
                  <a:lnTo>
                    <a:pt x="282" y="1668"/>
                  </a:lnTo>
                  <a:lnTo>
                    <a:pt x="276" y="1668"/>
                  </a:lnTo>
                  <a:lnTo>
                    <a:pt x="276" y="1650"/>
                  </a:lnTo>
                  <a:lnTo>
                    <a:pt x="246" y="1626"/>
                  </a:lnTo>
                  <a:lnTo>
                    <a:pt x="246" y="1578"/>
                  </a:lnTo>
                  <a:lnTo>
                    <a:pt x="240" y="1566"/>
                  </a:lnTo>
                  <a:lnTo>
                    <a:pt x="234" y="1548"/>
                  </a:lnTo>
                  <a:lnTo>
                    <a:pt x="234" y="1536"/>
                  </a:lnTo>
                  <a:lnTo>
                    <a:pt x="228" y="1530"/>
                  </a:lnTo>
                  <a:lnTo>
                    <a:pt x="228" y="1524"/>
                  </a:lnTo>
                  <a:lnTo>
                    <a:pt x="252" y="1518"/>
                  </a:lnTo>
                  <a:lnTo>
                    <a:pt x="258" y="1500"/>
                  </a:lnTo>
                  <a:lnTo>
                    <a:pt x="258" y="1494"/>
                  </a:lnTo>
                  <a:lnTo>
                    <a:pt x="264" y="1482"/>
                  </a:lnTo>
                  <a:lnTo>
                    <a:pt x="264" y="1470"/>
                  </a:lnTo>
                  <a:lnTo>
                    <a:pt x="258" y="1464"/>
                  </a:lnTo>
                  <a:lnTo>
                    <a:pt x="252" y="1452"/>
                  </a:lnTo>
                  <a:lnTo>
                    <a:pt x="246" y="1446"/>
                  </a:lnTo>
                  <a:lnTo>
                    <a:pt x="240" y="1434"/>
                  </a:lnTo>
                  <a:lnTo>
                    <a:pt x="234" y="1428"/>
                  </a:lnTo>
                  <a:lnTo>
                    <a:pt x="246" y="1428"/>
                  </a:lnTo>
                  <a:lnTo>
                    <a:pt x="246" y="1398"/>
                  </a:lnTo>
                  <a:lnTo>
                    <a:pt x="252" y="1380"/>
                  </a:lnTo>
                  <a:lnTo>
                    <a:pt x="252" y="1356"/>
                  </a:lnTo>
                  <a:lnTo>
                    <a:pt x="270" y="1338"/>
                  </a:lnTo>
                  <a:lnTo>
                    <a:pt x="270" y="1332"/>
                  </a:lnTo>
                  <a:lnTo>
                    <a:pt x="264" y="1320"/>
                  </a:lnTo>
                  <a:lnTo>
                    <a:pt x="258" y="1314"/>
                  </a:lnTo>
                  <a:lnTo>
                    <a:pt x="252" y="1302"/>
                  </a:lnTo>
                  <a:lnTo>
                    <a:pt x="246" y="1260"/>
                  </a:lnTo>
                  <a:lnTo>
                    <a:pt x="222" y="1260"/>
                  </a:lnTo>
                  <a:lnTo>
                    <a:pt x="210" y="1248"/>
                  </a:lnTo>
                  <a:lnTo>
                    <a:pt x="210" y="1236"/>
                  </a:lnTo>
                  <a:lnTo>
                    <a:pt x="216" y="1230"/>
                  </a:lnTo>
                  <a:lnTo>
                    <a:pt x="210" y="1218"/>
                  </a:lnTo>
                  <a:lnTo>
                    <a:pt x="198" y="1188"/>
                  </a:lnTo>
                  <a:lnTo>
                    <a:pt x="180" y="1170"/>
                  </a:lnTo>
                  <a:lnTo>
                    <a:pt x="180" y="1164"/>
                  </a:lnTo>
                  <a:lnTo>
                    <a:pt x="186" y="1158"/>
                  </a:lnTo>
                  <a:lnTo>
                    <a:pt x="186" y="1146"/>
                  </a:lnTo>
                  <a:lnTo>
                    <a:pt x="168" y="1128"/>
                  </a:lnTo>
                  <a:lnTo>
                    <a:pt x="156" y="1122"/>
                  </a:lnTo>
                  <a:lnTo>
                    <a:pt x="156" y="1116"/>
                  </a:lnTo>
                  <a:lnTo>
                    <a:pt x="150" y="1110"/>
                  </a:lnTo>
                  <a:lnTo>
                    <a:pt x="150" y="1086"/>
                  </a:lnTo>
                  <a:lnTo>
                    <a:pt x="156" y="1086"/>
                  </a:lnTo>
                  <a:lnTo>
                    <a:pt x="168" y="1080"/>
                  </a:lnTo>
                  <a:lnTo>
                    <a:pt x="162" y="1026"/>
                  </a:lnTo>
                  <a:lnTo>
                    <a:pt x="186" y="1026"/>
                  </a:lnTo>
                  <a:lnTo>
                    <a:pt x="186" y="1020"/>
                  </a:lnTo>
                  <a:lnTo>
                    <a:pt x="180" y="1008"/>
                  </a:lnTo>
                  <a:lnTo>
                    <a:pt x="168" y="972"/>
                  </a:lnTo>
                  <a:lnTo>
                    <a:pt x="156" y="948"/>
                  </a:lnTo>
                  <a:lnTo>
                    <a:pt x="156" y="936"/>
                  </a:lnTo>
                  <a:lnTo>
                    <a:pt x="168" y="924"/>
                  </a:lnTo>
                  <a:lnTo>
                    <a:pt x="168" y="858"/>
                  </a:lnTo>
                  <a:lnTo>
                    <a:pt x="174" y="852"/>
                  </a:lnTo>
                  <a:lnTo>
                    <a:pt x="180" y="840"/>
                  </a:lnTo>
                  <a:lnTo>
                    <a:pt x="192" y="828"/>
                  </a:lnTo>
                  <a:lnTo>
                    <a:pt x="192" y="816"/>
                  </a:lnTo>
                  <a:lnTo>
                    <a:pt x="198" y="804"/>
                  </a:lnTo>
                  <a:lnTo>
                    <a:pt x="198" y="792"/>
                  </a:lnTo>
                  <a:lnTo>
                    <a:pt x="204" y="774"/>
                  </a:lnTo>
                  <a:lnTo>
                    <a:pt x="204" y="762"/>
                  </a:lnTo>
                  <a:lnTo>
                    <a:pt x="222" y="762"/>
                  </a:lnTo>
                  <a:lnTo>
                    <a:pt x="228" y="756"/>
                  </a:lnTo>
                  <a:lnTo>
                    <a:pt x="240" y="750"/>
                  </a:lnTo>
                  <a:lnTo>
                    <a:pt x="240" y="738"/>
                  </a:lnTo>
                  <a:lnTo>
                    <a:pt x="234" y="726"/>
                  </a:lnTo>
                  <a:lnTo>
                    <a:pt x="210" y="714"/>
                  </a:lnTo>
                  <a:lnTo>
                    <a:pt x="204" y="708"/>
                  </a:lnTo>
                  <a:lnTo>
                    <a:pt x="198" y="708"/>
                  </a:lnTo>
                  <a:lnTo>
                    <a:pt x="204" y="708"/>
                  </a:lnTo>
                  <a:lnTo>
                    <a:pt x="216" y="696"/>
                  </a:lnTo>
                  <a:lnTo>
                    <a:pt x="222" y="684"/>
                  </a:lnTo>
                  <a:lnTo>
                    <a:pt x="228" y="678"/>
                  </a:lnTo>
                  <a:lnTo>
                    <a:pt x="222" y="666"/>
                  </a:lnTo>
                  <a:lnTo>
                    <a:pt x="210" y="654"/>
                  </a:lnTo>
                  <a:lnTo>
                    <a:pt x="198" y="648"/>
                  </a:lnTo>
                  <a:lnTo>
                    <a:pt x="192" y="642"/>
                  </a:lnTo>
                  <a:lnTo>
                    <a:pt x="192" y="624"/>
                  </a:lnTo>
                  <a:lnTo>
                    <a:pt x="216" y="600"/>
                  </a:lnTo>
                  <a:lnTo>
                    <a:pt x="216" y="594"/>
                  </a:lnTo>
                  <a:lnTo>
                    <a:pt x="204" y="594"/>
                  </a:lnTo>
                  <a:lnTo>
                    <a:pt x="192" y="588"/>
                  </a:lnTo>
                  <a:lnTo>
                    <a:pt x="186" y="582"/>
                  </a:lnTo>
                  <a:lnTo>
                    <a:pt x="186" y="576"/>
                  </a:lnTo>
                  <a:lnTo>
                    <a:pt x="192" y="570"/>
                  </a:lnTo>
                  <a:lnTo>
                    <a:pt x="198" y="558"/>
                  </a:lnTo>
                  <a:lnTo>
                    <a:pt x="210" y="552"/>
                  </a:lnTo>
                  <a:lnTo>
                    <a:pt x="222" y="540"/>
                  </a:lnTo>
                  <a:lnTo>
                    <a:pt x="240" y="534"/>
                  </a:lnTo>
                  <a:lnTo>
                    <a:pt x="252" y="528"/>
                  </a:lnTo>
                  <a:lnTo>
                    <a:pt x="258" y="522"/>
                  </a:lnTo>
                  <a:lnTo>
                    <a:pt x="264" y="522"/>
                  </a:lnTo>
                  <a:lnTo>
                    <a:pt x="276" y="438"/>
                  </a:lnTo>
                  <a:lnTo>
                    <a:pt x="264" y="420"/>
                  </a:lnTo>
                  <a:lnTo>
                    <a:pt x="222" y="420"/>
                  </a:lnTo>
                  <a:lnTo>
                    <a:pt x="216" y="408"/>
                  </a:lnTo>
                  <a:lnTo>
                    <a:pt x="216" y="384"/>
                  </a:lnTo>
                  <a:lnTo>
                    <a:pt x="192" y="360"/>
                  </a:lnTo>
                  <a:lnTo>
                    <a:pt x="192" y="294"/>
                  </a:lnTo>
                  <a:lnTo>
                    <a:pt x="186" y="288"/>
                  </a:lnTo>
                  <a:lnTo>
                    <a:pt x="174" y="282"/>
                  </a:lnTo>
                  <a:lnTo>
                    <a:pt x="168" y="276"/>
                  </a:lnTo>
                  <a:lnTo>
                    <a:pt x="156" y="270"/>
                  </a:lnTo>
                  <a:lnTo>
                    <a:pt x="150" y="264"/>
                  </a:lnTo>
                  <a:lnTo>
                    <a:pt x="144" y="264"/>
                  </a:lnTo>
                  <a:lnTo>
                    <a:pt x="144" y="240"/>
                  </a:lnTo>
                  <a:lnTo>
                    <a:pt x="138" y="234"/>
                  </a:lnTo>
                  <a:lnTo>
                    <a:pt x="132" y="222"/>
                  </a:lnTo>
                  <a:lnTo>
                    <a:pt x="132" y="210"/>
                  </a:lnTo>
                  <a:lnTo>
                    <a:pt x="138" y="204"/>
                  </a:lnTo>
                  <a:lnTo>
                    <a:pt x="144" y="192"/>
                  </a:lnTo>
                  <a:lnTo>
                    <a:pt x="150" y="186"/>
                  </a:lnTo>
                  <a:lnTo>
                    <a:pt x="132" y="168"/>
                  </a:lnTo>
                  <a:lnTo>
                    <a:pt x="144" y="156"/>
                  </a:lnTo>
                  <a:lnTo>
                    <a:pt x="150" y="144"/>
                  </a:lnTo>
                  <a:lnTo>
                    <a:pt x="150" y="138"/>
                  </a:lnTo>
                  <a:lnTo>
                    <a:pt x="144" y="126"/>
                  </a:lnTo>
                  <a:lnTo>
                    <a:pt x="120" y="114"/>
                  </a:lnTo>
                  <a:lnTo>
                    <a:pt x="114" y="114"/>
                  </a:lnTo>
                  <a:lnTo>
                    <a:pt x="102" y="108"/>
                  </a:lnTo>
                  <a:lnTo>
                    <a:pt x="90" y="30"/>
                  </a:lnTo>
                  <a:lnTo>
                    <a:pt x="66" y="30"/>
                  </a:lnTo>
                  <a:lnTo>
                    <a:pt x="48" y="0"/>
                  </a:lnTo>
                  <a:lnTo>
                    <a:pt x="36" y="6"/>
                  </a:lnTo>
                  <a:lnTo>
                    <a:pt x="42" y="18"/>
                  </a:lnTo>
                  <a:lnTo>
                    <a:pt x="42" y="36"/>
                  </a:lnTo>
                  <a:lnTo>
                    <a:pt x="36" y="42"/>
                  </a:lnTo>
                  <a:lnTo>
                    <a:pt x="0" y="66"/>
                  </a:lnTo>
                  <a:lnTo>
                    <a:pt x="0" y="108"/>
                  </a:lnTo>
                  <a:lnTo>
                    <a:pt x="24" y="156"/>
                  </a:lnTo>
                  <a:lnTo>
                    <a:pt x="30" y="174"/>
                  </a:lnTo>
                  <a:lnTo>
                    <a:pt x="36" y="228"/>
                  </a:lnTo>
                  <a:lnTo>
                    <a:pt x="36" y="282"/>
                  </a:lnTo>
                  <a:lnTo>
                    <a:pt x="48" y="318"/>
                  </a:lnTo>
                  <a:lnTo>
                    <a:pt x="48" y="360"/>
                  </a:lnTo>
                  <a:lnTo>
                    <a:pt x="54" y="384"/>
                  </a:lnTo>
                  <a:lnTo>
                    <a:pt x="54" y="432"/>
                  </a:lnTo>
                  <a:lnTo>
                    <a:pt x="30" y="444"/>
                  </a:lnTo>
                  <a:lnTo>
                    <a:pt x="36" y="474"/>
                  </a:lnTo>
                  <a:lnTo>
                    <a:pt x="54" y="486"/>
                  </a:lnTo>
                  <a:lnTo>
                    <a:pt x="48" y="582"/>
                  </a:lnTo>
                  <a:lnTo>
                    <a:pt x="72" y="624"/>
                  </a:lnTo>
                  <a:lnTo>
                    <a:pt x="54" y="642"/>
                  </a:lnTo>
                  <a:lnTo>
                    <a:pt x="60" y="702"/>
                  </a:lnTo>
                  <a:lnTo>
                    <a:pt x="66" y="708"/>
                  </a:lnTo>
                  <a:lnTo>
                    <a:pt x="78" y="732"/>
                  </a:lnTo>
                  <a:lnTo>
                    <a:pt x="78" y="744"/>
                  </a:lnTo>
                  <a:lnTo>
                    <a:pt x="72" y="756"/>
                  </a:lnTo>
                  <a:lnTo>
                    <a:pt x="66" y="762"/>
                  </a:lnTo>
                  <a:lnTo>
                    <a:pt x="60" y="762"/>
                  </a:lnTo>
                  <a:lnTo>
                    <a:pt x="60" y="792"/>
                  </a:lnTo>
                  <a:lnTo>
                    <a:pt x="72" y="810"/>
                  </a:lnTo>
                  <a:lnTo>
                    <a:pt x="60" y="822"/>
                  </a:lnTo>
                  <a:lnTo>
                    <a:pt x="48" y="846"/>
                  </a:lnTo>
                  <a:lnTo>
                    <a:pt x="48" y="852"/>
                  </a:lnTo>
                  <a:lnTo>
                    <a:pt x="60" y="852"/>
                  </a:lnTo>
                  <a:lnTo>
                    <a:pt x="60" y="864"/>
                  </a:lnTo>
                  <a:lnTo>
                    <a:pt x="66" y="870"/>
                  </a:lnTo>
                  <a:lnTo>
                    <a:pt x="66" y="888"/>
                  </a:lnTo>
                  <a:lnTo>
                    <a:pt x="54" y="900"/>
                  </a:lnTo>
                  <a:lnTo>
                    <a:pt x="54" y="906"/>
                  </a:lnTo>
                  <a:lnTo>
                    <a:pt x="48" y="912"/>
                  </a:lnTo>
                  <a:lnTo>
                    <a:pt x="48" y="936"/>
                  </a:lnTo>
                  <a:lnTo>
                    <a:pt x="54" y="948"/>
                  </a:lnTo>
                  <a:lnTo>
                    <a:pt x="60" y="954"/>
                  </a:lnTo>
                  <a:lnTo>
                    <a:pt x="66" y="954"/>
                  </a:lnTo>
                  <a:lnTo>
                    <a:pt x="78" y="966"/>
                  </a:lnTo>
                  <a:lnTo>
                    <a:pt x="78" y="1020"/>
                  </a:lnTo>
                  <a:lnTo>
                    <a:pt x="60" y="1020"/>
                  </a:lnTo>
                  <a:lnTo>
                    <a:pt x="60" y="1044"/>
                  </a:lnTo>
                  <a:lnTo>
                    <a:pt x="66" y="1056"/>
                  </a:lnTo>
                  <a:lnTo>
                    <a:pt x="90" y="1128"/>
                  </a:lnTo>
                  <a:lnTo>
                    <a:pt x="96" y="1140"/>
                  </a:lnTo>
                  <a:lnTo>
                    <a:pt x="102" y="1146"/>
                  </a:lnTo>
                  <a:lnTo>
                    <a:pt x="102" y="1164"/>
                  </a:lnTo>
                  <a:lnTo>
                    <a:pt x="108" y="1170"/>
                  </a:lnTo>
                  <a:lnTo>
                    <a:pt x="114" y="1182"/>
                  </a:lnTo>
                  <a:lnTo>
                    <a:pt x="120" y="1188"/>
                  </a:lnTo>
                  <a:lnTo>
                    <a:pt x="120" y="1236"/>
                  </a:lnTo>
                  <a:lnTo>
                    <a:pt x="114" y="1266"/>
                  </a:lnTo>
                  <a:lnTo>
                    <a:pt x="138" y="1290"/>
                  </a:lnTo>
                  <a:lnTo>
                    <a:pt x="138" y="1296"/>
                  </a:lnTo>
                  <a:lnTo>
                    <a:pt x="132" y="1302"/>
                  </a:lnTo>
                  <a:lnTo>
                    <a:pt x="126" y="1314"/>
                  </a:lnTo>
                  <a:lnTo>
                    <a:pt x="126" y="1326"/>
                  </a:lnTo>
                  <a:lnTo>
                    <a:pt x="120" y="1338"/>
                  </a:lnTo>
                  <a:lnTo>
                    <a:pt x="120" y="1416"/>
                  </a:lnTo>
                  <a:lnTo>
                    <a:pt x="102" y="1452"/>
                  </a:lnTo>
                  <a:lnTo>
                    <a:pt x="114" y="1464"/>
                  </a:lnTo>
                  <a:lnTo>
                    <a:pt x="114" y="1470"/>
                  </a:lnTo>
                  <a:lnTo>
                    <a:pt x="108" y="1476"/>
                  </a:lnTo>
                  <a:lnTo>
                    <a:pt x="108" y="1536"/>
                  </a:lnTo>
                  <a:lnTo>
                    <a:pt x="102" y="1554"/>
                  </a:lnTo>
                  <a:lnTo>
                    <a:pt x="102" y="1578"/>
                  </a:lnTo>
                  <a:lnTo>
                    <a:pt x="84" y="1584"/>
                  </a:lnTo>
                  <a:lnTo>
                    <a:pt x="84" y="1608"/>
                  </a:lnTo>
                  <a:lnTo>
                    <a:pt x="108" y="1650"/>
                  </a:lnTo>
                  <a:lnTo>
                    <a:pt x="108" y="1692"/>
                  </a:lnTo>
                  <a:lnTo>
                    <a:pt x="114" y="1704"/>
                  </a:lnTo>
                  <a:lnTo>
                    <a:pt x="144" y="1734"/>
                  </a:lnTo>
                  <a:lnTo>
                    <a:pt x="156" y="1758"/>
                  </a:lnTo>
                  <a:lnTo>
                    <a:pt x="156" y="1800"/>
                  </a:lnTo>
                  <a:lnTo>
                    <a:pt x="150" y="1812"/>
                  </a:lnTo>
                  <a:lnTo>
                    <a:pt x="150" y="1824"/>
                  </a:lnTo>
                  <a:lnTo>
                    <a:pt x="162" y="1836"/>
                  </a:lnTo>
                  <a:lnTo>
                    <a:pt x="162" y="1896"/>
                  </a:lnTo>
                  <a:lnTo>
                    <a:pt x="168" y="1908"/>
                  </a:lnTo>
                  <a:lnTo>
                    <a:pt x="174" y="1914"/>
                  </a:lnTo>
                  <a:lnTo>
                    <a:pt x="186" y="1920"/>
                  </a:lnTo>
                  <a:lnTo>
                    <a:pt x="192" y="1926"/>
                  </a:lnTo>
                  <a:lnTo>
                    <a:pt x="198" y="1926"/>
                  </a:lnTo>
                  <a:lnTo>
                    <a:pt x="192" y="1944"/>
                  </a:lnTo>
                  <a:lnTo>
                    <a:pt x="234" y="1944"/>
                  </a:lnTo>
                  <a:lnTo>
                    <a:pt x="234" y="1914"/>
                  </a:lnTo>
                  <a:lnTo>
                    <a:pt x="246" y="1926"/>
                  </a:lnTo>
                  <a:lnTo>
                    <a:pt x="258" y="1932"/>
                  </a:lnTo>
                  <a:lnTo>
                    <a:pt x="270" y="1932"/>
                  </a:lnTo>
                  <a:lnTo>
                    <a:pt x="276" y="1926"/>
                  </a:lnTo>
                  <a:lnTo>
                    <a:pt x="276" y="1914"/>
                  </a:lnTo>
                  <a:lnTo>
                    <a:pt x="288" y="1932"/>
                  </a:lnTo>
                  <a:lnTo>
                    <a:pt x="282" y="1938"/>
                  </a:lnTo>
                  <a:lnTo>
                    <a:pt x="270" y="1944"/>
                  </a:lnTo>
                  <a:lnTo>
                    <a:pt x="264" y="1956"/>
                  </a:lnTo>
                  <a:lnTo>
                    <a:pt x="258" y="1962"/>
                  </a:lnTo>
                  <a:lnTo>
                    <a:pt x="258" y="1968"/>
                  </a:lnTo>
                  <a:lnTo>
                    <a:pt x="288" y="1968"/>
                  </a:lnTo>
                  <a:lnTo>
                    <a:pt x="294" y="1974"/>
                  </a:lnTo>
                  <a:lnTo>
                    <a:pt x="294" y="1992"/>
                  </a:lnTo>
                  <a:lnTo>
                    <a:pt x="270" y="1986"/>
                  </a:lnTo>
                  <a:lnTo>
                    <a:pt x="288" y="2010"/>
                  </a:lnTo>
                  <a:lnTo>
                    <a:pt x="276" y="2022"/>
                  </a:lnTo>
                  <a:lnTo>
                    <a:pt x="294" y="2046"/>
                  </a:lnTo>
                  <a:lnTo>
                    <a:pt x="276" y="2064"/>
                  </a:lnTo>
                  <a:lnTo>
                    <a:pt x="270" y="2076"/>
                  </a:lnTo>
                  <a:lnTo>
                    <a:pt x="270" y="2082"/>
                  </a:lnTo>
                  <a:lnTo>
                    <a:pt x="276" y="2088"/>
                  </a:lnTo>
                  <a:lnTo>
                    <a:pt x="282" y="2088"/>
                  </a:lnTo>
                  <a:lnTo>
                    <a:pt x="306" y="2100"/>
                  </a:lnTo>
                  <a:lnTo>
                    <a:pt x="318" y="2100"/>
                  </a:lnTo>
                  <a:lnTo>
                    <a:pt x="300" y="2118"/>
                  </a:lnTo>
                  <a:lnTo>
                    <a:pt x="300" y="2130"/>
                  </a:lnTo>
                  <a:lnTo>
                    <a:pt x="312" y="2136"/>
                  </a:lnTo>
                  <a:lnTo>
                    <a:pt x="318" y="2142"/>
                  </a:lnTo>
                  <a:lnTo>
                    <a:pt x="330" y="2148"/>
                  </a:lnTo>
                  <a:lnTo>
                    <a:pt x="354" y="2148"/>
                  </a:lnTo>
                  <a:lnTo>
                    <a:pt x="360" y="2184"/>
                  </a:lnTo>
                  <a:lnTo>
                    <a:pt x="354" y="2184"/>
                  </a:lnTo>
                  <a:lnTo>
                    <a:pt x="324" y="2214"/>
                  </a:lnTo>
                  <a:lnTo>
                    <a:pt x="324" y="2220"/>
                  </a:lnTo>
                  <a:lnTo>
                    <a:pt x="330" y="2226"/>
                  </a:lnTo>
                  <a:lnTo>
                    <a:pt x="354" y="2226"/>
                  </a:lnTo>
                  <a:lnTo>
                    <a:pt x="366" y="2232"/>
                  </a:lnTo>
                  <a:lnTo>
                    <a:pt x="378" y="2244"/>
                  </a:lnTo>
                  <a:lnTo>
                    <a:pt x="348" y="2244"/>
                  </a:lnTo>
                  <a:lnTo>
                    <a:pt x="342" y="2238"/>
                  </a:lnTo>
                  <a:lnTo>
                    <a:pt x="330" y="2238"/>
                  </a:lnTo>
                  <a:lnTo>
                    <a:pt x="324" y="2244"/>
                  </a:lnTo>
                  <a:lnTo>
                    <a:pt x="324" y="2250"/>
                  </a:lnTo>
                  <a:lnTo>
                    <a:pt x="354" y="2256"/>
                  </a:lnTo>
                  <a:lnTo>
                    <a:pt x="330" y="2268"/>
                  </a:lnTo>
                  <a:lnTo>
                    <a:pt x="336" y="2292"/>
                  </a:lnTo>
                  <a:lnTo>
                    <a:pt x="348" y="2292"/>
                  </a:lnTo>
                  <a:lnTo>
                    <a:pt x="348" y="2316"/>
                  </a:lnTo>
                  <a:lnTo>
                    <a:pt x="336" y="2328"/>
                  </a:lnTo>
                  <a:lnTo>
                    <a:pt x="336" y="2322"/>
                  </a:lnTo>
                  <a:lnTo>
                    <a:pt x="330" y="2316"/>
                  </a:lnTo>
                  <a:lnTo>
                    <a:pt x="324" y="2304"/>
                  </a:lnTo>
                  <a:lnTo>
                    <a:pt x="324" y="2298"/>
                  </a:lnTo>
                  <a:lnTo>
                    <a:pt x="288" y="2298"/>
                  </a:lnTo>
                  <a:lnTo>
                    <a:pt x="306" y="2292"/>
                  </a:lnTo>
                  <a:lnTo>
                    <a:pt x="282" y="2268"/>
                  </a:lnTo>
                  <a:lnTo>
                    <a:pt x="276" y="2268"/>
                  </a:lnTo>
                  <a:lnTo>
                    <a:pt x="276" y="2280"/>
                  </a:lnTo>
                  <a:lnTo>
                    <a:pt x="270" y="2268"/>
                  </a:lnTo>
                  <a:lnTo>
                    <a:pt x="228" y="2280"/>
                  </a:lnTo>
                  <a:lnTo>
                    <a:pt x="264" y="2286"/>
                  </a:lnTo>
                  <a:lnTo>
                    <a:pt x="258" y="2292"/>
                  </a:lnTo>
                  <a:lnTo>
                    <a:pt x="252" y="2304"/>
                  </a:lnTo>
                  <a:lnTo>
                    <a:pt x="246" y="2310"/>
                  </a:lnTo>
                  <a:lnTo>
                    <a:pt x="234" y="2316"/>
                  </a:lnTo>
                  <a:lnTo>
                    <a:pt x="228" y="2328"/>
                  </a:lnTo>
                  <a:lnTo>
                    <a:pt x="222" y="2334"/>
                  </a:lnTo>
                  <a:lnTo>
                    <a:pt x="222" y="2340"/>
                  </a:lnTo>
                  <a:lnTo>
                    <a:pt x="228" y="2346"/>
                  </a:lnTo>
                  <a:lnTo>
                    <a:pt x="240" y="2352"/>
                  </a:lnTo>
                  <a:lnTo>
                    <a:pt x="252" y="2352"/>
                  </a:lnTo>
                  <a:lnTo>
                    <a:pt x="252" y="2346"/>
                  </a:lnTo>
                  <a:lnTo>
                    <a:pt x="240" y="2334"/>
                  </a:lnTo>
                  <a:lnTo>
                    <a:pt x="264" y="2328"/>
                  </a:lnTo>
                  <a:lnTo>
                    <a:pt x="282" y="2346"/>
                  </a:lnTo>
                  <a:lnTo>
                    <a:pt x="324" y="2346"/>
                  </a:lnTo>
                  <a:lnTo>
                    <a:pt x="336" y="2352"/>
                  </a:lnTo>
                  <a:lnTo>
                    <a:pt x="342" y="2364"/>
                  </a:lnTo>
                  <a:lnTo>
                    <a:pt x="354" y="2370"/>
                  </a:lnTo>
                  <a:lnTo>
                    <a:pt x="354" y="2376"/>
                  </a:lnTo>
                  <a:lnTo>
                    <a:pt x="336" y="2394"/>
                  </a:lnTo>
                  <a:lnTo>
                    <a:pt x="342" y="2406"/>
                  </a:lnTo>
                  <a:lnTo>
                    <a:pt x="360" y="2406"/>
                  </a:lnTo>
                  <a:lnTo>
                    <a:pt x="360" y="2418"/>
                  </a:lnTo>
                  <a:lnTo>
                    <a:pt x="378" y="2424"/>
                  </a:lnTo>
                  <a:lnTo>
                    <a:pt x="384" y="2406"/>
                  </a:lnTo>
                  <a:lnTo>
                    <a:pt x="402" y="2424"/>
                  </a:lnTo>
                  <a:lnTo>
                    <a:pt x="408" y="2424"/>
                  </a:lnTo>
                  <a:lnTo>
                    <a:pt x="420" y="2430"/>
                  </a:lnTo>
                  <a:lnTo>
                    <a:pt x="426" y="2436"/>
                  </a:lnTo>
                  <a:lnTo>
                    <a:pt x="426" y="2448"/>
                  </a:lnTo>
                  <a:lnTo>
                    <a:pt x="414" y="2460"/>
                  </a:lnTo>
                  <a:lnTo>
                    <a:pt x="408" y="2454"/>
                  </a:lnTo>
                  <a:lnTo>
                    <a:pt x="396" y="2454"/>
                  </a:lnTo>
                  <a:lnTo>
                    <a:pt x="384" y="2448"/>
                  </a:lnTo>
                  <a:lnTo>
                    <a:pt x="378" y="2442"/>
                  </a:lnTo>
                  <a:lnTo>
                    <a:pt x="366" y="2442"/>
                  </a:lnTo>
                  <a:lnTo>
                    <a:pt x="366" y="2454"/>
                  </a:lnTo>
                  <a:lnTo>
                    <a:pt x="372" y="2460"/>
                  </a:lnTo>
                  <a:lnTo>
                    <a:pt x="378" y="2460"/>
                  </a:lnTo>
                  <a:lnTo>
                    <a:pt x="390" y="2472"/>
                  </a:lnTo>
                  <a:lnTo>
                    <a:pt x="402" y="2496"/>
                  </a:lnTo>
                  <a:lnTo>
                    <a:pt x="402" y="2508"/>
                  </a:lnTo>
                  <a:lnTo>
                    <a:pt x="384" y="2508"/>
                  </a:lnTo>
                  <a:lnTo>
                    <a:pt x="396" y="2526"/>
                  </a:lnTo>
                  <a:lnTo>
                    <a:pt x="414" y="2562"/>
                  </a:lnTo>
                  <a:lnTo>
                    <a:pt x="426" y="2520"/>
                  </a:lnTo>
                  <a:lnTo>
                    <a:pt x="426" y="2550"/>
                  </a:lnTo>
                  <a:lnTo>
                    <a:pt x="444" y="2574"/>
                  </a:lnTo>
                  <a:lnTo>
                    <a:pt x="420" y="2574"/>
                  </a:lnTo>
                  <a:lnTo>
                    <a:pt x="426" y="2592"/>
                  </a:lnTo>
                  <a:lnTo>
                    <a:pt x="450" y="2592"/>
                  </a:lnTo>
                  <a:lnTo>
                    <a:pt x="432" y="2604"/>
                  </a:lnTo>
                  <a:lnTo>
                    <a:pt x="462" y="2616"/>
                  </a:lnTo>
                  <a:lnTo>
                    <a:pt x="444" y="2628"/>
                  </a:lnTo>
                  <a:lnTo>
                    <a:pt x="474" y="2640"/>
                  </a:lnTo>
                  <a:lnTo>
                    <a:pt x="462" y="2652"/>
                  </a:lnTo>
                  <a:lnTo>
                    <a:pt x="480" y="2658"/>
                  </a:lnTo>
                  <a:lnTo>
                    <a:pt x="480" y="2652"/>
                  </a:lnTo>
                  <a:lnTo>
                    <a:pt x="486" y="2640"/>
                  </a:lnTo>
                  <a:lnTo>
                    <a:pt x="486" y="2634"/>
                  </a:lnTo>
                  <a:lnTo>
                    <a:pt x="492" y="2634"/>
                  </a:lnTo>
                  <a:lnTo>
                    <a:pt x="498" y="2640"/>
                  </a:lnTo>
                  <a:lnTo>
                    <a:pt x="504" y="2652"/>
                  </a:lnTo>
                  <a:lnTo>
                    <a:pt x="498" y="2658"/>
                  </a:lnTo>
                  <a:lnTo>
                    <a:pt x="498" y="2664"/>
                  </a:lnTo>
                  <a:lnTo>
                    <a:pt x="492" y="2664"/>
                  </a:lnTo>
                  <a:lnTo>
                    <a:pt x="480" y="2676"/>
                  </a:lnTo>
                  <a:lnTo>
                    <a:pt x="480" y="2682"/>
                  </a:lnTo>
                  <a:lnTo>
                    <a:pt x="486" y="2688"/>
                  </a:lnTo>
                  <a:lnTo>
                    <a:pt x="516" y="2688"/>
                  </a:lnTo>
                  <a:lnTo>
                    <a:pt x="516" y="2700"/>
                  </a:lnTo>
                  <a:lnTo>
                    <a:pt x="540" y="2724"/>
                  </a:lnTo>
                  <a:lnTo>
                    <a:pt x="552" y="2730"/>
                  </a:lnTo>
                  <a:lnTo>
                    <a:pt x="558" y="2736"/>
                  </a:lnTo>
                  <a:lnTo>
                    <a:pt x="558" y="2700"/>
                  </a:lnTo>
                  <a:lnTo>
                    <a:pt x="564" y="2700"/>
                  </a:lnTo>
                  <a:lnTo>
                    <a:pt x="570" y="2706"/>
                  </a:lnTo>
                  <a:lnTo>
                    <a:pt x="582" y="2712"/>
                  </a:lnTo>
                  <a:lnTo>
                    <a:pt x="600" y="2718"/>
                  </a:lnTo>
                  <a:lnTo>
                    <a:pt x="624" y="2742"/>
                  </a:lnTo>
                  <a:lnTo>
                    <a:pt x="618" y="2748"/>
                  </a:lnTo>
                  <a:lnTo>
                    <a:pt x="618" y="2754"/>
                  </a:lnTo>
                  <a:lnTo>
                    <a:pt x="612" y="2760"/>
                  </a:lnTo>
                  <a:lnTo>
                    <a:pt x="630" y="2766"/>
                  </a:lnTo>
                  <a:lnTo>
                    <a:pt x="630" y="2790"/>
                  </a:lnTo>
                  <a:lnTo>
                    <a:pt x="684" y="2790"/>
                  </a:lnTo>
                  <a:lnTo>
                    <a:pt x="696" y="2802"/>
                  </a:lnTo>
                  <a:lnTo>
                    <a:pt x="666" y="2802"/>
                  </a:lnTo>
                  <a:lnTo>
                    <a:pt x="654" y="2814"/>
                  </a:lnTo>
                  <a:lnTo>
                    <a:pt x="630" y="2814"/>
                  </a:lnTo>
                  <a:lnTo>
                    <a:pt x="618" y="2832"/>
                  </a:lnTo>
                  <a:lnTo>
                    <a:pt x="648" y="2832"/>
                  </a:lnTo>
                  <a:lnTo>
                    <a:pt x="636" y="2850"/>
                  </a:lnTo>
                  <a:lnTo>
                    <a:pt x="666" y="2844"/>
                  </a:lnTo>
                  <a:lnTo>
                    <a:pt x="666" y="2826"/>
                  </a:lnTo>
                  <a:lnTo>
                    <a:pt x="690" y="2838"/>
                  </a:lnTo>
                  <a:lnTo>
                    <a:pt x="696" y="2826"/>
                  </a:lnTo>
                  <a:lnTo>
                    <a:pt x="702" y="2820"/>
                  </a:lnTo>
                  <a:lnTo>
                    <a:pt x="714" y="2814"/>
                  </a:lnTo>
                  <a:lnTo>
                    <a:pt x="720" y="2808"/>
                  </a:lnTo>
                  <a:lnTo>
                    <a:pt x="732" y="2808"/>
                  </a:lnTo>
                  <a:lnTo>
                    <a:pt x="732" y="2820"/>
                  </a:lnTo>
                  <a:lnTo>
                    <a:pt x="726" y="2832"/>
                  </a:lnTo>
                  <a:lnTo>
                    <a:pt x="702" y="2856"/>
                  </a:lnTo>
                  <a:lnTo>
                    <a:pt x="696" y="2850"/>
                  </a:lnTo>
                  <a:lnTo>
                    <a:pt x="678" y="2850"/>
                  </a:lnTo>
                  <a:lnTo>
                    <a:pt x="678" y="2868"/>
                  </a:lnTo>
                  <a:lnTo>
                    <a:pt x="642" y="2868"/>
                  </a:lnTo>
                  <a:lnTo>
                    <a:pt x="630" y="2880"/>
                  </a:lnTo>
                  <a:lnTo>
                    <a:pt x="642" y="2886"/>
                  </a:lnTo>
                  <a:lnTo>
                    <a:pt x="648" y="2916"/>
                  </a:lnTo>
                  <a:lnTo>
                    <a:pt x="678" y="2898"/>
                  </a:lnTo>
                  <a:lnTo>
                    <a:pt x="684" y="2910"/>
                  </a:lnTo>
                  <a:lnTo>
                    <a:pt x="684" y="2916"/>
                  </a:lnTo>
                  <a:lnTo>
                    <a:pt x="690" y="2916"/>
                  </a:lnTo>
                  <a:lnTo>
                    <a:pt x="696" y="2910"/>
                  </a:lnTo>
                  <a:lnTo>
                    <a:pt x="702" y="2898"/>
                  </a:lnTo>
                  <a:lnTo>
                    <a:pt x="702" y="2892"/>
                  </a:lnTo>
                  <a:lnTo>
                    <a:pt x="708" y="2880"/>
                  </a:lnTo>
                  <a:lnTo>
                    <a:pt x="714" y="287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0" name="Brazil" descr="© INSCALE GmbH, 05.05.2010&#10;http://www.presentationload.com/">
              <a:extLst>
                <a:ext uri="{FF2B5EF4-FFF2-40B4-BE49-F238E27FC236}">
                  <a16:creationId xmlns:a16="http://schemas.microsoft.com/office/drawing/2014/main" id="{0CF9779C-9351-4A26-9BEE-E11F95405F68}"/>
                </a:ext>
              </a:extLst>
            </p:cNvPr>
            <p:cNvSpPr>
              <a:spLocks noEditPoints="1"/>
            </p:cNvSpPr>
            <p:nvPr>
              <p:custDataLst>
                <p:tags r:id="rId25"/>
              </p:custDataLst>
            </p:nvPr>
          </p:nvSpPr>
          <p:spPr bwMode="gray">
            <a:xfrm>
              <a:off x="5342070" y="3550843"/>
              <a:ext cx="1080402" cy="1221522"/>
            </a:xfrm>
            <a:custGeom>
              <a:avLst/>
              <a:gdLst>
                <a:gd name="T0" fmla="*/ 2147483647 w 2784"/>
                <a:gd name="T1" fmla="*/ 2147483647 h 3150"/>
                <a:gd name="T2" fmla="*/ 2147483647 w 2784"/>
                <a:gd name="T3" fmla="*/ 2147483647 h 3150"/>
                <a:gd name="T4" fmla="*/ 2147483647 w 2784"/>
                <a:gd name="T5" fmla="*/ 2147483647 h 3150"/>
                <a:gd name="T6" fmla="*/ 2147483647 w 2784"/>
                <a:gd name="T7" fmla="*/ 2147483647 h 3150"/>
                <a:gd name="T8" fmla="*/ 2147483647 w 2784"/>
                <a:gd name="T9" fmla="*/ 2147483647 h 3150"/>
                <a:gd name="T10" fmla="*/ 2147483647 w 2784"/>
                <a:gd name="T11" fmla="*/ 2147483647 h 3150"/>
                <a:gd name="T12" fmla="*/ 2147483647 w 2784"/>
                <a:gd name="T13" fmla="*/ 2147483647 h 3150"/>
                <a:gd name="T14" fmla="*/ 2147483647 w 2784"/>
                <a:gd name="T15" fmla="*/ 2147483647 h 3150"/>
                <a:gd name="T16" fmla="*/ 2147483647 w 2784"/>
                <a:gd name="T17" fmla="*/ 2147483647 h 3150"/>
                <a:gd name="T18" fmla="*/ 2147483647 w 2784"/>
                <a:gd name="T19" fmla="*/ 2147483647 h 3150"/>
                <a:gd name="T20" fmla="*/ 2147483647 w 2784"/>
                <a:gd name="T21" fmla="*/ 2147483647 h 3150"/>
                <a:gd name="T22" fmla="*/ 2147483647 w 2784"/>
                <a:gd name="T23" fmla="*/ 2147483647 h 3150"/>
                <a:gd name="T24" fmla="*/ 2147483647 w 2784"/>
                <a:gd name="T25" fmla="*/ 2147483647 h 3150"/>
                <a:gd name="T26" fmla="*/ 2147483647 w 2784"/>
                <a:gd name="T27" fmla="*/ 2147483647 h 3150"/>
                <a:gd name="T28" fmla="*/ 2147483647 w 2784"/>
                <a:gd name="T29" fmla="*/ 2147483647 h 3150"/>
                <a:gd name="T30" fmla="*/ 2147483647 w 2784"/>
                <a:gd name="T31" fmla="*/ 2147483647 h 3150"/>
                <a:gd name="T32" fmla="*/ 2147483647 w 2784"/>
                <a:gd name="T33" fmla="*/ 2147483647 h 3150"/>
                <a:gd name="T34" fmla="*/ 2147483647 w 2784"/>
                <a:gd name="T35" fmla="*/ 2147483647 h 3150"/>
                <a:gd name="T36" fmla="*/ 2147483647 w 2784"/>
                <a:gd name="T37" fmla="*/ 2147483647 h 3150"/>
                <a:gd name="T38" fmla="*/ 2147483647 w 2784"/>
                <a:gd name="T39" fmla="*/ 2147483647 h 3150"/>
                <a:gd name="T40" fmla="*/ 2147483647 w 2784"/>
                <a:gd name="T41" fmla="*/ 2147483647 h 3150"/>
                <a:gd name="T42" fmla="*/ 2147483647 w 2784"/>
                <a:gd name="T43" fmla="*/ 2147483647 h 3150"/>
                <a:gd name="T44" fmla="*/ 2147483647 w 2784"/>
                <a:gd name="T45" fmla="*/ 2147483647 h 3150"/>
                <a:gd name="T46" fmla="*/ 2147483647 w 2784"/>
                <a:gd name="T47" fmla="*/ 2147483647 h 3150"/>
                <a:gd name="T48" fmla="*/ 2147483647 w 2784"/>
                <a:gd name="T49" fmla="*/ 2147483647 h 3150"/>
                <a:gd name="T50" fmla="*/ 2147483647 w 2784"/>
                <a:gd name="T51" fmla="*/ 2147483647 h 3150"/>
                <a:gd name="T52" fmla="*/ 2147483647 w 2784"/>
                <a:gd name="T53" fmla="*/ 2147483647 h 3150"/>
                <a:gd name="T54" fmla="*/ 2147483647 w 2784"/>
                <a:gd name="T55" fmla="*/ 2147483647 h 3150"/>
                <a:gd name="T56" fmla="*/ 2147483647 w 2784"/>
                <a:gd name="T57" fmla="*/ 2147483647 h 3150"/>
                <a:gd name="T58" fmla="*/ 2147483647 w 2784"/>
                <a:gd name="T59" fmla="*/ 2147483647 h 3150"/>
                <a:gd name="T60" fmla="*/ 2147483647 w 2784"/>
                <a:gd name="T61" fmla="*/ 2147483647 h 3150"/>
                <a:gd name="T62" fmla="*/ 2147483647 w 2784"/>
                <a:gd name="T63" fmla="*/ 2147483647 h 3150"/>
                <a:gd name="T64" fmla="*/ 2147483647 w 2784"/>
                <a:gd name="T65" fmla="*/ 2147483647 h 3150"/>
                <a:gd name="T66" fmla="*/ 2147483647 w 2784"/>
                <a:gd name="T67" fmla="*/ 2147483647 h 3150"/>
                <a:gd name="T68" fmla="*/ 2147483647 w 2784"/>
                <a:gd name="T69" fmla="*/ 2147483647 h 3150"/>
                <a:gd name="T70" fmla="*/ 2147483647 w 2784"/>
                <a:gd name="T71" fmla="*/ 2147483647 h 3150"/>
                <a:gd name="T72" fmla="*/ 2147483647 w 2784"/>
                <a:gd name="T73" fmla="*/ 2147483647 h 3150"/>
                <a:gd name="T74" fmla="*/ 2147483647 w 2784"/>
                <a:gd name="T75" fmla="*/ 2147483647 h 3150"/>
                <a:gd name="T76" fmla="*/ 2147483647 w 2784"/>
                <a:gd name="T77" fmla="*/ 2147483647 h 3150"/>
                <a:gd name="T78" fmla="*/ 2147483647 w 2784"/>
                <a:gd name="T79" fmla="*/ 2147483647 h 3150"/>
                <a:gd name="T80" fmla="*/ 2147483647 w 2784"/>
                <a:gd name="T81" fmla="*/ 2147483647 h 3150"/>
                <a:gd name="T82" fmla="*/ 2147483647 w 2784"/>
                <a:gd name="T83" fmla="*/ 2147483647 h 3150"/>
                <a:gd name="T84" fmla="*/ 2147483647 w 2784"/>
                <a:gd name="T85" fmla="*/ 2147483647 h 3150"/>
                <a:gd name="T86" fmla="*/ 2147483647 w 2784"/>
                <a:gd name="T87" fmla="*/ 2147483647 h 3150"/>
                <a:gd name="T88" fmla="*/ 2147483647 w 2784"/>
                <a:gd name="T89" fmla="*/ 2147483647 h 3150"/>
                <a:gd name="T90" fmla="*/ 2147483647 w 2784"/>
                <a:gd name="T91" fmla="*/ 2147483647 h 3150"/>
                <a:gd name="T92" fmla="*/ 2147483647 w 2784"/>
                <a:gd name="T93" fmla="*/ 2147483647 h 3150"/>
                <a:gd name="T94" fmla="*/ 2147483647 w 2784"/>
                <a:gd name="T95" fmla="*/ 2147483647 h 3150"/>
                <a:gd name="T96" fmla="*/ 2147483647 w 2784"/>
                <a:gd name="T97" fmla="*/ 2147483647 h 3150"/>
                <a:gd name="T98" fmla="*/ 2147483647 w 2784"/>
                <a:gd name="T99" fmla="*/ 2147483647 h 3150"/>
                <a:gd name="T100" fmla="*/ 2147483647 w 2784"/>
                <a:gd name="T101" fmla="*/ 2147483647 h 3150"/>
                <a:gd name="T102" fmla="*/ 2147483647 w 2784"/>
                <a:gd name="T103" fmla="*/ 2147483647 h 3150"/>
                <a:gd name="T104" fmla="*/ 2147483647 w 2784"/>
                <a:gd name="T105" fmla="*/ 2147483647 h 3150"/>
                <a:gd name="T106" fmla="*/ 2147483647 w 2784"/>
                <a:gd name="T107" fmla="*/ 2147483647 h 3150"/>
                <a:gd name="T108" fmla="*/ 2147483647 w 2784"/>
                <a:gd name="T109" fmla="*/ 2147483647 h 3150"/>
                <a:gd name="T110" fmla="*/ 2147483647 w 2784"/>
                <a:gd name="T111" fmla="*/ 2147483647 h 3150"/>
                <a:gd name="T112" fmla="*/ 2147483647 w 2784"/>
                <a:gd name="T113" fmla="*/ 2147483647 h 3150"/>
                <a:gd name="T114" fmla="*/ 2147483647 w 2784"/>
                <a:gd name="T115" fmla="*/ 2147483647 h 3150"/>
                <a:gd name="T116" fmla="*/ 2147483647 w 2784"/>
                <a:gd name="T117" fmla="*/ 2147483647 h 3150"/>
                <a:gd name="T118" fmla="*/ 2147483647 w 2784"/>
                <a:gd name="T119" fmla="*/ 2147483647 h 3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84"/>
                <a:gd name="T181" fmla="*/ 0 h 3150"/>
                <a:gd name="T182" fmla="*/ 2784 w 2784"/>
                <a:gd name="T183" fmla="*/ 3150 h 3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84" h="3150">
                  <a:moveTo>
                    <a:pt x="1716" y="450"/>
                  </a:moveTo>
                  <a:lnTo>
                    <a:pt x="1710" y="450"/>
                  </a:lnTo>
                  <a:lnTo>
                    <a:pt x="1698" y="444"/>
                  </a:lnTo>
                  <a:lnTo>
                    <a:pt x="1680" y="444"/>
                  </a:lnTo>
                  <a:lnTo>
                    <a:pt x="1662" y="438"/>
                  </a:lnTo>
                  <a:lnTo>
                    <a:pt x="1650" y="438"/>
                  </a:lnTo>
                  <a:lnTo>
                    <a:pt x="1644" y="444"/>
                  </a:lnTo>
                  <a:lnTo>
                    <a:pt x="1644" y="450"/>
                  </a:lnTo>
                  <a:lnTo>
                    <a:pt x="1650" y="462"/>
                  </a:lnTo>
                  <a:lnTo>
                    <a:pt x="1650" y="468"/>
                  </a:lnTo>
                  <a:lnTo>
                    <a:pt x="1656" y="480"/>
                  </a:lnTo>
                  <a:lnTo>
                    <a:pt x="1638" y="480"/>
                  </a:lnTo>
                  <a:lnTo>
                    <a:pt x="1638" y="504"/>
                  </a:lnTo>
                  <a:lnTo>
                    <a:pt x="1656" y="516"/>
                  </a:lnTo>
                  <a:lnTo>
                    <a:pt x="1644" y="528"/>
                  </a:lnTo>
                  <a:lnTo>
                    <a:pt x="1644" y="540"/>
                  </a:lnTo>
                  <a:lnTo>
                    <a:pt x="1656" y="564"/>
                  </a:lnTo>
                  <a:lnTo>
                    <a:pt x="1668" y="570"/>
                  </a:lnTo>
                  <a:lnTo>
                    <a:pt x="1674" y="576"/>
                  </a:lnTo>
                  <a:lnTo>
                    <a:pt x="1686" y="576"/>
                  </a:lnTo>
                  <a:lnTo>
                    <a:pt x="1698" y="570"/>
                  </a:lnTo>
                  <a:lnTo>
                    <a:pt x="1710" y="570"/>
                  </a:lnTo>
                  <a:lnTo>
                    <a:pt x="1716" y="564"/>
                  </a:lnTo>
                  <a:lnTo>
                    <a:pt x="1716" y="558"/>
                  </a:lnTo>
                  <a:lnTo>
                    <a:pt x="1728" y="558"/>
                  </a:lnTo>
                  <a:lnTo>
                    <a:pt x="1740" y="552"/>
                  </a:lnTo>
                  <a:lnTo>
                    <a:pt x="1758" y="552"/>
                  </a:lnTo>
                  <a:lnTo>
                    <a:pt x="1770" y="546"/>
                  </a:lnTo>
                  <a:lnTo>
                    <a:pt x="1776" y="534"/>
                  </a:lnTo>
                  <a:lnTo>
                    <a:pt x="1788" y="492"/>
                  </a:lnTo>
                  <a:lnTo>
                    <a:pt x="1794" y="480"/>
                  </a:lnTo>
                  <a:lnTo>
                    <a:pt x="1794" y="474"/>
                  </a:lnTo>
                  <a:lnTo>
                    <a:pt x="1800" y="462"/>
                  </a:lnTo>
                  <a:lnTo>
                    <a:pt x="1800" y="444"/>
                  </a:lnTo>
                  <a:lnTo>
                    <a:pt x="1794" y="438"/>
                  </a:lnTo>
                  <a:lnTo>
                    <a:pt x="1752" y="438"/>
                  </a:lnTo>
                  <a:lnTo>
                    <a:pt x="1740" y="444"/>
                  </a:lnTo>
                  <a:lnTo>
                    <a:pt x="1734" y="444"/>
                  </a:lnTo>
                  <a:lnTo>
                    <a:pt x="1722" y="450"/>
                  </a:lnTo>
                  <a:lnTo>
                    <a:pt x="1716" y="450"/>
                  </a:lnTo>
                  <a:close/>
                  <a:moveTo>
                    <a:pt x="1716" y="438"/>
                  </a:moveTo>
                  <a:lnTo>
                    <a:pt x="1740" y="432"/>
                  </a:lnTo>
                  <a:lnTo>
                    <a:pt x="1722" y="414"/>
                  </a:lnTo>
                  <a:lnTo>
                    <a:pt x="1698" y="438"/>
                  </a:lnTo>
                  <a:lnTo>
                    <a:pt x="1716" y="438"/>
                  </a:lnTo>
                  <a:close/>
                  <a:moveTo>
                    <a:pt x="1686" y="408"/>
                  </a:moveTo>
                  <a:lnTo>
                    <a:pt x="1662" y="408"/>
                  </a:lnTo>
                  <a:lnTo>
                    <a:pt x="1662" y="426"/>
                  </a:lnTo>
                  <a:lnTo>
                    <a:pt x="1698" y="426"/>
                  </a:lnTo>
                  <a:lnTo>
                    <a:pt x="1716" y="402"/>
                  </a:lnTo>
                  <a:lnTo>
                    <a:pt x="1698" y="384"/>
                  </a:lnTo>
                  <a:lnTo>
                    <a:pt x="1686" y="408"/>
                  </a:lnTo>
                  <a:close/>
                  <a:moveTo>
                    <a:pt x="1572" y="492"/>
                  </a:moveTo>
                  <a:lnTo>
                    <a:pt x="1572" y="510"/>
                  </a:lnTo>
                  <a:lnTo>
                    <a:pt x="1554" y="546"/>
                  </a:lnTo>
                  <a:lnTo>
                    <a:pt x="1584" y="528"/>
                  </a:lnTo>
                  <a:lnTo>
                    <a:pt x="1590" y="516"/>
                  </a:lnTo>
                  <a:lnTo>
                    <a:pt x="1596" y="510"/>
                  </a:lnTo>
                  <a:lnTo>
                    <a:pt x="1608" y="486"/>
                  </a:lnTo>
                  <a:lnTo>
                    <a:pt x="1608" y="480"/>
                  </a:lnTo>
                  <a:lnTo>
                    <a:pt x="1602" y="474"/>
                  </a:lnTo>
                  <a:lnTo>
                    <a:pt x="1596" y="474"/>
                  </a:lnTo>
                  <a:lnTo>
                    <a:pt x="1584" y="480"/>
                  </a:lnTo>
                  <a:lnTo>
                    <a:pt x="1572" y="492"/>
                  </a:lnTo>
                  <a:close/>
                  <a:moveTo>
                    <a:pt x="1632" y="426"/>
                  </a:moveTo>
                  <a:lnTo>
                    <a:pt x="1608" y="450"/>
                  </a:lnTo>
                  <a:lnTo>
                    <a:pt x="1626" y="456"/>
                  </a:lnTo>
                  <a:lnTo>
                    <a:pt x="1644" y="432"/>
                  </a:lnTo>
                  <a:lnTo>
                    <a:pt x="1632" y="426"/>
                  </a:lnTo>
                  <a:close/>
                  <a:moveTo>
                    <a:pt x="2778" y="1002"/>
                  </a:moveTo>
                  <a:lnTo>
                    <a:pt x="2778" y="984"/>
                  </a:lnTo>
                  <a:lnTo>
                    <a:pt x="2772" y="972"/>
                  </a:lnTo>
                  <a:lnTo>
                    <a:pt x="2760" y="954"/>
                  </a:lnTo>
                  <a:lnTo>
                    <a:pt x="2754" y="936"/>
                  </a:lnTo>
                  <a:lnTo>
                    <a:pt x="2754" y="870"/>
                  </a:lnTo>
                  <a:lnTo>
                    <a:pt x="2724" y="840"/>
                  </a:lnTo>
                  <a:lnTo>
                    <a:pt x="2694" y="834"/>
                  </a:lnTo>
                  <a:lnTo>
                    <a:pt x="2646" y="840"/>
                  </a:lnTo>
                  <a:lnTo>
                    <a:pt x="2628" y="822"/>
                  </a:lnTo>
                  <a:lnTo>
                    <a:pt x="2610" y="822"/>
                  </a:lnTo>
                  <a:lnTo>
                    <a:pt x="2592" y="798"/>
                  </a:lnTo>
                  <a:lnTo>
                    <a:pt x="2568" y="798"/>
                  </a:lnTo>
                  <a:lnTo>
                    <a:pt x="2538" y="768"/>
                  </a:lnTo>
                  <a:lnTo>
                    <a:pt x="2526" y="750"/>
                  </a:lnTo>
                  <a:lnTo>
                    <a:pt x="2490" y="714"/>
                  </a:lnTo>
                  <a:lnTo>
                    <a:pt x="2418" y="666"/>
                  </a:lnTo>
                  <a:lnTo>
                    <a:pt x="2394" y="660"/>
                  </a:lnTo>
                  <a:lnTo>
                    <a:pt x="2316" y="660"/>
                  </a:lnTo>
                  <a:lnTo>
                    <a:pt x="2316" y="672"/>
                  </a:lnTo>
                  <a:lnTo>
                    <a:pt x="2310" y="672"/>
                  </a:lnTo>
                  <a:lnTo>
                    <a:pt x="2298" y="660"/>
                  </a:lnTo>
                  <a:lnTo>
                    <a:pt x="2286" y="654"/>
                  </a:lnTo>
                  <a:lnTo>
                    <a:pt x="2274" y="654"/>
                  </a:lnTo>
                  <a:lnTo>
                    <a:pt x="2262" y="648"/>
                  </a:lnTo>
                  <a:lnTo>
                    <a:pt x="2232" y="648"/>
                  </a:lnTo>
                  <a:lnTo>
                    <a:pt x="2226" y="642"/>
                  </a:lnTo>
                  <a:lnTo>
                    <a:pt x="2214" y="636"/>
                  </a:lnTo>
                  <a:lnTo>
                    <a:pt x="2196" y="630"/>
                  </a:lnTo>
                  <a:lnTo>
                    <a:pt x="2184" y="624"/>
                  </a:lnTo>
                  <a:lnTo>
                    <a:pt x="2166" y="618"/>
                  </a:lnTo>
                  <a:lnTo>
                    <a:pt x="2154" y="618"/>
                  </a:lnTo>
                  <a:lnTo>
                    <a:pt x="2142" y="624"/>
                  </a:lnTo>
                  <a:lnTo>
                    <a:pt x="2112" y="654"/>
                  </a:lnTo>
                  <a:lnTo>
                    <a:pt x="2106" y="666"/>
                  </a:lnTo>
                  <a:lnTo>
                    <a:pt x="2088" y="642"/>
                  </a:lnTo>
                  <a:lnTo>
                    <a:pt x="2088" y="678"/>
                  </a:lnTo>
                  <a:lnTo>
                    <a:pt x="2058" y="702"/>
                  </a:lnTo>
                  <a:lnTo>
                    <a:pt x="2076" y="636"/>
                  </a:lnTo>
                  <a:lnTo>
                    <a:pt x="2082" y="636"/>
                  </a:lnTo>
                  <a:lnTo>
                    <a:pt x="2094" y="624"/>
                  </a:lnTo>
                  <a:lnTo>
                    <a:pt x="2094" y="606"/>
                  </a:lnTo>
                  <a:lnTo>
                    <a:pt x="2088" y="600"/>
                  </a:lnTo>
                  <a:lnTo>
                    <a:pt x="2082" y="600"/>
                  </a:lnTo>
                  <a:lnTo>
                    <a:pt x="2064" y="618"/>
                  </a:lnTo>
                  <a:lnTo>
                    <a:pt x="2076" y="582"/>
                  </a:lnTo>
                  <a:lnTo>
                    <a:pt x="2070" y="582"/>
                  </a:lnTo>
                  <a:lnTo>
                    <a:pt x="2064" y="576"/>
                  </a:lnTo>
                  <a:lnTo>
                    <a:pt x="2064" y="570"/>
                  </a:lnTo>
                  <a:lnTo>
                    <a:pt x="2040" y="546"/>
                  </a:lnTo>
                  <a:lnTo>
                    <a:pt x="2034" y="546"/>
                  </a:lnTo>
                  <a:lnTo>
                    <a:pt x="2022" y="564"/>
                  </a:lnTo>
                  <a:lnTo>
                    <a:pt x="2016" y="552"/>
                  </a:lnTo>
                  <a:lnTo>
                    <a:pt x="2004" y="546"/>
                  </a:lnTo>
                  <a:lnTo>
                    <a:pt x="1998" y="534"/>
                  </a:lnTo>
                  <a:lnTo>
                    <a:pt x="1986" y="528"/>
                  </a:lnTo>
                  <a:lnTo>
                    <a:pt x="1980" y="522"/>
                  </a:lnTo>
                  <a:lnTo>
                    <a:pt x="1968" y="516"/>
                  </a:lnTo>
                  <a:lnTo>
                    <a:pt x="1944" y="516"/>
                  </a:lnTo>
                  <a:lnTo>
                    <a:pt x="1932" y="510"/>
                  </a:lnTo>
                  <a:lnTo>
                    <a:pt x="1926" y="510"/>
                  </a:lnTo>
                  <a:lnTo>
                    <a:pt x="1914" y="498"/>
                  </a:lnTo>
                  <a:lnTo>
                    <a:pt x="1902" y="492"/>
                  </a:lnTo>
                  <a:lnTo>
                    <a:pt x="1896" y="480"/>
                  </a:lnTo>
                  <a:lnTo>
                    <a:pt x="1884" y="474"/>
                  </a:lnTo>
                  <a:lnTo>
                    <a:pt x="1878" y="486"/>
                  </a:lnTo>
                  <a:lnTo>
                    <a:pt x="1824" y="486"/>
                  </a:lnTo>
                  <a:lnTo>
                    <a:pt x="1812" y="498"/>
                  </a:lnTo>
                  <a:lnTo>
                    <a:pt x="1806" y="510"/>
                  </a:lnTo>
                  <a:lnTo>
                    <a:pt x="1806" y="522"/>
                  </a:lnTo>
                  <a:lnTo>
                    <a:pt x="1800" y="528"/>
                  </a:lnTo>
                  <a:lnTo>
                    <a:pt x="1800" y="534"/>
                  </a:lnTo>
                  <a:lnTo>
                    <a:pt x="1812" y="552"/>
                  </a:lnTo>
                  <a:lnTo>
                    <a:pt x="1776" y="552"/>
                  </a:lnTo>
                  <a:lnTo>
                    <a:pt x="1770" y="564"/>
                  </a:lnTo>
                  <a:lnTo>
                    <a:pt x="1758" y="576"/>
                  </a:lnTo>
                  <a:lnTo>
                    <a:pt x="1752" y="588"/>
                  </a:lnTo>
                  <a:lnTo>
                    <a:pt x="1752" y="594"/>
                  </a:lnTo>
                  <a:lnTo>
                    <a:pt x="1746" y="600"/>
                  </a:lnTo>
                  <a:lnTo>
                    <a:pt x="1746" y="612"/>
                  </a:lnTo>
                  <a:lnTo>
                    <a:pt x="1740" y="624"/>
                  </a:lnTo>
                  <a:lnTo>
                    <a:pt x="1728" y="636"/>
                  </a:lnTo>
                  <a:lnTo>
                    <a:pt x="1722" y="636"/>
                  </a:lnTo>
                  <a:lnTo>
                    <a:pt x="1728" y="630"/>
                  </a:lnTo>
                  <a:lnTo>
                    <a:pt x="1728" y="618"/>
                  </a:lnTo>
                  <a:lnTo>
                    <a:pt x="1734" y="606"/>
                  </a:lnTo>
                  <a:lnTo>
                    <a:pt x="1734" y="600"/>
                  </a:lnTo>
                  <a:lnTo>
                    <a:pt x="1740" y="588"/>
                  </a:lnTo>
                  <a:lnTo>
                    <a:pt x="1740" y="582"/>
                  </a:lnTo>
                  <a:lnTo>
                    <a:pt x="1734" y="576"/>
                  </a:lnTo>
                  <a:lnTo>
                    <a:pt x="1728" y="576"/>
                  </a:lnTo>
                  <a:lnTo>
                    <a:pt x="1722" y="582"/>
                  </a:lnTo>
                  <a:lnTo>
                    <a:pt x="1716" y="582"/>
                  </a:lnTo>
                  <a:lnTo>
                    <a:pt x="1704" y="594"/>
                  </a:lnTo>
                  <a:lnTo>
                    <a:pt x="1692" y="588"/>
                  </a:lnTo>
                  <a:lnTo>
                    <a:pt x="1656" y="588"/>
                  </a:lnTo>
                  <a:lnTo>
                    <a:pt x="1644" y="582"/>
                  </a:lnTo>
                  <a:lnTo>
                    <a:pt x="1632" y="570"/>
                  </a:lnTo>
                  <a:lnTo>
                    <a:pt x="1632" y="522"/>
                  </a:lnTo>
                  <a:lnTo>
                    <a:pt x="1626" y="516"/>
                  </a:lnTo>
                  <a:lnTo>
                    <a:pt x="1626" y="504"/>
                  </a:lnTo>
                  <a:lnTo>
                    <a:pt x="1620" y="504"/>
                  </a:lnTo>
                  <a:lnTo>
                    <a:pt x="1614" y="510"/>
                  </a:lnTo>
                  <a:lnTo>
                    <a:pt x="1602" y="516"/>
                  </a:lnTo>
                  <a:lnTo>
                    <a:pt x="1596" y="522"/>
                  </a:lnTo>
                  <a:lnTo>
                    <a:pt x="1590" y="534"/>
                  </a:lnTo>
                  <a:lnTo>
                    <a:pt x="1584" y="540"/>
                  </a:lnTo>
                  <a:lnTo>
                    <a:pt x="1560" y="552"/>
                  </a:lnTo>
                  <a:lnTo>
                    <a:pt x="1554" y="558"/>
                  </a:lnTo>
                  <a:lnTo>
                    <a:pt x="1512" y="558"/>
                  </a:lnTo>
                  <a:lnTo>
                    <a:pt x="1500" y="552"/>
                  </a:lnTo>
                  <a:lnTo>
                    <a:pt x="1542" y="540"/>
                  </a:lnTo>
                  <a:lnTo>
                    <a:pt x="1548" y="528"/>
                  </a:lnTo>
                  <a:lnTo>
                    <a:pt x="1566" y="510"/>
                  </a:lnTo>
                  <a:lnTo>
                    <a:pt x="1566" y="492"/>
                  </a:lnTo>
                  <a:lnTo>
                    <a:pt x="1572" y="486"/>
                  </a:lnTo>
                  <a:lnTo>
                    <a:pt x="1590" y="450"/>
                  </a:lnTo>
                  <a:lnTo>
                    <a:pt x="1626" y="414"/>
                  </a:lnTo>
                  <a:lnTo>
                    <a:pt x="1638" y="408"/>
                  </a:lnTo>
                  <a:lnTo>
                    <a:pt x="1656" y="390"/>
                  </a:lnTo>
                  <a:lnTo>
                    <a:pt x="1656" y="378"/>
                  </a:lnTo>
                  <a:lnTo>
                    <a:pt x="1662" y="366"/>
                  </a:lnTo>
                  <a:lnTo>
                    <a:pt x="1674" y="354"/>
                  </a:lnTo>
                  <a:lnTo>
                    <a:pt x="1686" y="348"/>
                  </a:lnTo>
                  <a:lnTo>
                    <a:pt x="1692" y="342"/>
                  </a:lnTo>
                  <a:lnTo>
                    <a:pt x="1704" y="336"/>
                  </a:lnTo>
                  <a:lnTo>
                    <a:pt x="1680" y="330"/>
                  </a:lnTo>
                  <a:lnTo>
                    <a:pt x="1698" y="312"/>
                  </a:lnTo>
                  <a:lnTo>
                    <a:pt x="1698" y="294"/>
                  </a:lnTo>
                  <a:lnTo>
                    <a:pt x="1692" y="288"/>
                  </a:lnTo>
                  <a:lnTo>
                    <a:pt x="1680" y="282"/>
                  </a:lnTo>
                  <a:lnTo>
                    <a:pt x="1662" y="282"/>
                  </a:lnTo>
                  <a:lnTo>
                    <a:pt x="1650" y="276"/>
                  </a:lnTo>
                  <a:lnTo>
                    <a:pt x="1644" y="270"/>
                  </a:lnTo>
                  <a:lnTo>
                    <a:pt x="1638" y="252"/>
                  </a:lnTo>
                  <a:lnTo>
                    <a:pt x="1632" y="216"/>
                  </a:lnTo>
                  <a:lnTo>
                    <a:pt x="1626" y="168"/>
                  </a:lnTo>
                  <a:lnTo>
                    <a:pt x="1620" y="138"/>
                  </a:lnTo>
                  <a:lnTo>
                    <a:pt x="1614" y="114"/>
                  </a:lnTo>
                  <a:lnTo>
                    <a:pt x="1608" y="96"/>
                  </a:lnTo>
                  <a:lnTo>
                    <a:pt x="1602" y="84"/>
                  </a:lnTo>
                  <a:lnTo>
                    <a:pt x="1590" y="78"/>
                  </a:lnTo>
                  <a:lnTo>
                    <a:pt x="1584" y="78"/>
                  </a:lnTo>
                  <a:lnTo>
                    <a:pt x="1584" y="90"/>
                  </a:lnTo>
                  <a:lnTo>
                    <a:pt x="1590" y="96"/>
                  </a:lnTo>
                  <a:lnTo>
                    <a:pt x="1590" y="108"/>
                  </a:lnTo>
                  <a:lnTo>
                    <a:pt x="1572" y="108"/>
                  </a:lnTo>
                  <a:lnTo>
                    <a:pt x="1572" y="102"/>
                  </a:lnTo>
                  <a:lnTo>
                    <a:pt x="1566" y="108"/>
                  </a:lnTo>
                  <a:lnTo>
                    <a:pt x="1560" y="120"/>
                  </a:lnTo>
                  <a:lnTo>
                    <a:pt x="1560" y="126"/>
                  </a:lnTo>
                  <a:lnTo>
                    <a:pt x="1554" y="132"/>
                  </a:lnTo>
                  <a:lnTo>
                    <a:pt x="1548" y="144"/>
                  </a:lnTo>
                  <a:lnTo>
                    <a:pt x="1536" y="156"/>
                  </a:lnTo>
                  <a:lnTo>
                    <a:pt x="1518" y="192"/>
                  </a:lnTo>
                  <a:lnTo>
                    <a:pt x="1518" y="210"/>
                  </a:lnTo>
                  <a:lnTo>
                    <a:pt x="1494" y="246"/>
                  </a:lnTo>
                  <a:lnTo>
                    <a:pt x="1488" y="246"/>
                  </a:lnTo>
                  <a:lnTo>
                    <a:pt x="1482" y="252"/>
                  </a:lnTo>
                  <a:lnTo>
                    <a:pt x="1464" y="252"/>
                  </a:lnTo>
                  <a:lnTo>
                    <a:pt x="1452" y="240"/>
                  </a:lnTo>
                  <a:lnTo>
                    <a:pt x="1446" y="246"/>
                  </a:lnTo>
                  <a:lnTo>
                    <a:pt x="1434" y="246"/>
                  </a:lnTo>
                  <a:lnTo>
                    <a:pt x="1428" y="240"/>
                  </a:lnTo>
                  <a:lnTo>
                    <a:pt x="1416" y="240"/>
                  </a:lnTo>
                  <a:lnTo>
                    <a:pt x="1410" y="246"/>
                  </a:lnTo>
                  <a:lnTo>
                    <a:pt x="1410" y="252"/>
                  </a:lnTo>
                  <a:lnTo>
                    <a:pt x="1404" y="258"/>
                  </a:lnTo>
                  <a:lnTo>
                    <a:pt x="1380" y="258"/>
                  </a:lnTo>
                  <a:lnTo>
                    <a:pt x="1368" y="246"/>
                  </a:lnTo>
                  <a:lnTo>
                    <a:pt x="1368" y="240"/>
                  </a:lnTo>
                  <a:lnTo>
                    <a:pt x="1350" y="234"/>
                  </a:lnTo>
                  <a:lnTo>
                    <a:pt x="1344" y="228"/>
                  </a:lnTo>
                  <a:lnTo>
                    <a:pt x="1338" y="216"/>
                  </a:lnTo>
                  <a:lnTo>
                    <a:pt x="1332" y="216"/>
                  </a:lnTo>
                  <a:lnTo>
                    <a:pt x="1320" y="222"/>
                  </a:lnTo>
                  <a:lnTo>
                    <a:pt x="1314" y="228"/>
                  </a:lnTo>
                  <a:lnTo>
                    <a:pt x="1302" y="234"/>
                  </a:lnTo>
                  <a:lnTo>
                    <a:pt x="1278" y="234"/>
                  </a:lnTo>
                  <a:lnTo>
                    <a:pt x="1278" y="222"/>
                  </a:lnTo>
                  <a:lnTo>
                    <a:pt x="1272" y="222"/>
                  </a:lnTo>
                  <a:lnTo>
                    <a:pt x="1260" y="228"/>
                  </a:lnTo>
                  <a:lnTo>
                    <a:pt x="1260" y="252"/>
                  </a:lnTo>
                  <a:lnTo>
                    <a:pt x="1272" y="264"/>
                  </a:lnTo>
                  <a:lnTo>
                    <a:pt x="1272" y="270"/>
                  </a:lnTo>
                  <a:lnTo>
                    <a:pt x="1278" y="276"/>
                  </a:lnTo>
                  <a:lnTo>
                    <a:pt x="1272" y="282"/>
                  </a:lnTo>
                  <a:lnTo>
                    <a:pt x="1254" y="282"/>
                  </a:lnTo>
                  <a:lnTo>
                    <a:pt x="1230" y="270"/>
                  </a:lnTo>
                  <a:lnTo>
                    <a:pt x="1224" y="270"/>
                  </a:lnTo>
                  <a:lnTo>
                    <a:pt x="1212" y="264"/>
                  </a:lnTo>
                  <a:lnTo>
                    <a:pt x="1212" y="270"/>
                  </a:lnTo>
                  <a:lnTo>
                    <a:pt x="1206" y="276"/>
                  </a:lnTo>
                  <a:lnTo>
                    <a:pt x="1200" y="276"/>
                  </a:lnTo>
                  <a:lnTo>
                    <a:pt x="1188" y="264"/>
                  </a:lnTo>
                  <a:lnTo>
                    <a:pt x="1176" y="264"/>
                  </a:lnTo>
                  <a:lnTo>
                    <a:pt x="1158" y="282"/>
                  </a:lnTo>
                  <a:lnTo>
                    <a:pt x="1158" y="288"/>
                  </a:lnTo>
                  <a:lnTo>
                    <a:pt x="1128" y="288"/>
                  </a:lnTo>
                  <a:lnTo>
                    <a:pt x="1122" y="300"/>
                  </a:lnTo>
                  <a:lnTo>
                    <a:pt x="1104" y="300"/>
                  </a:lnTo>
                  <a:lnTo>
                    <a:pt x="1092" y="312"/>
                  </a:lnTo>
                  <a:lnTo>
                    <a:pt x="1092" y="324"/>
                  </a:lnTo>
                  <a:lnTo>
                    <a:pt x="1086" y="330"/>
                  </a:lnTo>
                  <a:lnTo>
                    <a:pt x="1050" y="330"/>
                  </a:lnTo>
                  <a:lnTo>
                    <a:pt x="1044" y="318"/>
                  </a:lnTo>
                  <a:lnTo>
                    <a:pt x="1032" y="318"/>
                  </a:lnTo>
                  <a:lnTo>
                    <a:pt x="1002" y="282"/>
                  </a:lnTo>
                  <a:lnTo>
                    <a:pt x="1002" y="252"/>
                  </a:lnTo>
                  <a:lnTo>
                    <a:pt x="978" y="228"/>
                  </a:lnTo>
                  <a:lnTo>
                    <a:pt x="972" y="216"/>
                  </a:lnTo>
                  <a:lnTo>
                    <a:pt x="972" y="210"/>
                  </a:lnTo>
                  <a:lnTo>
                    <a:pt x="978" y="198"/>
                  </a:lnTo>
                  <a:lnTo>
                    <a:pt x="978" y="192"/>
                  </a:lnTo>
                  <a:lnTo>
                    <a:pt x="984" y="180"/>
                  </a:lnTo>
                  <a:lnTo>
                    <a:pt x="996" y="138"/>
                  </a:lnTo>
                  <a:lnTo>
                    <a:pt x="1008" y="126"/>
                  </a:lnTo>
                  <a:lnTo>
                    <a:pt x="1014" y="114"/>
                  </a:lnTo>
                  <a:lnTo>
                    <a:pt x="1014" y="102"/>
                  </a:lnTo>
                  <a:lnTo>
                    <a:pt x="1008" y="102"/>
                  </a:lnTo>
                  <a:lnTo>
                    <a:pt x="1002" y="96"/>
                  </a:lnTo>
                  <a:lnTo>
                    <a:pt x="1002" y="66"/>
                  </a:lnTo>
                  <a:lnTo>
                    <a:pt x="996" y="66"/>
                  </a:lnTo>
                  <a:lnTo>
                    <a:pt x="984" y="72"/>
                  </a:lnTo>
                  <a:lnTo>
                    <a:pt x="978" y="72"/>
                  </a:lnTo>
                  <a:lnTo>
                    <a:pt x="972" y="66"/>
                  </a:lnTo>
                  <a:lnTo>
                    <a:pt x="972" y="60"/>
                  </a:lnTo>
                  <a:lnTo>
                    <a:pt x="978" y="54"/>
                  </a:lnTo>
                  <a:lnTo>
                    <a:pt x="984" y="42"/>
                  </a:lnTo>
                  <a:lnTo>
                    <a:pt x="984" y="24"/>
                  </a:lnTo>
                  <a:lnTo>
                    <a:pt x="978" y="12"/>
                  </a:lnTo>
                  <a:lnTo>
                    <a:pt x="966" y="0"/>
                  </a:lnTo>
                  <a:lnTo>
                    <a:pt x="960" y="12"/>
                  </a:lnTo>
                  <a:lnTo>
                    <a:pt x="936" y="6"/>
                  </a:lnTo>
                  <a:lnTo>
                    <a:pt x="936" y="42"/>
                  </a:lnTo>
                  <a:lnTo>
                    <a:pt x="930" y="48"/>
                  </a:lnTo>
                  <a:lnTo>
                    <a:pt x="918" y="48"/>
                  </a:lnTo>
                  <a:lnTo>
                    <a:pt x="918" y="60"/>
                  </a:lnTo>
                  <a:lnTo>
                    <a:pt x="894" y="60"/>
                  </a:lnTo>
                  <a:lnTo>
                    <a:pt x="882" y="66"/>
                  </a:lnTo>
                  <a:lnTo>
                    <a:pt x="858" y="90"/>
                  </a:lnTo>
                  <a:lnTo>
                    <a:pt x="846" y="96"/>
                  </a:lnTo>
                  <a:lnTo>
                    <a:pt x="828" y="96"/>
                  </a:lnTo>
                  <a:lnTo>
                    <a:pt x="822" y="90"/>
                  </a:lnTo>
                  <a:lnTo>
                    <a:pt x="804" y="90"/>
                  </a:lnTo>
                  <a:lnTo>
                    <a:pt x="798" y="96"/>
                  </a:lnTo>
                  <a:lnTo>
                    <a:pt x="798" y="108"/>
                  </a:lnTo>
                  <a:lnTo>
                    <a:pt x="792" y="120"/>
                  </a:lnTo>
                  <a:lnTo>
                    <a:pt x="792" y="138"/>
                  </a:lnTo>
                  <a:lnTo>
                    <a:pt x="786" y="144"/>
                  </a:lnTo>
                  <a:lnTo>
                    <a:pt x="774" y="138"/>
                  </a:lnTo>
                  <a:lnTo>
                    <a:pt x="762" y="126"/>
                  </a:lnTo>
                  <a:lnTo>
                    <a:pt x="756" y="114"/>
                  </a:lnTo>
                  <a:lnTo>
                    <a:pt x="750" y="108"/>
                  </a:lnTo>
                  <a:lnTo>
                    <a:pt x="738" y="108"/>
                  </a:lnTo>
                  <a:lnTo>
                    <a:pt x="732" y="114"/>
                  </a:lnTo>
                  <a:lnTo>
                    <a:pt x="720" y="108"/>
                  </a:lnTo>
                  <a:lnTo>
                    <a:pt x="708" y="114"/>
                  </a:lnTo>
                  <a:lnTo>
                    <a:pt x="696" y="114"/>
                  </a:lnTo>
                  <a:lnTo>
                    <a:pt x="696" y="96"/>
                  </a:lnTo>
                  <a:lnTo>
                    <a:pt x="690" y="90"/>
                  </a:lnTo>
                  <a:lnTo>
                    <a:pt x="648" y="90"/>
                  </a:lnTo>
                  <a:lnTo>
                    <a:pt x="648" y="84"/>
                  </a:lnTo>
                  <a:lnTo>
                    <a:pt x="642" y="78"/>
                  </a:lnTo>
                  <a:lnTo>
                    <a:pt x="642" y="108"/>
                  </a:lnTo>
                  <a:lnTo>
                    <a:pt x="660" y="126"/>
                  </a:lnTo>
                  <a:lnTo>
                    <a:pt x="672" y="132"/>
                  </a:lnTo>
                  <a:lnTo>
                    <a:pt x="678" y="138"/>
                  </a:lnTo>
                  <a:lnTo>
                    <a:pt x="678" y="168"/>
                  </a:lnTo>
                  <a:lnTo>
                    <a:pt x="672" y="174"/>
                  </a:lnTo>
                  <a:lnTo>
                    <a:pt x="684" y="186"/>
                  </a:lnTo>
                  <a:lnTo>
                    <a:pt x="690" y="198"/>
                  </a:lnTo>
                  <a:lnTo>
                    <a:pt x="690" y="228"/>
                  </a:lnTo>
                  <a:lnTo>
                    <a:pt x="738" y="234"/>
                  </a:lnTo>
                  <a:lnTo>
                    <a:pt x="744" y="240"/>
                  </a:lnTo>
                  <a:lnTo>
                    <a:pt x="744" y="246"/>
                  </a:lnTo>
                  <a:lnTo>
                    <a:pt x="738" y="258"/>
                  </a:lnTo>
                  <a:lnTo>
                    <a:pt x="732" y="264"/>
                  </a:lnTo>
                  <a:lnTo>
                    <a:pt x="690" y="264"/>
                  </a:lnTo>
                  <a:lnTo>
                    <a:pt x="690" y="294"/>
                  </a:lnTo>
                  <a:lnTo>
                    <a:pt x="684" y="306"/>
                  </a:lnTo>
                  <a:lnTo>
                    <a:pt x="648" y="324"/>
                  </a:lnTo>
                  <a:lnTo>
                    <a:pt x="642" y="330"/>
                  </a:lnTo>
                  <a:lnTo>
                    <a:pt x="624" y="330"/>
                  </a:lnTo>
                  <a:lnTo>
                    <a:pt x="612" y="342"/>
                  </a:lnTo>
                  <a:lnTo>
                    <a:pt x="600" y="366"/>
                  </a:lnTo>
                  <a:lnTo>
                    <a:pt x="588" y="378"/>
                  </a:lnTo>
                  <a:lnTo>
                    <a:pt x="582" y="378"/>
                  </a:lnTo>
                  <a:lnTo>
                    <a:pt x="582" y="354"/>
                  </a:lnTo>
                  <a:lnTo>
                    <a:pt x="576" y="348"/>
                  </a:lnTo>
                  <a:lnTo>
                    <a:pt x="570" y="354"/>
                  </a:lnTo>
                  <a:lnTo>
                    <a:pt x="558" y="360"/>
                  </a:lnTo>
                  <a:lnTo>
                    <a:pt x="552" y="366"/>
                  </a:lnTo>
                  <a:lnTo>
                    <a:pt x="540" y="372"/>
                  </a:lnTo>
                  <a:lnTo>
                    <a:pt x="534" y="372"/>
                  </a:lnTo>
                  <a:lnTo>
                    <a:pt x="522" y="366"/>
                  </a:lnTo>
                  <a:lnTo>
                    <a:pt x="516" y="366"/>
                  </a:lnTo>
                  <a:lnTo>
                    <a:pt x="504" y="354"/>
                  </a:lnTo>
                  <a:lnTo>
                    <a:pt x="504" y="348"/>
                  </a:lnTo>
                  <a:lnTo>
                    <a:pt x="498" y="336"/>
                  </a:lnTo>
                  <a:lnTo>
                    <a:pt x="492" y="330"/>
                  </a:lnTo>
                  <a:lnTo>
                    <a:pt x="468" y="330"/>
                  </a:lnTo>
                  <a:lnTo>
                    <a:pt x="468" y="300"/>
                  </a:lnTo>
                  <a:lnTo>
                    <a:pt x="462" y="288"/>
                  </a:lnTo>
                  <a:lnTo>
                    <a:pt x="462" y="276"/>
                  </a:lnTo>
                  <a:lnTo>
                    <a:pt x="456" y="270"/>
                  </a:lnTo>
                  <a:lnTo>
                    <a:pt x="456" y="258"/>
                  </a:lnTo>
                  <a:lnTo>
                    <a:pt x="450" y="258"/>
                  </a:lnTo>
                  <a:lnTo>
                    <a:pt x="420" y="288"/>
                  </a:lnTo>
                  <a:lnTo>
                    <a:pt x="396" y="264"/>
                  </a:lnTo>
                  <a:lnTo>
                    <a:pt x="390" y="264"/>
                  </a:lnTo>
                  <a:lnTo>
                    <a:pt x="384" y="270"/>
                  </a:lnTo>
                  <a:lnTo>
                    <a:pt x="384" y="288"/>
                  </a:lnTo>
                  <a:lnTo>
                    <a:pt x="318" y="294"/>
                  </a:lnTo>
                  <a:lnTo>
                    <a:pt x="306" y="282"/>
                  </a:lnTo>
                  <a:lnTo>
                    <a:pt x="288" y="282"/>
                  </a:lnTo>
                  <a:lnTo>
                    <a:pt x="282" y="288"/>
                  </a:lnTo>
                  <a:lnTo>
                    <a:pt x="276" y="300"/>
                  </a:lnTo>
                  <a:lnTo>
                    <a:pt x="276" y="312"/>
                  </a:lnTo>
                  <a:lnTo>
                    <a:pt x="282" y="324"/>
                  </a:lnTo>
                  <a:lnTo>
                    <a:pt x="282" y="336"/>
                  </a:lnTo>
                  <a:lnTo>
                    <a:pt x="306" y="348"/>
                  </a:lnTo>
                  <a:lnTo>
                    <a:pt x="318" y="342"/>
                  </a:lnTo>
                  <a:lnTo>
                    <a:pt x="330" y="354"/>
                  </a:lnTo>
                  <a:lnTo>
                    <a:pt x="330" y="360"/>
                  </a:lnTo>
                  <a:lnTo>
                    <a:pt x="336" y="366"/>
                  </a:lnTo>
                  <a:lnTo>
                    <a:pt x="336" y="372"/>
                  </a:lnTo>
                  <a:lnTo>
                    <a:pt x="330" y="378"/>
                  </a:lnTo>
                  <a:lnTo>
                    <a:pt x="300" y="378"/>
                  </a:lnTo>
                  <a:lnTo>
                    <a:pt x="294" y="372"/>
                  </a:lnTo>
                  <a:lnTo>
                    <a:pt x="264" y="378"/>
                  </a:lnTo>
                  <a:lnTo>
                    <a:pt x="258" y="444"/>
                  </a:lnTo>
                  <a:lnTo>
                    <a:pt x="264" y="444"/>
                  </a:lnTo>
                  <a:lnTo>
                    <a:pt x="276" y="456"/>
                  </a:lnTo>
                  <a:lnTo>
                    <a:pt x="288" y="462"/>
                  </a:lnTo>
                  <a:lnTo>
                    <a:pt x="294" y="468"/>
                  </a:lnTo>
                  <a:lnTo>
                    <a:pt x="294" y="492"/>
                  </a:lnTo>
                  <a:lnTo>
                    <a:pt x="300" y="498"/>
                  </a:lnTo>
                  <a:lnTo>
                    <a:pt x="300" y="504"/>
                  </a:lnTo>
                  <a:lnTo>
                    <a:pt x="312" y="516"/>
                  </a:lnTo>
                  <a:lnTo>
                    <a:pt x="318" y="528"/>
                  </a:lnTo>
                  <a:lnTo>
                    <a:pt x="318" y="540"/>
                  </a:lnTo>
                  <a:lnTo>
                    <a:pt x="312" y="552"/>
                  </a:lnTo>
                  <a:lnTo>
                    <a:pt x="300" y="564"/>
                  </a:lnTo>
                  <a:lnTo>
                    <a:pt x="306" y="612"/>
                  </a:lnTo>
                  <a:lnTo>
                    <a:pt x="288" y="660"/>
                  </a:lnTo>
                  <a:lnTo>
                    <a:pt x="282" y="732"/>
                  </a:lnTo>
                  <a:lnTo>
                    <a:pt x="282" y="762"/>
                  </a:lnTo>
                  <a:lnTo>
                    <a:pt x="276" y="774"/>
                  </a:lnTo>
                  <a:lnTo>
                    <a:pt x="270" y="780"/>
                  </a:lnTo>
                  <a:lnTo>
                    <a:pt x="252" y="780"/>
                  </a:lnTo>
                  <a:lnTo>
                    <a:pt x="252" y="774"/>
                  </a:lnTo>
                  <a:lnTo>
                    <a:pt x="240" y="762"/>
                  </a:lnTo>
                  <a:lnTo>
                    <a:pt x="222" y="762"/>
                  </a:lnTo>
                  <a:lnTo>
                    <a:pt x="216" y="768"/>
                  </a:lnTo>
                  <a:lnTo>
                    <a:pt x="210" y="780"/>
                  </a:lnTo>
                  <a:lnTo>
                    <a:pt x="204" y="786"/>
                  </a:lnTo>
                  <a:lnTo>
                    <a:pt x="174" y="780"/>
                  </a:lnTo>
                  <a:lnTo>
                    <a:pt x="168" y="792"/>
                  </a:lnTo>
                  <a:lnTo>
                    <a:pt x="138" y="792"/>
                  </a:lnTo>
                  <a:lnTo>
                    <a:pt x="126" y="798"/>
                  </a:lnTo>
                  <a:lnTo>
                    <a:pt x="120" y="804"/>
                  </a:lnTo>
                  <a:lnTo>
                    <a:pt x="108" y="810"/>
                  </a:lnTo>
                  <a:lnTo>
                    <a:pt x="96" y="822"/>
                  </a:lnTo>
                  <a:lnTo>
                    <a:pt x="96" y="828"/>
                  </a:lnTo>
                  <a:lnTo>
                    <a:pt x="90" y="834"/>
                  </a:lnTo>
                  <a:lnTo>
                    <a:pt x="90" y="840"/>
                  </a:lnTo>
                  <a:lnTo>
                    <a:pt x="66" y="840"/>
                  </a:lnTo>
                  <a:lnTo>
                    <a:pt x="66" y="894"/>
                  </a:lnTo>
                  <a:lnTo>
                    <a:pt x="48" y="912"/>
                  </a:lnTo>
                  <a:lnTo>
                    <a:pt x="48" y="924"/>
                  </a:lnTo>
                  <a:lnTo>
                    <a:pt x="54" y="930"/>
                  </a:lnTo>
                  <a:lnTo>
                    <a:pt x="54" y="948"/>
                  </a:lnTo>
                  <a:lnTo>
                    <a:pt x="60" y="954"/>
                  </a:lnTo>
                  <a:lnTo>
                    <a:pt x="54" y="954"/>
                  </a:lnTo>
                  <a:lnTo>
                    <a:pt x="48" y="948"/>
                  </a:lnTo>
                  <a:lnTo>
                    <a:pt x="18" y="978"/>
                  </a:lnTo>
                  <a:lnTo>
                    <a:pt x="12" y="990"/>
                  </a:lnTo>
                  <a:lnTo>
                    <a:pt x="12" y="1014"/>
                  </a:lnTo>
                  <a:lnTo>
                    <a:pt x="18" y="1020"/>
                  </a:lnTo>
                  <a:lnTo>
                    <a:pt x="6" y="1026"/>
                  </a:lnTo>
                  <a:lnTo>
                    <a:pt x="0" y="1032"/>
                  </a:lnTo>
                  <a:lnTo>
                    <a:pt x="0" y="1044"/>
                  </a:lnTo>
                  <a:lnTo>
                    <a:pt x="6" y="1050"/>
                  </a:lnTo>
                  <a:lnTo>
                    <a:pt x="18" y="1056"/>
                  </a:lnTo>
                  <a:lnTo>
                    <a:pt x="24" y="1080"/>
                  </a:lnTo>
                  <a:lnTo>
                    <a:pt x="24" y="1086"/>
                  </a:lnTo>
                  <a:lnTo>
                    <a:pt x="30" y="1092"/>
                  </a:lnTo>
                  <a:lnTo>
                    <a:pt x="42" y="1116"/>
                  </a:lnTo>
                  <a:lnTo>
                    <a:pt x="54" y="1128"/>
                  </a:lnTo>
                  <a:lnTo>
                    <a:pt x="66" y="1134"/>
                  </a:lnTo>
                  <a:lnTo>
                    <a:pt x="90" y="1158"/>
                  </a:lnTo>
                  <a:lnTo>
                    <a:pt x="84" y="1164"/>
                  </a:lnTo>
                  <a:lnTo>
                    <a:pt x="78" y="1176"/>
                  </a:lnTo>
                  <a:lnTo>
                    <a:pt x="66" y="1182"/>
                  </a:lnTo>
                  <a:lnTo>
                    <a:pt x="60" y="1188"/>
                  </a:lnTo>
                  <a:lnTo>
                    <a:pt x="102" y="1188"/>
                  </a:lnTo>
                  <a:lnTo>
                    <a:pt x="114" y="1194"/>
                  </a:lnTo>
                  <a:lnTo>
                    <a:pt x="120" y="1194"/>
                  </a:lnTo>
                  <a:lnTo>
                    <a:pt x="126" y="1200"/>
                  </a:lnTo>
                  <a:lnTo>
                    <a:pt x="126" y="1212"/>
                  </a:lnTo>
                  <a:lnTo>
                    <a:pt x="132" y="1224"/>
                  </a:lnTo>
                  <a:lnTo>
                    <a:pt x="138" y="1230"/>
                  </a:lnTo>
                  <a:lnTo>
                    <a:pt x="138" y="1236"/>
                  </a:lnTo>
                  <a:lnTo>
                    <a:pt x="198" y="1230"/>
                  </a:lnTo>
                  <a:lnTo>
                    <a:pt x="252" y="1182"/>
                  </a:lnTo>
                  <a:lnTo>
                    <a:pt x="252" y="1194"/>
                  </a:lnTo>
                  <a:lnTo>
                    <a:pt x="258" y="1206"/>
                  </a:lnTo>
                  <a:lnTo>
                    <a:pt x="258" y="1224"/>
                  </a:lnTo>
                  <a:lnTo>
                    <a:pt x="252" y="1230"/>
                  </a:lnTo>
                  <a:lnTo>
                    <a:pt x="252" y="1242"/>
                  </a:lnTo>
                  <a:lnTo>
                    <a:pt x="246" y="1254"/>
                  </a:lnTo>
                  <a:lnTo>
                    <a:pt x="246" y="1266"/>
                  </a:lnTo>
                  <a:lnTo>
                    <a:pt x="252" y="1284"/>
                  </a:lnTo>
                  <a:lnTo>
                    <a:pt x="252" y="1314"/>
                  </a:lnTo>
                  <a:lnTo>
                    <a:pt x="264" y="1308"/>
                  </a:lnTo>
                  <a:lnTo>
                    <a:pt x="264" y="1314"/>
                  </a:lnTo>
                  <a:lnTo>
                    <a:pt x="270" y="1320"/>
                  </a:lnTo>
                  <a:lnTo>
                    <a:pt x="282" y="1320"/>
                  </a:lnTo>
                  <a:lnTo>
                    <a:pt x="282" y="1314"/>
                  </a:lnTo>
                  <a:lnTo>
                    <a:pt x="288" y="1314"/>
                  </a:lnTo>
                  <a:lnTo>
                    <a:pt x="294" y="1308"/>
                  </a:lnTo>
                  <a:lnTo>
                    <a:pt x="324" y="1308"/>
                  </a:lnTo>
                  <a:lnTo>
                    <a:pt x="336" y="1314"/>
                  </a:lnTo>
                  <a:lnTo>
                    <a:pt x="366" y="1314"/>
                  </a:lnTo>
                  <a:lnTo>
                    <a:pt x="372" y="1320"/>
                  </a:lnTo>
                  <a:lnTo>
                    <a:pt x="372" y="1326"/>
                  </a:lnTo>
                  <a:lnTo>
                    <a:pt x="390" y="1326"/>
                  </a:lnTo>
                  <a:lnTo>
                    <a:pt x="414" y="1314"/>
                  </a:lnTo>
                  <a:lnTo>
                    <a:pt x="420" y="1308"/>
                  </a:lnTo>
                  <a:lnTo>
                    <a:pt x="432" y="1290"/>
                  </a:lnTo>
                  <a:lnTo>
                    <a:pt x="468" y="1290"/>
                  </a:lnTo>
                  <a:lnTo>
                    <a:pt x="474" y="1260"/>
                  </a:lnTo>
                  <a:lnTo>
                    <a:pt x="510" y="1260"/>
                  </a:lnTo>
                  <a:lnTo>
                    <a:pt x="510" y="1254"/>
                  </a:lnTo>
                  <a:lnTo>
                    <a:pt x="516" y="1248"/>
                  </a:lnTo>
                  <a:lnTo>
                    <a:pt x="522" y="1236"/>
                  </a:lnTo>
                  <a:lnTo>
                    <a:pt x="528" y="1230"/>
                  </a:lnTo>
                  <a:lnTo>
                    <a:pt x="540" y="1224"/>
                  </a:lnTo>
                  <a:lnTo>
                    <a:pt x="576" y="1224"/>
                  </a:lnTo>
                  <a:lnTo>
                    <a:pt x="588" y="1212"/>
                  </a:lnTo>
                  <a:lnTo>
                    <a:pt x="600" y="1224"/>
                  </a:lnTo>
                  <a:lnTo>
                    <a:pt x="606" y="1224"/>
                  </a:lnTo>
                  <a:lnTo>
                    <a:pt x="606" y="1218"/>
                  </a:lnTo>
                  <a:lnTo>
                    <a:pt x="618" y="1212"/>
                  </a:lnTo>
                  <a:lnTo>
                    <a:pt x="630" y="1212"/>
                  </a:lnTo>
                  <a:lnTo>
                    <a:pt x="630" y="1242"/>
                  </a:lnTo>
                  <a:lnTo>
                    <a:pt x="624" y="1248"/>
                  </a:lnTo>
                  <a:lnTo>
                    <a:pt x="624" y="1254"/>
                  </a:lnTo>
                  <a:lnTo>
                    <a:pt x="618" y="1260"/>
                  </a:lnTo>
                  <a:lnTo>
                    <a:pt x="618" y="1290"/>
                  </a:lnTo>
                  <a:lnTo>
                    <a:pt x="624" y="1296"/>
                  </a:lnTo>
                  <a:lnTo>
                    <a:pt x="630" y="1308"/>
                  </a:lnTo>
                  <a:lnTo>
                    <a:pt x="630" y="1326"/>
                  </a:lnTo>
                  <a:lnTo>
                    <a:pt x="624" y="1332"/>
                  </a:lnTo>
                  <a:lnTo>
                    <a:pt x="624" y="1344"/>
                  </a:lnTo>
                  <a:lnTo>
                    <a:pt x="636" y="1356"/>
                  </a:lnTo>
                  <a:lnTo>
                    <a:pt x="648" y="1362"/>
                  </a:lnTo>
                  <a:lnTo>
                    <a:pt x="654" y="1368"/>
                  </a:lnTo>
                  <a:lnTo>
                    <a:pt x="660" y="1398"/>
                  </a:lnTo>
                  <a:lnTo>
                    <a:pt x="684" y="1398"/>
                  </a:lnTo>
                  <a:lnTo>
                    <a:pt x="690" y="1404"/>
                  </a:lnTo>
                  <a:lnTo>
                    <a:pt x="690" y="1410"/>
                  </a:lnTo>
                  <a:lnTo>
                    <a:pt x="696" y="1422"/>
                  </a:lnTo>
                  <a:lnTo>
                    <a:pt x="696" y="1428"/>
                  </a:lnTo>
                  <a:lnTo>
                    <a:pt x="702" y="1434"/>
                  </a:lnTo>
                  <a:lnTo>
                    <a:pt x="714" y="1440"/>
                  </a:lnTo>
                  <a:lnTo>
                    <a:pt x="744" y="1440"/>
                  </a:lnTo>
                  <a:lnTo>
                    <a:pt x="750" y="1434"/>
                  </a:lnTo>
                  <a:lnTo>
                    <a:pt x="756" y="1446"/>
                  </a:lnTo>
                  <a:lnTo>
                    <a:pt x="768" y="1452"/>
                  </a:lnTo>
                  <a:lnTo>
                    <a:pt x="780" y="1452"/>
                  </a:lnTo>
                  <a:lnTo>
                    <a:pt x="786" y="1446"/>
                  </a:lnTo>
                  <a:lnTo>
                    <a:pt x="798" y="1446"/>
                  </a:lnTo>
                  <a:lnTo>
                    <a:pt x="798" y="1452"/>
                  </a:lnTo>
                  <a:lnTo>
                    <a:pt x="804" y="1464"/>
                  </a:lnTo>
                  <a:lnTo>
                    <a:pt x="816" y="1470"/>
                  </a:lnTo>
                  <a:lnTo>
                    <a:pt x="828" y="1482"/>
                  </a:lnTo>
                  <a:lnTo>
                    <a:pt x="840" y="1488"/>
                  </a:lnTo>
                  <a:lnTo>
                    <a:pt x="864" y="1488"/>
                  </a:lnTo>
                  <a:lnTo>
                    <a:pt x="864" y="1494"/>
                  </a:lnTo>
                  <a:lnTo>
                    <a:pt x="876" y="1506"/>
                  </a:lnTo>
                  <a:lnTo>
                    <a:pt x="888" y="1512"/>
                  </a:lnTo>
                  <a:lnTo>
                    <a:pt x="894" y="1518"/>
                  </a:lnTo>
                  <a:lnTo>
                    <a:pt x="954" y="1518"/>
                  </a:lnTo>
                  <a:lnTo>
                    <a:pt x="978" y="1530"/>
                  </a:lnTo>
                  <a:lnTo>
                    <a:pt x="984" y="1542"/>
                  </a:lnTo>
                  <a:lnTo>
                    <a:pt x="990" y="1548"/>
                  </a:lnTo>
                  <a:lnTo>
                    <a:pt x="990" y="1578"/>
                  </a:lnTo>
                  <a:lnTo>
                    <a:pt x="996" y="1590"/>
                  </a:lnTo>
                  <a:lnTo>
                    <a:pt x="1002" y="1596"/>
                  </a:lnTo>
                  <a:lnTo>
                    <a:pt x="1008" y="1608"/>
                  </a:lnTo>
                  <a:lnTo>
                    <a:pt x="1008" y="1638"/>
                  </a:lnTo>
                  <a:lnTo>
                    <a:pt x="990" y="1638"/>
                  </a:lnTo>
                  <a:lnTo>
                    <a:pt x="990" y="1644"/>
                  </a:lnTo>
                  <a:lnTo>
                    <a:pt x="996" y="1650"/>
                  </a:lnTo>
                  <a:lnTo>
                    <a:pt x="1002" y="1662"/>
                  </a:lnTo>
                  <a:lnTo>
                    <a:pt x="1014" y="1668"/>
                  </a:lnTo>
                  <a:lnTo>
                    <a:pt x="1020" y="1674"/>
                  </a:lnTo>
                  <a:lnTo>
                    <a:pt x="1014" y="1686"/>
                  </a:lnTo>
                  <a:lnTo>
                    <a:pt x="1014" y="1728"/>
                  </a:lnTo>
                  <a:lnTo>
                    <a:pt x="1020" y="1734"/>
                  </a:lnTo>
                  <a:lnTo>
                    <a:pt x="1050" y="1740"/>
                  </a:lnTo>
                  <a:lnTo>
                    <a:pt x="1098" y="1746"/>
                  </a:lnTo>
                  <a:lnTo>
                    <a:pt x="1158" y="1746"/>
                  </a:lnTo>
                  <a:lnTo>
                    <a:pt x="1158" y="1752"/>
                  </a:lnTo>
                  <a:lnTo>
                    <a:pt x="1152" y="1758"/>
                  </a:lnTo>
                  <a:lnTo>
                    <a:pt x="1152" y="1770"/>
                  </a:lnTo>
                  <a:lnTo>
                    <a:pt x="1146" y="1788"/>
                  </a:lnTo>
                  <a:lnTo>
                    <a:pt x="1146" y="1800"/>
                  </a:lnTo>
                  <a:lnTo>
                    <a:pt x="1152" y="1812"/>
                  </a:lnTo>
                  <a:lnTo>
                    <a:pt x="1164" y="1818"/>
                  </a:lnTo>
                  <a:lnTo>
                    <a:pt x="1170" y="1824"/>
                  </a:lnTo>
                  <a:lnTo>
                    <a:pt x="1194" y="1836"/>
                  </a:lnTo>
                  <a:lnTo>
                    <a:pt x="1206" y="1848"/>
                  </a:lnTo>
                  <a:lnTo>
                    <a:pt x="1212" y="1860"/>
                  </a:lnTo>
                  <a:lnTo>
                    <a:pt x="1224" y="1896"/>
                  </a:lnTo>
                  <a:lnTo>
                    <a:pt x="1224" y="1908"/>
                  </a:lnTo>
                  <a:lnTo>
                    <a:pt x="1218" y="1920"/>
                  </a:lnTo>
                  <a:lnTo>
                    <a:pt x="1218" y="1944"/>
                  </a:lnTo>
                  <a:lnTo>
                    <a:pt x="1212" y="1950"/>
                  </a:lnTo>
                  <a:lnTo>
                    <a:pt x="1212" y="1956"/>
                  </a:lnTo>
                  <a:lnTo>
                    <a:pt x="1218" y="1968"/>
                  </a:lnTo>
                  <a:lnTo>
                    <a:pt x="1212" y="1980"/>
                  </a:lnTo>
                  <a:lnTo>
                    <a:pt x="1206" y="1986"/>
                  </a:lnTo>
                  <a:lnTo>
                    <a:pt x="1200" y="1998"/>
                  </a:lnTo>
                  <a:lnTo>
                    <a:pt x="1200" y="2022"/>
                  </a:lnTo>
                  <a:lnTo>
                    <a:pt x="1206" y="2028"/>
                  </a:lnTo>
                  <a:lnTo>
                    <a:pt x="1218" y="2034"/>
                  </a:lnTo>
                  <a:lnTo>
                    <a:pt x="1212" y="2040"/>
                  </a:lnTo>
                  <a:lnTo>
                    <a:pt x="1200" y="2046"/>
                  </a:lnTo>
                  <a:lnTo>
                    <a:pt x="1194" y="2052"/>
                  </a:lnTo>
                  <a:lnTo>
                    <a:pt x="1194" y="2064"/>
                  </a:lnTo>
                  <a:lnTo>
                    <a:pt x="1200" y="2070"/>
                  </a:lnTo>
                  <a:lnTo>
                    <a:pt x="1212" y="2076"/>
                  </a:lnTo>
                  <a:lnTo>
                    <a:pt x="1212" y="2112"/>
                  </a:lnTo>
                  <a:lnTo>
                    <a:pt x="1224" y="2112"/>
                  </a:lnTo>
                  <a:lnTo>
                    <a:pt x="1224" y="2130"/>
                  </a:lnTo>
                  <a:lnTo>
                    <a:pt x="1218" y="2142"/>
                  </a:lnTo>
                  <a:lnTo>
                    <a:pt x="1218" y="2184"/>
                  </a:lnTo>
                  <a:lnTo>
                    <a:pt x="1224" y="2196"/>
                  </a:lnTo>
                  <a:lnTo>
                    <a:pt x="1230" y="2202"/>
                  </a:lnTo>
                  <a:lnTo>
                    <a:pt x="1266" y="2214"/>
                  </a:lnTo>
                  <a:lnTo>
                    <a:pt x="1308" y="2220"/>
                  </a:lnTo>
                  <a:lnTo>
                    <a:pt x="1380" y="2220"/>
                  </a:lnTo>
                  <a:lnTo>
                    <a:pt x="1392" y="2226"/>
                  </a:lnTo>
                  <a:lnTo>
                    <a:pt x="1398" y="2232"/>
                  </a:lnTo>
                  <a:lnTo>
                    <a:pt x="1398" y="2256"/>
                  </a:lnTo>
                  <a:lnTo>
                    <a:pt x="1404" y="2274"/>
                  </a:lnTo>
                  <a:lnTo>
                    <a:pt x="1404" y="2298"/>
                  </a:lnTo>
                  <a:lnTo>
                    <a:pt x="1410" y="2316"/>
                  </a:lnTo>
                  <a:lnTo>
                    <a:pt x="1410" y="2334"/>
                  </a:lnTo>
                  <a:lnTo>
                    <a:pt x="1422" y="2358"/>
                  </a:lnTo>
                  <a:lnTo>
                    <a:pt x="1434" y="2364"/>
                  </a:lnTo>
                  <a:lnTo>
                    <a:pt x="1446" y="2364"/>
                  </a:lnTo>
                  <a:lnTo>
                    <a:pt x="1464" y="2346"/>
                  </a:lnTo>
                  <a:lnTo>
                    <a:pt x="1476" y="2346"/>
                  </a:lnTo>
                  <a:lnTo>
                    <a:pt x="1488" y="2352"/>
                  </a:lnTo>
                  <a:lnTo>
                    <a:pt x="1500" y="2364"/>
                  </a:lnTo>
                  <a:lnTo>
                    <a:pt x="1506" y="2376"/>
                  </a:lnTo>
                  <a:lnTo>
                    <a:pt x="1506" y="2394"/>
                  </a:lnTo>
                  <a:lnTo>
                    <a:pt x="1500" y="2412"/>
                  </a:lnTo>
                  <a:lnTo>
                    <a:pt x="1500" y="2442"/>
                  </a:lnTo>
                  <a:lnTo>
                    <a:pt x="1494" y="2448"/>
                  </a:lnTo>
                  <a:lnTo>
                    <a:pt x="1494" y="2454"/>
                  </a:lnTo>
                  <a:lnTo>
                    <a:pt x="1488" y="2466"/>
                  </a:lnTo>
                  <a:lnTo>
                    <a:pt x="1488" y="2478"/>
                  </a:lnTo>
                  <a:lnTo>
                    <a:pt x="1494" y="2496"/>
                  </a:lnTo>
                  <a:lnTo>
                    <a:pt x="1506" y="2490"/>
                  </a:lnTo>
                  <a:lnTo>
                    <a:pt x="1512" y="2484"/>
                  </a:lnTo>
                  <a:lnTo>
                    <a:pt x="1530" y="2484"/>
                  </a:lnTo>
                  <a:lnTo>
                    <a:pt x="1536" y="2490"/>
                  </a:lnTo>
                  <a:lnTo>
                    <a:pt x="1548" y="2514"/>
                  </a:lnTo>
                  <a:lnTo>
                    <a:pt x="1548" y="2526"/>
                  </a:lnTo>
                  <a:lnTo>
                    <a:pt x="1554" y="2526"/>
                  </a:lnTo>
                  <a:lnTo>
                    <a:pt x="1560" y="2532"/>
                  </a:lnTo>
                  <a:lnTo>
                    <a:pt x="1560" y="2562"/>
                  </a:lnTo>
                  <a:lnTo>
                    <a:pt x="1566" y="2580"/>
                  </a:lnTo>
                  <a:lnTo>
                    <a:pt x="1566" y="2616"/>
                  </a:lnTo>
                  <a:lnTo>
                    <a:pt x="1512" y="2634"/>
                  </a:lnTo>
                  <a:lnTo>
                    <a:pt x="1506" y="2640"/>
                  </a:lnTo>
                  <a:lnTo>
                    <a:pt x="1500" y="2652"/>
                  </a:lnTo>
                  <a:lnTo>
                    <a:pt x="1500" y="2670"/>
                  </a:lnTo>
                  <a:lnTo>
                    <a:pt x="1464" y="2670"/>
                  </a:lnTo>
                  <a:lnTo>
                    <a:pt x="1464" y="2688"/>
                  </a:lnTo>
                  <a:lnTo>
                    <a:pt x="1458" y="2694"/>
                  </a:lnTo>
                  <a:lnTo>
                    <a:pt x="1452" y="2718"/>
                  </a:lnTo>
                  <a:lnTo>
                    <a:pt x="1428" y="2724"/>
                  </a:lnTo>
                  <a:lnTo>
                    <a:pt x="1428" y="2736"/>
                  </a:lnTo>
                  <a:lnTo>
                    <a:pt x="1422" y="2748"/>
                  </a:lnTo>
                  <a:lnTo>
                    <a:pt x="1422" y="2760"/>
                  </a:lnTo>
                  <a:lnTo>
                    <a:pt x="1404" y="2778"/>
                  </a:lnTo>
                  <a:lnTo>
                    <a:pt x="1392" y="2778"/>
                  </a:lnTo>
                  <a:lnTo>
                    <a:pt x="1392" y="2802"/>
                  </a:lnTo>
                  <a:lnTo>
                    <a:pt x="1386" y="2808"/>
                  </a:lnTo>
                  <a:lnTo>
                    <a:pt x="1380" y="2820"/>
                  </a:lnTo>
                  <a:lnTo>
                    <a:pt x="1374" y="2826"/>
                  </a:lnTo>
                  <a:lnTo>
                    <a:pt x="1356" y="2826"/>
                  </a:lnTo>
                  <a:lnTo>
                    <a:pt x="1350" y="2832"/>
                  </a:lnTo>
                  <a:lnTo>
                    <a:pt x="1350" y="2844"/>
                  </a:lnTo>
                  <a:lnTo>
                    <a:pt x="1344" y="2856"/>
                  </a:lnTo>
                  <a:lnTo>
                    <a:pt x="1344" y="2868"/>
                  </a:lnTo>
                  <a:lnTo>
                    <a:pt x="1368" y="2868"/>
                  </a:lnTo>
                  <a:lnTo>
                    <a:pt x="1374" y="2862"/>
                  </a:lnTo>
                  <a:lnTo>
                    <a:pt x="1386" y="2856"/>
                  </a:lnTo>
                  <a:lnTo>
                    <a:pt x="1398" y="2856"/>
                  </a:lnTo>
                  <a:lnTo>
                    <a:pt x="1404" y="2862"/>
                  </a:lnTo>
                  <a:lnTo>
                    <a:pt x="1428" y="2874"/>
                  </a:lnTo>
                  <a:lnTo>
                    <a:pt x="1434" y="2886"/>
                  </a:lnTo>
                  <a:lnTo>
                    <a:pt x="1446" y="2892"/>
                  </a:lnTo>
                  <a:lnTo>
                    <a:pt x="1452" y="2898"/>
                  </a:lnTo>
                  <a:lnTo>
                    <a:pt x="1458" y="2910"/>
                  </a:lnTo>
                  <a:lnTo>
                    <a:pt x="1470" y="2922"/>
                  </a:lnTo>
                  <a:lnTo>
                    <a:pt x="1470" y="2934"/>
                  </a:lnTo>
                  <a:lnTo>
                    <a:pt x="1482" y="2934"/>
                  </a:lnTo>
                  <a:lnTo>
                    <a:pt x="1482" y="2928"/>
                  </a:lnTo>
                  <a:lnTo>
                    <a:pt x="1494" y="2916"/>
                  </a:lnTo>
                  <a:lnTo>
                    <a:pt x="1500" y="2916"/>
                  </a:lnTo>
                  <a:lnTo>
                    <a:pt x="1512" y="2922"/>
                  </a:lnTo>
                  <a:lnTo>
                    <a:pt x="1518" y="2934"/>
                  </a:lnTo>
                  <a:lnTo>
                    <a:pt x="1536" y="2952"/>
                  </a:lnTo>
                  <a:lnTo>
                    <a:pt x="1554" y="2952"/>
                  </a:lnTo>
                  <a:lnTo>
                    <a:pt x="1572" y="2970"/>
                  </a:lnTo>
                  <a:lnTo>
                    <a:pt x="1578" y="2970"/>
                  </a:lnTo>
                  <a:lnTo>
                    <a:pt x="1578" y="2982"/>
                  </a:lnTo>
                  <a:lnTo>
                    <a:pt x="1584" y="2988"/>
                  </a:lnTo>
                  <a:lnTo>
                    <a:pt x="1596" y="2994"/>
                  </a:lnTo>
                  <a:lnTo>
                    <a:pt x="1614" y="3000"/>
                  </a:lnTo>
                  <a:lnTo>
                    <a:pt x="1626" y="3000"/>
                  </a:lnTo>
                  <a:lnTo>
                    <a:pt x="1632" y="3012"/>
                  </a:lnTo>
                  <a:lnTo>
                    <a:pt x="1638" y="3018"/>
                  </a:lnTo>
                  <a:lnTo>
                    <a:pt x="1644" y="3030"/>
                  </a:lnTo>
                  <a:lnTo>
                    <a:pt x="1662" y="3048"/>
                  </a:lnTo>
                  <a:lnTo>
                    <a:pt x="1668" y="3048"/>
                  </a:lnTo>
                  <a:lnTo>
                    <a:pt x="1680" y="3054"/>
                  </a:lnTo>
                  <a:lnTo>
                    <a:pt x="1686" y="3054"/>
                  </a:lnTo>
                  <a:lnTo>
                    <a:pt x="1686" y="3066"/>
                  </a:lnTo>
                  <a:lnTo>
                    <a:pt x="1674" y="3090"/>
                  </a:lnTo>
                  <a:lnTo>
                    <a:pt x="1668" y="3096"/>
                  </a:lnTo>
                  <a:lnTo>
                    <a:pt x="1668" y="3120"/>
                  </a:lnTo>
                  <a:lnTo>
                    <a:pt x="1674" y="3120"/>
                  </a:lnTo>
                  <a:lnTo>
                    <a:pt x="1674" y="3150"/>
                  </a:lnTo>
                  <a:lnTo>
                    <a:pt x="1692" y="3150"/>
                  </a:lnTo>
                  <a:lnTo>
                    <a:pt x="1692" y="3144"/>
                  </a:lnTo>
                  <a:lnTo>
                    <a:pt x="1698" y="3132"/>
                  </a:lnTo>
                  <a:lnTo>
                    <a:pt x="1710" y="3126"/>
                  </a:lnTo>
                  <a:lnTo>
                    <a:pt x="1716" y="3114"/>
                  </a:lnTo>
                  <a:lnTo>
                    <a:pt x="1728" y="3102"/>
                  </a:lnTo>
                  <a:lnTo>
                    <a:pt x="1734" y="3090"/>
                  </a:lnTo>
                  <a:lnTo>
                    <a:pt x="1734" y="3060"/>
                  </a:lnTo>
                  <a:lnTo>
                    <a:pt x="1728" y="3054"/>
                  </a:lnTo>
                  <a:lnTo>
                    <a:pt x="1728" y="3048"/>
                  </a:lnTo>
                  <a:lnTo>
                    <a:pt x="1746" y="3018"/>
                  </a:lnTo>
                  <a:lnTo>
                    <a:pt x="1734" y="3012"/>
                  </a:lnTo>
                  <a:lnTo>
                    <a:pt x="1728" y="3000"/>
                  </a:lnTo>
                  <a:lnTo>
                    <a:pt x="1728" y="2988"/>
                  </a:lnTo>
                  <a:lnTo>
                    <a:pt x="1740" y="2976"/>
                  </a:lnTo>
                  <a:lnTo>
                    <a:pt x="1746" y="2976"/>
                  </a:lnTo>
                  <a:lnTo>
                    <a:pt x="1746" y="2952"/>
                  </a:lnTo>
                  <a:lnTo>
                    <a:pt x="1764" y="2952"/>
                  </a:lnTo>
                  <a:lnTo>
                    <a:pt x="1776" y="2940"/>
                  </a:lnTo>
                  <a:lnTo>
                    <a:pt x="1776" y="2904"/>
                  </a:lnTo>
                  <a:lnTo>
                    <a:pt x="1782" y="2898"/>
                  </a:lnTo>
                  <a:lnTo>
                    <a:pt x="1788" y="2886"/>
                  </a:lnTo>
                  <a:lnTo>
                    <a:pt x="1800" y="2874"/>
                  </a:lnTo>
                  <a:lnTo>
                    <a:pt x="1812" y="2868"/>
                  </a:lnTo>
                  <a:lnTo>
                    <a:pt x="1818" y="2862"/>
                  </a:lnTo>
                  <a:lnTo>
                    <a:pt x="1824" y="2862"/>
                  </a:lnTo>
                  <a:lnTo>
                    <a:pt x="1824" y="2898"/>
                  </a:lnTo>
                  <a:lnTo>
                    <a:pt x="1818" y="2904"/>
                  </a:lnTo>
                  <a:lnTo>
                    <a:pt x="1818" y="2910"/>
                  </a:lnTo>
                  <a:lnTo>
                    <a:pt x="1812" y="2916"/>
                  </a:lnTo>
                  <a:lnTo>
                    <a:pt x="1812" y="2934"/>
                  </a:lnTo>
                  <a:lnTo>
                    <a:pt x="1800" y="2940"/>
                  </a:lnTo>
                  <a:lnTo>
                    <a:pt x="1800" y="2952"/>
                  </a:lnTo>
                  <a:lnTo>
                    <a:pt x="1776" y="2982"/>
                  </a:lnTo>
                  <a:lnTo>
                    <a:pt x="1746" y="3006"/>
                  </a:lnTo>
                  <a:lnTo>
                    <a:pt x="1752" y="3012"/>
                  </a:lnTo>
                  <a:lnTo>
                    <a:pt x="1770" y="3012"/>
                  </a:lnTo>
                  <a:lnTo>
                    <a:pt x="1770" y="2994"/>
                  </a:lnTo>
                  <a:lnTo>
                    <a:pt x="1776" y="2988"/>
                  </a:lnTo>
                  <a:lnTo>
                    <a:pt x="1788" y="2988"/>
                  </a:lnTo>
                  <a:lnTo>
                    <a:pt x="1794" y="2982"/>
                  </a:lnTo>
                  <a:lnTo>
                    <a:pt x="1800" y="2982"/>
                  </a:lnTo>
                  <a:lnTo>
                    <a:pt x="1812" y="2964"/>
                  </a:lnTo>
                  <a:lnTo>
                    <a:pt x="1824" y="2940"/>
                  </a:lnTo>
                  <a:lnTo>
                    <a:pt x="1848" y="2880"/>
                  </a:lnTo>
                  <a:lnTo>
                    <a:pt x="1860" y="2832"/>
                  </a:lnTo>
                  <a:lnTo>
                    <a:pt x="1872" y="2808"/>
                  </a:lnTo>
                  <a:lnTo>
                    <a:pt x="1878" y="2790"/>
                  </a:lnTo>
                  <a:lnTo>
                    <a:pt x="1884" y="2778"/>
                  </a:lnTo>
                  <a:lnTo>
                    <a:pt x="1896" y="2772"/>
                  </a:lnTo>
                  <a:lnTo>
                    <a:pt x="1902" y="2760"/>
                  </a:lnTo>
                  <a:lnTo>
                    <a:pt x="1926" y="2736"/>
                  </a:lnTo>
                  <a:lnTo>
                    <a:pt x="1926" y="2724"/>
                  </a:lnTo>
                  <a:lnTo>
                    <a:pt x="1920" y="2718"/>
                  </a:lnTo>
                  <a:lnTo>
                    <a:pt x="1938" y="2706"/>
                  </a:lnTo>
                  <a:lnTo>
                    <a:pt x="1932" y="2670"/>
                  </a:lnTo>
                  <a:lnTo>
                    <a:pt x="1938" y="2646"/>
                  </a:lnTo>
                  <a:lnTo>
                    <a:pt x="1926" y="2640"/>
                  </a:lnTo>
                  <a:lnTo>
                    <a:pt x="1932" y="2634"/>
                  </a:lnTo>
                  <a:lnTo>
                    <a:pt x="1938" y="2622"/>
                  </a:lnTo>
                  <a:lnTo>
                    <a:pt x="1938" y="2610"/>
                  </a:lnTo>
                  <a:lnTo>
                    <a:pt x="1932" y="2604"/>
                  </a:lnTo>
                  <a:lnTo>
                    <a:pt x="1920" y="2598"/>
                  </a:lnTo>
                  <a:lnTo>
                    <a:pt x="1914" y="2592"/>
                  </a:lnTo>
                  <a:lnTo>
                    <a:pt x="1914" y="2556"/>
                  </a:lnTo>
                  <a:lnTo>
                    <a:pt x="1896" y="2544"/>
                  </a:lnTo>
                  <a:lnTo>
                    <a:pt x="1920" y="2544"/>
                  </a:lnTo>
                  <a:lnTo>
                    <a:pt x="1914" y="2520"/>
                  </a:lnTo>
                  <a:lnTo>
                    <a:pt x="1902" y="2508"/>
                  </a:lnTo>
                  <a:lnTo>
                    <a:pt x="1908" y="2508"/>
                  </a:lnTo>
                  <a:lnTo>
                    <a:pt x="1920" y="2502"/>
                  </a:lnTo>
                  <a:lnTo>
                    <a:pt x="1920" y="2490"/>
                  </a:lnTo>
                  <a:lnTo>
                    <a:pt x="1914" y="2490"/>
                  </a:lnTo>
                  <a:lnTo>
                    <a:pt x="1902" y="2484"/>
                  </a:lnTo>
                  <a:lnTo>
                    <a:pt x="1896" y="2478"/>
                  </a:lnTo>
                  <a:lnTo>
                    <a:pt x="1920" y="2460"/>
                  </a:lnTo>
                  <a:lnTo>
                    <a:pt x="1932" y="2472"/>
                  </a:lnTo>
                  <a:lnTo>
                    <a:pt x="1944" y="2478"/>
                  </a:lnTo>
                  <a:lnTo>
                    <a:pt x="1950" y="2478"/>
                  </a:lnTo>
                  <a:lnTo>
                    <a:pt x="1950" y="2448"/>
                  </a:lnTo>
                  <a:lnTo>
                    <a:pt x="1962" y="2424"/>
                  </a:lnTo>
                  <a:lnTo>
                    <a:pt x="1974" y="2418"/>
                  </a:lnTo>
                  <a:lnTo>
                    <a:pt x="1980" y="2418"/>
                  </a:lnTo>
                  <a:lnTo>
                    <a:pt x="2004" y="2406"/>
                  </a:lnTo>
                  <a:lnTo>
                    <a:pt x="2010" y="2394"/>
                  </a:lnTo>
                  <a:lnTo>
                    <a:pt x="2010" y="2382"/>
                  </a:lnTo>
                  <a:lnTo>
                    <a:pt x="2016" y="2376"/>
                  </a:lnTo>
                  <a:lnTo>
                    <a:pt x="2028" y="2376"/>
                  </a:lnTo>
                  <a:lnTo>
                    <a:pt x="2034" y="2370"/>
                  </a:lnTo>
                  <a:lnTo>
                    <a:pt x="2046" y="2370"/>
                  </a:lnTo>
                  <a:lnTo>
                    <a:pt x="2046" y="2358"/>
                  </a:lnTo>
                  <a:lnTo>
                    <a:pt x="2070" y="2358"/>
                  </a:lnTo>
                  <a:lnTo>
                    <a:pt x="2070" y="2340"/>
                  </a:lnTo>
                  <a:lnTo>
                    <a:pt x="2118" y="2340"/>
                  </a:lnTo>
                  <a:lnTo>
                    <a:pt x="2124" y="2358"/>
                  </a:lnTo>
                  <a:lnTo>
                    <a:pt x="2136" y="2352"/>
                  </a:lnTo>
                  <a:lnTo>
                    <a:pt x="2118" y="2334"/>
                  </a:lnTo>
                  <a:lnTo>
                    <a:pt x="2136" y="2316"/>
                  </a:lnTo>
                  <a:lnTo>
                    <a:pt x="2142" y="2316"/>
                  </a:lnTo>
                  <a:lnTo>
                    <a:pt x="2154" y="2310"/>
                  </a:lnTo>
                  <a:lnTo>
                    <a:pt x="2178" y="2310"/>
                  </a:lnTo>
                  <a:lnTo>
                    <a:pt x="2160" y="2292"/>
                  </a:lnTo>
                  <a:lnTo>
                    <a:pt x="2172" y="2286"/>
                  </a:lnTo>
                  <a:lnTo>
                    <a:pt x="2178" y="2280"/>
                  </a:lnTo>
                  <a:lnTo>
                    <a:pt x="2190" y="2280"/>
                  </a:lnTo>
                  <a:lnTo>
                    <a:pt x="2190" y="2304"/>
                  </a:lnTo>
                  <a:lnTo>
                    <a:pt x="2196" y="2304"/>
                  </a:lnTo>
                  <a:lnTo>
                    <a:pt x="2196" y="2298"/>
                  </a:lnTo>
                  <a:lnTo>
                    <a:pt x="2202" y="2286"/>
                  </a:lnTo>
                  <a:lnTo>
                    <a:pt x="2208" y="2280"/>
                  </a:lnTo>
                  <a:lnTo>
                    <a:pt x="2244" y="2286"/>
                  </a:lnTo>
                  <a:lnTo>
                    <a:pt x="2244" y="2280"/>
                  </a:lnTo>
                  <a:lnTo>
                    <a:pt x="2250" y="2274"/>
                  </a:lnTo>
                  <a:lnTo>
                    <a:pt x="2250" y="2268"/>
                  </a:lnTo>
                  <a:lnTo>
                    <a:pt x="2256" y="2262"/>
                  </a:lnTo>
                  <a:lnTo>
                    <a:pt x="2268" y="2256"/>
                  </a:lnTo>
                  <a:lnTo>
                    <a:pt x="2274" y="2256"/>
                  </a:lnTo>
                  <a:lnTo>
                    <a:pt x="2280" y="2262"/>
                  </a:lnTo>
                  <a:lnTo>
                    <a:pt x="2280" y="2286"/>
                  </a:lnTo>
                  <a:lnTo>
                    <a:pt x="2346" y="2280"/>
                  </a:lnTo>
                  <a:lnTo>
                    <a:pt x="2352" y="2262"/>
                  </a:lnTo>
                  <a:lnTo>
                    <a:pt x="2346" y="2250"/>
                  </a:lnTo>
                  <a:lnTo>
                    <a:pt x="2352" y="2244"/>
                  </a:lnTo>
                  <a:lnTo>
                    <a:pt x="2358" y="2232"/>
                  </a:lnTo>
                  <a:lnTo>
                    <a:pt x="2370" y="2220"/>
                  </a:lnTo>
                  <a:lnTo>
                    <a:pt x="2406" y="2202"/>
                  </a:lnTo>
                  <a:lnTo>
                    <a:pt x="2418" y="2202"/>
                  </a:lnTo>
                  <a:lnTo>
                    <a:pt x="2412" y="2190"/>
                  </a:lnTo>
                  <a:lnTo>
                    <a:pt x="2412" y="2112"/>
                  </a:lnTo>
                  <a:lnTo>
                    <a:pt x="2442" y="2082"/>
                  </a:lnTo>
                  <a:lnTo>
                    <a:pt x="2442" y="2058"/>
                  </a:lnTo>
                  <a:lnTo>
                    <a:pt x="2460" y="2052"/>
                  </a:lnTo>
                  <a:lnTo>
                    <a:pt x="2460" y="2022"/>
                  </a:lnTo>
                  <a:lnTo>
                    <a:pt x="2466" y="2022"/>
                  </a:lnTo>
                  <a:lnTo>
                    <a:pt x="2472" y="2016"/>
                  </a:lnTo>
                  <a:lnTo>
                    <a:pt x="2478" y="2016"/>
                  </a:lnTo>
                  <a:lnTo>
                    <a:pt x="2478" y="2010"/>
                  </a:lnTo>
                  <a:lnTo>
                    <a:pt x="2484" y="2004"/>
                  </a:lnTo>
                  <a:lnTo>
                    <a:pt x="2484" y="1956"/>
                  </a:lnTo>
                  <a:lnTo>
                    <a:pt x="2478" y="1944"/>
                  </a:lnTo>
                  <a:lnTo>
                    <a:pt x="2478" y="1926"/>
                  </a:lnTo>
                  <a:lnTo>
                    <a:pt x="2472" y="1908"/>
                  </a:lnTo>
                  <a:lnTo>
                    <a:pt x="2484" y="1884"/>
                  </a:lnTo>
                  <a:lnTo>
                    <a:pt x="2514" y="1854"/>
                  </a:lnTo>
                  <a:lnTo>
                    <a:pt x="2514" y="1848"/>
                  </a:lnTo>
                  <a:lnTo>
                    <a:pt x="2508" y="1836"/>
                  </a:lnTo>
                  <a:lnTo>
                    <a:pt x="2508" y="1830"/>
                  </a:lnTo>
                  <a:lnTo>
                    <a:pt x="2502" y="1818"/>
                  </a:lnTo>
                  <a:lnTo>
                    <a:pt x="2508" y="1764"/>
                  </a:lnTo>
                  <a:lnTo>
                    <a:pt x="2508" y="1758"/>
                  </a:lnTo>
                  <a:lnTo>
                    <a:pt x="2514" y="1752"/>
                  </a:lnTo>
                  <a:lnTo>
                    <a:pt x="2514" y="1722"/>
                  </a:lnTo>
                  <a:lnTo>
                    <a:pt x="2520" y="1710"/>
                  </a:lnTo>
                  <a:lnTo>
                    <a:pt x="2520" y="1680"/>
                  </a:lnTo>
                  <a:lnTo>
                    <a:pt x="2508" y="1644"/>
                  </a:lnTo>
                  <a:lnTo>
                    <a:pt x="2502" y="1608"/>
                  </a:lnTo>
                  <a:lnTo>
                    <a:pt x="2502" y="1596"/>
                  </a:lnTo>
                  <a:lnTo>
                    <a:pt x="2508" y="1560"/>
                  </a:lnTo>
                  <a:lnTo>
                    <a:pt x="2508" y="1548"/>
                  </a:lnTo>
                  <a:lnTo>
                    <a:pt x="2502" y="1536"/>
                  </a:lnTo>
                  <a:lnTo>
                    <a:pt x="2502" y="1500"/>
                  </a:lnTo>
                  <a:lnTo>
                    <a:pt x="2508" y="1488"/>
                  </a:lnTo>
                  <a:lnTo>
                    <a:pt x="2520" y="1476"/>
                  </a:lnTo>
                  <a:lnTo>
                    <a:pt x="2508" y="1458"/>
                  </a:lnTo>
                  <a:lnTo>
                    <a:pt x="2520" y="1446"/>
                  </a:lnTo>
                  <a:lnTo>
                    <a:pt x="2532" y="1446"/>
                  </a:lnTo>
                  <a:lnTo>
                    <a:pt x="2532" y="1452"/>
                  </a:lnTo>
                  <a:lnTo>
                    <a:pt x="2538" y="1464"/>
                  </a:lnTo>
                  <a:lnTo>
                    <a:pt x="2544" y="1470"/>
                  </a:lnTo>
                  <a:lnTo>
                    <a:pt x="2556" y="1464"/>
                  </a:lnTo>
                  <a:lnTo>
                    <a:pt x="2562" y="1452"/>
                  </a:lnTo>
                  <a:lnTo>
                    <a:pt x="2574" y="1446"/>
                  </a:lnTo>
                  <a:lnTo>
                    <a:pt x="2580" y="1434"/>
                  </a:lnTo>
                  <a:lnTo>
                    <a:pt x="2586" y="1428"/>
                  </a:lnTo>
                  <a:lnTo>
                    <a:pt x="2592" y="1416"/>
                  </a:lnTo>
                  <a:lnTo>
                    <a:pt x="2592" y="1404"/>
                  </a:lnTo>
                  <a:lnTo>
                    <a:pt x="2598" y="1386"/>
                  </a:lnTo>
                  <a:lnTo>
                    <a:pt x="2598" y="1374"/>
                  </a:lnTo>
                  <a:lnTo>
                    <a:pt x="2604" y="1356"/>
                  </a:lnTo>
                  <a:lnTo>
                    <a:pt x="2604" y="1344"/>
                  </a:lnTo>
                  <a:lnTo>
                    <a:pt x="2610" y="1338"/>
                  </a:lnTo>
                  <a:lnTo>
                    <a:pt x="2616" y="1338"/>
                  </a:lnTo>
                  <a:lnTo>
                    <a:pt x="2628" y="1326"/>
                  </a:lnTo>
                  <a:lnTo>
                    <a:pt x="2634" y="1314"/>
                  </a:lnTo>
                  <a:lnTo>
                    <a:pt x="2640" y="1308"/>
                  </a:lnTo>
                  <a:lnTo>
                    <a:pt x="2640" y="1296"/>
                  </a:lnTo>
                  <a:lnTo>
                    <a:pt x="2652" y="1290"/>
                  </a:lnTo>
                  <a:lnTo>
                    <a:pt x="2658" y="1284"/>
                  </a:lnTo>
                  <a:lnTo>
                    <a:pt x="2670" y="1284"/>
                  </a:lnTo>
                  <a:lnTo>
                    <a:pt x="2682" y="1272"/>
                  </a:lnTo>
                  <a:lnTo>
                    <a:pt x="2682" y="1254"/>
                  </a:lnTo>
                  <a:lnTo>
                    <a:pt x="2688" y="1254"/>
                  </a:lnTo>
                  <a:lnTo>
                    <a:pt x="2724" y="1218"/>
                  </a:lnTo>
                  <a:lnTo>
                    <a:pt x="2736" y="1188"/>
                  </a:lnTo>
                  <a:lnTo>
                    <a:pt x="2754" y="1158"/>
                  </a:lnTo>
                  <a:lnTo>
                    <a:pt x="2760" y="1134"/>
                  </a:lnTo>
                  <a:lnTo>
                    <a:pt x="2766" y="1122"/>
                  </a:lnTo>
                  <a:lnTo>
                    <a:pt x="2772" y="1116"/>
                  </a:lnTo>
                  <a:lnTo>
                    <a:pt x="2778" y="1104"/>
                  </a:lnTo>
                  <a:lnTo>
                    <a:pt x="2784" y="1098"/>
                  </a:lnTo>
                  <a:lnTo>
                    <a:pt x="2784" y="1080"/>
                  </a:lnTo>
                  <a:lnTo>
                    <a:pt x="2778" y="1068"/>
                  </a:lnTo>
                  <a:lnTo>
                    <a:pt x="2778" y="100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1" name="Bolivia" descr="© INSCALE GmbH, 05.05.2010&#10;http://www.presentationload.com/">
              <a:extLst>
                <a:ext uri="{FF2B5EF4-FFF2-40B4-BE49-F238E27FC236}">
                  <a16:creationId xmlns:a16="http://schemas.microsoft.com/office/drawing/2014/main" id="{9DD0A353-2FD1-49C3-B131-3A702AAE6261}"/>
                </a:ext>
              </a:extLst>
            </p:cNvPr>
            <p:cNvSpPr>
              <a:spLocks/>
            </p:cNvSpPr>
            <p:nvPr>
              <p:custDataLst>
                <p:tags r:id="rId26"/>
              </p:custDataLst>
            </p:nvPr>
          </p:nvSpPr>
          <p:spPr bwMode="gray">
            <a:xfrm>
              <a:off x="5471050" y="4019725"/>
              <a:ext cx="345970" cy="411221"/>
            </a:xfrm>
            <a:custGeom>
              <a:avLst/>
              <a:gdLst>
                <a:gd name="T0" fmla="*/ 2147483647 w 894"/>
                <a:gd name="T1" fmla="*/ 2147483647 h 1056"/>
                <a:gd name="T2" fmla="*/ 2147483647 w 894"/>
                <a:gd name="T3" fmla="*/ 2147483647 h 1056"/>
                <a:gd name="T4" fmla="*/ 2147483647 w 894"/>
                <a:gd name="T5" fmla="*/ 2147483647 h 1056"/>
                <a:gd name="T6" fmla="*/ 2147483647 w 894"/>
                <a:gd name="T7" fmla="*/ 2147483647 h 1056"/>
                <a:gd name="T8" fmla="*/ 2147483647 w 894"/>
                <a:gd name="T9" fmla="*/ 2147483647 h 1056"/>
                <a:gd name="T10" fmla="*/ 2147483647 w 894"/>
                <a:gd name="T11" fmla="*/ 2147483647 h 1056"/>
                <a:gd name="T12" fmla="*/ 2147483647 w 894"/>
                <a:gd name="T13" fmla="*/ 2147483647 h 1056"/>
                <a:gd name="T14" fmla="*/ 2147483647 w 894"/>
                <a:gd name="T15" fmla="*/ 2147483647 h 1056"/>
                <a:gd name="T16" fmla="*/ 2147483647 w 894"/>
                <a:gd name="T17" fmla="*/ 2147483647 h 1056"/>
                <a:gd name="T18" fmla="*/ 2147483647 w 894"/>
                <a:gd name="T19" fmla="*/ 2147483647 h 1056"/>
                <a:gd name="T20" fmla="*/ 2147483647 w 894"/>
                <a:gd name="T21" fmla="*/ 2147483647 h 1056"/>
                <a:gd name="T22" fmla="*/ 2147483647 w 894"/>
                <a:gd name="T23" fmla="*/ 2147483647 h 1056"/>
                <a:gd name="T24" fmla="*/ 2147483647 w 894"/>
                <a:gd name="T25" fmla="*/ 2147483647 h 1056"/>
                <a:gd name="T26" fmla="*/ 2147483647 w 894"/>
                <a:gd name="T27" fmla="*/ 2147483647 h 1056"/>
                <a:gd name="T28" fmla="*/ 2147483647 w 894"/>
                <a:gd name="T29" fmla="*/ 2147483647 h 1056"/>
                <a:gd name="T30" fmla="*/ 2147483647 w 894"/>
                <a:gd name="T31" fmla="*/ 2147483647 h 1056"/>
                <a:gd name="T32" fmla="*/ 2147483647 w 894"/>
                <a:gd name="T33" fmla="*/ 2147483647 h 1056"/>
                <a:gd name="T34" fmla="*/ 2147483647 w 894"/>
                <a:gd name="T35" fmla="*/ 2147483647 h 1056"/>
                <a:gd name="T36" fmla="*/ 2147483647 w 894"/>
                <a:gd name="T37" fmla="*/ 2147483647 h 1056"/>
                <a:gd name="T38" fmla="*/ 2147483647 w 894"/>
                <a:gd name="T39" fmla="*/ 2147483647 h 1056"/>
                <a:gd name="T40" fmla="*/ 2147483647 w 894"/>
                <a:gd name="T41" fmla="*/ 2147483647 h 1056"/>
                <a:gd name="T42" fmla="*/ 2147483647 w 894"/>
                <a:gd name="T43" fmla="*/ 2147483647 h 1056"/>
                <a:gd name="T44" fmla="*/ 2147483647 w 894"/>
                <a:gd name="T45" fmla="*/ 2147483647 h 1056"/>
                <a:gd name="T46" fmla="*/ 2147483647 w 894"/>
                <a:gd name="T47" fmla="*/ 2147483647 h 1056"/>
                <a:gd name="T48" fmla="*/ 0 w 894"/>
                <a:gd name="T49" fmla="*/ 2147483647 h 1056"/>
                <a:gd name="T50" fmla="*/ 2147483647 w 894"/>
                <a:gd name="T51" fmla="*/ 2147483647 h 1056"/>
                <a:gd name="T52" fmla="*/ 2147483647 w 894"/>
                <a:gd name="T53" fmla="*/ 2147483647 h 1056"/>
                <a:gd name="T54" fmla="*/ 2147483647 w 894"/>
                <a:gd name="T55" fmla="*/ 2147483647 h 1056"/>
                <a:gd name="T56" fmla="*/ 2147483647 w 894"/>
                <a:gd name="T57" fmla="*/ 2147483647 h 1056"/>
                <a:gd name="T58" fmla="*/ 2147483647 w 894"/>
                <a:gd name="T59" fmla="*/ 2147483647 h 1056"/>
                <a:gd name="T60" fmla="*/ 2147483647 w 894"/>
                <a:gd name="T61" fmla="*/ 2147483647 h 1056"/>
                <a:gd name="T62" fmla="*/ 2147483647 w 894"/>
                <a:gd name="T63" fmla="*/ 2147483647 h 1056"/>
                <a:gd name="T64" fmla="*/ 2147483647 w 894"/>
                <a:gd name="T65" fmla="*/ 2147483647 h 1056"/>
                <a:gd name="T66" fmla="*/ 2147483647 w 894"/>
                <a:gd name="T67" fmla="*/ 2147483647 h 1056"/>
                <a:gd name="T68" fmla="*/ 2147483647 w 894"/>
                <a:gd name="T69" fmla="*/ 2147483647 h 1056"/>
                <a:gd name="T70" fmla="*/ 2147483647 w 894"/>
                <a:gd name="T71" fmla="*/ 2147483647 h 1056"/>
                <a:gd name="T72" fmla="*/ 2147483647 w 894"/>
                <a:gd name="T73" fmla="*/ 2147483647 h 1056"/>
                <a:gd name="T74" fmla="*/ 2147483647 w 894"/>
                <a:gd name="T75" fmla="*/ 2147483647 h 1056"/>
                <a:gd name="T76" fmla="*/ 2147483647 w 894"/>
                <a:gd name="T77" fmla="*/ 2147483647 h 1056"/>
                <a:gd name="T78" fmla="*/ 2147483647 w 894"/>
                <a:gd name="T79" fmla="*/ 2147483647 h 1056"/>
                <a:gd name="T80" fmla="*/ 2147483647 w 894"/>
                <a:gd name="T81" fmla="*/ 2147483647 h 1056"/>
                <a:gd name="T82" fmla="*/ 2147483647 w 894"/>
                <a:gd name="T83" fmla="*/ 2147483647 h 1056"/>
                <a:gd name="T84" fmla="*/ 2147483647 w 894"/>
                <a:gd name="T85" fmla="*/ 2147483647 h 1056"/>
                <a:gd name="T86" fmla="*/ 2147483647 w 894"/>
                <a:gd name="T87" fmla="*/ 2147483647 h 1056"/>
                <a:gd name="T88" fmla="*/ 2147483647 w 894"/>
                <a:gd name="T89" fmla="*/ 2147483647 h 1056"/>
                <a:gd name="T90" fmla="*/ 2147483647 w 894"/>
                <a:gd name="T91" fmla="*/ 2147483647 h 1056"/>
                <a:gd name="T92" fmla="*/ 2147483647 w 894"/>
                <a:gd name="T93" fmla="*/ 2147483647 h 1056"/>
                <a:gd name="T94" fmla="*/ 2147483647 w 894"/>
                <a:gd name="T95" fmla="*/ 2147483647 h 1056"/>
                <a:gd name="T96" fmla="*/ 2147483647 w 894"/>
                <a:gd name="T97" fmla="*/ 2147483647 h 1056"/>
                <a:gd name="T98" fmla="*/ 2147483647 w 894"/>
                <a:gd name="T99" fmla="*/ 2147483647 h 1056"/>
                <a:gd name="T100" fmla="*/ 2147483647 w 894"/>
                <a:gd name="T101" fmla="*/ 2147483647 h 10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94"/>
                <a:gd name="T154" fmla="*/ 0 h 1056"/>
                <a:gd name="T155" fmla="*/ 894 w 894"/>
                <a:gd name="T156" fmla="*/ 1056 h 10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94" h="1056">
                  <a:moveTo>
                    <a:pt x="882" y="744"/>
                  </a:moveTo>
                  <a:lnTo>
                    <a:pt x="882" y="738"/>
                  </a:lnTo>
                  <a:lnTo>
                    <a:pt x="888" y="732"/>
                  </a:lnTo>
                  <a:lnTo>
                    <a:pt x="888" y="708"/>
                  </a:lnTo>
                  <a:lnTo>
                    <a:pt x="894" y="696"/>
                  </a:lnTo>
                  <a:lnTo>
                    <a:pt x="894" y="684"/>
                  </a:lnTo>
                  <a:lnTo>
                    <a:pt x="882" y="648"/>
                  </a:lnTo>
                  <a:lnTo>
                    <a:pt x="876" y="636"/>
                  </a:lnTo>
                  <a:lnTo>
                    <a:pt x="864" y="624"/>
                  </a:lnTo>
                  <a:lnTo>
                    <a:pt x="840" y="612"/>
                  </a:lnTo>
                  <a:lnTo>
                    <a:pt x="834" y="606"/>
                  </a:lnTo>
                  <a:lnTo>
                    <a:pt x="822" y="600"/>
                  </a:lnTo>
                  <a:lnTo>
                    <a:pt x="816" y="588"/>
                  </a:lnTo>
                  <a:lnTo>
                    <a:pt x="816" y="576"/>
                  </a:lnTo>
                  <a:lnTo>
                    <a:pt x="822" y="558"/>
                  </a:lnTo>
                  <a:lnTo>
                    <a:pt x="822" y="546"/>
                  </a:lnTo>
                  <a:lnTo>
                    <a:pt x="828" y="540"/>
                  </a:lnTo>
                  <a:lnTo>
                    <a:pt x="828" y="534"/>
                  </a:lnTo>
                  <a:lnTo>
                    <a:pt x="768" y="534"/>
                  </a:lnTo>
                  <a:lnTo>
                    <a:pt x="720" y="528"/>
                  </a:lnTo>
                  <a:lnTo>
                    <a:pt x="690" y="522"/>
                  </a:lnTo>
                  <a:lnTo>
                    <a:pt x="684" y="516"/>
                  </a:lnTo>
                  <a:lnTo>
                    <a:pt x="684" y="474"/>
                  </a:lnTo>
                  <a:lnTo>
                    <a:pt x="690" y="462"/>
                  </a:lnTo>
                  <a:lnTo>
                    <a:pt x="684" y="456"/>
                  </a:lnTo>
                  <a:lnTo>
                    <a:pt x="672" y="450"/>
                  </a:lnTo>
                  <a:lnTo>
                    <a:pt x="666" y="438"/>
                  </a:lnTo>
                  <a:lnTo>
                    <a:pt x="660" y="432"/>
                  </a:lnTo>
                  <a:lnTo>
                    <a:pt x="660" y="426"/>
                  </a:lnTo>
                  <a:lnTo>
                    <a:pt x="678" y="426"/>
                  </a:lnTo>
                  <a:lnTo>
                    <a:pt x="678" y="396"/>
                  </a:lnTo>
                  <a:lnTo>
                    <a:pt x="672" y="384"/>
                  </a:lnTo>
                  <a:lnTo>
                    <a:pt x="666" y="378"/>
                  </a:lnTo>
                  <a:lnTo>
                    <a:pt x="660" y="366"/>
                  </a:lnTo>
                  <a:lnTo>
                    <a:pt x="660" y="336"/>
                  </a:lnTo>
                  <a:lnTo>
                    <a:pt x="654" y="330"/>
                  </a:lnTo>
                  <a:lnTo>
                    <a:pt x="648" y="318"/>
                  </a:lnTo>
                  <a:lnTo>
                    <a:pt x="624" y="306"/>
                  </a:lnTo>
                  <a:lnTo>
                    <a:pt x="564" y="306"/>
                  </a:lnTo>
                  <a:lnTo>
                    <a:pt x="558" y="300"/>
                  </a:lnTo>
                  <a:lnTo>
                    <a:pt x="546" y="294"/>
                  </a:lnTo>
                  <a:lnTo>
                    <a:pt x="534" y="282"/>
                  </a:lnTo>
                  <a:lnTo>
                    <a:pt x="534" y="276"/>
                  </a:lnTo>
                  <a:lnTo>
                    <a:pt x="510" y="276"/>
                  </a:lnTo>
                  <a:lnTo>
                    <a:pt x="498" y="270"/>
                  </a:lnTo>
                  <a:lnTo>
                    <a:pt x="486" y="258"/>
                  </a:lnTo>
                  <a:lnTo>
                    <a:pt x="474" y="252"/>
                  </a:lnTo>
                  <a:lnTo>
                    <a:pt x="468" y="240"/>
                  </a:lnTo>
                  <a:lnTo>
                    <a:pt x="468" y="234"/>
                  </a:lnTo>
                  <a:lnTo>
                    <a:pt x="456" y="234"/>
                  </a:lnTo>
                  <a:lnTo>
                    <a:pt x="450" y="240"/>
                  </a:lnTo>
                  <a:lnTo>
                    <a:pt x="438" y="240"/>
                  </a:lnTo>
                  <a:lnTo>
                    <a:pt x="426" y="234"/>
                  </a:lnTo>
                  <a:lnTo>
                    <a:pt x="420" y="222"/>
                  </a:lnTo>
                  <a:lnTo>
                    <a:pt x="414" y="228"/>
                  </a:lnTo>
                  <a:lnTo>
                    <a:pt x="384" y="228"/>
                  </a:lnTo>
                  <a:lnTo>
                    <a:pt x="372" y="222"/>
                  </a:lnTo>
                  <a:lnTo>
                    <a:pt x="366" y="216"/>
                  </a:lnTo>
                  <a:lnTo>
                    <a:pt x="366" y="210"/>
                  </a:lnTo>
                  <a:lnTo>
                    <a:pt x="360" y="198"/>
                  </a:lnTo>
                  <a:lnTo>
                    <a:pt x="360" y="192"/>
                  </a:lnTo>
                  <a:lnTo>
                    <a:pt x="354" y="186"/>
                  </a:lnTo>
                  <a:lnTo>
                    <a:pt x="330" y="186"/>
                  </a:lnTo>
                  <a:lnTo>
                    <a:pt x="324" y="156"/>
                  </a:lnTo>
                  <a:lnTo>
                    <a:pt x="318" y="150"/>
                  </a:lnTo>
                  <a:lnTo>
                    <a:pt x="306" y="144"/>
                  </a:lnTo>
                  <a:lnTo>
                    <a:pt x="294" y="132"/>
                  </a:lnTo>
                  <a:lnTo>
                    <a:pt x="294" y="120"/>
                  </a:lnTo>
                  <a:lnTo>
                    <a:pt x="300" y="114"/>
                  </a:lnTo>
                  <a:lnTo>
                    <a:pt x="300" y="96"/>
                  </a:lnTo>
                  <a:lnTo>
                    <a:pt x="294" y="84"/>
                  </a:lnTo>
                  <a:lnTo>
                    <a:pt x="288" y="78"/>
                  </a:lnTo>
                  <a:lnTo>
                    <a:pt x="288" y="48"/>
                  </a:lnTo>
                  <a:lnTo>
                    <a:pt x="294" y="42"/>
                  </a:lnTo>
                  <a:lnTo>
                    <a:pt x="294" y="36"/>
                  </a:lnTo>
                  <a:lnTo>
                    <a:pt x="300" y="30"/>
                  </a:lnTo>
                  <a:lnTo>
                    <a:pt x="300" y="0"/>
                  </a:lnTo>
                  <a:lnTo>
                    <a:pt x="288" y="0"/>
                  </a:lnTo>
                  <a:lnTo>
                    <a:pt x="276" y="6"/>
                  </a:lnTo>
                  <a:lnTo>
                    <a:pt x="276" y="12"/>
                  </a:lnTo>
                  <a:lnTo>
                    <a:pt x="270" y="12"/>
                  </a:lnTo>
                  <a:lnTo>
                    <a:pt x="258" y="0"/>
                  </a:lnTo>
                  <a:lnTo>
                    <a:pt x="246" y="12"/>
                  </a:lnTo>
                  <a:lnTo>
                    <a:pt x="210" y="12"/>
                  </a:lnTo>
                  <a:lnTo>
                    <a:pt x="198" y="18"/>
                  </a:lnTo>
                  <a:lnTo>
                    <a:pt x="192" y="24"/>
                  </a:lnTo>
                  <a:lnTo>
                    <a:pt x="186" y="36"/>
                  </a:lnTo>
                  <a:lnTo>
                    <a:pt x="180" y="42"/>
                  </a:lnTo>
                  <a:lnTo>
                    <a:pt x="180" y="48"/>
                  </a:lnTo>
                  <a:lnTo>
                    <a:pt x="144" y="48"/>
                  </a:lnTo>
                  <a:lnTo>
                    <a:pt x="138" y="78"/>
                  </a:lnTo>
                  <a:lnTo>
                    <a:pt x="102" y="78"/>
                  </a:lnTo>
                  <a:lnTo>
                    <a:pt x="90" y="96"/>
                  </a:lnTo>
                  <a:lnTo>
                    <a:pt x="84" y="102"/>
                  </a:lnTo>
                  <a:lnTo>
                    <a:pt x="60" y="114"/>
                  </a:lnTo>
                  <a:lnTo>
                    <a:pt x="42" y="114"/>
                  </a:lnTo>
                  <a:lnTo>
                    <a:pt x="42" y="108"/>
                  </a:lnTo>
                  <a:lnTo>
                    <a:pt x="36" y="102"/>
                  </a:lnTo>
                  <a:lnTo>
                    <a:pt x="12" y="102"/>
                  </a:lnTo>
                  <a:lnTo>
                    <a:pt x="0" y="96"/>
                  </a:lnTo>
                  <a:lnTo>
                    <a:pt x="0" y="114"/>
                  </a:lnTo>
                  <a:lnTo>
                    <a:pt x="6" y="132"/>
                  </a:lnTo>
                  <a:lnTo>
                    <a:pt x="18" y="144"/>
                  </a:lnTo>
                  <a:lnTo>
                    <a:pt x="30" y="162"/>
                  </a:lnTo>
                  <a:lnTo>
                    <a:pt x="42" y="174"/>
                  </a:lnTo>
                  <a:lnTo>
                    <a:pt x="54" y="192"/>
                  </a:lnTo>
                  <a:lnTo>
                    <a:pt x="66" y="216"/>
                  </a:lnTo>
                  <a:lnTo>
                    <a:pt x="66" y="228"/>
                  </a:lnTo>
                  <a:lnTo>
                    <a:pt x="60" y="234"/>
                  </a:lnTo>
                  <a:lnTo>
                    <a:pt x="54" y="246"/>
                  </a:lnTo>
                  <a:lnTo>
                    <a:pt x="48" y="252"/>
                  </a:lnTo>
                  <a:lnTo>
                    <a:pt x="60" y="300"/>
                  </a:lnTo>
                  <a:lnTo>
                    <a:pt x="42" y="330"/>
                  </a:lnTo>
                  <a:lnTo>
                    <a:pt x="48" y="330"/>
                  </a:lnTo>
                  <a:lnTo>
                    <a:pt x="60" y="342"/>
                  </a:lnTo>
                  <a:lnTo>
                    <a:pt x="66" y="354"/>
                  </a:lnTo>
                  <a:lnTo>
                    <a:pt x="66" y="360"/>
                  </a:lnTo>
                  <a:lnTo>
                    <a:pt x="60" y="372"/>
                  </a:lnTo>
                  <a:lnTo>
                    <a:pt x="48" y="384"/>
                  </a:lnTo>
                  <a:lnTo>
                    <a:pt x="36" y="408"/>
                  </a:lnTo>
                  <a:lnTo>
                    <a:pt x="42" y="426"/>
                  </a:lnTo>
                  <a:lnTo>
                    <a:pt x="48" y="438"/>
                  </a:lnTo>
                  <a:lnTo>
                    <a:pt x="54" y="444"/>
                  </a:lnTo>
                  <a:lnTo>
                    <a:pt x="54" y="450"/>
                  </a:lnTo>
                  <a:lnTo>
                    <a:pt x="42" y="468"/>
                  </a:lnTo>
                  <a:lnTo>
                    <a:pt x="54" y="480"/>
                  </a:lnTo>
                  <a:lnTo>
                    <a:pt x="78" y="498"/>
                  </a:lnTo>
                  <a:lnTo>
                    <a:pt x="78" y="516"/>
                  </a:lnTo>
                  <a:lnTo>
                    <a:pt x="102" y="528"/>
                  </a:lnTo>
                  <a:lnTo>
                    <a:pt x="90" y="558"/>
                  </a:lnTo>
                  <a:lnTo>
                    <a:pt x="78" y="546"/>
                  </a:lnTo>
                  <a:lnTo>
                    <a:pt x="78" y="558"/>
                  </a:lnTo>
                  <a:lnTo>
                    <a:pt x="66" y="582"/>
                  </a:lnTo>
                  <a:lnTo>
                    <a:pt x="54" y="588"/>
                  </a:lnTo>
                  <a:lnTo>
                    <a:pt x="36" y="606"/>
                  </a:lnTo>
                  <a:lnTo>
                    <a:pt x="48" y="630"/>
                  </a:lnTo>
                  <a:lnTo>
                    <a:pt x="42" y="636"/>
                  </a:lnTo>
                  <a:lnTo>
                    <a:pt x="60" y="666"/>
                  </a:lnTo>
                  <a:lnTo>
                    <a:pt x="84" y="666"/>
                  </a:lnTo>
                  <a:lnTo>
                    <a:pt x="96" y="744"/>
                  </a:lnTo>
                  <a:lnTo>
                    <a:pt x="108" y="750"/>
                  </a:lnTo>
                  <a:lnTo>
                    <a:pt x="114" y="750"/>
                  </a:lnTo>
                  <a:lnTo>
                    <a:pt x="138" y="762"/>
                  </a:lnTo>
                  <a:lnTo>
                    <a:pt x="144" y="774"/>
                  </a:lnTo>
                  <a:lnTo>
                    <a:pt x="144" y="780"/>
                  </a:lnTo>
                  <a:lnTo>
                    <a:pt x="138" y="792"/>
                  </a:lnTo>
                  <a:lnTo>
                    <a:pt x="126" y="804"/>
                  </a:lnTo>
                  <a:lnTo>
                    <a:pt x="144" y="822"/>
                  </a:lnTo>
                  <a:lnTo>
                    <a:pt x="138" y="828"/>
                  </a:lnTo>
                  <a:lnTo>
                    <a:pt x="132" y="840"/>
                  </a:lnTo>
                  <a:lnTo>
                    <a:pt x="126" y="846"/>
                  </a:lnTo>
                  <a:lnTo>
                    <a:pt x="126" y="858"/>
                  </a:lnTo>
                  <a:lnTo>
                    <a:pt x="132" y="870"/>
                  </a:lnTo>
                  <a:lnTo>
                    <a:pt x="138" y="876"/>
                  </a:lnTo>
                  <a:lnTo>
                    <a:pt x="138" y="900"/>
                  </a:lnTo>
                  <a:lnTo>
                    <a:pt x="144" y="900"/>
                  </a:lnTo>
                  <a:lnTo>
                    <a:pt x="150" y="906"/>
                  </a:lnTo>
                  <a:lnTo>
                    <a:pt x="162" y="912"/>
                  </a:lnTo>
                  <a:lnTo>
                    <a:pt x="168" y="918"/>
                  </a:lnTo>
                  <a:lnTo>
                    <a:pt x="180" y="924"/>
                  </a:lnTo>
                  <a:lnTo>
                    <a:pt x="186" y="930"/>
                  </a:lnTo>
                  <a:lnTo>
                    <a:pt x="186" y="996"/>
                  </a:lnTo>
                  <a:lnTo>
                    <a:pt x="210" y="1020"/>
                  </a:lnTo>
                  <a:lnTo>
                    <a:pt x="210" y="1044"/>
                  </a:lnTo>
                  <a:lnTo>
                    <a:pt x="216" y="1056"/>
                  </a:lnTo>
                  <a:lnTo>
                    <a:pt x="270" y="1056"/>
                  </a:lnTo>
                  <a:lnTo>
                    <a:pt x="270" y="1026"/>
                  </a:lnTo>
                  <a:lnTo>
                    <a:pt x="282" y="1026"/>
                  </a:lnTo>
                  <a:lnTo>
                    <a:pt x="282" y="1008"/>
                  </a:lnTo>
                  <a:lnTo>
                    <a:pt x="306" y="1002"/>
                  </a:lnTo>
                  <a:lnTo>
                    <a:pt x="318" y="978"/>
                  </a:lnTo>
                  <a:lnTo>
                    <a:pt x="324" y="984"/>
                  </a:lnTo>
                  <a:lnTo>
                    <a:pt x="348" y="996"/>
                  </a:lnTo>
                  <a:lnTo>
                    <a:pt x="360" y="996"/>
                  </a:lnTo>
                  <a:lnTo>
                    <a:pt x="378" y="1002"/>
                  </a:lnTo>
                  <a:lnTo>
                    <a:pt x="432" y="1002"/>
                  </a:lnTo>
                  <a:lnTo>
                    <a:pt x="462" y="1050"/>
                  </a:lnTo>
                  <a:lnTo>
                    <a:pt x="474" y="996"/>
                  </a:lnTo>
                  <a:lnTo>
                    <a:pt x="546" y="990"/>
                  </a:lnTo>
                  <a:lnTo>
                    <a:pt x="582" y="1014"/>
                  </a:lnTo>
                  <a:lnTo>
                    <a:pt x="582" y="996"/>
                  </a:lnTo>
                  <a:lnTo>
                    <a:pt x="594" y="924"/>
                  </a:lnTo>
                  <a:lnTo>
                    <a:pt x="594" y="900"/>
                  </a:lnTo>
                  <a:lnTo>
                    <a:pt x="588" y="894"/>
                  </a:lnTo>
                  <a:lnTo>
                    <a:pt x="588" y="888"/>
                  </a:lnTo>
                  <a:lnTo>
                    <a:pt x="576" y="864"/>
                  </a:lnTo>
                  <a:lnTo>
                    <a:pt x="576" y="852"/>
                  </a:lnTo>
                  <a:lnTo>
                    <a:pt x="582" y="846"/>
                  </a:lnTo>
                  <a:lnTo>
                    <a:pt x="594" y="840"/>
                  </a:lnTo>
                  <a:lnTo>
                    <a:pt x="606" y="828"/>
                  </a:lnTo>
                  <a:lnTo>
                    <a:pt x="612" y="798"/>
                  </a:lnTo>
                  <a:lnTo>
                    <a:pt x="714" y="780"/>
                  </a:lnTo>
                  <a:lnTo>
                    <a:pt x="792" y="768"/>
                  </a:lnTo>
                  <a:lnTo>
                    <a:pt x="846" y="810"/>
                  </a:lnTo>
                  <a:lnTo>
                    <a:pt x="864" y="846"/>
                  </a:lnTo>
                  <a:lnTo>
                    <a:pt x="864" y="840"/>
                  </a:lnTo>
                  <a:lnTo>
                    <a:pt x="870" y="834"/>
                  </a:lnTo>
                  <a:lnTo>
                    <a:pt x="882" y="828"/>
                  </a:lnTo>
                  <a:lnTo>
                    <a:pt x="888" y="822"/>
                  </a:lnTo>
                  <a:lnTo>
                    <a:pt x="876" y="816"/>
                  </a:lnTo>
                  <a:lnTo>
                    <a:pt x="870" y="810"/>
                  </a:lnTo>
                  <a:lnTo>
                    <a:pt x="870" y="786"/>
                  </a:lnTo>
                  <a:lnTo>
                    <a:pt x="876" y="774"/>
                  </a:lnTo>
                  <a:lnTo>
                    <a:pt x="882" y="768"/>
                  </a:lnTo>
                  <a:lnTo>
                    <a:pt x="888" y="756"/>
                  </a:lnTo>
                  <a:lnTo>
                    <a:pt x="882" y="744"/>
                  </a:lnTo>
                  <a:close/>
                </a:path>
              </a:pathLst>
            </a:cu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2" name="Belize" descr="© INSCALE GmbH, 05.05.2010&#10;http://www.presentationload.com/">
              <a:extLst>
                <a:ext uri="{FF2B5EF4-FFF2-40B4-BE49-F238E27FC236}">
                  <a16:creationId xmlns:a16="http://schemas.microsoft.com/office/drawing/2014/main" id="{3511FB37-076C-43CD-98A9-1F504136A589}"/>
                </a:ext>
              </a:extLst>
            </p:cNvPr>
            <p:cNvSpPr>
              <a:spLocks/>
            </p:cNvSpPr>
            <p:nvPr>
              <p:custDataLst>
                <p:tags r:id="rId27"/>
              </p:custDataLst>
            </p:nvPr>
          </p:nvSpPr>
          <p:spPr bwMode="gray">
            <a:xfrm>
              <a:off x="4944508" y="3138105"/>
              <a:ext cx="42487" cy="81940"/>
            </a:xfrm>
            <a:custGeom>
              <a:avLst/>
              <a:gdLst>
                <a:gd name="T0" fmla="*/ 2147483647 w 108"/>
                <a:gd name="T1" fmla="*/ 2147483647 h 210"/>
                <a:gd name="T2" fmla="*/ 2147483647 w 108"/>
                <a:gd name="T3" fmla="*/ 2147483647 h 210"/>
                <a:gd name="T4" fmla="*/ 2147483647 w 108"/>
                <a:gd name="T5" fmla="*/ 2147483647 h 210"/>
                <a:gd name="T6" fmla="*/ 2147483647 w 108"/>
                <a:gd name="T7" fmla="*/ 2147483647 h 210"/>
                <a:gd name="T8" fmla="*/ 2147483647 w 108"/>
                <a:gd name="T9" fmla="*/ 2147483647 h 210"/>
                <a:gd name="T10" fmla="*/ 2147483647 w 108"/>
                <a:gd name="T11" fmla="*/ 0 h 210"/>
                <a:gd name="T12" fmla="*/ 2147483647 w 108"/>
                <a:gd name="T13" fmla="*/ 2147483647 h 210"/>
                <a:gd name="T14" fmla="*/ 2147483647 w 108"/>
                <a:gd name="T15" fmla="*/ 2147483647 h 210"/>
                <a:gd name="T16" fmla="*/ 2147483647 w 108"/>
                <a:gd name="T17" fmla="*/ 2147483647 h 210"/>
                <a:gd name="T18" fmla="*/ 2147483647 w 108"/>
                <a:gd name="T19" fmla="*/ 2147483647 h 210"/>
                <a:gd name="T20" fmla="*/ 2147483647 w 108"/>
                <a:gd name="T21" fmla="*/ 2147483647 h 210"/>
                <a:gd name="T22" fmla="*/ 2147483647 w 108"/>
                <a:gd name="T23" fmla="*/ 2147483647 h 210"/>
                <a:gd name="T24" fmla="*/ 2147483647 w 108"/>
                <a:gd name="T25" fmla="*/ 2147483647 h 210"/>
                <a:gd name="T26" fmla="*/ 2147483647 w 108"/>
                <a:gd name="T27" fmla="*/ 2147483647 h 210"/>
                <a:gd name="T28" fmla="*/ 2147483647 w 108"/>
                <a:gd name="T29" fmla="*/ 2147483647 h 210"/>
                <a:gd name="T30" fmla="*/ 2147483647 w 108"/>
                <a:gd name="T31" fmla="*/ 2147483647 h 210"/>
                <a:gd name="T32" fmla="*/ 2147483647 w 108"/>
                <a:gd name="T33" fmla="*/ 2147483647 h 210"/>
                <a:gd name="T34" fmla="*/ 2147483647 w 108"/>
                <a:gd name="T35" fmla="*/ 2147483647 h 210"/>
                <a:gd name="T36" fmla="*/ 0 w 108"/>
                <a:gd name="T37" fmla="*/ 2147483647 h 210"/>
                <a:gd name="T38" fmla="*/ 2147483647 w 108"/>
                <a:gd name="T39" fmla="*/ 2147483647 h 210"/>
                <a:gd name="T40" fmla="*/ 2147483647 w 108"/>
                <a:gd name="T41" fmla="*/ 2147483647 h 210"/>
                <a:gd name="T42" fmla="*/ 2147483647 w 108"/>
                <a:gd name="T43" fmla="*/ 2147483647 h 210"/>
                <a:gd name="T44" fmla="*/ 2147483647 w 108"/>
                <a:gd name="T45" fmla="*/ 2147483647 h 210"/>
                <a:gd name="T46" fmla="*/ 2147483647 w 108"/>
                <a:gd name="T47" fmla="*/ 2147483647 h 210"/>
                <a:gd name="T48" fmla="*/ 2147483647 w 108"/>
                <a:gd name="T49" fmla="*/ 2147483647 h 210"/>
                <a:gd name="T50" fmla="*/ 2147483647 w 108"/>
                <a:gd name="T51" fmla="*/ 2147483647 h 210"/>
                <a:gd name="T52" fmla="*/ 2147483647 w 108"/>
                <a:gd name="T53" fmla="*/ 2147483647 h 210"/>
                <a:gd name="T54" fmla="*/ 2147483647 w 108"/>
                <a:gd name="T55" fmla="*/ 2147483647 h 2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8"/>
                <a:gd name="T85" fmla="*/ 0 h 210"/>
                <a:gd name="T86" fmla="*/ 108 w 108"/>
                <a:gd name="T87" fmla="*/ 210 h 2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8" h="210">
                  <a:moveTo>
                    <a:pt x="108" y="30"/>
                  </a:moveTo>
                  <a:lnTo>
                    <a:pt x="108" y="24"/>
                  </a:lnTo>
                  <a:lnTo>
                    <a:pt x="102" y="24"/>
                  </a:lnTo>
                  <a:lnTo>
                    <a:pt x="90" y="18"/>
                  </a:lnTo>
                  <a:lnTo>
                    <a:pt x="84" y="12"/>
                  </a:lnTo>
                  <a:lnTo>
                    <a:pt x="78" y="0"/>
                  </a:lnTo>
                  <a:lnTo>
                    <a:pt x="78" y="6"/>
                  </a:lnTo>
                  <a:lnTo>
                    <a:pt x="72" y="12"/>
                  </a:lnTo>
                  <a:lnTo>
                    <a:pt x="72" y="24"/>
                  </a:lnTo>
                  <a:lnTo>
                    <a:pt x="66" y="36"/>
                  </a:lnTo>
                  <a:lnTo>
                    <a:pt x="54" y="42"/>
                  </a:lnTo>
                  <a:lnTo>
                    <a:pt x="48" y="48"/>
                  </a:lnTo>
                  <a:lnTo>
                    <a:pt x="42" y="48"/>
                  </a:lnTo>
                  <a:lnTo>
                    <a:pt x="42" y="42"/>
                  </a:lnTo>
                  <a:lnTo>
                    <a:pt x="36" y="36"/>
                  </a:lnTo>
                  <a:lnTo>
                    <a:pt x="30" y="36"/>
                  </a:lnTo>
                  <a:lnTo>
                    <a:pt x="30" y="42"/>
                  </a:lnTo>
                  <a:lnTo>
                    <a:pt x="24" y="54"/>
                  </a:lnTo>
                  <a:lnTo>
                    <a:pt x="0" y="210"/>
                  </a:lnTo>
                  <a:lnTo>
                    <a:pt x="30" y="210"/>
                  </a:lnTo>
                  <a:lnTo>
                    <a:pt x="42" y="168"/>
                  </a:lnTo>
                  <a:lnTo>
                    <a:pt x="60" y="174"/>
                  </a:lnTo>
                  <a:lnTo>
                    <a:pt x="84" y="150"/>
                  </a:lnTo>
                  <a:lnTo>
                    <a:pt x="84" y="90"/>
                  </a:lnTo>
                  <a:lnTo>
                    <a:pt x="90" y="78"/>
                  </a:lnTo>
                  <a:lnTo>
                    <a:pt x="96" y="60"/>
                  </a:lnTo>
                  <a:lnTo>
                    <a:pt x="108" y="36"/>
                  </a:lnTo>
                  <a:lnTo>
                    <a:pt x="108" y="30"/>
                  </a:lnTo>
                  <a:close/>
                </a:path>
              </a:pathLst>
            </a:cu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sp>
          <p:nvSpPr>
            <p:cNvPr id="103" name="Argentina" descr="© INSCALE GmbH, 05.05.2010&#10;http://www.presentationload.com/">
              <a:extLst>
                <a:ext uri="{FF2B5EF4-FFF2-40B4-BE49-F238E27FC236}">
                  <a16:creationId xmlns:a16="http://schemas.microsoft.com/office/drawing/2014/main" id="{BCFF42E7-1574-4005-A501-50B96494B85E}"/>
                </a:ext>
              </a:extLst>
            </p:cNvPr>
            <p:cNvSpPr>
              <a:spLocks noEditPoints="1"/>
            </p:cNvSpPr>
            <p:nvPr>
              <p:custDataLst>
                <p:tags r:id="rId28"/>
              </p:custDataLst>
            </p:nvPr>
          </p:nvSpPr>
          <p:spPr bwMode="gray">
            <a:xfrm>
              <a:off x="5527195" y="4400595"/>
              <a:ext cx="423360" cy="946869"/>
            </a:xfrm>
            <a:custGeom>
              <a:avLst/>
              <a:gdLst>
                <a:gd name="T0" fmla="*/ 2147483647 w 1092"/>
                <a:gd name="T1" fmla="*/ 2147483647 h 2442"/>
                <a:gd name="T2" fmla="*/ 2147483647 w 1092"/>
                <a:gd name="T3" fmla="*/ 2147483647 h 2442"/>
                <a:gd name="T4" fmla="*/ 2147483647 w 1092"/>
                <a:gd name="T5" fmla="*/ 2147483647 h 2442"/>
                <a:gd name="T6" fmla="*/ 2147483647 w 1092"/>
                <a:gd name="T7" fmla="*/ 2147483647 h 2442"/>
                <a:gd name="T8" fmla="*/ 2147483647 w 1092"/>
                <a:gd name="T9" fmla="*/ 2147483647 h 2442"/>
                <a:gd name="T10" fmla="*/ 2147483647 w 1092"/>
                <a:gd name="T11" fmla="*/ 2147483647 h 2442"/>
                <a:gd name="T12" fmla="*/ 2147483647 w 1092"/>
                <a:gd name="T13" fmla="*/ 2147483647 h 2442"/>
                <a:gd name="T14" fmla="*/ 2147483647 w 1092"/>
                <a:gd name="T15" fmla="*/ 2147483647 h 2442"/>
                <a:gd name="T16" fmla="*/ 2147483647 w 1092"/>
                <a:gd name="T17" fmla="*/ 2147483647 h 2442"/>
                <a:gd name="T18" fmla="*/ 2147483647 w 1092"/>
                <a:gd name="T19" fmla="*/ 2147483647 h 2442"/>
                <a:gd name="T20" fmla="*/ 2147483647 w 1092"/>
                <a:gd name="T21" fmla="*/ 0 h 2442"/>
                <a:gd name="T22" fmla="*/ 2147483647 w 1092"/>
                <a:gd name="T23" fmla="*/ 2147483647 h 2442"/>
                <a:gd name="T24" fmla="*/ 2147483647 w 1092"/>
                <a:gd name="T25" fmla="*/ 2147483647 h 2442"/>
                <a:gd name="T26" fmla="*/ 2147483647 w 1092"/>
                <a:gd name="T27" fmla="*/ 2147483647 h 2442"/>
                <a:gd name="T28" fmla="*/ 2147483647 w 1092"/>
                <a:gd name="T29" fmla="*/ 2147483647 h 2442"/>
                <a:gd name="T30" fmla="*/ 2147483647 w 1092"/>
                <a:gd name="T31" fmla="*/ 2147483647 h 2442"/>
                <a:gd name="T32" fmla="*/ 2147483647 w 1092"/>
                <a:gd name="T33" fmla="*/ 2147483647 h 2442"/>
                <a:gd name="T34" fmla="*/ 2147483647 w 1092"/>
                <a:gd name="T35" fmla="*/ 2147483647 h 2442"/>
                <a:gd name="T36" fmla="*/ 2147483647 w 1092"/>
                <a:gd name="T37" fmla="*/ 2147483647 h 2442"/>
                <a:gd name="T38" fmla="*/ 2147483647 w 1092"/>
                <a:gd name="T39" fmla="*/ 2147483647 h 2442"/>
                <a:gd name="T40" fmla="*/ 2147483647 w 1092"/>
                <a:gd name="T41" fmla="*/ 2147483647 h 2442"/>
                <a:gd name="T42" fmla="*/ 2147483647 w 1092"/>
                <a:gd name="T43" fmla="*/ 2147483647 h 2442"/>
                <a:gd name="T44" fmla="*/ 2147483647 w 1092"/>
                <a:gd name="T45" fmla="*/ 2147483647 h 2442"/>
                <a:gd name="T46" fmla="*/ 2147483647 w 1092"/>
                <a:gd name="T47" fmla="*/ 2147483647 h 2442"/>
                <a:gd name="T48" fmla="*/ 2147483647 w 1092"/>
                <a:gd name="T49" fmla="*/ 2147483647 h 2442"/>
                <a:gd name="T50" fmla="*/ 2147483647 w 1092"/>
                <a:gd name="T51" fmla="*/ 2147483647 h 2442"/>
                <a:gd name="T52" fmla="*/ 2147483647 w 1092"/>
                <a:gd name="T53" fmla="*/ 2147483647 h 2442"/>
                <a:gd name="T54" fmla="*/ 2147483647 w 1092"/>
                <a:gd name="T55" fmla="*/ 2147483647 h 2442"/>
                <a:gd name="T56" fmla="*/ 2147483647 w 1092"/>
                <a:gd name="T57" fmla="*/ 2147483647 h 2442"/>
                <a:gd name="T58" fmla="*/ 2147483647 w 1092"/>
                <a:gd name="T59" fmla="*/ 2147483647 h 2442"/>
                <a:gd name="T60" fmla="*/ 2147483647 w 1092"/>
                <a:gd name="T61" fmla="*/ 2147483647 h 2442"/>
                <a:gd name="T62" fmla="*/ 2147483647 w 1092"/>
                <a:gd name="T63" fmla="*/ 2147483647 h 2442"/>
                <a:gd name="T64" fmla="*/ 2147483647 w 1092"/>
                <a:gd name="T65" fmla="*/ 2147483647 h 2442"/>
                <a:gd name="T66" fmla="*/ 2147483647 w 1092"/>
                <a:gd name="T67" fmla="*/ 2147483647 h 2442"/>
                <a:gd name="T68" fmla="*/ 2147483647 w 1092"/>
                <a:gd name="T69" fmla="*/ 2147483647 h 2442"/>
                <a:gd name="T70" fmla="*/ 2147483647 w 1092"/>
                <a:gd name="T71" fmla="*/ 2147483647 h 2442"/>
                <a:gd name="T72" fmla="*/ 2147483647 w 1092"/>
                <a:gd name="T73" fmla="*/ 2147483647 h 2442"/>
                <a:gd name="T74" fmla="*/ 2147483647 w 1092"/>
                <a:gd name="T75" fmla="*/ 2147483647 h 2442"/>
                <a:gd name="T76" fmla="*/ 2147483647 w 1092"/>
                <a:gd name="T77" fmla="*/ 2147483647 h 2442"/>
                <a:gd name="T78" fmla="*/ 2147483647 w 1092"/>
                <a:gd name="T79" fmla="*/ 2147483647 h 2442"/>
                <a:gd name="T80" fmla="*/ 2147483647 w 1092"/>
                <a:gd name="T81" fmla="*/ 2147483647 h 2442"/>
                <a:gd name="T82" fmla="*/ 2147483647 w 1092"/>
                <a:gd name="T83" fmla="*/ 2147483647 h 2442"/>
                <a:gd name="T84" fmla="*/ 2147483647 w 1092"/>
                <a:gd name="T85" fmla="*/ 2147483647 h 2442"/>
                <a:gd name="T86" fmla="*/ 2147483647 w 1092"/>
                <a:gd name="T87" fmla="*/ 2147483647 h 2442"/>
                <a:gd name="T88" fmla="*/ 2147483647 w 1092"/>
                <a:gd name="T89" fmla="*/ 2147483647 h 2442"/>
                <a:gd name="T90" fmla="*/ 2147483647 w 1092"/>
                <a:gd name="T91" fmla="*/ 2147483647 h 2442"/>
                <a:gd name="T92" fmla="*/ 2147483647 w 1092"/>
                <a:gd name="T93" fmla="*/ 2147483647 h 2442"/>
                <a:gd name="T94" fmla="*/ 2147483647 w 1092"/>
                <a:gd name="T95" fmla="*/ 2147483647 h 2442"/>
                <a:gd name="T96" fmla="*/ 2147483647 w 1092"/>
                <a:gd name="T97" fmla="*/ 2147483647 h 2442"/>
                <a:gd name="T98" fmla="*/ 2147483647 w 1092"/>
                <a:gd name="T99" fmla="*/ 2147483647 h 2442"/>
                <a:gd name="T100" fmla="*/ 2147483647 w 1092"/>
                <a:gd name="T101" fmla="*/ 2147483647 h 2442"/>
                <a:gd name="T102" fmla="*/ 2147483647 w 1092"/>
                <a:gd name="T103" fmla="*/ 2147483647 h 2442"/>
                <a:gd name="T104" fmla="*/ 2147483647 w 1092"/>
                <a:gd name="T105" fmla="*/ 2147483647 h 2442"/>
                <a:gd name="T106" fmla="*/ 2147483647 w 1092"/>
                <a:gd name="T107" fmla="*/ 2147483647 h 2442"/>
                <a:gd name="T108" fmla="*/ 2147483647 w 1092"/>
                <a:gd name="T109" fmla="*/ 2147483647 h 2442"/>
                <a:gd name="T110" fmla="*/ 2147483647 w 1092"/>
                <a:gd name="T111" fmla="*/ 2147483647 h 2442"/>
                <a:gd name="T112" fmla="*/ 2147483647 w 1092"/>
                <a:gd name="T113" fmla="*/ 2147483647 h 244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2"/>
                <a:gd name="T172" fmla="*/ 0 h 2442"/>
                <a:gd name="T173" fmla="*/ 1092 w 1092"/>
                <a:gd name="T174" fmla="*/ 2442 h 244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2" h="2442">
                  <a:moveTo>
                    <a:pt x="954" y="534"/>
                  </a:moveTo>
                  <a:lnTo>
                    <a:pt x="978" y="528"/>
                  </a:lnTo>
                  <a:lnTo>
                    <a:pt x="984" y="504"/>
                  </a:lnTo>
                  <a:lnTo>
                    <a:pt x="990" y="498"/>
                  </a:lnTo>
                  <a:lnTo>
                    <a:pt x="990" y="480"/>
                  </a:lnTo>
                  <a:lnTo>
                    <a:pt x="1026" y="480"/>
                  </a:lnTo>
                  <a:lnTo>
                    <a:pt x="1026" y="462"/>
                  </a:lnTo>
                  <a:lnTo>
                    <a:pt x="1032" y="450"/>
                  </a:lnTo>
                  <a:lnTo>
                    <a:pt x="1038" y="444"/>
                  </a:lnTo>
                  <a:lnTo>
                    <a:pt x="1092" y="426"/>
                  </a:lnTo>
                  <a:lnTo>
                    <a:pt x="1092" y="390"/>
                  </a:lnTo>
                  <a:lnTo>
                    <a:pt x="1086" y="372"/>
                  </a:lnTo>
                  <a:lnTo>
                    <a:pt x="1086" y="342"/>
                  </a:lnTo>
                  <a:lnTo>
                    <a:pt x="1080" y="336"/>
                  </a:lnTo>
                  <a:lnTo>
                    <a:pt x="1074" y="336"/>
                  </a:lnTo>
                  <a:lnTo>
                    <a:pt x="1074" y="324"/>
                  </a:lnTo>
                  <a:lnTo>
                    <a:pt x="1062" y="300"/>
                  </a:lnTo>
                  <a:lnTo>
                    <a:pt x="1056" y="294"/>
                  </a:lnTo>
                  <a:lnTo>
                    <a:pt x="1038" y="294"/>
                  </a:lnTo>
                  <a:lnTo>
                    <a:pt x="1032" y="300"/>
                  </a:lnTo>
                  <a:lnTo>
                    <a:pt x="1020" y="306"/>
                  </a:lnTo>
                  <a:lnTo>
                    <a:pt x="1020" y="384"/>
                  </a:lnTo>
                  <a:lnTo>
                    <a:pt x="1008" y="390"/>
                  </a:lnTo>
                  <a:lnTo>
                    <a:pt x="1002" y="402"/>
                  </a:lnTo>
                  <a:lnTo>
                    <a:pt x="990" y="408"/>
                  </a:lnTo>
                  <a:lnTo>
                    <a:pt x="984" y="414"/>
                  </a:lnTo>
                  <a:lnTo>
                    <a:pt x="978" y="414"/>
                  </a:lnTo>
                  <a:lnTo>
                    <a:pt x="966" y="426"/>
                  </a:lnTo>
                  <a:lnTo>
                    <a:pt x="954" y="450"/>
                  </a:lnTo>
                  <a:lnTo>
                    <a:pt x="948" y="456"/>
                  </a:lnTo>
                  <a:lnTo>
                    <a:pt x="948" y="450"/>
                  </a:lnTo>
                  <a:lnTo>
                    <a:pt x="942" y="444"/>
                  </a:lnTo>
                  <a:lnTo>
                    <a:pt x="930" y="444"/>
                  </a:lnTo>
                  <a:lnTo>
                    <a:pt x="924" y="450"/>
                  </a:lnTo>
                  <a:lnTo>
                    <a:pt x="924" y="468"/>
                  </a:lnTo>
                  <a:lnTo>
                    <a:pt x="912" y="450"/>
                  </a:lnTo>
                  <a:lnTo>
                    <a:pt x="852" y="450"/>
                  </a:lnTo>
                  <a:lnTo>
                    <a:pt x="834" y="444"/>
                  </a:lnTo>
                  <a:lnTo>
                    <a:pt x="822" y="438"/>
                  </a:lnTo>
                  <a:lnTo>
                    <a:pt x="816" y="432"/>
                  </a:lnTo>
                  <a:lnTo>
                    <a:pt x="804" y="426"/>
                  </a:lnTo>
                  <a:lnTo>
                    <a:pt x="798" y="426"/>
                  </a:lnTo>
                  <a:lnTo>
                    <a:pt x="786" y="432"/>
                  </a:lnTo>
                  <a:lnTo>
                    <a:pt x="762" y="432"/>
                  </a:lnTo>
                  <a:lnTo>
                    <a:pt x="756" y="426"/>
                  </a:lnTo>
                  <a:lnTo>
                    <a:pt x="756" y="414"/>
                  </a:lnTo>
                  <a:lnTo>
                    <a:pt x="762" y="402"/>
                  </a:lnTo>
                  <a:lnTo>
                    <a:pt x="768" y="396"/>
                  </a:lnTo>
                  <a:lnTo>
                    <a:pt x="774" y="384"/>
                  </a:lnTo>
                  <a:lnTo>
                    <a:pt x="780" y="378"/>
                  </a:lnTo>
                  <a:lnTo>
                    <a:pt x="780" y="342"/>
                  </a:lnTo>
                  <a:lnTo>
                    <a:pt x="798" y="342"/>
                  </a:lnTo>
                  <a:lnTo>
                    <a:pt x="804" y="336"/>
                  </a:lnTo>
                  <a:lnTo>
                    <a:pt x="804" y="330"/>
                  </a:lnTo>
                  <a:lnTo>
                    <a:pt x="798" y="318"/>
                  </a:lnTo>
                  <a:lnTo>
                    <a:pt x="792" y="312"/>
                  </a:lnTo>
                  <a:lnTo>
                    <a:pt x="798" y="300"/>
                  </a:lnTo>
                  <a:lnTo>
                    <a:pt x="804" y="294"/>
                  </a:lnTo>
                  <a:lnTo>
                    <a:pt x="804" y="282"/>
                  </a:lnTo>
                  <a:lnTo>
                    <a:pt x="810" y="276"/>
                  </a:lnTo>
                  <a:lnTo>
                    <a:pt x="804" y="270"/>
                  </a:lnTo>
                  <a:lnTo>
                    <a:pt x="792" y="264"/>
                  </a:lnTo>
                  <a:lnTo>
                    <a:pt x="774" y="258"/>
                  </a:lnTo>
                  <a:lnTo>
                    <a:pt x="762" y="252"/>
                  </a:lnTo>
                  <a:lnTo>
                    <a:pt x="750" y="252"/>
                  </a:lnTo>
                  <a:lnTo>
                    <a:pt x="744" y="246"/>
                  </a:lnTo>
                  <a:lnTo>
                    <a:pt x="708" y="228"/>
                  </a:lnTo>
                  <a:lnTo>
                    <a:pt x="690" y="216"/>
                  </a:lnTo>
                  <a:lnTo>
                    <a:pt x="678" y="210"/>
                  </a:lnTo>
                  <a:lnTo>
                    <a:pt x="672" y="204"/>
                  </a:lnTo>
                  <a:lnTo>
                    <a:pt x="666" y="204"/>
                  </a:lnTo>
                  <a:lnTo>
                    <a:pt x="660" y="198"/>
                  </a:lnTo>
                  <a:lnTo>
                    <a:pt x="648" y="192"/>
                  </a:lnTo>
                  <a:lnTo>
                    <a:pt x="642" y="186"/>
                  </a:lnTo>
                  <a:lnTo>
                    <a:pt x="630" y="180"/>
                  </a:lnTo>
                  <a:lnTo>
                    <a:pt x="600" y="180"/>
                  </a:lnTo>
                  <a:lnTo>
                    <a:pt x="564" y="162"/>
                  </a:lnTo>
                  <a:lnTo>
                    <a:pt x="558" y="156"/>
                  </a:lnTo>
                  <a:lnTo>
                    <a:pt x="552" y="156"/>
                  </a:lnTo>
                  <a:lnTo>
                    <a:pt x="546" y="138"/>
                  </a:lnTo>
                  <a:lnTo>
                    <a:pt x="534" y="132"/>
                  </a:lnTo>
                  <a:lnTo>
                    <a:pt x="516" y="114"/>
                  </a:lnTo>
                  <a:lnTo>
                    <a:pt x="492" y="102"/>
                  </a:lnTo>
                  <a:lnTo>
                    <a:pt x="486" y="96"/>
                  </a:lnTo>
                  <a:lnTo>
                    <a:pt x="480" y="84"/>
                  </a:lnTo>
                  <a:lnTo>
                    <a:pt x="468" y="78"/>
                  </a:lnTo>
                  <a:lnTo>
                    <a:pt x="462" y="66"/>
                  </a:lnTo>
                  <a:lnTo>
                    <a:pt x="456" y="60"/>
                  </a:lnTo>
                  <a:lnTo>
                    <a:pt x="456" y="54"/>
                  </a:lnTo>
                  <a:lnTo>
                    <a:pt x="438" y="36"/>
                  </a:lnTo>
                  <a:lnTo>
                    <a:pt x="402" y="12"/>
                  </a:lnTo>
                  <a:lnTo>
                    <a:pt x="330" y="18"/>
                  </a:lnTo>
                  <a:lnTo>
                    <a:pt x="318" y="72"/>
                  </a:lnTo>
                  <a:lnTo>
                    <a:pt x="288" y="24"/>
                  </a:lnTo>
                  <a:lnTo>
                    <a:pt x="234" y="24"/>
                  </a:lnTo>
                  <a:lnTo>
                    <a:pt x="216" y="18"/>
                  </a:lnTo>
                  <a:lnTo>
                    <a:pt x="204" y="18"/>
                  </a:lnTo>
                  <a:lnTo>
                    <a:pt x="180" y="6"/>
                  </a:lnTo>
                  <a:lnTo>
                    <a:pt x="174" y="0"/>
                  </a:lnTo>
                  <a:lnTo>
                    <a:pt x="162" y="24"/>
                  </a:lnTo>
                  <a:lnTo>
                    <a:pt x="138" y="30"/>
                  </a:lnTo>
                  <a:lnTo>
                    <a:pt x="138" y="48"/>
                  </a:lnTo>
                  <a:lnTo>
                    <a:pt x="126" y="48"/>
                  </a:lnTo>
                  <a:lnTo>
                    <a:pt x="126" y="78"/>
                  </a:lnTo>
                  <a:lnTo>
                    <a:pt x="114" y="78"/>
                  </a:lnTo>
                  <a:lnTo>
                    <a:pt x="126" y="96"/>
                  </a:lnTo>
                  <a:lnTo>
                    <a:pt x="114" y="180"/>
                  </a:lnTo>
                  <a:lnTo>
                    <a:pt x="108" y="180"/>
                  </a:lnTo>
                  <a:lnTo>
                    <a:pt x="102" y="186"/>
                  </a:lnTo>
                  <a:lnTo>
                    <a:pt x="90" y="192"/>
                  </a:lnTo>
                  <a:lnTo>
                    <a:pt x="72" y="198"/>
                  </a:lnTo>
                  <a:lnTo>
                    <a:pt x="60" y="210"/>
                  </a:lnTo>
                  <a:lnTo>
                    <a:pt x="48" y="216"/>
                  </a:lnTo>
                  <a:lnTo>
                    <a:pt x="42" y="228"/>
                  </a:lnTo>
                  <a:lnTo>
                    <a:pt x="36" y="234"/>
                  </a:lnTo>
                  <a:lnTo>
                    <a:pt x="36" y="240"/>
                  </a:lnTo>
                  <a:lnTo>
                    <a:pt x="42" y="246"/>
                  </a:lnTo>
                  <a:lnTo>
                    <a:pt x="54" y="252"/>
                  </a:lnTo>
                  <a:lnTo>
                    <a:pt x="66" y="252"/>
                  </a:lnTo>
                  <a:lnTo>
                    <a:pt x="66" y="258"/>
                  </a:lnTo>
                  <a:lnTo>
                    <a:pt x="42" y="282"/>
                  </a:lnTo>
                  <a:lnTo>
                    <a:pt x="42" y="300"/>
                  </a:lnTo>
                  <a:lnTo>
                    <a:pt x="48" y="306"/>
                  </a:lnTo>
                  <a:lnTo>
                    <a:pt x="60" y="312"/>
                  </a:lnTo>
                  <a:lnTo>
                    <a:pt x="72" y="324"/>
                  </a:lnTo>
                  <a:lnTo>
                    <a:pt x="78" y="336"/>
                  </a:lnTo>
                  <a:lnTo>
                    <a:pt x="72" y="342"/>
                  </a:lnTo>
                  <a:lnTo>
                    <a:pt x="66" y="354"/>
                  </a:lnTo>
                  <a:lnTo>
                    <a:pt x="54" y="366"/>
                  </a:lnTo>
                  <a:lnTo>
                    <a:pt x="48" y="366"/>
                  </a:lnTo>
                  <a:lnTo>
                    <a:pt x="54" y="366"/>
                  </a:lnTo>
                  <a:lnTo>
                    <a:pt x="60" y="372"/>
                  </a:lnTo>
                  <a:lnTo>
                    <a:pt x="84" y="384"/>
                  </a:lnTo>
                  <a:lnTo>
                    <a:pt x="90" y="396"/>
                  </a:lnTo>
                  <a:lnTo>
                    <a:pt x="90" y="408"/>
                  </a:lnTo>
                  <a:lnTo>
                    <a:pt x="78" y="414"/>
                  </a:lnTo>
                  <a:lnTo>
                    <a:pt x="72" y="420"/>
                  </a:lnTo>
                  <a:lnTo>
                    <a:pt x="54" y="420"/>
                  </a:lnTo>
                  <a:lnTo>
                    <a:pt x="54" y="432"/>
                  </a:lnTo>
                  <a:lnTo>
                    <a:pt x="48" y="450"/>
                  </a:lnTo>
                  <a:lnTo>
                    <a:pt x="48" y="462"/>
                  </a:lnTo>
                  <a:lnTo>
                    <a:pt x="42" y="474"/>
                  </a:lnTo>
                  <a:lnTo>
                    <a:pt x="42" y="486"/>
                  </a:lnTo>
                  <a:lnTo>
                    <a:pt x="30" y="498"/>
                  </a:lnTo>
                  <a:lnTo>
                    <a:pt x="24" y="510"/>
                  </a:lnTo>
                  <a:lnTo>
                    <a:pt x="18" y="516"/>
                  </a:lnTo>
                  <a:lnTo>
                    <a:pt x="18" y="582"/>
                  </a:lnTo>
                  <a:lnTo>
                    <a:pt x="6" y="594"/>
                  </a:lnTo>
                  <a:lnTo>
                    <a:pt x="6" y="606"/>
                  </a:lnTo>
                  <a:lnTo>
                    <a:pt x="18" y="630"/>
                  </a:lnTo>
                  <a:lnTo>
                    <a:pt x="30" y="666"/>
                  </a:lnTo>
                  <a:lnTo>
                    <a:pt x="36" y="678"/>
                  </a:lnTo>
                  <a:lnTo>
                    <a:pt x="36" y="684"/>
                  </a:lnTo>
                  <a:lnTo>
                    <a:pt x="12" y="684"/>
                  </a:lnTo>
                  <a:lnTo>
                    <a:pt x="18" y="738"/>
                  </a:lnTo>
                  <a:lnTo>
                    <a:pt x="6" y="744"/>
                  </a:lnTo>
                  <a:lnTo>
                    <a:pt x="0" y="744"/>
                  </a:lnTo>
                  <a:lnTo>
                    <a:pt x="0" y="768"/>
                  </a:lnTo>
                  <a:lnTo>
                    <a:pt x="6" y="774"/>
                  </a:lnTo>
                  <a:lnTo>
                    <a:pt x="6" y="780"/>
                  </a:lnTo>
                  <a:lnTo>
                    <a:pt x="18" y="786"/>
                  </a:lnTo>
                  <a:lnTo>
                    <a:pt x="36" y="804"/>
                  </a:lnTo>
                  <a:lnTo>
                    <a:pt x="36" y="816"/>
                  </a:lnTo>
                  <a:lnTo>
                    <a:pt x="30" y="822"/>
                  </a:lnTo>
                  <a:lnTo>
                    <a:pt x="30" y="828"/>
                  </a:lnTo>
                  <a:lnTo>
                    <a:pt x="48" y="846"/>
                  </a:lnTo>
                  <a:lnTo>
                    <a:pt x="60" y="876"/>
                  </a:lnTo>
                  <a:lnTo>
                    <a:pt x="66" y="888"/>
                  </a:lnTo>
                  <a:lnTo>
                    <a:pt x="60" y="894"/>
                  </a:lnTo>
                  <a:lnTo>
                    <a:pt x="60" y="906"/>
                  </a:lnTo>
                  <a:lnTo>
                    <a:pt x="72" y="918"/>
                  </a:lnTo>
                  <a:lnTo>
                    <a:pt x="96" y="918"/>
                  </a:lnTo>
                  <a:lnTo>
                    <a:pt x="102" y="960"/>
                  </a:lnTo>
                  <a:lnTo>
                    <a:pt x="108" y="972"/>
                  </a:lnTo>
                  <a:lnTo>
                    <a:pt x="114" y="978"/>
                  </a:lnTo>
                  <a:lnTo>
                    <a:pt x="120" y="990"/>
                  </a:lnTo>
                  <a:lnTo>
                    <a:pt x="120" y="996"/>
                  </a:lnTo>
                  <a:lnTo>
                    <a:pt x="102" y="1014"/>
                  </a:lnTo>
                  <a:lnTo>
                    <a:pt x="102" y="1038"/>
                  </a:lnTo>
                  <a:lnTo>
                    <a:pt x="96" y="1056"/>
                  </a:lnTo>
                  <a:lnTo>
                    <a:pt x="96" y="1086"/>
                  </a:lnTo>
                  <a:lnTo>
                    <a:pt x="84" y="1086"/>
                  </a:lnTo>
                  <a:lnTo>
                    <a:pt x="90" y="1092"/>
                  </a:lnTo>
                  <a:lnTo>
                    <a:pt x="96" y="1104"/>
                  </a:lnTo>
                  <a:lnTo>
                    <a:pt x="102" y="1110"/>
                  </a:lnTo>
                  <a:lnTo>
                    <a:pt x="108" y="1122"/>
                  </a:lnTo>
                  <a:lnTo>
                    <a:pt x="114" y="1128"/>
                  </a:lnTo>
                  <a:lnTo>
                    <a:pt x="114" y="1140"/>
                  </a:lnTo>
                  <a:lnTo>
                    <a:pt x="108" y="1152"/>
                  </a:lnTo>
                  <a:lnTo>
                    <a:pt x="108" y="1158"/>
                  </a:lnTo>
                  <a:lnTo>
                    <a:pt x="102" y="1176"/>
                  </a:lnTo>
                  <a:lnTo>
                    <a:pt x="78" y="1182"/>
                  </a:lnTo>
                  <a:lnTo>
                    <a:pt x="78" y="1188"/>
                  </a:lnTo>
                  <a:lnTo>
                    <a:pt x="84" y="1194"/>
                  </a:lnTo>
                  <a:lnTo>
                    <a:pt x="84" y="1206"/>
                  </a:lnTo>
                  <a:lnTo>
                    <a:pt x="90" y="1224"/>
                  </a:lnTo>
                  <a:lnTo>
                    <a:pt x="96" y="1236"/>
                  </a:lnTo>
                  <a:lnTo>
                    <a:pt x="96" y="1284"/>
                  </a:lnTo>
                  <a:lnTo>
                    <a:pt x="126" y="1308"/>
                  </a:lnTo>
                  <a:lnTo>
                    <a:pt x="126" y="1326"/>
                  </a:lnTo>
                  <a:lnTo>
                    <a:pt x="132" y="1326"/>
                  </a:lnTo>
                  <a:lnTo>
                    <a:pt x="150" y="1344"/>
                  </a:lnTo>
                  <a:lnTo>
                    <a:pt x="150" y="1350"/>
                  </a:lnTo>
                  <a:lnTo>
                    <a:pt x="144" y="1362"/>
                  </a:lnTo>
                  <a:lnTo>
                    <a:pt x="132" y="1368"/>
                  </a:lnTo>
                  <a:lnTo>
                    <a:pt x="126" y="1374"/>
                  </a:lnTo>
                  <a:lnTo>
                    <a:pt x="120" y="1374"/>
                  </a:lnTo>
                  <a:lnTo>
                    <a:pt x="132" y="1416"/>
                  </a:lnTo>
                  <a:lnTo>
                    <a:pt x="114" y="1428"/>
                  </a:lnTo>
                  <a:lnTo>
                    <a:pt x="132" y="1446"/>
                  </a:lnTo>
                  <a:lnTo>
                    <a:pt x="132" y="1452"/>
                  </a:lnTo>
                  <a:lnTo>
                    <a:pt x="126" y="1464"/>
                  </a:lnTo>
                  <a:lnTo>
                    <a:pt x="126" y="1470"/>
                  </a:lnTo>
                  <a:lnTo>
                    <a:pt x="144" y="1482"/>
                  </a:lnTo>
                  <a:lnTo>
                    <a:pt x="144" y="1494"/>
                  </a:lnTo>
                  <a:lnTo>
                    <a:pt x="138" y="1500"/>
                  </a:lnTo>
                  <a:lnTo>
                    <a:pt x="138" y="1530"/>
                  </a:lnTo>
                  <a:lnTo>
                    <a:pt x="144" y="1536"/>
                  </a:lnTo>
                  <a:lnTo>
                    <a:pt x="150" y="1548"/>
                  </a:lnTo>
                  <a:lnTo>
                    <a:pt x="150" y="1572"/>
                  </a:lnTo>
                  <a:lnTo>
                    <a:pt x="156" y="1584"/>
                  </a:lnTo>
                  <a:lnTo>
                    <a:pt x="174" y="1602"/>
                  </a:lnTo>
                  <a:lnTo>
                    <a:pt x="186" y="1608"/>
                  </a:lnTo>
                  <a:lnTo>
                    <a:pt x="198" y="1620"/>
                  </a:lnTo>
                  <a:lnTo>
                    <a:pt x="192" y="1620"/>
                  </a:lnTo>
                  <a:lnTo>
                    <a:pt x="180" y="1626"/>
                  </a:lnTo>
                  <a:lnTo>
                    <a:pt x="174" y="1632"/>
                  </a:lnTo>
                  <a:lnTo>
                    <a:pt x="174" y="1644"/>
                  </a:lnTo>
                  <a:lnTo>
                    <a:pt x="180" y="1656"/>
                  </a:lnTo>
                  <a:lnTo>
                    <a:pt x="180" y="1674"/>
                  </a:lnTo>
                  <a:lnTo>
                    <a:pt x="186" y="1686"/>
                  </a:lnTo>
                  <a:lnTo>
                    <a:pt x="186" y="1698"/>
                  </a:lnTo>
                  <a:lnTo>
                    <a:pt x="192" y="1704"/>
                  </a:lnTo>
                  <a:lnTo>
                    <a:pt x="216" y="1716"/>
                  </a:lnTo>
                  <a:lnTo>
                    <a:pt x="210" y="1746"/>
                  </a:lnTo>
                  <a:lnTo>
                    <a:pt x="216" y="1746"/>
                  </a:lnTo>
                  <a:lnTo>
                    <a:pt x="228" y="1752"/>
                  </a:lnTo>
                  <a:lnTo>
                    <a:pt x="234" y="1758"/>
                  </a:lnTo>
                  <a:lnTo>
                    <a:pt x="234" y="1764"/>
                  </a:lnTo>
                  <a:lnTo>
                    <a:pt x="240" y="1776"/>
                  </a:lnTo>
                  <a:lnTo>
                    <a:pt x="240" y="1806"/>
                  </a:lnTo>
                  <a:lnTo>
                    <a:pt x="252" y="1818"/>
                  </a:lnTo>
                  <a:lnTo>
                    <a:pt x="282" y="1818"/>
                  </a:lnTo>
                  <a:lnTo>
                    <a:pt x="294" y="1824"/>
                  </a:lnTo>
                  <a:lnTo>
                    <a:pt x="294" y="1830"/>
                  </a:lnTo>
                  <a:lnTo>
                    <a:pt x="288" y="1836"/>
                  </a:lnTo>
                  <a:lnTo>
                    <a:pt x="276" y="1836"/>
                  </a:lnTo>
                  <a:lnTo>
                    <a:pt x="264" y="1842"/>
                  </a:lnTo>
                  <a:lnTo>
                    <a:pt x="246" y="1842"/>
                  </a:lnTo>
                  <a:lnTo>
                    <a:pt x="252" y="1848"/>
                  </a:lnTo>
                  <a:lnTo>
                    <a:pt x="258" y="1848"/>
                  </a:lnTo>
                  <a:lnTo>
                    <a:pt x="270" y="1854"/>
                  </a:lnTo>
                  <a:lnTo>
                    <a:pt x="276" y="1860"/>
                  </a:lnTo>
                  <a:lnTo>
                    <a:pt x="288" y="1860"/>
                  </a:lnTo>
                  <a:lnTo>
                    <a:pt x="312" y="1884"/>
                  </a:lnTo>
                  <a:lnTo>
                    <a:pt x="306" y="1890"/>
                  </a:lnTo>
                  <a:lnTo>
                    <a:pt x="300" y="1902"/>
                  </a:lnTo>
                  <a:lnTo>
                    <a:pt x="288" y="1914"/>
                  </a:lnTo>
                  <a:lnTo>
                    <a:pt x="312" y="1932"/>
                  </a:lnTo>
                  <a:lnTo>
                    <a:pt x="306" y="1956"/>
                  </a:lnTo>
                  <a:lnTo>
                    <a:pt x="330" y="1980"/>
                  </a:lnTo>
                  <a:lnTo>
                    <a:pt x="324" y="2016"/>
                  </a:lnTo>
                  <a:lnTo>
                    <a:pt x="336" y="2040"/>
                  </a:lnTo>
                  <a:lnTo>
                    <a:pt x="324" y="2046"/>
                  </a:lnTo>
                  <a:lnTo>
                    <a:pt x="318" y="2088"/>
                  </a:lnTo>
                  <a:lnTo>
                    <a:pt x="324" y="2088"/>
                  </a:lnTo>
                  <a:lnTo>
                    <a:pt x="348" y="2112"/>
                  </a:lnTo>
                  <a:lnTo>
                    <a:pt x="348" y="2118"/>
                  </a:lnTo>
                  <a:lnTo>
                    <a:pt x="342" y="2118"/>
                  </a:lnTo>
                  <a:lnTo>
                    <a:pt x="330" y="2124"/>
                  </a:lnTo>
                  <a:lnTo>
                    <a:pt x="324" y="2130"/>
                  </a:lnTo>
                  <a:lnTo>
                    <a:pt x="348" y="2154"/>
                  </a:lnTo>
                  <a:lnTo>
                    <a:pt x="348" y="2160"/>
                  </a:lnTo>
                  <a:lnTo>
                    <a:pt x="342" y="2166"/>
                  </a:lnTo>
                  <a:lnTo>
                    <a:pt x="336" y="2166"/>
                  </a:lnTo>
                  <a:lnTo>
                    <a:pt x="330" y="2172"/>
                  </a:lnTo>
                  <a:lnTo>
                    <a:pt x="324" y="2172"/>
                  </a:lnTo>
                  <a:lnTo>
                    <a:pt x="324" y="2196"/>
                  </a:lnTo>
                  <a:lnTo>
                    <a:pt x="312" y="2202"/>
                  </a:lnTo>
                  <a:lnTo>
                    <a:pt x="312" y="2214"/>
                  </a:lnTo>
                  <a:lnTo>
                    <a:pt x="318" y="2226"/>
                  </a:lnTo>
                  <a:lnTo>
                    <a:pt x="324" y="2232"/>
                  </a:lnTo>
                  <a:lnTo>
                    <a:pt x="324" y="2268"/>
                  </a:lnTo>
                  <a:lnTo>
                    <a:pt x="354" y="2274"/>
                  </a:lnTo>
                  <a:lnTo>
                    <a:pt x="354" y="2280"/>
                  </a:lnTo>
                  <a:lnTo>
                    <a:pt x="360" y="2286"/>
                  </a:lnTo>
                  <a:lnTo>
                    <a:pt x="360" y="2298"/>
                  </a:lnTo>
                  <a:lnTo>
                    <a:pt x="366" y="2304"/>
                  </a:lnTo>
                  <a:lnTo>
                    <a:pt x="378" y="2310"/>
                  </a:lnTo>
                  <a:lnTo>
                    <a:pt x="384" y="2310"/>
                  </a:lnTo>
                  <a:lnTo>
                    <a:pt x="396" y="2298"/>
                  </a:lnTo>
                  <a:lnTo>
                    <a:pt x="414" y="2298"/>
                  </a:lnTo>
                  <a:lnTo>
                    <a:pt x="426" y="2304"/>
                  </a:lnTo>
                  <a:lnTo>
                    <a:pt x="438" y="2316"/>
                  </a:lnTo>
                  <a:lnTo>
                    <a:pt x="438" y="2340"/>
                  </a:lnTo>
                  <a:lnTo>
                    <a:pt x="456" y="2364"/>
                  </a:lnTo>
                  <a:lnTo>
                    <a:pt x="468" y="2382"/>
                  </a:lnTo>
                  <a:lnTo>
                    <a:pt x="504" y="2400"/>
                  </a:lnTo>
                  <a:lnTo>
                    <a:pt x="522" y="2418"/>
                  </a:lnTo>
                  <a:lnTo>
                    <a:pt x="534" y="2418"/>
                  </a:lnTo>
                  <a:lnTo>
                    <a:pt x="546" y="2412"/>
                  </a:lnTo>
                  <a:lnTo>
                    <a:pt x="642" y="2412"/>
                  </a:lnTo>
                  <a:lnTo>
                    <a:pt x="666" y="2430"/>
                  </a:lnTo>
                  <a:lnTo>
                    <a:pt x="660" y="2442"/>
                  </a:lnTo>
                  <a:lnTo>
                    <a:pt x="666" y="2424"/>
                  </a:lnTo>
                  <a:lnTo>
                    <a:pt x="672" y="2418"/>
                  </a:lnTo>
                  <a:lnTo>
                    <a:pt x="684" y="2418"/>
                  </a:lnTo>
                  <a:lnTo>
                    <a:pt x="690" y="2424"/>
                  </a:lnTo>
                  <a:lnTo>
                    <a:pt x="702" y="2424"/>
                  </a:lnTo>
                  <a:lnTo>
                    <a:pt x="714" y="2430"/>
                  </a:lnTo>
                  <a:lnTo>
                    <a:pt x="720" y="2436"/>
                  </a:lnTo>
                  <a:lnTo>
                    <a:pt x="678" y="2382"/>
                  </a:lnTo>
                  <a:lnTo>
                    <a:pt x="660" y="2382"/>
                  </a:lnTo>
                  <a:lnTo>
                    <a:pt x="666" y="2370"/>
                  </a:lnTo>
                  <a:lnTo>
                    <a:pt x="630" y="2340"/>
                  </a:lnTo>
                  <a:lnTo>
                    <a:pt x="630" y="2310"/>
                  </a:lnTo>
                  <a:lnTo>
                    <a:pt x="618" y="2298"/>
                  </a:lnTo>
                  <a:lnTo>
                    <a:pt x="624" y="2286"/>
                  </a:lnTo>
                  <a:lnTo>
                    <a:pt x="630" y="2286"/>
                  </a:lnTo>
                  <a:lnTo>
                    <a:pt x="642" y="2274"/>
                  </a:lnTo>
                  <a:lnTo>
                    <a:pt x="642" y="2268"/>
                  </a:lnTo>
                  <a:lnTo>
                    <a:pt x="636" y="2268"/>
                  </a:lnTo>
                  <a:lnTo>
                    <a:pt x="624" y="2262"/>
                  </a:lnTo>
                  <a:lnTo>
                    <a:pt x="606" y="2262"/>
                  </a:lnTo>
                  <a:lnTo>
                    <a:pt x="618" y="2250"/>
                  </a:lnTo>
                  <a:lnTo>
                    <a:pt x="618" y="2232"/>
                  </a:lnTo>
                  <a:lnTo>
                    <a:pt x="636" y="2256"/>
                  </a:lnTo>
                  <a:lnTo>
                    <a:pt x="648" y="2262"/>
                  </a:lnTo>
                  <a:lnTo>
                    <a:pt x="666" y="2262"/>
                  </a:lnTo>
                  <a:lnTo>
                    <a:pt x="672" y="2256"/>
                  </a:lnTo>
                  <a:lnTo>
                    <a:pt x="678" y="2244"/>
                  </a:lnTo>
                  <a:lnTo>
                    <a:pt x="678" y="2226"/>
                  </a:lnTo>
                  <a:lnTo>
                    <a:pt x="672" y="2208"/>
                  </a:lnTo>
                  <a:lnTo>
                    <a:pt x="666" y="2196"/>
                  </a:lnTo>
                  <a:lnTo>
                    <a:pt x="666" y="2178"/>
                  </a:lnTo>
                  <a:lnTo>
                    <a:pt x="678" y="2154"/>
                  </a:lnTo>
                  <a:lnTo>
                    <a:pt x="690" y="2142"/>
                  </a:lnTo>
                  <a:lnTo>
                    <a:pt x="708" y="2130"/>
                  </a:lnTo>
                  <a:lnTo>
                    <a:pt x="738" y="2100"/>
                  </a:lnTo>
                  <a:lnTo>
                    <a:pt x="726" y="2088"/>
                  </a:lnTo>
                  <a:lnTo>
                    <a:pt x="702" y="2088"/>
                  </a:lnTo>
                  <a:lnTo>
                    <a:pt x="726" y="2082"/>
                  </a:lnTo>
                  <a:lnTo>
                    <a:pt x="726" y="2064"/>
                  </a:lnTo>
                  <a:lnTo>
                    <a:pt x="714" y="2040"/>
                  </a:lnTo>
                  <a:lnTo>
                    <a:pt x="708" y="2034"/>
                  </a:lnTo>
                  <a:lnTo>
                    <a:pt x="696" y="2028"/>
                  </a:lnTo>
                  <a:lnTo>
                    <a:pt x="690" y="2028"/>
                  </a:lnTo>
                  <a:lnTo>
                    <a:pt x="684" y="2034"/>
                  </a:lnTo>
                  <a:lnTo>
                    <a:pt x="672" y="2016"/>
                  </a:lnTo>
                  <a:lnTo>
                    <a:pt x="642" y="2016"/>
                  </a:lnTo>
                  <a:lnTo>
                    <a:pt x="636" y="2010"/>
                  </a:lnTo>
                  <a:lnTo>
                    <a:pt x="624" y="2004"/>
                  </a:lnTo>
                  <a:lnTo>
                    <a:pt x="606" y="1992"/>
                  </a:lnTo>
                  <a:lnTo>
                    <a:pt x="582" y="1968"/>
                  </a:lnTo>
                  <a:lnTo>
                    <a:pt x="570" y="1950"/>
                  </a:lnTo>
                  <a:lnTo>
                    <a:pt x="564" y="1938"/>
                  </a:lnTo>
                  <a:lnTo>
                    <a:pt x="564" y="1926"/>
                  </a:lnTo>
                  <a:lnTo>
                    <a:pt x="570" y="1914"/>
                  </a:lnTo>
                  <a:lnTo>
                    <a:pt x="570" y="1908"/>
                  </a:lnTo>
                  <a:lnTo>
                    <a:pt x="576" y="1908"/>
                  </a:lnTo>
                  <a:lnTo>
                    <a:pt x="582" y="1902"/>
                  </a:lnTo>
                  <a:lnTo>
                    <a:pt x="594" y="1878"/>
                  </a:lnTo>
                  <a:lnTo>
                    <a:pt x="606" y="1878"/>
                  </a:lnTo>
                  <a:lnTo>
                    <a:pt x="612" y="1860"/>
                  </a:lnTo>
                  <a:lnTo>
                    <a:pt x="666" y="1860"/>
                  </a:lnTo>
                  <a:lnTo>
                    <a:pt x="654" y="1848"/>
                  </a:lnTo>
                  <a:lnTo>
                    <a:pt x="654" y="1824"/>
                  </a:lnTo>
                  <a:lnTo>
                    <a:pt x="666" y="1824"/>
                  </a:lnTo>
                  <a:lnTo>
                    <a:pt x="666" y="1794"/>
                  </a:lnTo>
                  <a:lnTo>
                    <a:pt x="660" y="1788"/>
                  </a:lnTo>
                  <a:lnTo>
                    <a:pt x="654" y="1776"/>
                  </a:lnTo>
                  <a:lnTo>
                    <a:pt x="642" y="1764"/>
                  </a:lnTo>
                  <a:lnTo>
                    <a:pt x="642" y="1746"/>
                  </a:lnTo>
                  <a:lnTo>
                    <a:pt x="648" y="1728"/>
                  </a:lnTo>
                  <a:lnTo>
                    <a:pt x="654" y="1716"/>
                  </a:lnTo>
                  <a:lnTo>
                    <a:pt x="666" y="1710"/>
                  </a:lnTo>
                  <a:lnTo>
                    <a:pt x="672" y="1704"/>
                  </a:lnTo>
                  <a:lnTo>
                    <a:pt x="684" y="1704"/>
                  </a:lnTo>
                  <a:lnTo>
                    <a:pt x="684" y="1692"/>
                  </a:lnTo>
                  <a:lnTo>
                    <a:pt x="660" y="1692"/>
                  </a:lnTo>
                  <a:lnTo>
                    <a:pt x="648" y="1686"/>
                  </a:lnTo>
                  <a:lnTo>
                    <a:pt x="642" y="1680"/>
                  </a:lnTo>
                  <a:lnTo>
                    <a:pt x="642" y="1674"/>
                  </a:lnTo>
                  <a:lnTo>
                    <a:pt x="654" y="1668"/>
                  </a:lnTo>
                  <a:lnTo>
                    <a:pt x="666" y="1668"/>
                  </a:lnTo>
                  <a:lnTo>
                    <a:pt x="702" y="1686"/>
                  </a:lnTo>
                  <a:lnTo>
                    <a:pt x="708" y="1692"/>
                  </a:lnTo>
                  <a:lnTo>
                    <a:pt x="714" y="1692"/>
                  </a:lnTo>
                  <a:lnTo>
                    <a:pt x="720" y="1686"/>
                  </a:lnTo>
                  <a:lnTo>
                    <a:pt x="732" y="1680"/>
                  </a:lnTo>
                  <a:lnTo>
                    <a:pt x="732" y="1656"/>
                  </a:lnTo>
                  <a:lnTo>
                    <a:pt x="726" y="1644"/>
                  </a:lnTo>
                  <a:lnTo>
                    <a:pt x="708" y="1626"/>
                  </a:lnTo>
                  <a:lnTo>
                    <a:pt x="696" y="1626"/>
                  </a:lnTo>
                  <a:lnTo>
                    <a:pt x="690" y="1632"/>
                  </a:lnTo>
                  <a:lnTo>
                    <a:pt x="690" y="1650"/>
                  </a:lnTo>
                  <a:lnTo>
                    <a:pt x="684" y="1656"/>
                  </a:lnTo>
                  <a:lnTo>
                    <a:pt x="666" y="1656"/>
                  </a:lnTo>
                  <a:lnTo>
                    <a:pt x="654" y="1650"/>
                  </a:lnTo>
                  <a:lnTo>
                    <a:pt x="648" y="1644"/>
                  </a:lnTo>
                  <a:lnTo>
                    <a:pt x="648" y="1638"/>
                  </a:lnTo>
                  <a:lnTo>
                    <a:pt x="612" y="1638"/>
                  </a:lnTo>
                  <a:lnTo>
                    <a:pt x="606" y="1632"/>
                  </a:lnTo>
                  <a:lnTo>
                    <a:pt x="606" y="1572"/>
                  </a:lnTo>
                  <a:lnTo>
                    <a:pt x="600" y="1566"/>
                  </a:lnTo>
                  <a:lnTo>
                    <a:pt x="594" y="1554"/>
                  </a:lnTo>
                  <a:lnTo>
                    <a:pt x="588" y="1536"/>
                  </a:lnTo>
                  <a:lnTo>
                    <a:pt x="588" y="1524"/>
                  </a:lnTo>
                  <a:lnTo>
                    <a:pt x="594" y="1518"/>
                  </a:lnTo>
                  <a:lnTo>
                    <a:pt x="600" y="1518"/>
                  </a:lnTo>
                  <a:lnTo>
                    <a:pt x="606" y="1524"/>
                  </a:lnTo>
                  <a:lnTo>
                    <a:pt x="618" y="1524"/>
                  </a:lnTo>
                  <a:lnTo>
                    <a:pt x="624" y="1530"/>
                  </a:lnTo>
                  <a:lnTo>
                    <a:pt x="636" y="1536"/>
                  </a:lnTo>
                  <a:lnTo>
                    <a:pt x="672" y="1548"/>
                  </a:lnTo>
                  <a:lnTo>
                    <a:pt x="690" y="1560"/>
                  </a:lnTo>
                  <a:lnTo>
                    <a:pt x="708" y="1560"/>
                  </a:lnTo>
                  <a:lnTo>
                    <a:pt x="726" y="1554"/>
                  </a:lnTo>
                  <a:lnTo>
                    <a:pt x="738" y="1542"/>
                  </a:lnTo>
                  <a:lnTo>
                    <a:pt x="750" y="1536"/>
                  </a:lnTo>
                  <a:lnTo>
                    <a:pt x="768" y="1530"/>
                  </a:lnTo>
                  <a:lnTo>
                    <a:pt x="774" y="1524"/>
                  </a:lnTo>
                  <a:lnTo>
                    <a:pt x="774" y="1512"/>
                  </a:lnTo>
                  <a:lnTo>
                    <a:pt x="762" y="1506"/>
                  </a:lnTo>
                  <a:lnTo>
                    <a:pt x="750" y="1494"/>
                  </a:lnTo>
                  <a:lnTo>
                    <a:pt x="738" y="1488"/>
                  </a:lnTo>
                  <a:lnTo>
                    <a:pt x="738" y="1464"/>
                  </a:lnTo>
                  <a:lnTo>
                    <a:pt x="744" y="1452"/>
                  </a:lnTo>
                  <a:lnTo>
                    <a:pt x="750" y="1446"/>
                  </a:lnTo>
                  <a:lnTo>
                    <a:pt x="750" y="1434"/>
                  </a:lnTo>
                  <a:lnTo>
                    <a:pt x="756" y="1422"/>
                  </a:lnTo>
                  <a:lnTo>
                    <a:pt x="744" y="1410"/>
                  </a:lnTo>
                  <a:lnTo>
                    <a:pt x="726" y="1410"/>
                  </a:lnTo>
                  <a:lnTo>
                    <a:pt x="720" y="1386"/>
                  </a:lnTo>
                  <a:lnTo>
                    <a:pt x="714" y="1380"/>
                  </a:lnTo>
                  <a:lnTo>
                    <a:pt x="714" y="1368"/>
                  </a:lnTo>
                  <a:lnTo>
                    <a:pt x="720" y="1362"/>
                  </a:lnTo>
                  <a:lnTo>
                    <a:pt x="726" y="1362"/>
                  </a:lnTo>
                  <a:lnTo>
                    <a:pt x="732" y="1374"/>
                  </a:lnTo>
                  <a:lnTo>
                    <a:pt x="738" y="1380"/>
                  </a:lnTo>
                  <a:lnTo>
                    <a:pt x="738" y="1386"/>
                  </a:lnTo>
                  <a:lnTo>
                    <a:pt x="744" y="1398"/>
                  </a:lnTo>
                  <a:lnTo>
                    <a:pt x="756" y="1398"/>
                  </a:lnTo>
                  <a:lnTo>
                    <a:pt x="750" y="1380"/>
                  </a:lnTo>
                  <a:lnTo>
                    <a:pt x="828" y="1386"/>
                  </a:lnTo>
                  <a:lnTo>
                    <a:pt x="834" y="1380"/>
                  </a:lnTo>
                  <a:lnTo>
                    <a:pt x="840" y="1380"/>
                  </a:lnTo>
                  <a:lnTo>
                    <a:pt x="846" y="1374"/>
                  </a:lnTo>
                  <a:lnTo>
                    <a:pt x="864" y="1368"/>
                  </a:lnTo>
                  <a:lnTo>
                    <a:pt x="894" y="1362"/>
                  </a:lnTo>
                  <a:lnTo>
                    <a:pt x="930" y="1350"/>
                  </a:lnTo>
                  <a:lnTo>
                    <a:pt x="972" y="1338"/>
                  </a:lnTo>
                  <a:lnTo>
                    <a:pt x="1002" y="1326"/>
                  </a:lnTo>
                  <a:lnTo>
                    <a:pt x="1014" y="1320"/>
                  </a:lnTo>
                  <a:lnTo>
                    <a:pt x="1014" y="1284"/>
                  </a:lnTo>
                  <a:lnTo>
                    <a:pt x="1032" y="1272"/>
                  </a:lnTo>
                  <a:lnTo>
                    <a:pt x="1044" y="1218"/>
                  </a:lnTo>
                  <a:lnTo>
                    <a:pt x="1038" y="1194"/>
                  </a:lnTo>
                  <a:lnTo>
                    <a:pt x="1038" y="1170"/>
                  </a:lnTo>
                  <a:lnTo>
                    <a:pt x="1032" y="1170"/>
                  </a:lnTo>
                  <a:lnTo>
                    <a:pt x="1026" y="1164"/>
                  </a:lnTo>
                  <a:lnTo>
                    <a:pt x="1002" y="1152"/>
                  </a:lnTo>
                  <a:lnTo>
                    <a:pt x="990" y="1152"/>
                  </a:lnTo>
                  <a:lnTo>
                    <a:pt x="984" y="1146"/>
                  </a:lnTo>
                  <a:lnTo>
                    <a:pt x="978" y="1146"/>
                  </a:lnTo>
                  <a:lnTo>
                    <a:pt x="972" y="1140"/>
                  </a:lnTo>
                  <a:lnTo>
                    <a:pt x="990" y="1122"/>
                  </a:lnTo>
                  <a:lnTo>
                    <a:pt x="990" y="1092"/>
                  </a:lnTo>
                  <a:lnTo>
                    <a:pt x="984" y="1080"/>
                  </a:lnTo>
                  <a:lnTo>
                    <a:pt x="978" y="1074"/>
                  </a:lnTo>
                  <a:lnTo>
                    <a:pt x="954" y="1062"/>
                  </a:lnTo>
                  <a:lnTo>
                    <a:pt x="918" y="1050"/>
                  </a:lnTo>
                  <a:lnTo>
                    <a:pt x="906" y="1044"/>
                  </a:lnTo>
                  <a:lnTo>
                    <a:pt x="888" y="1032"/>
                  </a:lnTo>
                  <a:lnTo>
                    <a:pt x="876" y="1020"/>
                  </a:lnTo>
                  <a:lnTo>
                    <a:pt x="876" y="1002"/>
                  </a:lnTo>
                  <a:lnTo>
                    <a:pt x="882" y="990"/>
                  </a:lnTo>
                  <a:lnTo>
                    <a:pt x="888" y="990"/>
                  </a:lnTo>
                  <a:lnTo>
                    <a:pt x="888" y="984"/>
                  </a:lnTo>
                  <a:lnTo>
                    <a:pt x="858" y="948"/>
                  </a:lnTo>
                  <a:lnTo>
                    <a:pt x="858" y="900"/>
                  </a:lnTo>
                  <a:lnTo>
                    <a:pt x="882" y="900"/>
                  </a:lnTo>
                  <a:lnTo>
                    <a:pt x="888" y="894"/>
                  </a:lnTo>
                  <a:lnTo>
                    <a:pt x="894" y="894"/>
                  </a:lnTo>
                  <a:lnTo>
                    <a:pt x="894" y="888"/>
                  </a:lnTo>
                  <a:lnTo>
                    <a:pt x="888" y="876"/>
                  </a:lnTo>
                  <a:lnTo>
                    <a:pt x="876" y="870"/>
                  </a:lnTo>
                  <a:lnTo>
                    <a:pt x="870" y="858"/>
                  </a:lnTo>
                  <a:lnTo>
                    <a:pt x="864" y="852"/>
                  </a:lnTo>
                  <a:lnTo>
                    <a:pt x="876" y="834"/>
                  </a:lnTo>
                  <a:lnTo>
                    <a:pt x="864" y="822"/>
                  </a:lnTo>
                  <a:lnTo>
                    <a:pt x="858" y="810"/>
                  </a:lnTo>
                  <a:lnTo>
                    <a:pt x="852" y="804"/>
                  </a:lnTo>
                  <a:lnTo>
                    <a:pt x="864" y="792"/>
                  </a:lnTo>
                  <a:lnTo>
                    <a:pt x="882" y="792"/>
                  </a:lnTo>
                  <a:lnTo>
                    <a:pt x="858" y="774"/>
                  </a:lnTo>
                  <a:lnTo>
                    <a:pt x="858" y="738"/>
                  </a:lnTo>
                  <a:lnTo>
                    <a:pt x="882" y="726"/>
                  </a:lnTo>
                  <a:lnTo>
                    <a:pt x="876" y="726"/>
                  </a:lnTo>
                  <a:lnTo>
                    <a:pt x="852" y="702"/>
                  </a:lnTo>
                  <a:lnTo>
                    <a:pt x="852" y="696"/>
                  </a:lnTo>
                  <a:lnTo>
                    <a:pt x="870" y="678"/>
                  </a:lnTo>
                  <a:lnTo>
                    <a:pt x="870" y="666"/>
                  </a:lnTo>
                  <a:lnTo>
                    <a:pt x="876" y="654"/>
                  </a:lnTo>
                  <a:lnTo>
                    <a:pt x="876" y="642"/>
                  </a:lnTo>
                  <a:lnTo>
                    <a:pt x="882" y="636"/>
                  </a:lnTo>
                  <a:lnTo>
                    <a:pt x="900" y="636"/>
                  </a:lnTo>
                  <a:lnTo>
                    <a:pt x="906" y="630"/>
                  </a:lnTo>
                  <a:lnTo>
                    <a:pt x="912" y="618"/>
                  </a:lnTo>
                  <a:lnTo>
                    <a:pt x="918" y="612"/>
                  </a:lnTo>
                  <a:lnTo>
                    <a:pt x="918" y="588"/>
                  </a:lnTo>
                  <a:lnTo>
                    <a:pt x="930" y="588"/>
                  </a:lnTo>
                  <a:lnTo>
                    <a:pt x="948" y="570"/>
                  </a:lnTo>
                  <a:lnTo>
                    <a:pt x="948" y="558"/>
                  </a:lnTo>
                  <a:lnTo>
                    <a:pt x="954" y="546"/>
                  </a:lnTo>
                  <a:lnTo>
                    <a:pt x="954" y="534"/>
                  </a:lnTo>
                  <a:close/>
                  <a:moveTo>
                    <a:pt x="930" y="1020"/>
                  </a:moveTo>
                  <a:lnTo>
                    <a:pt x="942" y="1020"/>
                  </a:lnTo>
                  <a:lnTo>
                    <a:pt x="930" y="1014"/>
                  </a:lnTo>
                  <a:lnTo>
                    <a:pt x="930" y="10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solidFill>
                  <a:schemeClr val="lt1"/>
                </a:solidFill>
              </a:endParaRPr>
            </a:p>
          </p:txBody>
        </p:sp>
      </p:grpSp>
      <p:grpSp>
        <p:nvGrpSpPr>
          <p:cNvPr id="37" name="Group 36">
            <a:extLst>
              <a:ext uri="{FF2B5EF4-FFF2-40B4-BE49-F238E27FC236}">
                <a16:creationId xmlns:a16="http://schemas.microsoft.com/office/drawing/2014/main" id="{4DFBC95A-2976-4543-9530-0EF8A410C7FE}"/>
              </a:ext>
            </a:extLst>
          </p:cNvPr>
          <p:cNvGrpSpPr/>
          <p:nvPr/>
        </p:nvGrpSpPr>
        <p:grpSpPr>
          <a:xfrm>
            <a:off x="746070" y="2278581"/>
            <a:ext cx="3029710" cy="2300838"/>
            <a:chOff x="8301766" y="1639629"/>
            <a:chExt cx="3029710" cy="2300838"/>
          </a:xfrm>
        </p:grpSpPr>
        <p:sp>
          <p:nvSpPr>
            <p:cNvPr id="39" name="Rectangle 38">
              <a:extLst>
                <a:ext uri="{FF2B5EF4-FFF2-40B4-BE49-F238E27FC236}">
                  <a16:creationId xmlns:a16="http://schemas.microsoft.com/office/drawing/2014/main" id="{2135F613-6DC2-4836-90CE-8CD865512839}"/>
                </a:ext>
              </a:extLst>
            </p:cNvPr>
            <p:cNvSpPr/>
            <p:nvPr/>
          </p:nvSpPr>
          <p:spPr>
            <a:xfrm>
              <a:off x="8465420" y="3244553"/>
              <a:ext cx="2866056" cy="6959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spAutoFit/>
            </a:bodyPr>
            <a:lstStyle/>
            <a:p>
              <a:pPr>
                <a:lnSpc>
                  <a:spcPct val="90000"/>
                </a:lnSpc>
                <a:spcAft>
                  <a:spcPts val="600"/>
                </a:spcAft>
              </a:pPr>
              <a:r>
                <a:rPr lang="en-US" sz="1200" dirty="0">
                  <a:solidFill>
                    <a:schemeClr val="bg1"/>
                  </a:solidFill>
                </a:rPr>
                <a:t>Select a country to </a:t>
              </a:r>
              <a:r>
                <a:rPr lang="en-US" sz="1200" dirty="0" err="1">
                  <a:solidFill>
                    <a:schemeClr val="bg1"/>
                  </a:solidFill>
                </a:rPr>
                <a:t>recolour</a:t>
              </a:r>
              <a:r>
                <a:rPr lang="en-US" sz="1200" dirty="0">
                  <a:solidFill>
                    <a:schemeClr val="bg1"/>
                  </a:solidFill>
                </a:rPr>
                <a:t> it using the </a:t>
              </a:r>
              <a:r>
                <a:rPr lang="en-US" sz="1200" b="1" dirty="0">
                  <a:solidFill>
                    <a:schemeClr val="bg1"/>
                  </a:solidFill>
                </a:rPr>
                <a:t>Shape Fill </a:t>
              </a:r>
              <a:r>
                <a:rPr lang="en-US" sz="1200" dirty="0">
                  <a:solidFill>
                    <a:schemeClr val="bg1"/>
                  </a:solidFill>
                </a:rPr>
                <a:t>options.</a:t>
              </a:r>
            </a:p>
          </p:txBody>
        </p:sp>
        <p:grpSp>
          <p:nvGrpSpPr>
            <p:cNvPr id="40" name="Group 39">
              <a:extLst>
                <a:ext uri="{FF2B5EF4-FFF2-40B4-BE49-F238E27FC236}">
                  <a16:creationId xmlns:a16="http://schemas.microsoft.com/office/drawing/2014/main" id="{4056C840-2D19-4161-8916-046A794E4D62}"/>
                </a:ext>
              </a:extLst>
            </p:cNvPr>
            <p:cNvGrpSpPr/>
            <p:nvPr/>
          </p:nvGrpSpPr>
          <p:grpSpPr>
            <a:xfrm>
              <a:off x="8301766" y="1639629"/>
              <a:ext cx="3029710" cy="1767508"/>
              <a:chOff x="7850046" y="3053870"/>
              <a:chExt cx="3029710" cy="1767508"/>
            </a:xfrm>
          </p:grpSpPr>
          <p:sp>
            <p:nvSpPr>
              <p:cNvPr id="41" name="Rectangle 40">
                <a:extLst>
                  <a:ext uri="{FF2B5EF4-FFF2-40B4-BE49-F238E27FC236}">
                    <a16:creationId xmlns:a16="http://schemas.microsoft.com/office/drawing/2014/main" id="{935AAFD8-68B9-4F4A-9350-93D7E50B1D3F}"/>
                  </a:ext>
                </a:extLst>
              </p:cNvPr>
              <p:cNvSpPr/>
              <p:nvPr/>
            </p:nvSpPr>
            <p:spPr>
              <a:xfrm>
                <a:off x="8013700" y="3053870"/>
                <a:ext cx="2866056" cy="1603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b" anchorCtr="0">
                <a:spAutoFit/>
              </a:bodyPr>
              <a:lstStyle/>
              <a:p>
                <a:pPr>
                  <a:lnSpc>
                    <a:spcPct val="90000"/>
                  </a:lnSpc>
                  <a:spcAft>
                    <a:spcPts val="600"/>
                  </a:spcAft>
                </a:pPr>
                <a:r>
                  <a:rPr lang="en-US" sz="1200" dirty="0">
                    <a:solidFill>
                      <a:schemeClr val="bg1"/>
                    </a:solidFill>
                  </a:rPr>
                  <a:t>Each country is a separate object in this map. You can find individually</a:t>
                </a:r>
                <a:br>
                  <a:rPr lang="en-US" sz="1200" dirty="0">
                    <a:solidFill>
                      <a:schemeClr val="bg1"/>
                    </a:solidFill>
                  </a:rPr>
                </a:br>
                <a:r>
                  <a:rPr lang="en-US" sz="1200" dirty="0">
                    <a:solidFill>
                      <a:schemeClr val="bg1"/>
                    </a:solidFill>
                  </a:rPr>
                  <a:t>named countries in the</a:t>
                </a:r>
                <a:br>
                  <a:rPr lang="en-US" sz="1200" dirty="0">
                    <a:solidFill>
                      <a:schemeClr val="bg1"/>
                    </a:solidFill>
                  </a:rPr>
                </a:br>
                <a:r>
                  <a:rPr lang="en-US" sz="1200" b="1" dirty="0">
                    <a:solidFill>
                      <a:schemeClr val="bg1"/>
                    </a:solidFill>
                  </a:rPr>
                  <a:t>Selection Pane</a:t>
                </a:r>
                <a:r>
                  <a:rPr lang="en-US" sz="1200" dirty="0">
                    <a:solidFill>
                      <a:schemeClr val="bg1"/>
                    </a:solidFill>
                  </a:rPr>
                  <a:t>:</a:t>
                </a:r>
                <a:r>
                  <a:rPr lang="en-US" sz="1200" b="1" dirty="0">
                    <a:solidFill>
                      <a:schemeClr val="bg1"/>
                    </a:solidFill>
                  </a:rPr>
                  <a:t> </a:t>
                </a:r>
              </a:p>
              <a:p>
                <a:pPr>
                  <a:lnSpc>
                    <a:spcPct val="90000"/>
                  </a:lnSpc>
                  <a:spcAft>
                    <a:spcPts val="600"/>
                  </a:spcAft>
                </a:pPr>
                <a:r>
                  <a:rPr lang="en-US" sz="1200" b="1" dirty="0">
                    <a:solidFill>
                      <a:schemeClr val="bg1"/>
                    </a:solidFill>
                  </a:rPr>
                  <a:t>Home tab &gt; Arrange </a:t>
                </a:r>
                <a:br>
                  <a:rPr lang="en-US" sz="1200" b="1" dirty="0">
                    <a:solidFill>
                      <a:schemeClr val="bg1"/>
                    </a:solidFill>
                  </a:rPr>
                </a:br>
                <a:r>
                  <a:rPr lang="en-US" sz="1200" b="1" dirty="0">
                    <a:solidFill>
                      <a:schemeClr val="bg1"/>
                    </a:solidFill>
                  </a:rPr>
                  <a:t>&gt; Selection Pane</a:t>
                </a:r>
                <a:r>
                  <a:rPr lang="en-US" sz="1200" dirty="0">
                    <a:solidFill>
                      <a:schemeClr val="bg1"/>
                    </a:solidFill>
                  </a:rPr>
                  <a:t>, </a:t>
                </a:r>
                <a:br>
                  <a:rPr lang="en-US" sz="1200" dirty="0">
                    <a:solidFill>
                      <a:schemeClr val="bg1"/>
                    </a:solidFill>
                  </a:rPr>
                </a:br>
                <a:r>
                  <a:rPr lang="en-US" sz="1200" dirty="0">
                    <a:solidFill>
                      <a:schemeClr val="bg1"/>
                    </a:solidFill>
                  </a:rPr>
                  <a:t>or by pressing </a:t>
                </a:r>
                <a:r>
                  <a:rPr lang="en-US" sz="1200" b="1" dirty="0">
                    <a:solidFill>
                      <a:schemeClr val="bg1"/>
                    </a:solidFill>
                  </a:rPr>
                  <a:t>Alt + F10</a:t>
                </a:r>
              </a:p>
            </p:txBody>
          </p:sp>
          <p:sp>
            <p:nvSpPr>
              <p:cNvPr id="42" name="Cross 41">
                <a:extLst>
                  <a:ext uri="{FF2B5EF4-FFF2-40B4-BE49-F238E27FC236}">
                    <a16:creationId xmlns:a16="http://schemas.microsoft.com/office/drawing/2014/main" id="{C54374A1-25FF-48D3-BB24-06D7050AA5AA}"/>
                  </a:ext>
                </a:extLst>
              </p:cNvPr>
              <p:cNvSpPr/>
              <p:nvPr/>
            </p:nvSpPr>
            <p:spPr>
              <a:xfrm>
                <a:off x="7850046" y="4494072"/>
                <a:ext cx="327308" cy="327306"/>
              </a:xfrm>
              <a:prstGeom prst="plus">
                <a:avLst>
                  <a:gd name="adj" fmla="val 4294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Tree>
    <p:custDataLst>
      <p:tags r:id="rId1"/>
    </p:custDataLst>
    <p:extLst>
      <p:ext uri="{BB962C8B-B14F-4D97-AF65-F5344CB8AC3E}">
        <p14:creationId xmlns:p14="http://schemas.microsoft.com/office/powerpoint/2010/main" val="3240922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6F37C-A67E-41F3-B6C3-29DDC6BA056A}"/>
              </a:ext>
            </a:extLst>
          </p:cNvPr>
          <p:cNvSpPr>
            <a:spLocks noGrp="1"/>
          </p:cNvSpPr>
          <p:nvPr>
            <p:ph type="title"/>
          </p:nvPr>
        </p:nvSpPr>
        <p:spPr>
          <a:xfrm>
            <a:off x="571499" y="455613"/>
            <a:ext cx="11048999" cy="719137"/>
          </a:xfrm>
        </p:spPr>
        <p:txBody>
          <a:bodyPr/>
          <a:lstStyle/>
          <a:p>
            <a:r>
              <a:rPr lang="en-US"/>
              <a:t>US map</a:t>
            </a:r>
          </a:p>
        </p:txBody>
      </p:sp>
      <p:sp>
        <p:nvSpPr>
          <p:cNvPr id="3" name="Date Placeholder 2">
            <a:extLst>
              <a:ext uri="{FF2B5EF4-FFF2-40B4-BE49-F238E27FC236}">
                <a16:creationId xmlns:a16="http://schemas.microsoft.com/office/drawing/2014/main" id="{5C0840A6-B8C3-4289-8677-A5D241577BF3}"/>
              </a:ext>
            </a:extLst>
          </p:cNvPr>
          <p:cNvSpPr>
            <a:spLocks noGrp="1"/>
          </p:cNvSpPr>
          <p:nvPr>
            <p:ph type="dt" sz="half" idx="10"/>
          </p:nvPr>
        </p:nvSpPr>
        <p:spPr>
          <a:xfrm>
            <a:off x="571499" y="6230345"/>
            <a:ext cx="1746251" cy="216755"/>
          </a:xfrm>
        </p:spPr>
        <p:txBody>
          <a:bodyPr/>
          <a:lstStyle/>
          <a:p>
            <a:fld id="{47090DFF-EB5F-49DC-B839-83E1DBE7C130}" type="datetime1">
              <a:rPr lang="en-US" smtClean="0"/>
              <a:t>8/9/2021</a:t>
            </a:fld>
            <a:endParaRPr lang="en-GB"/>
          </a:p>
        </p:txBody>
      </p:sp>
      <p:sp>
        <p:nvSpPr>
          <p:cNvPr id="5" name="Footer Placeholder 4">
            <a:extLst>
              <a:ext uri="{FF2B5EF4-FFF2-40B4-BE49-F238E27FC236}">
                <a16:creationId xmlns:a16="http://schemas.microsoft.com/office/drawing/2014/main" id="{8A990E23-57A9-44EB-AA61-AEFC2954E0C4}"/>
              </a:ext>
            </a:extLst>
          </p:cNvPr>
          <p:cNvSpPr>
            <a:spLocks noGrp="1"/>
          </p:cNvSpPr>
          <p:nvPr>
            <p:ph type="ftr" sz="quarter" idx="11"/>
          </p:nvPr>
        </p:nvSpPr>
        <p:spPr>
          <a:xfrm>
            <a:off x="2432050" y="6514978"/>
            <a:ext cx="7327900" cy="216755"/>
          </a:xfrm>
        </p:spPr>
        <p:txBody>
          <a:bodyPr/>
          <a:lstStyle/>
          <a:p>
            <a:endParaRPr lang="en-US"/>
          </a:p>
        </p:txBody>
      </p:sp>
      <p:sp>
        <p:nvSpPr>
          <p:cNvPr id="4" name="Slide Number Placeholder 3">
            <a:extLst>
              <a:ext uri="{FF2B5EF4-FFF2-40B4-BE49-F238E27FC236}">
                <a16:creationId xmlns:a16="http://schemas.microsoft.com/office/drawing/2014/main" id="{BCA7DF58-082B-44A6-98E9-AD73DE09EB7E}"/>
              </a:ext>
            </a:extLst>
          </p:cNvPr>
          <p:cNvSpPr>
            <a:spLocks noGrp="1"/>
          </p:cNvSpPr>
          <p:nvPr>
            <p:ph type="sldNum" sz="quarter" idx="12"/>
          </p:nvPr>
        </p:nvSpPr>
        <p:spPr>
          <a:xfrm>
            <a:off x="571500" y="6514978"/>
            <a:ext cx="1746250" cy="216755"/>
          </a:xfrm>
        </p:spPr>
        <p:txBody>
          <a:bodyPr/>
          <a:lstStyle/>
          <a:p>
            <a:fld id="{F8E47D07-9D1E-4FE9-B31A-2F5863681021}" type="slidenum">
              <a:rPr lang="en-GB" smtClean="0"/>
              <a:pPr/>
              <a:t>21</a:t>
            </a:fld>
            <a:endParaRPr lang="en-GB"/>
          </a:p>
        </p:txBody>
      </p:sp>
      <p:grpSp>
        <p:nvGrpSpPr>
          <p:cNvPr id="114" name="USA">
            <a:extLst>
              <a:ext uri="{FF2B5EF4-FFF2-40B4-BE49-F238E27FC236}">
                <a16:creationId xmlns:a16="http://schemas.microsoft.com/office/drawing/2014/main" id="{C4C6EA58-2CC0-4237-9551-65DFA7F88E41}"/>
              </a:ext>
            </a:extLst>
          </p:cNvPr>
          <p:cNvGrpSpPr/>
          <p:nvPr>
            <p:custDataLst>
              <p:tags r:id="rId2"/>
            </p:custDataLst>
          </p:nvPr>
        </p:nvGrpSpPr>
        <p:grpSpPr>
          <a:xfrm>
            <a:off x="45958" y="1639672"/>
            <a:ext cx="8264684" cy="4453464"/>
            <a:chOff x="1121697" y="778934"/>
            <a:chExt cx="9835920" cy="5300134"/>
          </a:xfrm>
          <a:solidFill>
            <a:schemeClr val="bg1">
              <a:lumMod val="85000"/>
            </a:schemeClr>
          </a:solidFill>
        </p:grpSpPr>
        <p:sp>
          <p:nvSpPr>
            <p:cNvPr id="115" name="Wyoming">
              <a:extLst>
                <a:ext uri="{FF2B5EF4-FFF2-40B4-BE49-F238E27FC236}">
                  <a16:creationId xmlns:a16="http://schemas.microsoft.com/office/drawing/2014/main" id="{DB0F963C-64EC-4F1C-8630-ED8119532132}"/>
                </a:ext>
              </a:extLst>
            </p:cNvPr>
            <p:cNvSpPr>
              <a:spLocks/>
            </p:cNvSpPr>
            <p:nvPr>
              <p:custDataLst>
                <p:tags r:id="rId3"/>
              </p:custDataLst>
            </p:nvPr>
          </p:nvSpPr>
          <p:spPr bwMode="auto">
            <a:xfrm>
              <a:off x="4163305" y="1693424"/>
              <a:ext cx="1076658" cy="755666"/>
            </a:xfrm>
            <a:custGeom>
              <a:avLst/>
              <a:gdLst>
                <a:gd name="T0" fmla="*/ 204 w 644"/>
                <a:gd name="T1" fmla="*/ 452 h 452"/>
                <a:gd name="T2" fmla="*/ 206 w 644"/>
                <a:gd name="T3" fmla="*/ 452 h 452"/>
                <a:gd name="T4" fmla="*/ 644 w 644"/>
                <a:gd name="T5" fmla="*/ 452 h 452"/>
                <a:gd name="T6" fmla="*/ 644 w 644"/>
                <a:gd name="T7" fmla="*/ 203 h 452"/>
                <a:gd name="T8" fmla="*/ 644 w 644"/>
                <a:gd name="T9" fmla="*/ 201 h 452"/>
                <a:gd name="T10" fmla="*/ 644 w 644"/>
                <a:gd name="T11" fmla="*/ 0 h 452"/>
                <a:gd name="T12" fmla="*/ 0 w 644"/>
                <a:gd name="T13" fmla="*/ 0 h 452"/>
                <a:gd name="T14" fmla="*/ 0 w 644"/>
                <a:gd name="T15" fmla="*/ 26 h 452"/>
                <a:gd name="T16" fmla="*/ 0 w 644"/>
                <a:gd name="T17" fmla="*/ 28 h 452"/>
                <a:gd name="T18" fmla="*/ 0 w 644"/>
                <a:gd name="T19" fmla="*/ 317 h 452"/>
                <a:gd name="T20" fmla="*/ 0 w 644"/>
                <a:gd name="T21" fmla="*/ 317 h 452"/>
                <a:gd name="T22" fmla="*/ 0 w 644"/>
                <a:gd name="T23" fmla="*/ 452 h 452"/>
                <a:gd name="T24" fmla="*/ 204 w 644"/>
                <a:gd name="T25" fmla="*/ 452 h 452"/>
                <a:gd name="T26" fmla="*/ 204 w 644"/>
                <a:gd name="T27" fmla="*/ 452 h 452"/>
                <a:gd name="T28" fmla="*/ 204 w 644"/>
                <a:gd name="T29" fmla="*/ 45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4" h="452">
                  <a:moveTo>
                    <a:pt x="204" y="452"/>
                  </a:moveTo>
                  <a:lnTo>
                    <a:pt x="206" y="452"/>
                  </a:lnTo>
                  <a:lnTo>
                    <a:pt x="644" y="452"/>
                  </a:lnTo>
                  <a:lnTo>
                    <a:pt x="644" y="203"/>
                  </a:lnTo>
                  <a:lnTo>
                    <a:pt x="644" y="201"/>
                  </a:lnTo>
                  <a:lnTo>
                    <a:pt x="644" y="0"/>
                  </a:lnTo>
                  <a:lnTo>
                    <a:pt x="0" y="0"/>
                  </a:lnTo>
                  <a:lnTo>
                    <a:pt x="0" y="26"/>
                  </a:lnTo>
                  <a:lnTo>
                    <a:pt x="0" y="28"/>
                  </a:lnTo>
                  <a:lnTo>
                    <a:pt x="0" y="317"/>
                  </a:lnTo>
                  <a:lnTo>
                    <a:pt x="0" y="317"/>
                  </a:lnTo>
                  <a:lnTo>
                    <a:pt x="0" y="452"/>
                  </a:lnTo>
                  <a:lnTo>
                    <a:pt x="204" y="452"/>
                  </a:lnTo>
                  <a:lnTo>
                    <a:pt x="204" y="452"/>
                  </a:lnTo>
                  <a:lnTo>
                    <a:pt x="204" y="452"/>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16" name="Wisconsin">
              <a:extLst>
                <a:ext uri="{FF2B5EF4-FFF2-40B4-BE49-F238E27FC236}">
                  <a16:creationId xmlns:a16="http://schemas.microsoft.com/office/drawing/2014/main" id="{EEF81336-1C0A-4476-AEBE-B060CE1CA437}"/>
                </a:ext>
              </a:extLst>
            </p:cNvPr>
            <p:cNvSpPr>
              <a:spLocks/>
            </p:cNvSpPr>
            <p:nvPr>
              <p:custDataLst>
                <p:tags r:id="rId4"/>
              </p:custDataLst>
            </p:nvPr>
          </p:nvSpPr>
          <p:spPr bwMode="auto">
            <a:xfrm>
              <a:off x="6960274" y="1349027"/>
              <a:ext cx="897772" cy="819196"/>
            </a:xfrm>
            <a:custGeom>
              <a:avLst/>
              <a:gdLst>
                <a:gd name="T0" fmla="*/ 18 w 227"/>
                <a:gd name="T1" fmla="*/ 20 h 207"/>
                <a:gd name="T2" fmla="*/ 0 w 227"/>
                <a:gd name="T3" fmla="*/ 49 h 207"/>
                <a:gd name="T4" fmla="*/ 2 w 227"/>
                <a:gd name="T5" fmla="*/ 70 h 207"/>
                <a:gd name="T6" fmla="*/ 4 w 227"/>
                <a:gd name="T7" fmla="*/ 93 h 207"/>
                <a:gd name="T8" fmla="*/ 43 w 227"/>
                <a:gd name="T9" fmla="*/ 129 h 207"/>
                <a:gd name="T10" fmla="*/ 56 w 227"/>
                <a:gd name="T11" fmla="*/ 145 h 207"/>
                <a:gd name="T12" fmla="*/ 56 w 227"/>
                <a:gd name="T13" fmla="*/ 146 h 207"/>
                <a:gd name="T14" fmla="*/ 55 w 227"/>
                <a:gd name="T15" fmla="*/ 156 h 207"/>
                <a:gd name="T16" fmla="*/ 55 w 227"/>
                <a:gd name="T17" fmla="*/ 158 h 207"/>
                <a:gd name="T18" fmla="*/ 57 w 227"/>
                <a:gd name="T19" fmla="*/ 172 h 207"/>
                <a:gd name="T20" fmla="*/ 76 w 227"/>
                <a:gd name="T21" fmla="*/ 202 h 207"/>
                <a:gd name="T22" fmla="*/ 80 w 227"/>
                <a:gd name="T23" fmla="*/ 207 h 207"/>
                <a:gd name="T24" fmla="*/ 195 w 227"/>
                <a:gd name="T25" fmla="*/ 203 h 207"/>
                <a:gd name="T26" fmla="*/ 227 w 227"/>
                <a:gd name="T27" fmla="*/ 94 h 207"/>
                <a:gd name="T28" fmla="*/ 215 w 227"/>
                <a:gd name="T29" fmla="*/ 118 h 207"/>
                <a:gd name="T30" fmla="*/ 192 w 227"/>
                <a:gd name="T31" fmla="*/ 133 h 207"/>
                <a:gd name="T32" fmla="*/ 198 w 227"/>
                <a:gd name="T33" fmla="*/ 119 h 207"/>
                <a:gd name="T34" fmla="*/ 197 w 227"/>
                <a:gd name="T35" fmla="*/ 112 h 207"/>
                <a:gd name="T36" fmla="*/ 196 w 227"/>
                <a:gd name="T37" fmla="*/ 91 h 207"/>
                <a:gd name="T38" fmla="*/ 197 w 227"/>
                <a:gd name="T39" fmla="*/ 89 h 207"/>
                <a:gd name="T40" fmla="*/ 193 w 227"/>
                <a:gd name="T41" fmla="*/ 82 h 207"/>
                <a:gd name="T42" fmla="*/ 180 w 227"/>
                <a:gd name="T43" fmla="*/ 68 h 207"/>
                <a:gd name="T44" fmla="*/ 179 w 227"/>
                <a:gd name="T45" fmla="*/ 61 h 207"/>
                <a:gd name="T46" fmla="*/ 148 w 227"/>
                <a:gd name="T47" fmla="*/ 50 h 207"/>
                <a:gd name="T48" fmla="*/ 141 w 227"/>
                <a:gd name="T49" fmla="*/ 45 h 207"/>
                <a:gd name="T50" fmla="*/ 140 w 227"/>
                <a:gd name="T51" fmla="*/ 45 h 207"/>
                <a:gd name="T52" fmla="*/ 140 w 227"/>
                <a:gd name="T53" fmla="*/ 45 h 207"/>
                <a:gd name="T54" fmla="*/ 138 w 227"/>
                <a:gd name="T55" fmla="*/ 44 h 207"/>
                <a:gd name="T56" fmla="*/ 123 w 227"/>
                <a:gd name="T57" fmla="*/ 44 h 207"/>
                <a:gd name="T58" fmla="*/ 109 w 227"/>
                <a:gd name="T59" fmla="*/ 39 h 207"/>
                <a:gd name="T60" fmla="*/ 100 w 227"/>
                <a:gd name="T61" fmla="*/ 29 h 207"/>
                <a:gd name="T62" fmla="*/ 82 w 227"/>
                <a:gd name="T63" fmla="*/ 20 h 207"/>
                <a:gd name="T64" fmla="*/ 78 w 227"/>
                <a:gd name="T65" fmla="*/ 20 h 207"/>
                <a:gd name="T66" fmla="*/ 82 w 227"/>
                <a:gd name="T67" fmla="*/ 4 h 207"/>
                <a:gd name="T68" fmla="*/ 51 w 227"/>
                <a:gd name="T69" fmla="*/ 20 h 207"/>
                <a:gd name="T70" fmla="*/ 35 w 227"/>
                <a:gd name="T71" fmla="*/ 20 h 207"/>
                <a:gd name="T72" fmla="*/ 24 w 227"/>
                <a:gd name="T73" fmla="*/ 1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7" h="207">
                  <a:moveTo>
                    <a:pt x="21" y="15"/>
                  </a:moveTo>
                  <a:cubicBezTo>
                    <a:pt x="20" y="16"/>
                    <a:pt x="18" y="18"/>
                    <a:pt x="18" y="20"/>
                  </a:cubicBezTo>
                  <a:cubicBezTo>
                    <a:pt x="16" y="29"/>
                    <a:pt x="10" y="30"/>
                    <a:pt x="9" y="30"/>
                  </a:cubicBezTo>
                  <a:cubicBezTo>
                    <a:pt x="0" y="49"/>
                    <a:pt x="0" y="49"/>
                    <a:pt x="0" y="49"/>
                  </a:cubicBezTo>
                  <a:cubicBezTo>
                    <a:pt x="0" y="61"/>
                    <a:pt x="0" y="61"/>
                    <a:pt x="0" y="61"/>
                  </a:cubicBezTo>
                  <a:cubicBezTo>
                    <a:pt x="2" y="70"/>
                    <a:pt x="2" y="70"/>
                    <a:pt x="2" y="70"/>
                  </a:cubicBezTo>
                  <a:cubicBezTo>
                    <a:pt x="4" y="78"/>
                    <a:pt x="1" y="81"/>
                    <a:pt x="0" y="82"/>
                  </a:cubicBezTo>
                  <a:cubicBezTo>
                    <a:pt x="4" y="93"/>
                    <a:pt x="4" y="93"/>
                    <a:pt x="4" y="93"/>
                  </a:cubicBezTo>
                  <a:cubicBezTo>
                    <a:pt x="21" y="105"/>
                    <a:pt x="21" y="105"/>
                    <a:pt x="21" y="105"/>
                  </a:cubicBezTo>
                  <a:cubicBezTo>
                    <a:pt x="43" y="129"/>
                    <a:pt x="43" y="129"/>
                    <a:pt x="43" y="129"/>
                  </a:cubicBezTo>
                  <a:cubicBezTo>
                    <a:pt x="44" y="129"/>
                    <a:pt x="46" y="132"/>
                    <a:pt x="55" y="143"/>
                  </a:cubicBezTo>
                  <a:cubicBezTo>
                    <a:pt x="56" y="144"/>
                    <a:pt x="56" y="144"/>
                    <a:pt x="56" y="145"/>
                  </a:cubicBezTo>
                  <a:cubicBezTo>
                    <a:pt x="57" y="145"/>
                    <a:pt x="57" y="145"/>
                    <a:pt x="57" y="145"/>
                  </a:cubicBezTo>
                  <a:cubicBezTo>
                    <a:pt x="56" y="146"/>
                    <a:pt x="56" y="146"/>
                    <a:pt x="56" y="146"/>
                  </a:cubicBezTo>
                  <a:cubicBezTo>
                    <a:pt x="56" y="146"/>
                    <a:pt x="55" y="147"/>
                    <a:pt x="55" y="150"/>
                  </a:cubicBezTo>
                  <a:cubicBezTo>
                    <a:pt x="55" y="152"/>
                    <a:pt x="55" y="154"/>
                    <a:pt x="55" y="156"/>
                  </a:cubicBezTo>
                  <a:cubicBezTo>
                    <a:pt x="56" y="158"/>
                    <a:pt x="56" y="158"/>
                    <a:pt x="56" y="158"/>
                  </a:cubicBezTo>
                  <a:cubicBezTo>
                    <a:pt x="55" y="158"/>
                    <a:pt x="55" y="158"/>
                    <a:pt x="55" y="158"/>
                  </a:cubicBezTo>
                  <a:cubicBezTo>
                    <a:pt x="56" y="164"/>
                    <a:pt x="57" y="170"/>
                    <a:pt x="57" y="172"/>
                  </a:cubicBezTo>
                  <a:cubicBezTo>
                    <a:pt x="57" y="172"/>
                    <a:pt x="57" y="172"/>
                    <a:pt x="57" y="172"/>
                  </a:cubicBezTo>
                  <a:cubicBezTo>
                    <a:pt x="64" y="183"/>
                    <a:pt x="64" y="183"/>
                    <a:pt x="64" y="183"/>
                  </a:cubicBezTo>
                  <a:cubicBezTo>
                    <a:pt x="76" y="202"/>
                    <a:pt x="76" y="202"/>
                    <a:pt x="76" y="202"/>
                  </a:cubicBezTo>
                  <a:cubicBezTo>
                    <a:pt x="80" y="207"/>
                    <a:pt x="80" y="207"/>
                    <a:pt x="80" y="207"/>
                  </a:cubicBezTo>
                  <a:cubicBezTo>
                    <a:pt x="80" y="207"/>
                    <a:pt x="80" y="207"/>
                    <a:pt x="80" y="207"/>
                  </a:cubicBezTo>
                  <a:cubicBezTo>
                    <a:pt x="196" y="207"/>
                    <a:pt x="196" y="207"/>
                    <a:pt x="196" y="207"/>
                  </a:cubicBezTo>
                  <a:cubicBezTo>
                    <a:pt x="195" y="203"/>
                    <a:pt x="195" y="203"/>
                    <a:pt x="195" y="203"/>
                  </a:cubicBezTo>
                  <a:cubicBezTo>
                    <a:pt x="227" y="102"/>
                    <a:pt x="227" y="102"/>
                    <a:pt x="227" y="102"/>
                  </a:cubicBezTo>
                  <a:cubicBezTo>
                    <a:pt x="227" y="94"/>
                    <a:pt x="227" y="94"/>
                    <a:pt x="227" y="94"/>
                  </a:cubicBezTo>
                  <a:cubicBezTo>
                    <a:pt x="215" y="106"/>
                    <a:pt x="215" y="106"/>
                    <a:pt x="215" y="106"/>
                  </a:cubicBezTo>
                  <a:cubicBezTo>
                    <a:pt x="215" y="118"/>
                    <a:pt x="215" y="118"/>
                    <a:pt x="215" y="118"/>
                  </a:cubicBezTo>
                  <a:cubicBezTo>
                    <a:pt x="207" y="118"/>
                    <a:pt x="207" y="118"/>
                    <a:pt x="207" y="118"/>
                  </a:cubicBezTo>
                  <a:cubicBezTo>
                    <a:pt x="192" y="133"/>
                    <a:pt x="192" y="133"/>
                    <a:pt x="192" y="133"/>
                  </a:cubicBezTo>
                  <a:cubicBezTo>
                    <a:pt x="192" y="129"/>
                    <a:pt x="192" y="129"/>
                    <a:pt x="192" y="129"/>
                  </a:cubicBezTo>
                  <a:cubicBezTo>
                    <a:pt x="198" y="119"/>
                    <a:pt x="198" y="119"/>
                    <a:pt x="198" y="119"/>
                  </a:cubicBezTo>
                  <a:cubicBezTo>
                    <a:pt x="198" y="118"/>
                    <a:pt x="198" y="118"/>
                    <a:pt x="198" y="118"/>
                  </a:cubicBezTo>
                  <a:cubicBezTo>
                    <a:pt x="198" y="116"/>
                    <a:pt x="198" y="114"/>
                    <a:pt x="197" y="112"/>
                  </a:cubicBezTo>
                  <a:cubicBezTo>
                    <a:pt x="196" y="109"/>
                    <a:pt x="196" y="106"/>
                    <a:pt x="196" y="104"/>
                  </a:cubicBezTo>
                  <a:cubicBezTo>
                    <a:pt x="197" y="100"/>
                    <a:pt x="197" y="95"/>
                    <a:pt x="196" y="91"/>
                  </a:cubicBezTo>
                  <a:cubicBezTo>
                    <a:pt x="196" y="90"/>
                    <a:pt x="196" y="90"/>
                    <a:pt x="196" y="90"/>
                  </a:cubicBezTo>
                  <a:cubicBezTo>
                    <a:pt x="197" y="89"/>
                    <a:pt x="197" y="89"/>
                    <a:pt x="197" y="89"/>
                  </a:cubicBezTo>
                  <a:cubicBezTo>
                    <a:pt x="195" y="87"/>
                    <a:pt x="195" y="87"/>
                    <a:pt x="195" y="87"/>
                  </a:cubicBezTo>
                  <a:cubicBezTo>
                    <a:pt x="193" y="83"/>
                    <a:pt x="193" y="83"/>
                    <a:pt x="193" y="82"/>
                  </a:cubicBezTo>
                  <a:cubicBezTo>
                    <a:pt x="192" y="82"/>
                    <a:pt x="192" y="81"/>
                    <a:pt x="191" y="80"/>
                  </a:cubicBezTo>
                  <a:cubicBezTo>
                    <a:pt x="187" y="76"/>
                    <a:pt x="181" y="69"/>
                    <a:pt x="180" y="68"/>
                  </a:cubicBezTo>
                  <a:cubicBezTo>
                    <a:pt x="180" y="67"/>
                    <a:pt x="183" y="64"/>
                    <a:pt x="183" y="63"/>
                  </a:cubicBezTo>
                  <a:cubicBezTo>
                    <a:pt x="182" y="62"/>
                    <a:pt x="181" y="61"/>
                    <a:pt x="179" y="61"/>
                  </a:cubicBezTo>
                  <a:cubicBezTo>
                    <a:pt x="148" y="61"/>
                    <a:pt x="148" y="61"/>
                    <a:pt x="148" y="61"/>
                  </a:cubicBezTo>
                  <a:cubicBezTo>
                    <a:pt x="148" y="50"/>
                    <a:pt x="148" y="50"/>
                    <a:pt x="148" y="50"/>
                  </a:cubicBezTo>
                  <a:cubicBezTo>
                    <a:pt x="149" y="49"/>
                    <a:pt x="148" y="47"/>
                    <a:pt x="144" y="46"/>
                  </a:cubicBezTo>
                  <a:cubicBezTo>
                    <a:pt x="142" y="45"/>
                    <a:pt x="141" y="45"/>
                    <a:pt x="141" y="45"/>
                  </a:cubicBezTo>
                  <a:cubicBezTo>
                    <a:pt x="140" y="45"/>
                    <a:pt x="140" y="45"/>
                    <a:pt x="140" y="45"/>
                  </a:cubicBezTo>
                  <a:cubicBezTo>
                    <a:pt x="140" y="45"/>
                    <a:pt x="140" y="45"/>
                    <a:pt x="140" y="45"/>
                  </a:cubicBezTo>
                  <a:cubicBezTo>
                    <a:pt x="140" y="45"/>
                    <a:pt x="140" y="45"/>
                    <a:pt x="140" y="45"/>
                  </a:cubicBezTo>
                  <a:cubicBezTo>
                    <a:pt x="140" y="45"/>
                    <a:pt x="140" y="45"/>
                    <a:pt x="140" y="45"/>
                  </a:cubicBezTo>
                  <a:cubicBezTo>
                    <a:pt x="140" y="44"/>
                    <a:pt x="140" y="44"/>
                    <a:pt x="140" y="44"/>
                  </a:cubicBezTo>
                  <a:cubicBezTo>
                    <a:pt x="139" y="44"/>
                    <a:pt x="139" y="44"/>
                    <a:pt x="138" y="44"/>
                  </a:cubicBezTo>
                  <a:cubicBezTo>
                    <a:pt x="137" y="43"/>
                    <a:pt x="135" y="43"/>
                    <a:pt x="132" y="43"/>
                  </a:cubicBezTo>
                  <a:cubicBezTo>
                    <a:pt x="127" y="43"/>
                    <a:pt x="123" y="44"/>
                    <a:pt x="123" y="44"/>
                  </a:cubicBezTo>
                  <a:cubicBezTo>
                    <a:pt x="117" y="43"/>
                    <a:pt x="117" y="43"/>
                    <a:pt x="117" y="43"/>
                  </a:cubicBezTo>
                  <a:cubicBezTo>
                    <a:pt x="109" y="39"/>
                    <a:pt x="109" y="39"/>
                    <a:pt x="109" y="39"/>
                  </a:cubicBezTo>
                  <a:cubicBezTo>
                    <a:pt x="106" y="39"/>
                    <a:pt x="106" y="39"/>
                    <a:pt x="106" y="39"/>
                  </a:cubicBezTo>
                  <a:cubicBezTo>
                    <a:pt x="100" y="29"/>
                    <a:pt x="100" y="29"/>
                    <a:pt x="100" y="29"/>
                  </a:cubicBezTo>
                  <a:cubicBezTo>
                    <a:pt x="100" y="20"/>
                    <a:pt x="100" y="20"/>
                    <a:pt x="100" y="20"/>
                  </a:cubicBezTo>
                  <a:cubicBezTo>
                    <a:pt x="82" y="20"/>
                    <a:pt x="82" y="20"/>
                    <a:pt x="82" y="20"/>
                  </a:cubicBezTo>
                  <a:cubicBezTo>
                    <a:pt x="82" y="24"/>
                    <a:pt x="82" y="24"/>
                    <a:pt x="82" y="24"/>
                  </a:cubicBezTo>
                  <a:cubicBezTo>
                    <a:pt x="78" y="20"/>
                    <a:pt x="78" y="20"/>
                    <a:pt x="78" y="20"/>
                  </a:cubicBezTo>
                  <a:cubicBezTo>
                    <a:pt x="82" y="12"/>
                    <a:pt x="82" y="12"/>
                    <a:pt x="82" y="12"/>
                  </a:cubicBezTo>
                  <a:cubicBezTo>
                    <a:pt x="82" y="4"/>
                    <a:pt x="82" y="4"/>
                    <a:pt x="82" y="4"/>
                  </a:cubicBezTo>
                  <a:cubicBezTo>
                    <a:pt x="78" y="0"/>
                    <a:pt x="78" y="0"/>
                    <a:pt x="78" y="0"/>
                  </a:cubicBezTo>
                  <a:cubicBezTo>
                    <a:pt x="51" y="20"/>
                    <a:pt x="51" y="20"/>
                    <a:pt x="51" y="20"/>
                  </a:cubicBezTo>
                  <a:cubicBezTo>
                    <a:pt x="43" y="20"/>
                    <a:pt x="43" y="20"/>
                    <a:pt x="43" y="20"/>
                  </a:cubicBezTo>
                  <a:cubicBezTo>
                    <a:pt x="35" y="20"/>
                    <a:pt x="35" y="20"/>
                    <a:pt x="35" y="20"/>
                  </a:cubicBezTo>
                  <a:cubicBezTo>
                    <a:pt x="32" y="16"/>
                    <a:pt x="32" y="16"/>
                    <a:pt x="32" y="16"/>
                  </a:cubicBezTo>
                  <a:cubicBezTo>
                    <a:pt x="30" y="16"/>
                    <a:pt x="27" y="15"/>
                    <a:pt x="24" y="15"/>
                  </a:cubicBezTo>
                  <a:cubicBezTo>
                    <a:pt x="23" y="15"/>
                    <a:pt x="22" y="15"/>
                    <a:pt x="21" y="15"/>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17" name="West Virginia">
              <a:extLst>
                <a:ext uri="{FF2B5EF4-FFF2-40B4-BE49-F238E27FC236}">
                  <a16:creationId xmlns:a16="http://schemas.microsoft.com/office/drawing/2014/main" id="{C726BF2A-FEC3-452A-8A13-696A0FA7F094}"/>
                </a:ext>
              </a:extLst>
            </p:cNvPr>
            <p:cNvSpPr>
              <a:spLocks/>
            </p:cNvSpPr>
            <p:nvPr>
              <p:custDataLst>
                <p:tags r:id="rId5"/>
              </p:custDataLst>
            </p:nvPr>
          </p:nvSpPr>
          <p:spPr bwMode="auto">
            <a:xfrm>
              <a:off x="8530122" y="2666428"/>
              <a:ext cx="785760" cy="578453"/>
            </a:xfrm>
            <a:custGeom>
              <a:avLst/>
              <a:gdLst>
                <a:gd name="T0" fmla="*/ 79 w 199"/>
                <a:gd name="T1" fmla="*/ 0 h 146"/>
                <a:gd name="T2" fmla="*/ 74 w 199"/>
                <a:gd name="T3" fmla="*/ 17 h 146"/>
                <a:gd name="T4" fmla="*/ 74 w 199"/>
                <a:gd name="T5" fmla="*/ 29 h 146"/>
                <a:gd name="T6" fmla="*/ 74 w 199"/>
                <a:gd name="T7" fmla="*/ 41 h 146"/>
                <a:gd name="T8" fmla="*/ 69 w 199"/>
                <a:gd name="T9" fmla="*/ 53 h 146"/>
                <a:gd name="T10" fmla="*/ 59 w 199"/>
                <a:gd name="T11" fmla="*/ 64 h 146"/>
                <a:gd name="T12" fmla="*/ 49 w 199"/>
                <a:gd name="T13" fmla="*/ 71 h 146"/>
                <a:gd name="T14" fmla="*/ 44 w 199"/>
                <a:gd name="T15" fmla="*/ 75 h 146"/>
                <a:gd name="T16" fmla="*/ 36 w 199"/>
                <a:gd name="T17" fmla="*/ 80 h 146"/>
                <a:gd name="T18" fmla="*/ 20 w 199"/>
                <a:gd name="T19" fmla="*/ 87 h 146"/>
                <a:gd name="T20" fmla="*/ 4 w 199"/>
                <a:gd name="T21" fmla="*/ 100 h 146"/>
                <a:gd name="T22" fmla="*/ 4 w 199"/>
                <a:gd name="T23" fmla="*/ 103 h 146"/>
                <a:gd name="T24" fmla="*/ 2 w 199"/>
                <a:gd name="T25" fmla="*/ 109 h 146"/>
                <a:gd name="T26" fmla="*/ 0 w 199"/>
                <a:gd name="T27" fmla="*/ 122 h 146"/>
                <a:gd name="T28" fmla="*/ 1 w 199"/>
                <a:gd name="T29" fmla="*/ 129 h 146"/>
                <a:gd name="T30" fmla="*/ 5 w 199"/>
                <a:gd name="T31" fmla="*/ 133 h 146"/>
                <a:gd name="T32" fmla="*/ 11 w 199"/>
                <a:gd name="T33" fmla="*/ 138 h 146"/>
                <a:gd name="T34" fmla="*/ 13 w 199"/>
                <a:gd name="T35" fmla="*/ 137 h 146"/>
                <a:gd name="T36" fmla="*/ 16 w 199"/>
                <a:gd name="T37" fmla="*/ 141 h 146"/>
                <a:gd name="T38" fmla="*/ 18 w 199"/>
                <a:gd name="T39" fmla="*/ 144 h 146"/>
                <a:gd name="T40" fmla="*/ 20 w 199"/>
                <a:gd name="T41" fmla="*/ 144 h 146"/>
                <a:gd name="T42" fmla="*/ 23 w 199"/>
                <a:gd name="T43" fmla="*/ 144 h 146"/>
                <a:gd name="T44" fmla="*/ 26 w 199"/>
                <a:gd name="T45" fmla="*/ 144 h 146"/>
                <a:gd name="T46" fmla="*/ 30 w 199"/>
                <a:gd name="T47" fmla="*/ 144 h 146"/>
                <a:gd name="T48" fmla="*/ 33 w 199"/>
                <a:gd name="T49" fmla="*/ 144 h 146"/>
                <a:gd name="T50" fmla="*/ 37 w 199"/>
                <a:gd name="T51" fmla="*/ 144 h 146"/>
                <a:gd name="T52" fmla="*/ 41 w 199"/>
                <a:gd name="T53" fmla="*/ 145 h 146"/>
                <a:gd name="T54" fmla="*/ 46 w 199"/>
                <a:gd name="T55" fmla="*/ 145 h 146"/>
                <a:gd name="T56" fmla="*/ 47 w 199"/>
                <a:gd name="T57" fmla="*/ 145 h 146"/>
                <a:gd name="T58" fmla="*/ 50 w 199"/>
                <a:gd name="T59" fmla="*/ 145 h 146"/>
                <a:gd name="T60" fmla="*/ 55 w 199"/>
                <a:gd name="T61" fmla="*/ 145 h 146"/>
                <a:gd name="T62" fmla="*/ 58 w 199"/>
                <a:gd name="T63" fmla="*/ 146 h 146"/>
                <a:gd name="T64" fmla="*/ 59 w 199"/>
                <a:gd name="T65" fmla="*/ 146 h 146"/>
                <a:gd name="T66" fmla="*/ 64 w 199"/>
                <a:gd name="T67" fmla="*/ 146 h 146"/>
                <a:gd name="T68" fmla="*/ 70 w 199"/>
                <a:gd name="T69" fmla="*/ 144 h 146"/>
                <a:gd name="T70" fmla="*/ 104 w 199"/>
                <a:gd name="T71" fmla="*/ 142 h 146"/>
                <a:gd name="T72" fmla="*/ 108 w 199"/>
                <a:gd name="T73" fmla="*/ 133 h 146"/>
                <a:gd name="T74" fmla="*/ 114 w 199"/>
                <a:gd name="T75" fmla="*/ 128 h 146"/>
                <a:gd name="T76" fmla="*/ 114 w 199"/>
                <a:gd name="T77" fmla="*/ 128 h 146"/>
                <a:gd name="T78" fmla="*/ 117 w 199"/>
                <a:gd name="T79" fmla="*/ 126 h 146"/>
                <a:gd name="T80" fmla="*/ 115 w 199"/>
                <a:gd name="T81" fmla="*/ 126 h 146"/>
                <a:gd name="T82" fmla="*/ 116 w 199"/>
                <a:gd name="T83" fmla="*/ 124 h 146"/>
                <a:gd name="T84" fmla="*/ 120 w 199"/>
                <a:gd name="T85" fmla="*/ 118 h 146"/>
                <a:gd name="T86" fmla="*/ 128 w 199"/>
                <a:gd name="T87" fmla="*/ 106 h 146"/>
                <a:gd name="T88" fmla="*/ 136 w 199"/>
                <a:gd name="T89" fmla="*/ 104 h 146"/>
                <a:gd name="T90" fmla="*/ 143 w 199"/>
                <a:gd name="T91" fmla="*/ 91 h 146"/>
                <a:gd name="T92" fmla="*/ 151 w 199"/>
                <a:gd name="T93" fmla="*/ 88 h 146"/>
                <a:gd name="T94" fmla="*/ 160 w 199"/>
                <a:gd name="T95" fmla="*/ 77 h 146"/>
                <a:gd name="T96" fmla="*/ 166 w 199"/>
                <a:gd name="T97" fmla="*/ 72 h 146"/>
                <a:gd name="T98" fmla="*/ 174 w 199"/>
                <a:gd name="T99" fmla="*/ 70 h 146"/>
                <a:gd name="T100" fmla="*/ 183 w 199"/>
                <a:gd name="T101" fmla="*/ 74 h 146"/>
                <a:gd name="T102" fmla="*/ 186 w 199"/>
                <a:gd name="T103" fmla="*/ 67 h 146"/>
                <a:gd name="T104" fmla="*/ 195 w 199"/>
                <a:gd name="T105" fmla="*/ 67 h 146"/>
                <a:gd name="T106" fmla="*/ 196 w 199"/>
                <a:gd name="T107" fmla="*/ 65 h 146"/>
                <a:gd name="T108" fmla="*/ 199 w 199"/>
                <a:gd name="T109" fmla="*/ 62 h 146"/>
                <a:gd name="T110" fmla="*/ 192 w 199"/>
                <a:gd name="T111" fmla="*/ 60 h 146"/>
                <a:gd name="T112" fmla="*/ 157 w 199"/>
                <a:gd name="T113" fmla="*/ 61 h 146"/>
                <a:gd name="T114" fmla="*/ 140 w 199"/>
                <a:gd name="T115" fmla="*/ 60 h 146"/>
                <a:gd name="T116" fmla="*/ 129 w 199"/>
                <a:gd name="T117" fmla="*/ 62 h 146"/>
                <a:gd name="T118" fmla="*/ 117 w 199"/>
                <a:gd name="T119" fmla="*/ 66 h 146"/>
                <a:gd name="T120" fmla="*/ 81 w 199"/>
                <a:gd name="T121" fmla="*/ 5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9" h="146">
                  <a:moveTo>
                    <a:pt x="81" y="0"/>
                  </a:moveTo>
                  <a:cubicBezTo>
                    <a:pt x="79" y="0"/>
                    <a:pt x="79" y="0"/>
                    <a:pt x="79" y="0"/>
                  </a:cubicBezTo>
                  <a:cubicBezTo>
                    <a:pt x="74" y="13"/>
                    <a:pt x="74" y="13"/>
                    <a:pt x="74" y="13"/>
                  </a:cubicBezTo>
                  <a:cubicBezTo>
                    <a:pt x="74" y="17"/>
                    <a:pt x="74" y="17"/>
                    <a:pt x="74" y="17"/>
                  </a:cubicBezTo>
                  <a:cubicBezTo>
                    <a:pt x="74" y="19"/>
                    <a:pt x="75" y="22"/>
                    <a:pt x="74" y="24"/>
                  </a:cubicBezTo>
                  <a:cubicBezTo>
                    <a:pt x="74" y="26"/>
                    <a:pt x="74" y="27"/>
                    <a:pt x="74" y="29"/>
                  </a:cubicBezTo>
                  <a:cubicBezTo>
                    <a:pt x="74" y="30"/>
                    <a:pt x="74" y="31"/>
                    <a:pt x="74" y="33"/>
                  </a:cubicBezTo>
                  <a:cubicBezTo>
                    <a:pt x="74" y="41"/>
                    <a:pt x="74" y="41"/>
                    <a:pt x="74" y="41"/>
                  </a:cubicBezTo>
                  <a:cubicBezTo>
                    <a:pt x="69" y="41"/>
                    <a:pt x="69" y="41"/>
                    <a:pt x="69" y="41"/>
                  </a:cubicBezTo>
                  <a:cubicBezTo>
                    <a:pt x="69" y="53"/>
                    <a:pt x="69" y="53"/>
                    <a:pt x="69" y="53"/>
                  </a:cubicBezTo>
                  <a:cubicBezTo>
                    <a:pt x="65" y="57"/>
                    <a:pt x="65" y="57"/>
                    <a:pt x="65" y="57"/>
                  </a:cubicBezTo>
                  <a:cubicBezTo>
                    <a:pt x="59" y="64"/>
                    <a:pt x="59" y="64"/>
                    <a:pt x="59" y="64"/>
                  </a:cubicBezTo>
                  <a:cubicBezTo>
                    <a:pt x="54" y="64"/>
                    <a:pt x="54" y="64"/>
                    <a:pt x="54" y="64"/>
                  </a:cubicBezTo>
                  <a:cubicBezTo>
                    <a:pt x="49" y="71"/>
                    <a:pt x="49" y="71"/>
                    <a:pt x="49" y="71"/>
                  </a:cubicBezTo>
                  <a:cubicBezTo>
                    <a:pt x="47" y="74"/>
                    <a:pt x="47" y="74"/>
                    <a:pt x="47" y="74"/>
                  </a:cubicBezTo>
                  <a:cubicBezTo>
                    <a:pt x="46" y="75"/>
                    <a:pt x="45" y="75"/>
                    <a:pt x="44" y="75"/>
                  </a:cubicBezTo>
                  <a:cubicBezTo>
                    <a:pt x="43" y="74"/>
                    <a:pt x="43" y="74"/>
                    <a:pt x="43" y="74"/>
                  </a:cubicBezTo>
                  <a:cubicBezTo>
                    <a:pt x="36" y="80"/>
                    <a:pt x="36" y="80"/>
                    <a:pt x="36" y="80"/>
                  </a:cubicBezTo>
                  <a:cubicBezTo>
                    <a:pt x="36" y="80"/>
                    <a:pt x="29" y="83"/>
                    <a:pt x="23" y="85"/>
                  </a:cubicBezTo>
                  <a:cubicBezTo>
                    <a:pt x="20" y="85"/>
                    <a:pt x="20" y="86"/>
                    <a:pt x="20" y="87"/>
                  </a:cubicBezTo>
                  <a:cubicBezTo>
                    <a:pt x="21" y="89"/>
                    <a:pt x="20" y="91"/>
                    <a:pt x="18" y="92"/>
                  </a:cubicBezTo>
                  <a:cubicBezTo>
                    <a:pt x="13" y="95"/>
                    <a:pt x="5" y="100"/>
                    <a:pt x="4" y="100"/>
                  </a:cubicBezTo>
                  <a:cubicBezTo>
                    <a:pt x="4" y="102"/>
                    <a:pt x="4" y="102"/>
                    <a:pt x="4" y="102"/>
                  </a:cubicBezTo>
                  <a:cubicBezTo>
                    <a:pt x="4" y="103"/>
                    <a:pt x="4" y="103"/>
                    <a:pt x="4" y="103"/>
                  </a:cubicBezTo>
                  <a:cubicBezTo>
                    <a:pt x="4" y="105"/>
                    <a:pt x="4" y="105"/>
                    <a:pt x="4" y="105"/>
                  </a:cubicBezTo>
                  <a:cubicBezTo>
                    <a:pt x="2" y="109"/>
                    <a:pt x="2" y="109"/>
                    <a:pt x="2" y="109"/>
                  </a:cubicBezTo>
                  <a:cubicBezTo>
                    <a:pt x="1" y="112"/>
                    <a:pt x="1" y="114"/>
                    <a:pt x="1" y="115"/>
                  </a:cubicBezTo>
                  <a:cubicBezTo>
                    <a:pt x="1" y="117"/>
                    <a:pt x="0" y="120"/>
                    <a:pt x="0" y="122"/>
                  </a:cubicBezTo>
                  <a:cubicBezTo>
                    <a:pt x="0" y="123"/>
                    <a:pt x="0" y="123"/>
                    <a:pt x="0" y="124"/>
                  </a:cubicBezTo>
                  <a:cubicBezTo>
                    <a:pt x="1" y="129"/>
                    <a:pt x="1" y="129"/>
                    <a:pt x="1" y="129"/>
                  </a:cubicBezTo>
                  <a:cubicBezTo>
                    <a:pt x="2" y="131"/>
                    <a:pt x="2" y="131"/>
                    <a:pt x="2" y="131"/>
                  </a:cubicBezTo>
                  <a:cubicBezTo>
                    <a:pt x="3" y="132"/>
                    <a:pt x="4" y="132"/>
                    <a:pt x="5" y="133"/>
                  </a:cubicBezTo>
                  <a:cubicBezTo>
                    <a:pt x="6" y="134"/>
                    <a:pt x="7" y="135"/>
                    <a:pt x="9" y="137"/>
                  </a:cubicBezTo>
                  <a:cubicBezTo>
                    <a:pt x="9" y="138"/>
                    <a:pt x="10" y="138"/>
                    <a:pt x="11" y="138"/>
                  </a:cubicBezTo>
                  <a:cubicBezTo>
                    <a:pt x="11" y="138"/>
                    <a:pt x="11" y="138"/>
                    <a:pt x="12" y="138"/>
                  </a:cubicBezTo>
                  <a:cubicBezTo>
                    <a:pt x="13" y="137"/>
                    <a:pt x="13" y="137"/>
                    <a:pt x="13" y="137"/>
                  </a:cubicBezTo>
                  <a:cubicBezTo>
                    <a:pt x="14" y="138"/>
                    <a:pt x="14" y="138"/>
                    <a:pt x="14" y="138"/>
                  </a:cubicBezTo>
                  <a:cubicBezTo>
                    <a:pt x="14" y="139"/>
                    <a:pt x="15" y="140"/>
                    <a:pt x="16" y="141"/>
                  </a:cubicBezTo>
                  <a:cubicBezTo>
                    <a:pt x="17" y="142"/>
                    <a:pt x="18" y="143"/>
                    <a:pt x="18" y="144"/>
                  </a:cubicBezTo>
                  <a:cubicBezTo>
                    <a:pt x="18" y="144"/>
                    <a:pt x="18" y="144"/>
                    <a:pt x="18" y="144"/>
                  </a:cubicBezTo>
                  <a:cubicBezTo>
                    <a:pt x="19" y="144"/>
                    <a:pt x="19" y="144"/>
                    <a:pt x="19" y="144"/>
                  </a:cubicBezTo>
                  <a:cubicBezTo>
                    <a:pt x="20" y="144"/>
                    <a:pt x="20" y="144"/>
                    <a:pt x="20" y="144"/>
                  </a:cubicBezTo>
                  <a:cubicBezTo>
                    <a:pt x="21" y="144"/>
                    <a:pt x="21" y="144"/>
                    <a:pt x="22" y="144"/>
                  </a:cubicBezTo>
                  <a:cubicBezTo>
                    <a:pt x="22" y="144"/>
                    <a:pt x="22" y="144"/>
                    <a:pt x="23" y="144"/>
                  </a:cubicBezTo>
                  <a:cubicBezTo>
                    <a:pt x="23" y="144"/>
                    <a:pt x="23" y="144"/>
                    <a:pt x="23" y="144"/>
                  </a:cubicBezTo>
                  <a:cubicBezTo>
                    <a:pt x="24" y="144"/>
                    <a:pt x="25" y="144"/>
                    <a:pt x="26" y="144"/>
                  </a:cubicBezTo>
                  <a:cubicBezTo>
                    <a:pt x="27" y="144"/>
                    <a:pt x="28" y="144"/>
                    <a:pt x="29" y="144"/>
                  </a:cubicBezTo>
                  <a:cubicBezTo>
                    <a:pt x="30" y="144"/>
                    <a:pt x="30" y="144"/>
                    <a:pt x="30" y="144"/>
                  </a:cubicBezTo>
                  <a:cubicBezTo>
                    <a:pt x="31" y="145"/>
                    <a:pt x="31" y="145"/>
                    <a:pt x="31" y="145"/>
                  </a:cubicBezTo>
                  <a:cubicBezTo>
                    <a:pt x="32" y="145"/>
                    <a:pt x="33" y="145"/>
                    <a:pt x="33" y="144"/>
                  </a:cubicBezTo>
                  <a:cubicBezTo>
                    <a:pt x="34" y="144"/>
                    <a:pt x="35" y="144"/>
                    <a:pt x="35" y="144"/>
                  </a:cubicBezTo>
                  <a:cubicBezTo>
                    <a:pt x="36" y="144"/>
                    <a:pt x="36" y="144"/>
                    <a:pt x="37" y="144"/>
                  </a:cubicBezTo>
                  <a:cubicBezTo>
                    <a:pt x="37" y="145"/>
                    <a:pt x="38" y="145"/>
                    <a:pt x="39" y="145"/>
                  </a:cubicBezTo>
                  <a:cubicBezTo>
                    <a:pt x="40" y="145"/>
                    <a:pt x="41" y="145"/>
                    <a:pt x="41" y="145"/>
                  </a:cubicBezTo>
                  <a:cubicBezTo>
                    <a:pt x="42" y="145"/>
                    <a:pt x="43" y="145"/>
                    <a:pt x="44" y="145"/>
                  </a:cubicBezTo>
                  <a:cubicBezTo>
                    <a:pt x="45" y="145"/>
                    <a:pt x="45" y="145"/>
                    <a:pt x="46" y="145"/>
                  </a:cubicBezTo>
                  <a:cubicBezTo>
                    <a:pt x="46" y="145"/>
                    <a:pt x="46" y="145"/>
                    <a:pt x="47" y="145"/>
                  </a:cubicBezTo>
                  <a:cubicBezTo>
                    <a:pt x="47" y="145"/>
                    <a:pt x="47" y="145"/>
                    <a:pt x="47" y="145"/>
                  </a:cubicBezTo>
                  <a:cubicBezTo>
                    <a:pt x="48" y="145"/>
                    <a:pt x="49" y="145"/>
                    <a:pt x="50" y="145"/>
                  </a:cubicBezTo>
                  <a:cubicBezTo>
                    <a:pt x="50" y="145"/>
                    <a:pt x="50" y="145"/>
                    <a:pt x="50" y="145"/>
                  </a:cubicBezTo>
                  <a:cubicBezTo>
                    <a:pt x="50" y="145"/>
                    <a:pt x="50" y="145"/>
                    <a:pt x="50" y="145"/>
                  </a:cubicBezTo>
                  <a:cubicBezTo>
                    <a:pt x="55" y="145"/>
                    <a:pt x="55" y="145"/>
                    <a:pt x="55" y="145"/>
                  </a:cubicBezTo>
                  <a:cubicBezTo>
                    <a:pt x="55" y="145"/>
                    <a:pt x="55" y="145"/>
                    <a:pt x="55" y="145"/>
                  </a:cubicBezTo>
                  <a:cubicBezTo>
                    <a:pt x="56" y="145"/>
                    <a:pt x="57" y="145"/>
                    <a:pt x="58" y="146"/>
                  </a:cubicBezTo>
                  <a:cubicBezTo>
                    <a:pt x="58" y="146"/>
                    <a:pt x="58" y="146"/>
                    <a:pt x="58" y="146"/>
                  </a:cubicBezTo>
                  <a:cubicBezTo>
                    <a:pt x="59" y="146"/>
                    <a:pt x="59" y="146"/>
                    <a:pt x="59" y="146"/>
                  </a:cubicBezTo>
                  <a:cubicBezTo>
                    <a:pt x="60" y="146"/>
                    <a:pt x="61" y="146"/>
                    <a:pt x="62" y="146"/>
                  </a:cubicBezTo>
                  <a:cubicBezTo>
                    <a:pt x="63" y="146"/>
                    <a:pt x="64" y="146"/>
                    <a:pt x="64" y="146"/>
                  </a:cubicBezTo>
                  <a:cubicBezTo>
                    <a:pt x="64" y="146"/>
                    <a:pt x="64" y="146"/>
                    <a:pt x="64" y="146"/>
                  </a:cubicBezTo>
                  <a:cubicBezTo>
                    <a:pt x="67" y="146"/>
                    <a:pt x="70" y="145"/>
                    <a:pt x="70" y="144"/>
                  </a:cubicBezTo>
                  <a:cubicBezTo>
                    <a:pt x="81" y="142"/>
                    <a:pt x="81" y="142"/>
                    <a:pt x="81" y="142"/>
                  </a:cubicBezTo>
                  <a:cubicBezTo>
                    <a:pt x="104" y="142"/>
                    <a:pt x="104" y="142"/>
                    <a:pt x="104" y="142"/>
                  </a:cubicBezTo>
                  <a:cubicBezTo>
                    <a:pt x="104" y="138"/>
                    <a:pt x="104" y="138"/>
                    <a:pt x="104" y="138"/>
                  </a:cubicBezTo>
                  <a:cubicBezTo>
                    <a:pt x="104" y="137"/>
                    <a:pt x="108" y="135"/>
                    <a:pt x="108" y="133"/>
                  </a:cubicBezTo>
                  <a:cubicBezTo>
                    <a:pt x="109" y="132"/>
                    <a:pt x="110" y="130"/>
                    <a:pt x="111" y="127"/>
                  </a:cubicBezTo>
                  <a:cubicBezTo>
                    <a:pt x="112" y="127"/>
                    <a:pt x="113" y="128"/>
                    <a:pt x="114" y="128"/>
                  </a:cubicBezTo>
                  <a:cubicBezTo>
                    <a:pt x="114" y="128"/>
                    <a:pt x="114" y="128"/>
                    <a:pt x="114" y="128"/>
                  </a:cubicBezTo>
                  <a:cubicBezTo>
                    <a:pt x="114" y="128"/>
                    <a:pt x="114" y="128"/>
                    <a:pt x="114" y="128"/>
                  </a:cubicBezTo>
                  <a:cubicBezTo>
                    <a:pt x="115" y="128"/>
                    <a:pt x="115" y="128"/>
                    <a:pt x="115" y="128"/>
                  </a:cubicBezTo>
                  <a:cubicBezTo>
                    <a:pt x="117" y="126"/>
                    <a:pt x="117" y="126"/>
                    <a:pt x="117" y="126"/>
                  </a:cubicBezTo>
                  <a:cubicBezTo>
                    <a:pt x="115" y="126"/>
                    <a:pt x="115" y="126"/>
                    <a:pt x="115" y="126"/>
                  </a:cubicBezTo>
                  <a:cubicBezTo>
                    <a:pt x="115" y="126"/>
                    <a:pt x="115" y="126"/>
                    <a:pt x="115" y="126"/>
                  </a:cubicBezTo>
                  <a:cubicBezTo>
                    <a:pt x="115" y="125"/>
                    <a:pt x="115" y="125"/>
                    <a:pt x="115" y="125"/>
                  </a:cubicBezTo>
                  <a:cubicBezTo>
                    <a:pt x="116" y="124"/>
                    <a:pt x="116" y="124"/>
                    <a:pt x="116" y="124"/>
                  </a:cubicBezTo>
                  <a:cubicBezTo>
                    <a:pt x="118" y="121"/>
                    <a:pt x="119" y="120"/>
                    <a:pt x="119" y="120"/>
                  </a:cubicBezTo>
                  <a:cubicBezTo>
                    <a:pt x="119" y="120"/>
                    <a:pt x="119" y="120"/>
                    <a:pt x="120" y="118"/>
                  </a:cubicBezTo>
                  <a:cubicBezTo>
                    <a:pt x="122" y="116"/>
                    <a:pt x="121" y="110"/>
                    <a:pt x="120" y="109"/>
                  </a:cubicBezTo>
                  <a:cubicBezTo>
                    <a:pt x="128" y="106"/>
                    <a:pt x="128" y="106"/>
                    <a:pt x="128" y="106"/>
                  </a:cubicBezTo>
                  <a:cubicBezTo>
                    <a:pt x="137" y="106"/>
                    <a:pt x="137" y="106"/>
                    <a:pt x="137" y="106"/>
                  </a:cubicBezTo>
                  <a:cubicBezTo>
                    <a:pt x="136" y="104"/>
                    <a:pt x="136" y="104"/>
                    <a:pt x="136" y="104"/>
                  </a:cubicBezTo>
                  <a:cubicBezTo>
                    <a:pt x="135" y="103"/>
                    <a:pt x="135" y="101"/>
                    <a:pt x="137" y="99"/>
                  </a:cubicBezTo>
                  <a:cubicBezTo>
                    <a:pt x="139" y="97"/>
                    <a:pt x="142" y="92"/>
                    <a:pt x="143" y="91"/>
                  </a:cubicBezTo>
                  <a:cubicBezTo>
                    <a:pt x="147" y="91"/>
                    <a:pt x="147" y="91"/>
                    <a:pt x="147" y="91"/>
                  </a:cubicBezTo>
                  <a:cubicBezTo>
                    <a:pt x="151" y="88"/>
                    <a:pt x="151" y="88"/>
                    <a:pt x="151" y="88"/>
                  </a:cubicBezTo>
                  <a:cubicBezTo>
                    <a:pt x="155" y="82"/>
                    <a:pt x="155" y="82"/>
                    <a:pt x="155" y="82"/>
                  </a:cubicBezTo>
                  <a:cubicBezTo>
                    <a:pt x="158" y="79"/>
                    <a:pt x="159" y="77"/>
                    <a:pt x="160" y="77"/>
                  </a:cubicBezTo>
                  <a:cubicBezTo>
                    <a:pt x="162" y="77"/>
                    <a:pt x="162" y="77"/>
                    <a:pt x="162" y="77"/>
                  </a:cubicBezTo>
                  <a:cubicBezTo>
                    <a:pt x="166" y="72"/>
                    <a:pt x="166" y="72"/>
                    <a:pt x="166" y="72"/>
                  </a:cubicBezTo>
                  <a:cubicBezTo>
                    <a:pt x="166" y="67"/>
                    <a:pt x="166" y="67"/>
                    <a:pt x="166" y="67"/>
                  </a:cubicBezTo>
                  <a:cubicBezTo>
                    <a:pt x="174" y="70"/>
                    <a:pt x="174" y="70"/>
                    <a:pt x="174" y="70"/>
                  </a:cubicBezTo>
                  <a:cubicBezTo>
                    <a:pt x="178" y="71"/>
                    <a:pt x="178" y="71"/>
                    <a:pt x="178" y="71"/>
                  </a:cubicBezTo>
                  <a:cubicBezTo>
                    <a:pt x="183" y="74"/>
                    <a:pt x="183" y="74"/>
                    <a:pt x="183" y="74"/>
                  </a:cubicBezTo>
                  <a:cubicBezTo>
                    <a:pt x="186" y="71"/>
                    <a:pt x="186" y="71"/>
                    <a:pt x="186" y="71"/>
                  </a:cubicBezTo>
                  <a:cubicBezTo>
                    <a:pt x="186" y="67"/>
                    <a:pt x="186" y="67"/>
                    <a:pt x="186" y="67"/>
                  </a:cubicBezTo>
                  <a:cubicBezTo>
                    <a:pt x="194" y="67"/>
                    <a:pt x="194" y="67"/>
                    <a:pt x="194" y="67"/>
                  </a:cubicBezTo>
                  <a:cubicBezTo>
                    <a:pt x="195" y="67"/>
                    <a:pt x="195" y="67"/>
                    <a:pt x="195" y="67"/>
                  </a:cubicBezTo>
                  <a:cubicBezTo>
                    <a:pt x="196" y="66"/>
                    <a:pt x="196" y="66"/>
                    <a:pt x="196" y="66"/>
                  </a:cubicBezTo>
                  <a:cubicBezTo>
                    <a:pt x="196" y="65"/>
                    <a:pt x="196" y="65"/>
                    <a:pt x="196" y="65"/>
                  </a:cubicBezTo>
                  <a:cubicBezTo>
                    <a:pt x="196" y="65"/>
                    <a:pt x="196" y="65"/>
                    <a:pt x="196" y="65"/>
                  </a:cubicBezTo>
                  <a:cubicBezTo>
                    <a:pt x="199" y="63"/>
                    <a:pt x="199" y="62"/>
                    <a:pt x="199" y="62"/>
                  </a:cubicBezTo>
                  <a:cubicBezTo>
                    <a:pt x="199" y="62"/>
                    <a:pt x="199" y="62"/>
                    <a:pt x="199" y="62"/>
                  </a:cubicBezTo>
                  <a:cubicBezTo>
                    <a:pt x="196" y="61"/>
                    <a:pt x="193" y="60"/>
                    <a:pt x="192" y="60"/>
                  </a:cubicBezTo>
                  <a:cubicBezTo>
                    <a:pt x="179" y="58"/>
                    <a:pt x="179" y="58"/>
                    <a:pt x="179" y="58"/>
                  </a:cubicBezTo>
                  <a:cubicBezTo>
                    <a:pt x="157" y="61"/>
                    <a:pt x="157" y="61"/>
                    <a:pt x="157" y="61"/>
                  </a:cubicBezTo>
                  <a:cubicBezTo>
                    <a:pt x="149" y="61"/>
                    <a:pt x="149" y="61"/>
                    <a:pt x="149" y="61"/>
                  </a:cubicBezTo>
                  <a:cubicBezTo>
                    <a:pt x="140" y="60"/>
                    <a:pt x="140" y="60"/>
                    <a:pt x="140" y="60"/>
                  </a:cubicBezTo>
                  <a:cubicBezTo>
                    <a:pt x="134" y="60"/>
                    <a:pt x="134" y="60"/>
                    <a:pt x="134" y="60"/>
                  </a:cubicBezTo>
                  <a:cubicBezTo>
                    <a:pt x="129" y="62"/>
                    <a:pt x="129" y="62"/>
                    <a:pt x="129" y="62"/>
                  </a:cubicBezTo>
                  <a:cubicBezTo>
                    <a:pt x="129" y="62"/>
                    <a:pt x="125" y="64"/>
                    <a:pt x="119" y="66"/>
                  </a:cubicBezTo>
                  <a:cubicBezTo>
                    <a:pt x="117" y="66"/>
                    <a:pt x="117" y="66"/>
                    <a:pt x="117" y="66"/>
                  </a:cubicBezTo>
                  <a:cubicBezTo>
                    <a:pt x="117" y="55"/>
                    <a:pt x="117" y="55"/>
                    <a:pt x="117" y="55"/>
                  </a:cubicBezTo>
                  <a:cubicBezTo>
                    <a:pt x="81" y="55"/>
                    <a:pt x="81" y="55"/>
                    <a:pt x="81" y="55"/>
                  </a:cubicBezTo>
                  <a:lnTo>
                    <a:pt x="81" y="0"/>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18" name="Washington">
              <a:extLst>
                <a:ext uri="{FF2B5EF4-FFF2-40B4-BE49-F238E27FC236}">
                  <a16:creationId xmlns:a16="http://schemas.microsoft.com/office/drawing/2014/main" id="{AA35900D-143E-4B14-BBFA-6210589A057C}"/>
                </a:ext>
              </a:extLst>
            </p:cNvPr>
            <p:cNvSpPr>
              <a:spLocks/>
            </p:cNvSpPr>
            <p:nvPr>
              <p:custDataLst>
                <p:tags r:id="rId6"/>
              </p:custDataLst>
            </p:nvPr>
          </p:nvSpPr>
          <p:spPr bwMode="auto">
            <a:xfrm>
              <a:off x="2083550" y="885931"/>
              <a:ext cx="1181983" cy="645326"/>
            </a:xfrm>
            <a:custGeom>
              <a:avLst/>
              <a:gdLst>
                <a:gd name="T0" fmla="*/ 79 w 299"/>
                <a:gd name="T1" fmla="*/ 152 h 163"/>
                <a:gd name="T2" fmla="*/ 79 w 299"/>
                <a:gd name="T3" fmla="*/ 163 h 163"/>
                <a:gd name="T4" fmla="*/ 205 w 299"/>
                <a:gd name="T5" fmla="*/ 163 h 163"/>
                <a:gd name="T6" fmla="*/ 222 w 299"/>
                <a:gd name="T7" fmla="*/ 148 h 163"/>
                <a:gd name="T8" fmla="*/ 261 w 299"/>
                <a:gd name="T9" fmla="*/ 148 h 163"/>
                <a:gd name="T10" fmla="*/ 272 w 299"/>
                <a:gd name="T11" fmla="*/ 148 h 163"/>
                <a:gd name="T12" fmla="*/ 282 w 299"/>
                <a:gd name="T13" fmla="*/ 148 h 163"/>
                <a:gd name="T14" fmla="*/ 293 w 299"/>
                <a:gd name="T15" fmla="*/ 149 h 163"/>
                <a:gd name="T16" fmla="*/ 298 w 299"/>
                <a:gd name="T17" fmla="*/ 149 h 163"/>
                <a:gd name="T18" fmla="*/ 299 w 299"/>
                <a:gd name="T19" fmla="*/ 149 h 163"/>
                <a:gd name="T20" fmla="*/ 299 w 299"/>
                <a:gd name="T21" fmla="*/ 149 h 163"/>
                <a:gd name="T22" fmla="*/ 299 w 299"/>
                <a:gd name="T23" fmla="*/ 149 h 163"/>
                <a:gd name="T24" fmla="*/ 299 w 299"/>
                <a:gd name="T25" fmla="*/ 0 h 163"/>
                <a:gd name="T26" fmla="*/ 74 w 299"/>
                <a:gd name="T27" fmla="*/ 0 h 163"/>
                <a:gd name="T28" fmla="*/ 78 w 299"/>
                <a:gd name="T29" fmla="*/ 4 h 163"/>
                <a:gd name="T30" fmla="*/ 82 w 299"/>
                <a:gd name="T31" fmla="*/ 12 h 163"/>
                <a:gd name="T32" fmla="*/ 86 w 299"/>
                <a:gd name="T33" fmla="*/ 12 h 163"/>
                <a:gd name="T34" fmla="*/ 94 w 299"/>
                <a:gd name="T35" fmla="*/ 12 h 163"/>
                <a:gd name="T36" fmla="*/ 94 w 299"/>
                <a:gd name="T37" fmla="*/ 16 h 163"/>
                <a:gd name="T38" fmla="*/ 90 w 299"/>
                <a:gd name="T39" fmla="*/ 16 h 163"/>
                <a:gd name="T40" fmla="*/ 90 w 299"/>
                <a:gd name="T41" fmla="*/ 24 h 163"/>
                <a:gd name="T42" fmla="*/ 86 w 299"/>
                <a:gd name="T43" fmla="*/ 28 h 163"/>
                <a:gd name="T44" fmla="*/ 82 w 299"/>
                <a:gd name="T45" fmla="*/ 28 h 163"/>
                <a:gd name="T46" fmla="*/ 86 w 299"/>
                <a:gd name="T47" fmla="*/ 32 h 163"/>
                <a:gd name="T48" fmla="*/ 90 w 299"/>
                <a:gd name="T49" fmla="*/ 35 h 163"/>
                <a:gd name="T50" fmla="*/ 94 w 299"/>
                <a:gd name="T51" fmla="*/ 47 h 163"/>
                <a:gd name="T52" fmla="*/ 94 w 299"/>
                <a:gd name="T53" fmla="*/ 71 h 163"/>
                <a:gd name="T54" fmla="*/ 90 w 299"/>
                <a:gd name="T55" fmla="*/ 63 h 163"/>
                <a:gd name="T56" fmla="*/ 86 w 299"/>
                <a:gd name="T57" fmla="*/ 67 h 163"/>
                <a:gd name="T58" fmla="*/ 78 w 299"/>
                <a:gd name="T59" fmla="*/ 75 h 163"/>
                <a:gd name="T60" fmla="*/ 70 w 299"/>
                <a:gd name="T61" fmla="*/ 82 h 163"/>
                <a:gd name="T62" fmla="*/ 70 w 299"/>
                <a:gd name="T63" fmla="*/ 86 h 163"/>
                <a:gd name="T64" fmla="*/ 70 w 299"/>
                <a:gd name="T65" fmla="*/ 90 h 163"/>
                <a:gd name="T66" fmla="*/ 66 w 299"/>
                <a:gd name="T67" fmla="*/ 90 h 163"/>
                <a:gd name="T68" fmla="*/ 66 w 299"/>
                <a:gd name="T69" fmla="*/ 82 h 163"/>
                <a:gd name="T70" fmla="*/ 74 w 299"/>
                <a:gd name="T71" fmla="*/ 67 h 163"/>
                <a:gd name="T72" fmla="*/ 78 w 299"/>
                <a:gd name="T73" fmla="*/ 63 h 163"/>
                <a:gd name="T74" fmla="*/ 82 w 299"/>
                <a:gd name="T75" fmla="*/ 55 h 163"/>
                <a:gd name="T76" fmla="*/ 78 w 299"/>
                <a:gd name="T77" fmla="*/ 51 h 163"/>
                <a:gd name="T78" fmla="*/ 70 w 299"/>
                <a:gd name="T79" fmla="*/ 51 h 163"/>
                <a:gd name="T80" fmla="*/ 58 w 299"/>
                <a:gd name="T81" fmla="*/ 47 h 163"/>
                <a:gd name="T82" fmla="*/ 35 w 299"/>
                <a:gd name="T83" fmla="*/ 43 h 163"/>
                <a:gd name="T84" fmla="*/ 8 w 299"/>
                <a:gd name="T85" fmla="*/ 32 h 163"/>
                <a:gd name="T86" fmla="*/ 4 w 299"/>
                <a:gd name="T87" fmla="*/ 35 h 163"/>
                <a:gd name="T88" fmla="*/ 0 w 299"/>
                <a:gd name="T89" fmla="*/ 43 h 163"/>
                <a:gd name="T90" fmla="*/ 0 w 299"/>
                <a:gd name="T91" fmla="*/ 51 h 163"/>
                <a:gd name="T92" fmla="*/ 8 w 299"/>
                <a:gd name="T93" fmla="*/ 59 h 163"/>
                <a:gd name="T94" fmla="*/ 12 w 299"/>
                <a:gd name="T95" fmla="*/ 67 h 163"/>
                <a:gd name="T96" fmla="*/ 23 w 299"/>
                <a:gd name="T97" fmla="*/ 114 h 163"/>
                <a:gd name="T98" fmla="*/ 27 w 299"/>
                <a:gd name="T99" fmla="*/ 110 h 163"/>
                <a:gd name="T100" fmla="*/ 31 w 299"/>
                <a:gd name="T101" fmla="*/ 114 h 163"/>
                <a:gd name="T102" fmla="*/ 31 w 299"/>
                <a:gd name="T103" fmla="*/ 117 h 163"/>
                <a:gd name="T104" fmla="*/ 27 w 299"/>
                <a:gd name="T105" fmla="*/ 121 h 163"/>
                <a:gd name="T106" fmla="*/ 27 w 299"/>
                <a:gd name="T107" fmla="*/ 125 h 163"/>
                <a:gd name="T108" fmla="*/ 27 w 299"/>
                <a:gd name="T109" fmla="*/ 129 h 163"/>
                <a:gd name="T110" fmla="*/ 31 w 299"/>
                <a:gd name="T111" fmla="*/ 129 h 163"/>
                <a:gd name="T112" fmla="*/ 35 w 299"/>
                <a:gd name="T113" fmla="*/ 129 h 163"/>
                <a:gd name="T114" fmla="*/ 35 w 299"/>
                <a:gd name="T115" fmla="*/ 133 h 163"/>
                <a:gd name="T116" fmla="*/ 68 w 299"/>
                <a:gd name="T117" fmla="*/ 133 h 163"/>
                <a:gd name="T118" fmla="*/ 79 w 299"/>
                <a:gd name="T119" fmla="*/ 15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9" h="163">
                  <a:moveTo>
                    <a:pt x="79" y="152"/>
                  </a:moveTo>
                  <a:cubicBezTo>
                    <a:pt x="79" y="163"/>
                    <a:pt x="79" y="163"/>
                    <a:pt x="79" y="163"/>
                  </a:cubicBezTo>
                  <a:cubicBezTo>
                    <a:pt x="205" y="163"/>
                    <a:pt x="205" y="163"/>
                    <a:pt x="205" y="163"/>
                  </a:cubicBezTo>
                  <a:cubicBezTo>
                    <a:pt x="222" y="148"/>
                    <a:pt x="222" y="148"/>
                    <a:pt x="222" y="148"/>
                  </a:cubicBezTo>
                  <a:cubicBezTo>
                    <a:pt x="261" y="148"/>
                    <a:pt x="261" y="148"/>
                    <a:pt x="261" y="148"/>
                  </a:cubicBezTo>
                  <a:cubicBezTo>
                    <a:pt x="261" y="148"/>
                    <a:pt x="266" y="148"/>
                    <a:pt x="272" y="148"/>
                  </a:cubicBezTo>
                  <a:cubicBezTo>
                    <a:pt x="276" y="148"/>
                    <a:pt x="279" y="148"/>
                    <a:pt x="282" y="148"/>
                  </a:cubicBezTo>
                  <a:cubicBezTo>
                    <a:pt x="285" y="148"/>
                    <a:pt x="289" y="149"/>
                    <a:pt x="293" y="149"/>
                  </a:cubicBezTo>
                  <a:cubicBezTo>
                    <a:pt x="295" y="149"/>
                    <a:pt x="297" y="149"/>
                    <a:pt x="298" y="149"/>
                  </a:cubicBezTo>
                  <a:cubicBezTo>
                    <a:pt x="299" y="149"/>
                    <a:pt x="299" y="149"/>
                    <a:pt x="299" y="149"/>
                  </a:cubicBezTo>
                  <a:cubicBezTo>
                    <a:pt x="299" y="149"/>
                    <a:pt x="299" y="149"/>
                    <a:pt x="299" y="149"/>
                  </a:cubicBezTo>
                  <a:cubicBezTo>
                    <a:pt x="299" y="149"/>
                    <a:pt x="299" y="149"/>
                    <a:pt x="299" y="149"/>
                  </a:cubicBezTo>
                  <a:cubicBezTo>
                    <a:pt x="299" y="0"/>
                    <a:pt x="299" y="0"/>
                    <a:pt x="299" y="0"/>
                  </a:cubicBezTo>
                  <a:cubicBezTo>
                    <a:pt x="74" y="0"/>
                    <a:pt x="74" y="0"/>
                    <a:pt x="74" y="0"/>
                  </a:cubicBezTo>
                  <a:cubicBezTo>
                    <a:pt x="78" y="4"/>
                    <a:pt x="78" y="4"/>
                    <a:pt x="78" y="4"/>
                  </a:cubicBezTo>
                  <a:cubicBezTo>
                    <a:pt x="82" y="12"/>
                    <a:pt x="82" y="12"/>
                    <a:pt x="82" y="12"/>
                  </a:cubicBezTo>
                  <a:cubicBezTo>
                    <a:pt x="86" y="12"/>
                    <a:pt x="86" y="12"/>
                    <a:pt x="86" y="12"/>
                  </a:cubicBezTo>
                  <a:cubicBezTo>
                    <a:pt x="94" y="12"/>
                    <a:pt x="94" y="12"/>
                    <a:pt x="94" y="12"/>
                  </a:cubicBezTo>
                  <a:cubicBezTo>
                    <a:pt x="94" y="16"/>
                    <a:pt x="94" y="16"/>
                    <a:pt x="94" y="16"/>
                  </a:cubicBezTo>
                  <a:cubicBezTo>
                    <a:pt x="90" y="16"/>
                    <a:pt x="90" y="16"/>
                    <a:pt x="90" y="16"/>
                  </a:cubicBezTo>
                  <a:cubicBezTo>
                    <a:pt x="90" y="24"/>
                    <a:pt x="90" y="24"/>
                    <a:pt x="90" y="24"/>
                  </a:cubicBezTo>
                  <a:cubicBezTo>
                    <a:pt x="86" y="28"/>
                    <a:pt x="86" y="28"/>
                    <a:pt x="86" y="28"/>
                  </a:cubicBezTo>
                  <a:cubicBezTo>
                    <a:pt x="82" y="28"/>
                    <a:pt x="82" y="28"/>
                    <a:pt x="82" y="28"/>
                  </a:cubicBezTo>
                  <a:cubicBezTo>
                    <a:pt x="86" y="32"/>
                    <a:pt x="86" y="32"/>
                    <a:pt x="86" y="32"/>
                  </a:cubicBezTo>
                  <a:cubicBezTo>
                    <a:pt x="90" y="35"/>
                    <a:pt x="90" y="35"/>
                    <a:pt x="90" y="35"/>
                  </a:cubicBezTo>
                  <a:cubicBezTo>
                    <a:pt x="94" y="47"/>
                    <a:pt x="94" y="47"/>
                    <a:pt x="94" y="47"/>
                  </a:cubicBezTo>
                  <a:cubicBezTo>
                    <a:pt x="94" y="71"/>
                    <a:pt x="94" y="71"/>
                    <a:pt x="94" y="71"/>
                  </a:cubicBezTo>
                  <a:cubicBezTo>
                    <a:pt x="90" y="63"/>
                    <a:pt x="90" y="63"/>
                    <a:pt x="90" y="63"/>
                  </a:cubicBezTo>
                  <a:cubicBezTo>
                    <a:pt x="86" y="67"/>
                    <a:pt x="86" y="67"/>
                    <a:pt x="86" y="67"/>
                  </a:cubicBezTo>
                  <a:cubicBezTo>
                    <a:pt x="78" y="75"/>
                    <a:pt x="78" y="75"/>
                    <a:pt x="78" y="75"/>
                  </a:cubicBezTo>
                  <a:cubicBezTo>
                    <a:pt x="70" y="82"/>
                    <a:pt x="70" y="82"/>
                    <a:pt x="70" y="82"/>
                  </a:cubicBezTo>
                  <a:cubicBezTo>
                    <a:pt x="70" y="86"/>
                    <a:pt x="70" y="86"/>
                    <a:pt x="70" y="86"/>
                  </a:cubicBezTo>
                  <a:cubicBezTo>
                    <a:pt x="70" y="90"/>
                    <a:pt x="70" y="90"/>
                    <a:pt x="70" y="90"/>
                  </a:cubicBezTo>
                  <a:cubicBezTo>
                    <a:pt x="66" y="90"/>
                    <a:pt x="66" y="90"/>
                    <a:pt x="66" y="90"/>
                  </a:cubicBezTo>
                  <a:cubicBezTo>
                    <a:pt x="66" y="82"/>
                    <a:pt x="66" y="82"/>
                    <a:pt x="66" y="82"/>
                  </a:cubicBezTo>
                  <a:cubicBezTo>
                    <a:pt x="74" y="67"/>
                    <a:pt x="74" y="67"/>
                    <a:pt x="74" y="67"/>
                  </a:cubicBezTo>
                  <a:cubicBezTo>
                    <a:pt x="78" y="63"/>
                    <a:pt x="78" y="63"/>
                    <a:pt x="78" y="63"/>
                  </a:cubicBezTo>
                  <a:cubicBezTo>
                    <a:pt x="82" y="55"/>
                    <a:pt x="82" y="55"/>
                    <a:pt x="82" y="55"/>
                  </a:cubicBezTo>
                  <a:cubicBezTo>
                    <a:pt x="78" y="51"/>
                    <a:pt x="78" y="51"/>
                    <a:pt x="78" y="51"/>
                  </a:cubicBezTo>
                  <a:cubicBezTo>
                    <a:pt x="70" y="51"/>
                    <a:pt x="70" y="51"/>
                    <a:pt x="70" y="51"/>
                  </a:cubicBezTo>
                  <a:cubicBezTo>
                    <a:pt x="58" y="47"/>
                    <a:pt x="58" y="47"/>
                    <a:pt x="58" y="47"/>
                  </a:cubicBezTo>
                  <a:cubicBezTo>
                    <a:pt x="35" y="43"/>
                    <a:pt x="35" y="43"/>
                    <a:pt x="35" y="43"/>
                  </a:cubicBezTo>
                  <a:cubicBezTo>
                    <a:pt x="8" y="32"/>
                    <a:pt x="8" y="32"/>
                    <a:pt x="8" y="32"/>
                  </a:cubicBezTo>
                  <a:cubicBezTo>
                    <a:pt x="4" y="35"/>
                    <a:pt x="4" y="35"/>
                    <a:pt x="4" y="35"/>
                  </a:cubicBezTo>
                  <a:cubicBezTo>
                    <a:pt x="0" y="43"/>
                    <a:pt x="0" y="43"/>
                    <a:pt x="0" y="43"/>
                  </a:cubicBezTo>
                  <a:cubicBezTo>
                    <a:pt x="0" y="51"/>
                    <a:pt x="0" y="51"/>
                    <a:pt x="0" y="51"/>
                  </a:cubicBezTo>
                  <a:cubicBezTo>
                    <a:pt x="8" y="59"/>
                    <a:pt x="8" y="59"/>
                    <a:pt x="8" y="59"/>
                  </a:cubicBezTo>
                  <a:cubicBezTo>
                    <a:pt x="12" y="67"/>
                    <a:pt x="12" y="67"/>
                    <a:pt x="12" y="67"/>
                  </a:cubicBezTo>
                  <a:cubicBezTo>
                    <a:pt x="23" y="114"/>
                    <a:pt x="23" y="114"/>
                    <a:pt x="23" y="114"/>
                  </a:cubicBezTo>
                  <a:cubicBezTo>
                    <a:pt x="27" y="110"/>
                    <a:pt x="27" y="110"/>
                    <a:pt x="27" y="110"/>
                  </a:cubicBezTo>
                  <a:cubicBezTo>
                    <a:pt x="31" y="114"/>
                    <a:pt x="31" y="114"/>
                    <a:pt x="31" y="114"/>
                  </a:cubicBezTo>
                  <a:cubicBezTo>
                    <a:pt x="31" y="117"/>
                    <a:pt x="31" y="117"/>
                    <a:pt x="31" y="117"/>
                  </a:cubicBezTo>
                  <a:cubicBezTo>
                    <a:pt x="27" y="121"/>
                    <a:pt x="27" y="121"/>
                    <a:pt x="27" y="121"/>
                  </a:cubicBezTo>
                  <a:cubicBezTo>
                    <a:pt x="27" y="125"/>
                    <a:pt x="27" y="125"/>
                    <a:pt x="27" y="125"/>
                  </a:cubicBezTo>
                  <a:cubicBezTo>
                    <a:pt x="27" y="129"/>
                    <a:pt x="27" y="129"/>
                    <a:pt x="27" y="129"/>
                  </a:cubicBezTo>
                  <a:cubicBezTo>
                    <a:pt x="31" y="129"/>
                    <a:pt x="31" y="129"/>
                    <a:pt x="31" y="129"/>
                  </a:cubicBezTo>
                  <a:cubicBezTo>
                    <a:pt x="35" y="129"/>
                    <a:pt x="35" y="129"/>
                    <a:pt x="35" y="129"/>
                  </a:cubicBezTo>
                  <a:cubicBezTo>
                    <a:pt x="35" y="133"/>
                    <a:pt x="35" y="133"/>
                    <a:pt x="35" y="133"/>
                  </a:cubicBezTo>
                  <a:cubicBezTo>
                    <a:pt x="68" y="133"/>
                    <a:pt x="68" y="133"/>
                    <a:pt x="68" y="133"/>
                  </a:cubicBezTo>
                  <a:lnTo>
                    <a:pt x="79" y="152"/>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19" name="Virginia">
              <a:extLst>
                <a:ext uri="{FF2B5EF4-FFF2-40B4-BE49-F238E27FC236}">
                  <a16:creationId xmlns:a16="http://schemas.microsoft.com/office/drawing/2014/main" id="{630F9563-FE74-48D5-BBEB-2ACAF8F40516}"/>
                </a:ext>
              </a:extLst>
            </p:cNvPr>
            <p:cNvSpPr>
              <a:spLocks/>
            </p:cNvSpPr>
            <p:nvPr>
              <p:custDataLst>
                <p:tags r:id="rId7"/>
              </p:custDataLst>
            </p:nvPr>
          </p:nvSpPr>
          <p:spPr bwMode="auto">
            <a:xfrm>
              <a:off x="8510060" y="2932249"/>
              <a:ext cx="1011456" cy="396223"/>
            </a:xfrm>
            <a:custGeom>
              <a:avLst/>
              <a:gdLst>
                <a:gd name="T0" fmla="*/ 213 w 256"/>
                <a:gd name="T1" fmla="*/ 40 h 100"/>
                <a:gd name="T2" fmla="*/ 203 w 256"/>
                <a:gd name="T3" fmla="*/ 32 h 100"/>
                <a:gd name="T4" fmla="*/ 207 w 256"/>
                <a:gd name="T5" fmla="*/ 21 h 100"/>
                <a:gd name="T6" fmla="*/ 201 w 256"/>
                <a:gd name="T7" fmla="*/ 0 h 100"/>
                <a:gd name="T8" fmla="*/ 199 w 256"/>
                <a:gd name="T9" fmla="*/ 0 h 100"/>
                <a:gd name="T10" fmla="*/ 191 w 256"/>
                <a:gd name="T11" fmla="*/ 4 h 100"/>
                <a:gd name="T12" fmla="*/ 183 w 256"/>
                <a:gd name="T13" fmla="*/ 4 h 100"/>
                <a:gd name="T14" fmla="*/ 171 w 256"/>
                <a:gd name="T15" fmla="*/ 0 h 100"/>
                <a:gd name="T16" fmla="*/ 167 w 256"/>
                <a:gd name="T17" fmla="*/ 10 h 100"/>
                <a:gd name="T18" fmla="*/ 160 w 256"/>
                <a:gd name="T19" fmla="*/ 15 h 100"/>
                <a:gd name="T20" fmla="*/ 152 w 256"/>
                <a:gd name="T21" fmla="*/ 24 h 100"/>
                <a:gd name="T22" fmla="*/ 142 w 256"/>
                <a:gd name="T23" fmla="*/ 32 h 100"/>
                <a:gd name="T24" fmla="*/ 142 w 256"/>
                <a:gd name="T25" fmla="*/ 39 h 100"/>
                <a:gd name="T26" fmla="*/ 125 w 256"/>
                <a:gd name="T27" fmla="*/ 42 h 100"/>
                <a:gd name="T28" fmla="*/ 124 w 256"/>
                <a:gd name="T29" fmla="*/ 53 h 100"/>
                <a:gd name="T30" fmla="*/ 120 w 256"/>
                <a:gd name="T31" fmla="*/ 58 h 100"/>
                <a:gd name="T32" fmla="*/ 120 w 256"/>
                <a:gd name="T33" fmla="*/ 59 h 100"/>
                <a:gd name="T34" fmla="*/ 120 w 256"/>
                <a:gd name="T35" fmla="*/ 61 h 100"/>
                <a:gd name="T36" fmla="*/ 119 w 256"/>
                <a:gd name="T37" fmla="*/ 61 h 100"/>
                <a:gd name="T38" fmla="*/ 116 w 256"/>
                <a:gd name="T39" fmla="*/ 60 h 100"/>
                <a:gd name="T40" fmla="*/ 109 w 256"/>
                <a:gd name="T41" fmla="*/ 71 h 100"/>
                <a:gd name="T42" fmla="*/ 86 w 256"/>
                <a:gd name="T43" fmla="*/ 75 h 100"/>
                <a:gd name="T44" fmla="*/ 69 w 256"/>
                <a:gd name="T45" fmla="*/ 79 h 100"/>
                <a:gd name="T46" fmla="*/ 67 w 256"/>
                <a:gd name="T47" fmla="*/ 79 h 100"/>
                <a:gd name="T48" fmla="*/ 63 w 256"/>
                <a:gd name="T49" fmla="*/ 79 h 100"/>
                <a:gd name="T50" fmla="*/ 60 w 256"/>
                <a:gd name="T51" fmla="*/ 78 h 100"/>
                <a:gd name="T52" fmla="*/ 55 w 256"/>
                <a:gd name="T53" fmla="*/ 78 h 100"/>
                <a:gd name="T54" fmla="*/ 55 w 256"/>
                <a:gd name="T55" fmla="*/ 78 h 100"/>
                <a:gd name="T56" fmla="*/ 52 w 256"/>
                <a:gd name="T57" fmla="*/ 78 h 100"/>
                <a:gd name="T58" fmla="*/ 49 w 256"/>
                <a:gd name="T59" fmla="*/ 78 h 100"/>
                <a:gd name="T60" fmla="*/ 44 w 256"/>
                <a:gd name="T61" fmla="*/ 78 h 100"/>
                <a:gd name="T62" fmla="*/ 40 w 256"/>
                <a:gd name="T63" fmla="*/ 77 h 100"/>
                <a:gd name="T64" fmla="*/ 36 w 256"/>
                <a:gd name="T65" fmla="*/ 78 h 100"/>
                <a:gd name="T66" fmla="*/ 34 w 256"/>
                <a:gd name="T67" fmla="*/ 77 h 100"/>
                <a:gd name="T68" fmla="*/ 28 w 256"/>
                <a:gd name="T69" fmla="*/ 77 h 100"/>
                <a:gd name="T70" fmla="*/ 27 w 256"/>
                <a:gd name="T71" fmla="*/ 77 h 100"/>
                <a:gd name="T72" fmla="*/ 24 w 256"/>
                <a:gd name="T73" fmla="*/ 77 h 100"/>
                <a:gd name="T74" fmla="*/ 23 w 256"/>
                <a:gd name="T75" fmla="*/ 79 h 100"/>
                <a:gd name="T76" fmla="*/ 22 w 256"/>
                <a:gd name="T77" fmla="*/ 86 h 100"/>
                <a:gd name="T78" fmla="*/ 13 w 256"/>
                <a:gd name="T79" fmla="*/ 91 h 100"/>
                <a:gd name="T80" fmla="*/ 2 w 256"/>
                <a:gd name="T81" fmla="*/ 99 h 100"/>
                <a:gd name="T82" fmla="*/ 33 w 256"/>
                <a:gd name="T83" fmla="*/ 100 h 100"/>
                <a:gd name="T84" fmla="*/ 33 w 256"/>
                <a:gd name="T85" fmla="*/ 100 h 100"/>
                <a:gd name="T86" fmla="*/ 256 w 256"/>
                <a:gd name="T87" fmla="*/ 100 h 100"/>
                <a:gd name="T88" fmla="*/ 252 w 256"/>
                <a:gd name="T89" fmla="*/ 92 h 100"/>
                <a:gd name="T90" fmla="*/ 252 w 256"/>
                <a:gd name="T91" fmla="*/ 84 h 100"/>
                <a:gd name="T92" fmla="*/ 256 w 256"/>
                <a:gd name="T93" fmla="*/ 73 h 100"/>
                <a:gd name="T94" fmla="*/ 237 w 256"/>
                <a:gd name="T95" fmla="*/ 61 h 100"/>
                <a:gd name="T96" fmla="*/ 217 w 256"/>
                <a:gd name="T97" fmla="*/ 49 h 100"/>
                <a:gd name="T98" fmla="*/ 217 w 256"/>
                <a:gd name="T99" fmla="*/ 4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6" h="100">
                  <a:moveTo>
                    <a:pt x="217" y="45"/>
                  </a:moveTo>
                  <a:cubicBezTo>
                    <a:pt x="213" y="40"/>
                    <a:pt x="213" y="40"/>
                    <a:pt x="213" y="40"/>
                  </a:cubicBezTo>
                  <a:cubicBezTo>
                    <a:pt x="207" y="36"/>
                    <a:pt x="207" y="36"/>
                    <a:pt x="207" y="36"/>
                  </a:cubicBezTo>
                  <a:cubicBezTo>
                    <a:pt x="203" y="32"/>
                    <a:pt x="203" y="32"/>
                    <a:pt x="203" y="32"/>
                  </a:cubicBezTo>
                  <a:cubicBezTo>
                    <a:pt x="207" y="27"/>
                    <a:pt x="207" y="27"/>
                    <a:pt x="207" y="27"/>
                  </a:cubicBezTo>
                  <a:cubicBezTo>
                    <a:pt x="207" y="21"/>
                    <a:pt x="207" y="21"/>
                    <a:pt x="207" y="21"/>
                  </a:cubicBezTo>
                  <a:cubicBezTo>
                    <a:pt x="201" y="15"/>
                    <a:pt x="201" y="15"/>
                    <a:pt x="201" y="15"/>
                  </a:cubicBezTo>
                  <a:cubicBezTo>
                    <a:pt x="201" y="0"/>
                    <a:pt x="201" y="0"/>
                    <a:pt x="201" y="0"/>
                  </a:cubicBezTo>
                  <a:cubicBezTo>
                    <a:pt x="200" y="0"/>
                    <a:pt x="200" y="0"/>
                    <a:pt x="200" y="0"/>
                  </a:cubicBezTo>
                  <a:cubicBezTo>
                    <a:pt x="199" y="0"/>
                    <a:pt x="199" y="0"/>
                    <a:pt x="199" y="0"/>
                  </a:cubicBezTo>
                  <a:cubicBezTo>
                    <a:pt x="191" y="0"/>
                    <a:pt x="191" y="0"/>
                    <a:pt x="191" y="0"/>
                  </a:cubicBezTo>
                  <a:cubicBezTo>
                    <a:pt x="191" y="4"/>
                    <a:pt x="191" y="4"/>
                    <a:pt x="191" y="4"/>
                  </a:cubicBezTo>
                  <a:cubicBezTo>
                    <a:pt x="188" y="7"/>
                    <a:pt x="188" y="7"/>
                    <a:pt x="188" y="7"/>
                  </a:cubicBezTo>
                  <a:cubicBezTo>
                    <a:pt x="183" y="4"/>
                    <a:pt x="183" y="4"/>
                    <a:pt x="183" y="4"/>
                  </a:cubicBezTo>
                  <a:cubicBezTo>
                    <a:pt x="179" y="3"/>
                    <a:pt x="179" y="3"/>
                    <a:pt x="179" y="3"/>
                  </a:cubicBezTo>
                  <a:cubicBezTo>
                    <a:pt x="171" y="0"/>
                    <a:pt x="171" y="0"/>
                    <a:pt x="171" y="0"/>
                  </a:cubicBezTo>
                  <a:cubicBezTo>
                    <a:pt x="171" y="5"/>
                    <a:pt x="171" y="5"/>
                    <a:pt x="171" y="5"/>
                  </a:cubicBezTo>
                  <a:cubicBezTo>
                    <a:pt x="167" y="10"/>
                    <a:pt x="167" y="10"/>
                    <a:pt x="167" y="10"/>
                  </a:cubicBezTo>
                  <a:cubicBezTo>
                    <a:pt x="165" y="10"/>
                    <a:pt x="165" y="10"/>
                    <a:pt x="165" y="10"/>
                  </a:cubicBezTo>
                  <a:cubicBezTo>
                    <a:pt x="164" y="10"/>
                    <a:pt x="163" y="12"/>
                    <a:pt x="160" y="15"/>
                  </a:cubicBezTo>
                  <a:cubicBezTo>
                    <a:pt x="156" y="21"/>
                    <a:pt x="156" y="21"/>
                    <a:pt x="156" y="21"/>
                  </a:cubicBezTo>
                  <a:cubicBezTo>
                    <a:pt x="152" y="24"/>
                    <a:pt x="152" y="24"/>
                    <a:pt x="152" y="24"/>
                  </a:cubicBezTo>
                  <a:cubicBezTo>
                    <a:pt x="148" y="24"/>
                    <a:pt x="148" y="24"/>
                    <a:pt x="148" y="24"/>
                  </a:cubicBezTo>
                  <a:cubicBezTo>
                    <a:pt x="147" y="25"/>
                    <a:pt x="144" y="30"/>
                    <a:pt x="142" y="32"/>
                  </a:cubicBezTo>
                  <a:cubicBezTo>
                    <a:pt x="140" y="34"/>
                    <a:pt x="140" y="36"/>
                    <a:pt x="141" y="37"/>
                  </a:cubicBezTo>
                  <a:cubicBezTo>
                    <a:pt x="142" y="39"/>
                    <a:pt x="142" y="39"/>
                    <a:pt x="142" y="39"/>
                  </a:cubicBezTo>
                  <a:cubicBezTo>
                    <a:pt x="133" y="39"/>
                    <a:pt x="133" y="39"/>
                    <a:pt x="133" y="39"/>
                  </a:cubicBezTo>
                  <a:cubicBezTo>
                    <a:pt x="125" y="42"/>
                    <a:pt x="125" y="42"/>
                    <a:pt x="125" y="42"/>
                  </a:cubicBezTo>
                  <a:cubicBezTo>
                    <a:pt x="126" y="43"/>
                    <a:pt x="127" y="49"/>
                    <a:pt x="125" y="51"/>
                  </a:cubicBezTo>
                  <a:cubicBezTo>
                    <a:pt x="124" y="53"/>
                    <a:pt x="124" y="53"/>
                    <a:pt x="124" y="53"/>
                  </a:cubicBezTo>
                  <a:cubicBezTo>
                    <a:pt x="124" y="53"/>
                    <a:pt x="123" y="54"/>
                    <a:pt x="121" y="57"/>
                  </a:cubicBezTo>
                  <a:cubicBezTo>
                    <a:pt x="120" y="58"/>
                    <a:pt x="120" y="58"/>
                    <a:pt x="120" y="58"/>
                  </a:cubicBezTo>
                  <a:cubicBezTo>
                    <a:pt x="120" y="59"/>
                    <a:pt x="120" y="59"/>
                    <a:pt x="120" y="59"/>
                  </a:cubicBezTo>
                  <a:cubicBezTo>
                    <a:pt x="120" y="59"/>
                    <a:pt x="120" y="59"/>
                    <a:pt x="120" y="59"/>
                  </a:cubicBezTo>
                  <a:cubicBezTo>
                    <a:pt x="122" y="59"/>
                    <a:pt x="122" y="59"/>
                    <a:pt x="122" y="59"/>
                  </a:cubicBezTo>
                  <a:cubicBezTo>
                    <a:pt x="120" y="61"/>
                    <a:pt x="120" y="61"/>
                    <a:pt x="120" y="61"/>
                  </a:cubicBezTo>
                  <a:cubicBezTo>
                    <a:pt x="119" y="61"/>
                    <a:pt x="119" y="61"/>
                    <a:pt x="119" y="61"/>
                  </a:cubicBezTo>
                  <a:cubicBezTo>
                    <a:pt x="119" y="61"/>
                    <a:pt x="119" y="61"/>
                    <a:pt x="119" y="61"/>
                  </a:cubicBezTo>
                  <a:cubicBezTo>
                    <a:pt x="119" y="61"/>
                    <a:pt x="119" y="61"/>
                    <a:pt x="119" y="61"/>
                  </a:cubicBezTo>
                  <a:cubicBezTo>
                    <a:pt x="118" y="61"/>
                    <a:pt x="117" y="60"/>
                    <a:pt x="116" y="60"/>
                  </a:cubicBezTo>
                  <a:cubicBezTo>
                    <a:pt x="115" y="63"/>
                    <a:pt x="114" y="65"/>
                    <a:pt x="113" y="66"/>
                  </a:cubicBezTo>
                  <a:cubicBezTo>
                    <a:pt x="113" y="68"/>
                    <a:pt x="109" y="70"/>
                    <a:pt x="109" y="71"/>
                  </a:cubicBezTo>
                  <a:cubicBezTo>
                    <a:pt x="109" y="75"/>
                    <a:pt x="109" y="75"/>
                    <a:pt x="109" y="75"/>
                  </a:cubicBezTo>
                  <a:cubicBezTo>
                    <a:pt x="86" y="75"/>
                    <a:pt x="86" y="75"/>
                    <a:pt x="86" y="75"/>
                  </a:cubicBezTo>
                  <a:cubicBezTo>
                    <a:pt x="75" y="77"/>
                    <a:pt x="75" y="77"/>
                    <a:pt x="75" y="77"/>
                  </a:cubicBezTo>
                  <a:cubicBezTo>
                    <a:pt x="75" y="78"/>
                    <a:pt x="72" y="79"/>
                    <a:pt x="69" y="79"/>
                  </a:cubicBezTo>
                  <a:cubicBezTo>
                    <a:pt x="69" y="79"/>
                    <a:pt x="69" y="79"/>
                    <a:pt x="69" y="79"/>
                  </a:cubicBezTo>
                  <a:cubicBezTo>
                    <a:pt x="69" y="79"/>
                    <a:pt x="68" y="79"/>
                    <a:pt x="67" y="79"/>
                  </a:cubicBezTo>
                  <a:cubicBezTo>
                    <a:pt x="66" y="79"/>
                    <a:pt x="65" y="79"/>
                    <a:pt x="64" y="79"/>
                  </a:cubicBezTo>
                  <a:cubicBezTo>
                    <a:pt x="63" y="79"/>
                    <a:pt x="63" y="79"/>
                    <a:pt x="63" y="79"/>
                  </a:cubicBezTo>
                  <a:cubicBezTo>
                    <a:pt x="63" y="79"/>
                    <a:pt x="63" y="79"/>
                    <a:pt x="63" y="79"/>
                  </a:cubicBezTo>
                  <a:cubicBezTo>
                    <a:pt x="62" y="78"/>
                    <a:pt x="61" y="78"/>
                    <a:pt x="60" y="78"/>
                  </a:cubicBezTo>
                  <a:cubicBezTo>
                    <a:pt x="60" y="78"/>
                    <a:pt x="60" y="78"/>
                    <a:pt x="60" y="78"/>
                  </a:cubicBezTo>
                  <a:cubicBezTo>
                    <a:pt x="55" y="78"/>
                    <a:pt x="55" y="78"/>
                    <a:pt x="55" y="78"/>
                  </a:cubicBezTo>
                  <a:cubicBezTo>
                    <a:pt x="55" y="78"/>
                    <a:pt x="55" y="78"/>
                    <a:pt x="55" y="78"/>
                  </a:cubicBezTo>
                  <a:cubicBezTo>
                    <a:pt x="55" y="78"/>
                    <a:pt x="55" y="78"/>
                    <a:pt x="55" y="78"/>
                  </a:cubicBezTo>
                  <a:cubicBezTo>
                    <a:pt x="54" y="78"/>
                    <a:pt x="53" y="78"/>
                    <a:pt x="52" y="78"/>
                  </a:cubicBezTo>
                  <a:cubicBezTo>
                    <a:pt x="52" y="78"/>
                    <a:pt x="52" y="78"/>
                    <a:pt x="52" y="78"/>
                  </a:cubicBezTo>
                  <a:cubicBezTo>
                    <a:pt x="51" y="78"/>
                    <a:pt x="51" y="78"/>
                    <a:pt x="51" y="78"/>
                  </a:cubicBezTo>
                  <a:cubicBezTo>
                    <a:pt x="50" y="78"/>
                    <a:pt x="50" y="78"/>
                    <a:pt x="49" y="78"/>
                  </a:cubicBezTo>
                  <a:cubicBezTo>
                    <a:pt x="48" y="78"/>
                    <a:pt x="47" y="78"/>
                    <a:pt x="46" y="78"/>
                  </a:cubicBezTo>
                  <a:cubicBezTo>
                    <a:pt x="46" y="78"/>
                    <a:pt x="45" y="78"/>
                    <a:pt x="44" y="78"/>
                  </a:cubicBezTo>
                  <a:cubicBezTo>
                    <a:pt x="43" y="78"/>
                    <a:pt x="42" y="78"/>
                    <a:pt x="42" y="77"/>
                  </a:cubicBezTo>
                  <a:cubicBezTo>
                    <a:pt x="41" y="77"/>
                    <a:pt x="41" y="77"/>
                    <a:pt x="40" y="77"/>
                  </a:cubicBezTo>
                  <a:cubicBezTo>
                    <a:pt x="40" y="77"/>
                    <a:pt x="39" y="77"/>
                    <a:pt x="38" y="77"/>
                  </a:cubicBezTo>
                  <a:cubicBezTo>
                    <a:pt x="38" y="78"/>
                    <a:pt x="37" y="78"/>
                    <a:pt x="36" y="78"/>
                  </a:cubicBezTo>
                  <a:cubicBezTo>
                    <a:pt x="36" y="78"/>
                    <a:pt x="36" y="78"/>
                    <a:pt x="35" y="77"/>
                  </a:cubicBezTo>
                  <a:cubicBezTo>
                    <a:pt x="35" y="77"/>
                    <a:pt x="35" y="77"/>
                    <a:pt x="34" y="77"/>
                  </a:cubicBezTo>
                  <a:cubicBezTo>
                    <a:pt x="33" y="77"/>
                    <a:pt x="32" y="77"/>
                    <a:pt x="31" y="77"/>
                  </a:cubicBezTo>
                  <a:cubicBezTo>
                    <a:pt x="30" y="77"/>
                    <a:pt x="29" y="77"/>
                    <a:pt x="28" y="77"/>
                  </a:cubicBezTo>
                  <a:cubicBezTo>
                    <a:pt x="28" y="77"/>
                    <a:pt x="28" y="77"/>
                    <a:pt x="28" y="77"/>
                  </a:cubicBezTo>
                  <a:cubicBezTo>
                    <a:pt x="27" y="77"/>
                    <a:pt x="27" y="77"/>
                    <a:pt x="27" y="77"/>
                  </a:cubicBezTo>
                  <a:cubicBezTo>
                    <a:pt x="26" y="77"/>
                    <a:pt x="26" y="77"/>
                    <a:pt x="25" y="77"/>
                  </a:cubicBezTo>
                  <a:cubicBezTo>
                    <a:pt x="24" y="77"/>
                    <a:pt x="24" y="77"/>
                    <a:pt x="24" y="77"/>
                  </a:cubicBezTo>
                  <a:cubicBezTo>
                    <a:pt x="23" y="77"/>
                    <a:pt x="23" y="77"/>
                    <a:pt x="23" y="77"/>
                  </a:cubicBezTo>
                  <a:cubicBezTo>
                    <a:pt x="23" y="78"/>
                    <a:pt x="23" y="78"/>
                    <a:pt x="23" y="79"/>
                  </a:cubicBezTo>
                  <a:cubicBezTo>
                    <a:pt x="23" y="80"/>
                    <a:pt x="23" y="80"/>
                    <a:pt x="23" y="82"/>
                  </a:cubicBezTo>
                  <a:cubicBezTo>
                    <a:pt x="22" y="83"/>
                    <a:pt x="22" y="85"/>
                    <a:pt x="22" y="86"/>
                  </a:cubicBezTo>
                  <a:cubicBezTo>
                    <a:pt x="23" y="87"/>
                    <a:pt x="23" y="87"/>
                    <a:pt x="23" y="87"/>
                  </a:cubicBezTo>
                  <a:cubicBezTo>
                    <a:pt x="13" y="91"/>
                    <a:pt x="13" y="91"/>
                    <a:pt x="13" y="91"/>
                  </a:cubicBezTo>
                  <a:cubicBezTo>
                    <a:pt x="12" y="92"/>
                    <a:pt x="9" y="94"/>
                    <a:pt x="6" y="96"/>
                  </a:cubicBezTo>
                  <a:cubicBezTo>
                    <a:pt x="5" y="96"/>
                    <a:pt x="3" y="98"/>
                    <a:pt x="2" y="99"/>
                  </a:cubicBezTo>
                  <a:cubicBezTo>
                    <a:pt x="0" y="100"/>
                    <a:pt x="0" y="100"/>
                    <a:pt x="0" y="100"/>
                  </a:cubicBezTo>
                  <a:cubicBezTo>
                    <a:pt x="33" y="100"/>
                    <a:pt x="33" y="100"/>
                    <a:pt x="33" y="100"/>
                  </a:cubicBezTo>
                  <a:cubicBezTo>
                    <a:pt x="33" y="100"/>
                    <a:pt x="33" y="100"/>
                    <a:pt x="33" y="100"/>
                  </a:cubicBezTo>
                  <a:cubicBezTo>
                    <a:pt x="33" y="100"/>
                    <a:pt x="33" y="100"/>
                    <a:pt x="33" y="100"/>
                  </a:cubicBezTo>
                  <a:cubicBezTo>
                    <a:pt x="256" y="100"/>
                    <a:pt x="256" y="100"/>
                    <a:pt x="256" y="100"/>
                  </a:cubicBezTo>
                  <a:cubicBezTo>
                    <a:pt x="256" y="100"/>
                    <a:pt x="256" y="100"/>
                    <a:pt x="256" y="100"/>
                  </a:cubicBezTo>
                  <a:cubicBezTo>
                    <a:pt x="256" y="96"/>
                    <a:pt x="256" y="96"/>
                    <a:pt x="256" y="96"/>
                  </a:cubicBezTo>
                  <a:cubicBezTo>
                    <a:pt x="252" y="92"/>
                    <a:pt x="252" y="92"/>
                    <a:pt x="252" y="92"/>
                  </a:cubicBezTo>
                  <a:cubicBezTo>
                    <a:pt x="252" y="88"/>
                    <a:pt x="252" y="88"/>
                    <a:pt x="252" y="88"/>
                  </a:cubicBezTo>
                  <a:cubicBezTo>
                    <a:pt x="252" y="84"/>
                    <a:pt x="252" y="84"/>
                    <a:pt x="252" y="84"/>
                  </a:cubicBezTo>
                  <a:cubicBezTo>
                    <a:pt x="256" y="77"/>
                    <a:pt x="256" y="77"/>
                    <a:pt x="256" y="77"/>
                  </a:cubicBezTo>
                  <a:cubicBezTo>
                    <a:pt x="256" y="73"/>
                    <a:pt x="256" y="73"/>
                    <a:pt x="256" y="73"/>
                  </a:cubicBezTo>
                  <a:cubicBezTo>
                    <a:pt x="252" y="69"/>
                    <a:pt x="252" y="69"/>
                    <a:pt x="252" y="69"/>
                  </a:cubicBezTo>
                  <a:cubicBezTo>
                    <a:pt x="237" y="61"/>
                    <a:pt x="237" y="61"/>
                    <a:pt x="237" y="61"/>
                  </a:cubicBezTo>
                  <a:cubicBezTo>
                    <a:pt x="229" y="57"/>
                    <a:pt x="229" y="57"/>
                    <a:pt x="229" y="57"/>
                  </a:cubicBezTo>
                  <a:cubicBezTo>
                    <a:pt x="217" y="49"/>
                    <a:pt x="217" y="49"/>
                    <a:pt x="217" y="49"/>
                  </a:cubicBezTo>
                  <a:cubicBezTo>
                    <a:pt x="217" y="47"/>
                    <a:pt x="217" y="47"/>
                    <a:pt x="217" y="47"/>
                  </a:cubicBezTo>
                  <a:cubicBezTo>
                    <a:pt x="217" y="47"/>
                    <a:pt x="217" y="47"/>
                    <a:pt x="217" y="47"/>
                  </a:cubicBezTo>
                  <a:lnTo>
                    <a:pt x="217" y="45"/>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20" name="Vermont">
              <a:extLst>
                <a:ext uri="{FF2B5EF4-FFF2-40B4-BE49-F238E27FC236}">
                  <a16:creationId xmlns:a16="http://schemas.microsoft.com/office/drawing/2014/main" id="{D1328B15-E6D0-4B6C-8D4D-4BAD2D8FE0C5}"/>
                </a:ext>
              </a:extLst>
            </p:cNvPr>
            <p:cNvSpPr>
              <a:spLocks/>
            </p:cNvSpPr>
            <p:nvPr>
              <p:custDataLst>
                <p:tags r:id="rId8"/>
              </p:custDataLst>
            </p:nvPr>
          </p:nvSpPr>
          <p:spPr bwMode="auto">
            <a:xfrm>
              <a:off x="10013034" y="1777016"/>
              <a:ext cx="240743" cy="434675"/>
            </a:xfrm>
            <a:custGeom>
              <a:avLst/>
              <a:gdLst>
                <a:gd name="T0" fmla="*/ 7 w 61"/>
                <a:gd name="T1" fmla="*/ 98 h 110"/>
                <a:gd name="T2" fmla="*/ 7 w 61"/>
                <a:gd name="T3" fmla="*/ 98 h 110"/>
                <a:gd name="T4" fmla="*/ 4 w 61"/>
                <a:gd name="T5" fmla="*/ 108 h 110"/>
                <a:gd name="T6" fmla="*/ 4 w 61"/>
                <a:gd name="T7" fmla="*/ 110 h 110"/>
                <a:gd name="T8" fmla="*/ 23 w 61"/>
                <a:gd name="T9" fmla="*/ 110 h 110"/>
                <a:gd name="T10" fmla="*/ 23 w 61"/>
                <a:gd name="T11" fmla="*/ 102 h 110"/>
                <a:gd name="T12" fmla="*/ 24 w 61"/>
                <a:gd name="T13" fmla="*/ 102 h 110"/>
                <a:gd name="T14" fmla="*/ 30 w 61"/>
                <a:gd name="T15" fmla="*/ 95 h 110"/>
                <a:gd name="T16" fmla="*/ 30 w 61"/>
                <a:gd name="T17" fmla="*/ 94 h 110"/>
                <a:gd name="T18" fmla="*/ 30 w 61"/>
                <a:gd name="T19" fmla="*/ 94 h 110"/>
                <a:gd name="T20" fmla="*/ 31 w 61"/>
                <a:gd name="T21" fmla="*/ 94 h 110"/>
                <a:gd name="T22" fmla="*/ 31 w 61"/>
                <a:gd name="T23" fmla="*/ 94 h 110"/>
                <a:gd name="T24" fmla="*/ 31 w 61"/>
                <a:gd name="T25" fmla="*/ 93 h 110"/>
                <a:gd name="T26" fmla="*/ 32 w 61"/>
                <a:gd name="T27" fmla="*/ 90 h 110"/>
                <a:gd name="T28" fmla="*/ 33 w 61"/>
                <a:gd name="T29" fmla="*/ 85 h 110"/>
                <a:gd name="T30" fmla="*/ 33 w 61"/>
                <a:gd name="T31" fmla="*/ 85 h 110"/>
                <a:gd name="T32" fmla="*/ 33 w 61"/>
                <a:gd name="T33" fmla="*/ 84 h 110"/>
                <a:gd name="T34" fmla="*/ 33 w 61"/>
                <a:gd name="T35" fmla="*/ 84 h 110"/>
                <a:gd name="T36" fmla="*/ 32 w 61"/>
                <a:gd name="T37" fmla="*/ 84 h 110"/>
                <a:gd name="T38" fmla="*/ 33 w 61"/>
                <a:gd name="T39" fmla="*/ 84 h 110"/>
                <a:gd name="T40" fmla="*/ 33 w 61"/>
                <a:gd name="T41" fmla="*/ 81 h 110"/>
                <a:gd name="T42" fmla="*/ 33 w 61"/>
                <a:gd name="T43" fmla="*/ 68 h 110"/>
                <a:gd name="T44" fmla="*/ 31 w 61"/>
                <a:gd name="T45" fmla="*/ 67 h 110"/>
                <a:gd name="T46" fmla="*/ 30 w 61"/>
                <a:gd name="T47" fmla="*/ 67 h 110"/>
                <a:gd name="T48" fmla="*/ 30 w 61"/>
                <a:gd name="T49" fmla="*/ 67 h 110"/>
                <a:gd name="T50" fmla="*/ 33 w 61"/>
                <a:gd name="T51" fmla="*/ 63 h 110"/>
                <a:gd name="T52" fmla="*/ 38 w 61"/>
                <a:gd name="T53" fmla="*/ 55 h 110"/>
                <a:gd name="T54" fmla="*/ 38 w 61"/>
                <a:gd name="T55" fmla="*/ 54 h 110"/>
                <a:gd name="T56" fmla="*/ 44 w 61"/>
                <a:gd name="T57" fmla="*/ 43 h 110"/>
                <a:gd name="T58" fmla="*/ 42 w 61"/>
                <a:gd name="T59" fmla="*/ 42 h 110"/>
                <a:gd name="T60" fmla="*/ 44 w 61"/>
                <a:gd name="T61" fmla="*/ 38 h 110"/>
                <a:gd name="T62" fmla="*/ 49 w 61"/>
                <a:gd name="T63" fmla="*/ 31 h 110"/>
                <a:gd name="T64" fmla="*/ 49 w 61"/>
                <a:gd name="T65" fmla="*/ 30 h 110"/>
                <a:gd name="T66" fmla="*/ 54 w 61"/>
                <a:gd name="T67" fmla="*/ 24 h 110"/>
                <a:gd name="T68" fmla="*/ 54 w 61"/>
                <a:gd name="T69" fmla="*/ 18 h 110"/>
                <a:gd name="T70" fmla="*/ 55 w 61"/>
                <a:gd name="T71" fmla="*/ 18 h 110"/>
                <a:gd name="T72" fmla="*/ 61 w 61"/>
                <a:gd name="T73" fmla="*/ 12 h 110"/>
                <a:gd name="T74" fmla="*/ 61 w 61"/>
                <a:gd name="T75" fmla="*/ 0 h 110"/>
                <a:gd name="T76" fmla="*/ 60 w 61"/>
                <a:gd name="T77" fmla="*/ 0 h 110"/>
                <a:gd name="T78" fmla="*/ 60 w 61"/>
                <a:gd name="T79" fmla="*/ 2 h 110"/>
                <a:gd name="T80" fmla="*/ 1 w 61"/>
                <a:gd name="T81" fmla="*/ 2 h 110"/>
                <a:gd name="T82" fmla="*/ 0 w 61"/>
                <a:gd name="T83" fmla="*/ 2 h 110"/>
                <a:gd name="T84" fmla="*/ 0 w 61"/>
                <a:gd name="T85" fmla="*/ 87 h 110"/>
                <a:gd name="T86" fmla="*/ 7 w 61"/>
                <a:gd name="T87" fmla="*/ 98 h 110"/>
                <a:gd name="connsiteX0" fmla="*/ 1148 w 10000"/>
                <a:gd name="connsiteY0" fmla="*/ 8909 h 10000"/>
                <a:gd name="connsiteX1" fmla="*/ 1148 w 10000"/>
                <a:gd name="connsiteY1" fmla="*/ 8909 h 10000"/>
                <a:gd name="connsiteX2" fmla="*/ 656 w 10000"/>
                <a:gd name="connsiteY2" fmla="*/ 9818 h 10000"/>
                <a:gd name="connsiteX3" fmla="*/ 656 w 10000"/>
                <a:gd name="connsiteY3" fmla="*/ 10000 h 10000"/>
                <a:gd name="connsiteX4" fmla="*/ 3770 w 10000"/>
                <a:gd name="connsiteY4" fmla="*/ 10000 h 10000"/>
                <a:gd name="connsiteX5" fmla="*/ 3770 w 10000"/>
                <a:gd name="connsiteY5" fmla="*/ 9273 h 10000"/>
                <a:gd name="connsiteX6" fmla="*/ 3934 w 10000"/>
                <a:gd name="connsiteY6" fmla="*/ 9273 h 10000"/>
                <a:gd name="connsiteX7" fmla="*/ 4918 w 10000"/>
                <a:gd name="connsiteY7" fmla="*/ 8636 h 10000"/>
                <a:gd name="connsiteX8" fmla="*/ 4918 w 10000"/>
                <a:gd name="connsiteY8" fmla="*/ 8545 h 10000"/>
                <a:gd name="connsiteX9" fmla="*/ 4918 w 10000"/>
                <a:gd name="connsiteY9" fmla="*/ 8545 h 10000"/>
                <a:gd name="connsiteX10" fmla="*/ 5082 w 10000"/>
                <a:gd name="connsiteY10" fmla="*/ 8545 h 10000"/>
                <a:gd name="connsiteX11" fmla="*/ 5082 w 10000"/>
                <a:gd name="connsiteY11" fmla="*/ 8545 h 10000"/>
                <a:gd name="connsiteX12" fmla="*/ 5082 w 10000"/>
                <a:gd name="connsiteY12" fmla="*/ 8455 h 10000"/>
                <a:gd name="connsiteX13" fmla="*/ 5246 w 10000"/>
                <a:gd name="connsiteY13" fmla="*/ 8182 h 10000"/>
                <a:gd name="connsiteX14" fmla="*/ 5410 w 10000"/>
                <a:gd name="connsiteY14" fmla="*/ 7727 h 10000"/>
                <a:gd name="connsiteX15" fmla="*/ 5410 w 10000"/>
                <a:gd name="connsiteY15" fmla="*/ 7727 h 10000"/>
                <a:gd name="connsiteX16" fmla="*/ 5410 w 10000"/>
                <a:gd name="connsiteY16" fmla="*/ 7636 h 10000"/>
                <a:gd name="connsiteX17" fmla="*/ 5410 w 10000"/>
                <a:gd name="connsiteY17" fmla="*/ 7636 h 10000"/>
                <a:gd name="connsiteX18" fmla="*/ 5410 w 10000"/>
                <a:gd name="connsiteY18" fmla="*/ 7636 h 10000"/>
                <a:gd name="connsiteX19" fmla="*/ 5410 w 10000"/>
                <a:gd name="connsiteY19" fmla="*/ 7364 h 10000"/>
                <a:gd name="connsiteX20" fmla="*/ 5410 w 10000"/>
                <a:gd name="connsiteY20" fmla="*/ 6182 h 10000"/>
                <a:gd name="connsiteX21" fmla="*/ 5082 w 10000"/>
                <a:gd name="connsiteY21" fmla="*/ 6091 h 10000"/>
                <a:gd name="connsiteX22" fmla="*/ 4918 w 10000"/>
                <a:gd name="connsiteY22" fmla="*/ 6091 h 10000"/>
                <a:gd name="connsiteX23" fmla="*/ 4918 w 10000"/>
                <a:gd name="connsiteY23" fmla="*/ 6091 h 10000"/>
                <a:gd name="connsiteX24" fmla="*/ 5410 w 10000"/>
                <a:gd name="connsiteY24" fmla="*/ 5727 h 10000"/>
                <a:gd name="connsiteX25" fmla="*/ 6230 w 10000"/>
                <a:gd name="connsiteY25" fmla="*/ 5000 h 10000"/>
                <a:gd name="connsiteX26" fmla="*/ 6230 w 10000"/>
                <a:gd name="connsiteY26" fmla="*/ 4909 h 10000"/>
                <a:gd name="connsiteX27" fmla="*/ 7213 w 10000"/>
                <a:gd name="connsiteY27" fmla="*/ 3909 h 10000"/>
                <a:gd name="connsiteX28" fmla="*/ 6885 w 10000"/>
                <a:gd name="connsiteY28" fmla="*/ 3818 h 10000"/>
                <a:gd name="connsiteX29" fmla="*/ 7213 w 10000"/>
                <a:gd name="connsiteY29" fmla="*/ 3455 h 10000"/>
                <a:gd name="connsiteX30" fmla="*/ 8033 w 10000"/>
                <a:gd name="connsiteY30" fmla="*/ 2818 h 10000"/>
                <a:gd name="connsiteX31" fmla="*/ 8033 w 10000"/>
                <a:gd name="connsiteY31" fmla="*/ 2727 h 10000"/>
                <a:gd name="connsiteX32" fmla="*/ 8852 w 10000"/>
                <a:gd name="connsiteY32" fmla="*/ 2182 h 10000"/>
                <a:gd name="connsiteX33" fmla="*/ 8852 w 10000"/>
                <a:gd name="connsiteY33" fmla="*/ 1636 h 10000"/>
                <a:gd name="connsiteX34" fmla="*/ 9016 w 10000"/>
                <a:gd name="connsiteY34" fmla="*/ 1636 h 10000"/>
                <a:gd name="connsiteX35" fmla="*/ 10000 w 10000"/>
                <a:gd name="connsiteY35" fmla="*/ 1091 h 10000"/>
                <a:gd name="connsiteX36" fmla="*/ 10000 w 10000"/>
                <a:gd name="connsiteY36" fmla="*/ 0 h 10000"/>
                <a:gd name="connsiteX37" fmla="*/ 9836 w 10000"/>
                <a:gd name="connsiteY37" fmla="*/ 0 h 10000"/>
                <a:gd name="connsiteX38" fmla="*/ 9836 w 10000"/>
                <a:gd name="connsiteY38" fmla="*/ 182 h 10000"/>
                <a:gd name="connsiteX39" fmla="*/ 164 w 10000"/>
                <a:gd name="connsiteY39" fmla="*/ 182 h 10000"/>
                <a:gd name="connsiteX40" fmla="*/ 0 w 10000"/>
                <a:gd name="connsiteY40" fmla="*/ 182 h 10000"/>
                <a:gd name="connsiteX41" fmla="*/ 0 w 10000"/>
                <a:gd name="connsiteY41" fmla="*/ 7909 h 10000"/>
                <a:gd name="connsiteX42" fmla="*/ 1148 w 10000"/>
                <a:gd name="connsiteY42" fmla="*/ 890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000" h="10000">
                  <a:moveTo>
                    <a:pt x="1148" y="8909"/>
                  </a:moveTo>
                  <a:lnTo>
                    <a:pt x="1148" y="8909"/>
                  </a:lnTo>
                  <a:cubicBezTo>
                    <a:pt x="984" y="9091"/>
                    <a:pt x="820" y="9455"/>
                    <a:pt x="656" y="9818"/>
                  </a:cubicBezTo>
                  <a:lnTo>
                    <a:pt x="656" y="10000"/>
                  </a:lnTo>
                  <a:lnTo>
                    <a:pt x="3770" y="10000"/>
                  </a:lnTo>
                  <a:lnTo>
                    <a:pt x="3770" y="9273"/>
                  </a:lnTo>
                  <a:lnTo>
                    <a:pt x="3934" y="9273"/>
                  </a:lnTo>
                  <a:cubicBezTo>
                    <a:pt x="4098" y="9182"/>
                    <a:pt x="4590" y="9000"/>
                    <a:pt x="4918" y="8636"/>
                  </a:cubicBezTo>
                  <a:lnTo>
                    <a:pt x="4918" y="8545"/>
                  </a:lnTo>
                  <a:lnTo>
                    <a:pt x="4918" y="8545"/>
                  </a:lnTo>
                  <a:lnTo>
                    <a:pt x="5082" y="8545"/>
                  </a:lnTo>
                  <a:lnTo>
                    <a:pt x="5082" y="8545"/>
                  </a:lnTo>
                  <a:lnTo>
                    <a:pt x="5082" y="8455"/>
                  </a:lnTo>
                  <a:cubicBezTo>
                    <a:pt x="5082" y="8455"/>
                    <a:pt x="5246" y="8273"/>
                    <a:pt x="5246" y="8182"/>
                  </a:cubicBezTo>
                  <a:cubicBezTo>
                    <a:pt x="5246" y="7909"/>
                    <a:pt x="5246" y="7818"/>
                    <a:pt x="5410" y="7727"/>
                  </a:cubicBezTo>
                  <a:lnTo>
                    <a:pt x="5410" y="7727"/>
                  </a:lnTo>
                  <a:lnTo>
                    <a:pt x="5410" y="7636"/>
                  </a:lnTo>
                  <a:lnTo>
                    <a:pt x="5410" y="7636"/>
                  </a:lnTo>
                  <a:lnTo>
                    <a:pt x="5410" y="7636"/>
                  </a:lnTo>
                  <a:lnTo>
                    <a:pt x="5410" y="7364"/>
                  </a:lnTo>
                  <a:lnTo>
                    <a:pt x="5410" y="6182"/>
                  </a:lnTo>
                  <a:cubicBezTo>
                    <a:pt x="5246" y="6182"/>
                    <a:pt x="5082" y="6182"/>
                    <a:pt x="5082" y="6091"/>
                  </a:cubicBezTo>
                  <a:lnTo>
                    <a:pt x="4918" y="6091"/>
                  </a:lnTo>
                  <a:lnTo>
                    <a:pt x="4918" y="6091"/>
                  </a:lnTo>
                  <a:cubicBezTo>
                    <a:pt x="4918" y="6000"/>
                    <a:pt x="5082" y="5909"/>
                    <a:pt x="5410" y="5727"/>
                  </a:cubicBezTo>
                  <a:cubicBezTo>
                    <a:pt x="6230" y="5364"/>
                    <a:pt x="6230" y="5000"/>
                    <a:pt x="6230" y="5000"/>
                  </a:cubicBezTo>
                  <a:lnTo>
                    <a:pt x="6230" y="4909"/>
                  </a:lnTo>
                  <a:lnTo>
                    <a:pt x="7213" y="3909"/>
                  </a:lnTo>
                  <a:cubicBezTo>
                    <a:pt x="7049" y="3909"/>
                    <a:pt x="6885" y="3909"/>
                    <a:pt x="6885" y="3818"/>
                  </a:cubicBezTo>
                  <a:cubicBezTo>
                    <a:pt x="6885" y="3727"/>
                    <a:pt x="6885" y="3636"/>
                    <a:pt x="7213" y="3455"/>
                  </a:cubicBezTo>
                  <a:cubicBezTo>
                    <a:pt x="7705" y="3182"/>
                    <a:pt x="8033" y="2909"/>
                    <a:pt x="8033" y="2818"/>
                  </a:cubicBezTo>
                  <a:lnTo>
                    <a:pt x="8033" y="2727"/>
                  </a:lnTo>
                  <a:lnTo>
                    <a:pt x="8852" y="2182"/>
                  </a:lnTo>
                  <a:lnTo>
                    <a:pt x="8852" y="1636"/>
                  </a:lnTo>
                  <a:lnTo>
                    <a:pt x="9016" y="1636"/>
                  </a:lnTo>
                  <a:cubicBezTo>
                    <a:pt x="9508" y="1455"/>
                    <a:pt x="10000" y="1273"/>
                    <a:pt x="10000" y="1091"/>
                  </a:cubicBezTo>
                  <a:lnTo>
                    <a:pt x="10000" y="0"/>
                  </a:lnTo>
                  <a:lnTo>
                    <a:pt x="9836" y="0"/>
                  </a:lnTo>
                  <a:lnTo>
                    <a:pt x="9836" y="182"/>
                  </a:lnTo>
                  <a:lnTo>
                    <a:pt x="164" y="182"/>
                  </a:lnTo>
                  <a:lnTo>
                    <a:pt x="0" y="182"/>
                  </a:lnTo>
                  <a:lnTo>
                    <a:pt x="0" y="7909"/>
                  </a:lnTo>
                  <a:lnTo>
                    <a:pt x="1148" y="8909"/>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21" name="Utah">
              <a:extLst>
                <a:ext uri="{FF2B5EF4-FFF2-40B4-BE49-F238E27FC236}">
                  <a16:creationId xmlns:a16="http://schemas.microsoft.com/office/drawing/2014/main" id="{C8761EA9-9D1D-475E-9D6C-35F22B4BE99E}"/>
                </a:ext>
              </a:extLst>
            </p:cNvPr>
            <p:cNvSpPr>
              <a:spLocks/>
            </p:cNvSpPr>
            <p:nvPr>
              <p:custDataLst>
                <p:tags r:id="rId9"/>
              </p:custDataLst>
            </p:nvPr>
          </p:nvSpPr>
          <p:spPr bwMode="auto">
            <a:xfrm>
              <a:off x="3725286" y="2223394"/>
              <a:ext cx="779072" cy="966317"/>
            </a:xfrm>
            <a:custGeom>
              <a:avLst/>
              <a:gdLst>
                <a:gd name="T0" fmla="*/ 466 w 466"/>
                <a:gd name="T1" fmla="*/ 135 h 578"/>
                <a:gd name="T2" fmla="*/ 262 w 466"/>
                <a:gd name="T3" fmla="*/ 135 h 578"/>
                <a:gd name="T4" fmla="*/ 262 w 466"/>
                <a:gd name="T5" fmla="*/ 0 h 578"/>
                <a:gd name="T6" fmla="*/ 0 w 466"/>
                <a:gd name="T7" fmla="*/ 0 h 578"/>
                <a:gd name="T8" fmla="*/ 0 w 466"/>
                <a:gd name="T9" fmla="*/ 578 h 578"/>
                <a:gd name="T10" fmla="*/ 466 w 466"/>
                <a:gd name="T11" fmla="*/ 578 h 578"/>
                <a:gd name="T12" fmla="*/ 466 w 466"/>
                <a:gd name="T13" fmla="*/ 576 h 578"/>
                <a:gd name="T14" fmla="*/ 466 w 466"/>
                <a:gd name="T15" fmla="*/ 135 h 578"/>
                <a:gd name="T16" fmla="*/ 466 w 466"/>
                <a:gd name="T17" fmla="*/ 135 h 578"/>
                <a:gd name="T18" fmla="*/ 466 w 466"/>
                <a:gd name="T19" fmla="*/ 135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6" h="578">
                  <a:moveTo>
                    <a:pt x="466" y="135"/>
                  </a:moveTo>
                  <a:lnTo>
                    <a:pt x="262" y="135"/>
                  </a:lnTo>
                  <a:lnTo>
                    <a:pt x="262" y="0"/>
                  </a:lnTo>
                  <a:lnTo>
                    <a:pt x="0" y="0"/>
                  </a:lnTo>
                  <a:lnTo>
                    <a:pt x="0" y="578"/>
                  </a:lnTo>
                  <a:lnTo>
                    <a:pt x="466" y="578"/>
                  </a:lnTo>
                  <a:lnTo>
                    <a:pt x="466" y="576"/>
                  </a:lnTo>
                  <a:lnTo>
                    <a:pt x="466" y="135"/>
                  </a:lnTo>
                  <a:lnTo>
                    <a:pt x="466" y="135"/>
                  </a:lnTo>
                  <a:lnTo>
                    <a:pt x="466" y="135"/>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22" name="Texas">
              <a:extLst>
                <a:ext uri="{FF2B5EF4-FFF2-40B4-BE49-F238E27FC236}">
                  <a16:creationId xmlns:a16="http://schemas.microsoft.com/office/drawing/2014/main" id="{D7F9B0DB-0C21-4156-9B3B-642DED4B50C1}"/>
                </a:ext>
              </a:extLst>
            </p:cNvPr>
            <p:cNvSpPr>
              <a:spLocks/>
            </p:cNvSpPr>
            <p:nvPr>
              <p:custDataLst>
                <p:tags r:id="rId10"/>
              </p:custDataLst>
            </p:nvPr>
          </p:nvSpPr>
          <p:spPr bwMode="auto">
            <a:xfrm>
              <a:off x="4867145" y="3348534"/>
              <a:ext cx="1997835" cy="2051333"/>
            </a:xfrm>
            <a:custGeom>
              <a:avLst/>
              <a:gdLst>
                <a:gd name="T0" fmla="*/ 492 w 505"/>
                <a:gd name="T1" fmla="*/ 336 h 518"/>
                <a:gd name="T2" fmla="*/ 491 w 505"/>
                <a:gd name="T3" fmla="*/ 335 h 518"/>
                <a:gd name="T4" fmla="*/ 495 w 505"/>
                <a:gd name="T5" fmla="*/ 332 h 518"/>
                <a:gd name="T6" fmla="*/ 498 w 505"/>
                <a:gd name="T7" fmla="*/ 328 h 518"/>
                <a:gd name="T8" fmla="*/ 500 w 505"/>
                <a:gd name="T9" fmla="*/ 323 h 518"/>
                <a:gd name="T10" fmla="*/ 501 w 505"/>
                <a:gd name="T11" fmla="*/ 322 h 518"/>
                <a:gd name="T12" fmla="*/ 502 w 505"/>
                <a:gd name="T13" fmla="*/ 315 h 518"/>
                <a:gd name="T14" fmla="*/ 502 w 505"/>
                <a:gd name="T15" fmla="*/ 309 h 518"/>
                <a:gd name="T16" fmla="*/ 502 w 505"/>
                <a:gd name="T17" fmla="*/ 284 h 518"/>
                <a:gd name="T18" fmla="*/ 498 w 505"/>
                <a:gd name="T19" fmla="*/ 276 h 518"/>
                <a:gd name="T20" fmla="*/ 487 w 505"/>
                <a:gd name="T21" fmla="*/ 266 h 518"/>
                <a:gd name="T22" fmla="*/ 482 w 505"/>
                <a:gd name="T23" fmla="*/ 209 h 518"/>
                <a:gd name="T24" fmla="*/ 473 w 505"/>
                <a:gd name="T25" fmla="*/ 139 h 518"/>
                <a:gd name="T26" fmla="*/ 456 w 505"/>
                <a:gd name="T27" fmla="*/ 139 h 518"/>
                <a:gd name="T28" fmla="*/ 454 w 505"/>
                <a:gd name="T29" fmla="*/ 139 h 518"/>
                <a:gd name="T30" fmla="*/ 444 w 505"/>
                <a:gd name="T31" fmla="*/ 133 h 518"/>
                <a:gd name="T32" fmla="*/ 428 w 505"/>
                <a:gd name="T33" fmla="*/ 129 h 518"/>
                <a:gd name="T34" fmla="*/ 412 w 505"/>
                <a:gd name="T35" fmla="*/ 131 h 518"/>
                <a:gd name="T36" fmla="*/ 407 w 505"/>
                <a:gd name="T37" fmla="*/ 134 h 518"/>
                <a:gd name="T38" fmla="*/ 398 w 505"/>
                <a:gd name="T39" fmla="*/ 137 h 518"/>
                <a:gd name="T40" fmla="*/ 343 w 505"/>
                <a:gd name="T41" fmla="*/ 127 h 518"/>
                <a:gd name="T42" fmla="*/ 333 w 505"/>
                <a:gd name="T43" fmla="*/ 127 h 518"/>
                <a:gd name="T44" fmla="*/ 325 w 505"/>
                <a:gd name="T45" fmla="*/ 120 h 518"/>
                <a:gd name="T46" fmla="*/ 304 w 505"/>
                <a:gd name="T47" fmla="*/ 109 h 518"/>
                <a:gd name="T48" fmla="*/ 293 w 505"/>
                <a:gd name="T49" fmla="*/ 108 h 518"/>
                <a:gd name="T50" fmla="*/ 291 w 505"/>
                <a:gd name="T51" fmla="*/ 109 h 518"/>
                <a:gd name="T52" fmla="*/ 276 w 505"/>
                <a:gd name="T53" fmla="*/ 104 h 518"/>
                <a:gd name="T54" fmla="*/ 253 w 505"/>
                <a:gd name="T55" fmla="*/ 89 h 518"/>
                <a:gd name="T56" fmla="*/ 136 w 505"/>
                <a:gd name="T57" fmla="*/ 256 h 518"/>
                <a:gd name="T58" fmla="*/ 0 w 505"/>
                <a:gd name="T59" fmla="*/ 257 h 518"/>
                <a:gd name="T60" fmla="*/ 22 w 505"/>
                <a:gd name="T61" fmla="*/ 272 h 518"/>
                <a:gd name="T62" fmla="*/ 73 w 505"/>
                <a:gd name="T63" fmla="*/ 342 h 518"/>
                <a:gd name="T64" fmla="*/ 151 w 505"/>
                <a:gd name="T65" fmla="*/ 346 h 518"/>
                <a:gd name="T66" fmla="*/ 198 w 505"/>
                <a:gd name="T67" fmla="*/ 346 h 518"/>
                <a:gd name="T68" fmla="*/ 252 w 505"/>
                <a:gd name="T69" fmla="*/ 420 h 518"/>
                <a:gd name="T70" fmla="*/ 279 w 505"/>
                <a:gd name="T71" fmla="*/ 475 h 518"/>
                <a:gd name="T72" fmla="*/ 315 w 505"/>
                <a:gd name="T73" fmla="*/ 502 h 518"/>
                <a:gd name="T74" fmla="*/ 358 w 505"/>
                <a:gd name="T75" fmla="*/ 518 h 518"/>
                <a:gd name="T76" fmla="*/ 361 w 505"/>
                <a:gd name="T77" fmla="*/ 502 h 518"/>
                <a:gd name="T78" fmla="*/ 358 w 505"/>
                <a:gd name="T79" fmla="*/ 471 h 518"/>
                <a:gd name="T80" fmla="*/ 354 w 505"/>
                <a:gd name="T81" fmla="*/ 459 h 518"/>
                <a:gd name="T82" fmla="*/ 365 w 505"/>
                <a:gd name="T83" fmla="*/ 444 h 518"/>
                <a:gd name="T84" fmla="*/ 373 w 505"/>
                <a:gd name="T85" fmla="*/ 428 h 518"/>
                <a:gd name="T86" fmla="*/ 369 w 505"/>
                <a:gd name="T87" fmla="*/ 424 h 518"/>
                <a:gd name="T88" fmla="*/ 385 w 505"/>
                <a:gd name="T89" fmla="*/ 413 h 518"/>
                <a:gd name="T90" fmla="*/ 397 w 505"/>
                <a:gd name="T91" fmla="*/ 405 h 518"/>
                <a:gd name="T92" fmla="*/ 397 w 505"/>
                <a:gd name="T93" fmla="*/ 397 h 518"/>
                <a:gd name="T94" fmla="*/ 404 w 505"/>
                <a:gd name="T95" fmla="*/ 397 h 518"/>
                <a:gd name="T96" fmla="*/ 412 w 505"/>
                <a:gd name="T97" fmla="*/ 401 h 518"/>
                <a:gd name="T98" fmla="*/ 404 w 505"/>
                <a:gd name="T99" fmla="*/ 409 h 518"/>
                <a:gd name="T100" fmla="*/ 451 w 505"/>
                <a:gd name="T101" fmla="*/ 374 h 518"/>
                <a:gd name="T102" fmla="*/ 455 w 505"/>
                <a:gd name="T103" fmla="*/ 346 h 518"/>
                <a:gd name="T104" fmla="*/ 463 w 505"/>
                <a:gd name="T105" fmla="*/ 358 h 518"/>
                <a:gd name="T106" fmla="*/ 479 w 505"/>
                <a:gd name="T107" fmla="*/ 350 h 518"/>
                <a:gd name="T108" fmla="*/ 483 w 505"/>
                <a:gd name="T109" fmla="*/ 34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5" h="518">
                  <a:moveTo>
                    <a:pt x="483" y="341"/>
                  </a:moveTo>
                  <a:cubicBezTo>
                    <a:pt x="488" y="340"/>
                    <a:pt x="491" y="338"/>
                    <a:pt x="492" y="336"/>
                  </a:cubicBezTo>
                  <a:cubicBezTo>
                    <a:pt x="492" y="336"/>
                    <a:pt x="492" y="336"/>
                    <a:pt x="492" y="336"/>
                  </a:cubicBezTo>
                  <a:cubicBezTo>
                    <a:pt x="492" y="336"/>
                    <a:pt x="492" y="336"/>
                    <a:pt x="492" y="336"/>
                  </a:cubicBezTo>
                  <a:cubicBezTo>
                    <a:pt x="492" y="336"/>
                    <a:pt x="492" y="336"/>
                    <a:pt x="492" y="336"/>
                  </a:cubicBezTo>
                  <a:cubicBezTo>
                    <a:pt x="491" y="335"/>
                    <a:pt x="491" y="335"/>
                    <a:pt x="491" y="335"/>
                  </a:cubicBezTo>
                  <a:cubicBezTo>
                    <a:pt x="493" y="334"/>
                    <a:pt x="493" y="334"/>
                    <a:pt x="493" y="334"/>
                  </a:cubicBezTo>
                  <a:cubicBezTo>
                    <a:pt x="494" y="333"/>
                    <a:pt x="494" y="332"/>
                    <a:pt x="494" y="332"/>
                  </a:cubicBezTo>
                  <a:cubicBezTo>
                    <a:pt x="495" y="332"/>
                    <a:pt x="495" y="332"/>
                    <a:pt x="495" y="332"/>
                  </a:cubicBezTo>
                  <a:cubicBezTo>
                    <a:pt x="495" y="332"/>
                    <a:pt x="495" y="332"/>
                    <a:pt x="495" y="332"/>
                  </a:cubicBezTo>
                  <a:cubicBezTo>
                    <a:pt x="495" y="332"/>
                    <a:pt x="496" y="331"/>
                    <a:pt x="497" y="329"/>
                  </a:cubicBezTo>
                  <a:cubicBezTo>
                    <a:pt x="497" y="328"/>
                    <a:pt x="498" y="328"/>
                    <a:pt x="498" y="328"/>
                  </a:cubicBezTo>
                  <a:cubicBezTo>
                    <a:pt x="499" y="327"/>
                    <a:pt x="499" y="327"/>
                    <a:pt x="499" y="327"/>
                  </a:cubicBezTo>
                  <a:cubicBezTo>
                    <a:pt x="499" y="327"/>
                    <a:pt x="499" y="327"/>
                    <a:pt x="499" y="327"/>
                  </a:cubicBezTo>
                  <a:cubicBezTo>
                    <a:pt x="500" y="323"/>
                    <a:pt x="500" y="323"/>
                    <a:pt x="500" y="323"/>
                  </a:cubicBezTo>
                  <a:cubicBezTo>
                    <a:pt x="500" y="323"/>
                    <a:pt x="500" y="323"/>
                    <a:pt x="500" y="323"/>
                  </a:cubicBezTo>
                  <a:cubicBezTo>
                    <a:pt x="501" y="323"/>
                    <a:pt x="501" y="323"/>
                    <a:pt x="501" y="323"/>
                  </a:cubicBezTo>
                  <a:cubicBezTo>
                    <a:pt x="501" y="322"/>
                    <a:pt x="501" y="322"/>
                    <a:pt x="501" y="322"/>
                  </a:cubicBezTo>
                  <a:cubicBezTo>
                    <a:pt x="501" y="322"/>
                    <a:pt x="501" y="322"/>
                    <a:pt x="501" y="322"/>
                  </a:cubicBezTo>
                  <a:cubicBezTo>
                    <a:pt x="501" y="322"/>
                    <a:pt x="501" y="320"/>
                    <a:pt x="502" y="318"/>
                  </a:cubicBezTo>
                  <a:cubicBezTo>
                    <a:pt x="502" y="317"/>
                    <a:pt x="502" y="316"/>
                    <a:pt x="502" y="315"/>
                  </a:cubicBezTo>
                  <a:cubicBezTo>
                    <a:pt x="502" y="314"/>
                    <a:pt x="502" y="314"/>
                    <a:pt x="502" y="314"/>
                  </a:cubicBezTo>
                  <a:cubicBezTo>
                    <a:pt x="502" y="314"/>
                    <a:pt x="502" y="314"/>
                    <a:pt x="502" y="314"/>
                  </a:cubicBezTo>
                  <a:cubicBezTo>
                    <a:pt x="502" y="314"/>
                    <a:pt x="502" y="312"/>
                    <a:pt x="502" y="309"/>
                  </a:cubicBezTo>
                  <a:cubicBezTo>
                    <a:pt x="502" y="298"/>
                    <a:pt x="502" y="298"/>
                    <a:pt x="502" y="298"/>
                  </a:cubicBezTo>
                  <a:cubicBezTo>
                    <a:pt x="502" y="295"/>
                    <a:pt x="503" y="293"/>
                    <a:pt x="504" y="291"/>
                  </a:cubicBezTo>
                  <a:cubicBezTo>
                    <a:pt x="505" y="289"/>
                    <a:pt x="505" y="288"/>
                    <a:pt x="502" y="284"/>
                  </a:cubicBezTo>
                  <a:cubicBezTo>
                    <a:pt x="498" y="277"/>
                    <a:pt x="498" y="277"/>
                    <a:pt x="498" y="277"/>
                  </a:cubicBezTo>
                  <a:cubicBezTo>
                    <a:pt x="498" y="276"/>
                    <a:pt x="498" y="276"/>
                    <a:pt x="498" y="276"/>
                  </a:cubicBezTo>
                  <a:cubicBezTo>
                    <a:pt x="498" y="276"/>
                    <a:pt x="498" y="276"/>
                    <a:pt x="498" y="276"/>
                  </a:cubicBezTo>
                  <a:cubicBezTo>
                    <a:pt x="498" y="275"/>
                    <a:pt x="497" y="274"/>
                    <a:pt x="493" y="271"/>
                  </a:cubicBezTo>
                  <a:cubicBezTo>
                    <a:pt x="487" y="266"/>
                    <a:pt x="487" y="266"/>
                    <a:pt x="487" y="266"/>
                  </a:cubicBezTo>
                  <a:cubicBezTo>
                    <a:pt x="487" y="266"/>
                    <a:pt x="487" y="266"/>
                    <a:pt x="487" y="266"/>
                  </a:cubicBezTo>
                  <a:cubicBezTo>
                    <a:pt x="486" y="265"/>
                    <a:pt x="486" y="263"/>
                    <a:pt x="486" y="260"/>
                  </a:cubicBezTo>
                  <a:cubicBezTo>
                    <a:pt x="486" y="226"/>
                    <a:pt x="486" y="226"/>
                    <a:pt x="486" y="226"/>
                  </a:cubicBezTo>
                  <a:cubicBezTo>
                    <a:pt x="482" y="209"/>
                    <a:pt x="482" y="209"/>
                    <a:pt x="482" y="209"/>
                  </a:cubicBezTo>
                  <a:cubicBezTo>
                    <a:pt x="482" y="173"/>
                    <a:pt x="482" y="173"/>
                    <a:pt x="482" y="173"/>
                  </a:cubicBezTo>
                  <a:cubicBezTo>
                    <a:pt x="482" y="142"/>
                    <a:pt x="482" y="142"/>
                    <a:pt x="482" y="142"/>
                  </a:cubicBezTo>
                  <a:cubicBezTo>
                    <a:pt x="473" y="139"/>
                    <a:pt x="473" y="139"/>
                    <a:pt x="473" y="139"/>
                  </a:cubicBezTo>
                  <a:cubicBezTo>
                    <a:pt x="461" y="139"/>
                    <a:pt x="461" y="139"/>
                    <a:pt x="461" y="139"/>
                  </a:cubicBezTo>
                  <a:cubicBezTo>
                    <a:pt x="459" y="137"/>
                    <a:pt x="459" y="137"/>
                    <a:pt x="459" y="137"/>
                  </a:cubicBezTo>
                  <a:cubicBezTo>
                    <a:pt x="456" y="139"/>
                    <a:pt x="456" y="139"/>
                    <a:pt x="456" y="139"/>
                  </a:cubicBezTo>
                  <a:cubicBezTo>
                    <a:pt x="455" y="139"/>
                    <a:pt x="455" y="139"/>
                    <a:pt x="455" y="139"/>
                  </a:cubicBezTo>
                  <a:cubicBezTo>
                    <a:pt x="454" y="139"/>
                    <a:pt x="454" y="139"/>
                    <a:pt x="454" y="139"/>
                  </a:cubicBezTo>
                  <a:cubicBezTo>
                    <a:pt x="454" y="139"/>
                    <a:pt x="454" y="139"/>
                    <a:pt x="454" y="139"/>
                  </a:cubicBezTo>
                  <a:cubicBezTo>
                    <a:pt x="452" y="138"/>
                    <a:pt x="452" y="136"/>
                    <a:pt x="452" y="135"/>
                  </a:cubicBezTo>
                  <a:cubicBezTo>
                    <a:pt x="444" y="134"/>
                    <a:pt x="444" y="134"/>
                    <a:pt x="444" y="134"/>
                  </a:cubicBezTo>
                  <a:cubicBezTo>
                    <a:pt x="444" y="133"/>
                    <a:pt x="444" y="133"/>
                    <a:pt x="444" y="133"/>
                  </a:cubicBezTo>
                  <a:cubicBezTo>
                    <a:pt x="443" y="132"/>
                    <a:pt x="440" y="128"/>
                    <a:pt x="436" y="126"/>
                  </a:cubicBezTo>
                  <a:cubicBezTo>
                    <a:pt x="435" y="126"/>
                    <a:pt x="434" y="126"/>
                    <a:pt x="434" y="126"/>
                  </a:cubicBezTo>
                  <a:cubicBezTo>
                    <a:pt x="431" y="126"/>
                    <a:pt x="428" y="128"/>
                    <a:pt x="428" y="129"/>
                  </a:cubicBezTo>
                  <a:cubicBezTo>
                    <a:pt x="427" y="130"/>
                    <a:pt x="427" y="130"/>
                    <a:pt x="427" y="130"/>
                  </a:cubicBezTo>
                  <a:cubicBezTo>
                    <a:pt x="415" y="131"/>
                    <a:pt x="415" y="131"/>
                    <a:pt x="415" y="131"/>
                  </a:cubicBezTo>
                  <a:cubicBezTo>
                    <a:pt x="412" y="131"/>
                    <a:pt x="412" y="131"/>
                    <a:pt x="412" y="131"/>
                  </a:cubicBezTo>
                  <a:cubicBezTo>
                    <a:pt x="411" y="131"/>
                    <a:pt x="409" y="132"/>
                    <a:pt x="408" y="133"/>
                  </a:cubicBezTo>
                  <a:cubicBezTo>
                    <a:pt x="408" y="133"/>
                    <a:pt x="408" y="133"/>
                    <a:pt x="408" y="133"/>
                  </a:cubicBezTo>
                  <a:cubicBezTo>
                    <a:pt x="407" y="134"/>
                    <a:pt x="407" y="134"/>
                    <a:pt x="407" y="134"/>
                  </a:cubicBezTo>
                  <a:cubicBezTo>
                    <a:pt x="407" y="134"/>
                    <a:pt x="404" y="135"/>
                    <a:pt x="402" y="137"/>
                  </a:cubicBezTo>
                  <a:cubicBezTo>
                    <a:pt x="402" y="138"/>
                    <a:pt x="401" y="139"/>
                    <a:pt x="400" y="139"/>
                  </a:cubicBezTo>
                  <a:cubicBezTo>
                    <a:pt x="399" y="138"/>
                    <a:pt x="398" y="138"/>
                    <a:pt x="398" y="137"/>
                  </a:cubicBezTo>
                  <a:cubicBezTo>
                    <a:pt x="382" y="137"/>
                    <a:pt x="382" y="137"/>
                    <a:pt x="382" y="137"/>
                  </a:cubicBezTo>
                  <a:cubicBezTo>
                    <a:pt x="382" y="127"/>
                    <a:pt x="382" y="127"/>
                    <a:pt x="382" y="127"/>
                  </a:cubicBezTo>
                  <a:cubicBezTo>
                    <a:pt x="343" y="127"/>
                    <a:pt x="343" y="127"/>
                    <a:pt x="343" y="127"/>
                  </a:cubicBezTo>
                  <a:cubicBezTo>
                    <a:pt x="343" y="123"/>
                    <a:pt x="343" y="123"/>
                    <a:pt x="343" y="123"/>
                  </a:cubicBezTo>
                  <a:cubicBezTo>
                    <a:pt x="338" y="121"/>
                    <a:pt x="338" y="121"/>
                    <a:pt x="338" y="121"/>
                  </a:cubicBezTo>
                  <a:cubicBezTo>
                    <a:pt x="333" y="127"/>
                    <a:pt x="333" y="127"/>
                    <a:pt x="333" y="127"/>
                  </a:cubicBezTo>
                  <a:cubicBezTo>
                    <a:pt x="329" y="127"/>
                    <a:pt x="329" y="127"/>
                    <a:pt x="329" y="127"/>
                  </a:cubicBezTo>
                  <a:cubicBezTo>
                    <a:pt x="325" y="123"/>
                    <a:pt x="325" y="123"/>
                    <a:pt x="325" y="123"/>
                  </a:cubicBezTo>
                  <a:cubicBezTo>
                    <a:pt x="325" y="120"/>
                    <a:pt x="325" y="120"/>
                    <a:pt x="325" y="120"/>
                  </a:cubicBezTo>
                  <a:cubicBezTo>
                    <a:pt x="321" y="115"/>
                    <a:pt x="321" y="115"/>
                    <a:pt x="321" y="115"/>
                  </a:cubicBezTo>
                  <a:cubicBezTo>
                    <a:pt x="314" y="110"/>
                    <a:pt x="314" y="110"/>
                    <a:pt x="314" y="110"/>
                  </a:cubicBezTo>
                  <a:cubicBezTo>
                    <a:pt x="304" y="109"/>
                    <a:pt x="304" y="109"/>
                    <a:pt x="304" y="109"/>
                  </a:cubicBezTo>
                  <a:cubicBezTo>
                    <a:pt x="303" y="109"/>
                    <a:pt x="301" y="110"/>
                    <a:pt x="299" y="110"/>
                  </a:cubicBezTo>
                  <a:cubicBezTo>
                    <a:pt x="298" y="110"/>
                    <a:pt x="297" y="110"/>
                    <a:pt x="295" y="109"/>
                  </a:cubicBezTo>
                  <a:cubicBezTo>
                    <a:pt x="294" y="109"/>
                    <a:pt x="293" y="108"/>
                    <a:pt x="293" y="108"/>
                  </a:cubicBezTo>
                  <a:cubicBezTo>
                    <a:pt x="292" y="108"/>
                    <a:pt x="292" y="108"/>
                    <a:pt x="292" y="109"/>
                  </a:cubicBezTo>
                  <a:cubicBezTo>
                    <a:pt x="292" y="109"/>
                    <a:pt x="292" y="109"/>
                    <a:pt x="292" y="109"/>
                  </a:cubicBezTo>
                  <a:cubicBezTo>
                    <a:pt x="291" y="109"/>
                    <a:pt x="291" y="109"/>
                    <a:pt x="291" y="109"/>
                  </a:cubicBezTo>
                  <a:cubicBezTo>
                    <a:pt x="283" y="109"/>
                    <a:pt x="283" y="109"/>
                    <a:pt x="283" y="109"/>
                  </a:cubicBezTo>
                  <a:cubicBezTo>
                    <a:pt x="280" y="109"/>
                    <a:pt x="277" y="105"/>
                    <a:pt x="276" y="104"/>
                  </a:cubicBezTo>
                  <a:cubicBezTo>
                    <a:pt x="276" y="104"/>
                    <a:pt x="276" y="104"/>
                    <a:pt x="276" y="104"/>
                  </a:cubicBezTo>
                  <a:cubicBezTo>
                    <a:pt x="276" y="97"/>
                    <a:pt x="276" y="97"/>
                    <a:pt x="276" y="97"/>
                  </a:cubicBezTo>
                  <a:cubicBezTo>
                    <a:pt x="257" y="97"/>
                    <a:pt x="257" y="97"/>
                    <a:pt x="257" y="97"/>
                  </a:cubicBezTo>
                  <a:cubicBezTo>
                    <a:pt x="253" y="89"/>
                    <a:pt x="253" y="89"/>
                    <a:pt x="253" y="89"/>
                  </a:cubicBezTo>
                  <a:cubicBezTo>
                    <a:pt x="253" y="0"/>
                    <a:pt x="253" y="0"/>
                    <a:pt x="253" y="0"/>
                  </a:cubicBezTo>
                  <a:cubicBezTo>
                    <a:pt x="136" y="0"/>
                    <a:pt x="136" y="0"/>
                    <a:pt x="136" y="0"/>
                  </a:cubicBezTo>
                  <a:cubicBezTo>
                    <a:pt x="136" y="256"/>
                    <a:pt x="136" y="256"/>
                    <a:pt x="136" y="256"/>
                  </a:cubicBezTo>
                  <a:cubicBezTo>
                    <a:pt x="1" y="256"/>
                    <a:pt x="1" y="256"/>
                    <a:pt x="1" y="256"/>
                  </a:cubicBezTo>
                  <a:cubicBezTo>
                    <a:pt x="0" y="256"/>
                    <a:pt x="0" y="256"/>
                    <a:pt x="0" y="256"/>
                  </a:cubicBezTo>
                  <a:cubicBezTo>
                    <a:pt x="0" y="257"/>
                    <a:pt x="0" y="257"/>
                    <a:pt x="0" y="257"/>
                  </a:cubicBezTo>
                  <a:cubicBezTo>
                    <a:pt x="10" y="260"/>
                    <a:pt x="10" y="260"/>
                    <a:pt x="10" y="260"/>
                  </a:cubicBezTo>
                  <a:cubicBezTo>
                    <a:pt x="14" y="268"/>
                    <a:pt x="14" y="268"/>
                    <a:pt x="14" y="268"/>
                  </a:cubicBezTo>
                  <a:cubicBezTo>
                    <a:pt x="22" y="272"/>
                    <a:pt x="22" y="272"/>
                    <a:pt x="22" y="272"/>
                  </a:cubicBezTo>
                  <a:cubicBezTo>
                    <a:pt x="30" y="284"/>
                    <a:pt x="30" y="284"/>
                    <a:pt x="30" y="284"/>
                  </a:cubicBezTo>
                  <a:cubicBezTo>
                    <a:pt x="61" y="307"/>
                    <a:pt x="61" y="307"/>
                    <a:pt x="61" y="307"/>
                  </a:cubicBezTo>
                  <a:cubicBezTo>
                    <a:pt x="73" y="342"/>
                    <a:pt x="73" y="342"/>
                    <a:pt x="73" y="342"/>
                  </a:cubicBezTo>
                  <a:cubicBezTo>
                    <a:pt x="112" y="381"/>
                    <a:pt x="112" y="381"/>
                    <a:pt x="112" y="381"/>
                  </a:cubicBezTo>
                  <a:cubicBezTo>
                    <a:pt x="131" y="381"/>
                    <a:pt x="131" y="381"/>
                    <a:pt x="131" y="381"/>
                  </a:cubicBezTo>
                  <a:cubicBezTo>
                    <a:pt x="151" y="346"/>
                    <a:pt x="151" y="346"/>
                    <a:pt x="151" y="346"/>
                  </a:cubicBezTo>
                  <a:cubicBezTo>
                    <a:pt x="155" y="346"/>
                    <a:pt x="155" y="346"/>
                    <a:pt x="155" y="346"/>
                  </a:cubicBezTo>
                  <a:cubicBezTo>
                    <a:pt x="162" y="346"/>
                    <a:pt x="162" y="346"/>
                    <a:pt x="162" y="346"/>
                  </a:cubicBezTo>
                  <a:cubicBezTo>
                    <a:pt x="198" y="346"/>
                    <a:pt x="198" y="346"/>
                    <a:pt x="198" y="346"/>
                  </a:cubicBezTo>
                  <a:cubicBezTo>
                    <a:pt x="225" y="378"/>
                    <a:pt x="225" y="378"/>
                    <a:pt x="225" y="378"/>
                  </a:cubicBezTo>
                  <a:cubicBezTo>
                    <a:pt x="240" y="409"/>
                    <a:pt x="240" y="409"/>
                    <a:pt x="240" y="409"/>
                  </a:cubicBezTo>
                  <a:cubicBezTo>
                    <a:pt x="252" y="420"/>
                    <a:pt x="252" y="420"/>
                    <a:pt x="252" y="420"/>
                  </a:cubicBezTo>
                  <a:cubicBezTo>
                    <a:pt x="256" y="436"/>
                    <a:pt x="256" y="436"/>
                    <a:pt x="256" y="436"/>
                  </a:cubicBezTo>
                  <a:cubicBezTo>
                    <a:pt x="268" y="444"/>
                    <a:pt x="268" y="444"/>
                    <a:pt x="268" y="444"/>
                  </a:cubicBezTo>
                  <a:cubicBezTo>
                    <a:pt x="279" y="475"/>
                    <a:pt x="279" y="475"/>
                    <a:pt x="279" y="475"/>
                  </a:cubicBezTo>
                  <a:cubicBezTo>
                    <a:pt x="291" y="495"/>
                    <a:pt x="291" y="495"/>
                    <a:pt x="291" y="495"/>
                  </a:cubicBezTo>
                  <a:cubicBezTo>
                    <a:pt x="303" y="502"/>
                    <a:pt x="303" y="502"/>
                    <a:pt x="303" y="502"/>
                  </a:cubicBezTo>
                  <a:cubicBezTo>
                    <a:pt x="315" y="502"/>
                    <a:pt x="315" y="502"/>
                    <a:pt x="315" y="502"/>
                  </a:cubicBezTo>
                  <a:cubicBezTo>
                    <a:pt x="322" y="510"/>
                    <a:pt x="322" y="510"/>
                    <a:pt x="322" y="510"/>
                  </a:cubicBezTo>
                  <a:cubicBezTo>
                    <a:pt x="342" y="510"/>
                    <a:pt x="342" y="510"/>
                    <a:pt x="342" y="510"/>
                  </a:cubicBezTo>
                  <a:cubicBezTo>
                    <a:pt x="358" y="518"/>
                    <a:pt x="358" y="518"/>
                    <a:pt x="358" y="518"/>
                  </a:cubicBezTo>
                  <a:cubicBezTo>
                    <a:pt x="369" y="518"/>
                    <a:pt x="369" y="518"/>
                    <a:pt x="369" y="518"/>
                  </a:cubicBezTo>
                  <a:cubicBezTo>
                    <a:pt x="365" y="514"/>
                    <a:pt x="365" y="514"/>
                    <a:pt x="365" y="514"/>
                  </a:cubicBezTo>
                  <a:cubicBezTo>
                    <a:pt x="361" y="502"/>
                    <a:pt x="361" y="502"/>
                    <a:pt x="361" y="502"/>
                  </a:cubicBezTo>
                  <a:cubicBezTo>
                    <a:pt x="361" y="499"/>
                    <a:pt x="361" y="499"/>
                    <a:pt x="361" y="499"/>
                  </a:cubicBezTo>
                  <a:cubicBezTo>
                    <a:pt x="354" y="475"/>
                    <a:pt x="354" y="475"/>
                    <a:pt x="354" y="475"/>
                  </a:cubicBezTo>
                  <a:cubicBezTo>
                    <a:pt x="358" y="471"/>
                    <a:pt x="358" y="471"/>
                    <a:pt x="358" y="471"/>
                  </a:cubicBezTo>
                  <a:cubicBezTo>
                    <a:pt x="358" y="463"/>
                    <a:pt x="358" y="463"/>
                    <a:pt x="358" y="463"/>
                  </a:cubicBezTo>
                  <a:cubicBezTo>
                    <a:pt x="354" y="463"/>
                    <a:pt x="354" y="463"/>
                    <a:pt x="354" y="463"/>
                  </a:cubicBezTo>
                  <a:cubicBezTo>
                    <a:pt x="354" y="459"/>
                    <a:pt x="354" y="459"/>
                    <a:pt x="354" y="459"/>
                  </a:cubicBezTo>
                  <a:cubicBezTo>
                    <a:pt x="358" y="459"/>
                    <a:pt x="358" y="459"/>
                    <a:pt x="358" y="459"/>
                  </a:cubicBezTo>
                  <a:cubicBezTo>
                    <a:pt x="361" y="459"/>
                    <a:pt x="361" y="459"/>
                    <a:pt x="361" y="459"/>
                  </a:cubicBezTo>
                  <a:cubicBezTo>
                    <a:pt x="365" y="444"/>
                    <a:pt x="365" y="444"/>
                    <a:pt x="365" y="444"/>
                  </a:cubicBezTo>
                  <a:cubicBezTo>
                    <a:pt x="361" y="436"/>
                    <a:pt x="361" y="436"/>
                    <a:pt x="361" y="436"/>
                  </a:cubicBezTo>
                  <a:cubicBezTo>
                    <a:pt x="369" y="436"/>
                    <a:pt x="369" y="436"/>
                    <a:pt x="369" y="436"/>
                  </a:cubicBezTo>
                  <a:cubicBezTo>
                    <a:pt x="373" y="428"/>
                    <a:pt x="373" y="428"/>
                    <a:pt x="373" y="428"/>
                  </a:cubicBezTo>
                  <a:cubicBezTo>
                    <a:pt x="373" y="424"/>
                    <a:pt x="373" y="424"/>
                    <a:pt x="373" y="424"/>
                  </a:cubicBezTo>
                  <a:cubicBezTo>
                    <a:pt x="369" y="428"/>
                    <a:pt x="369" y="428"/>
                    <a:pt x="369" y="428"/>
                  </a:cubicBezTo>
                  <a:cubicBezTo>
                    <a:pt x="369" y="424"/>
                    <a:pt x="369" y="424"/>
                    <a:pt x="369" y="424"/>
                  </a:cubicBezTo>
                  <a:cubicBezTo>
                    <a:pt x="377" y="420"/>
                    <a:pt x="377" y="420"/>
                    <a:pt x="377" y="420"/>
                  </a:cubicBezTo>
                  <a:cubicBezTo>
                    <a:pt x="385" y="417"/>
                    <a:pt x="385" y="417"/>
                    <a:pt x="385" y="417"/>
                  </a:cubicBezTo>
                  <a:cubicBezTo>
                    <a:pt x="385" y="413"/>
                    <a:pt x="385" y="413"/>
                    <a:pt x="385" y="413"/>
                  </a:cubicBezTo>
                  <a:cubicBezTo>
                    <a:pt x="393" y="413"/>
                    <a:pt x="393" y="413"/>
                    <a:pt x="393" y="413"/>
                  </a:cubicBezTo>
                  <a:cubicBezTo>
                    <a:pt x="397" y="409"/>
                    <a:pt x="397" y="409"/>
                    <a:pt x="397" y="409"/>
                  </a:cubicBezTo>
                  <a:cubicBezTo>
                    <a:pt x="397" y="405"/>
                    <a:pt x="397" y="405"/>
                    <a:pt x="397" y="405"/>
                  </a:cubicBezTo>
                  <a:cubicBezTo>
                    <a:pt x="393" y="401"/>
                    <a:pt x="393" y="401"/>
                    <a:pt x="393" y="401"/>
                  </a:cubicBezTo>
                  <a:cubicBezTo>
                    <a:pt x="393" y="397"/>
                    <a:pt x="393" y="397"/>
                    <a:pt x="393" y="397"/>
                  </a:cubicBezTo>
                  <a:cubicBezTo>
                    <a:pt x="397" y="397"/>
                    <a:pt x="397" y="397"/>
                    <a:pt x="397" y="397"/>
                  </a:cubicBezTo>
                  <a:cubicBezTo>
                    <a:pt x="400" y="401"/>
                    <a:pt x="400" y="401"/>
                    <a:pt x="400" y="401"/>
                  </a:cubicBezTo>
                  <a:cubicBezTo>
                    <a:pt x="400" y="397"/>
                    <a:pt x="400" y="397"/>
                    <a:pt x="400" y="397"/>
                  </a:cubicBezTo>
                  <a:cubicBezTo>
                    <a:pt x="404" y="397"/>
                    <a:pt x="404" y="397"/>
                    <a:pt x="404" y="397"/>
                  </a:cubicBezTo>
                  <a:cubicBezTo>
                    <a:pt x="408" y="397"/>
                    <a:pt x="408" y="397"/>
                    <a:pt x="408" y="397"/>
                  </a:cubicBezTo>
                  <a:cubicBezTo>
                    <a:pt x="408" y="393"/>
                    <a:pt x="408" y="393"/>
                    <a:pt x="408" y="393"/>
                  </a:cubicBezTo>
                  <a:cubicBezTo>
                    <a:pt x="412" y="401"/>
                    <a:pt x="412" y="401"/>
                    <a:pt x="412" y="401"/>
                  </a:cubicBezTo>
                  <a:cubicBezTo>
                    <a:pt x="424" y="397"/>
                    <a:pt x="424" y="397"/>
                    <a:pt x="424" y="397"/>
                  </a:cubicBezTo>
                  <a:cubicBezTo>
                    <a:pt x="408" y="405"/>
                    <a:pt x="408" y="405"/>
                    <a:pt x="408" y="405"/>
                  </a:cubicBezTo>
                  <a:cubicBezTo>
                    <a:pt x="404" y="409"/>
                    <a:pt x="404" y="409"/>
                    <a:pt x="404" y="409"/>
                  </a:cubicBezTo>
                  <a:cubicBezTo>
                    <a:pt x="408" y="409"/>
                    <a:pt x="408" y="409"/>
                    <a:pt x="408" y="409"/>
                  </a:cubicBezTo>
                  <a:cubicBezTo>
                    <a:pt x="443" y="385"/>
                    <a:pt x="443" y="385"/>
                    <a:pt x="443" y="385"/>
                  </a:cubicBezTo>
                  <a:cubicBezTo>
                    <a:pt x="451" y="374"/>
                    <a:pt x="451" y="374"/>
                    <a:pt x="451" y="374"/>
                  </a:cubicBezTo>
                  <a:cubicBezTo>
                    <a:pt x="451" y="350"/>
                    <a:pt x="451" y="350"/>
                    <a:pt x="451" y="350"/>
                  </a:cubicBezTo>
                  <a:cubicBezTo>
                    <a:pt x="451" y="346"/>
                    <a:pt x="451" y="346"/>
                    <a:pt x="451" y="346"/>
                  </a:cubicBezTo>
                  <a:cubicBezTo>
                    <a:pt x="455" y="346"/>
                    <a:pt x="455" y="346"/>
                    <a:pt x="455" y="346"/>
                  </a:cubicBezTo>
                  <a:cubicBezTo>
                    <a:pt x="455" y="354"/>
                    <a:pt x="455" y="354"/>
                    <a:pt x="455" y="354"/>
                  </a:cubicBezTo>
                  <a:cubicBezTo>
                    <a:pt x="463" y="354"/>
                    <a:pt x="463" y="354"/>
                    <a:pt x="463" y="354"/>
                  </a:cubicBezTo>
                  <a:cubicBezTo>
                    <a:pt x="463" y="358"/>
                    <a:pt x="463" y="358"/>
                    <a:pt x="463" y="358"/>
                  </a:cubicBezTo>
                  <a:cubicBezTo>
                    <a:pt x="455" y="358"/>
                    <a:pt x="455" y="358"/>
                    <a:pt x="455" y="358"/>
                  </a:cubicBezTo>
                  <a:cubicBezTo>
                    <a:pt x="459" y="362"/>
                    <a:pt x="459" y="362"/>
                    <a:pt x="459" y="362"/>
                  </a:cubicBezTo>
                  <a:cubicBezTo>
                    <a:pt x="479" y="350"/>
                    <a:pt x="479" y="350"/>
                    <a:pt x="479" y="350"/>
                  </a:cubicBezTo>
                  <a:cubicBezTo>
                    <a:pt x="482" y="350"/>
                    <a:pt x="482" y="350"/>
                    <a:pt x="482" y="350"/>
                  </a:cubicBezTo>
                  <a:cubicBezTo>
                    <a:pt x="482" y="341"/>
                    <a:pt x="482" y="341"/>
                    <a:pt x="482" y="341"/>
                  </a:cubicBezTo>
                  <a:lnTo>
                    <a:pt x="483" y="341"/>
                  </a:ln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23" name="Tennessee">
              <a:extLst>
                <a:ext uri="{FF2B5EF4-FFF2-40B4-BE49-F238E27FC236}">
                  <a16:creationId xmlns:a16="http://schemas.microsoft.com/office/drawing/2014/main" id="{28735CCD-4DB8-4418-A760-4BD3404B2166}"/>
                </a:ext>
              </a:extLst>
            </p:cNvPr>
            <p:cNvSpPr>
              <a:spLocks/>
            </p:cNvSpPr>
            <p:nvPr>
              <p:custDataLst>
                <p:tags r:id="rId11"/>
              </p:custDataLst>
            </p:nvPr>
          </p:nvSpPr>
          <p:spPr bwMode="auto">
            <a:xfrm>
              <a:off x="7311358" y="3328472"/>
              <a:ext cx="1329104" cy="309288"/>
            </a:xfrm>
            <a:custGeom>
              <a:avLst/>
              <a:gdLst>
                <a:gd name="T0" fmla="*/ 302 w 336"/>
                <a:gd name="T1" fmla="*/ 0 h 78"/>
                <a:gd name="T2" fmla="*/ 94 w 336"/>
                <a:gd name="T3" fmla="*/ 0 h 78"/>
                <a:gd name="T4" fmla="*/ 94 w 336"/>
                <a:gd name="T5" fmla="*/ 13 h 78"/>
                <a:gd name="T6" fmla="*/ 38 w 336"/>
                <a:gd name="T7" fmla="*/ 13 h 78"/>
                <a:gd name="T8" fmla="*/ 38 w 336"/>
                <a:gd name="T9" fmla="*/ 12 h 78"/>
                <a:gd name="T10" fmla="*/ 38 w 336"/>
                <a:gd name="T11" fmla="*/ 12 h 78"/>
                <a:gd name="T12" fmla="*/ 33 w 336"/>
                <a:gd name="T13" fmla="*/ 21 h 78"/>
                <a:gd name="T14" fmla="*/ 33 w 336"/>
                <a:gd name="T15" fmla="*/ 21 h 78"/>
                <a:gd name="T16" fmla="*/ 33 w 336"/>
                <a:gd name="T17" fmla="*/ 21 h 78"/>
                <a:gd name="T18" fmla="*/ 30 w 336"/>
                <a:gd name="T19" fmla="*/ 24 h 78"/>
                <a:gd name="T20" fmla="*/ 29 w 336"/>
                <a:gd name="T21" fmla="*/ 26 h 78"/>
                <a:gd name="T22" fmla="*/ 26 w 336"/>
                <a:gd name="T23" fmla="*/ 28 h 78"/>
                <a:gd name="T24" fmla="*/ 26 w 336"/>
                <a:gd name="T25" fmla="*/ 29 h 78"/>
                <a:gd name="T26" fmla="*/ 26 w 336"/>
                <a:gd name="T27" fmla="*/ 33 h 78"/>
                <a:gd name="T28" fmla="*/ 24 w 336"/>
                <a:gd name="T29" fmla="*/ 37 h 78"/>
                <a:gd name="T30" fmla="*/ 23 w 336"/>
                <a:gd name="T31" fmla="*/ 39 h 78"/>
                <a:gd name="T32" fmla="*/ 23 w 336"/>
                <a:gd name="T33" fmla="*/ 40 h 78"/>
                <a:gd name="T34" fmla="*/ 23 w 336"/>
                <a:gd name="T35" fmla="*/ 42 h 78"/>
                <a:gd name="T36" fmla="*/ 23 w 336"/>
                <a:gd name="T37" fmla="*/ 44 h 78"/>
                <a:gd name="T38" fmla="*/ 20 w 336"/>
                <a:gd name="T39" fmla="*/ 44 h 78"/>
                <a:gd name="T40" fmla="*/ 22 w 336"/>
                <a:gd name="T41" fmla="*/ 46 h 78"/>
                <a:gd name="T42" fmla="*/ 17 w 336"/>
                <a:gd name="T43" fmla="*/ 50 h 78"/>
                <a:gd name="T44" fmla="*/ 14 w 336"/>
                <a:gd name="T45" fmla="*/ 58 h 78"/>
                <a:gd name="T46" fmla="*/ 6 w 336"/>
                <a:gd name="T47" fmla="*/ 64 h 78"/>
                <a:gd name="T48" fmla="*/ 6 w 336"/>
                <a:gd name="T49" fmla="*/ 70 h 78"/>
                <a:gd name="T50" fmla="*/ 2 w 336"/>
                <a:gd name="T51" fmla="*/ 74 h 78"/>
                <a:gd name="T52" fmla="*/ 0 w 336"/>
                <a:gd name="T53" fmla="*/ 78 h 78"/>
                <a:gd name="T54" fmla="*/ 0 w 336"/>
                <a:gd name="T55" fmla="*/ 78 h 78"/>
                <a:gd name="T56" fmla="*/ 94 w 336"/>
                <a:gd name="T57" fmla="*/ 78 h 78"/>
                <a:gd name="T58" fmla="*/ 189 w 336"/>
                <a:gd name="T59" fmla="*/ 78 h 78"/>
                <a:gd name="T60" fmla="*/ 230 w 336"/>
                <a:gd name="T61" fmla="*/ 78 h 78"/>
                <a:gd name="T62" fmla="*/ 230 w 336"/>
                <a:gd name="T63" fmla="*/ 78 h 78"/>
                <a:gd name="T64" fmla="*/ 230 w 336"/>
                <a:gd name="T65" fmla="*/ 75 h 78"/>
                <a:gd name="T66" fmla="*/ 230 w 336"/>
                <a:gd name="T67" fmla="*/ 73 h 78"/>
                <a:gd name="T68" fmla="*/ 231 w 336"/>
                <a:gd name="T69" fmla="*/ 72 h 78"/>
                <a:gd name="T70" fmla="*/ 233 w 336"/>
                <a:gd name="T71" fmla="*/ 70 h 78"/>
                <a:gd name="T72" fmla="*/ 233 w 336"/>
                <a:gd name="T73" fmla="*/ 70 h 78"/>
                <a:gd name="T74" fmla="*/ 237 w 336"/>
                <a:gd name="T75" fmla="*/ 65 h 78"/>
                <a:gd name="T76" fmla="*/ 245 w 336"/>
                <a:gd name="T77" fmla="*/ 61 h 78"/>
                <a:gd name="T78" fmla="*/ 249 w 336"/>
                <a:gd name="T79" fmla="*/ 58 h 78"/>
                <a:gd name="T80" fmla="*/ 257 w 336"/>
                <a:gd name="T81" fmla="*/ 58 h 78"/>
                <a:gd name="T82" fmla="*/ 261 w 336"/>
                <a:gd name="T83" fmla="*/ 52 h 78"/>
                <a:gd name="T84" fmla="*/ 269 w 336"/>
                <a:gd name="T85" fmla="*/ 48 h 78"/>
                <a:gd name="T86" fmla="*/ 272 w 336"/>
                <a:gd name="T87" fmla="*/ 48 h 78"/>
                <a:gd name="T88" fmla="*/ 276 w 336"/>
                <a:gd name="T89" fmla="*/ 45 h 78"/>
                <a:gd name="T90" fmla="*/ 280 w 336"/>
                <a:gd name="T91" fmla="*/ 45 h 78"/>
                <a:gd name="T92" fmla="*/ 280 w 336"/>
                <a:gd name="T93" fmla="*/ 41 h 78"/>
                <a:gd name="T94" fmla="*/ 296 w 336"/>
                <a:gd name="T95" fmla="*/ 34 h 78"/>
                <a:gd name="T96" fmla="*/ 314 w 336"/>
                <a:gd name="T97" fmla="*/ 34 h 78"/>
                <a:gd name="T98" fmla="*/ 324 w 336"/>
                <a:gd name="T99" fmla="*/ 29 h 78"/>
                <a:gd name="T100" fmla="*/ 324 w 336"/>
                <a:gd name="T101" fmla="*/ 28 h 78"/>
                <a:gd name="T102" fmla="*/ 325 w 336"/>
                <a:gd name="T103" fmla="*/ 25 h 78"/>
                <a:gd name="T104" fmla="*/ 327 w 336"/>
                <a:gd name="T105" fmla="*/ 22 h 78"/>
                <a:gd name="T106" fmla="*/ 333 w 336"/>
                <a:gd name="T107" fmla="*/ 22 h 78"/>
                <a:gd name="T108" fmla="*/ 336 w 336"/>
                <a:gd name="T109" fmla="*/ 15 h 78"/>
                <a:gd name="T110" fmla="*/ 336 w 336"/>
                <a:gd name="T111" fmla="*/ 0 h 78"/>
                <a:gd name="T112" fmla="*/ 336 w 336"/>
                <a:gd name="T113" fmla="*/ 0 h 78"/>
                <a:gd name="T114" fmla="*/ 336 w 336"/>
                <a:gd name="T115" fmla="*/ 0 h 78"/>
                <a:gd name="T116" fmla="*/ 303 w 336"/>
                <a:gd name="T117" fmla="*/ 0 h 78"/>
                <a:gd name="T118" fmla="*/ 303 w 336"/>
                <a:gd name="T119" fmla="*/ 0 h 78"/>
                <a:gd name="T120" fmla="*/ 302 w 336"/>
                <a:gd name="T12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6" h="78">
                  <a:moveTo>
                    <a:pt x="302" y="0"/>
                  </a:moveTo>
                  <a:cubicBezTo>
                    <a:pt x="94" y="0"/>
                    <a:pt x="94" y="0"/>
                    <a:pt x="94" y="0"/>
                  </a:cubicBezTo>
                  <a:cubicBezTo>
                    <a:pt x="94" y="13"/>
                    <a:pt x="94" y="13"/>
                    <a:pt x="94" y="13"/>
                  </a:cubicBezTo>
                  <a:cubicBezTo>
                    <a:pt x="38" y="13"/>
                    <a:pt x="38" y="13"/>
                    <a:pt x="38" y="13"/>
                  </a:cubicBezTo>
                  <a:cubicBezTo>
                    <a:pt x="38" y="12"/>
                    <a:pt x="38" y="12"/>
                    <a:pt x="38" y="12"/>
                  </a:cubicBezTo>
                  <a:cubicBezTo>
                    <a:pt x="38" y="12"/>
                    <a:pt x="38" y="12"/>
                    <a:pt x="38" y="12"/>
                  </a:cubicBezTo>
                  <a:cubicBezTo>
                    <a:pt x="33" y="21"/>
                    <a:pt x="33" y="21"/>
                    <a:pt x="33" y="21"/>
                  </a:cubicBezTo>
                  <a:cubicBezTo>
                    <a:pt x="33" y="21"/>
                    <a:pt x="33" y="21"/>
                    <a:pt x="33" y="21"/>
                  </a:cubicBezTo>
                  <a:cubicBezTo>
                    <a:pt x="33" y="21"/>
                    <a:pt x="33" y="21"/>
                    <a:pt x="33" y="21"/>
                  </a:cubicBezTo>
                  <a:cubicBezTo>
                    <a:pt x="32" y="22"/>
                    <a:pt x="31" y="23"/>
                    <a:pt x="30" y="24"/>
                  </a:cubicBezTo>
                  <a:cubicBezTo>
                    <a:pt x="29" y="26"/>
                    <a:pt x="29" y="26"/>
                    <a:pt x="29" y="26"/>
                  </a:cubicBezTo>
                  <a:cubicBezTo>
                    <a:pt x="28" y="27"/>
                    <a:pt x="26" y="28"/>
                    <a:pt x="26" y="28"/>
                  </a:cubicBezTo>
                  <a:cubicBezTo>
                    <a:pt x="26" y="29"/>
                    <a:pt x="26" y="29"/>
                    <a:pt x="26" y="29"/>
                  </a:cubicBezTo>
                  <a:cubicBezTo>
                    <a:pt x="26" y="33"/>
                    <a:pt x="26" y="33"/>
                    <a:pt x="26" y="33"/>
                  </a:cubicBezTo>
                  <a:cubicBezTo>
                    <a:pt x="24" y="37"/>
                    <a:pt x="24" y="37"/>
                    <a:pt x="24" y="37"/>
                  </a:cubicBezTo>
                  <a:cubicBezTo>
                    <a:pt x="23" y="39"/>
                    <a:pt x="23" y="39"/>
                    <a:pt x="23" y="39"/>
                  </a:cubicBezTo>
                  <a:cubicBezTo>
                    <a:pt x="23" y="40"/>
                    <a:pt x="23" y="40"/>
                    <a:pt x="23" y="40"/>
                  </a:cubicBezTo>
                  <a:cubicBezTo>
                    <a:pt x="23" y="40"/>
                    <a:pt x="23" y="41"/>
                    <a:pt x="23" y="42"/>
                  </a:cubicBezTo>
                  <a:cubicBezTo>
                    <a:pt x="23" y="43"/>
                    <a:pt x="23" y="43"/>
                    <a:pt x="23" y="44"/>
                  </a:cubicBezTo>
                  <a:cubicBezTo>
                    <a:pt x="20" y="44"/>
                    <a:pt x="20" y="44"/>
                    <a:pt x="20" y="44"/>
                  </a:cubicBezTo>
                  <a:cubicBezTo>
                    <a:pt x="22" y="46"/>
                    <a:pt x="22" y="46"/>
                    <a:pt x="22" y="46"/>
                  </a:cubicBezTo>
                  <a:cubicBezTo>
                    <a:pt x="17" y="50"/>
                    <a:pt x="17" y="50"/>
                    <a:pt x="17" y="50"/>
                  </a:cubicBezTo>
                  <a:cubicBezTo>
                    <a:pt x="14" y="58"/>
                    <a:pt x="14" y="58"/>
                    <a:pt x="14" y="58"/>
                  </a:cubicBezTo>
                  <a:cubicBezTo>
                    <a:pt x="6" y="64"/>
                    <a:pt x="6" y="64"/>
                    <a:pt x="6" y="64"/>
                  </a:cubicBezTo>
                  <a:cubicBezTo>
                    <a:pt x="6" y="70"/>
                    <a:pt x="6" y="70"/>
                    <a:pt x="6" y="70"/>
                  </a:cubicBezTo>
                  <a:cubicBezTo>
                    <a:pt x="2" y="74"/>
                    <a:pt x="2" y="74"/>
                    <a:pt x="2" y="74"/>
                  </a:cubicBezTo>
                  <a:cubicBezTo>
                    <a:pt x="0" y="78"/>
                    <a:pt x="0" y="78"/>
                    <a:pt x="0" y="78"/>
                  </a:cubicBezTo>
                  <a:cubicBezTo>
                    <a:pt x="0" y="78"/>
                    <a:pt x="0" y="78"/>
                    <a:pt x="0" y="78"/>
                  </a:cubicBezTo>
                  <a:cubicBezTo>
                    <a:pt x="94" y="78"/>
                    <a:pt x="94" y="78"/>
                    <a:pt x="94" y="78"/>
                  </a:cubicBezTo>
                  <a:cubicBezTo>
                    <a:pt x="189" y="78"/>
                    <a:pt x="189" y="78"/>
                    <a:pt x="189" y="78"/>
                  </a:cubicBezTo>
                  <a:cubicBezTo>
                    <a:pt x="230" y="78"/>
                    <a:pt x="230" y="78"/>
                    <a:pt x="230" y="78"/>
                  </a:cubicBezTo>
                  <a:cubicBezTo>
                    <a:pt x="230" y="78"/>
                    <a:pt x="230" y="78"/>
                    <a:pt x="230" y="78"/>
                  </a:cubicBezTo>
                  <a:cubicBezTo>
                    <a:pt x="230" y="75"/>
                    <a:pt x="230" y="75"/>
                    <a:pt x="230" y="75"/>
                  </a:cubicBezTo>
                  <a:cubicBezTo>
                    <a:pt x="230" y="74"/>
                    <a:pt x="230" y="73"/>
                    <a:pt x="230" y="73"/>
                  </a:cubicBezTo>
                  <a:cubicBezTo>
                    <a:pt x="230" y="73"/>
                    <a:pt x="230" y="73"/>
                    <a:pt x="231" y="72"/>
                  </a:cubicBezTo>
                  <a:cubicBezTo>
                    <a:pt x="233" y="70"/>
                    <a:pt x="233" y="70"/>
                    <a:pt x="233" y="70"/>
                  </a:cubicBezTo>
                  <a:cubicBezTo>
                    <a:pt x="233" y="70"/>
                    <a:pt x="233" y="70"/>
                    <a:pt x="233" y="70"/>
                  </a:cubicBezTo>
                  <a:cubicBezTo>
                    <a:pt x="234" y="68"/>
                    <a:pt x="235" y="65"/>
                    <a:pt x="237" y="65"/>
                  </a:cubicBezTo>
                  <a:cubicBezTo>
                    <a:pt x="239" y="65"/>
                    <a:pt x="245" y="61"/>
                    <a:pt x="245" y="61"/>
                  </a:cubicBezTo>
                  <a:cubicBezTo>
                    <a:pt x="249" y="58"/>
                    <a:pt x="249" y="58"/>
                    <a:pt x="249" y="58"/>
                  </a:cubicBezTo>
                  <a:cubicBezTo>
                    <a:pt x="257" y="58"/>
                    <a:pt x="257" y="58"/>
                    <a:pt x="257" y="58"/>
                  </a:cubicBezTo>
                  <a:cubicBezTo>
                    <a:pt x="261" y="52"/>
                    <a:pt x="261" y="52"/>
                    <a:pt x="261" y="52"/>
                  </a:cubicBezTo>
                  <a:cubicBezTo>
                    <a:pt x="269" y="48"/>
                    <a:pt x="269" y="48"/>
                    <a:pt x="269" y="48"/>
                  </a:cubicBezTo>
                  <a:cubicBezTo>
                    <a:pt x="272" y="48"/>
                    <a:pt x="272" y="48"/>
                    <a:pt x="272" y="48"/>
                  </a:cubicBezTo>
                  <a:cubicBezTo>
                    <a:pt x="276" y="45"/>
                    <a:pt x="276" y="45"/>
                    <a:pt x="276" y="45"/>
                  </a:cubicBezTo>
                  <a:cubicBezTo>
                    <a:pt x="280" y="45"/>
                    <a:pt x="280" y="45"/>
                    <a:pt x="280" y="45"/>
                  </a:cubicBezTo>
                  <a:cubicBezTo>
                    <a:pt x="280" y="41"/>
                    <a:pt x="280" y="41"/>
                    <a:pt x="280" y="41"/>
                  </a:cubicBezTo>
                  <a:cubicBezTo>
                    <a:pt x="296" y="34"/>
                    <a:pt x="296" y="34"/>
                    <a:pt x="296" y="34"/>
                  </a:cubicBezTo>
                  <a:cubicBezTo>
                    <a:pt x="314" y="34"/>
                    <a:pt x="314" y="34"/>
                    <a:pt x="314" y="34"/>
                  </a:cubicBezTo>
                  <a:cubicBezTo>
                    <a:pt x="324" y="29"/>
                    <a:pt x="324" y="29"/>
                    <a:pt x="324" y="29"/>
                  </a:cubicBezTo>
                  <a:cubicBezTo>
                    <a:pt x="324" y="28"/>
                    <a:pt x="324" y="28"/>
                    <a:pt x="324" y="28"/>
                  </a:cubicBezTo>
                  <a:cubicBezTo>
                    <a:pt x="324" y="27"/>
                    <a:pt x="324" y="26"/>
                    <a:pt x="325" y="25"/>
                  </a:cubicBezTo>
                  <a:cubicBezTo>
                    <a:pt x="327" y="22"/>
                    <a:pt x="327" y="22"/>
                    <a:pt x="327" y="22"/>
                  </a:cubicBezTo>
                  <a:cubicBezTo>
                    <a:pt x="333" y="22"/>
                    <a:pt x="333" y="22"/>
                    <a:pt x="333" y="22"/>
                  </a:cubicBezTo>
                  <a:cubicBezTo>
                    <a:pt x="336" y="15"/>
                    <a:pt x="336" y="15"/>
                    <a:pt x="336" y="15"/>
                  </a:cubicBezTo>
                  <a:cubicBezTo>
                    <a:pt x="336" y="0"/>
                    <a:pt x="336" y="0"/>
                    <a:pt x="336" y="0"/>
                  </a:cubicBezTo>
                  <a:cubicBezTo>
                    <a:pt x="336" y="0"/>
                    <a:pt x="336" y="0"/>
                    <a:pt x="336" y="0"/>
                  </a:cubicBezTo>
                  <a:cubicBezTo>
                    <a:pt x="336" y="0"/>
                    <a:pt x="336" y="0"/>
                    <a:pt x="336" y="0"/>
                  </a:cubicBezTo>
                  <a:cubicBezTo>
                    <a:pt x="303" y="0"/>
                    <a:pt x="303" y="0"/>
                    <a:pt x="303" y="0"/>
                  </a:cubicBezTo>
                  <a:cubicBezTo>
                    <a:pt x="303" y="0"/>
                    <a:pt x="303" y="0"/>
                    <a:pt x="303" y="0"/>
                  </a:cubicBezTo>
                  <a:lnTo>
                    <a:pt x="302" y="0"/>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24" name="South Dakota">
              <a:extLst>
                <a:ext uri="{FF2B5EF4-FFF2-40B4-BE49-F238E27FC236}">
                  <a16:creationId xmlns:a16="http://schemas.microsoft.com/office/drawing/2014/main" id="{E8ECF01E-D4B4-4030-83AE-9C3BDB01E697}"/>
                </a:ext>
              </a:extLst>
            </p:cNvPr>
            <p:cNvSpPr>
              <a:spLocks/>
            </p:cNvSpPr>
            <p:nvPr>
              <p:custDataLst>
                <p:tags r:id="rId12"/>
              </p:custDataLst>
            </p:nvPr>
          </p:nvSpPr>
          <p:spPr bwMode="auto">
            <a:xfrm>
              <a:off x="5239963" y="1494477"/>
              <a:ext cx="1185327" cy="638638"/>
            </a:xfrm>
            <a:custGeom>
              <a:avLst/>
              <a:gdLst>
                <a:gd name="T0" fmla="*/ 0 w 709"/>
                <a:gd name="T1" fmla="*/ 322 h 382"/>
                <a:gd name="T2" fmla="*/ 492 w 709"/>
                <a:gd name="T3" fmla="*/ 322 h 382"/>
                <a:gd name="T4" fmla="*/ 525 w 709"/>
                <a:gd name="T5" fmla="*/ 349 h 382"/>
                <a:gd name="T6" fmla="*/ 622 w 709"/>
                <a:gd name="T7" fmla="*/ 349 h 382"/>
                <a:gd name="T8" fmla="*/ 650 w 709"/>
                <a:gd name="T9" fmla="*/ 370 h 382"/>
                <a:gd name="T10" fmla="*/ 679 w 709"/>
                <a:gd name="T11" fmla="*/ 382 h 382"/>
                <a:gd name="T12" fmla="*/ 679 w 709"/>
                <a:gd name="T13" fmla="*/ 382 h 382"/>
                <a:gd name="T14" fmla="*/ 709 w 709"/>
                <a:gd name="T15" fmla="*/ 351 h 382"/>
                <a:gd name="T16" fmla="*/ 709 w 709"/>
                <a:gd name="T17" fmla="*/ 287 h 382"/>
                <a:gd name="T18" fmla="*/ 707 w 709"/>
                <a:gd name="T19" fmla="*/ 287 h 382"/>
                <a:gd name="T20" fmla="*/ 707 w 709"/>
                <a:gd name="T21" fmla="*/ 285 h 382"/>
                <a:gd name="T22" fmla="*/ 707 w 709"/>
                <a:gd name="T23" fmla="*/ 124 h 382"/>
                <a:gd name="T24" fmla="*/ 679 w 709"/>
                <a:gd name="T25" fmla="*/ 90 h 382"/>
                <a:gd name="T26" fmla="*/ 679 w 709"/>
                <a:gd name="T27" fmla="*/ 0 h 382"/>
                <a:gd name="T28" fmla="*/ 2 w 709"/>
                <a:gd name="T29" fmla="*/ 0 h 382"/>
                <a:gd name="T30" fmla="*/ 2 w 709"/>
                <a:gd name="T31" fmla="*/ 116 h 382"/>
                <a:gd name="T32" fmla="*/ 2 w 709"/>
                <a:gd name="T33" fmla="*/ 119 h 382"/>
                <a:gd name="T34" fmla="*/ 0 w 709"/>
                <a:gd name="T35" fmla="*/ 119 h 382"/>
                <a:gd name="T36" fmla="*/ 0 w 709"/>
                <a:gd name="T37" fmla="*/ 320 h 382"/>
                <a:gd name="T38" fmla="*/ 0 w 709"/>
                <a:gd name="T39" fmla="*/ 322 h 382"/>
                <a:gd name="T40" fmla="*/ 0 w 709"/>
                <a:gd name="T41" fmla="*/ 322 h 382"/>
                <a:gd name="T42" fmla="*/ 0 w 709"/>
                <a:gd name="T43" fmla="*/ 32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9" h="382">
                  <a:moveTo>
                    <a:pt x="0" y="322"/>
                  </a:moveTo>
                  <a:lnTo>
                    <a:pt x="492" y="322"/>
                  </a:lnTo>
                  <a:lnTo>
                    <a:pt x="525" y="349"/>
                  </a:lnTo>
                  <a:lnTo>
                    <a:pt x="622" y="349"/>
                  </a:lnTo>
                  <a:lnTo>
                    <a:pt x="650" y="370"/>
                  </a:lnTo>
                  <a:lnTo>
                    <a:pt x="679" y="382"/>
                  </a:lnTo>
                  <a:lnTo>
                    <a:pt x="679" y="382"/>
                  </a:lnTo>
                  <a:lnTo>
                    <a:pt x="709" y="351"/>
                  </a:lnTo>
                  <a:lnTo>
                    <a:pt x="709" y="287"/>
                  </a:lnTo>
                  <a:lnTo>
                    <a:pt x="707" y="287"/>
                  </a:lnTo>
                  <a:lnTo>
                    <a:pt x="707" y="285"/>
                  </a:lnTo>
                  <a:lnTo>
                    <a:pt x="707" y="124"/>
                  </a:lnTo>
                  <a:lnTo>
                    <a:pt x="679" y="90"/>
                  </a:lnTo>
                  <a:lnTo>
                    <a:pt x="679" y="0"/>
                  </a:lnTo>
                  <a:lnTo>
                    <a:pt x="2" y="0"/>
                  </a:lnTo>
                  <a:lnTo>
                    <a:pt x="2" y="116"/>
                  </a:lnTo>
                  <a:lnTo>
                    <a:pt x="2" y="119"/>
                  </a:lnTo>
                  <a:lnTo>
                    <a:pt x="0" y="119"/>
                  </a:lnTo>
                  <a:lnTo>
                    <a:pt x="0" y="320"/>
                  </a:lnTo>
                  <a:lnTo>
                    <a:pt x="0" y="322"/>
                  </a:lnTo>
                  <a:lnTo>
                    <a:pt x="0" y="322"/>
                  </a:lnTo>
                  <a:lnTo>
                    <a:pt x="0" y="322"/>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25" name="South Carolina">
              <a:extLst>
                <a:ext uri="{FF2B5EF4-FFF2-40B4-BE49-F238E27FC236}">
                  <a16:creationId xmlns:a16="http://schemas.microsoft.com/office/drawing/2014/main" id="{046EE032-FFBC-408C-BAF6-525809B9A161}"/>
                </a:ext>
              </a:extLst>
            </p:cNvPr>
            <p:cNvSpPr>
              <a:spLocks/>
            </p:cNvSpPr>
            <p:nvPr>
              <p:custDataLst>
                <p:tags r:id="rId13"/>
              </p:custDataLst>
            </p:nvPr>
          </p:nvSpPr>
          <p:spPr bwMode="auto">
            <a:xfrm>
              <a:off x="8438171" y="3605996"/>
              <a:ext cx="790775" cy="653685"/>
            </a:xfrm>
            <a:custGeom>
              <a:avLst/>
              <a:gdLst>
                <a:gd name="T0" fmla="*/ 200 w 200"/>
                <a:gd name="T1" fmla="*/ 93 h 165"/>
                <a:gd name="T2" fmla="*/ 199 w 200"/>
                <a:gd name="T3" fmla="*/ 93 h 165"/>
                <a:gd name="T4" fmla="*/ 184 w 200"/>
                <a:gd name="T5" fmla="*/ 62 h 165"/>
                <a:gd name="T6" fmla="*/ 175 w 200"/>
                <a:gd name="T7" fmla="*/ 55 h 165"/>
                <a:gd name="T8" fmla="*/ 165 w 200"/>
                <a:gd name="T9" fmla="*/ 44 h 165"/>
                <a:gd name="T10" fmla="*/ 156 w 200"/>
                <a:gd name="T11" fmla="*/ 29 h 165"/>
                <a:gd name="T12" fmla="*/ 143 w 200"/>
                <a:gd name="T13" fmla="*/ 20 h 165"/>
                <a:gd name="T14" fmla="*/ 110 w 200"/>
                <a:gd name="T15" fmla="*/ 18 h 165"/>
                <a:gd name="T16" fmla="*/ 85 w 200"/>
                <a:gd name="T17" fmla="*/ 1 h 165"/>
                <a:gd name="T18" fmla="*/ 40 w 200"/>
                <a:gd name="T19" fmla="*/ 0 h 165"/>
                <a:gd name="T20" fmla="*/ 18 w 200"/>
                <a:gd name="T21" fmla="*/ 2 h 165"/>
                <a:gd name="T22" fmla="*/ 18 w 200"/>
                <a:gd name="T23" fmla="*/ 4 h 165"/>
                <a:gd name="T24" fmla="*/ 18 w 200"/>
                <a:gd name="T25" fmla="*/ 4 h 165"/>
                <a:gd name="T26" fmla="*/ 0 w 200"/>
                <a:gd name="T27" fmla="*/ 8 h 165"/>
                <a:gd name="T28" fmla="*/ 15 w 200"/>
                <a:gd name="T29" fmla="*/ 41 h 165"/>
                <a:gd name="T30" fmla="*/ 26 w 200"/>
                <a:gd name="T31" fmla="*/ 56 h 165"/>
                <a:gd name="T32" fmla="*/ 37 w 200"/>
                <a:gd name="T33" fmla="*/ 70 h 165"/>
                <a:gd name="T34" fmla="*/ 44 w 200"/>
                <a:gd name="T35" fmla="*/ 80 h 165"/>
                <a:gd name="T36" fmla="*/ 54 w 200"/>
                <a:gd name="T37" fmla="*/ 85 h 165"/>
                <a:gd name="T38" fmla="*/ 60 w 200"/>
                <a:gd name="T39" fmla="*/ 94 h 165"/>
                <a:gd name="T40" fmla="*/ 68 w 200"/>
                <a:gd name="T41" fmla="*/ 108 h 165"/>
                <a:gd name="T42" fmla="*/ 77 w 200"/>
                <a:gd name="T43" fmla="*/ 117 h 165"/>
                <a:gd name="T44" fmla="*/ 84 w 200"/>
                <a:gd name="T45" fmla="*/ 141 h 165"/>
                <a:gd name="T46" fmla="*/ 90 w 200"/>
                <a:gd name="T47" fmla="*/ 153 h 165"/>
                <a:gd name="T48" fmla="*/ 102 w 200"/>
                <a:gd name="T49" fmla="*/ 163 h 165"/>
                <a:gd name="T50" fmla="*/ 105 w 200"/>
                <a:gd name="T51" fmla="*/ 165 h 165"/>
                <a:gd name="T52" fmla="*/ 99 w 200"/>
                <a:gd name="T53" fmla="*/ 156 h 165"/>
                <a:gd name="T54" fmla="*/ 122 w 200"/>
                <a:gd name="T55" fmla="*/ 156 h 165"/>
                <a:gd name="T56" fmla="*/ 141 w 200"/>
                <a:gd name="T57" fmla="*/ 145 h 165"/>
                <a:gd name="T58" fmla="*/ 145 w 200"/>
                <a:gd name="T59" fmla="*/ 141 h 165"/>
                <a:gd name="T60" fmla="*/ 157 w 200"/>
                <a:gd name="T61" fmla="*/ 133 h 165"/>
                <a:gd name="T62" fmla="*/ 161 w 200"/>
                <a:gd name="T63" fmla="*/ 125 h 165"/>
                <a:gd name="T64" fmla="*/ 165 w 200"/>
                <a:gd name="T65" fmla="*/ 117 h 165"/>
                <a:gd name="T66" fmla="*/ 173 w 200"/>
                <a:gd name="T67" fmla="*/ 106 h 165"/>
                <a:gd name="T68" fmla="*/ 184 w 200"/>
                <a:gd name="T69" fmla="*/ 98 h 165"/>
                <a:gd name="T70" fmla="*/ 200 w 200"/>
                <a:gd name="T71" fmla="*/ 9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0" h="165">
                  <a:moveTo>
                    <a:pt x="200" y="93"/>
                  </a:moveTo>
                  <a:cubicBezTo>
                    <a:pt x="200" y="93"/>
                    <a:pt x="200" y="93"/>
                    <a:pt x="200" y="93"/>
                  </a:cubicBezTo>
                  <a:cubicBezTo>
                    <a:pt x="200" y="93"/>
                    <a:pt x="200" y="93"/>
                    <a:pt x="200" y="93"/>
                  </a:cubicBezTo>
                  <a:cubicBezTo>
                    <a:pt x="199" y="93"/>
                    <a:pt x="199" y="93"/>
                    <a:pt x="199" y="93"/>
                  </a:cubicBezTo>
                  <a:cubicBezTo>
                    <a:pt x="184" y="74"/>
                    <a:pt x="184" y="74"/>
                    <a:pt x="184" y="74"/>
                  </a:cubicBezTo>
                  <a:cubicBezTo>
                    <a:pt x="184" y="62"/>
                    <a:pt x="184" y="62"/>
                    <a:pt x="184" y="62"/>
                  </a:cubicBezTo>
                  <a:cubicBezTo>
                    <a:pt x="175" y="55"/>
                    <a:pt x="175" y="55"/>
                    <a:pt x="175" y="55"/>
                  </a:cubicBezTo>
                  <a:cubicBezTo>
                    <a:pt x="175" y="55"/>
                    <a:pt x="175" y="55"/>
                    <a:pt x="175" y="55"/>
                  </a:cubicBezTo>
                  <a:cubicBezTo>
                    <a:pt x="171" y="52"/>
                    <a:pt x="171" y="52"/>
                    <a:pt x="171" y="52"/>
                  </a:cubicBezTo>
                  <a:cubicBezTo>
                    <a:pt x="165" y="44"/>
                    <a:pt x="165" y="44"/>
                    <a:pt x="165" y="44"/>
                  </a:cubicBezTo>
                  <a:cubicBezTo>
                    <a:pt x="156" y="37"/>
                    <a:pt x="156" y="37"/>
                    <a:pt x="156" y="37"/>
                  </a:cubicBezTo>
                  <a:cubicBezTo>
                    <a:pt x="156" y="29"/>
                    <a:pt x="156" y="29"/>
                    <a:pt x="156" y="29"/>
                  </a:cubicBezTo>
                  <a:cubicBezTo>
                    <a:pt x="151" y="25"/>
                    <a:pt x="151" y="25"/>
                    <a:pt x="151" y="25"/>
                  </a:cubicBezTo>
                  <a:cubicBezTo>
                    <a:pt x="143" y="20"/>
                    <a:pt x="143" y="20"/>
                    <a:pt x="143" y="20"/>
                  </a:cubicBezTo>
                  <a:cubicBezTo>
                    <a:pt x="138" y="18"/>
                    <a:pt x="138" y="18"/>
                    <a:pt x="138" y="18"/>
                  </a:cubicBezTo>
                  <a:cubicBezTo>
                    <a:pt x="110" y="18"/>
                    <a:pt x="110" y="18"/>
                    <a:pt x="110" y="18"/>
                  </a:cubicBezTo>
                  <a:cubicBezTo>
                    <a:pt x="99" y="8"/>
                    <a:pt x="99" y="8"/>
                    <a:pt x="99" y="8"/>
                  </a:cubicBezTo>
                  <a:cubicBezTo>
                    <a:pt x="85" y="1"/>
                    <a:pt x="85" y="1"/>
                    <a:pt x="85" y="1"/>
                  </a:cubicBezTo>
                  <a:cubicBezTo>
                    <a:pt x="85" y="1"/>
                    <a:pt x="85" y="1"/>
                    <a:pt x="85" y="1"/>
                  </a:cubicBezTo>
                  <a:cubicBezTo>
                    <a:pt x="72" y="0"/>
                    <a:pt x="54" y="0"/>
                    <a:pt x="40" y="0"/>
                  </a:cubicBezTo>
                  <a:cubicBezTo>
                    <a:pt x="23" y="0"/>
                    <a:pt x="21" y="1"/>
                    <a:pt x="20" y="1"/>
                  </a:cubicBezTo>
                  <a:cubicBezTo>
                    <a:pt x="19" y="1"/>
                    <a:pt x="18" y="2"/>
                    <a:pt x="18" y="2"/>
                  </a:cubicBezTo>
                  <a:cubicBezTo>
                    <a:pt x="15" y="4"/>
                    <a:pt x="15" y="4"/>
                    <a:pt x="15" y="4"/>
                  </a:cubicBezTo>
                  <a:cubicBezTo>
                    <a:pt x="18" y="4"/>
                    <a:pt x="18" y="4"/>
                    <a:pt x="18" y="4"/>
                  </a:cubicBezTo>
                  <a:cubicBezTo>
                    <a:pt x="18" y="4"/>
                    <a:pt x="18" y="4"/>
                    <a:pt x="18" y="4"/>
                  </a:cubicBezTo>
                  <a:cubicBezTo>
                    <a:pt x="18" y="4"/>
                    <a:pt x="18" y="4"/>
                    <a:pt x="18" y="4"/>
                  </a:cubicBezTo>
                  <a:cubicBezTo>
                    <a:pt x="0" y="8"/>
                    <a:pt x="0" y="8"/>
                    <a:pt x="0" y="8"/>
                  </a:cubicBezTo>
                  <a:cubicBezTo>
                    <a:pt x="0" y="8"/>
                    <a:pt x="0" y="8"/>
                    <a:pt x="0" y="8"/>
                  </a:cubicBezTo>
                  <a:cubicBezTo>
                    <a:pt x="0" y="25"/>
                    <a:pt x="0" y="25"/>
                    <a:pt x="0" y="25"/>
                  </a:cubicBezTo>
                  <a:cubicBezTo>
                    <a:pt x="15" y="41"/>
                    <a:pt x="15" y="41"/>
                    <a:pt x="15" y="41"/>
                  </a:cubicBezTo>
                  <a:cubicBezTo>
                    <a:pt x="25" y="44"/>
                    <a:pt x="25" y="44"/>
                    <a:pt x="25" y="44"/>
                  </a:cubicBezTo>
                  <a:cubicBezTo>
                    <a:pt x="26" y="56"/>
                    <a:pt x="26" y="56"/>
                    <a:pt x="26" y="56"/>
                  </a:cubicBezTo>
                  <a:cubicBezTo>
                    <a:pt x="29" y="65"/>
                    <a:pt x="29" y="65"/>
                    <a:pt x="29" y="65"/>
                  </a:cubicBezTo>
                  <a:cubicBezTo>
                    <a:pt x="37" y="70"/>
                    <a:pt x="37" y="70"/>
                    <a:pt x="37" y="70"/>
                  </a:cubicBezTo>
                  <a:cubicBezTo>
                    <a:pt x="37" y="76"/>
                    <a:pt x="37" y="76"/>
                    <a:pt x="37" y="76"/>
                  </a:cubicBezTo>
                  <a:cubicBezTo>
                    <a:pt x="44" y="80"/>
                    <a:pt x="44" y="80"/>
                    <a:pt x="44" y="80"/>
                  </a:cubicBezTo>
                  <a:cubicBezTo>
                    <a:pt x="49" y="80"/>
                    <a:pt x="49" y="80"/>
                    <a:pt x="49" y="80"/>
                  </a:cubicBezTo>
                  <a:cubicBezTo>
                    <a:pt x="54" y="85"/>
                    <a:pt x="54" y="85"/>
                    <a:pt x="54" y="85"/>
                  </a:cubicBezTo>
                  <a:cubicBezTo>
                    <a:pt x="54" y="94"/>
                    <a:pt x="54" y="94"/>
                    <a:pt x="54" y="94"/>
                  </a:cubicBezTo>
                  <a:cubicBezTo>
                    <a:pt x="60" y="94"/>
                    <a:pt x="60" y="94"/>
                    <a:pt x="60" y="94"/>
                  </a:cubicBezTo>
                  <a:cubicBezTo>
                    <a:pt x="60" y="103"/>
                    <a:pt x="60" y="103"/>
                    <a:pt x="60" y="103"/>
                  </a:cubicBezTo>
                  <a:cubicBezTo>
                    <a:pt x="68" y="108"/>
                    <a:pt x="68" y="108"/>
                    <a:pt x="68" y="108"/>
                  </a:cubicBezTo>
                  <a:cubicBezTo>
                    <a:pt x="73" y="113"/>
                    <a:pt x="73" y="113"/>
                    <a:pt x="73" y="113"/>
                  </a:cubicBezTo>
                  <a:cubicBezTo>
                    <a:pt x="77" y="117"/>
                    <a:pt x="77" y="117"/>
                    <a:pt x="77" y="117"/>
                  </a:cubicBezTo>
                  <a:cubicBezTo>
                    <a:pt x="77" y="134"/>
                    <a:pt x="77" y="134"/>
                    <a:pt x="77" y="134"/>
                  </a:cubicBezTo>
                  <a:cubicBezTo>
                    <a:pt x="84" y="141"/>
                    <a:pt x="84" y="141"/>
                    <a:pt x="84" y="141"/>
                  </a:cubicBezTo>
                  <a:cubicBezTo>
                    <a:pt x="84" y="149"/>
                    <a:pt x="84" y="149"/>
                    <a:pt x="84" y="149"/>
                  </a:cubicBezTo>
                  <a:cubicBezTo>
                    <a:pt x="90" y="153"/>
                    <a:pt x="90" y="153"/>
                    <a:pt x="90" y="153"/>
                  </a:cubicBezTo>
                  <a:cubicBezTo>
                    <a:pt x="95" y="153"/>
                    <a:pt x="95" y="153"/>
                    <a:pt x="95" y="153"/>
                  </a:cubicBezTo>
                  <a:cubicBezTo>
                    <a:pt x="102" y="163"/>
                    <a:pt x="102" y="163"/>
                    <a:pt x="102" y="163"/>
                  </a:cubicBezTo>
                  <a:cubicBezTo>
                    <a:pt x="104" y="165"/>
                    <a:pt x="104" y="165"/>
                    <a:pt x="104" y="165"/>
                  </a:cubicBezTo>
                  <a:cubicBezTo>
                    <a:pt x="105" y="165"/>
                    <a:pt x="105" y="165"/>
                    <a:pt x="105" y="165"/>
                  </a:cubicBezTo>
                  <a:cubicBezTo>
                    <a:pt x="102" y="160"/>
                    <a:pt x="102" y="160"/>
                    <a:pt x="102" y="160"/>
                  </a:cubicBezTo>
                  <a:cubicBezTo>
                    <a:pt x="99" y="156"/>
                    <a:pt x="99" y="156"/>
                    <a:pt x="99" y="156"/>
                  </a:cubicBezTo>
                  <a:cubicBezTo>
                    <a:pt x="102" y="156"/>
                    <a:pt x="102" y="156"/>
                    <a:pt x="102" y="156"/>
                  </a:cubicBezTo>
                  <a:cubicBezTo>
                    <a:pt x="122" y="156"/>
                    <a:pt x="122" y="156"/>
                    <a:pt x="122" y="156"/>
                  </a:cubicBezTo>
                  <a:cubicBezTo>
                    <a:pt x="126" y="156"/>
                    <a:pt x="126" y="156"/>
                    <a:pt x="126" y="156"/>
                  </a:cubicBezTo>
                  <a:cubicBezTo>
                    <a:pt x="141" y="145"/>
                    <a:pt x="141" y="145"/>
                    <a:pt x="141" y="145"/>
                  </a:cubicBezTo>
                  <a:cubicBezTo>
                    <a:pt x="145" y="145"/>
                    <a:pt x="145" y="145"/>
                    <a:pt x="145" y="145"/>
                  </a:cubicBezTo>
                  <a:cubicBezTo>
                    <a:pt x="145" y="141"/>
                    <a:pt x="145" y="141"/>
                    <a:pt x="145" y="141"/>
                  </a:cubicBezTo>
                  <a:cubicBezTo>
                    <a:pt x="149" y="137"/>
                    <a:pt x="149" y="137"/>
                    <a:pt x="149" y="137"/>
                  </a:cubicBezTo>
                  <a:cubicBezTo>
                    <a:pt x="157" y="133"/>
                    <a:pt x="157" y="133"/>
                    <a:pt x="157" y="133"/>
                  </a:cubicBezTo>
                  <a:cubicBezTo>
                    <a:pt x="161" y="129"/>
                    <a:pt x="161" y="129"/>
                    <a:pt x="161" y="129"/>
                  </a:cubicBezTo>
                  <a:cubicBezTo>
                    <a:pt x="161" y="125"/>
                    <a:pt x="161" y="125"/>
                    <a:pt x="161" y="125"/>
                  </a:cubicBezTo>
                  <a:cubicBezTo>
                    <a:pt x="161" y="121"/>
                    <a:pt x="161" y="121"/>
                    <a:pt x="161" y="121"/>
                  </a:cubicBezTo>
                  <a:cubicBezTo>
                    <a:pt x="165" y="117"/>
                    <a:pt x="165" y="117"/>
                    <a:pt x="165" y="117"/>
                  </a:cubicBezTo>
                  <a:cubicBezTo>
                    <a:pt x="169" y="110"/>
                    <a:pt x="169" y="110"/>
                    <a:pt x="169" y="110"/>
                  </a:cubicBezTo>
                  <a:cubicBezTo>
                    <a:pt x="173" y="106"/>
                    <a:pt x="173" y="106"/>
                    <a:pt x="173" y="106"/>
                  </a:cubicBezTo>
                  <a:cubicBezTo>
                    <a:pt x="184" y="102"/>
                    <a:pt x="184" y="102"/>
                    <a:pt x="184" y="102"/>
                  </a:cubicBezTo>
                  <a:cubicBezTo>
                    <a:pt x="184" y="98"/>
                    <a:pt x="184" y="98"/>
                    <a:pt x="184" y="98"/>
                  </a:cubicBezTo>
                  <a:cubicBezTo>
                    <a:pt x="200" y="94"/>
                    <a:pt x="200" y="94"/>
                    <a:pt x="200" y="94"/>
                  </a:cubicBezTo>
                  <a:cubicBezTo>
                    <a:pt x="200" y="93"/>
                    <a:pt x="200" y="93"/>
                    <a:pt x="200" y="93"/>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26" name="Rhode Island">
              <a:extLst>
                <a:ext uri="{FF2B5EF4-FFF2-40B4-BE49-F238E27FC236}">
                  <a16:creationId xmlns:a16="http://schemas.microsoft.com/office/drawing/2014/main" id="{75EC72CA-9014-46BE-953D-6CDE12C95246}"/>
                </a:ext>
              </a:extLst>
            </p:cNvPr>
            <p:cNvSpPr>
              <a:spLocks/>
            </p:cNvSpPr>
            <p:nvPr>
              <p:custDataLst>
                <p:tags r:id="rId14"/>
              </p:custDataLst>
            </p:nvPr>
          </p:nvSpPr>
          <p:spPr bwMode="auto">
            <a:xfrm>
              <a:off x="10210310" y="2413982"/>
              <a:ext cx="95294" cy="133746"/>
            </a:xfrm>
            <a:custGeom>
              <a:avLst/>
              <a:gdLst>
                <a:gd name="T0" fmla="*/ 22 w 24"/>
                <a:gd name="T1" fmla="*/ 7 h 34"/>
                <a:gd name="T2" fmla="*/ 16 w 24"/>
                <a:gd name="T3" fmla="*/ 0 h 34"/>
                <a:gd name="T4" fmla="*/ 0 w 24"/>
                <a:gd name="T5" fmla="*/ 0 h 34"/>
                <a:gd name="T6" fmla="*/ 0 w 24"/>
                <a:gd name="T7" fmla="*/ 34 h 34"/>
                <a:gd name="T8" fmla="*/ 1 w 24"/>
                <a:gd name="T9" fmla="*/ 34 h 34"/>
                <a:gd name="T10" fmla="*/ 14 w 24"/>
                <a:gd name="T11" fmla="*/ 32 h 34"/>
                <a:gd name="T12" fmla="*/ 17 w 24"/>
                <a:gd name="T13" fmla="*/ 28 h 34"/>
                <a:gd name="T14" fmla="*/ 21 w 24"/>
                <a:gd name="T15" fmla="*/ 16 h 34"/>
                <a:gd name="T16" fmla="*/ 21 w 24"/>
                <a:gd name="T17" fmla="*/ 12 h 34"/>
                <a:gd name="T18" fmla="*/ 24 w 24"/>
                <a:gd name="T19" fmla="*/ 15 h 34"/>
                <a:gd name="T20" fmla="*/ 22 w 24"/>
                <a:gd name="T21" fmla="*/ 9 h 34"/>
                <a:gd name="T22" fmla="*/ 22 w 24"/>
                <a:gd name="T23"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4">
                  <a:moveTo>
                    <a:pt x="22" y="7"/>
                  </a:moveTo>
                  <a:cubicBezTo>
                    <a:pt x="16" y="0"/>
                    <a:pt x="16" y="0"/>
                    <a:pt x="16" y="0"/>
                  </a:cubicBezTo>
                  <a:cubicBezTo>
                    <a:pt x="0" y="0"/>
                    <a:pt x="0" y="0"/>
                    <a:pt x="0" y="0"/>
                  </a:cubicBezTo>
                  <a:cubicBezTo>
                    <a:pt x="0" y="34"/>
                    <a:pt x="0" y="34"/>
                    <a:pt x="0" y="34"/>
                  </a:cubicBezTo>
                  <a:cubicBezTo>
                    <a:pt x="1" y="34"/>
                    <a:pt x="1" y="34"/>
                    <a:pt x="1" y="34"/>
                  </a:cubicBezTo>
                  <a:cubicBezTo>
                    <a:pt x="14" y="32"/>
                    <a:pt x="14" y="32"/>
                    <a:pt x="14" y="32"/>
                  </a:cubicBezTo>
                  <a:cubicBezTo>
                    <a:pt x="17" y="28"/>
                    <a:pt x="17" y="28"/>
                    <a:pt x="17" y="28"/>
                  </a:cubicBezTo>
                  <a:cubicBezTo>
                    <a:pt x="21" y="16"/>
                    <a:pt x="21" y="16"/>
                    <a:pt x="21" y="16"/>
                  </a:cubicBezTo>
                  <a:cubicBezTo>
                    <a:pt x="21" y="12"/>
                    <a:pt x="21" y="12"/>
                    <a:pt x="21" y="12"/>
                  </a:cubicBezTo>
                  <a:cubicBezTo>
                    <a:pt x="24" y="15"/>
                    <a:pt x="24" y="15"/>
                    <a:pt x="24" y="15"/>
                  </a:cubicBezTo>
                  <a:cubicBezTo>
                    <a:pt x="24" y="14"/>
                    <a:pt x="23" y="11"/>
                    <a:pt x="22" y="9"/>
                  </a:cubicBezTo>
                  <a:lnTo>
                    <a:pt x="22" y="7"/>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27" name="Pennsylvania">
              <a:extLst>
                <a:ext uri="{FF2B5EF4-FFF2-40B4-BE49-F238E27FC236}">
                  <a16:creationId xmlns:a16="http://schemas.microsoft.com/office/drawing/2014/main" id="{02DD176C-2A0B-421A-A9A7-5262ED5F27AD}"/>
                </a:ext>
              </a:extLst>
            </p:cNvPr>
            <p:cNvSpPr>
              <a:spLocks/>
            </p:cNvSpPr>
            <p:nvPr>
              <p:custDataLst>
                <p:tags r:id="rId15"/>
              </p:custDataLst>
            </p:nvPr>
          </p:nvSpPr>
          <p:spPr bwMode="auto">
            <a:xfrm>
              <a:off x="8849441" y="2370515"/>
              <a:ext cx="886069" cy="526626"/>
            </a:xfrm>
            <a:custGeom>
              <a:avLst/>
              <a:gdLst>
                <a:gd name="T0" fmla="*/ 0 w 224"/>
                <a:gd name="T1" fmla="*/ 71 h 133"/>
                <a:gd name="T2" fmla="*/ 0 w 224"/>
                <a:gd name="T3" fmla="*/ 75 h 133"/>
                <a:gd name="T4" fmla="*/ 0 w 224"/>
                <a:gd name="T5" fmla="*/ 130 h 133"/>
                <a:gd name="T6" fmla="*/ 36 w 224"/>
                <a:gd name="T7" fmla="*/ 130 h 133"/>
                <a:gd name="T8" fmla="*/ 181 w 224"/>
                <a:gd name="T9" fmla="*/ 130 h 133"/>
                <a:gd name="T10" fmla="*/ 191 w 224"/>
                <a:gd name="T11" fmla="*/ 133 h 133"/>
                <a:gd name="T12" fmla="*/ 191 w 224"/>
                <a:gd name="T13" fmla="*/ 133 h 133"/>
                <a:gd name="T14" fmla="*/ 192 w 224"/>
                <a:gd name="T15" fmla="*/ 133 h 133"/>
                <a:gd name="T16" fmla="*/ 198 w 224"/>
                <a:gd name="T17" fmla="*/ 130 h 133"/>
                <a:gd name="T18" fmla="*/ 211 w 224"/>
                <a:gd name="T19" fmla="*/ 118 h 133"/>
                <a:gd name="T20" fmla="*/ 211 w 224"/>
                <a:gd name="T21" fmla="*/ 118 h 133"/>
                <a:gd name="T22" fmla="*/ 211 w 224"/>
                <a:gd name="T23" fmla="*/ 113 h 133"/>
                <a:gd name="T24" fmla="*/ 215 w 224"/>
                <a:gd name="T25" fmla="*/ 107 h 133"/>
                <a:gd name="T26" fmla="*/ 215 w 224"/>
                <a:gd name="T27" fmla="*/ 92 h 133"/>
                <a:gd name="T28" fmla="*/ 208 w 224"/>
                <a:gd name="T29" fmla="*/ 79 h 133"/>
                <a:gd name="T30" fmla="*/ 208 w 224"/>
                <a:gd name="T31" fmla="*/ 79 h 133"/>
                <a:gd name="T32" fmla="*/ 205 w 224"/>
                <a:gd name="T33" fmla="*/ 80 h 133"/>
                <a:gd name="T34" fmla="*/ 205 w 224"/>
                <a:gd name="T35" fmla="*/ 80 h 133"/>
                <a:gd name="T36" fmla="*/ 205 w 224"/>
                <a:gd name="T37" fmla="*/ 79 h 133"/>
                <a:gd name="T38" fmla="*/ 206 w 224"/>
                <a:gd name="T39" fmla="*/ 78 h 133"/>
                <a:gd name="T40" fmla="*/ 206 w 224"/>
                <a:gd name="T41" fmla="*/ 78 h 133"/>
                <a:gd name="T42" fmla="*/ 206 w 224"/>
                <a:gd name="T43" fmla="*/ 78 h 133"/>
                <a:gd name="T44" fmla="*/ 207 w 224"/>
                <a:gd name="T45" fmla="*/ 75 h 133"/>
                <a:gd name="T46" fmla="*/ 209 w 224"/>
                <a:gd name="T47" fmla="*/ 69 h 133"/>
                <a:gd name="T48" fmla="*/ 215 w 224"/>
                <a:gd name="T49" fmla="*/ 60 h 133"/>
                <a:gd name="T50" fmla="*/ 215 w 224"/>
                <a:gd name="T51" fmla="*/ 49 h 133"/>
                <a:gd name="T52" fmla="*/ 224 w 224"/>
                <a:gd name="T53" fmla="*/ 46 h 133"/>
                <a:gd name="T54" fmla="*/ 223 w 224"/>
                <a:gd name="T55" fmla="*/ 46 h 133"/>
                <a:gd name="T56" fmla="*/ 222 w 224"/>
                <a:gd name="T57" fmla="*/ 45 h 133"/>
                <a:gd name="T58" fmla="*/ 215 w 224"/>
                <a:gd name="T59" fmla="*/ 37 h 133"/>
                <a:gd name="T60" fmla="*/ 213 w 224"/>
                <a:gd name="T61" fmla="*/ 30 h 133"/>
                <a:gd name="T62" fmla="*/ 209 w 224"/>
                <a:gd name="T63" fmla="*/ 21 h 133"/>
                <a:gd name="T64" fmla="*/ 209 w 224"/>
                <a:gd name="T65" fmla="*/ 21 h 133"/>
                <a:gd name="T66" fmla="*/ 208 w 224"/>
                <a:gd name="T67" fmla="*/ 21 h 133"/>
                <a:gd name="T68" fmla="*/ 204 w 224"/>
                <a:gd name="T69" fmla="*/ 24 h 133"/>
                <a:gd name="T70" fmla="*/ 206 w 224"/>
                <a:gd name="T71" fmla="*/ 21 h 133"/>
                <a:gd name="T72" fmla="*/ 205 w 224"/>
                <a:gd name="T73" fmla="*/ 16 h 133"/>
                <a:gd name="T74" fmla="*/ 204 w 224"/>
                <a:gd name="T75" fmla="*/ 2 h 133"/>
                <a:gd name="T76" fmla="*/ 26 w 224"/>
                <a:gd name="T77" fmla="*/ 2 h 133"/>
                <a:gd name="T78" fmla="*/ 25 w 224"/>
                <a:gd name="T79" fmla="*/ 1 h 133"/>
                <a:gd name="T80" fmla="*/ 25 w 224"/>
                <a:gd name="T81" fmla="*/ 1 h 133"/>
                <a:gd name="T82" fmla="*/ 18 w 224"/>
                <a:gd name="T83" fmla="*/ 1 h 133"/>
                <a:gd name="T84" fmla="*/ 18 w 224"/>
                <a:gd name="T85" fmla="*/ 0 h 133"/>
                <a:gd name="T86" fmla="*/ 17 w 224"/>
                <a:gd name="T87" fmla="*/ 0 h 133"/>
                <a:gd name="T88" fmla="*/ 0 w 224"/>
                <a:gd name="T89" fmla="*/ 10 h 133"/>
                <a:gd name="T90" fmla="*/ 0 w 224"/>
                <a:gd name="T91" fmla="*/ 12 h 133"/>
                <a:gd name="T92" fmla="*/ 0 w 224"/>
                <a:gd name="T93" fmla="*/ 7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4" h="133">
                  <a:moveTo>
                    <a:pt x="0" y="71"/>
                  </a:moveTo>
                  <a:cubicBezTo>
                    <a:pt x="0" y="75"/>
                    <a:pt x="0" y="75"/>
                    <a:pt x="0" y="75"/>
                  </a:cubicBezTo>
                  <a:cubicBezTo>
                    <a:pt x="0" y="130"/>
                    <a:pt x="0" y="130"/>
                    <a:pt x="0" y="130"/>
                  </a:cubicBezTo>
                  <a:cubicBezTo>
                    <a:pt x="36" y="130"/>
                    <a:pt x="36" y="130"/>
                    <a:pt x="36" y="130"/>
                  </a:cubicBezTo>
                  <a:cubicBezTo>
                    <a:pt x="181" y="130"/>
                    <a:pt x="181" y="130"/>
                    <a:pt x="181" y="130"/>
                  </a:cubicBezTo>
                  <a:cubicBezTo>
                    <a:pt x="182" y="130"/>
                    <a:pt x="186" y="133"/>
                    <a:pt x="191" y="133"/>
                  </a:cubicBezTo>
                  <a:cubicBezTo>
                    <a:pt x="191" y="133"/>
                    <a:pt x="191" y="133"/>
                    <a:pt x="191" y="133"/>
                  </a:cubicBezTo>
                  <a:cubicBezTo>
                    <a:pt x="192" y="133"/>
                    <a:pt x="192" y="133"/>
                    <a:pt x="192" y="133"/>
                  </a:cubicBezTo>
                  <a:cubicBezTo>
                    <a:pt x="195" y="133"/>
                    <a:pt x="197" y="132"/>
                    <a:pt x="198" y="130"/>
                  </a:cubicBezTo>
                  <a:cubicBezTo>
                    <a:pt x="204" y="124"/>
                    <a:pt x="209" y="119"/>
                    <a:pt x="211" y="118"/>
                  </a:cubicBezTo>
                  <a:cubicBezTo>
                    <a:pt x="211" y="118"/>
                    <a:pt x="211" y="118"/>
                    <a:pt x="211" y="118"/>
                  </a:cubicBezTo>
                  <a:cubicBezTo>
                    <a:pt x="211" y="113"/>
                    <a:pt x="211" y="113"/>
                    <a:pt x="211" y="113"/>
                  </a:cubicBezTo>
                  <a:cubicBezTo>
                    <a:pt x="215" y="107"/>
                    <a:pt x="215" y="107"/>
                    <a:pt x="215" y="107"/>
                  </a:cubicBezTo>
                  <a:cubicBezTo>
                    <a:pt x="215" y="92"/>
                    <a:pt x="215" y="92"/>
                    <a:pt x="215" y="92"/>
                  </a:cubicBezTo>
                  <a:cubicBezTo>
                    <a:pt x="208" y="79"/>
                    <a:pt x="208" y="79"/>
                    <a:pt x="208" y="79"/>
                  </a:cubicBezTo>
                  <a:cubicBezTo>
                    <a:pt x="208" y="79"/>
                    <a:pt x="208" y="79"/>
                    <a:pt x="208" y="79"/>
                  </a:cubicBezTo>
                  <a:cubicBezTo>
                    <a:pt x="205" y="80"/>
                    <a:pt x="205" y="80"/>
                    <a:pt x="205" y="80"/>
                  </a:cubicBezTo>
                  <a:cubicBezTo>
                    <a:pt x="205" y="80"/>
                    <a:pt x="205" y="80"/>
                    <a:pt x="205" y="80"/>
                  </a:cubicBezTo>
                  <a:cubicBezTo>
                    <a:pt x="205" y="79"/>
                    <a:pt x="205" y="79"/>
                    <a:pt x="205" y="79"/>
                  </a:cubicBezTo>
                  <a:cubicBezTo>
                    <a:pt x="205" y="78"/>
                    <a:pt x="206" y="78"/>
                    <a:pt x="206" y="78"/>
                  </a:cubicBezTo>
                  <a:cubicBezTo>
                    <a:pt x="206" y="78"/>
                    <a:pt x="206" y="78"/>
                    <a:pt x="206" y="78"/>
                  </a:cubicBezTo>
                  <a:cubicBezTo>
                    <a:pt x="206" y="78"/>
                    <a:pt x="206" y="78"/>
                    <a:pt x="206" y="78"/>
                  </a:cubicBezTo>
                  <a:cubicBezTo>
                    <a:pt x="207" y="75"/>
                    <a:pt x="207" y="75"/>
                    <a:pt x="207" y="75"/>
                  </a:cubicBezTo>
                  <a:cubicBezTo>
                    <a:pt x="209" y="69"/>
                    <a:pt x="209" y="69"/>
                    <a:pt x="209" y="69"/>
                  </a:cubicBezTo>
                  <a:cubicBezTo>
                    <a:pt x="215" y="60"/>
                    <a:pt x="215" y="60"/>
                    <a:pt x="215" y="60"/>
                  </a:cubicBezTo>
                  <a:cubicBezTo>
                    <a:pt x="215" y="49"/>
                    <a:pt x="215" y="49"/>
                    <a:pt x="215" y="49"/>
                  </a:cubicBezTo>
                  <a:cubicBezTo>
                    <a:pt x="224" y="46"/>
                    <a:pt x="224" y="46"/>
                    <a:pt x="224" y="46"/>
                  </a:cubicBezTo>
                  <a:cubicBezTo>
                    <a:pt x="223" y="46"/>
                    <a:pt x="223" y="46"/>
                    <a:pt x="223" y="46"/>
                  </a:cubicBezTo>
                  <a:cubicBezTo>
                    <a:pt x="222" y="45"/>
                    <a:pt x="222" y="45"/>
                    <a:pt x="222" y="45"/>
                  </a:cubicBezTo>
                  <a:cubicBezTo>
                    <a:pt x="215" y="37"/>
                    <a:pt x="215" y="37"/>
                    <a:pt x="215" y="37"/>
                  </a:cubicBezTo>
                  <a:cubicBezTo>
                    <a:pt x="213" y="30"/>
                    <a:pt x="213" y="30"/>
                    <a:pt x="213" y="30"/>
                  </a:cubicBezTo>
                  <a:cubicBezTo>
                    <a:pt x="209" y="21"/>
                    <a:pt x="209" y="21"/>
                    <a:pt x="209" y="21"/>
                  </a:cubicBezTo>
                  <a:cubicBezTo>
                    <a:pt x="209" y="21"/>
                    <a:pt x="209" y="21"/>
                    <a:pt x="209" y="21"/>
                  </a:cubicBezTo>
                  <a:cubicBezTo>
                    <a:pt x="208" y="21"/>
                    <a:pt x="208" y="21"/>
                    <a:pt x="208" y="21"/>
                  </a:cubicBezTo>
                  <a:cubicBezTo>
                    <a:pt x="204" y="24"/>
                    <a:pt x="204" y="24"/>
                    <a:pt x="204" y="24"/>
                  </a:cubicBezTo>
                  <a:cubicBezTo>
                    <a:pt x="206" y="21"/>
                    <a:pt x="206" y="21"/>
                    <a:pt x="206" y="21"/>
                  </a:cubicBezTo>
                  <a:cubicBezTo>
                    <a:pt x="205" y="20"/>
                    <a:pt x="205" y="18"/>
                    <a:pt x="205" y="16"/>
                  </a:cubicBezTo>
                  <a:cubicBezTo>
                    <a:pt x="205" y="8"/>
                    <a:pt x="204" y="3"/>
                    <a:pt x="204" y="2"/>
                  </a:cubicBezTo>
                  <a:cubicBezTo>
                    <a:pt x="26" y="2"/>
                    <a:pt x="26" y="2"/>
                    <a:pt x="26" y="2"/>
                  </a:cubicBezTo>
                  <a:cubicBezTo>
                    <a:pt x="25" y="1"/>
                    <a:pt x="25" y="1"/>
                    <a:pt x="25" y="1"/>
                  </a:cubicBezTo>
                  <a:cubicBezTo>
                    <a:pt x="25" y="1"/>
                    <a:pt x="25" y="1"/>
                    <a:pt x="25" y="1"/>
                  </a:cubicBezTo>
                  <a:cubicBezTo>
                    <a:pt x="18" y="1"/>
                    <a:pt x="18" y="1"/>
                    <a:pt x="18" y="1"/>
                  </a:cubicBezTo>
                  <a:cubicBezTo>
                    <a:pt x="18" y="0"/>
                    <a:pt x="18" y="0"/>
                    <a:pt x="18" y="0"/>
                  </a:cubicBezTo>
                  <a:cubicBezTo>
                    <a:pt x="17" y="0"/>
                    <a:pt x="17" y="0"/>
                    <a:pt x="17" y="0"/>
                  </a:cubicBezTo>
                  <a:cubicBezTo>
                    <a:pt x="0" y="10"/>
                    <a:pt x="0" y="10"/>
                    <a:pt x="0" y="10"/>
                  </a:cubicBezTo>
                  <a:cubicBezTo>
                    <a:pt x="0" y="12"/>
                    <a:pt x="0" y="12"/>
                    <a:pt x="0" y="12"/>
                  </a:cubicBezTo>
                  <a:lnTo>
                    <a:pt x="0" y="71"/>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28" name="Oregon">
              <a:extLst>
                <a:ext uri="{FF2B5EF4-FFF2-40B4-BE49-F238E27FC236}">
                  <a16:creationId xmlns:a16="http://schemas.microsoft.com/office/drawing/2014/main" id="{5CB251A7-55D4-4FC2-B1A0-222A1A111B8A}"/>
                </a:ext>
              </a:extLst>
            </p:cNvPr>
            <p:cNvSpPr>
              <a:spLocks/>
            </p:cNvSpPr>
            <p:nvPr>
              <p:custDataLst>
                <p:tags r:id="rId16"/>
              </p:custDataLst>
            </p:nvPr>
          </p:nvSpPr>
          <p:spPr bwMode="auto">
            <a:xfrm>
              <a:off x="2130361" y="1412557"/>
              <a:ext cx="1203717" cy="810837"/>
            </a:xfrm>
            <a:custGeom>
              <a:avLst/>
              <a:gdLst>
                <a:gd name="T0" fmla="*/ 287 w 304"/>
                <a:gd name="T1" fmla="*/ 205 h 205"/>
                <a:gd name="T2" fmla="*/ 287 w 304"/>
                <a:gd name="T3" fmla="*/ 179 h 205"/>
                <a:gd name="T4" fmla="*/ 285 w 304"/>
                <a:gd name="T5" fmla="*/ 160 h 205"/>
                <a:gd name="T6" fmla="*/ 287 w 304"/>
                <a:gd name="T7" fmla="*/ 130 h 205"/>
                <a:gd name="T8" fmla="*/ 292 w 304"/>
                <a:gd name="T9" fmla="*/ 115 h 205"/>
                <a:gd name="T10" fmla="*/ 292 w 304"/>
                <a:gd name="T11" fmla="*/ 103 h 205"/>
                <a:gd name="T12" fmla="*/ 289 w 304"/>
                <a:gd name="T13" fmla="*/ 82 h 205"/>
                <a:gd name="T14" fmla="*/ 287 w 304"/>
                <a:gd name="T15" fmla="*/ 78 h 205"/>
                <a:gd name="T16" fmla="*/ 289 w 304"/>
                <a:gd name="T17" fmla="*/ 68 h 205"/>
                <a:gd name="T18" fmla="*/ 304 w 304"/>
                <a:gd name="T19" fmla="*/ 56 h 205"/>
                <a:gd name="T20" fmla="*/ 304 w 304"/>
                <a:gd name="T21" fmla="*/ 30 h 205"/>
                <a:gd name="T22" fmla="*/ 300 w 304"/>
                <a:gd name="T23" fmla="*/ 21 h 205"/>
                <a:gd name="T24" fmla="*/ 294 w 304"/>
                <a:gd name="T25" fmla="*/ 15 h 205"/>
                <a:gd name="T26" fmla="*/ 288 w 304"/>
                <a:gd name="T27" fmla="*/ 15 h 205"/>
                <a:gd name="T28" fmla="*/ 287 w 304"/>
                <a:gd name="T29" fmla="*/ 16 h 205"/>
                <a:gd name="T30" fmla="*/ 287 w 304"/>
                <a:gd name="T31" fmla="*/ 16 h 205"/>
                <a:gd name="T32" fmla="*/ 287 w 304"/>
                <a:gd name="T33" fmla="*/ 16 h 205"/>
                <a:gd name="T34" fmla="*/ 287 w 304"/>
                <a:gd name="T35" fmla="*/ 16 h 205"/>
                <a:gd name="T36" fmla="*/ 286 w 304"/>
                <a:gd name="T37" fmla="*/ 16 h 205"/>
                <a:gd name="T38" fmla="*/ 281 w 304"/>
                <a:gd name="T39" fmla="*/ 16 h 205"/>
                <a:gd name="T40" fmla="*/ 270 w 304"/>
                <a:gd name="T41" fmla="*/ 15 h 205"/>
                <a:gd name="T42" fmla="*/ 260 w 304"/>
                <a:gd name="T43" fmla="*/ 15 h 205"/>
                <a:gd name="T44" fmla="*/ 249 w 304"/>
                <a:gd name="T45" fmla="*/ 15 h 205"/>
                <a:gd name="T46" fmla="*/ 210 w 304"/>
                <a:gd name="T47" fmla="*/ 15 h 205"/>
                <a:gd name="T48" fmla="*/ 193 w 304"/>
                <a:gd name="T49" fmla="*/ 30 h 205"/>
                <a:gd name="T50" fmla="*/ 67 w 304"/>
                <a:gd name="T51" fmla="*/ 30 h 205"/>
                <a:gd name="T52" fmla="*/ 67 w 304"/>
                <a:gd name="T53" fmla="*/ 19 h 205"/>
                <a:gd name="T54" fmla="*/ 56 w 304"/>
                <a:gd name="T55" fmla="*/ 0 h 205"/>
                <a:gd name="T56" fmla="*/ 23 w 304"/>
                <a:gd name="T57" fmla="*/ 0 h 205"/>
                <a:gd name="T58" fmla="*/ 23 w 304"/>
                <a:gd name="T59" fmla="*/ 8 h 205"/>
                <a:gd name="T60" fmla="*/ 19 w 304"/>
                <a:gd name="T61" fmla="*/ 12 h 205"/>
                <a:gd name="T62" fmla="*/ 19 w 304"/>
                <a:gd name="T63" fmla="*/ 4 h 205"/>
                <a:gd name="T64" fmla="*/ 15 w 304"/>
                <a:gd name="T65" fmla="*/ 0 h 205"/>
                <a:gd name="T66" fmla="*/ 15 w 304"/>
                <a:gd name="T67" fmla="*/ 16 h 205"/>
                <a:gd name="T68" fmla="*/ 23 w 304"/>
                <a:gd name="T69" fmla="*/ 20 h 205"/>
                <a:gd name="T70" fmla="*/ 35 w 304"/>
                <a:gd name="T71" fmla="*/ 20 h 205"/>
                <a:gd name="T72" fmla="*/ 46 w 304"/>
                <a:gd name="T73" fmla="*/ 27 h 205"/>
                <a:gd name="T74" fmla="*/ 43 w 304"/>
                <a:gd name="T75" fmla="*/ 27 h 205"/>
                <a:gd name="T76" fmla="*/ 35 w 304"/>
                <a:gd name="T77" fmla="*/ 27 h 205"/>
                <a:gd name="T78" fmla="*/ 23 w 304"/>
                <a:gd name="T79" fmla="*/ 27 h 205"/>
                <a:gd name="T80" fmla="*/ 19 w 304"/>
                <a:gd name="T81" fmla="*/ 27 h 205"/>
                <a:gd name="T82" fmla="*/ 19 w 304"/>
                <a:gd name="T83" fmla="*/ 47 h 205"/>
                <a:gd name="T84" fmla="*/ 23 w 304"/>
                <a:gd name="T85" fmla="*/ 51 h 205"/>
                <a:gd name="T86" fmla="*/ 19 w 304"/>
                <a:gd name="T87" fmla="*/ 55 h 205"/>
                <a:gd name="T88" fmla="*/ 19 w 304"/>
                <a:gd name="T89" fmla="*/ 63 h 205"/>
                <a:gd name="T90" fmla="*/ 19 w 304"/>
                <a:gd name="T91" fmla="*/ 70 h 205"/>
                <a:gd name="T92" fmla="*/ 7 w 304"/>
                <a:gd name="T93" fmla="*/ 168 h 205"/>
                <a:gd name="T94" fmla="*/ 11 w 304"/>
                <a:gd name="T95" fmla="*/ 172 h 205"/>
                <a:gd name="T96" fmla="*/ 11 w 304"/>
                <a:gd name="T97" fmla="*/ 180 h 205"/>
                <a:gd name="T98" fmla="*/ 7 w 304"/>
                <a:gd name="T99" fmla="*/ 180 h 205"/>
                <a:gd name="T100" fmla="*/ 4 w 304"/>
                <a:gd name="T101" fmla="*/ 187 h 205"/>
                <a:gd name="T102" fmla="*/ 0 w 304"/>
                <a:gd name="T103" fmla="*/ 205 h 205"/>
                <a:gd name="T104" fmla="*/ 169 w 304"/>
                <a:gd name="T105" fmla="*/ 205 h 205"/>
                <a:gd name="T106" fmla="*/ 287 w 304"/>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4" h="205">
                  <a:moveTo>
                    <a:pt x="287" y="205"/>
                  </a:moveTo>
                  <a:cubicBezTo>
                    <a:pt x="287" y="179"/>
                    <a:pt x="287" y="179"/>
                    <a:pt x="287" y="179"/>
                  </a:cubicBezTo>
                  <a:cubicBezTo>
                    <a:pt x="285" y="160"/>
                    <a:pt x="285" y="160"/>
                    <a:pt x="285" y="160"/>
                  </a:cubicBezTo>
                  <a:cubicBezTo>
                    <a:pt x="287" y="130"/>
                    <a:pt x="287" y="130"/>
                    <a:pt x="287" y="130"/>
                  </a:cubicBezTo>
                  <a:cubicBezTo>
                    <a:pt x="292" y="115"/>
                    <a:pt x="292" y="115"/>
                    <a:pt x="292" y="115"/>
                  </a:cubicBezTo>
                  <a:cubicBezTo>
                    <a:pt x="292" y="103"/>
                    <a:pt x="292" y="103"/>
                    <a:pt x="292" y="103"/>
                  </a:cubicBezTo>
                  <a:cubicBezTo>
                    <a:pt x="289" y="82"/>
                    <a:pt x="289" y="82"/>
                    <a:pt x="289" y="82"/>
                  </a:cubicBezTo>
                  <a:cubicBezTo>
                    <a:pt x="287" y="78"/>
                    <a:pt x="287" y="78"/>
                    <a:pt x="287" y="78"/>
                  </a:cubicBezTo>
                  <a:cubicBezTo>
                    <a:pt x="289" y="68"/>
                    <a:pt x="289" y="68"/>
                    <a:pt x="289" y="68"/>
                  </a:cubicBezTo>
                  <a:cubicBezTo>
                    <a:pt x="304" y="56"/>
                    <a:pt x="304" y="56"/>
                    <a:pt x="304" y="56"/>
                  </a:cubicBezTo>
                  <a:cubicBezTo>
                    <a:pt x="304" y="30"/>
                    <a:pt x="304" y="30"/>
                    <a:pt x="304" y="30"/>
                  </a:cubicBezTo>
                  <a:cubicBezTo>
                    <a:pt x="300" y="21"/>
                    <a:pt x="300" y="21"/>
                    <a:pt x="300" y="21"/>
                  </a:cubicBezTo>
                  <a:cubicBezTo>
                    <a:pt x="294" y="15"/>
                    <a:pt x="294" y="15"/>
                    <a:pt x="294" y="15"/>
                  </a:cubicBezTo>
                  <a:cubicBezTo>
                    <a:pt x="294" y="15"/>
                    <a:pt x="291" y="15"/>
                    <a:pt x="288" y="15"/>
                  </a:cubicBezTo>
                  <a:cubicBezTo>
                    <a:pt x="287" y="16"/>
                    <a:pt x="287" y="16"/>
                    <a:pt x="287" y="16"/>
                  </a:cubicBezTo>
                  <a:cubicBezTo>
                    <a:pt x="287" y="16"/>
                    <a:pt x="287" y="16"/>
                    <a:pt x="287" y="16"/>
                  </a:cubicBezTo>
                  <a:cubicBezTo>
                    <a:pt x="287" y="16"/>
                    <a:pt x="287" y="16"/>
                    <a:pt x="287" y="16"/>
                  </a:cubicBezTo>
                  <a:cubicBezTo>
                    <a:pt x="287" y="16"/>
                    <a:pt x="287" y="16"/>
                    <a:pt x="287" y="16"/>
                  </a:cubicBezTo>
                  <a:cubicBezTo>
                    <a:pt x="286" y="16"/>
                    <a:pt x="286" y="16"/>
                    <a:pt x="286" y="16"/>
                  </a:cubicBezTo>
                  <a:cubicBezTo>
                    <a:pt x="285" y="16"/>
                    <a:pt x="283" y="16"/>
                    <a:pt x="281" y="16"/>
                  </a:cubicBezTo>
                  <a:cubicBezTo>
                    <a:pt x="277" y="16"/>
                    <a:pt x="273" y="15"/>
                    <a:pt x="270" y="15"/>
                  </a:cubicBezTo>
                  <a:cubicBezTo>
                    <a:pt x="267" y="15"/>
                    <a:pt x="264" y="15"/>
                    <a:pt x="260" y="15"/>
                  </a:cubicBezTo>
                  <a:cubicBezTo>
                    <a:pt x="254" y="15"/>
                    <a:pt x="249" y="15"/>
                    <a:pt x="249" y="15"/>
                  </a:cubicBezTo>
                  <a:cubicBezTo>
                    <a:pt x="210" y="15"/>
                    <a:pt x="210" y="15"/>
                    <a:pt x="210" y="15"/>
                  </a:cubicBezTo>
                  <a:cubicBezTo>
                    <a:pt x="193" y="30"/>
                    <a:pt x="193" y="30"/>
                    <a:pt x="193" y="30"/>
                  </a:cubicBezTo>
                  <a:cubicBezTo>
                    <a:pt x="67" y="30"/>
                    <a:pt x="67" y="30"/>
                    <a:pt x="67" y="30"/>
                  </a:cubicBezTo>
                  <a:cubicBezTo>
                    <a:pt x="67" y="19"/>
                    <a:pt x="67" y="19"/>
                    <a:pt x="67" y="19"/>
                  </a:cubicBezTo>
                  <a:cubicBezTo>
                    <a:pt x="56" y="0"/>
                    <a:pt x="56" y="0"/>
                    <a:pt x="56" y="0"/>
                  </a:cubicBezTo>
                  <a:cubicBezTo>
                    <a:pt x="23" y="0"/>
                    <a:pt x="23" y="0"/>
                    <a:pt x="23" y="0"/>
                  </a:cubicBezTo>
                  <a:cubicBezTo>
                    <a:pt x="23" y="8"/>
                    <a:pt x="23" y="8"/>
                    <a:pt x="23" y="8"/>
                  </a:cubicBezTo>
                  <a:cubicBezTo>
                    <a:pt x="19" y="12"/>
                    <a:pt x="19" y="12"/>
                    <a:pt x="19" y="12"/>
                  </a:cubicBezTo>
                  <a:cubicBezTo>
                    <a:pt x="19" y="4"/>
                    <a:pt x="19" y="4"/>
                    <a:pt x="19" y="4"/>
                  </a:cubicBezTo>
                  <a:cubicBezTo>
                    <a:pt x="15" y="0"/>
                    <a:pt x="15" y="0"/>
                    <a:pt x="15" y="0"/>
                  </a:cubicBezTo>
                  <a:cubicBezTo>
                    <a:pt x="15" y="16"/>
                    <a:pt x="15" y="16"/>
                    <a:pt x="15" y="16"/>
                  </a:cubicBezTo>
                  <a:cubicBezTo>
                    <a:pt x="23" y="20"/>
                    <a:pt x="23" y="20"/>
                    <a:pt x="23" y="20"/>
                  </a:cubicBezTo>
                  <a:cubicBezTo>
                    <a:pt x="35" y="20"/>
                    <a:pt x="35" y="20"/>
                    <a:pt x="35" y="20"/>
                  </a:cubicBezTo>
                  <a:cubicBezTo>
                    <a:pt x="46" y="27"/>
                    <a:pt x="46" y="27"/>
                    <a:pt x="46" y="27"/>
                  </a:cubicBezTo>
                  <a:cubicBezTo>
                    <a:pt x="43" y="27"/>
                    <a:pt x="43" y="27"/>
                    <a:pt x="43" y="27"/>
                  </a:cubicBezTo>
                  <a:cubicBezTo>
                    <a:pt x="35" y="27"/>
                    <a:pt x="35" y="27"/>
                    <a:pt x="35" y="27"/>
                  </a:cubicBezTo>
                  <a:cubicBezTo>
                    <a:pt x="23" y="27"/>
                    <a:pt x="23" y="27"/>
                    <a:pt x="23" y="27"/>
                  </a:cubicBezTo>
                  <a:cubicBezTo>
                    <a:pt x="19" y="27"/>
                    <a:pt x="19" y="27"/>
                    <a:pt x="19" y="27"/>
                  </a:cubicBezTo>
                  <a:cubicBezTo>
                    <a:pt x="19" y="47"/>
                    <a:pt x="19" y="47"/>
                    <a:pt x="19" y="47"/>
                  </a:cubicBezTo>
                  <a:cubicBezTo>
                    <a:pt x="23" y="51"/>
                    <a:pt x="23" y="51"/>
                    <a:pt x="23" y="51"/>
                  </a:cubicBezTo>
                  <a:cubicBezTo>
                    <a:pt x="19" y="55"/>
                    <a:pt x="19" y="55"/>
                    <a:pt x="19" y="55"/>
                  </a:cubicBezTo>
                  <a:cubicBezTo>
                    <a:pt x="19" y="63"/>
                    <a:pt x="19" y="63"/>
                    <a:pt x="19" y="63"/>
                  </a:cubicBezTo>
                  <a:cubicBezTo>
                    <a:pt x="19" y="70"/>
                    <a:pt x="19" y="70"/>
                    <a:pt x="19" y="70"/>
                  </a:cubicBezTo>
                  <a:cubicBezTo>
                    <a:pt x="7" y="168"/>
                    <a:pt x="7" y="168"/>
                    <a:pt x="7" y="168"/>
                  </a:cubicBezTo>
                  <a:cubicBezTo>
                    <a:pt x="11" y="172"/>
                    <a:pt x="11" y="172"/>
                    <a:pt x="11" y="172"/>
                  </a:cubicBezTo>
                  <a:cubicBezTo>
                    <a:pt x="11" y="180"/>
                    <a:pt x="11" y="180"/>
                    <a:pt x="11" y="180"/>
                  </a:cubicBezTo>
                  <a:cubicBezTo>
                    <a:pt x="7" y="180"/>
                    <a:pt x="7" y="180"/>
                    <a:pt x="7" y="180"/>
                  </a:cubicBezTo>
                  <a:cubicBezTo>
                    <a:pt x="4" y="187"/>
                    <a:pt x="4" y="187"/>
                    <a:pt x="4" y="187"/>
                  </a:cubicBezTo>
                  <a:cubicBezTo>
                    <a:pt x="0" y="205"/>
                    <a:pt x="0" y="205"/>
                    <a:pt x="0" y="205"/>
                  </a:cubicBezTo>
                  <a:cubicBezTo>
                    <a:pt x="169" y="205"/>
                    <a:pt x="169" y="205"/>
                    <a:pt x="169" y="205"/>
                  </a:cubicBezTo>
                  <a:lnTo>
                    <a:pt x="287" y="205"/>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29" name="Oklahoma">
              <a:extLst>
                <a:ext uri="{FF2B5EF4-FFF2-40B4-BE49-F238E27FC236}">
                  <a16:creationId xmlns:a16="http://schemas.microsoft.com/office/drawing/2014/main" id="{3259A6BA-E427-4B94-8BD2-D4645C3C9B46}"/>
                </a:ext>
              </a:extLst>
            </p:cNvPr>
            <p:cNvSpPr>
              <a:spLocks/>
            </p:cNvSpPr>
            <p:nvPr>
              <p:custDataLst>
                <p:tags r:id="rId17"/>
              </p:custDataLst>
            </p:nvPr>
          </p:nvSpPr>
          <p:spPr bwMode="auto">
            <a:xfrm>
              <a:off x="5405474" y="3189710"/>
              <a:ext cx="1332448" cy="708855"/>
            </a:xfrm>
            <a:custGeom>
              <a:avLst/>
              <a:gdLst>
                <a:gd name="T0" fmla="*/ 337 w 337"/>
                <a:gd name="T1" fmla="*/ 84 h 179"/>
                <a:gd name="T2" fmla="*/ 331 w 337"/>
                <a:gd name="T3" fmla="*/ 78 h 179"/>
                <a:gd name="T4" fmla="*/ 325 w 337"/>
                <a:gd name="T5" fmla="*/ 74 h 179"/>
                <a:gd name="T6" fmla="*/ 325 w 337"/>
                <a:gd name="T7" fmla="*/ 40 h 179"/>
                <a:gd name="T8" fmla="*/ 325 w 337"/>
                <a:gd name="T9" fmla="*/ 40 h 179"/>
                <a:gd name="T10" fmla="*/ 325 w 337"/>
                <a:gd name="T11" fmla="*/ 39 h 179"/>
                <a:gd name="T12" fmla="*/ 325 w 337"/>
                <a:gd name="T13" fmla="*/ 0 h 179"/>
                <a:gd name="T14" fmla="*/ 41 w 337"/>
                <a:gd name="T15" fmla="*/ 0 h 179"/>
                <a:gd name="T16" fmla="*/ 40 w 337"/>
                <a:gd name="T17" fmla="*/ 0 h 179"/>
                <a:gd name="T18" fmla="*/ 0 w 337"/>
                <a:gd name="T19" fmla="*/ 0 h 179"/>
                <a:gd name="T20" fmla="*/ 0 w 337"/>
                <a:gd name="T21" fmla="*/ 40 h 179"/>
                <a:gd name="T22" fmla="*/ 0 w 337"/>
                <a:gd name="T23" fmla="*/ 40 h 179"/>
                <a:gd name="T24" fmla="*/ 117 w 337"/>
                <a:gd name="T25" fmla="*/ 40 h 179"/>
                <a:gd name="T26" fmla="*/ 117 w 337"/>
                <a:gd name="T27" fmla="*/ 129 h 179"/>
                <a:gd name="T28" fmla="*/ 121 w 337"/>
                <a:gd name="T29" fmla="*/ 137 h 179"/>
                <a:gd name="T30" fmla="*/ 140 w 337"/>
                <a:gd name="T31" fmla="*/ 137 h 179"/>
                <a:gd name="T32" fmla="*/ 140 w 337"/>
                <a:gd name="T33" fmla="*/ 144 h 179"/>
                <a:gd name="T34" fmla="*/ 140 w 337"/>
                <a:gd name="T35" fmla="*/ 144 h 179"/>
                <a:gd name="T36" fmla="*/ 147 w 337"/>
                <a:gd name="T37" fmla="*/ 149 h 179"/>
                <a:gd name="T38" fmla="*/ 155 w 337"/>
                <a:gd name="T39" fmla="*/ 149 h 179"/>
                <a:gd name="T40" fmla="*/ 156 w 337"/>
                <a:gd name="T41" fmla="*/ 149 h 179"/>
                <a:gd name="T42" fmla="*/ 156 w 337"/>
                <a:gd name="T43" fmla="*/ 149 h 179"/>
                <a:gd name="T44" fmla="*/ 157 w 337"/>
                <a:gd name="T45" fmla="*/ 148 h 179"/>
                <a:gd name="T46" fmla="*/ 159 w 337"/>
                <a:gd name="T47" fmla="*/ 149 h 179"/>
                <a:gd name="T48" fmla="*/ 163 w 337"/>
                <a:gd name="T49" fmla="*/ 150 h 179"/>
                <a:gd name="T50" fmla="*/ 168 w 337"/>
                <a:gd name="T51" fmla="*/ 149 h 179"/>
                <a:gd name="T52" fmla="*/ 178 w 337"/>
                <a:gd name="T53" fmla="*/ 150 h 179"/>
                <a:gd name="T54" fmla="*/ 185 w 337"/>
                <a:gd name="T55" fmla="*/ 155 h 179"/>
                <a:gd name="T56" fmla="*/ 189 w 337"/>
                <a:gd name="T57" fmla="*/ 160 h 179"/>
                <a:gd name="T58" fmla="*/ 189 w 337"/>
                <a:gd name="T59" fmla="*/ 163 h 179"/>
                <a:gd name="T60" fmla="*/ 193 w 337"/>
                <a:gd name="T61" fmla="*/ 167 h 179"/>
                <a:gd name="T62" fmla="*/ 197 w 337"/>
                <a:gd name="T63" fmla="*/ 167 h 179"/>
                <a:gd name="T64" fmla="*/ 202 w 337"/>
                <a:gd name="T65" fmla="*/ 161 h 179"/>
                <a:gd name="T66" fmla="*/ 207 w 337"/>
                <a:gd name="T67" fmla="*/ 163 h 179"/>
                <a:gd name="T68" fmla="*/ 207 w 337"/>
                <a:gd name="T69" fmla="*/ 167 h 179"/>
                <a:gd name="T70" fmla="*/ 246 w 337"/>
                <a:gd name="T71" fmla="*/ 167 h 179"/>
                <a:gd name="T72" fmla="*/ 246 w 337"/>
                <a:gd name="T73" fmla="*/ 177 h 179"/>
                <a:gd name="T74" fmla="*/ 262 w 337"/>
                <a:gd name="T75" fmla="*/ 177 h 179"/>
                <a:gd name="T76" fmla="*/ 264 w 337"/>
                <a:gd name="T77" fmla="*/ 179 h 179"/>
                <a:gd name="T78" fmla="*/ 266 w 337"/>
                <a:gd name="T79" fmla="*/ 177 h 179"/>
                <a:gd name="T80" fmla="*/ 271 w 337"/>
                <a:gd name="T81" fmla="*/ 174 h 179"/>
                <a:gd name="T82" fmla="*/ 272 w 337"/>
                <a:gd name="T83" fmla="*/ 173 h 179"/>
                <a:gd name="T84" fmla="*/ 272 w 337"/>
                <a:gd name="T85" fmla="*/ 173 h 179"/>
                <a:gd name="T86" fmla="*/ 276 w 337"/>
                <a:gd name="T87" fmla="*/ 171 h 179"/>
                <a:gd name="T88" fmla="*/ 279 w 337"/>
                <a:gd name="T89" fmla="*/ 171 h 179"/>
                <a:gd name="T90" fmla="*/ 291 w 337"/>
                <a:gd name="T91" fmla="*/ 170 h 179"/>
                <a:gd name="T92" fmla="*/ 292 w 337"/>
                <a:gd name="T93" fmla="*/ 169 h 179"/>
                <a:gd name="T94" fmla="*/ 298 w 337"/>
                <a:gd name="T95" fmla="*/ 166 h 179"/>
                <a:gd name="T96" fmla="*/ 300 w 337"/>
                <a:gd name="T97" fmla="*/ 166 h 179"/>
                <a:gd name="T98" fmla="*/ 308 w 337"/>
                <a:gd name="T99" fmla="*/ 173 h 179"/>
                <a:gd name="T100" fmla="*/ 308 w 337"/>
                <a:gd name="T101" fmla="*/ 174 h 179"/>
                <a:gd name="T102" fmla="*/ 316 w 337"/>
                <a:gd name="T103" fmla="*/ 175 h 179"/>
                <a:gd name="T104" fmla="*/ 318 w 337"/>
                <a:gd name="T105" fmla="*/ 179 h 179"/>
                <a:gd name="T106" fmla="*/ 318 w 337"/>
                <a:gd name="T107" fmla="*/ 179 h 179"/>
                <a:gd name="T108" fmla="*/ 319 w 337"/>
                <a:gd name="T109" fmla="*/ 179 h 179"/>
                <a:gd name="T110" fmla="*/ 320 w 337"/>
                <a:gd name="T111" fmla="*/ 179 h 179"/>
                <a:gd name="T112" fmla="*/ 323 w 337"/>
                <a:gd name="T113" fmla="*/ 177 h 179"/>
                <a:gd name="T114" fmla="*/ 325 w 337"/>
                <a:gd name="T115" fmla="*/ 179 h 179"/>
                <a:gd name="T116" fmla="*/ 337 w 337"/>
                <a:gd name="T117" fmla="*/ 179 h 179"/>
                <a:gd name="T118" fmla="*/ 337 w 337"/>
                <a:gd name="T119" fmla="*/ 179 h 179"/>
                <a:gd name="T120" fmla="*/ 337 w 337"/>
                <a:gd name="T121" fmla="*/ 8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7" h="179">
                  <a:moveTo>
                    <a:pt x="337" y="84"/>
                  </a:moveTo>
                  <a:cubicBezTo>
                    <a:pt x="331" y="78"/>
                    <a:pt x="331" y="78"/>
                    <a:pt x="331" y="78"/>
                  </a:cubicBezTo>
                  <a:cubicBezTo>
                    <a:pt x="325" y="74"/>
                    <a:pt x="325" y="74"/>
                    <a:pt x="325" y="74"/>
                  </a:cubicBezTo>
                  <a:cubicBezTo>
                    <a:pt x="325" y="40"/>
                    <a:pt x="325" y="40"/>
                    <a:pt x="325" y="40"/>
                  </a:cubicBezTo>
                  <a:cubicBezTo>
                    <a:pt x="325" y="40"/>
                    <a:pt x="325" y="40"/>
                    <a:pt x="325" y="40"/>
                  </a:cubicBezTo>
                  <a:cubicBezTo>
                    <a:pt x="325" y="39"/>
                    <a:pt x="325" y="39"/>
                    <a:pt x="325" y="39"/>
                  </a:cubicBezTo>
                  <a:cubicBezTo>
                    <a:pt x="325" y="0"/>
                    <a:pt x="325" y="0"/>
                    <a:pt x="325" y="0"/>
                  </a:cubicBezTo>
                  <a:cubicBezTo>
                    <a:pt x="41" y="0"/>
                    <a:pt x="41" y="0"/>
                    <a:pt x="41" y="0"/>
                  </a:cubicBezTo>
                  <a:cubicBezTo>
                    <a:pt x="40" y="0"/>
                    <a:pt x="40" y="0"/>
                    <a:pt x="40" y="0"/>
                  </a:cubicBezTo>
                  <a:cubicBezTo>
                    <a:pt x="0" y="0"/>
                    <a:pt x="0" y="0"/>
                    <a:pt x="0" y="0"/>
                  </a:cubicBezTo>
                  <a:cubicBezTo>
                    <a:pt x="0" y="40"/>
                    <a:pt x="0" y="40"/>
                    <a:pt x="0" y="40"/>
                  </a:cubicBezTo>
                  <a:cubicBezTo>
                    <a:pt x="0" y="40"/>
                    <a:pt x="0" y="40"/>
                    <a:pt x="0" y="40"/>
                  </a:cubicBezTo>
                  <a:cubicBezTo>
                    <a:pt x="117" y="40"/>
                    <a:pt x="117" y="40"/>
                    <a:pt x="117" y="40"/>
                  </a:cubicBezTo>
                  <a:cubicBezTo>
                    <a:pt x="117" y="129"/>
                    <a:pt x="117" y="129"/>
                    <a:pt x="117" y="129"/>
                  </a:cubicBezTo>
                  <a:cubicBezTo>
                    <a:pt x="121" y="137"/>
                    <a:pt x="121" y="137"/>
                    <a:pt x="121" y="137"/>
                  </a:cubicBezTo>
                  <a:cubicBezTo>
                    <a:pt x="140" y="137"/>
                    <a:pt x="140" y="137"/>
                    <a:pt x="140" y="137"/>
                  </a:cubicBezTo>
                  <a:cubicBezTo>
                    <a:pt x="140" y="144"/>
                    <a:pt x="140" y="144"/>
                    <a:pt x="140" y="144"/>
                  </a:cubicBezTo>
                  <a:cubicBezTo>
                    <a:pt x="140" y="144"/>
                    <a:pt x="140" y="144"/>
                    <a:pt x="140" y="144"/>
                  </a:cubicBezTo>
                  <a:cubicBezTo>
                    <a:pt x="141" y="145"/>
                    <a:pt x="144" y="149"/>
                    <a:pt x="147" y="149"/>
                  </a:cubicBezTo>
                  <a:cubicBezTo>
                    <a:pt x="155" y="149"/>
                    <a:pt x="155" y="149"/>
                    <a:pt x="155" y="149"/>
                  </a:cubicBezTo>
                  <a:cubicBezTo>
                    <a:pt x="156" y="149"/>
                    <a:pt x="156" y="149"/>
                    <a:pt x="156" y="149"/>
                  </a:cubicBezTo>
                  <a:cubicBezTo>
                    <a:pt x="156" y="149"/>
                    <a:pt x="156" y="149"/>
                    <a:pt x="156" y="149"/>
                  </a:cubicBezTo>
                  <a:cubicBezTo>
                    <a:pt x="156" y="148"/>
                    <a:pt x="156" y="148"/>
                    <a:pt x="157" y="148"/>
                  </a:cubicBezTo>
                  <a:cubicBezTo>
                    <a:pt x="157" y="148"/>
                    <a:pt x="158" y="149"/>
                    <a:pt x="159" y="149"/>
                  </a:cubicBezTo>
                  <a:cubicBezTo>
                    <a:pt x="161" y="150"/>
                    <a:pt x="162" y="150"/>
                    <a:pt x="163" y="150"/>
                  </a:cubicBezTo>
                  <a:cubicBezTo>
                    <a:pt x="165" y="150"/>
                    <a:pt x="167" y="149"/>
                    <a:pt x="168" y="149"/>
                  </a:cubicBezTo>
                  <a:cubicBezTo>
                    <a:pt x="178" y="150"/>
                    <a:pt x="178" y="150"/>
                    <a:pt x="178" y="150"/>
                  </a:cubicBezTo>
                  <a:cubicBezTo>
                    <a:pt x="185" y="155"/>
                    <a:pt x="185" y="155"/>
                    <a:pt x="185" y="155"/>
                  </a:cubicBezTo>
                  <a:cubicBezTo>
                    <a:pt x="189" y="160"/>
                    <a:pt x="189" y="160"/>
                    <a:pt x="189" y="160"/>
                  </a:cubicBezTo>
                  <a:cubicBezTo>
                    <a:pt x="189" y="163"/>
                    <a:pt x="189" y="163"/>
                    <a:pt x="189" y="163"/>
                  </a:cubicBezTo>
                  <a:cubicBezTo>
                    <a:pt x="193" y="167"/>
                    <a:pt x="193" y="167"/>
                    <a:pt x="193" y="167"/>
                  </a:cubicBezTo>
                  <a:cubicBezTo>
                    <a:pt x="197" y="167"/>
                    <a:pt x="197" y="167"/>
                    <a:pt x="197" y="167"/>
                  </a:cubicBezTo>
                  <a:cubicBezTo>
                    <a:pt x="202" y="161"/>
                    <a:pt x="202" y="161"/>
                    <a:pt x="202" y="161"/>
                  </a:cubicBezTo>
                  <a:cubicBezTo>
                    <a:pt x="207" y="163"/>
                    <a:pt x="207" y="163"/>
                    <a:pt x="207" y="163"/>
                  </a:cubicBezTo>
                  <a:cubicBezTo>
                    <a:pt x="207" y="167"/>
                    <a:pt x="207" y="167"/>
                    <a:pt x="207" y="167"/>
                  </a:cubicBezTo>
                  <a:cubicBezTo>
                    <a:pt x="246" y="167"/>
                    <a:pt x="246" y="167"/>
                    <a:pt x="246" y="167"/>
                  </a:cubicBezTo>
                  <a:cubicBezTo>
                    <a:pt x="246" y="177"/>
                    <a:pt x="246" y="177"/>
                    <a:pt x="246" y="177"/>
                  </a:cubicBezTo>
                  <a:cubicBezTo>
                    <a:pt x="262" y="177"/>
                    <a:pt x="262" y="177"/>
                    <a:pt x="262" y="177"/>
                  </a:cubicBezTo>
                  <a:cubicBezTo>
                    <a:pt x="262" y="178"/>
                    <a:pt x="263" y="178"/>
                    <a:pt x="264" y="179"/>
                  </a:cubicBezTo>
                  <a:cubicBezTo>
                    <a:pt x="265" y="179"/>
                    <a:pt x="266" y="178"/>
                    <a:pt x="266" y="177"/>
                  </a:cubicBezTo>
                  <a:cubicBezTo>
                    <a:pt x="268" y="175"/>
                    <a:pt x="271" y="174"/>
                    <a:pt x="271" y="174"/>
                  </a:cubicBezTo>
                  <a:cubicBezTo>
                    <a:pt x="272" y="173"/>
                    <a:pt x="272" y="173"/>
                    <a:pt x="272" y="173"/>
                  </a:cubicBezTo>
                  <a:cubicBezTo>
                    <a:pt x="272" y="173"/>
                    <a:pt x="272" y="173"/>
                    <a:pt x="272" y="173"/>
                  </a:cubicBezTo>
                  <a:cubicBezTo>
                    <a:pt x="273" y="172"/>
                    <a:pt x="275" y="171"/>
                    <a:pt x="276" y="171"/>
                  </a:cubicBezTo>
                  <a:cubicBezTo>
                    <a:pt x="279" y="171"/>
                    <a:pt x="279" y="171"/>
                    <a:pt x="279" y="171"/>
                  </a:cubicBezTo>
                  <a:cubicBezTo>
                    <a:pt x="291" y="170"/>
                    <a:pt x="291" y="170"/>
                    <a:pt x="291" y="170"/>
                  </a:cubicBezTo>
                  <a:cubicBezTo>
                    <a:pt x="292" y="169"/>
                    <a:pt x="292" y="169"/>
                    <a:pt x="292" y="169"/>
                  </a:cubicBezTo>
                  <a:cubicBezTo>
                    <a:pt x="292" y="168"/>
                    <a:pt x="295" y="166"/>
                    <a:pt x="298" y="166"/>
                  </a:cubicBezTo>
                  <a:cubicBezTo>
                    <a:pt x="298" y="166"/>
                    <a:pt x="299" y="166"/>
                    <a:pt x="300" y="166"/>
                  </a:cubicBezTo>
                  <a:cubicBezTo>
                    <a:pt x="304" y="168"/>
                    <a:pt x="307" y="172"/>
                    <a:pt x="308" y="173"/>
                  </a:cubicBezTo>
                  <a:cubicBezTo>
                    <a:pt x="308" y="174"/>
                    <a:pt x="308" y="174"/>
                    <a:pt x="308" y="174"/>
                  </a:cubicBezTo>
                  <a:cubicBezTo>
                    <a:pt x="316" y="175"/>
                    <a:pt x="316" y="175"/>
                    <a:pt x="316" y="175"/>
                  </a:cubicBezTo>
                  <a:cubicBezTo>
                    <a:pt x="316" y="176"/>
                    <a:pt x="316" y="178"/>
                    <a:pt x="318" y="179"/>
                  </a:cubicBezTo>
                  <a:cubicBezTo>
                    <a:pt x="318" y="179"/>
                    <a:pt x="318" y="179"/>
                    <a:pt x="318" y="179"/>
                  </a:cubicBezTo>
                  <a:cubicBezTo>
                    <a:pt x="319" y="179"/>
                    <a:pt x="319" y="179"/>
                    <a:pt x="319" y="179"/>
                  </a:cubicBezTo>
                  <a:cubicBezTo>
                    <a:pt x="319" y="179"/>
                    <a:pt x="319" y="179"/>
                    <a:pt x="320" y="179"/>
                  </a:cubicBezTo>
                  <a:cubicBezTo>
                    <a:pt x="323" y="177"/>
                    <a:pt x="323" y="177"/>
                    <a:pt x="323" y="177"/>
                  </a:cubicBezTo>
                  <a:cubicBezTo>
                    <a:pt x="325" y="179"/>
                    <a:pt x="325" y="179"/>
                    <a:pt x="325" y="179"/>
                  </a:cubicBezTo>
                  <a:cubicBezTo>
                    <a:pt x="337" y="179"/>
                    <a:pt x="337" y="179"/>
                    <a:pt x="337" y="179"/>
                  </a:cubicBezTo>
                  <a:cubicBezTo>
                    <a:pt x="337" y="179"/>
                    <a:pt x="337" y="179"/>
                    <a:pt x="337" y="179"/>
                  </a:cubicBezTo>
                  <a:lnTo>
                    <a:pt x="337" y="84"/>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30" name="Ohio">
              <a:extLst>
                <a:ext uri="{FF2B5EF4-FFF2-40B4-BE49-F238E27FC236}">
                  <a16:creationId xmlns:a16="http://schemas.microsoft.com/office/drawing/2014/main" id="{C29F9098-4737-4276-926C-22580B4EB224}"/>
                </a:ext>
              </a:extLst>
            </p:cNvPr>
            <p:cNvSpPr>
              <a:spLocks/>
            </p:cNvSpPr>
            <p:nvPr>
              <p:custDataLst>
                <p:tags r:id="rId18"/>
              </p:custDataLst>
            </p:nvPr>
          </p:nvSpPr>
          <p:spPr bwMode="auto">
            <a:xfrm>
              <a:off x="8185725" y="2408967"/>
              <a:ext cx="663716" cy="665388"/>
            </a:xfrm>
            <a:custGeom>
              <a:avLst/>
              <a:gdLst>
                <a:gd name="T0" fmla="*/ 0 w 168"/>
                <a:gd name="T1" fmla="*/ 13 h 168"/>
                <a:gd name="T2" fmla="*/ 0 w 168"/>
                <a:gd name="T3" fmla="*/ 138 h 168"/>
                <a:gd name="T4" fmla="*/ 0 w 168"/>
                <a:gd name="T5" fmla="*/ 138 h 168"/>
                <a:gd name="T6" fmla="*/ 10 w 168"/>
                <a:gd name="T7" fmla="*/ 138 h 168"/>
                <a:gd name="T8" fmla="*/ 15 w 168"/>
                <a:gd name="T9" fmla="*/ 144 h 168"/>
                <a:gd name="T10" fmla="*/ 20 w 168"/>
                <a:gd name="T11" fmla="*/ 150 h 168"/>
                <a:gd name="T12" fmla="*/ 44 w 168"/>
                <a:gd name="T13" fmla="*/ 150 h 168"/>
                <a:gd name="T14" fmla="*/ 49 w 168"/>
                <a:gd name="T15" fmla="*/ 156 h 168"/>
                <a:gd name="T16" fmla="*/ 52 w 168"/>
                <a:gd name="T17" fmla="*/ 156 h 168"/>
                <a:gd name="T18" fmla="*/ 57 w 168"/>
                <a:gd name="T19" fmla="*/ 155 h 168"/>
                <a:gd name="T20" fmla="*/ 60 w 168"/>
                <a:gd name="T21" fmla="*/ 156 h 168"/>
                <a:gd name="T22" fmla="*/ 69 w 168"/>
                <a:gd name="T23" fmla="*/ 159 h 168"/>
                <a:gd name="T24" fmla="*/ 82 w 168"/>
                <a:gd name="T25" fmla="*/ 159 h 168"/>
                <a:gd name="T26" fmla="*/ 89 w 168"/>
                <a:gd name="T27" fmla="*/ 166 h 168"/>
                <a:gd name="T28" fmla="*/ 91 w 168"/>
                <a:gd name="T29" fmla="*/ 168 h 168"/>
                <a:gd name="T30" fmla="*/ 91 w 168"/>
                <a:gd name="T31" fmla="*/ 167 h 168"/>
                <a:gd name="T32" fmla="*/ 91 w 168"/>
                <a:gd name="T33" fmla="*/ 165 h 168"/>
                <a:gd name="T34" fmla="*/ 105 w 168"/>
                <a:gd name="T35" fmla="*/ 157 h 168"/>
                <a:gd name="T36" fmla="*/ 107 w 168"/>
                <a:gd name="T37" fmla="*/ 152 h 168"/>
                <a:gd name="T38" fmla="*/ 110 w 168"/>
                <a:gd name="T39" fmla="*/ 150 h 168"/>
                <a:gd name="T40" fmla="*/ 123 w 168"/>
                <a:gd name="T41" fmla="*/ 145 h 168"/>
                <a:gd name="T42" fmla="*/ 130 w 168"/>
                <a:gd name="T43" fmla="*/ 139 h 168"/>
                <a:gd name="T44" fmla="*/ 131 w 168"/>
                <a:gd name="T45" fmla="*/ 140 h 168"/>
                <a:gd name="T46" fmla="*/ 134 w 168"/>
                <a:gd name="T47" fmla="*/ 139 h 168"/>
                <a:gd name="T48" fmla="*/ 136 w 168"/>
                <a:gd name="T49" fmla="*/ 136 h 168"/>
                <a:gd name="T50" fmla="*/ 141 w 168"/>
                <a:gd name="T51" fmla="*/ 129 h 168"/>
                <a:gd name="T52" fmla="*/ 146 w 168"/>
                <a:gd name="T53" fmla="*/ 129 h 168"/>
                <a:gd name="T54" fmla="*/ 152 w 168"/>
                <a:gd name="T55" fmla="*/ 122 h 168"/>
                <a:gd name="T56" fmla="*/ 156 w 168"/>
                <a:gd name="T57" fmla="*/ 118 h 168"/>
                <a:gd name="T58" fmla="*/ 156 w 168"/>
                <a:gd name="T59" fmla="*/ 106 h 168"/>
                <a:gd name="T60" fmla="*/ 161 w 168"/>
                <a:gd name="T61" fmla="*/ 106 h 168"/>
                <a:gd name="T62" fmla="*/ 161 w 168"/>
                <a:gd name="T63" fmla="*/ 98 h 168"/>
                <a:gd name="T64" fmla="*/ 161 w 168"/>
                <a:gd name="T65" fmla="*/ 94 h 168"/>
                <a:gd name="T66" fmla="*/ 161 w 168"/>
                <a:gd name="T67" fmla="*/ 89 h 168"/>
                <a:gd name="T68" fmla="*/ 161 w 168"/>
                <a:gd name="T69" fmla="*/ 82 h 168"/>
                <a:gd name="T70" fmla="*/ 161 w 168"/>
                <a:gd name="T71" fmla="*/ 78 h 168"/>
                <a:gd name="T72" fmla="*/ 166 w 168"/>
                <a:gd name="T73" fmla="*/ 65 h 168"/>
                <a:gd name="T74" fmla="*/ 168 w 168"/>
                <a:gd name="T75" fmla="*/ 61 h 168"/>
                <a:gd name="T76" fmla="*/ 168 w 168"/>
                <a:gd name="T77" fmla="*/ 2 h 168"/>
                <a:gd name="T78" fmla="*/ 168 w 168"/>
                <a:gd name="T79" fmla="*/ 0 h 168"/>
                <a:gd name="T80" fmla="*/ 124 w 168"/>
                <a:gd name="T81" fmla="*/ 25 h 168"/>
                <a:gd name="T82" fmla="*/ 112 w 168"/>
                <a:gd name="T83" fmla="*/ 25 h 168"/>
                <a:gd name="T84" fmla="*/ 100 w 168"/>
                <a:gd name="T85" fmla="*/ 29 h 168"/>
                <a:gd name="T86" fmla="*/ 84 w 168"/>
                <a:gd name="T87" fmla="*/ 25 h 168"/>
                <a:gd name="T88" fmla="*/ 77 w 168"/>
                <a:gd name="T89" fmla="*/ 25 h 168"/>
                <a:gd name="T90" fmla="*/ 69 w 168"/>
                <a:gd name="T91" fmla="*/ 17 h 168"/>
                <a:gd name="T92" fmla="*/ 61 w 168"/>
                <a:gd name="T93" fmla="*/ 13 h 168"/>
                <a:gd name="T94" fmla="*/ 62 w 168"/>
                <a:gd name="T95" fmla="*/ 13 h 168"/>
                <a:gd name="T96" fmla="*/ 1 w 168"/>
                <a:gd name="T97" fmla="*/ 13 h 168"/>
                <a:gd name="T98" fmla="*/ 0 w 168"/>
                <a:gd name="T99" fmla="*/ 1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8" h="168">
                  <a:moveTo>
                    <a:pt x="0" y="13"/>
                  </a:moveTo>
                  <a:cubicBezTo>
                    <a:pt x="0" y="138"/>
                    <a:pt x="0" y="138"/>
                    <a:pt x="0" y="138"/>
                  </a:cubicBezTo>
                  <a:cubicBezTo>
                    <a:pt x="0" y="138"/>
                    <a:pt x="0" y="138"/>
                    <a:pt x="0" y="138"/>
                  </a:cubicBezTo>
                  <a:cubicBezTo>
                    <a:pt x="10" y="138"/>
                    <a:pt x="10" y="138"/>
                    <a:pt x="10" y="138"/>
                  </a:cubicBezTo>
                  <a:cubicBezTo>
                    <a:pt x="15" y="144"/>
                    <a:pt x="15" y="144"/>
                    <a:pt x="15" y="144"/>
                  </a:cubicBezTo>
                  <a:cubicBezTo>
                    <a:pt x="20" y="150"/>
                    <a:pt x="20" y="150"/>
                    <a:pt x="20" y="150"/>
                  </a:cubicBezTo>
                  <a:cubicBezTo>
                    <a:pt x="44" y="150"/>
                    <a:pt x="44" y="150"/>
                    <a:pt x="44" y="150"/>
                  </a:cubicBezTo>
                  <a:cubicBezTo>
                    <a:pt x="45" y="151"/>
                    <a:pt x="46" y="156"/>
                    <a:pt x="49" y="156"/>
                  </a:cubicBezTo>
                  <a:cubicBezTo>
                    <a:pt x="52" y="156"/>
                    <a:pt x="52" y="156"/>
                    <a:pt x="52" y="156"/>
                  </a:cubicBezTo>
                  <a:cubicBezTo>
                    <a:pt x="52" y="156"/>
                    <a:pt x="54" y="155"/>
                    <a:pt x="57" y="155"/>
                  </a:cubicBezTo>
                  <a:cubicBezTo>
                    <a:pt x="58" y="155"/>
                    <a:pt x="59" y="156"/>
                    <a:pt x="60" y="156"/>
                  </a:cubicBezTo>
                  <a:cubicBezTo>
                    <a:pt x="63" y="159"/>
                    <a:pt x="69" y="159"/>
                    <a:pt x="69" y="159"/>
                  </a:cubicBezTo>
                  <a:cubicBezTo>
                    <a:pt x="82" y="159"/>
                    <a:pt x="82" y="159"/>
                    <a:pt x="82" y="159"/>
                  </a:cubicBezTo>
                  <a:cubicBezTo>
                    <a:pt x="89" y="166"/>
                    <a:pt x="89" y="166"/>
                    <a:pt x="89" y="166"/>
                  </a:cubicBezTo>
                  <a:cubicBezTo>
                    <a:pt x="91" y="168"/>
                    <a:pt x="91" y="168"/>
                    <a:pt x="91" y="168"/>
                  </a:cubicBezTo>
                  <a:cubicBezTo>
                    <a:pt x="91" y="167"/>
                    <a:pt x="91" y="167"/>
                    <a:pt x="91" y="167"/>
                  </a:cubicBezTo>
                  <a:cubicBezTo>
                    <a:pt x="91" y="165"/>
                    <a:pt x="91" y="165"/>
                    <a:pt x="91" y="165"/>
                  </a:cubicBezTo>
                  <a:cubicBezTo>
                    <a:pt x="92" y="165"/>
                    <a:pt x="100" y="160"/>
                    <a:pt x="105" y="157"/>
                  </a:cubicBezTo>
                  <a:cubicBezTo>
                    <a:pt x="107" y="156"/>
                    <a:pt x="108" y="154"/>
                    <a:pt x="107" y="152"/>
                  </a:cubicBezTo>
                  <a:cubicBezTo>
                    <a:pt x="107" y="151"/>
                    <a:pt x="107" y="150"/>
                    <a:pt x="110" y="150"/>
                  </a:cubicBezTo>
                  <a:cubicBezTo>
                    <a:pt x="116" y="148"/>
                    <a:pt x="123" y="145"/>
                    <a:pt x="123" y="145"/>
                  </a:cubicBezTo>
                  <a:cubicBezTo>
                    <a:pt x="130" y="139"/>
                    <a:pt x="130" y="139"/>
                    <a:pt x="130" y="139"/>
                  </a:cubicBezTo>
                  <a:cubicBezTo>
                    <a:pt x="131" y="140"/>
                    <a:pt x="131" y="140"/>
                    <a:pt x="131" y="140"/>
                  </a:cubicBezTo>
                  <a:cubicBezTo>
                    <a:pt x="132" y="140"/>
                    <a:pt x="133" y="140"/>
                    <a:pt x="134" y="139"/>
                  </a:cubicBezTo>
                  <a:cubicBezTo>
                    <a:pt x="136" y="136"/>
                    <a:pt x="136" y="136"/>
                    <a:pt x="136" y="136"/>
                  </a:cubicBezTo>
                  <a:cubicBezTo>
                    <a:pt x="141" y="129"/>
                    <a:pt x="141" y="129"/>
                    <a:pt x="141" y="129"/>
                  </a:cubicBezTo>
                  <a:cubicBezTo>
                    <a:pt x="146" y="129"/>
                    <a:pt x="146" y="129"/>
                    <a:pt x="146" y="129"/>
                  </a:cubicBezTo>
                  <a:cubicBezTo>
                    <a:pt x="152" y="122"/>
                    <a:pt x="152" y="122"/>
                    <a:pt x="152" y="122"/>
                  </a:cubicBezTo>
                  <a:cubicBezTo>
                    <a:pt x="156" y="118"/>
                    <a:pt x="156" y="118"/>
                    <a:pt x="156" y="118"/>
                  </a:cubicBezTo>
                  <a:cubicBezTo>
                    <a:pt x="156" y="106"/>
                    <a:pt x="156" y="106"/>
                    <a:pt x="156" y="106"/>
                  </a:cubicBezTo>
                  <a:cubicBezTo>
                    <a:pt x="161" y="106"/>
                    <a:pt x="161" y="106"/>
                    <a:pt x="161" y="106"/>
                  </a:cubicBezTo>
                  <a:cubicBezTo>
                    <a:pt x="161" y="98"/>
                    <a:pt x="161" y="98"/>
                    <a:pt x="161" y="98"/>
                  </a:cubicBezTo>
                  <a:cubicBezTo>
                    <a:pt x="161" y="96"/>
                    <a:pt x="161" y="95"/>
                    <a:pt x="161" y="94"/>
                  </a:cubicBezTo>
                  <a:cubicBezTo>
                    <a:pt x="161" y="92"/>
                    <a:pt x="161" y="91"/>
                    <a:pt x="161" y="89"/>
                  </a:cubicBezTo>
                  <a:cubicBezTo>
                    <a:pt x="162" y="87"/>
                    <a:pt x="161" y="84"/>
                    <a:pt x="161" y="82"/>
                  </a:cubicBezTo>
                  <a:cubicBezTo>
                    <a:pt x="161" y="78"/>
                    <a:pt x="161" y="78"/>
                    <a:pt x="161" y="78"/>
                  </a:cubicBezTo>
                  <a:cubicBezTo>
                    <a:pt x="166" y="65"/>
                    <a:pt x="166" y="65"/>
                    <a:pt x="166" y="65"/>
                  </a:cubicBezTo>
                  <a:cubicBezTo>
                    <a:pt x="168" y="61"/>
                    <a:pt x="168" y="61"/>
                    <a:pt x="168" y="61"/>
                  </a:cubicBezTo>
                  <a:cubicBezTo>
                    <a:pt x="168" y="2"/>
                    <a:pt x="168" y="2"/>
                    <a:pt x="168" y="2"/>
                  </a:cubicBezTo>
                  <a:cubicBezTo>
                    <a:pt x="168" y="0"/>
                    <a:pt x="168" y="0"/>
                    <a:pt x="168" y="0"/>
                  </a:cubicBezTo>
                  <a:cubicBezTo>
                    <a:pt x="124" y="25"/>
                    <a:pt x="124" y="25"/>
                    <a:pt x="124" y="25"/>
                  </a:cubicBezTo>
                  <a:cubicBezTo>
                    <a:pt x="112" y="25"/>
                    <a:pt x="112" y="25"/>
                    <a:pt x="112" y="25"/>
                  </a:cubicBezTo>
                  <a:cubicBezTo>
                    <a:pt x="100" y="29"/>
                    <a:pt x="100" y="29"/>
                    <a:pt x="100" y="29"/>
                  </a:cubicBezTo>
                  <a:cubicBezTo>
                    <a:pt x="84" y="25"/>
                    <a:pt x="84" y="25"/>
                    <a:pt x="84" y="25"/>
                  </a:cubicBezTo>
                  <a:cubicBezTo>
                    <a:pt x="77" y="25"/>
                    <a:pt x="77" y="25"/>
                    <a:pt x="77" y="25"/>
                  </a:cubicBezTo>
                  <a:cubicBezTo>
                    <a:pt x="69" y="17"/>
                    <a:pt x="69" y="17"/>
                    <a:pt x="69" y="17"/>
                  </a:cubicBezTo>
                  <a:cubicBezTo>
                    <a:pt x="61" y="13"/>
                    <a:pt x="61" y="13"/>
                    <a:pt x="61" y="13"/>
                  </a:cubicBezTo>
                  <a:cubicBezTo>
                    <a:pt x="62" y="13"/>
                    <a:pt x="62" y="13"/>
                    <a:pt x="62" y="13"/>
                  </a:cubicBezTo>
                  <a:cubicBezTo>
                    <a:pt x="1" y="13"/>
                    <a:pt x="1" y="13"/>
                    <a:pt x="1" y="13"/>
                  </a:cubicBezTo>
                  <a:lnTo>
                    <a:pt x="0" y="13"/>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31" name="North Dakota">
              <a:extLst>
                <a:ext uri="{FF2B5EF4-FFF2-40B4-BE49-F238E27FC236}">
                  <a16:creationId xmlns:a16="http://schemas.microsoft.com/office/drawing/2014/main" id="{2ADA4986-C02C-4F8D-ABB4-4A7139DDC5A4}"/>
                </a:ext>
              </a:extLst>
            </p:cNvPr>
            <p:cNvSpPr>
              <a:spLocks/>
            </p:cNvSpPr>
            <p:nvPr>
              <p:custDataLst>
                <p:tags r:id="rId19"/>
              </p:custDataLst>
            </p:nvPr>
          </p:nvSpPr>
          <p:spPr bwMode="auto">
            <a:xfrm>
              <a:off x="5239963" y="885931"/>
              <a:ext cx="1135172" cy="608546"/>
            </a:xfrm>
            <a:custGeom>
              <a:avLst/>
              <a:gdLst>
                <a:gd name="T0" fmla="*/ 0 w 679"/>
                <a:gd name="T1" fmla="*/ 364 h 364"/>
                <a:gd name="T2" fmla="*/ 2 w 679"/>
                <a:gd name="T3" fmla="*/ 364 h 364"/>
                <a:gd name="T4" fmla="*/ 679 w 679"/>
                <a:gd name="T5" fmla="*/ 364 h 364"/>
                <a:gd name="T6" fmla="*/ 679 w 679"/>
                <a:gd name="T7" fmla="*/ 362 h 364"/>
                <a:gd name="T8" fmla="*/ 679 w 679"/>
                <a:gd name="T9" fmla="*/ 362 h 364"/>
                <a:gd name="T10" fmla="*/ 674 w 679"/>
                <a:gd name="T11" fmla="*/ 319 h 364"/>
                <a:gd name="T12" fmla="*/ 674 w 679"/>
                <a:gd name="T13" fmla="*/ 291 h 364"/>
                <a:gd name="T14" fmla="*/ 645 w 679"/>
                <a:gd name="T15" fmla="*/ 241 h 364"/>
                <a:gd name="T16" fmla="*/ 645 w 679"/>
                <a:gd name="T17" fmla="*/ 163 h 364"/>
                <a:gd name="T18" fmla="*/ 622 w 679"/>
                <a:gd name="T19" fmla="*/ 118 h 364"/>
                <a:gd name="T20" fmla="*/ 622 w 679"/>
                <a:gd name="T21" fmla="*/ 0 h 364"/>
                <a:gd name="T22" fmla="*/ 0 w 679"/>
                <a:gd name="T23" fmla="*/ 0 h 364"/>
                <a:gd name="T24" fmla="*/ 0 w 679"/>
                <a:gd name="T25" fmla="*/ 364 h 364"/>
                <a:gd name="T26" fmla="*/ 0 w 679"/>
                <a:gd name="T27" fmla="*/ 364 h 364"/>
                <a:gd name="T28" fmla="*/ 0 w 679"/>
                <a:gd name="T29" fmla="*/ 364 h 364"/>
                <a:gd name="T30" fmla="*/ 0 w 679"/>
                <a:gd name="T31"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364">
                  <a:moveTo>
                    <a:pt x="0" y="364"/>
                  </a:moveTo>
                  <a:lnTo>
                    <a:pt x="2" y="364"/>
                  </a:lnTo>
                  <a:lnTo>
                    <a:pt x="679" y="364"/>
                  </a:lnTo>
                  <a:lnTo>
                    <a:pt x="679" y="362"/>
                  </a:lnTo>
                  <a:lnTo>
                    <a:pt x="679" y="362"/>
                  </a:lnTo>
                  <a:lnTo>
                    <a:pt x="674" y="319"/>
                  </a:lnTo>
                  <a:lnTo>
                    <a:pt x="674" y="291"/>
                  </a:lnTo>
                  <a:lnTo>
                    <a:pt x="645" y="241"/>
                  </a:lnTo>
                  <a:lnTo>
                    <a:pt x="645" y="163"/>
                  </a:lnTo>
                  <a:lnTo>
                    <a:pt x="622" y="118"/>
                  </a:lnTo>
                  <a:lnTo>
                    <a:pt x="622" y="0"/>
                  </a:lnTo>
                  <a:lnTo>
                    <a:pt x="0" y="0"/>
                  </a:lnTo>
                  <a:lnTo>
                    <a:pt x="0" y="364"/>
                  </a:lnTo>
                  <a:lnTo>
                    <a:pt x="0" y="364"/>
                  </a:lnTo>
                  <a:lnTo>
                    <a:pt x="0" y="364"/>
                  </a:lnTo>
                  <a:lnTo>
                    <a:pt x="0" y="364"/>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32" name="North Carolina">
              <a:extLst>
                <a:ext uri="{FF2B5EF4-FFF2-40B4-BE49-F238E27FC236}">
                  <a16:creationId xmlns:a16="http://schemas.microsoft.com/office/drawing/2014/main" id="{1EFBC9B2-8114-4279-AC3C-46E33FA0DB09}"/>
                </a:ext>
              </a:extLst>
            </p:cNvPr>
            <p:cNvSpPr>
              <a:spLocks/>
            </p:cNvSpPr>
            <p:nvPr>
              <p:custDataLst>
                <p:tags r:id="rId20"/>
              </p:custDataLst>
            </p:nvPr>
          </p:nvSpPr>
          <p:spPr bwMode="auto">
            <a:xfrm>
              <a:off x="8220833" y="3328472"/>
              <a:ext cx="1395977" cy="648669"/>
            </a:xfrm>
            <a:custGeom>
              <a:avLst/>
              <a:gdLst>
                <a:gd name="T0" fmla="*/ 103 w 353"/>
                <a:gd name="T1" fmla="*/ 22 h 164"/>
                <a:gd name="T2" fmla="*/ 95 w 353"/>
                <a:gd name="T3" fmla="*/ 25 h 164"/>
                <a:gd name="T4" fmla="*/ 94 w 353"/>
                <a:gd name="T5" fmla="*/ 29 h 164"/>
                <a:gd name="T6" fmla="*/ 66 w 353"/>
                <a:gd name="T7" fmla="*/ 34 h 164"/>
                <a:gd name="T8" fmla="*/ 50 w 353"/>
                <a:gd name="T9" fmla="*/ 45 h 164"/>
                <a:gd name="T10" fmla="*/ 42 w 353"/>
                <a:gd name="T11" fmla="*/ 48 h 164"/>
                <a:gd name="T12" fmla="*/ 31 w 353"/>
                <a:gd name="T13" fmla="*/ 52 h 164"/>
                <a:gd name="T14" fmla="*/ 19 w 353"/>
                <a:gd name="T15" fmla="*/ 58 h 164"/>
                <a:gd name="T16" fmla="*/ 7 w 353"/>
                <a:gd name="T17" fmla="*/ 65 h 164"/>
                <a:gd name="T18" fmla="*/ 3 w 353"/>
                <a:gd name="T19" fmla="*/ 70 h 164"/>
                <a:gd name="T20" fmla="*/ 0 w 353"/>
                <a:gd name="T21" fmla="*/ 73 h 164"/>
                <a:gd name="T22" fmla="*/ 0 w 353"/>
                <a:gd name="T23" fmla="*/ 78 h 164"/>
                <a:gd name="T24" fmla="*/ 73 w 353"/>
                <a:gd name="T25" fmla="*/ 74 h 164"/>
                <a:gd name="T26" fmla="*/ 70 w 353"/>
                <a:gd name="T27" fmla="*/ 74 h 164"/>
                <a:gd name="T28" fmla="*/ 75 w 353"/>
                <a:gd name="T29" fmla="*/ 71 h 164"/>
                <a:gd name="T30" fmla="*/ 140 w 353"/>
                <a:gd name="T31" fmla="*/ 71 h 164"/>
                <a:gd name="T32" fmla="*/ 154 w 353"/>
                <a:gd name="T33" fmla="*/ 78 h 164"/>
                <a:gd name="T34" fmla="*/ 193 w 353"/>
                <a:gd name="T35" fmla="*/ 88 h 164"/>
                <a:gd name="T36" fmla="*/ 206 w 353"/>
                <a:gd name="T37" fmla="*/ 95 h 164"/>
                <a:gd name="T38" fmla="*/ 211 w 353"/>
                <a:gd name="T39" fmla="*/ 107 h 164"/>
                <a:gd name="T40" fmla="*/ 226 w 353"/>
                <a:gd name="T41" fmla="*/ 122 h 164"/>
                <a:gd name="T42" fmla="*/ 230 w 353"/>
                <a:gd name="T43" fmla="*/ 125 h 164"/>
                <a:gd name="T44" fmla="*/ 239 w 353"/>
                <a:gd name="T45" fmla="*/ 144 h 164"/>
                <a:gd name="T46" fmla="*/ 255 w 353"/>
                <a:gd name="T47" fmla="*/ 163 h 164"/>
                <a:gd name="T48" fmla="*/ 255 w 353"/>
                <a:gd name="T49" fmla="*/ 163 h 164"/>
                <a:gd name="T50" fmla="*/ 255 w 353"/>
                <a:gd name="T51" fmla="*/ 164 h 164"/>
                <a:gd name="T52" fmla="*/ 271 w 353"/>
                <a:gd name="T53" fmla="*/ 152 h 164"/>
                <a:gd name="T54" fmla="*/ 298 w 353"/>
                <a:gd name="T55" fmla="*/ 133 h 164"/>
                <a:gd name="T56" fmla="*/ 325 w 353"/>
                <a:gd name="T57" fmla="*/ 125 h 164"/>
                <a:gd name="T58" fmla="*/ 325 w 353"/>
                <a:gd name="T59" fmla="*/ 113 h 164"/>
                <a:gd name="T60" fmla="*/ 317 w 353"/>
                <a:gd name="T61" fmla="*/ 117 h 164"/>
                <a:gd name="T62" fmla="*/ 314 w 353"/>
                <a:gd name="T63" fmla="*/ 113 h 164"/>
                <a:gd name="T64" fmla="*/ 317 w 353"/>
                <a:gd name="T65" fmla="*/ 105 h 164"/>
                <a:gd name="T66" fmla="*/ 321 w 353"/>
                <a:gd name="T67" fmla="*/ 98 h 164"/>
                <a:gd name="T68" fmla="*/ 317 w 353"/>
                <a:gd name="T69" fmla="*/ 94 h 164"/>
                <a:gd name="T70" fmla="*/ 325 w 353"/>
                <a:gd name="T71" fmla="*/ 94 h 164"/>
                <a:gd name="T72" fmla="*/ 337 w 353"/>
                <a:gd name="T73" fmla="*/ 98 h 164"/>
                <a:gd name="T74" fmla="*/ 349 w 353"/>
                <a:gd name="T75" fmla="*/ 86 h 164"/>
                <a:gd name="T76" fmla="*/ 349 w 353"/>
                <a:gd name="T77" fmla="*/ 74 h 164"/>
                <a:gd name="T78" fmla="*/ 341 w 353"/>
                <a:gd name="T79" fmla="*/ 82 h 164"/>
                <a:gd name="T80" fmla="*/ 337 w 353"/>
                <a:gd name="T81" fmla="*/ 70 h 164"/>
                <a:gd name="T82" fmla="*/ 314 w 353"/>
                <a:gd name="T83" fmla="*/ 55 h 164"/>
                <a:gd name="T84" fmla="*/ 317 w 353"/>
                <a:gd name="T85" fmla="*/ 62 h 164"/>
                <a:gd name="T86" fmla="*/ 325 w 353"/>
                <a:gd name="T87" fmla="*/ 66 h 164"/>
                <a:gd name="T88" fmla="*/ 337 w 353"/>
                <a:gd name="T89" fmla="*/ 59 h 164"/>
                <a:gd name="T90" fmla="*/ 346 w 353"/>
                <a:gd name="T91" fmla="*/ 59 h 164"/>
                <a:gd name="T92" fmla="*/ 347 w 353"/>
                <a:gd name="T93" fmla="*/ 57 h 164"/>
                <a:gd name="T94" fmla="*/ 341 w 353"/>
                <a:gd name="T95" fmla="*/ 47 h 164"/>
                <a:gd name="T96" fmla="*/ 345 w 353"/>
                <a:gd name="T97" fmla="*/ 23 h 164"/>
                <a:gd name="T98" fmla="*/ 329 w 353"/>
                <a:gd name="T99" fmla="*/ 23 h 164"/>
                <a:gd name="T100" fmla="*/ 321 w 353"/>
                <a:gd name="T101" fmla="*/ 16 h 164"/>
                <a:gd name="T102" fmla="*/ 333 w 353"/>
                <a:gd name="T103" fmla="*/ 16 h 164"/>
                <a:gd name="T104" fmla="*/ 325 w 353"/>
                <a:gd name="T105" fmla="*/ 12 h 164"/>
                <a:gd name="T106" fmla="*/ 325 w 353"/>
                <a:gd name="T107" fmla="*/ 4 h 164"/>
                <a:gd name="T108" fmla="*/ 106 w 353"/>
                <a:gd name="T109"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3" h="164">
                  <a:moveTo>
                    <a:pt x="106" y="15"/>
                  </a:moveTo>
                  <a:cubicBezTo>
                    <a:pt x="103" y="22"/>
                    <a:pt x="103" y="22"/>
                    <a:pt x="103" y="22"/>
                  </a:cubicBezTo>
                  <a:cubicBezTo>
                    <a:pt x="97" y="22"/>
                    <a:pt x="97" y="22"/>
                    <a:pt x="97" y="22"/>
                  </a:cubicBezTo>
                  <a:cubicBezTo>
                    <a:pt x="95" y="25"/>
                    <a:pt x="95" y="25"/>
                    <a:pt x="95" y="25"/>
                  </a:cubicBezTo>
                  <a:cubicBezTo>
                    <a:pt x="94" y="26"/>
                    <a:pt x="94" y="27"/>
                    <a:pt x="94" y="28"/>
                  </a:cubicBezTo>
                  <a:cubicBezTo>
                    <a:pt x="94" y="29"/>
                    <a:pt x="94" y="29"/>
                    <a:pt x="94" y="29"/>
                  </a:cubicBezTo>
                  <a:cubicBezTo>
                    <a:pt x="84" y="34"/>
                    <a:pt x="84" y="34"/>
                    <a:pt x="84" y="34"/>
                  </a:cubicBezTo>
                  <a:cubicBezTo>
                    <a:pt x="66" y="34"/>
                    <a:pt x="66" y="34"/>
                    <a:pt x="66" y="34"/>
                  </a:cubicBezTo>
                  <a:cubicBezTo>
                    <a:pt x="50" y="41"/>
                    <a:pt x="50" y="41"/>
                    <a:pt x="50" y="41"/>
                  </a:cubicBezTo>
                  <a:cubicBezTo>
                    <a:pt x="50" y="45"/>
                    <a:pt x="50" y="45"/>
                    <a:pt x="50" y="45"/>
                  </a:cubicBezTo>
                  <a:cubicBezTo>
                    <a:pt x="46" y="45"/>
                    <a:pt x="46" y="45"/>
                    <a:pt x="46" y="45"/>
                  </a:cubicBezTo>
                  <a:cubicBezTo>
                    <a:pt x="42" y="48"/>
                    <a:pt x="42" y="48"/>
                    <a:pt x="42" y="48"/>
                  </a:cubicBezTo>
                  <a:cubicBezTo>
                    <a:pt x="39" y="48"/>
                    <a:pt x="39" y="48"/>
                    <a:pt x="39" y="48"/>
                  </a:cubicBezTo>
                  <a:cubicBezTo>
                    <a:pt x="31" y="52"/>
                    <a:pt x="31" y="52"/>
                    <a:pt x="31" y="52"/>
                  </a:cubicBezTo>
                  <a:cubicBezTo>
                    <a:pt x="27" y="58"/>
                    <a:pt x="27" y="58"/>
                    <a:pt x="27" y="58"/>
                  </a:cubicBezTo>
                  <a:cubicBezTo>
                    <a:pt x="19" y="58"/>
                    <a:pt x="19" y="58"/>
                    <a:pt x="19" y="58"/>
                  </a:cubicBezTo>
                  <a:cubicBezTo>
                    <a:pt x="15" y="61"/>
                    <a:pt x="15" y="61"/>
                    <a:pt x="15" y="61"/>
                  </a:cubicBezTo>
                  <a:cubicBezTo>
                    <a:pt x="15" y="61"/>
                    <a:pt x="9" y="65"/>
                    <a:pt x="7" y="65"/>
                  </a:cubicBezTo>
                  <a:cubicBezTo>
                    <a:pt x="5" y="65"/>
                    <a:pt x="4" y="68"/>
                    <a:pt x="3" y="70"/>
                  </a:cubicBezTo>
                  <a:cubicBezTo>
                    <a:pt x="3" y="70"/>
                    <a:pt x="3" y="70"/>
                    <a:pt x="3" y="70"/>
                  </a:cubicBezTo>
                  <a:cubicBezTo>
                    <a:pt x="1" y="72"/>
                    <a:pt x="1" y="72"/>
                    <a:pt x="1" y="72"/>
                  </a:cubicBezTo>
                  <a:cubicBezTo>
                    <a:pt x="0" y="73"/>
                    <a:pt x="0" y="73"/>
                    <a:pt x="0" y="73"/>
                  </a:cubicBezTo>
                  <a:cubicBezTo>
                    <a:pt x="0" y="73"/>
                    <a:pt x="0" y="74"/>
                    <a:pt x="0" y="75"/>
                  </a:cubicBezTo>
                  <a:cubicBezTo>
                    <a:pt x="0" y="78"/>
                    <a:pt x="0" y="78"/>
                    <a:pt x="0" y="78"/>
                  </a:cubicBezTo>
                  <a:cubicBezTo>
                    <a:pt x="55" y="78"/>
                    <a:pt x="55" y="78"/>
                    <a:pt x="55" y="78"/>
                  </a:cubicBezTo>
                  <a:cubicBezTo>
                    <a:pt x="73" y="74"/>
                    <a:pt x="73" y="74"/>
                    <a:pt x="73" y="74"/>
                  </a:cubicBezTo>
                  <a:cubicBezTo>
                    <a:pt x="73" y="74"/>
                    <a:pt x="73" y="74"/>
                    <a:pt x="73" y="74"/>
                  </a:cubicBezTo>
                  <a:cubicBezTo>
                    <a:pt x="70" y="74"/>
                    <a:pt x="70" y="74"/>
                    <a:pt x="70" y="74"/>
                  </a:cubicBezTo>
                  <a:cubicBezTo>
                    <a:pt x="73" y="72"/>
                    <a:pt x="73" y="72"/>
                    <a:pt x="73" y="72"/>
                  </a:cubicBezTo>
                  <a:cubicBezTo>
                    <a:pt x="73" y="72"/>
                    <a:pt x="74" y="71"/>
                    <a:pt x="75" y="71"/>
                  </a:cubicBezTo>
                  <a:cubicBezTo>
                    <a:pt x="76" y="71"/>
                    <a:pt x="78" y="70"/>
                    <a:pt x="95" y="70"/>
                  </a:cubicBezTo>
                  <a:cubicBezTo>
                    <a:pt x="109" y="70"/>
                    <a:pt x="127" y="70"/>
                    <a:pt x="140" y="71"/>
                  </a:cubicBezTo>
                  <a:cubicBezTo>
                    <a:pt x="140" y="71"/>
                    <a:pt x="140" y="71"/>
                    <a:pt x="140" y="71"/>
                  </a:cubicBezTo>
                  <a:cubicBezTo>
                    <a:pt x="154" y="78"/>
                    <a:pt x="154" y="78"/>
                    <a:pt x="154" y="78"/>
                  </a:cubicBezTo>
                  <a:cubicBezTo>
                    <a:pt x="165" y="88"/>
                    <a:pt x="165" y="88"/>
                    <a:pt x="165" y="88"/>
                  </a:cubicBezTo>
                  <a:cubicBezTo>
                    <a:pt x="193" y="88"/>
                    <a:pt x="193" y="88"/>
                    <a:pt x="193" y="88"/>
                  </a:cubicBezTo>
                  <a:cubicBezTo>
                    <a:pt x="198" y="90"/>
                    <a:pt x="198" y="90"/>
                    <a:pt x="198" y="90"/>
                  </a:cubicBezTo>
                  <a:cubicBezTo>
                    <a:pt x="206" y="95"/>
                    <a:pt x="206" y="95"/>
                    <a:pt x="206" y="95"/>
                  </a:cubicBezTo>
                  <a:cubicBezTo>
                    <a:pt x="211" y="99"/>
                    <a:pt x="211" y="99"/>
                    <a:pt x="211" y="99"/>
                  </a:cubicBezTo>
                  <a:cubicBezTo>
                    <a:pt x="211" y="107"/>
                    <a:pt x="211" y="107"/>
                    <a:pt x="211" y="107"/>
                  </a:cubicBezTo>
                  <a:cubicBezTo>
                    <a:pt x="220" y="114"/>
                    <a:pt x="220" y="114"/>
                    <a:pt x="220" y="114"/>
                  </a:cubicBezTo>
                  <a:cubicBezTo>
                    <a:pt x="226" y="122"/>
                    <a:pt x="226" y="122"/>
                    <a:pt x="226" y="122"/>
                  </a:cubicBezTo>
                  <a:cubicBezTo>
                    <a:pt x="230" y="125"/>
                    <a:pt x="230" y="125"/>
                    <a:pt x="230" y="125"/>
                  </a:cubicBezTo>
                  <a:cubicBezTo>
                    <a:pt x="230" y="125"/>
                    <a:pt x="230" y="125"/>
                    <a:pt x="230" y="125"/>
                  </a:cubicBezTo>
                  <a:cubicBezTo>
                    <a:pt x="239" y="132"/>
                    <a:pt x="239" y="132"/>
                    <a:pt x="239" y="132"/>
                  </a:cubicBezTo>
                  <a:cubicBezTo>
                    <a:pt x="239" y="144"/>
                    <a:pt x="239" y="144"/>
                    <a:pt x="239" y="144"/>
                  </a:cubicBezTo>
                  <a:cubicBezTo>
                    <a:pt x="254" y="163"/>
                    <a:pt x="254" y="163"/>
                    <a:pt x="254" y="163"/>
                  </a:cubicBezTo>
                  <a:cubicBezTo>
                    <a:pt x="255" y="163"/>
                    <a:pt x="255" y="163"/>
                    <a:pt x="255" y="163"/>
                  </a:cubicBezTo>
                  <a:cubicBezTo>
                    <a:pt x="255" y="163"/>
                    <a:pt x="255" y="163"/>
                    <a:pt x="255" y="163"/>
                  </a:cubicBezTo>
                  <a:cubicBezTo>
                    <a:pt x="255" y="163"/>
                    <a:pt x="255" y="163"/>
                    <a:pt x="255" y="163"/>
                  </a:cubicBezTo>
                  <a:cubicBezTo>
                    <a:pt x="255" y="163"/>
                    <a:pt x="255" y="163"/>
                    <a:pt x="255" y="163"/>
                  </a:cubicBezTo>
                  <a:cubicBezTo>
                    <a:pt x="255" y="164"/>
                    <a:pt x="255" y="164"/>
                    <a:pt x="255" y="164"/>
                  </a:cubicBezTo>
                  <a:cubicBezTo>
                    <a:pt x="271" y="160"/>
                    <a:pt x="271" y="160"/>
                    <a:pt x="271" y="160"/>
                  </a:cubicBezTo>
                  <a:cubicBezTo>
                    <a:pt x="271" y="152"/>
                    <a:pt x="271" y="152"/>
                    <a:pt x="271" y="152"/>
                  </a:cubicBezTo>
                  <a:cubicBezTo>
                    <a:pt x="278" y="141"/>
                    <a:pt x="278" y="141"/>
                    <a:pt x="278" y="141"/>
                  </a:cubicBezTo>
                  <a:cubicBezTo>
                    <a:pt x="298" y="133"/>
                    <a:pt x="298" y="133"/>
                    <a:pt x="298" y="133"/>
                  </a:cubicBezTo>
                  <a:cubicBezTo>
                    <a:pt x="314" y="133"/>
                    <a:pt x="314" y="133"/>
                    <a:pt x="314" y="133"/>
                  </a:cubicBezTo>
                  <a:cubicBezTo>
                    <a:pt x="325" y="125"/>
                    <a:pt x="325" y="125"/>
                    <a:pt x="325" y="125"/>
                  </a:cubicBezTo>
                  <a:cubicBezTo>
                    <a:pt x="325" y="121"/>
                    <a:pt x="325" y="121"/>
                    <a:pt x="325" y="121"/>
                  </a:cubicBezTo>
                  <a:cubicBezTo>
                    <a:pt x="325" y="113"/>
                    <a:pt x="325" y="113"/>
                    <a:pt x="325" y="113"/>
                  </a:cubicBezTo>
                  <a:cubicBezTo>
                    <a:pt x="317" y="113"/>
                    <a:pt x="317" y="113"/>
                    <a:pt x="317" y="113"/>
                  </a:cubicBezTo>
                  <a:cubicBezTo>
                    <a:pt x="317" y="117"/>
                    <a:pt x="317" y="117"/>
                    <a:pt x="317" y="117"/>
                  </a:cubicBezTo>
                  <a:cubicBezTo>
                    <a:pt x="314" y="117"/>
                    <a:pt x="314" y="117"/>
                    <a:pt x="314" y="117"/>
                  </a:cubicBezTo>
                  <a:cubicBezTo>
                    <a:pt x="314" y="113"/>
                    <a:pt x="314" y="113"/>
                    <a:pt x="314" y="113"/>
                  </a:cubicBezTo>
                  <a:cubicBezTo>
                    <a:pt x="317" y="109"/>
                    <a:pt x="317" y="109"/>
                    <a:pt x="317" y="109"/>
                  </a:cubicBezTo>
                  <a:cubicBezTo>
                    <a:pt x="317" y="105"/>
                    <a:pt x="317" y="105"/>
                    <a:pt x="317" y="105"/>
                  </a:cubicBezTo>
                  <a:cubicBezTo>
                    <a:pt x="321" y="102"/>
                    <a:pt x="321" y="102"/>
                    <a:pt x="321" y="102"/>
                  </a:cubicBezTo>
                  <a:cubicBezTo>
                    <a:pt x="321" y="98"/>
                    <a:pt x="321" y="98"/>
                    <a:pt x="321" y="98"/>
                  </a:cubicBezTo>
                  <a:cubicBezTo>
                    <a:pt x="310" y="94"/>
                    <a:pt x="310" y="94"/>
                    <a:pt x="310" y="94"/>
                  </a:cubicBezTo>
                  <a:cubicBezTo>
                    <a:pt x="317" y="94"/>
                    <a:pt x="317" y="94"/>
                    <a:pt x="317" y="94"/>
                  </a:cubicBezTo>
                  <a:cubicBezTo>
                    <a:pt x="321" y="90"/>
                    <a:pt x="321" y="90"/>
                    <a:pt x="321" y="90"/>
                  </a:cubicBezTo>
                  <a:cubicBezTo>
                    <a:pt x="325" y="94"/>
                    <a:pt x="325" y="94"/>
                    <a:pt x="325" y="94"/>
                  </a:cubicBezTo>
                  <a:cubicBezTo>
                    <a:pt x="329" y="98"/>
                    <a:pt x="329" y="98"/>
                    <a:pt x="329" y="98"/>
                  </a:cubicBezTo>
                  <a:cubicBezTo>
                    <a:pt x="337" y="98"/>
                    <a:pt x="337" y="98"/>
                    <a:pt x="337" y="98"/>
                  </a:cubicBezTo>
                  <a:cubicBezTo>
                    <a:pt x="341" y="98"/>
                    <a:pt x="341" y="98"/>
                    <a:pt x="341" y="98"/>
                  </a:cubicBezTo>
                  <a:cubicBezTo>
                    <a:pt x="349" y="86"/>
                    <a:pt x="349" y="86"/>
                    <a:pt x="349" y="86"/>
                  </a:cubicBezTo>
                  <a:cubicBezTo>
                    <a:pt x="353" y="86"/>
                    <a:pt x="353" y="86"/>
                    <a:pt x="353" y="86"/>
                  </a:cubicBezTo>
                  <a:cubicBezTo>
                    <a:pt x="349" y="74"/>
                    <a:pt x="349" y="74"/>
                    <a:pt x="349" y="74"/>
                  </a:cubicBezTo>
                  <a:cubicBezTo>
                    <a:pt x="349" y="70"/>
                    <a:pt x="349" y="70"/>
                    <a:pt x="349" y="70"/>
                  </a:cubicBezTo>
                  <a:cubicBezTo>
                    <a:pt x="341" y="82"/>
                    <a:pt x="341" y="82"/>
                    <a:pt x="341" y="82"/>
                  </a:cubicBezTo>
                  <a:cubicBezTo>
                    <a:pt x="337" y="78"/>
                    <a:pt x="337" y="78"/>
                    <a:pt x="337" y="78"/>
                  </a:cubicBezTo>
                  <a:cubicBezTo>
                    <a:pt x="337" y="70"/>
                    <a:pt x="337" y="70"/>
                    <a:pt x="337" y="70"/>
                  </a:cubicBezTo>
                  <a:cubicBezTo>
                    <a:pt x="317" y="70"/>
                    <a:pt x="317" y="70"/>
                    <a:pt x="317" y="70"/>
                  </a:cubicBezTo>
                  <a:cubicBezTo>
                    <a:pt x="314" y="55"/>
                    <a:pt x="314" y="55"/>
                    <a:pt x="314" y="55"/>
                  </a:cubicBezTo>
                  <a:cubicBezTo>
                    <a:pt x="317" y="55"/>
                    <a:pt x="317" y="55"/>
                    <a:pt x="317" y="55"/>
                  </a:cubicBezTo>
                  <a:cubicBezTo>
                    <a:pt x="317" y="62"/>
                    <a:pt x="317" y="62"/>
                    <a:pt x="317" y="62"/>
                  </a:cubicBezTo>
                  <a:cubicBezTo>
                    <a:pt x="321" y="66"/>
                    <a:pt x="321" y="66"/>
                    <a:pt x="321" y="66"/>
                  </a:cubicBezTo>
                  <a:cubicBezTo>
                    <a:pt x="325" y="66"/>
                    <a:pt x="325" y="66"/>
                    <a:pt x="325" y="66"/>
                  </a:cubicBezTo>
                  <a:cubicBezTo>
                    <a:pt x="333" y="59"/>
                    <a:pt x="333" y="59"/>
                    <a:pt x="333" y="59"/>
                  </a:cubicBezTo>
                  <a:cubicBezTo>
                    <a:pt x="337" y="59"/>
                    <a:pt x="337" y="59"/>
                    <a:pt x="337" y="59"/>
                  </a:cubicBezTo>
                  <a:cubicBezTo>
                    <a:pt x="341" y="59"/>
                    <a:pt x="341" y="59"/>
                    <a:pt x="341" y="59"/>
                  </a:cubicBezTo>
                  <a:cubicBezTo>
                    <a:pt x="346" y="59"/>
                    <a:pt x="346" y="59"/>
                    <a:pt x="346" y="59"/>
                  </a:cubicBezTo>
                  <a:cubicBezTo>
                    <a:pt x="346" y="57"/>
                    <a:pt x="346" y="57"/>
                    <a:pt x="346" y="57"/>
                  </a:cubicBezTo>
                  <a:cubicBezTo>
                    <a:pt x="347" y="57"/>
                    <a:pt x="347" y="57"/>
                    <a:pt x="347" y="57"/>
                  </a:cubicBezTo>
                  <a:cubicBezTo>
                    <a:pt x="345" y="47"/>
                    <a:pt x="345" y="47"/>
                    <a:pt x="345" y="47"/>
                  </a:cubicBezTo>
                  <a:cubicBezTo>
                    <a:pt x="341" y="47"/>
                    <a:pt x="341" y="47"/>
                    <a:pt x="341" y="47"/>
                  </a:cubicBezTo>
                  <a:cubicBezTo>
                    <a:pt x="345" y="35"/>
                    <a:pt x="345" y="35"/>
                    <a:pt x="345" y="35"/>
                  </a:cubicBezTo>
                  <a:cubicBezTo>
                    <a:pt x="345" y="23"/>
                    <a:pt x="345" y="23"/>
                    <a:pt x="345" y="23"/>
                  </a:cubicBezTo>
                  <a:cubicBezTo>
                    <a:pt x="333" y="23"/>
                    <a:pt x="333" y="23"/>
                    <a:pt x="333" y="23"/>
                  </a:cubicBezTo>
                  <a:cubicBezTo>
                    <a:pt x="329" y="23"/>
                    <a:pt x="329" y="23"/>
                    <a:pt x="329" y="23"/>
                  </a:cubicBezTo>
                  <a:cubicBezTo>
                    <a:pt x="321" y="20"/>
                    <a:pt x="321" y="20"/>
                    <a:pt x="321" y="20"/>
                  </a:cubicBezTo>
                  <a:cubicBezTo>
                    <a:pt x="321" y="16"/>
                    <a:pt x="321" y="16"/>
                    <a:pt x="321" y="16"/>
                  </a:cubicBezTo>
                  <a:cubicBezTo>
                    <a:pt x="329" y="16"/>
                    <a:pt x="329" y="16"/>
                    <a:pt x="329" y="16"/>
                  </a:cubicBezTo>
                  <a:cubicBezTo>
                    <a:pt x="333" y="16"/>
                    <a:pt x="333" y="16"/>
                    <a:pt x="333" y="16"/>
                  </a:cubicBezTo>
                  <a:cubicBezTo>
                    <a:pt x="329" y="12"/>
                    <a:pt x="329" y="12"/>
                    <a:pt x="329" y="12"/>
                  </a:cubicBezTo>
                  <a:cubicBezTo>
                    <a:pt x="325" y="12"/>
                    <a:pt x="325" y="12"/>
                    <a:pt x="325" y="12"/>
                  </a:cubicBezTo>
                  <a:cubicBezTo>
                    <a:pt x="325" y="8"/>
                    <a:pt x="325" y="8"/>
                    <a:pt x="325" y="8"/>
                  </a:cubicBezTo>
                  <a:cubicBezTo>
                    <a:pt x="325" y="4"/>
                    <a:pt x="325" y="4"/>
                    <a:pt x="325" y="4"/>
                  </a:cubicBezTo>
                  <a:cubicBezTo>
                    <a:pt x="329" y="0"/>
                    <a:pt x="329" y="0"/>
                    <a:pt x="329" y="0"/>
                  </a:cubicBezTo>
                  <a:cubicBezTo>
                    <a:pt x="106" y="0"/>
                    <a:pt x="106" y="0"/>
                    <a:pt x="106" y="0"/>
                  </a:cubicBezTo>
                  <a:lnTo>
                    <a:pt x="106" y="15"/>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33" name="New York">
              <a:extLst>
                <a:ext uri="{FF2B5EF4-FFF2-40B4-BE49-F238E27FC236}">
                  <a16:creationId xmlns:a16="http://schemas.microsoft.com/office/drawing/2014/main" id="{E262CE5B-BF20-49B2-A3F6-EBD521F3B286}"/>
                </a:ext>
              </a:extLst>
            </p:cNvPr>
            <p:cNvSpPr>
              <a:spLocks noEditPoints="1"/>
            </p:cNvSpPr>
            <p:nvPr>
              <p:custDataLst>
                <p:tags r:id="rId21"/>
              </p:custDataLst>
            </p:nvPr>
          </p:nvSpPr>
          <p:spPr bwMode="auto">
            <a:xfrm>
              <a:off x="8948079" y="1783703"/>
              <a:ext cx="1203717" cy="896100"/>
            </a:xfrm>
            <a:custGeom>
              <a:avLst/>
              <a:gdLst>
                <a:gd name="T0" fmla="*/ 269 w 304"/>
                <a:gd name="T1" fmla="*/ 190 h 226"/>
                <a:gd name="T2" fmla="*/ 269 w 304"/>
                <a:gd name="T3" fmla="*/ 135 h 226"/>
                <a:gd name="T4" fmla="*/ 273 w 304"/>
                <a:gd name="T5" fmla="*/ 106 h 226"/>
                <a:gd name="T6" fmla="*/ 269 w 304"/>
                <a:gd name="T7" fmla="*/ 0 h 226"/>
                <a:gd name="T8" fmla="*/ 169 w 304"/>
                <a:gd name="T9" fmla="*/ 19 h 226"/>
                <a:gd name="T10" fmla="*/ 141 w 304"/>
                <a:gd name="T11" fmla="*/ 47 h 226"/>
                <a:gd name="T12" fmla="*/ 149 w 304"/>
                <a:gd name="T13" fmla="*/ 54 h 226"/>
                <a:gd name="T14" fmla="*/ 145 w 304"/>
                <a:gd name="T15" fmla="*/ 62 h 226"/>
                <a:gd name="T16" fmla="*/ 149 w 304"/>
                <a:gd name="T17" fmla="*/ 78 h 226"/>
                <a:gd name="T18" fmla="*/ 118 w 304"/>
                <a:gd name="T19" fmla="*/ 90 h 226"/>
                <a:gd name="T20" fmla="*/ 94 w 304"/>
                <a:gd name="T21" fmla="*/ 93 h 226"/>
                <a:gd name="T22" fmla="*/ 36 w 304"/>
                <a:gd name="T23" fmla="*/ 93 h 226"/>
                <a:gd name="T24" fmla="*/ 32 w 304"/>
                <a:gd name="T25" fmla="*/ 129 h 226"/>
                <a:gd name="T26" fmla="*/ 0 w 304"/>
                <a:gd name="T27" fmla="*/ 148 h 226"/>
                <a:gd name="T28" fmla="*/ 179 w 304"/>
                <a:gd name="T29" fmla="*/ 150 h 226"/>
                <a:gd name="T30" fmla="*/ 179 w 304"/>
                <a:gd name="T31" fmla="*/ 172 h 226"/>
                <a:gd name="T32" fmla="*/ 188 w 304"/>
                <a:gd name="T33" fmla="*/ 178 h 226"/>
                <a:gd name="T34" fmla="*/ 198 w 304"/>
                <a:gd name="T35" fmla="*/ 193 h 226"/>
                <a:gd name="T36" fmla="*/ 214 w 304"/>
                <a:gd name="T37" fmla="*/ 202 h 226"/>
                <a:gd name="T38" fmla="*/ 236 w 304"/>
                <a:gd name="T39" fmla="*/ 219 h 226"/>
                <a:gd name="T40" fmla="*/ 247 w 304"/>
                <a:gd name="T41" fmla="*/ 210 h 226"/>
                <a:gd name="T42" fmla="*/ 239 w 304"/>
                <a:gd name="T43" fmla="*/ 220 h 226"/>
                <a:gd name="T44" fmla="*/ 238 w 304"/>
                <a:gd name="T45" fmla="*/ 222 h 226"/>
                <a:gd name="T46" fmla="*/ 236 w 304"/>
                <a:gd name="T47" fmla="*/ 225 h 226"/>
                <a:gd name="T48" fmla="*/ 239 w 304"/>
                <a:gd name="T49" fmla="*/ 225 h 226"/>
                <a:gd name="T50" fmla="*/ 241 w 304"/>
                <a:gd name="T51" fmla="*/ 223 h 226"/>
                <a:gd name="T52" fmla="*/ 242 w 304"/>
                <a:gd name="T53" fmla="*/ 221 h 226"/>
                <a:gd name="T54" fmla="*/ 299 w 304"/>
                <a:gd name="T55" fmla="*/ 200 h 226"/>
                <a:gd name="T56" fmla="*/ 298 w 304"/>
                <a:gd name="T57" fmla="*/ 200 h 226"/>
                <a:gd name="T58" fmla="*/ 299 w 304"/>
                <a:gd name="T59" fmla="*/ 200 h 226"/>
                <a:gd name="T60" fmla="*/ 302 w 304"/>
                <a:gd name="T61" fmla="*/ 207 h 226"/>
                <a:gd name="T62" fmla="*/ 298 w 304"/>
                <a:gd name="T63" fmla="*/ 209 h 226"/>
                <a:gd name="T64" fmla="*/ 296 w 304"/>
                <a:gd name="T65" fmla="*/ 208 h 226"/>
                <a:gd name="T66" fmla="*/ 294 w 304"/>
                <a:gd name="T67" fmla="*/ 209 h 226"/>
                <a:gd name="T68" fmla="*/ 291 w 304"/>
                <a:gd name="T69" fmla="*/ 209 h 226"/>
                <a:gd name="T70" fmla="*/ 288 w 304"/>
                <a:gd name="T71" fmla="*/ 212 h 226"/>
                <a:gd name="T72" fmla="*/ 284 w 304"/>
                <a:gd name="T73" fmla="*/ 212 h 226"/>
                <a:gd name="T74" fmla="*/ 290 w 304"/>
                <a:gd name="T75" fmla="*/ 207 h 226"/>
                <a:gd name="T76" fmla="*/ 290 w 304"/>
                <a:gd name="T77" fmla="*/ 205 h 226"/>
                <a:gd name="T78" fmla="*/ 284 w 304"/>
                <a:gd name="T79" fmla="*/ 209 h 226"/>
                <a:gd name="T80" fmla="*/ 270 w 304"/>
                <a:gd name="T81" fmla="*/ 211 h 226"/>
                <a:gd name="T82" fmla="*/ 264 w 304"/>
                <a:gd name="T83" fmla="*/ 212 h 226"/>
                <a:gd name="T84" fmla="*/ 259 w 304"/>
                <a:gd name="T85" fmla="*/ 212 h 226"/>
                <a:gd name="T86" fmla="*/ 251 w 304"/>
                <a:gd name="T87" fmla="*/ 216 h 226"/>
                <a:gd name="T88" fmla="*/ 247 w 304"/>
                <a:gd name="T89" fmla="*/ 216 h 226"/>
                <a:gd name="T90" fmla="*/ 244 w 304"/>
                <a:gd name="T91" fmla="*/ 219 h 226"/>
                <a:gd name="T92" fmla="*/ 244 w 304"/>
                <a:gd name="T93" fmla="*/ 221 h 226"/>
                <a:gd name="T94" fmla="*/ 245 w 304"/>
                <a:gd name="T95" fmla="*/ 223 h 226"/>
                <a:gd name="T96" fmla="*/ 250 w 304"/>
                <a:gd name="T97" fmla="*/ 223 h 226"/>
                <a:gd name="T98" fmla="*/ 253 w 304"/>
                <a:gd name="T99" fmla="*/ 222 h 226"/>
                <a:gd name="T100" fmla="*/ 256 w 304"/>
                <a:gd name="T101" fmla="*/ 222 h 226"/>
                <a:gd name="T102" fmla="*/ 259 w 304"/>
                <a:gd name="T103" fmla="*/ 222 h 226"/>
                <a:gd name="T104" fmla="*/ 264 w 304"/>
                <a:gd name="T105" fmla="*/ 221 h 226"/>
                <a:gd name="T106" fmla="*/ 269 w 304"/>
                <a:gd name="T107" fmla="*/ 221 h 226"/>
                <a:gd name="T108" fmla="*/ 273 w 304"/>
                <a:gd name="T109" fmla="*/ 219 h 226"/>
                <a:gd name="T110" fmla="*/ 279 w 304"/>
                <a:gd name="T111" fmla="*/ 218 h 226"/>
                <a:gd name="T112" fmla="*/ 285 w 304"/>
                <a:gd name="T113" fmla="*/ 216 h 226"/>
                <a:gd name="T114" fmla="*/ 288 w 304"/>
                <a:gd name="T115" fmla="*/ 216 h 226"/>
                <a:gd name="T116" fmla="*/ 292 w 304"/>
                <a:gd name="T117" fmla="*/ 214 h 226"/>
                <a:gd name="T118" fmla="*/ 295 w 304"/>
                <a:gd name="T119" fmla="*/ 212 h 226"/>
                <a:gd name="T120" fmla="*/ 298 w 304"/>
                <a:gd name="T121" fmla="*/ 210 h 226"/>
                <a:gd name="T122" fmla="*/ 302 w 304"/>
                <a:gd name="T123" fmla="*/ 209 h 226"/>
                <a:gd name="T124" fmla="*/ 304 w 304"/>
                <a:gd name="T125" fmla="*/ 20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4" h="226">
                  <a:moveTo>
                    <a:pt x="262" y="205"/>
                  </a:moveTo>
                  <a:cubicBezTo>
                    <a:pt x="262" y="195"/>
                    <a:pt x="262" y="195"/>
                    <a:pt x="262" y="195"/>
                  </a:cubicBezTo>
                  <a:cubicBezTo>
                    <a:pt x="269" y="190"/>
                    <a:pt x="269" y="190"/>
                    <a:pt x="269" y="190"/>
                  </a:cubicBezTo>
                  <a:cubicBezTo>
                    <a:pt x="269" y="189"/>
                    <a:pt x="269" y="189"/>
                    <a:pt x="269" y="189"/>
                  </a:cubicBezTo>
                  <a:cubicBezTo>
                    <a:pt x="269" y="186"/>
                    <a:pt x="270" y="172"/>
                    <a:pt x="270" y="158"/>
                  </a:cubicBezTo>
                  <a:cubicBezTo>
                    <a:pt x="270" y="147"/>
                    <a:pt x="270" y="137"/>
                    <a:pt x="269" y="135"/>
                  </a:cubicBezTo>
                  <a:cubicBezTo>
                    <a:pt x="268" y="135"/>
                    <a:pt x="267" y="132"/>
                    <a:pt x="272" y="112"/>
                  </a:cubicBezTo>
                  <a:cubicBezTo>
                    <a:pt x="273" y="108"/>
                    <a:pt x="273" y="108"/>
                    <a:pt x="273" y="108"/>
                  </a:cubicBezTo>
                  <a:cubicBezTo>
                    <a:pt x="273" y="106"/>
                    <a:pt x="273" y="106"/>
                    <a:pt x="273" y="106"/>
                  </a:cubicBezTo>
                  <a:cubicBezTo>
                    <a:pt x="274" y="102"/>
                    <a:pt x="275" y="98"/>
                    <a:pt x="276" y="96"/>
                  </a:cubicBezTo>
                  <a:cubicBezTo>
                    <a:pt x="269" y="85"/>
                    <a:pt x="269" y="85"/>
                    <a:pt x="269" y="85"/>
                  </a:cubicBezTo>
                  <a:cubicBezTo>
                    <a:pt x="269" y="0"/>
                    <a:pt x="269" y="0"/>
                    <a:pt x="269" y="0"/>
                  </a:cubicBezTo>
                  <a:cubicBezTo>
                    <a:pt x="268" y="0"/>
                    <a:pt x="268" y="0"/>
                    <a:pt x="268" y="0"/>
                  </a:cubicBezTo>
                  <a:cubicBezTo>
                    <a:pt x="192" y="0"/>
                    <a:pt x="192" y="0"/>
                    <a:pt x="192" y="0"/>
                  </a:cubicBezTo>
                  <a:cubicBezTo>
                    <a:pt x="169" y="19"/>
                    <a:pt x="169" y="19"/>
                    <a:pt x="169" y="19"/>
                  </a:cubicBezTo>
                  <a:cubicBezTo>
                    <a:pt x="161" y="35"/>
                    <a:pt x="161" y="35"/>
                    <a:pt x="161" y="35"/>
                  </a:cubicBezTo>
                  <a:cubicBezTo>
                    <a:pt x="145" y="43"/>
                    <a:pt x="145" y="43"/>
                    <a:pt x="145" y="43"/>
                  </a:cubicBezTo>
                  <a:cubicBezTo>
                    <a:pt x="141" y="47"/>
                    <a:pt x="141" y="47"/>
                    <a:pt x="141" y="47"/>
                  </a:cubicBezTo>
                  <a:cubicBezTo>
                    <a:pt x="145" y="50"/>
                    <a:pt x="145" y="50"/>
                    <a:pt x="145" y="50"/>
                  </a:cubicBezTo>
                  <a:cubicBezTo>
                    <a:pt x="149" y="50"/>
                    <a:pt x="149" y="50"/>
                    <a:pt x="149" y="50"/>
                  </a:cubicBezTo>
                  <a:cubicBezTo>
                    <a:pt x="149" y="54"/>
                    <a:pt x="149" y="54"/>
                    <a:pt x="149" y="54"/>
                  </a:cubicBezTo>
                  <a:cubicBezTo>
                    <a:pt x="149" y="58"/>
                    <a:pt x="149" y="58"/>
                    <a:pt x="149" y="58"/>
                  </a:cubicBezTo>
                  <a:cubicBezTo>
                    <a:pt x="145" y="58"/>
                    <a:pt x="145" y="58"/>
                    <a:pt x="145" y="58"/>
                  </a:cubicBezTo>
                  <a:cubicBezTo>
                    <a:pt x="145" y="62"/>
                    <a:pt x="145" y="62"/>
                    <a:pt x="145" y="62"/>
                  </a:cubicBezTo>
                  <a:cubicBezTo>
                    <a:pt x="149" y="66"/>
                    <a:pt x="149" y="66"/>
                    <a:pt x="149" y="66"/>
                  </a:cubicBezTo>
                  <a:cubicBezTo>
                    <a:pt x="149" y="70"/>
                    <a:pt x="149" y="70"/>
                    <a:pt x="149" y="70"/>
                  </a:cubicBezTo>
                  <a:cubicBezTo>
                    <a:pt x="149" y="78"/>
                    <a:pt x="149" y="78"/>
                    <a:pt x="149" y="78"/>
                  </a:cubicBezTo>
                  <a:cubicBezTo>
                    <a:pt x="137" y="78"/>
                    <a:pt x="137" y="78"/>
                    <a:pt x="137" y="78"/>
                  </a:cubicBezTo>
                  <a:cubicBezTo>
                    <a:pt x="126" y="90"/>
                    <a:pt x="126" y="90"/>
                    <a:pt x="126" y="90"/>
                  </a:cubicBezTo>
                  <a:cubicBezTo>
                    <a:pt x="118" y="90"/>
                    <a:pt x="118" y="90"/>
                    <a:pt x="118" y="90"/>
                  </a:cubicBezTo>
                  <a:cubicBezTo>
                    <a:pt x="106" y="90"/>
                    <a:pt x="106" y="90"/>
                    <a:pt x="106" y="90"/>
                  </a:cubicBezTo>
                  <a:cubicBezTo>
                    <a:pt x="102" y="90"/>
                    <a:pt x="102" y="90"/>
                    <a:pt x="102" y="90"/>
                  </a:cubicBezTo>
                  <a:cubicBezTo>
                    <a:pt x="94" y="93"/>
                    <a:pt x="94" y="93"/>
                    <a:pt x="94" y="93"/>
                  </a:cubicBezTo>
                  <a:cubicBezTo>
                    <a:pt x="91" y="90"/>
                    <a:pt x="91" y="90"/>
                    <a:pt x="91" y="90"/>
                  </a:cubicBezTo>
                  <a:cubicBezTo>
                    <a:pt x="75" y="86"/>
                    <a:pt x="75" y="86"/>
                    <a:pt x="75" y="86"/>
                  </a:cubicBezTo>
                  <a:cubicBezTo>
                    <a:pt x="36" y="93"/>
                    <a:pt x="36" y="93"/>
                    <a:pt x="36" y="93"/>
                  </a:cubicBezTo>
                  <a:cubicBezTo>
                    <a:pt x="44" y="117"/>
                    <a:pt x="44" y="117"/>
                    <a:pt x="44" y="117"/>
                  </a:cubicBezTo>
                  <a:cubicBezTo>
                    <a:pt x="36" y="121"/>
                    <a:pt x="36" y="121"/>
                    <a:pt x="36" y="121"/>
                  </a:cubicBezTo>
                  <a:cubicBezTo>
                    <a:pt x="32" y="129"/>
                    <a:pt x="32" y="129"/>
                    <a:pt x="32" y="129"/>
                  </a:cubicBezTo>
                  <a:cubicBezTo>
                    <a:pt x="28" y="129"/>
                    <a:pt x="28" y="129"/>
                    <a:pt x="28" y="129"/>
                  </a:cubicBezTo>
                  <a:cubicBezTo>
                    <a:pt x="1" y="148"/>
                    <a:pt x="1" y="148"/>
                    <a:pt x="1" y="148"/>
                  </a:cubicBezTo>
                  <a:cubicBezTo>
                    <a:pt x="0" y="148"/>
                    <a:pt x="0" y="148"/>
                    <a:pt x="0" y="148"/>
                  </a:cubicBezTo>
                  <a:cubicBezTo>
                    <a:pt x="0" y="149"/>
                    <a:pt x="0" y="149"/>
                    <a:pt x="0" y="149"/>
                  </a:cubicBezTo>
                  <a:cubicBezTo>
                    <a:pt x="1" y="150"/>
                    <a:pt x="1" y="150"/>
                    <a:pt x="1" y="150"/>
                  </a:cubicBezTo>
                  <a:cubicBezTo>
                    <a:pt x="179" y="150"/>
                    <a:pt x="179" y="150"/>
                    <a:pt x="179" y="150"/>
                  </a:cubicBezTo>
                  <a:cubicBezTo>
                    <a:pt x="179" y="151"/>
                    <a:pt x="180" y="156"/>
                    <a:pt x="180" y="164"/>
                  </a:cubicBezTo>
                  <a:cubicBezTo>
                    <a:pt x="180" y="166"/>
                    <a:pt x="180" y="168"/>
                    <a:pt x="181" y="169"/>
                  </a:cubicBezTo>
                  <a:cubicBezTo>
                    <a:pt x="179" y="172"/>
                    <a:pt x="179" y="172"/>
                    <a:pt x="179" y="172"/>
                  </a:cubicBezTo>
                  <a:cubicBezTo>
                    <a:pt x="183" y="169"/>
                    <a:pt x="183" y="169"/>
                    <a:pt x="183" y="169"/>
                  </a:cubicBezTo>
                  <a:cubicBezTo>
                    <a:pt x="183" y="169"/>
                    <a:pt x="183" y="169"/>
                    <a:pt x="184" y="169"/>
                  </a:cubicBezTo>
                  <a:cubicBezTo>
                    <a:pt x="188" y="178"/>
                    <a:pt x="188" y="178"/>
                    <a:pt x="188" y="178"/>
                  </a:cubicBezTo>
                  <a:cubicBezTo>
                    <a:pt x="190" y="185"/>
                    <a:pt x="190" y="185"/>
                    <a:pt x="190" y="185"/>
                  </a:cubicBezTo>
                  <a:cubicBezTo>
                    <a:pt x="197" y="193"/>
                    <a:pt x="197" y="193"/>
                    <a:pt x="197" y="193"/>
                  </a:cubicBezTo>
                  <a:cubicBezTo>
                    <a:pt x="198" y="193"/>
                    <a:pt x="198" y="193"/>
                    <a:pt x="198" y="193"/>
                  </a:cubicBezTo>
                  <a:cubicBezTo>
                    <a:pt x="199" y="193"/>
                    <a:pt x="199" y="193"/>
                    <a:pt x="199" y="193"/>
                  </a:cubicBezTo>
                  <a:cubicBezTo>
                    <a:pt x="203" y="193"/>
                    <a:pt x="203" y="193"/>
                    <a:pt x="203" y="193"/>
                  </a:cubicBezTo>
                  <a:cubicBezTo>
                    <a:pt x="214" y="202"/>
                    <a:pt x="214" y="202"/>
                    <a:pt x="214" y="202"/>
                  </a:cubicBezTo>
                  <a:cubicBezTo>
                    <a:pt x="224" y="211"/>
                    <a:pt x="224" y="211"/>
                    <a:pt x="224" y="211"/>
                  </a:cubicBezTo>
                  <a:cubicBezTo>
                    <a:pt x="230" y="211"/>
                    <a:pt x="230" y="211"/>
                    <a:pt x="230" y="211"/>
                  </a:cubicBezTo>
                  <a:cubicBezTo>
                    <a:pt x="236" y="219"/>
                    <a:pt x="236" y="219"/>
                    <a:pt x="236" y="219"/>
                  </a:cubicBezTo>
                  <a:cubicBezTo>
                    <a:pt x="239" y="214"/>
                    <a:pt x="239" y="214"/>
                    <a:pt x="239" y="214"/>
                  </a:cubicBezTo>
                  <a:cubicBezTo>
                    <a:pt x="243" y="214"/>
                    <a:pt x="243" y="214"/>
                    <a:pt x="243" y="214"/>
                  </a:cubicBezTo>
                  <a:cubicBezTo>
                    <a:pt x="247" y="210"/>
                    <a:pt x="247" y="210"/>
                    <a:pt x="247" y="210"/>
                  </a:cubicBezTo>
                  <a:cubicBezTo>
                    <a:pt x="262" y="205"/>
                    <a:pt x="262" y="205"/>
                    <a:pt x="262" y="205"/>
                  </a:cubicBezTo>
                  <a:close/>
                  <a:moveTo>
                    <a:pt x="240" y="221"/>
                  </a:moveTo>
                  <a:cubicBezTo>
                    <a:pt x="239" y="220"/>
                    <a:pt x="239" y="220"/>
                    <a:pt x="239" y="220"/>
                  </a:cubicBezTo>
                  <a:cubicBezTo>
                    <a:pt x="238" y="221"/>
                    <a:pt x="238" y="221"/>
                    <a:pt x="238" y="221"/>
                  </a:cubicBezTo>
                  <a:cubicBezTo>
                    <a:pt x="238" y="222"/>
                    <a:pt x="238" y="222"/>
                    <a:pt x="238" y="222"/>
                  </a:cubicBezTo>
                  <a:cubicBezTo>
                    <a:pt x="238" y="222"/>
                    <a:pt x="238" y="222"/>
                    <a:pt x="238" y="222"/>
                  </a:cubicBezTo>
                  <a:cubicBezTo>
                    <a:pt x="237" y="223"/>
                    <a:pt x="237" y="223"/>
                    <a:pt x="237" y="223"/>
                  </a:cubicBezTo>
                  <a:cubicBezTo>
                    <a:pt x="237" y="224"/>
                    <a:pt x="237" y="224"/>
                    <a:pt x="237" y="224"/>
                  </a:cubicBezTo>
                  <a:cubicBezTo>
                    <a:pt x="236" y="225"/>
                    <a:pt x="236" y="225"/>
                    <a:pt x="236" y="225"/>
                  </a:cubicBezTo>
                  <a:cubicBezTo>
                    <a:pt x="236" y="226"/>
                    <a:pt x="236" y="226"/>
                    <a:pt x="236" y="226"/>
                  </a:cubicBezTo>
                  <a:cubicBezTo>
                    <a:pt x="238" y="226"/>
                    <a:pt x="238" y="226"/>
                    <a:pt x="238" y="226"/>
                  </a:cubicBezTo>
                  <a:cubicBezTo>
                    <a:pt x="239" y="225"/>
                    <a:pt x="239" y="225"/>
                    <a:pt x="239" y="225"/>
                  </a:cubicBezTo>
                  <a:cubicBezTo>
                    <a:pt x="240" y="225"/>
                    <a:pt x="240" y="225"/>
                    <a:pt x="240" y="225"/>
                  </a:cubicBezTo>
                  <a:cubicBezTo>
                    <a:pt x="240" y="224"/>
                    <a:pt x="240" y="224"/>
                    <a:pt x="240" y="224"/>
                  </a:cubicBezTo>
                  <a:cubicBezTo>
                    <a:pt x="241" y="223"/>
                    <a:pt x="241" y="223"/>
                    <a:pt x="241" y="223"/>
                  </a:cubicBezTo>
                  <a:cubicBezTo>
                    <a:pt x="242" y="223"/>
                    <a:pt x="242" y="223"/>
                    <a:pt x="242" y="223"/>
                  </a:cubicBezTo>
                  <a:cubicBezTo>
                    <a:pt x="242" y="222"/>
                    <a:pt x="242" y="222"/>
                    <a:pt x="242" y="222"/>
                  </a:cubicBezTo>
                  <a:cubicBezTo>
                    <a:pt x="242" y="221"/>
                    <a:pt x="242" y="221"/>
                    <a:pt x="242" y="221"/>
                  </a:cubicBezTo>
                  <a:cubicBezTo>
                    <a:pt x="241" y="221"/>
                    <a:pt x="241" y="221"/>
                    <a:pt x="241" y="221"/>
                  </a:cubicBezTo>
                  <a:lnTo>
                    <a:pt x="240" y="221"/>
                  </a:lnTo>
                  <a:close/>
                  <a:moveTo>
                    <a:pt x="299" y="200"/>
                  </a:moveTo>
                  <a:cubicBezTo>
                    <a:pt x="300" y="199"/>
                    <a:pt x="300" y="199"/>
                    <a:pt x="300" y="199"/>
                  </a:cubicBezTo>
                  <a:cubicBezTo>
                    <a:pt x="298" y="199"/>
                    <a:pt x="298" y="199"/>
                    <a:pt x="298" y="199"/>
                  </a:cubicBezTo>
                  <a:cubicBezTo>
                    <a:pt x="298" y="200"/>
                    <a:pt x="298" y="200"/>
                    <a:pt x="298" y="200"/>
                  </a:cubicBezTo>
                  <a:cubicBezTo>
                    <a:pt x="298" y="201"/>
                    <a:pt x="298" y="201"/>
                    <a:pt x="298" y="201"/>
                  </a:cubicBezTo>
                  <a:cubicBezTo>
                    <a:pt x="299" y="201"/>
                    <a:pt x="299" y="201"/>
                    <a:pt x="299" y="201"/>
                  </a:cubicBezTo>
                  <a:lnTo>
                    <a:pt x="299" y="200"/>
                  </a:lnTo>
                  <a:close/>
                  <a:moveTo>
                    <a:pt x="303" y="207"/>
                  </a:moveTo>
                  <a:cubicBezTo>
                    <a:pt x="302" y="207"/>
                    <a:pt x="302" y="207"/>
                    <a:pt x="302" y="207"/>
                  </a:cubicBezTo>
                  <a:cubicBezTo>
                    <a:pt x="302" y="207"/>
                    <a:pt x="302" y="207"/>
                    <a:pt x="302" y="207"/>
                  </a:cubicBezTo>
                  <a:cubicBezTo>
                    <a:pt x="301" y="208"/>
                    <a:pt x="301" y="208"/>
                    <a:pt x="301" y="208"/>
                  </a:cubicBezTo>
                  <a:cubicBezTo>
                    <a:pt x="300" y="208"/>
                    <a:pt x="300" y="208"/>
                    <a:pt x="300" y="208"/>
                  </a:cubicBezTo>
                  <a:cubicBezTo>
                    <a:pt x="298" y="209"/>
                    <a:pt x="298" y="209"/>
                    <a:pt x="298" y="209"/>
                  </a:cubicBezTo>
                  <a:cubicBezTo>
                    <a:pt x="297" y="209"/>
                    <a:pt x="297" y="209"/>
                    <a:pt x="297" y="209"/>
                  </a:cubicBezTo>
                  <a:cubicBezTo>
                    <a:pt x="297" y="208"/>
                    <a:pt x="297" y="208"/>
                    <a:pt x="297" y="208"/>
                  </a:cubicBezTo>
                  <a:cubicBezTo>
                    <a:pt x="296" y="208"/>
                    <a:pt x="296" y="208"/>
                    <a:pt x="296" y="208"/>
                  </a:cubicBezTo>
                  <a:cubicBezTo>
                    <a:pt x="296" y="208"/>
                    <a:pt x="296" y="208"/>
                    <a:pt x="296" y="208"/>
                  </a:cubicBezTo>
                  <a:cubicBezTo>
                    <a:pt x="296" y="209"/>
                    <a:pt x="295" y="208"/>
                    <a:pt x="295" y="208"/>
                  </a:cubicBezTo>
                  <a:cubicBezTo>
                    <a:pt x="294" y="209"/>
                    <a:pt x="294" y="209"/>
                    <a:pt x="294" y="209"/>
                  </a:cubicBezTo>
                  <a:cubicBezTo>
                    <a:pt x="293" y="209"/>
                    <a:pt x="293" y="209"/>
                    <a:pt x="293" y="209"/>
                  </a:cubicBezTo>
                  <a:cubicBezTo>
                    <a:pt x="292" y="209"/>
                    <a:pt x="292" y="209"/>
                    <a:pt x="292" y="209"/>
                  </a:cubicBezTo>
                  <a:cubicBezTo>
                    <a:pt x="291" y="209"/>
                    <a:pt x="291" y="209"/>
                    <a:pt x="291" y="209"/>
                  </a:cubicBezTo>
                  <a:cubicBezTo>
                    <a:pt x="291" y="209"/>
                    <a:pt x="291" y="209"/>
                    <a:pt x="291" y="209"/>
                  </a:cubicBezTo>
                  <a:cubicBezTo>
                    <a:pt x="291" y="209"/>
                    <a:pt x="291" y="209"/>
                    <a:pt x="290" y="210"/>
                  </a:cubicBezTo>
                  <a:cubicBezTo>
                    <a:pt x="289" y="211"/>
                    <a:pt x="288" y="212"/>
                    <a:pt x="288" y="212"/>
                  </a:cubicBezTo>
                  <a:cubicBezTo>
                    <a:pt x="286" y="213"/>
                    <a:pt x="288" y="214"/>
                    <a:pt x="288" y="214"/>
                  </a:cubicBezTo>
                  <a:cubicBezTo>
                    <a:pt x="287" y="215"/>
                    <a:pt x="286" y="213"/>
                    <a:pt x="286" y="213"/>
                  </a:cubicBezTo>
                  <a:cubicBezTo>
                    <a:pt x="284" y="212"/>
                    <a:pt x="284" y="212"/>
                    <a:pt x="284" y="212"/>
                  </a:cubicBezTo>
                  <a:cubicBezTo>
                    <a:pt x="283" y="212"/>
                    <a:pt x="284" y="212"/>
                    <a:pt x="284" y="212"/>
                  </a:cubicBezTo>
                  <a:cubicBezTo>
                    <a:pt x="287" y="209"/>
                    <a:pt x="287" y="209"/>
                    <a:pt x="287" y="209"/>
                  </a:cubicBezTo>
                  <a:cubicBezTo>
                    <a:pt x="288" y="209"/>
                    <a:pt x="290" y="207"/>
                    <a:pt x="290" y="207"/>
                  </a:cubicBezTo>
                  <a:cubicBezTo>
                    <a:pt x="290" y="206"/>
                    <a:pt x="293" y="205"/>
                    <a:pt x="293" y="205"/>
                  </a:cubicBezTo>
                  <a:cubicBezTo>
                    <a:pt x="294" y="205"/>
                    <a:pt x="292" y="204"/>
                    <a:pt x="292" y="204"/>
                  </a:cubicBezTo>
                  <a:cubicBezTo>
                    <a:pt x="292" y="205"/>
                    <a:pt x="290" y="205"/>
                    <a:pt x="290" y="205"/>
                  </a:cubicBezTo>
                  <a:cubicBezTo>
                    <a:pt x="288" y="207"/>
                    <a:pt x="288" y="207"/>
                    <a:pt x="288" y="207"/>
                  </a:cubicBezTo>
                  <a:cubicBezTo>
                    <a:pt x="287" y="207"/>
                    <a:pt x="286" y="208"/>
                    <a:pt x="286" y="208"/>
                  </a:cubicBezTo>
                  <a:cubicBezTo>
                    <a:pt x="284" y="209"/>
                    <a:pt x="284" y="209"/>
                    <a:pt x="284" y="209"/>
                  </a:cubicBezTo>
                  <a:cubicBezTo>
                    <a:pt x="283" y="210"/>
                    <a:pt x="282" y="210"/>
                    <a:pt x="282" y="210"/>
                  </a:cubicBezTo>
                  <a:cubicBezTo>
                    <a:pt x="281" y="210"/>
                    <a:pt x="277" y="210"/>
                    <a:pt x="277" y="210"/>
                  </a:cubicBezTo>
                  <a:cubicBezTo>
                    <a:pt x="275" y="211"/>
                    <a:pt x="270" y="211"/>
                    <a:pt x="270" y="211"/>
                  </a:cubicBezTo>
                  <a:cubicBezTo>
                    <a:pt x="269" y="210"/>
                    <a:pt x="268" y="211"/>
                    <a:pt x="268" y="211"/>
                  </a:cubicBezTo>
                  <a:cubicBezTo>
                    <a:pt x="268" y="212"/>
                    <a:pt x="265" y="213"/>
                    <a:pt x="265" y="213"/>
                  </a:cubicBezTo>
                  <a:cubicBezTo>
                    <a:pt x="265" y="212"/>
                    <a:pt x="264" y="212"/>
                    <a:pt x="264" y="212"/>
                  </a:cubicBezTo>
                  <a:cubicBezTo>
                    <a:pt x="261" y="212"/>
                    <a:pt x="261" y="212"/>
                    <a:pt x="261" y="212"/>
                  </a:cubicBezTo>
                  <a:cubicBezTo>
                    <a:pt x="260" y="212"/>
                    <a:pt x="260" y="212"/>
                    <a:pt x="260" y="212"/>
                  </a:cubicBezTo>
                  <a:cubicBezTo>
                    <a:pt x="259" y="212"/>
                    <a:pt x="259" y="212"/>
                    <a:pt x="259" y="212"/>
                  </a:cubicBezTo>
                  <a:cubicBezTo>
                    <a:pt x="259" y="213"/>
                    <a:pt x="258" y="213"/>
                    <a:pt x="258" y="213"/>
                  </a:cubicBezTo>
                  <a:cubicBezTo>
                    <a:pt x="256" y="212"/>
                    <a:pt x="256" y="213"/>
                    <a:pt x="255" y="213"/>
                  </a:cubicBezTo>
                  <a:cubicBezTo>
                    <a:pt x="254" y="213"/>
                    <a:pt x="252" y="216"/>
                    <a:pt x="251" y="216"/>
                  </a:cubicBezTo>
                  <a:cubicBezTo>
                    <a:pt x="251" y="215"/>
                    <a:pt x="246" y="217"/>
                    <a:pt x="246" y="217"/>
                  </a:cubicBezTo>
                  <a:cubicBezTo>
                    <a:pt x="246" y="217"/>
                    <a:pt x="246" y="217"/>
                    <a:pt x="246" y="217"/>
                  </a:cubicBezTo>
                  <a:cubicBezTo>
                    <a:pt x="247" y="216"/>
                    <a:pt x="247" y="216"/>
                    <a:pt x="247" y="216"/>
                  </a:cubicBezTo>
                  <a:cubicBezTo>
                    <a:pt x="246" y="216"/>
                    <a:pt x="246" y="216"/>
                    <a:pt x="246" y="216"/>
                  </a:cubicBezTo>
                  <a:cubicBezTo>
                    <a:pt x="244" y="218"/>
                    <a:pt x="244" y="218"/>
                    <a:pt x="244" y="218"/>
                  </a:cubicBezTo>
                  <a:cubicBezTo>
                    <a:pt x="244" y="219"/>
                    <a:pt x="244" y="219"/>
                    <a:pt x="244" y="219"/>
                  </a:cubicBezTo>
                  <a:cubicBezTo>
                    <a:pt x="244" y="220"/>
                    <a:pt x="244" y="220"/>
                    <a:pt x="244" y="220"/>
                  </a:cubicBezTo>
                  <a:cubicBezTo>
                    <a:pt x="244" y="220"/>
                    <a:pt x="244" y="220"/>
                    <a:pt x="244" y="220"/>
                  </a:cubicBezTo>
                  <a:cubicBezTo>
                    <a:pt x="244" y="221"/>
                    <a:pt x="244" y="221"/>
                    <a:pt x="244" y="221"/>
                  </a:cubicBezTo>
                  <a:cubicBezTo>
                    <a:pt x="244" y="222"/>
                    <a:pt x="244" y="222"/>
                    <a:pt x="244" y="222"/>
                  </a:cubicBezTo>
                  <a:cubicBezTo>
                    <a:pt x="244" y="223"/>
                    <a:pt x="244" y="223"/>
                    <a:pt x="244" y="223"/>
                  </a:cubicBezTo>
                  <a:cubicBezTo>
                    <a:pt x="245" y="223"/>
                    <a:pt x="245" y="223"/>
                    <a:pt x="245" y="223"/>
                  </a:cubicBezTo>
                  <a:cubicBezTo>
                    <a:pt x="247" y="223"/>
                    <a:pt x="247" y="223"/>
                    <a:pt x="247" y="223"/>
                  </a:cubicBezTo>
                  <a:cubicBezTo>
                    <a:pt x="248" y="223"/>
                    <a:pt x="248" y="223"/>
                    <a:pt x="248" y="223"/>
                  </a:cubicBezTo>
                  <a:cubicBezTo>
                    <a:pt x="250" y="223"/>
                    <a:pt x="250" y="223"/>
                    <a:pt x="250" y="223"/>
                  </a:cubicBezTo>
                  <a:cubicBezTo>
                    <a:pt x="251" y="223"/>
                    <a:pt x="251" y="223"/>
                    <a:pt x="251" y="223"/>
                  </a:cubicBezTo>
                  <a:cubicBezTo>
                    <a:pt x="252" y="222"/>
                    <a:pt x="252" y="222"/>
                    <a:pt x="252" y="222"/>
                  </a:cubicBezTo>
                  <a:cubicBezTo>
                    <a:pt x="253" y="222"/>
                    <a:pt x="253" y="222"/>
                    <a:pt x="253" y="222"/>
                  </a:cubicBezTo>
                  <a:cubicBezTo>
                    <a:pt x="254" y="222"/>
                    <a:pt x="254" y="222"/>
                    <a:pt x="254" y="222"/>
                  </a:cubicBezTo>
                  <a:cubicBezTo>
                    <a:pt x="255" y="222"/>
                    <a:pt x="255" y="222"/>
                    <a:pt x="255" y="222"/>
                  </a:cubicBezTo>
                  <a:cubicBezTo>
                    <a:pt x="256" y="222"/>
                    <a:pt x="256" y="222"/>
                    <a:pt x="256" y="222"/>
                  </a:cubicBezTo>
                  <a:cubicBezTo>
                    <a:pt x="258" y="222"/>
                    <a:pt x="258" y="222"/>
                    <a:pt x="258" y="222"/>
                  </a:cubicBezTo>
                  <a:cubicBezTo>
                    <a:pt x="258" y="222"/>
                    <a:pt x="258" y="222"/>
                    <a:pt x="258" y="222"/>
                  </a:cubicBezTo>
                  <a:cubicBezTo>
                    <a:pt x="259" y="222"/>
                    <a:pt x="259" y="222"/>
                    <a:pt x="259" y="222"/>
                  </a:cubicBezTo>
                  <a:cubicBezTo>
                    <a:pt x="260" y="221"/>
                    <a:pt x="260" y="221"/>
                    <a:pt x="260" y="221"/>
                  </a:cubicBezTo>
                  <a:cubicBezTo>
                    <a:pt x="262" y="221"/>
                    <a:pt x="262" y="221"/>
                    <a:pt x="262" y="221"/>
                  </a:cubicBezTo>
                  <a:cubicBezTo>
                    <a:pt x="264" y="221"/>
                    <a:pt x="264" y="221"/>
                    <a:pt x="264" y="221"/>
                  </a:cubicBezTo>
                  <a:cubicBezTo>
                    <a:pt x="265" y="221"/>
                    <a:pt x="265" y="221"/>
                    <a:pt x="265" y="221"/>
                  </a:cubicBezTo>
                  <a:cubicBezTo>
                    <a:pt x="267" y="221"/>
                    <a:pt x="267" y="221"/>
                    <a:pt x="267" y="221"/>
                  </a:cubicBezTo>
                  <a:cubicBezTo>
                    <a:pt x="269" y="221"/>
                    <a:pt x="269" y="221"/>
                    <a:pt x="269" y="221"/>
                  </a:cubicBezTo>
                  <a:cubicBezTo>
                    <a:pt x="271" y="220"/>
                    <a:pt x="271" y="220"/>
                    <a:pt x="271" y="220"/>
                  </a:cubicBezTo>
                  <a:cubicBezTo>
                    <a:pt x="272" y="220"/>
                    <a:pt x="272" y="220"/>
                    <a:pt x="272" y="220"/>
                  </a:cubicBezTo>
                  <a:cubicBezTo>
                    <a:pt x="273" y="219"/>
                    <a:pt x="273" y="219"/>
                    <a:pt x="273" y="219"/>
                  </a:cubicBezTo>
                  <a:cubicBezTo>
                    <a:pt x="276" y="219"/>
                    <a:pt x="276" y="219"/>
                    <a:pt x="276" y="219"/>
                  </a:cubicBezTo>
                  <a:cubicBezTo>
                    <a:pt x="277" y="219"/>
                    <a:pt x="277" y="219"/>
                    <a:pt x="277" y="219"/>
                  </a:cubicBezTo>
                  <a:cubicBezTo>
                    <a:pt x="279" y="218"/>
                    <a:pt x="279" y="218"/>
                    <a:pt x="279" y="218"/>
                  </a:cubicBezTo>
                  <a:cubicBezTo>
                    <a:pt x="281" y="218"/>
                    <a:pt x="281" y="218"/>
                    <a:pt x="281" y="218"/>
                  </a:cubicBezTo>
                  <a:cubicBezTo>
                    <a:pt x="282" y="217"/>
                    <a:pt x="282" y="217"/>
                    <a:pt x="282" y="217"/>
                  </a:cubicBezTo>
                  <a:cubicBezTo>
                    <a:pt x="285" y="216"/>
                    <a:pt x="285" y="216"/>
                    <a:pt x="285" y="216"/>
                  </a:cubicBezTo>
                  <a:cubicBezTo>
                    <a:pt x="285" y="216"/>
                    <a:pt x="285" y="216"/>
                    <a:pt x="285" y="216"/>
                  </a:cubicBezTo>
                  <a:cubicBezTo>
                    <a:pt x="286" y="216"/>
                    <a:pt x="286" y="216"/>
                    <a:pt x="286" y="216"/>
                  </a:cubicBezTo>
                  <a:cubicBezTo>
                    <a:pt x="288" y="216"/>
                    <a:pt x="288" y="216"/>
                    <a:pt x="288" y="216"/>
                  </a:cubicBezTo>
                  <a:cubicBezTo>
                    <a:pt x="290" y="215"/>
                    <a:pt x="290" y="215"/>
                    <a:pt x="290" y="215"/>
                  </a:cubicBezTo>
                  <a:cubicBezTo>
                    <a:pt x="291" y="214"/>
                    <a:pt x="291" y="214"/>
                    <a:pt x="291" y="214"/>
                  </a:cubicBezTo>
                  <a:cubicBezTo>
                    <a:pt x="292" y="214"/>
                    <a:pt x="292" y="214"/>
                    <a:pt x="292" y="214"/>
                  </a:cubicBezTo>
                  <a:cubicBezTo>
                    <a:pt x="293" y="213"/>
                    <a:pt x="293" y="213"/>
                    <a:pt x="293" y="213"/>
                  </a:cubicBezTo>
                  <a:cubicBezTo>
                    <a:pt x="294" y="213"/>
                    <a:pt x="294" y="213"/>
                    <a:pt x="294" y="213"/>
                  </a:cubicBezTo>
                  <a:cubicBezTo>
                    <a:pt x="295" y="212"/>
                    <a:pt x="295" y="212"/>
                    <a:pt x="295" y="212"/>
                  </a:cubicBezTo>
                  <a:cubicBezTo>
                    <a:pt x="296" y="211"/>
                    <a:pt x="296" y="211"/>
                    <a:pt x="296" y="211"/>
                  </a:cubicBezTo>
                  <a:cubicBezTo>
                    <a:pt x="297" y="211"/>
                    <a:pt x="297" y="211"/>
                    <a:pt x="297" y="211"/>
                  </a:cubicBezTo>
                  <a:cubicBezTo>
                    <a:pt x="298" y="210"/>
                    <a:pt x="298" y="210"/>
                    <a:pt x="298" y="210"/>
                  </a:cubicBezTo>
                  <a:cubicBezTo>
                    <a:pt x="300" y="209"/>
                    <a:pt x="300" y="209"/>
                    <a:pt x="300" y="209"/>
                  </a:cubicBezTo>
                  <a:cubicBezTo>
                    <a:pt x="301" y="209"/>
                    <a:pt x="301" y="209"/>
                    <a:pt x="301" y="209"/>
                  </a:cubicBezTo>
                  <a:cubicBezTo>
                    <a:pt x="302" y="209"/>
                    <a:pt x="302" y="209"/>
                    <a:pt x="302" y="209"/>
                  </a:cubicBezTo>
                  <a:cubicBezTo>
                    <a:pt x="303" y="208"/>
                    <a:pt x="303" y="208"/>
                    <a:pt x="303" y="208"/>
                  </a:cubicBezTo>
                  <a:cubicBezTo>
                    <a:pt x="304" y="208"/>
                    <a:pt x="304" y="208"/>
                    <a:pt x="304" y="208"/>
                  </a:cubicBezTo>
                  <a:cubicBezTo>
                    <a:pt x="304" y="207"/>
                    <a:pt x="304" y="207"/>
                    <a:pt x="304" y="207"/>
                  </a:cubicBezTo>
                  <a:lnTo>
                    <a:pt x="303" y="207"/>
                  </a:ln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34" name="New Mexico">
              <a:extLst>
                <a:ext uri="{FF2B5EF4-FFF2-40B4-BE49-F238E27FC236}">
                  <a16:creationId xmlns:a16="http://schemas.microsoft.com/office/drawing/2014/main" id="{785281C0-39EA-4D03-BB12-E717BE7CD58E}"/>
                </a:ext>
              </a:extLst>
            </p:cNvPr>
            <p:cNvSpPr>
              <a:spLocks/>
            </p:cNvSpPr>
            <p:nvPr>
              <p:custDataLst>
                <p:tags r:id="rId22"/>
              </p:custDataLst>
            </p:nvPr>
          </p:nvSpPr>
          <p:spPr bwMode="auto">
            <a:xfrm>
              <a:off x="4504358" y="3189710"/>
              <a:ext cx="901116" cy="1252199"/>
            </a:xfrm>
            <a:custGeom>
              <a:avLst/>
              <a:gdLst>
                <a:gd name="T0" fmla="*/ 217 w 539"/>
                <a:gd name="T1" fmla="*/ 701 h 749"/>
                <a:gd name="T2" fmla="*/ 220 w 539"/>
                <a:gd name="T3" fmla="*/ 701 h 749"/>
                <a:gd name="T4" fmla="*/ 539 w 539"/>
                <a:gd name="T5" fmla="*/ 701 h 749"/>
                <a:gd name="T6" fmla="*/ 539 w 539"/>
                <a:gd name="T7" fmla="*/ 95 h 749"/>
                <a:gd name="T8" fmla="*/ 539 w 539"/>
                <a:gd name="T9" fmla="*/ 95 h 749"/>
                <a:gd name="T10" fmla="*/ 539 w 539"/>
                <a:gd name="T11" fmla="*/ 0 h 749"/>
                <a:gd name="T12" fmla="*/ 2 w 539"/>
                <a:gd name="T13" fmla="*/ 0 h 749"/>
                <a:gd name="T14" fmla="*/ 0 w 539"/>
                <a:gd name="T15" fmla="*/ 0 h 749"/>
                <a:gd name="T16" fmla="*/ 0 w 539"/>
                <a:gd name="T17" fmla="*/ 749 h 749"/>
                <a:gd name="T18" fmla="*/ 56 w 539"/>
                <a:gd name="T19" fmla="*/ 749 h 749"/>
                <a:gd name="T20" fmla="*/ 56 w 539"/>
                <a:gd name="T21" fmla="*/ 704 h 749"/>
                <a:gd name="T22" fmla="*/ 208 w 539"/>
                <a:gd name="T23" fmla="*/ 704 h 749"/>
                <a:gd name="T24" fmla="*/ 208 w 539"/>
                <a:gd name="T25" fmla="*/ 701 h 749"/>
                <a:gd name="T26" fmla="*/ 217 w 539"/>
                <a:gd name="T27" fmla="*/ 701 h 749"/>
                <a:gd name="T28" fmla="*/ 217 w 539"/>
                <a:gd name="T29" fmla="*/ 701 h 749"/>
                <a:gd name="T30" fmla="*/ 217 w 539"/>
                <a:gd name="T31" fmla="*/ 701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9" h="749">
                  <a:moveTo>
                    <a:pt x="217" y="701"/>
                  </a:moveTo>
                  <a:lnTo>
                    <a:pt x="220" y="701"/>
                  </a:lnTo>
                  <a:lnTo>
                    <a:pt x="539" y="701"/>
                  </a:lnTo>
                  <a:lnTo>
                    <a:pt x="539" y="95"/>
                  </a:lnTo>
                  <a:lnTo>
                    <a:pt x="539" y="95"/>
                  </a:lnTo>
                  <a:lnTo>
                    <a:pt x="539" y="0"/>
                  </a:lnTo>
                  <a:lnTo>
                    <a:pt x="2" y="0"/>
                  </a:lnTo>
                  <a:lnTo>
                    <a:pt x="0" y="0"/>
                  </a:lnTo>
                  <a:lnTo>
                    <a:pt x="0" y="749"/>
                  </a:lnTo>
                  <a:lnTo>
                    <a:pt x="56" y="749"/>
                  </a:lnTo>
                  <a:lnTo>
                    <a:pt x="56" y="704"/>
                  </a:lnTo>
                  <a:lnTo>
                    <a:pt x="208" y="704"/>
                  </a:lnTo>
                  <a:lnTo>
                    <a:pt x="208" y="701"/>
                  </a:lnTo>
                  <a:lnTo>
                    <a:pt x="217" y="701"/>
                  </a:lnTo>
                  <a:lnTo>
                    <a:pt x="217" y="701"/>
                  </a:lnTo>
                  <a:lnTo>
                    <a:pt x="217" y="701"/>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35" name="New Jersey">
              <a:extLst>
                <a:ext uri="{FF2B5EF4-FFF2-40B4-BE49-F238E27FC236}">
                  <a16:creationId xmlns:a16="http://schemas.microsoft.com/office/drawing/2014/main" id="{4CFA4A33-6564-43A0-A219-E4CA1EB5E9FD}"/>
                </a:ext>
              </a:extLst>
            </p:cNvPr>
            <p:cNvSpPr>
              <a:spLocks/>
            </p:cNvSpPr>
            <p:nvPr>
              <p:custDataLst>
                <p:tags r:id="rId23"/>
              </p:custDataLst>
            </p:nvPr>
          </p:nvSpPr>
          <p:spPr bwMode="auto">
            <a:xfrm>
              <a:off x="9623941" y="2547728"/>
              <a:ext cx="258691" cy="471790"/>
            </a:xfrm>
            <a:custGeom>
              <a:avLst/>
              <a:gdLst>
                <a:gd name="connsiteX0" fmla="*/ 111667 w 258691"/>
                <a:gd name="connsiteY0" fmla="*/ 0 h 471790"/>
                <a:gd name="connsiteX1" fmla="*/ 127561 w 258691"/>
                <a:gd name="connsiteY1" fmla="*/ 0 h 471790"/>
                <a:gd name="connsiteX2" fmla="*/ 171271 w 258691"/>
                <a:gd name="connsiteY2" fmla="*/ 35682 h 471790"/>
                <a:gd name="connsiteX3" fmla="*/ 211008 w 258691"/>
                <a:gd name="connsiteY3" fmla="*/ 71363 h 471790"/>
                <a:gd name="connsiteX4" fmla="*/ 234849 w 258691"/>
                <a:gd name="connsiteY4" fmla="*/ 71363 h 471790"/>
                <a:gd name="connsiteX5" fmla="*/ 258691 w 258691"/>
                <a:gd name="connsiteY5" fmla="*/ 103080 h 471790"/>
                <a:gd name="connsiteX6" fmla="*/ 222928 w 258691"/>
                <a:gd name="connsiteY6" fmla="*/ 162550 h 471790"/>
                <a:gd name="connsiteX7" fmla="*/ 222928 w 258691"/>
                <a:gd name="connsiteY7" fmla="*/ 178408 h 471790"/>
                <a:gd name="connsiteX8" fmla="*/ 238823 w 258691"/>
                <a:gd name="connsiteY8" fmla="*/ 194267 h 471790"/>
                <a:gd name="connsiteX9" fmla="*/ 254717 w 258691"/>
                <a:gd name="connsiteY9" fmla="*/ 210125 h 471790"/>
                <a:gd name="connsiteX10" fmla="*/ 254717 w 258691"/>
                <a:gd name="connsiteY10" fmla="*/ 225984 h 471790"/>
                <a:gd name="connsiteX11" fmla="*/ 254717 w 258691"/>
                <a:gd name="connsiteY11" fmla="*/ 269594 h 471790"/>
                <a:gd name="connsiteX12" fmla="*/ 238823 w 258691"/>
                <a:gd name="connsiteY12" fmla="*/ 269594 h 471790"/>
                <a:gd name="connsiteX13" fmla="*/ 222928 w 258691"/>
                <a:gd name="connsiteY13" fmla="*/ 285453 h 471790"/>
                <a:gd name="connsiteX14" fmla="*/ 222928 w 258691"/>
                <a:gd name="connsiteY14" fmla="*/ 333028 h 471790"/>
                <a:gd name="connsiteX15" fmla="*/ 207034 w 258691"/>
                <a:gd name="connsiteY15" fmla="*/ 348887 h 471790"/>
                <a:gd name="connsiteX16" fmla="*/ 191139 w 258691"/>
                <a:gd name="connsiteY16" fmla="*/ 348887 h 471790"/>
                <a:gd name="connsiteX17" fmla="*/ 191139 w 258691"/>
                <a:gd name="connsiteY17" fmla="*/ 364745 h 471790"/>
                <a:gd name="connsiteX18" fmla="*/ 115641 w 258691"/>
                <a:gd name="connsiteY18" fmla="*/ 471790 h 471790"/>
                <a:gd name="connsiteX19" fmla="*/ 115641 w 258691"/>
                <a:gd name="connsiteY19" fmla="*/ 455932 h 471790"/>
                <a:gd name="connsiteX20" fmla="*/ 115641 w 258691"/>
                <a:gd name="connsiteY20" fmla="*/ 424215 h 471790"/>
                <a:gd name="connsiteX21" fmla="*/ 83852 w 258691"/>
                <a:gd name="connsiteY21" fmla="*/ 424215 h 471790"/>
                <a:gd name="connsiteX22" fmla="*/ 67957 w 258691"/>
                <a:gd name="connsiteY22" fmla="*/ 408356 h 471790"/>
                <a:gd name="connsiteX23" fmla="*/ 52063 w 258691"/>
                <a:gd name="connsiteY23" fmla="*/ 392498 h 471790"/>
                <a:gd name="connsiteX24" fmla="*/ 31946 w 258691"/>
                <a:gd name="connsiteY24" fmla="*/ 374099 h 471790"/>
                <a:gd name="connsiteX25" fmla="*/ 7543 w 258691"/>
                <a:gd name="connsiteY25" fmla="*/ 351780 h 471790"/>
                <a:gd name="connsiteX26" fmla="*/ 0 w 258691"/>
                <a:gd name="connsiteY26" fmla="*/ 341160 h 471790"/>
                <a:gd name="connsiteX27" fmla="*/ 8353 w 258691"/>
                <a:gd name="connsiteY27" fmla="*/ 336993 h 471790"/>
                <a:gd name="connsiteX28" fmla="*/ 60010 w 258691"/>
                <a:gd name="connsiteY28" fmla="*/ 289418 h 471790"/>
                <a:gd name="connsiteX29" fmla="*/ 60010 w 258691"/>
                <a:gd name="connsiteY29" fmla="*/ 269594 h 471790"/>
                <a:gd name="connsiteX30" fmla="*/ 75904 w 258691"/>
                <a:gd name="connsiteY30" fmla="*/ 245807 h 471790"/>
                <a:gd name="connsiteX31" fmla="*/ 75904 w 258691"/>
                <a:gd name="connsiteY31" fmla="*/ 186337 h 471790"/>
                <a:gd name="connsiteX32" fmla="*/ 48089 w 258691"/>
                <a:gd name="connsiteY32" fmla="*/ 134797 h 471790"/>
                <a:gd name="connsiteX33" fmla="*/ 36168 w 258691"/>
                <a:gd name="connsiteY33" fmla="*/ 138762 h 471790"/>
                <a:gd name="connsiteX34" fmla="*/ 40142 w 258691"/>
                <a:gd name="connsiteY34" fmla="*/ 130833 h 471790"/>
                <a:gd name="connsiteX35" fmla="*/ 44115 w 258691"/>
                <a:gd name="connsiteY35" fmla="*/ 118939 h 471790"/>
                <a:gd name="connsiteX36" fmla="*/ 52063 w 258691"/>
                <a:gd name="connsiteY36" fmla="*/ 95151 h 471790"/>
                <a:gd name="connsiteX37" fmla="*/ 75904 w 258691"/>
                <a:gd name="connsiteY37" fmla="*/ 59469 h 471790"/>
                <a:gd name="connsiteX38" fmla="*/ 75904 w 258691"/>
                <a:gd name="connsiteY38" fmla="*/ 15859 h 471790"/>
                <a:gd name="connsiteX39" fmla="*/ 111667 w 258691"/>
                <a:gd name="connsiteY39" fmla="*/ 3965 h 471790"/>
                <a:gd name="connsiteX40" fmla="*/ 107693 w 258691"/>
                <a:gd name="connsiteY40" fmla="*/ 3965 h 471790"/>
                <a:gd name="connsiteX41" fmla="*/ 111667 w 258691"/>
                <a:gd name="connsiteY41" fmla="*/ 0 h 471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58691" h="471790">
                  <a:moveTo>
                    <a:pt x="111667" y="0"/>
                  </a:moveTo>
                  <a:cubicBezTo>
                    <a:pt x="111667" y="0"/>
                    <a:pt x="111667" y="0"/>
                    <a:pt x="127561" y="0"/>
                  </a:cubicBezTo>
                  <a:cubicBezTo>
                    <a:pt x="127561" y="0"/>
                    <a:pt x="127561" y="0"/>
                    <a:pt x="171271" y="35682"/>
                  </a:cubicBezTo>
                  <a:cubicBezTo>
                    <a:pt x="171271" y="35682"/>
                    <a:pt x="171271" y="35682"/>
                    <a:pt x="211008" y="71363"/>
                  </a:cubicBezTo>
                  <a:lnTo>
                    <a:pt x="234849" y="71363"/>
                  </a:lnTo>
                  <a:cubicBezTo>
                    <a:pt x="234849" y="71363"/>
                    <a:pt x="234849" y="71363"/>
                    <a:pt x="258691" y="103080"/>
                  </a:cubicBezTo>
                  <a:cubicBezTo>
                    <a:pt x="258691" y="103080"/>
                    <a:pt x="258691" y="103080"/>
                    <a:pt x="222928" y="162550"/>
                  </a:cubicBezTo>
                  <a:cubicBezTo>
                    <a:pt x="222928" y="162550"/>
                    <a:pt x="222928" y="162550"/>
                    <a:pt x="222928" y="178408"/>
                  </a:cubicBezTo>
                  <a:cubicBezTo>
                    <a:pt x="222928" y="178408"/>
                    <a:pt x="222928" y="178408"/>
                    <a:pt x="238823" y="194267"/>
                  </a:cubicBezTo>
                  <a:cubicBezTo>
                    <a:pt x="238823" y="194267"/>
                    <a:pt x="238823" y="194267"/>
                    <a:pt x="254717" y="210125"/>
                  </a:cubicBezTo>
                  <a:cubicBezTo>
                    <a:pt x="254717" y="210125"/>
                    <a:pt x="254717" y="210125"/>
                    <a:pt x="254717" y="225984"/>
                  </a:cubicBezTo>
                  <a:cubicBezTo>
                    <a:pt x="254717" y="225984"/>
                    <a:pt x="254717" y="225984"/>
                    <a:pt x="254717" y="269594"/>
                  </a:cubicBezTo>
                  <a:cubicBezTo>
                    <a:pt x="254717" y="269594"/>
                    <a:pt x="254717" y="269594"/>
                    <a:pt x="238823" y="269594"/>
                  </a:cubicBezTo>
                  <a:cubicBezTo>
                    <a:pt x="238823" y="269594"/>
                    <a:pt x="238823" y="269594"/>
                    <a:pt x="222928" y="285453"/>
                  </a:cubicBezTo>
                  <a:cubicBezTo>
                    <a:pt x="222928" y="285453"/>
                    <a:pt x="222928" y="285453"/>
                    <a:pt x="222928" y="333028"/>
                  </a:cubicBezTo>
                  <a:cubicBezTo>
                    <a:pt x="222928" y="333028"/>
                    <a:pt x="222928" y="333028"/>
                    <a:pt x="207034" y="348887"/>
                  </a:cubicBezTo>
                  <a:cubicBezTo>
                    <a:pt x="207034" y="348887"/>
                    <a:pt x="207034" y="348887"/>
                    <a:pt x="191139" y="348887"/>
                  </a:cubicBezTo>
                  <a:cubicBezTo>
                    <a:pt x="191139" y="348887"/>
                    <a:pt x="191139" y="348887"/>
                    <a:pt x="191139" y="364745"/>
                  </a:cubicBezTo>
                  <a:cubicBezTo>
                    <a:pt x="191139" y="364745"/>
                    <a:pt x="191139" y="364745"/>
                    <a:pt x="115641" y="471790"/>
                  </a:cubicBezTo>
                  <a:cubicBezTo>
                    <a:pt x="115641" y="471790"/>
                    <a:pt x="115641" y="471790"/>
                    <a:pt x="115641" y="455932"/>
                  </a:cubicBezTo>
                  <a:cubicBezTo>
                    <a:pt x="115641" y="455932"/>
                    <a:pt x="115641" y="455932"/>
                    <a:pt x="115641" y="424215"/>
                  </a:cubicBezTo>
                  <a:cubicBezTo>
                    <a:pt x="115641" y="424215"/>
                    <a:pt x="115641" y="424215"/>
                    <a:pt x="83852" y="424215"/>
                  </a:cubicBezTo>
                  <a:cubicBezTo>
                    <a:pt x="83852" y="424215"/>
                    <a:pt x="83852" y="424215"/>
                    <a:pt x="67957" y="408356"/>
                  </a:cubicBezTo>
                  <a:cubicBezTo>
                    <a:pt x="67957" y="408356"/>
                    <a:pt x="67957" y="408356"/>
                    <a:pt x="52063" y="392498"/>
                  </a:cubicBezTo>
                  <a:cubicBezTo>
                    <a:pt x="52063" y="392498"/>
                    <a:pt x="52063" y="392498"/>
                    <a:pt x="31946" y="374099"/>
                  </a:cubicBezTo>
                  <a:lnTo>
                    <a:pt x="7543" y="351780"/>
                  </a:lnTo>
                  <a:lnTo>
                    <a:pt x="0" y="341160"/>
                  </a:lnTo>
                  <a:lnTo>
                    <a:pt x="8353" y="336993"/>
                  </a:lnTo>
                  <a:cubicBezTo>
                    <a:pt x="32194" y="313205"/>
                    <a:pt x="52063" y="293382"/>
                    <a:pt x="60010" y="289418"/>
                  </a:cubicBezTo>
                  <a:cubicBezTo>
                    <a:pt x="60010" y="289418"/>
                    <a:pt x="60010" y="289418"/>
                    <a:pt x="60010" y="269594"/>
                  </a:cubicBezTo>
                  <a:cubicBezTo>
                    <a:pt x="60010" y="269594"/>
                    <a:pt x="60010" y="269594"/>
                    <a:pt x="75904" y="245807"/>
                  </a:cubicBezTo>
                  <a:cubicBezTo>
                    <a:pt x="75904" y="245807"/>
                    <a:pt x="75904" y="245807"/>
                    <a:pt x="75904" y="186337"/>
                  </a:cubicBezTo>
                  <a:cubicBezTo>
                    <a:pt x="75904" y="186337"/>
                    <a:pt x="75904" y="186337"/>
                    <a:pt x="48089" y="134797"/>
                  </a:cubicBezTo>
                  <a:cubicBezTo>
                    <a:pt x="48089" y="134797"/>
                    <a:pt x="48089" y="134797"/>
                    <a:pt x="36168" y="138762"/>
                  </a:cubicBezTo>
                  <a:cubicBezTo>
                    <a:pt x="36168" y="138762"/>
                    <a:pt x="36168" y="138762"/>
                    <a:pt x="40142" y="130833"/>
                  </a:cubicBezTo>
                  <a:cubicBezTo>
                    <a:pt x="40142" y="130833"/>
                    <a:pt x="40142" y="130833"/>
                    <a:pt x="44115" y="118939"/>
                  </a:cubicBezTo>
                  <a:cubicBezTo>
                    <a:pt x="44115" y="118939"/>
                    <a:pt x="44115" y="118939"/>
                    <a:pt x="52063" y="95151"/>
                  </a:cubicBezTo>
                  <a:cubicBezTo>
                    <a:pt x="52063" y="95151"/>
                    <a:pt x="52063" y="95151"/>
                    <a:pt x="75904" y="59469"/>
                  </a:cubicBezTo>
                  <a:cubicBezTo>
                    <a:pt x="75904" y="59469"/>
                    <a:pt x="75904" y="59469"/>
                    <a:pt x="75904" y="15859"/>
                  </a:cubicBezTo>
                  <a:cubicBezTo>
                    <a:pt x="75904" y="15859"/>
                    <a:pt x="75904" y="15859"/>
                    <a:pt x="111667" y="3965"/>
                  </a:cubicBezTo>
                  <a:cubicBezTo>
                    <a:pt x="111667" y="3965"/>
                    <a:pt x="111667" y="3965"/>
                    <a:pt x="107693" y="3965"/>
                  </a:cubicBezTo>
                  <a:cubicBezTo>
                    <a:pt x="107693" y="0"/>
                    <a:pt x="111667" y="0"/>
                    <a:pt x="111667"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p>
          </p:txBody>
        </p:sp>
        <p:sp>
          <p:nvSpPr>
            <p:cNvPr id="136" name="New Hampshire">
              <a:extLst>
                <a:ext uri="{FF2B5EF4-FFF2-40B4-BE49-F238E27FC236}">
                  <a16:creationId xmlns:a16="http://schemas.microsoft.com/office/drawing/2014/main" id="{F3A15209-B306-4353-B1C7-BA6151056560}"/>
                </a:ext>
              </a:extLst>
            </p:cNvPr>
            <p:cNvSpPr>
              <a:spLocks/>
            </p:cNvSpPr>
            <p:nvPr>
              <p:custDataLst>
                <p:tags r:id="rId24"/>
              </p:custDataLst>
            </p:nvPr>
          </p:nvSpPr>
          <p:spPr bwMode="auto">
            <a:xfrm>
              <a:off x="10103313" y="1705127"/>
              <a:ext cx="312632" cy="538329"/>
            </a:xfrm>
            <a:custGeom>
              <a:avLst/>
              <a:gdLst>
                <a:gd name="T0" fmla="*/ 74 w 79"/>
                <a:gd name="T1" fmla="*/ 101 h 136"/>
                <a:gd name="T2" fmla="*/ 74 w 79"/>
                <a:gd name="T3" fmla="*/ 75 h 136"/>
                <a:gd name="T4" fmla="*/ 67 w 79"/>
                <a:gd name="T5" fmla="*/ 48 h 136"/>
                <a:gd name="T6" fmla="*/ 67 w 79"/>
                <a:gd name="T7" fmla="*/ 42 h 136"/>
                <a:gd name="T8" fmla="*/ 66 w 79"/>
                <a:gd name="T9" fmla="*/ 36 h 136"/>
                <a:gd name="T10" fmla="*/ 66 w 79"/>
                <a:gd name="T11" fmla="*/ 17 h 136"/>
                <a:gd name="T12" fmla="*/ 66 w 79"/>
                <a:gd name="T13" fmla="*/ 6 h 136"/>
                <a:gd name="T14" fmla="*/ 66 w 79"/>
                <a:gd name="T15" fmla="*/ 3 h 136"/>
                <a:gd name="T16" fmla="*/ 60 w 79"/>
                <a:gd name="T17" fmla="*/ 0 h 136"/>
                <a:gd name="T18" fmla="*/ 52 w 79"/>
                <a:gd name="T19" fmla="*/ 4 h 136"/>
                <a:gd name="T20" fmla="*/ 44 w 79"/>
                <a:gd name="T21" fmla="*/ 4 h 136"/>
                <a:gd name="T22" fmla="*/ 41 w 79"/>
                <a:gd name="T23" fmla="*/ 8 h 136"/>
                <a:gd name="T24" fmla="*/ 39 w 79"/>
                <a:gd name="T25" fmla="*/ 12 h 136"/>
                <a:gd name="T26" fmla="*/ 38 w 79"/>
                <a:gd name="T27" fmla="*/ 16 h 136"/>
                <a:gd name="T28" fmla="*/ 38 w 79"/>
                <a:gd name="T29" fmla="*/ 18 h 136"/>
                <a:gd name="T30" fmla="*/ 38 w 79"/>
                <a:gd name="T31" fmla="*/ 30 h 136"/>
                <a:gd name="T32" fmla="*/ 32 w 79"/>
                <a:gd name="T33" fmla="*/ 36 h 136"/>
                <a:gd name="T34" fmla="*/ 31 w 79"/>
                <a:gd name="T35" fmla="*/ 36 h 136"/>
                <a:gd name="T36" fmla="*/ 31 w 79"/>
                <a:gd name="T37" fmla="*/ 42 h 136"/>
                <a:gd name="T38" fmla="*/ 26 w 79"/>
                <a:gd name="T39" fmla="*/ 48 h 136"/>
                <a:gd name="T40" fmla="*/ 26 w 79"/>
                <a:gd name="T41" fmla="*/ 49 h 136"/>
                <a:gd name="T42" fmla="*/ 21 w 79"/>
                <a:gd name="T43" fmla="*/ 56 h 136"/>
                <a:gd name="T44" fmla="*/ 19 w 79"/>
                <a:gd name="T45" fmla="*/ 60 h 136"/>
                <a:gd name="T46" fmla="*/ 21 w 79"/>
                <a:gd name="T47" fmla="*/ 61 h 136"/>
                <a:gd name="T48" fmla="*/ 15 w 79"/>
                <a:gd name="T49" fmla="*/ 72 h 136"/>
                <a:gd name="T50" fmla="*/ 15 w 79"/>
                <a:gd name="T51" fmla="*/ 73 h 136"/>
                <a:gd name="T52" fmla="*/ 10 w 79"/>
                <a:gd name="T53" fmla="*/ 81 h 136"/>
                <a:gd name="T54" fmla="*/ 7 w 79"/>
                <a:gd name="T55" fmla="*/ 85 h 136"/>
                <a:gd name="T56" fmla="*/ 7 w 79"/>
                <a:gd name="T57" fmla="*/ 85 h 136"/>
                <a:gd name="T58" fmla="*/ 8 w 79"/>
                <a:gd name="T59" fmla="*/ 85 h 136"/>
                <a:gd name="T60" fmla="*/ 10 w 79"/>
                <a:gd name="T61" fmla="*/ 86 h 136"/>
                <a:gd name="T62" fmla="*/ 10 w 79"/>
                <a:gd name="T63" fmla="*/ 99 h 136"/>
                <a:gd name="T64" fmla="*/ 10 w 79"/>
                <a:gd name="T65" fmla="*/ 102 h 136"/>
                <a:gd name="T66" fmla="*/ 10 w 79"/>
                <a:gd name="T67" fmla="*/ 102 h 136"/>
                <a:gd name="T68" fmla="*/ 10 w 79"/>
                <a:gd name="T69" fmla="*/ 102 h 136"/>
                <a:gd name="T70" fmla="*/ 10 w 79"/>
                <a:gd name="T71" fmla="*/ 103 h 136"/>
                <a:gd name="T72" fmla="*/ 10 w 79"/>
                <a:gd name="T73" fmla="*/ 103 h 136"/>
                <a:gd name="T74" fmla="*/ 9 w 79"/>
                <a:gd name="T75" fmla="*/ 108 h 136"/>
                <a:gd name="T76" fmla="*/ 8 w 79"/>
                <a:gd name="T77" fmla="*/ 111 h 136"/>
                <a:gd name="T78" fmla="*/ 8 w 79"/>
                <a:gd name="T79" fmla="*/ 112 h 136"/>
                <a:gd name="T80" fmla="*/ 8 w 79"/>
                <a:gd name="T81" fmla="*/ 112 h 136"/>
                <a:gd name="T82" fmla="*/ 7 w 79"/>
                <a:gd name="T83" fmla="*/ 112 h 136"/>
                <a:gd name="T84" fmla="*/ 7 w 79"/>
                <a:gd name="T85" fmla="*/ 112 h 136"/>
                <a:gd name="T86" fmla="*/ 7 w 79"/>
                <a:gd name="T87" fmla="*/ 113 h 136"/>
                <a:gd name="T88" fmla="*/ 1 w 79"/>
                <a:gd name="T89" fmla="*/ 120 h 136"/>
                <a:gd name="T90" fmla="*/ 0 w 79"/>
                <a:gd name="T91" fmla="*/ 120 h 136"/>
                <a:gd name="T92" fmla="*/ 0 w 79"/>
                <a:gd name="T93" fmla="*/ 128 h 136"/>
                <a:gd name="T94" fmla="*/ 0 w 79"/>
                <a:gd name="T95" fmla="*/ 128 h 136"/>
                <a:gd name="T96" fmla="*/ 1 w 79"/>
                <a:gd name="T97" fmla="*/ 128 h 136"/>
                <a:gd name="T98" fmla="*/ 39 w 79"/>
                <a:gd name="T99" fmla="*/ 128 h 136"/>
                <a:gd name="T100" fmla="*/ 39 w 79"/>
                <a:gd name="T101" fmla="*/ 136 h 136"/>
                <a:gd name="T102" fmla="*/ 55 w 79"/>
                <a:gd name="T103" fmla="*/ 136 h 136"/>
                <a:gd name="T104" fmla="*/ 66 w 79"/>
                <a:gd name="T105" fmla="*/ 127 h 136"/>
                <a:gd name="T106" fmla="*/ 67 w 79"/>
                <a:gd name="T107" fmla="*/ 125 h 136"/>
                <a:gd name="T108" fmla="*/ 68 w 79"/>
                <a:gd name="T109" fmla="*/ 121 h 136"/>
                <a:gd name="T110" fmla="*/ 76 w 79"/>
                <a:gd name="T111" fmla="*/ 113 h 136"/>
                <a:gd name="T112" fmla="*/ 79 w 79"/>
                <a:gd name="T113" fmla="*/ 109 h 136"/>
                <a:gd name="T114" fmla="*/ 78 w 79"/>
                <a:gd name="T115" fmla="*/ 108 h 136"/>
                <a:gd name="T116" fmla="*/ 74 w 79"/>
                <a:gd name="T117"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9" h="136">
                  <a:moveTo>
                    <a:pt x="74" y="101"/>
                  </a:moveTo>
                  <a:cubicBezTo>
                    <a:pt x="74" y="75"/>
                    <a:pt x="74" y="75"/>
                    <a:pt x="74" y="75"/>
                  </a:cubicBezTo>
                  <a:cubicBezTo>
                    <a:pt x="67" y="48"/>
                    <a:pt x="67" y="48"/>
                    <a:pt x="67" y="48"/>
                  </a:cubicBezTo>
                  <a:cubicBezTo>
                    <a:pt x="67" y="42"/>
                    <a:pt x="67" y="42"/>
                    <a:pt x="67" y="42"/>
                  </a:cubicBezTo>
                  <a:cubicBezTo>
                    <a:pt x="66" y="36"/>
                    <a:pt x="66" y="36"/>
                    <a:pt x="66" y="36"/>
                  </a:cubicBezTo>
                  <a:cubicBezTo>
                    <a:pt x="66" y="34"/>
                    <a:pt x="67" y="20"/>
                    <a:pt x="66" y="17"/>
                  </a:cubicBezTo>
                  <a:cubicBezTo>
                    <a:pt x="65" y="14"/>
                    <a:pt x="66" y="7"/>
                    <a:pt x="66" y="6"/>
                  </a:cubicBezTo>
                  <a:cubicBezTo>
                    <a:pt x="66" y="3"/>
                    <a:pt x="66" y="3"/>
                    <a:pt x="66" y="3"/>
                  </a:cubicBezTo>
                  <a:cubicBezTo>
                    <a:pt x="60" y="0"/>
                    <a:pt x="60" y="0"/>
                    <a:pt x="60" y="0"/>
                  </a:cubicBezTo>
                  <a:cubicBezTo>
                    <a:pt x="52" y="4"/>
                    <a:pt x="52" y="4"/>
                    <a:pt x="52" y="4"/>
                  </a:cubicBezTo>
                  <a:cubicBezTo>
                    <a:pt x="44" y="4"/>
                    <a:pt x="44" y="4"/>
                    <a:pt x="44" y="4"/>
                  </a:cubicBezTo>
                  <a:cubicBezTo>
                    <a:pt x="41" y="8"/>
                    <a:pt x="41" y="8"/>
                    <a:pt x="41" y="8"/>
                  </a:cubicBezTo>
                  <a:cubicBezTo>
                    <a:pt x="39" y="12"/>
                    <a:pt x="39" y="12"/>
                    <a:pt x="39" y="12"/>
                  </a:cubicBezTo>
                  <a:cubicBezTo>
                    <a:pt x="38" y="16"/>
                    <a:pt x="38" y="16"/>
                    <a:pt x="38" y="16"/>
                  </a:cubicBezTo>
                  <a:cubicBezTo>
                    <a:pt x="38" y="18"/>
                    <a:pt x="38" y="18"/>
                    <a:pt x="38" y="18"/>
                  </a:cubicBezTo>
                  <a:cubicBezTo>
                    <a:pt x="38" y="30"/>
                    <a:pt x="38" y="30"/>
                    <a:pt x="38" y="30"/>
                  </a:cubicBezTo>
                  <a:cubicBezTo>
                    <a:pt x="38" y="32"/>
                    <a:pt x="35" y="34"/>
                    <a:pt x="32" y="36"/>
                  </a:cubicBezTo>
                  <a:cubicBezTo>
                    <a:pt x="31" y="36"/>
                    <a:pt x="31" y="36"/>
                    <a:pt x="31" y="36"/>
                  </a:cubicBezTo>
                  <a:cubicBezTo>
                    <a:pt x="31" y="42"/>
                    <a:pt x="31" y="42"/>
                    <a:pt x="31" y="42"/>
                  </a:cubicBezTo>
                  <a:cubicBezTo>
                    <a:pt x="26" y="48"/>
                    <a:pt x="26" y="48"/>
                    <a:pt x="26" y="48"/>
                  </a:cubicBezTo>
                  <a:cubicBezTo>
                    <a:pt x="26" y="49"/>
                    <a:pt x="26" y="49"/>
                    <a:pt x="26" y="49"/>
                  </a:cubicBezTo>
                  <a:cubicBezTo>
                    <a:pt x="26" y="50"/>
                    <a:pt x="24" y="53"/>
                    <a:pt x="21" y="56"/>
                  </a:cubicBezTo>
                  <a:cubicBezTo>
                    <a:pt x="19" y="58"/>
                    <a:pt x="19" y="59"/>
                    <a:pt x="19" y="60"/>
                  </a:cubicBezTo>
                  <a:cubicBezTo>
                    <a:pt x="19" y="61"/>
                    <a:pt x="20" y="61"/>
                    <a:pt x="21" y="61"/>
                  </a:cubicBezTo>
                  <a:cubicBezTo>
                    <a:pt x="15" y="72"/>
                    <a:pt x="15" y="72"/>
                    <a:pt x="15" y="72"/>
                  </a:cubicBezTo>
                  <a:cubicBezTo>
                    <a:pt x="15" y="73"/>
                    <a:pt x="15" y="73"/>
                    <a:pt x="15" y="73"/>
                  </a:cubicBezTo>
                  <a:cubicBezTo>
                    <a:pt x="15" y="73"/>
                    <a:pt x="15" y="77"/>
                    <a:pt x="10" y="81"/>
                  </a:cubicBezTo>
                  <a:cubicBezTo>
                    <a:pt x="8" y="83"/>
                    <a:pt x="7" y="84"/>
                    <a:pt x="7" y="85"/>
                  </a:cubicBezTo>
                  <a:cubicBezTo>
                    <a:pt x="7" y="85"/>
                    <a:pt x="7" y="85"/>
                    <a:pt x="7" y="85"/>
                  </a:cubicBezTo>
                  <a:cubicBezTo>
                    <a:pt x="8" y="85"/>
                    <a:pt x="8" y="85"/>
                    <a:pt x="8" y="85"/>
                  </a:cubicBezTo>
                  <a:cubicBezTo>
                    <a:pt x="8" y="86"/>
                    <a:pt x="9" y="86"/>
                    <a:pt x="10" y="86"/>
                  </a:cubicBezTo>
                  <a:cubicBezTo>
                    <a:pt x="10" y="99"/>
                    <a:pt x="10" y="99"/>
                    <a:pt x="10" y="99"/>
                  </a:cubicBezTo>
                  <a:cubicBezTo>
                    <a:pt x="10" y="100"/>
                    <a:pt x="10" y="101"/>
                    <a:pt x="10" y="102"/>
                  </a:cubicBezTo>
                  <a:cubicBezTo>
                    <a:pt x="10" y="102"/>
                    <a:pt x="10" y="102"/>
                    <a:pt x="10" y="102"/>
                  </a:cubicBezTo>
                  <a:cubicBezTo>
                    <a:pt x="10" y="102"/>
                    <a:pt x="10" y="102"/>
                    <a:pt x="10" y="102"/>
                  </a:cubicBezTo>
                  <a:cubicBezTo>
                    <a:pt x="10" y="103"/>
                    <a:pt x="10" y="103"/>
                    <a:pt x="10" y="103"/>
                  </a:cubicBezTo>
                  <a:cubicBezTo>
                    <a:pt x="10" y="103"/>
                    <a:pt x="10" y="103"/>
                    <a:pt x="10" y="103"/>
                  </a:cubicBezTo>
                  <a:cubicBezTo>
                    <a:pt x="9" y="104"/>
                    <a:pt x="9" y="105"/>
                    <a:pt x="9" y="108"/>
                  </a:cubicBezTo>
                  <a:cubicBezTo>
                    <a:pt x="9" y="109"/>
                    <a:pt x="8" y="111"/>
                    <a:pt x="8" y="111"/>
                  </a:cubicBezTo>
                  <a:cubicBezTo>
                    <a:pt x="8" y="112"/>
                    <a:pt x="8" y="112"/>
                    <a:pt x="8" y="112"/>
                  </a:cubicBezTo>
                  <a:cubicBezTo>
                    <a:pt x="8" y="112"/>
                    <a:pt x="8" y="112"/>
                    <a:pt x="8" y="112"/>
                  </a:cubicBezTo>
                  <a:cubicBezTo>
                    <a:pt x="7" y="112"/>
                    <a:pt x="7" y="112"/>
                    <a:pt x="7" y="112"/>
                  </a:cubicBezTo>
                  <a:cubicBezTo>
                    <a:pt x="7" y="112"/>
                    <a:pt x="7" y="112"/>
                    <a:pt x="7" y="112"/>
                  </a:cubicBezTo>
                  <a:cubicBezTo>
                    <a:pt x="7" y="113"/>
                    <a:pt x="7" y="113"/>
                    <a:pt x="7" y="113"/>
                  </a:cubicBezTo>
                  <a:cubicBezTo>
                    <a:pt x="5" y="117"/>
                    <a:pt x="2" y="119"/>
                    <a:pt x="1" y="120"/>
                  </a:cubicBezTo>
                  <a:cubicBezTo>
                    <a:pt x="0" y="120"/>
                    <a:pt x="0" y="120"/>
                    <a:pt x="0" y="120"/>
                  </a:cubicBezTo>
                  <a:cubicBezTo>
                    <a:pt x="0" y="128"/>
                    <a:pt x="0" y="128"/>
                    <a:pt x="0" y="128"/>
                  </a:cubicBezTo>
                  <a:cubicBezTo>
                    <a:pt x="0" y="128"/>
                    <a:pt x="0" y="128"/>
                    <a:pt x="0" y="128"/>
                  </a:cubicBezTo>
                  <a:cubicBezTo>
                    <a:pt x="1" y="128"/>
                    <a:pt x="1" y="128"/>
                    <a:pt x="1" y="128"/>
                  </a:cubicBezTo>
                  <a:cubicBezTo>
                    <a:pt x="39" y="128"/>
                    <a:pt x="39" y="128"/>
                    <a:pt x="39" y="128"/>
                  </a:cubicBezTo>
                  <a:cubicBezTo>
                    <a:pt x="39" y="136"/>
                    <a:pt x="39" y="136"/>
                    <a:pt x="39" y="136"/>
                  </a:cubicBezTo>
                  <a:cubicBezTo>
                    <a:pt x="55" y="136"/>
                    <a:pt x="55" y="136"/>
                    <a:pt x="55" y="136"/>
                  </a:cubicBezTo>
                  <a:cubicBezTo>
                    <a:pt x="66" y="127"/>
                    <a:pt x="66" y="127"/>
                    <a:pt x="66" y="127"/>
                  </a:cubicBezTo>
                  <a:cubicBezTo>
                    <a:pt x="67" y="125"/>
                    <a:pt x="67" y="125"/>
                    <a:pt x="67" y="125"/>
                  </a:cubicBezTo>
                  <a:cubicBezTo>
                    <a:pt x="68" y="121"/>
                    <a:pt x="68" y="121"/>
                    <a:pt x="68" y="121"/>
                  </a:cubicBezTo>
                  <a:cubicBezTo>
                    <a:pt x="76" y="113"/>
                    <a:pt x="76" y="113"/>
                    <a:pt x="76" y="113"/>
                  </a:cubicBezTo>
                  <a:cubicBezTo>
                    <a:pt x="79" y="109"/>
                    <a:pt x="79" y="109"/>
                    <a:pt x="79" y="109"/>
                  </a:cubicBezTo>
                  <a:cubicBezTo>
                    <a:pt x="78" y="108"/>
                    <a:pt x="78" y="108"/>
                    <a:pt x="78" y="108"/>
                  </a:cubicBezTo>
                  <a:lnTo>
                    <a:pt x="74" y="101"/>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37" name="Nevada">
              <a:extLst>
                <a:ext uri="{FF2B5EF4-FFF2-40B4-BE49-F238E27FC236}">
                  <a16:creationId xmlns:a16="http://schemas.microsoft.com/office/drawing/2014/main" id="{C3AE4A0E-E728-4E12-8365-E82AD8236D2C}"/>
                </a:ext>
              </a:extLst>
            </p:cNvPr>
            <p:cNvSpPr>
              <a:spLocks/>
            </p:cNvSpPr>
            <p:nvPr>
              <p:custDataLst>
                <p:tags r:id="rId25"/>
              </p:custDataLst>
            </p:nvPr>
          </p:nvSpPr>
          <p:spPr bwMode="auto">
            <a:xfrm>
              <a:off x="2799093" y="2223394"/>
              <a:ext cx="926193" cy="1414367"/>
            </a:xfrm>
            <a:custGeom>
              <a:avLst/>
              <a:gdLst>
                <a:gd name="T0" fmla="*/ 118 w 234"/>
                <a:gd name="T1" fmla="*/ 0 h 357"/>
                <a:gd name="T2" fmla="*/ 118 w 234"/>
                <a:gd name="T3" fmla="*/ 0 h 357"/>
                <a:gd name="T4" fmla="*/ 0 w 234"/>
                <a:gd name="T5" fmla="*/ 0 h 357"/>
                <a:gd name="T6" fmla="*/ 0 w 234"/>
                <a:gd name="T7" fmla="*/ 142 h 357"/>
                <a:gd name="T8" fmla="*/ 217 w 234"/>
                <a:gd name="T9" fmla="*/ 357 h 357"/>
                <a:gd name="T10" fmla="*/ 217 w 234"/>
                <a:gd name="T11" fmla="*/ 357 h 357"/>
                <a:gd name="T12" fmla="*/ 217 w 234"/>
                <a:gd name="T13" fmla="*/ 326 h 357"/>
                <a:gd name="T14" fmla="*/ 220 w 234"/>
                <a:gd name="T15" fmla="*/ 323 h 357"/>
                <a:gd name="T16" fmla="*/ 217 w 234"/>
                <a:gd name="T17" fmla="*/ 317 h 357"/>
                <a:gd name="T18" fmla="*/ 210 w 234"/>
                <a:gd name="T19" fmla="*/ 310 h 357"/>
                <a:gd name="T20" fmla="*/ 214 w 234"/>
                <a:gd name="T21" fmla="*/ 288 h 357"/>
                <a:gd name="T22" fmla="*/ 234 w 234"/>
                <a:gd name="T23" fmla="*/ 301 h 357"/>
                <a:gd name="T24" fmla="*/ 234 w 234"/>
                <a:gd name="T25" fmla="*/ 244 h 357"/>
                <a:gd name="T26" fmla="*/ 234 w 234"/>
                <a:gd name="T27" fmla="*/ 0 h 357"/>
                <a:gd name="T28" fmla="*/ 118 w 234"/>
                <a:gd name="T29" fmla="*/ 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57">
                  <a:moveTo>
                    <a:pt x="118" y="0"/>
                  </a:moveTo>
                  <a:cubicBezTo>
                    <a:pt x="118" y="0"/>
                    <a:pt x="118" y="0"/>
                    <a:pt x="118" y="0"/>
                  </a:cubicBezTo>
                  <a:cubicBezTo>
                    <a:pt x="0" y="0"/>
                    <a:pt x="0" y="0"/>
                    <a:pt x="0" y="0"/>
                  </a:cubicBezTo>
                  <a:cubicBezTo>
                    <a:pt x="0" y="142"/>
                    <a:pt x="0" y="142"/>
                    <a:pt x="0" y="142"/>
                  </a:cubicBezTo>
                  <a:cubicBezTo>
                    <a:pt x="217" y="357"/>
                    <a:pt x="217" y="357"/>
                    <a:pt x="217" y="357"/>
                  </a:cubicBezTo>
                  <a:cubicBezTo>
                    <a:pt x="217" y="357"/>
                    <a:pt x="217" y="357"/>
                    <a:pt x="217" y="357"/>
                  </a:cubicBezTo>
                  <a:cubicBezTo>
                    <a:pt x="217" y="326"/>
                    <a:pt x="217" y="326"/>
                    <a:pt x="217" y="326"/>
                  </a:cubicBezTo>
                  <a:cubicBezTo>
                    <a:pt x="218" y="326"/>
                    <a:pt x="220" y="325"/>
                    <a:pt x="220" y="323"/>
                  </a:cubicBezTo>
                  <a:cubicBezTo>
                    <a:pt x="221" y="321"/>
                    <a:pt x="220" y="319"/>
                    <a:pt x="217" y="317"/>
                  </a:cubicBezTo>
                  <a:cubicBezTo>
                    <a:pt x="210" y="310"/>
                    <a:pt x="210" y="310"/>
                    <a:pt x="210" y="310"/>
                  </a:cubicBezTo>
                  <a:cubicBezTo>
                    <a:pt x="214" y="288"/>
                    <a:pt x="214" y="288"/>
                    <a:pt x="214" y="288"/>
                  </a:cubicBezTo>
                  <a:cubicBezTo>
                    <a:pt x="234" y="301"/>
                    <a:pt x="234" y="301"/>
                    <a:pt x="234" y="301"/>
                  </a:cubicBezTo>
                  <a:cubicBezTo>
                    <a:pt x="234" y="244"/>
                    <a:pt x="234" y="244"/>
                    <a:pt x="234" y="244"/>
                  </a:cubicBezTo>
                  <a:cubicBezTo>
                    <a:pt x="234" y="0"/>
                    <a:pt x="234" y="0"/>
                    <a:pt x="234" y="0"/>
                  </a:cubicBezTo>
                  <a:lnTo>
                    <a:pt x="118" y="0"/>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38" name="Nebraska">
              <a:extLst>
                <a:ext uri="{FF2B5EF4-FFF2-40B4-BE49-F238E27FC236}">
                  <a16:creationId xmlns:a16="http://schemas.microsoft.com/office/drawing/2014/main" id="{2493F417-D165-4CFC-BD9C-5802ECD5A8A2}"/>
                </a:ext>
              </a:extLst>
            </p:cNvPr>
            <p:cNvSpPr>
              <a:spLocks/>
            </p:cNvSpPr>
            <p:nvPr>
              <p:custDataLst>
                <p:tags r:id="rId26"/>
              </p:custDataLst>
            </p:nvPr>
          </p:nvSpPr>
          <p:spPr bwMode="auto">
            <a:xfrm>
              <a:off x="5239963" y="2032805"/>
              <a:ext cx="1315729" cy="583468"/>
            </a:xfrm>
            <a:custGeom>
              <a:avLst/>
              <a:gdLst>
                <a:gd name="T0" fmla="*/ 787 w 787"/>
                <a:gd name="T1" fmla="*/ 323 h 349"/>
                <a:gd name="T2" fmla="*/ 740 w 787"/>
                <a:gd name="T3" fmla="*/ 294 h 349"/>
                <a:gd name="T4" fmla="*/ 740 w 787"/>
                <a:gd name="T5" fmla="*/ 294 h 349"/>
                <a:gd name="T6" fmla="*/ 740 w 787"/>
                <a:gd name="T7" fmla="*/ 294 h 349"/>
                <a:gd name="T8" fmla="*/ 738 w 787"/>
                <a:gd name="T9" fmla="*/ 292 h 349"/>
                <a:gd name="T10" fmla="*/ 740 w 787"/>
                <a:gd name="T11" fmla="*/ 292 h 349"/>
                <a:gd name="T12" fmla="*/ 735 w 787"/>
                <a:gd name="T13" fmla="*/ 249 h 349"/>
                <a:gd name="T14" fmla="*/ 735 w 787"/>
                <a:gd name="T15" fmla="*/ 188 h 349"/>
                <a:gd name="T16" fmla="*/ 707 w 787"/>
                <a:gd name="T17" fmla="*/ 176 h 349"/>
                <a:gd name="T18" fmla="*/ 707 w 787"/>
                <a:gd name="T19" fmla="*/ 105 h 349"/>
                <a:gd name="T20" fmla="*/ 679 w 787"/>
                <a:gd name="T21" fmla="*/ 60 h 349"/>
                <a:gd name="T22" fmla="*/ 650 w 787"/>
                <a:gd name="T23" fmla="*/ 48 h 349"/>
                <a:gd name="T24" fmla="*/ 622 w 787"/>
                <a:gd name="T25" fmla="*/ 27 h 349"/>
                <a:gd name="T26" fmla="*/ 525 w 787"/>
                <a:gd name="T27" fmla="*/ 27 h 349"/>
                <a:gd name="T28" fmla="*/ 492 w 787"/>
                <a:gd name="T29" fmla="*/ 0 h 349"/>
                <a:gd name="T30" fmla="*/ 0 w 787"/>
                <a:gd name="T31" fmla="*/ 0 h 349"/>
                <a:gd name="T32" fmla="*/ 0 w 787"/>
                <a:gd name="T33" fmla="*/ 249 h 349"/>
                <a:gd name="T34" fmla="*/ 196 w 787"/>
                <a:gd name="T35" fmla="*/ 249 h 349"/>
                <a:gd name="T36" fmla="*/ 196 w 787"/>
                <a:gd name="T37" fmla="*/ 349 h 349"/>
                <a:gd name="T38" fmla="*/ 787 w 787"/>
                <a:gd name="T39" fmla="*/ 349 h 349"/>
                <a:gd name="T40" fmla="*/ 787 w 787"/>
                <a:gd name="T41" fmla="*/ 323 h 349"/>
                <a:gd name="T42" fmla="*/ 787 w 787"/>
                <a:gd name="T43" fmla="*/ 323 h 349"/>
                <a:gd name="T44" fmla="*/ 787 w 787"/>
                <a:gd name="T45" fmla="*/ 323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87" h="349">
                  <a:moveTo>
                    <a:pt x="787" y="323"/>
                  </a:moveTo>
                  <a:lnTo>
                    <a:pt x="740" y="294"/>
                  </a:lnTo>
                  <a:lnTo>
                    <a:pt x="740" y="294"/>
                  </a:lnTo>
                  <a:lnTo>
                    <a:pt x="740" y="294"/>
                  </a:lnTo>
                  <a:lnTo>
                    <a:pt x="738" y="292"/>
                  </a:lnTo>
                  <a:lnTo>
                    <a:pt x="740" y="292"/>
                  </a:lnTo>
                  <a:lnTo>
                    <a:pt x="735" y="249"/>
                  </a:lnTo>
                  <a:lnTo>
                    <a:pt x="735" y="188"/>
                  </a:lnTo>
                  <a:lnTo>
                    <a:pt x="707" y="176"/>
                  </a:lnTo>
                  <a:lnTo>
                    <a:pt x="707" y="105"/>
                  </a:lnTo>
                  <a:lnTo>
                    <a:pt x="679" y="60"/>
                  </a:lnTo>
                  <a:lnTo>
                    <a:pt x="650" y="48"/>
                  </a:lnTo>
                  <a:lnTo>
                    <a:pt x="622" y="27"/>
                  </a:lnTo>
                  <a:lnTo>
                    <a:pt x="525" y="27"/>
                  </a:lnTo>
                  <a:lnTo>
                    <a:pt x="492" y="0"/>
                  </a:lnTo>
                  <a:lnTo>
                    <a:pt x="0" y="0"/>
                  </a:lnTo>
                  <a:lnTo>
                    <a:pt x="0" y="249"/>
                  </a:lnTo>
                  <a:lnTo>
                    <a:pt x="196" y="249"/>
                  </a:lnTo>
                  <a:lnTo>
                    <a:pt x="196" y="349"/>
                  </a:lnTo>
                  <a:lnTo>
                    <a:pt x="787" y="349"/>
                  </a:lnTo>
                  <a:lnTo>
                    <a:pt x="787" y="323"/>
                  </a:lnTo>
                  <a:lnTo>
                    <a:pt x="787" y="323"/>
                  </a:lnTo>
                  <a:lnTo>
                    <a:pt x="787" y="323"/>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39" name="Montana">
              <a:extLst>
                <a:ext uri="{FF2B5EF4-FFF2-40B4-BE49-F238E27FC236}">
                  <a16:creationId xmlns:a16="http://schemas.microsoft.com/office/drawing/2014/main" id="{685224D9-95A1-4A2B-ABD2-18F18F66F21C}"/>
                </a:ext>
              </a:extLst>
            </p:cNvPr>
            <p:cNvSpPr>
              <a:spLocks/>
            </p:cNvSpPr>
            <p:nvPr>
              <p:custDataLst>
                <p:tags r:id="rId27"/>
              </p:custDataLst>
            </p:nvPr>
          </p:nvSpPr>
          <p:spPr bwMode="auto">
            <a:xfrm>
              <a:off x="3415998" y="885931"/>
              <a:ext cx="1827309" cy="891085"/>
            </a:xfrm>
            <a:custGeom>
              <a:avLst/>
              <a:gdLst>
                <a:gd name="T0" fmla="*/ 10 w 462"/>
                <a:gd name="T1" fmla="*/ 63 h 225"/>
                <a:gd name="T2" fmla="*/ 13 w 462"/>
                <a:gd name="T3" fmla="*/ 77 h 225"/>
                <a:gd name="T4" fmla="*/ 23 w 462"/>
                <a:gd name="T5" fmla="*/ 82 h 225"/>
                <a:gd name="T6" fmla="*/ 31 w 462"/>
                <a:gd name="T7" fmla="*/ 87 h 225"/>
                <a:gd name="T8" fmla="*/ 38 w 462"/>
                <a:gd name="T9" fmla="*/ 97 h 225"/>
                <a:gd name="T10" fmla="*/ 38 w 462"/>
                <a:gd name="T11" fmla="*/ 101 h 225"/>
                <a:gd name="T12" fmla="*/ 53 w 462"/>
                <a:gd name="T13" fmla="*/ 107 h 225"/>
                <a:gd name="T14" fmla="*/ 59 w 462"/>
                <a:gd name="T15" fmla="*/ 141 h 225"/>
                <a:gd name="T16" fmla="*/ 60 w 462"/>
                <a:gd name="T17" fmla="*/ 151 h 225"/>
                <a:gd name="T18" fmla="*/ 60 w 462"/>
                <a:gd name="T19" fmla="*/ 153 h 225"/>
                <a:gd name="T20" fmla="*/ 60 w 462"/>
                <a:gd name="T21" fmla="*/ 167 h 225"/>
                <a:gd name="T22" fmla="*/ 70 w 462"/>
                <a:gd name="T23" fmla="*/ 166 h 225"/>
                <a:gd name="T24" fmla="*/ 71 w 462"/>
                <a:gd name="T25" fmla="*/ 166 h 225"/>
                <a:gd name="T26" fmla="*/ 75 w 462"/>
                <a:gd name="T27" fmla="*/ 167 h 225"/>
                <a:gd name="T28" fmla="*/ 88 w 462"/>
                <a:gd name="T29" fmla="*/ 188 h 225"/>
                <a:gd name="T30" fmla="*/ 100 w 462"/>
                <a:gd name="T31" fmla="*/ 206 h 225"/>
                <a:gd name="T32" fmla="*/ 104 w 462"/>
                <a:gd name="T33" fmla="*/ 214 h 225"/>
                <a:gd name="T34" fmla="*/ 105 w 462"/>
                <a:gd name="T35" fmla="*/ 214 h 225"/>
                <a:gd name="T36" fmla="*/ 107 w 462"/>
                <a:gd name="T37" fmla="*/ 212 h 225"/>
                <a:gd name="T38" fmla="*/ 122 w 462"/>
                <a:gd name="T39" fmla="*/ 224 h 225"/>
                <a:gd name="T40" fmla="*/ 138 w 462"/>
                <a:gd name="T41" fmla="*/ 224 h 225"/>
                <a:gd name="T42" fmla="*/ 143 w 462"/>
                <a:gd name="T43" fmla="*/ 224 h 225"/>
                <a:gd name="T44" fmla="*/ 154 w 462"/>
                <a:gd name="T45" fmla="*/ 224 h 225"/>
                <a:gd name="T46" fmla="*/ 156 w 462"/>
                <a:gd name="T47" fmla="*/ 225 h 225"/>
                <a:gd name="T48" fmla="*/ 165 w 462"/>
                <a:gd name="T49" fmla="*/ 221 h 225"/>
                <a:gd name="T50" fmla="*/ 182 w 462"/>
                <a:gd name="T51" fmla="*/ 216 h 225"/>
                <a:gd name="T52" fmla="*/ 189 w 462"/>
                <a:gd name="T53" fmla="*/ 215 h 225"/>
                <a:gd name="T54" fmla="*/ 461 w 462"/>
                <a:gd name="T55" fmla="*/ 204 h 225"/>
                <a:gd name="T56" fmla="*/ 462 w 462"/>
                <a:gd name="T57" fmla="*/ 203 h 225"/>
                <a:gd name="T58" fmla="*/ 461 w 462"/>
                <a:gd name="T59" fmla="*/ 154 h 225"/>
                <a:gd name="T60" fmla="*/ 461 w 462"/>
                <a:gd name="T61" fmla="*/ 0 h 225"/>
                <a:gd name="T62" fmla="*/ 0 w 462"/>
                <a:gd name="T63" fmla="*/ 5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2" h="225">
                  <a:moveTo>
                    <a:pt x="10" y="59"/>
                  </a:moveTo>
                  <a:cubicBezTo>
                    <a:pt x="10" y="63"/>
                    <a:pt x="10" y="63"/>
                    <a:pt x="10" y="63"/>
                  </a:cubicBezTo>
                  <a:cubicBezTo>
                    <a:pt x="13" y="69"/>
                    <a:pt x="13" y="69"/>
                    <a:pt x="13" y="69"/>
                  </a:cubicBezTo>
                  <a:cubicBezTo>
                    <a:pt x="13" y="77"/>
                    <a:pt x="13" y="77"/>
                    <a:pt x="13" y="77"/>
                  </a:cubicBezTo>
                  <a:cubicBezTo>
                    <a:pt x="19" y="77"/>
                    <a:pt x="19" y="77"/>
                    <a:pt x="19" y="77"/>
                  </a:cubicBezTo>
                  <a:cubicBezTo>
                    <a:pt x="23" y="82"/>
                    <a:pt x="23" y="82"/>
                    <a:pt x="23" y="82"/>
                  </a:cubicBezTo>
                  <a:cubicBezTo>
                    <a:pt x="23" y="87"/>
                    <a:pt x="23" y="87"/>
                    <a:pt x="23" y="87"/>
                  </a:cubicBezTo>
                  <a:cubicBezTo>
                    <a:pt x="31" y="87"/>
                    <a:pt x="31" y="87"/>
                    <a:pt x="31" y="87"/>
                  </a:cubicBezTo>
                  <a:cubicBezTo>
                    <a:pt x="31" y="93"/>
                    <a:pt x="31" y="93"/>
                    <a:pt x="31" y="93"/>
                  </a:cubicBezTo>
                  <a:cubicBezTo>
                    <a:pt x="38" y="97"/>
                    <a:pt x="38" y="97"/>
                    <a:pt x="38" y="97"/>
                  </a:cubicBezTo>
                  <a:cubicBezTo>
                    <a:pt x="38" y="101"/>
                    <a:pt x="38" y="101"/>
                    <a:pt x="38" y="101"/>
                  </a:cubicBezTo>
                  <a:cubicBezTo>
                    <a:pt x="38" y="101"/>
                    <a:pt x="38" y="101"/>
                    <a:pt x="38" y="101"/>
                  </a:cubicBezTo>
                  <a:cubicBezTo>
                    <a:pt x="40" y="102"/>
                    <a:pt x="46" y="105"/>
                    <a:pt x="49" y="106"/>
                  </a:cubicBezTo>
                  <a:cubicBezTo>
                    <a:pt x="53" y="107"/>
                    <a:pt x="53" y="107"/>
                    <a:pt x="53" y="107"/>
                  </a:cubicBezTo>
                  <a:cubicBezTo>
                    <a:pt x="59" y="113"/>
                    <a:pt x="59" y="113"/>
                    <a:pt x="59" y="113"/>
                  </a:cubicBezTo>
                  <a:cubicBezTo>
                    <a:pt x="59" y="141"/>
                    <a:pt x="59" y="141"/>
                    <a:pt x="59" y="141"/>
                  </a:cubicBezTo>
                  <a:cubicBezTo>
                    <a:pt x="58" y="141"/>
                    <a:pt x="58" y="144"/>
                    <a:pt x="59" y="148"/>
                  </a:cubicBezTo>
                  <a:cubicBezTo>
                    <a:pt x="59" y="150"/>
                    <a:pt x="60" y="151"/>
                    <a:pt x="60" y="151"/>
                  </a:cubicBezTo>
                  <a:cubicBezTo>
                    <a:pt x="60" y="151"/>
                    <a:pt x="60" y="151"/>
                    <a:pt x="60" y="151"/>
                  </a:cubicBezTo>
                  <a:cubicBezTo>
                    <a:pt x="60" y="151"/>
                    <a:pt x="60" y="152"/>
                    <a:pt x="60" y="153"/>
                  </a:cubicBezTo>
                  <a:cubicBezTo>
                    <a:pt x="58" y="156"/>
                    <a:pt x="60" y="163"/>
                    <a:pt x="60" y="166"/>
                  </a:cubicBezTo>
                  <a:cubicBezTo>
                    <a:pt x="60" y="167"/>
                    <a:pt x="60" y="167"/>
                    <a:pt x="60" y="167"/>
                  </a:cubicBezTo>
                  <a:cubicBezTo>
                    <a:pt x="70" y="167"/>
                    <a:pt x="70" y="167"/>
                    <a:pt x="70" y="167"/>
                  </a:cubicBezTo>
                  <a:cubicBezTo>
                    <a:pt x="70" y="166"/>
                    <a:pt x="70" y="166"/>
                    <a:pt x="70" y="166"/>
                  </a:cubicBezTo>
                  <a:cubicBezTo>
                    <a:pt x="70" y="166"/>
                    <a:pt x="70" y="166"/>
                    <a:pt x="70" y="166"/>
                  </a:cubicBezTo>
                  <a:cubicBezTo>
                    <a:pt x="71" y="166"/>
                    <a:pt x="71" y="166"/>
                    <a:pt x="71" y="166"/>
                  </a:cubicBezTo>
                  <a:cubicBezTo>
                    <a:pt x="71" y="166"/>
                    <a:pt x="72" y="166"/>
                    <a:pt x="73" y="166"/>
                  </a:cubicBezTo>
                  <a:cubicBezTo>
                    <a:pt x="73" y="166"/>
                    <a:pt x="74" y="166"/>
                    <a:pt x="75" y="167"/>
                  </a:cubicBezTo>
                  <a:cubicBezTo>
                    <a:pt x="82" y="168"/>
                    <a:pt x="87" y="172"/>
                    <a:pt x="88" y="173"/>
                  </a:cubicBezTo>
                  <a:cubicBezTo>
                    <a:pt x="88" y="188"/>
                    <a:pt x="88" y="188"/>
                    <a:pt x="88" y="188"/>
                  </a:cubicBezTo>
                  <a:cubicBezTo>
                    <a:pt x="93" y="194"/>
                    <a:pt x="93" y="194"/>
                    <a:pt x="93" y="194"/>
                  </a:cubicBezTo>
                  <a:cubicBezTo>
                    <a:pt x="100" y="206"/>
                    <a:pt x="100" y="206"/>
                    <a:pt x="100" y="206"/>
                  </a:cubicBezTo>
                  <a:cubicBezTo>
                    <a:pt x="104" y="206"/>
                    <a:pt x="104" y="206"/>
                    <a:pt x="104" y="206"/>
                  </a:cubicBezTo>
                  <a:cubicBezTo>
                    <a:pt x="104" y="214"/>
                    <a:pt x="104" y="214"/>
                    <a:pt x="104" y="214"/>
                  </a:cubicBezTo>
                  <a:cubicBezTo>
                    <a:pt x="105" y="214"/>
                    <a:pt x="105" y="214"/>
                    <a:pt x="105" y="214"/>
                  </a:cubicBezTo>
                  <a:cubicBezTo>
                    <a:pt x="105" y="214"/>
                    <a:pt x="105" y="214"/>
                    <a:pt x="105" y="214"/>
                  </a:cubicBezTo>
                  <a:cubicBezTo>
                    <a:pt x="106" y="213"/>
                    <a:pt x="106" y="213"/>
                    <a:pt x="106" y="213"/>
                  </a:cubicBezTo>
                  <a:cubicBezTo>
                    <a:pt x="107" y="212"/>
                    <a:pt x="107" y="212"/>
                    <a:pt x="107" y="212"/>
                  </a:cubicBezTo>
                  <a:cubicBezTo>
                    <a:pt x="109" y="212"/>
                    <a:pt x="110" y="213"/>
                    <a:pt x="111" y="216"/>
                  </a:cubicBezTo>
                  <a:cubicBezTo>
                    <a:pt x="117" y="222"/>
                    <a:pt x="121" y="224"/>
                    <a:pt x="122" y="224"/>
                  </a:cubicBezTo>
                  <a:cubicBezTo>
                    <a:pt x="134" y="224"/>
                    <a:pt x="134" y="224"/>
                    <a:pt x="134" y="224"/>
                  </a:cubicBezTo>
                  <a:cubicBezTo>
                    <a:pt x="136" y="224"/>
                    <a:pt x="137" y="224"/>
                    <a:pt x="138" y="224"/>
                  </a:cubicBezTo>
                  <a:cubicBezTo>
                    <a:pt x="139" y="223"/>
                    <a:pt x="139" y="223"/>
                    <a:pt x="140" y="223"/>
                  </a:cubicBezTo>
                  <a:cubicBezTo>
                    <a:pt x="141" y="223"/>
                    <a:pt x="142" y="224"/>
                    <a:pt x="143" y="224"/>
                  </a:cubicBezTo>
                  <a:cubicBezTo>
                    <a:pt x="143" y="224"/>
                    <a:pt x="145" y="224"/>
                    <a:pt x="147" y="224"/>
                  </a:cubicBezTo>
                  <a:cubicBezTo>
                    <a:pt x="149" y="224"/>
                    <a:pt x="153" y="224"/>
                    <a:pt x="154" y="224"/>
                  </a:cubicBezTo>
                  <a:cubicBezTo>
                    <a:pt x="155" y="225"/>
                    <a:pt x="155" y="225"/>
                    <a:pt x="155" y="225"/>
                  </a:cubicBezTo>
                  <a:cubicBezTo>
                    <a:pt x="156" y="225"/>
                    <a:pt x="156" y="225"/>
                    <a:pt x="156" y="225"/>
                  </a:cubicBezTo>
                  <a:cubicBezTo>
                    <a:pt x="157" y="225"/>
                    <a:pt x="158" y="225"/>
                    <a:pt x="160" y="224"/>
                  </a:cubicBezTo>
                  <a:cubicBezTo>
                    <a:pt x="165" y="221"/>
                    <a:pt x="165" y="221"/>
                    <a:pt x="165" y="221"/>
                  </a:cubicBezTo>
                  <a:cubicBezTo>
                    <a:pt x="176" y="217"/>
                    <a:pt x="176" y="217"/>
                    <a:pt x="176" y="217"/>
                  </a:cubicBezTo>
                  <a:cubicBezTo>
                    <a:pt x="182" y="216"/>
                    <a:pt x="182" y="216"/>
                    <a:pt x="182" y="216"/>
                  </a:cubicBezTo>
                  <a:cubicBezTo>
                    <a:pt x="189" y="216"/>
                    <a:pt x="189" y="216"/>
                    <a:pt x="189" y="216"/>
                  </a:cubicBezTo>
                  <a:cubicBezTo>
                    <a:pt x="189" y="215"/>
                    <a:pt x="189" y="215"/>
                    <a:pt x="189" y="215"/>
                  </a:cubicBezTo>
                  <a:cubicBezTo>
                    <a:pt x="189" y="204"/>
                    <a:pt x="189" y="204"/>
                    <a:pt x="189" y="204"/>
                  </a:cubicBezTo>
                  <a:cubicBezTo>
                    <a:pt x="461" y="204"/>
                    <a:pt x="461" y="204"/>
                    <a:pt x="461" y="204"/>
                  </a:cubicBezTo>
                  <a:cubicBezTo>
                    <a:pt x="462" y="204"/>
                    <a:pt x="462" y="204"/>
                    <a:pt x="462" y="204"/>
                  </a:cubicBezTo>
                  <a:cubicBezTo>
                    <a:pt x="462" y="203"/>
                    <a:pt x="462" y="203"/>
                    <a:pt x="462" y="203"/>
                  </a:cubicBezTo>
                  <a:cubicBezTo>
                    <a:pt x="462" y="154"/>
                    <a:pt x="462" y="154"/>
                    <a:pt x="462" y="154"/>
                  </a:cubicBezTo>
                  <a:cubicBezTo>
                    <a:pt x="461" y="154"/>
                    <a:pt x="461" y="154"/>
                    <a:pt x="461" y="154"/>
                  </a:cubicBezTo>
                  <a:cubicBezTo>
                    <a:pt x="461" y="154"/>
                    <a:pt x="461" y="154"/>
                    <a:pt x="461" y="154"/>
                  </a:cubicBezTo>
                  <a:cubicBezTo>
                    <a:pt x="461" y="0"/>
                    <a:pt x="461" y="0"/>
                    <a:pt x="461" y="0"/>
                  </a:cubicBezTo>
                  <a:cubicBezTo>
                    <a:pt x="0" y="0"/>
                    <a:pt x="0" y="0"/>
                    <a:pt x="0" y="0"/>
                  </a:cubicBezTo>
                  <a:cubicBezTo>
                    <a:pt x="0" y="59"/>
                    <a:pt x="0" y="59"/>
                    <a:pt x="0" y="59"/>
                  </a:cubicBezTo>
                  <a:lnTo>
                    <a:pt x="10" y="59"/>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40" name="Missouri">
              <a:extLst>
                <a:ext uri="{FF2B5EF4-FFF2-40B4-BE49-F238E27FC236}">
                  <a16:creationId xmlns:a16="http://schemas.microsoft.com/office/drawing/2014/main" id="{88FFC029-D2D8-4665-837F-FC89ABBD332F}"/>
                </a:ext>
              </a:extLst>
            </p:cNvPr>
            <p:cNvSpPr>
              <a:spLocks/>
            </p:cNvSpPr>
            <p:nvPr>
              <p:custDataLst>
                <p:tags r:id="rId28"/>
              </p:custDataLst>
            </p:nvPr>
          </p:nvSpPr>
          <p:spPr bwMode="auto">
            <a:xfrm>
              <a:off x="6477116" y="2524323"/>
              <a:ext cx="1051580" cy="887741"/>
            </a:xfrm>
            <a:custGeom>
              <a:avLst/>
              <a:gdLst>
                <a:gd name="T0" fmla="*/ 0 w 266"/>
                <a:gd name="T1" fmla="*/ 0 h 224"/>
                <a:gd name="T2" fmla="*/ 20 w 266"/>
                <a:gd name="T3" fmla="*/ 12 h 224"/>
                <a:gd name="T4" fmla="*/ 20 w 266"/>
                <a:gd name="T5" fmla="*/ 23 h 224"/>
                <a:gd name="T6" fmla="*/ 20 w 266"/>
                <a:gd name="T7" fmla="*/ 23 h 224"/>
                <a:gd name="T8" fmla="*/ 25 w 266"/>
                <a:gd name="T9" fmla="*/ 30 h 224"/>
                <a:gd name="T10" fmla="*/ 25 w 266"/>
                <a:gd name="T11" fmla="*/ 36 h 224"/>
                <a:gd name="T12" fmla="*/ 30 w 266"/>
                <a:gd name="T13" fmla="*/ 36 h 224"/>
                <a:gd name="T14" fmla="*/ 34 w 266"/>
                <a:gd name="T15" fmla="*/ 36 h 224"/>
                <a:gd name="T16" fmla="*/ 38 w 266"/>
                <a:gd name="T17" fmla="*/ 38 h 224"/>
                <a:gd name="T18" fmla="*/ 38 w 266"/>
                <a:gd name="T19" fmla="*/ 38 h 224"/>
                <a:gd name="T20" fmla="*/ 38 w 266"/>
                <a:gd name="T21" fmla="*/ 38 h 224"/>
                <a:gd name="T22" fmla="*/ 38 w 266"/>
                <a:gd name="T23" fmla="*/ 38 h 224"/>
                <a:gd name="T24" fmla="*/ 38 w 266"/>
                <a:gd name="T25" fmla="*/ 38 h 224"/>
                <a:gd name="T26" fmla="*/ 38 w 266"/>
                <a:gd name="T27" fmla="*/ 39 h 224"/>
                <a:gd name="T28" fmla="*/ 39 w 266"/>
                <a:gd name="T29" fmla="*/ 58 h 224"/>
                <a:gd name="T30" fmla="*/ 42 w 266"/>
                <a:gd name="T31" fmla="*/ 58 h 224"/>
                <a:gd name="T32" fmla="*/ 42 w 266"/>
                <a:gd name="T33" fmla="*/ 65 h 224"/>
                <a:gd name="T34" fmla="*/ 51 w 266"/>
                <a:gd name="T35" fmla="*/ 73 h 224"/>
                <a:gd name="T36" fmla="*/ 54 w 266"/>
                <a:gd name="T37" fmla="*/ 76 h 224"/>
                <a:gd name="T38" fmla="*/ 54 w 266"/>
                <a:gd name="T39" fmla="*/ 77 h 224"/>
                <a:gd name="T40" fmla="*/ 54 w 266"/>
                <a:gd name="T41" fmla="*/ 167 h 224"/>
                <a:gd name="T42" fmla="*/ 54 w 266"/>
                <a:gd name="T43" fmla="*/ 168 h 224"/>
                <a:gd name="T44" fmla="*/ 54 w 266"/>
                <a:gd name="T45" fmla="*/ 168 h 224"/>
                <a:gd name="T46" fmla="*/ 54 w 266"/>
                <a:gd name="T47" fmla="*/ 207 h 224"/>
                <a:gd name="T48" fmla="*/ 54 w 266"/>
                <a:gd name="T49" fmla="*/ 208 h 224"/>
                <a:gd name="T50" fmla="*/ 54 w 266"/>
                <a:gd name="T51" fmla="*/ 208 h 224"/>
                <a:gd name="T52" fmla="*/ 220 w 266"/>
                <a:gd name="T53" fmla="*/ 208 h 224"/>
                <a:gd name="T54" fmla="*/ 220 w 266"/>
                <a:gd name="T55" fmla="*/ 224 h 224"/>
                <a:gd name="T56" fmla="*/ 244 w 266"/>
                <a:gd name="T57" fmla="*/ 224 h 224"/>
                <a:gd name="T58" fmla="*/ 244 w 266"/>
                <a:gd name="T59" fmla="*/ 224 h 224"/>
                <a:gd name="T60" fmla="*/ 244 w 266"/>
                <a:gd name="T61" fmla="*/ 224 h 224"/>
                <a:gd name="T62" fmla="*/ 249 w 266"/>
                <a:gd name="T63" fmla="*/ 215 h 224"/>
                <a:gd name="T64" fmla="*/ 249 w 266"/>
                <a:gd name="T65" fmla="*/ 215 h 224"/>
                <a:gd name="T66" fmla="*/ 256 w 266"/>
                <a:gd name="T67" fmla="*/ 201 h 224"/>
                <a:gd name="T68" fmla="*/ 257 w 266"/>
                <a:gd name="T69" fmla="*/ 201 h 224"/>
                <a:gd name="T70" fmla="*/ 263 w 266"/>
                <a:gd name="T71" fmla="*/ 184 h 224"/>
                <a:gd name="T72" fmla="*/ 261 w 266"/>
                <a:gd name="T73" fmla="*/ 172 h 224"/>
                <a:gd name="T74" fmla="*/ 261 w 266"/>
                <a:gd name="T75" fmla="*/ 172 h 224"/>
                <a:gd name="T76" fmla="*/ 249 w 266"/>
                <a:gd name="T77" fmla="*/ 156 h 224"/>
                <a:gd name="T78" fmla="*/ 247 w 266"/>
                <a:gd name="T79" fmla="*/ 148 h 224"/>
                <a:gd name="T80" fmla="*/ 240 w 266"/>
                <a:gd name="T81" fmla="*/ 135 h 224"/>
                <a:gd name="T82" fmla="*/ 220 w 266"/>
                <a:gd name="T83" fmla="*/ 125 h 224"/>
                <a:gd name="T84" fmla="*/ 215 w 266"/>
                <a:gd name="T85" fmla="*/ 108 h 224"/>
                <a:gd name="T86" fmla="*/ 218 w 266"/>
                <a:gd name="T87" fmla="*/ 92 h 224"/>
                <a:gd name="T88" fmla="*/ 201 w 266"/>
                <a:gd name="T89" fmla="*/ 75 h 224"/>
                <a:gd name="T90" fmla="*/ 184 w 266"/>
                <a:gd name="T91" fmla="*/ 64 h 224"/>
                <a:gd name="T92" fmla="*/ 169 w 266"/>
                <a:gd name="T93" fmla="*/ 54 h 224"/>
                <a:gd name="T94" fmla="*/ 169 w 266"/>
                <a:gd name="T95" fmla="*/ 19 h 224"/>
                <a:gd name="T96" fmla="*/ 162 w 266"/>
                <a:gd name="T97" fmla="*/ 0 h 224"/>
                <a:gd name="T98" fmla="*/ 0 w 266"/>
                <a:gd name="T99"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6" h="224">
                  <a:moveTo>
                    <a:pt x="0" y="0"/>
                  </a:moveTo>
                  <a:cubicBezTo>
                    <a:pt x="20" y="12"/>
                    <a:pt x="20" y="12"/>
                    <a:pt x="20" y="12"/>
                  </a:cubicBezTo>
                  <a:cubicBezTo>
                    <a:pt x="20" y="23"/>
                    <a:pt x="20" y="23"/>
                    <a:pt x="20" y="23"/>
                  </a:cubicBezTo>
                  <a:cubicBezTo>
                    <a:pt x="20" y="23"/>
                    <a:pt x="20" y="23"/>
                    <a:pt x="20" y="23"/>
                  </a:cubicBezTo>
                  <a:cubicBezTo>
                    <a:pt x="25" y="30"/>
                    <a:pt x="25" y="30"/>
                    <a:pt x="25" y="30"/>
                  </a:cubicBezTo>
                  <a:cubicBezTo>
                    <a:pt x="25" y="36"/>
                    <a:pt x="25" y="36"/>
                    <a:pt x="25" y="36"/>
                  </a:cubicBezTo>
                  <a:cubicBezTo>
                    <a:pt x="30" y="36"/>
                    <a:pt x="30" y="36"/>
                    <a:pt x="30" y="36"/>
                  </a:cubicBezTo>
                  <a:cubicBezTo>
                    <a:pt x="34" y="36"/>
                    <a:pt x="34" y="36"/>
                    <a:pt x="34" y="36"/>
                  </a:cubicBezTo>
                  <a:cubicBezTo>
                    <a:pt x="36" y="36"/>
                    <a:pt x="37" y="37"/>
                    <a:pt x="38" y="38"/>
                  </a:cubicBezTo>
                  <a:cubicBezTo>
                    <a:pt x="38" y="38"/>
                    <a:pt x="38" y="38"/>
                    <a:pt x="38" y="38"/>
                  </a:cubicBezTo>
                  <a:cubicBezTo>
                    <a:pt x="38" y="38"/>
                    <a:pt x="38" y="38"/>
                    <a:pt x="38" y="38"/>
                  </a:cubicBezTo>
                  <a:cubicBezTo>
                    <a:pt x="38" y="38"/>
                    <a:pt x="38" y="38"/>
                    <a:pt x="38" y="38"/>
                  </a:cubicBezTo>
                  <a:cubicBezTo>
                    <a:pt x="38" y="38"/>
                    <a:pt x="38" y="38"/>
                    <a:pt x="38" y="38"/>
                  </a:cubicBezTo>
                  <a:cubicBezTo>
                    <a:pt x="38" y="39"/>
                    <a:pt x="38" y="39"/>
                    <a:pt x="38" y="39"/>
                  </a:cubicBezTo>
                  <a:cubicBezTo>
                    <a:pt x="39" y="58"/>
                    <a:pt x="39" y="58"/>
                    <a:pt x="39" y="58"/>
                  </a:cubicBezTo>
                  <a:cubicBezTo>
                    <a:pt x="42" y="58"/>
                    <a:pt x="42" y="58"/>
                    <a:pt x="42" y="58"/>
                  </a:cubicBezTo>
                  <a:cubicBezTo>
                    <a:pt x="42" y="65"/>
                    <a:pt x="42" y="65"/>
                    <a:pt x="42" y="65"/>
                  </a:cubicBezTo>
                  <a:cubicBezTo>
                    <a:pt x="51" y="73"/>
                    <a:pt x="51" y="73"/>
                    <a:pt x="51" y="73"/>
                  </a:cubicBezTo>
                  <a:cubicBezTo>
                    <a:pt x="52" y="75"/>
                    <a:pt x="53" y="76"/>
                    <a:pt x="54" y="76"/>
                  </a:cubicBezTo>
                  <a:cubicBezTo>
                    <a:pt x="54" y="77"/>
                    <a:pt x="54" y="77"/>
                    <a:pt x="54" y="77"/>
                  </a:cubicBezTo>
                  <a:cubicBezTo>
                    <a:pt x="54" y="167"/>
                    <a:pt x="54" y="167"/>
                    <a:pt x="54" y="167"/>
                  </a:cubicBezTo>
                  <a:cubicBezTo>
                    <a:pt x="54" y="168"/>
                    <a:pt x="54" y="168"/>
                    <a:pt x="54" y="168"/>
                  </a:cubicBezTo>
                  <a:cubicBezTo>
                    <a:pt x="54" y="168"/>
                    <a:pt x="54" y="168"/>
                    <a:pt x="54" y="168"/>
                  </a:cubicBezTo>
                  <a:cubicBezTo>
                    <a:pt x="54" y="207"/>
                    <a:pt x="54" y="207"/>
                    <a:pt x="54" y="207"/>
                  </a:cubicBezTo>
                  <a:cubicBezTo>
                    <a:pt x="54" y="208"/>
                    <a:pt x="54" y="208"/>
                    <a:pt x="54" y="208"/>
                  </a:cubicBezTo>
                  <a:cubicBezTo>
                    <a:pt x="54" y="208"/>
                    <a:pt x="54" y="208"/>
                    <a:pt x="54" y="208"/>
                  </a:cubicBezTo>
                  <a:cubicBezTo>
                    <a:pt x="220" y="208"/>
                    <a:pt x="220" y="208"/>
                    <a:pt x="220" y="208"/>
                  </a:cubicBezTo>
                  <a:cubicBezTo>
                    <a:pt x="220" y="224"/>
                    <a:pt x="220" y="224"/>
                    <a:pt x="220" y="224"/>
                  </a:cubicBezTo>
                  <a:cubicBezTo>
                    <a:pt x="244" y="224"/>
                    <a:pt x="244" y="224"/>
                    <a:pt x="244" y="224"/>
                  </a:cubicBezTo>
                  <a:cubicBezTo>
                    <a:pt x="244" y="224"/>
                    <a:pt x="244" y="224"/>
                    <a:pt x="244" y="224"/>
                  </a:cubicBezTo>
                  <a:cubicBezTo>
                    <a:pt x="244" y="224"/>
                    <a:pt x="244" y="224"/>
                    <a:pt x="244" y="224"/>
                  </a:cubicBezTo>
                  <a:cubicBezTo>
                    <a:pt x="249" y="215"/>
                    <a:pt x="249" y="215"/>
                    <a:pt x="249" y="215"/>
                  </a:cubicBezTo>
                  <a:cubicBezTo>
                    <a:pt x="249" y="215"/>
                    <a:pt x="249" y="215"/>
                    <a:pt x="249" y="215"/>
                  </a:cubicBezTo>
                  <a:cubicBezTo>
                    <a:pt x="256" y="201"/>
                    <a:pt x="256" y="201"/>
                    <a:pt x="256" y="201"/>
                  </a:cubicBezTo>
                  <a:cubicBezTo>
                    <a:pt x="257" y="201"/>
                    <a:pt x="257" y="201"/>
                    <a:pt x="257" y="201"/>
                  </a:cubicBezTo>
                  <a:cubicBezTo>
                    <a:pt x="258" y="200"/>
                    <a:pt x="266" y="194"/>
                    <a:pt x="263" y="184"/>
                  </a:cubicBezTo>
                  <a:cubicBezTo>
                    <a:pt x="261" y="172"/>
                    <a:pt x="261" y="172"/>
                    <a:pt x="261" y="172"/>
                  </a:cubicBezTo>
                  <a:cubicBezTo>
                    <a:pt x="261" y="172"/>
                    <a:pt x="261" y="172"/>
                    <a:pt x="261" y="172"/>
                  </a:cubicBezTo>
                  <a:cubicBezTo>
                    <a:pt x="259" y="170"/>
                    <a:pt x="251" y="162"/>
                    <a:pt x="249" y="156"/>
                  </a:cubicBezTo>
                  <a:cubicBezTo>
                    <a:pt x="247" y="148"/>
                    <a:pt x="247" y="148"/>
                    <a:pt x="247" y="148"/>
                  </a:cubicBezTo>
                  <a:cubicBezTo>
                    <a:pt x="240" y="135"/>
                    <a:pt x="240" y="135"/>
                    <a:pt x="240" y="135"/>
                  </a:cubicBezTo>
                  <a:cubicBezTo>
                    <a:pt x="220" y="125"/>
                    <a:pt x="220" y="125"/>
                    <a:pt x="220" y="125"/>
                  </a:cubicBezTo>
                  <a:cubicBezTo>
                    <a:pt x="215" y="108"/>
                    <a:pt x="215" y="108"/>
                    <a:pt x="215" y="108"/>
                  </a:cubicBezTo>
                  <a:cubicBezTo>
                    <a:pt x="218" y="92"/>
                    <a:pt x="218" y="92"/>
                    <a:pt x="218" y="92"/>
                  </a:cubicBezTo>
                  <a:cubicBezTo>
                    <a:pt x="201" y="75"/>
                    <a:pt x="201" y="75"/>
                    <a:pt x="201" y="75"/>
                  </a:cubicBezTo>
                  <a:cubicBezTo>
                    <a:pt x="184" y="64"/>
                    <a:pt x="184" y="64"/>
                    <a:pt x="184" y="64"/>
                  </a:cubicBezTo>
                  <a:cubicBezTo>
                    <a:pt x="169" y="54"/>
                    <a:pt x="169" y="54"/>
                    <a:pt x="169" y="54"/>
                  </a:cubicBezTo>
                  <a:cubicBezTo>
                    <a:pt x="169" y="19"/>
                    <a:pt x="169" y="19"/>
                    <a:pt x="169" y="19"/>
                  </a:cubicBezTo>
                  <a:cubicBezTo>
                    <a:pt x="162" y="0"/>
                    <a:pt x="162" y="0"/>
                    <a:pt x="162" y="0"/>
                  </a:cubicBezTo>
                  <a:lnTo>
                    <a:pt x="0" y="0"/>
                  </a:lnTo>
                  <a:close/>
                </a:path>
              </a:pathLst>
            </a:cu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41" name="Mississippi">
              <a:extLst>
                <a:ext uri="{FF2B5EF4-FFF2-40B4-BE49-F238E27FC236}">
                  <a16:creationId xmlns:a16="http://schemas.microsoft.com/office/drawing/2014/main" id="{E06DEAC3-D6C6-4C17-BAC3-2799EC516F68}"/>
                </a:ext>
              </a:extLst>
            </p:cNvPr>
            <p:cNvSpPr>
              <a:spLocks/>
            </p:cNvSpPr>
            <p:nvPr>
              <p:custDataLst>
                <p:tags r:id="rId29"/>
              </p:custDataLst>
            </p:nvPr>
          </p:nvSpPr>
          <p:spPr bwMode="auto">
            <a:xfrm>
              <a:off x="7125786" y="3637760"/>
              <a:ext cx="556719" cy="1004769"/>
            </a:xfrm>
            <a:custGeom>
              <a:avLst/>
              <a:gdLst>
                <a:gd name="T0" fmla="*/ 131 w 141"/>
                <a:gd name="T1" fmla="*/ 108 h 254"/>
                <a:gd name="T2" fmla="*/ 141 w 141"/>
                <a:gd name="T3" fmla="*/ 68 h 254"/>
                <a:gd name="T4" fmla="*/ 141 w 141"/>
                <a:gd name="T5" fmla="*/ 56 h 254"/>
                <a:gd name="T6" fmla="*/ 47 w 141"/>
                <a:gd name="T7" fmla="*/ 0 h 254"/>
                <a:gd name="T8" fmla="*/ 44 w 141"/>
                <a:gd name="T9" fmla="*/ 10 h 254"/>
                <a:gd name="T10" fmla="*/ 37 w 141"/>
                <a:gd name="T11" fmla="*/ 35 h 254"/>
                <a:gd name="T12" fmla="*/ 32 w 141"/>
                <a:gd name="T13" fmla="*/ 44 h 254"/>
                <a:gd name="T14" fmla="*/ 30 w 141"/>
                <a:gd name="T15" fmla="*/ 46 h 254"/>
                <a:gd name="T16" fmla="*/ 27 w 141"/>
                <a:gd name="T17" fmla="*/ 49 h 254"/>
                <a:gd name="T18" fmla="*/ 25 w 141"/>
                <a:gd name="T19" fmla="*/ 50 h 254"/>
                <a:gd name="T20" fmla="*/ 24 w 141"/>
                <a:gd name="T21" fmla="*/ 50 h 254"/>
                <a:gd name="T22" fmla="*/ 17 w 141"/>
                <a:gd name="T23" fmla="*/ 59 h 254"/>
                <a:gd name="T24" fmla="*/ 19 w 141"/>
                <a:gd name="T25" fmla="*/ 75 h 254"/>
                <a:gd name="T26" fmla="*/ 20 w 141"/>
                <a:gd name="T27" fmla="*/ 86 h 254"/>
                <a:gd name="T28" fmla="*/ 19 w 141"/>
                <a:gd name="T29" fmla="*/ 87 h 254"/>
                <a:gd name="T30" fmla="*/ 18 w 141"/>
                <a:gd name="T31" fmla="*/ 88 h 254"/>
                <a:gd name="T32" fmla="*/ 17 w 141"/>
                <a:gd name="T33" fmla="*/ 89 h 254"/>
                <a:gd name="T34" fmla="*/ 17 w 141"/>
                <a:gd name="T35" fmla="*/ 90 h 254"/>
                <a:gd name="T36" fmla="*/ 14 w 141"/>
                <a:gd name="T37" fmla="*/ 100 h 254"/>
                <a:gd name="T38" fmla="*/ 14 w 141"/>
                <a:gd name="T39" fmla="*/ 148 h 254"/>
                <a:gd name="T40" fmla="*/ 0 w 141"/>
                <a:gd name="T41" fmla="*/ 195 h 254"/>
                <a:gd name="T42" fmla="*/ 60 w 141"/>
                <a:gd name="T43" fmla="*/ 200 h 254"/>
                <a:gd name="T44" fmla="*/ 55 w 141"/>
                <a:gd name="T45" fmla="*/ 205 h 254"/>
                <a:gd name="T46" fmla="*/ 59 w 141"/>
                <a:gd name="T47" fmla="*/ 217 h 254"/>
                <a:gd name="T48" fmla="*/ 63 w 141"/>
                <a:gd name="T49" fmla="*/ 220 h 254"/>
                <a:gd name="T50" fmla="*/ 61 w 141"/>
                <a:gd name="T51" fmla="*/ 241 h 254"/>
                <a:gd name="T52" fmla="*/ 56 w 141"/>
                <a:gd name="T53" fmla="*/ 249 h 254"/>
                <a:gd name="T54" fmla="*/ 57 w 141"/>
                <a:gd name="T55" fmla="*/ 249 h 254"/>
                <a:gd name="T56" fmla="*/ 87 w 141"/>
                <a:gd name="T57" fmla="*/ 254 h 254"/>
                <a:gd name="T58" fmla="*/ 103 w 141"/>
                <a:gd name="T59" fmla="*/ 250 h 254"/>
                <a:gd name="T60" fmla="*/ 126 w 141"/>
                <a:gd name="T61" fmla="*/ 248 h 254"/>
                <a:gd name="T62" fmla="*/ 126 w 141"/>
                <a:gd name="T63" fmla="*/ 157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 h="254">
                  <a:moveTo>
                    <a:pt x="126" y="157"/>
                  </a:moveTo>
                  <a:cubicBezTo>
                    <a:pt x="125" y="154"/>
                    <a:pt x="128" y="126"/>
                    <a:pt x="131" y="108"/>
                  </a:cubicBezTo>
                  <a:cubicBezTo>
                    <a:pt x="132" y="99"/>
                    <a:pt x="132" y="93"/>
                    <a:pt x="132" y="92"/>
                  </a:cubicBezTo>
                  <a:cubicBezTo>
                    <a:pt x="132" y="90"/>
                    <a:pt x="137" y="78"/>
                    <a:pt x="141" y="68"/>
                  </a:cubicBezTo>
                  <a:cubicBezTo>
                    <a:pt x="141" y="68"/>
                    <a:pt x="141" y="68"/>
                    <a:pt x="141" y="68"/>
                  </a:cubicBezTo>
                  <a:cubicBezTo>
                    <a:pt x="141" y="56"/>
                    <a:pt x="141" y="56"/>
                    <a:pt x="141" y="56"/>
                  </a:cubicBezTo>
                  <a:cubicBezTo>
                    <a:pt x="141" y="0"/>
                    <a:pt x="141" y="0"/>
                    <a:pt x="141" y="0"/>
                  </a:cubicBezTo>
                  <a:cubicBezTo>
                    <a:pt x="47" y="0"/>
                    <a:pt x="47" y="0"/>
                    <a:pt x="47" y="0"/>
                  </a:cubicBezTo>
                  <a:cubicBezTo>
                    <a:pt x="45" y="5"/>
                    <a:pt x="45" y="5"/>
                    <a:pt x="45" y="5"/>
                  </a:cubicBezTo>
                  <a:cubicBezTo>
                    <a:pt x="44" y="10"/>
                    <a:pt x="44" y="10"/>
                    <a:pt x="44" y="10"/>
                  </a:cubicBezTo>
                  <a:cubicBezTo>
                    <a:pt x="37" y="16"/>
                    <a:pt x="37" y="16"/>
                    <a:pt x="37" y="16"/>
                  </a:cubicBezTo>
                  <a:cubicBezTo>
                    <a:pt x="37" y="35"/>
                    <a:pt x="37" y="35"/>
                    <a:pt x="37" y="35"/>
                  </a:cubicBezTo>
                  <a:cubicBezTo>
                    <a:pt x="37" y="35"/>
                    <a:pt x="37" y="35"/>
                    <a:pt x="37" y="35"/>
                  </a:cubicBezTo>
                  <a:cubicBezTo>
                    <a:pt x="37" y="35"/>
                    <a:pt x="35" y="39"/>
                    <a:pt x="32" y="44"/>
                  </a:cubicBezTo>
                  <a:cubicBezTo>
                    <a:pt x="30" y="46"/>
                    <a:pt x="30" y="46"/>
                    <a:pt x="30" y="46"/>
                  </a:cubicBezTo>
                  <a:cubicBezTo>
                    <a:pt x="30" y="46"/>
                    <a:pt x="30" y="46"/>
                    <a:pt x="30" y="46"/>
                  </a:cubicBezTo>
                  <a:cubicBezTo>
                    <a:pt x="30" y="46"/>
                    <a:pt x="30" y="46"/>
                    <a:pt x="30" y="46"/>
                  </a:cubicBezTo>
                  <a:cubicBezTo>
                    <a:pt x="29" y="46"/>
                    <a:pt x="29" y="47"/>
                    <a:pt x="27" y="49"/>
                  </a:cubicBezTo>
                  <a:cubicBezTo>
                    <a:pt x="26" y="50"/>
                    <a:pt x="26" y="50"/>
                    <a:pt x="26" y="50"/>
                  </a:cubicBezTo>
                  <a:cubicBezTo>
                    <a:pt x="25" y="50"/>
                    <a:pt x="25" y="50"/>
                    <a:pt x="25" y="50"/>
                  </a:cubicBezTo>
                  <a:cubicBezTo>
                    <a:pt x="25" y="50"/>
                    <a:pt x="25" y="50"/>
                    <a:pt x="25" y="50"/>
                  </a:cubicBezTo>
                  <a:cubicBezTo>
                    <a:pt x="24" y="50"/>
                    <a:pt x="24" y="50"/>
                    <a:pt x="24" y="50"/>
                  </a:cubicBezTo>
                  <a:cubicBezTo>
                    <a:pt x="24" y="50"/>
                    <a:pt x="24" y="50"/>
                    <a:pt x="24" y="50"/>
                  </a:cubicBezTo>
                  <a:cubicBezTo>
                    <a:pt x="23" y="52"/>
                    <a:pt x="19" y="56"/>
                    <a:pt x="17" y="59"/>
                  </a:cubicBezTo>
                  <a:cubicBezTo>
                    <a:pt x="17" y="63"/>
                    <a:pt x="17" y="63"/>
                    <a:pt x="17" y="63"/>
                  </a:cubicBezTo>
                  <a:cubicBezTo>
                    <a:pt x="18" y="68"/>
                    <a:pt x="19" y="75"/>
                    <a:pt x="19" y="75"/>
                  </a:cubicBezTo>
                  <a:cubicBezTo>
                    <a:pt x="19" y="78"/>
                    <a:pt x="20" y="81"/>
                    <a:pt x="20" y="84"/>
                  </a:cubicBezTo>
                  <a:cubicBezTo>
                    <a:pt x="20" y="86"/>
                    <a:pt x="20" y="86"/>
                    <a:pt x="20" y="86"/>
                  </a:cubicBezTo>
                  <a:cubicBezTo>
                    <a:pt x="19" y="86"/>
                    <a:pt x="19" y="86"/>
                    <a:pt x="19" y="86"/>
                  </a:cubicBezTo>
                  <a:cubicBezTo>
                    <a:pt x="19" y="87"/>
                    <a:pt x="19" y="87"/>
                    <a:pt x="19" y="87"/>
                  </a:cubicBezTo>
                  <a:cubicBezTo>
                    <a:pt x="18" y="87"/>
                    <a:pt x="18" y="87"/>
                    <a:pt x="18" y="87"/>
                  </a:cubicBezTo>
                  <a:cubicBezTo>
                    <a:pt x="18" y="88"/>
                    <a:pt x="18" y="88"/>
                    <a:pt x="18" y="88"/>
                  </a:cubicBezTo>
                  <a:cubicBezTo>
                    <a:pt x="18" y="88"/>
                    <a:pt x="18" y="88"/>
                    <a:pt x="17" y="88"/>
                  </a:cubicBezTo>
                  <a:cubicBezTo>
                    <a:pt x="17" y="89"/>
                    <a:pt x="17" y="89"/>
                    <a:pt x="17" y="89"/>
                  </a:cubicBezTo>
                  <a:cubicBezTo>
                    <a:pt x="17" y="90"/>
                    <a:pt x="17" y="90"/>
                    <a:pt x="17" y="90"/>
                  </a:cubicBezTo>
                  <a:cubicBezTo>
                    <a:pt x="17" y="90"/>
                    <a:pt x="17" y="90"/>
                    <a:pt x="17" y="90"/>
                  </a:cubicBezTo>
                  <a:cubicBezTo>
                    <a:pt x="17" y="91"/>
                    <a:pt x="16" y="93"/>
                    <a:pt x="14" y="99"/>
                  </a:cubicBezTo>
                  <a:cubicBezTo>
                    <a:pt x="14" y="100"/>
                    <a:pt x="14" y="100"/>
                    <a:pt x="14" y="100"/>
                  </a:cubicBezTo>
                  <a:cubicBezTo>
                    <a:pt x="14" y="100"/>
                    <a:pt x="14" y="100"/>
                    <a:pt x="14" y="100"/>
                  </a:cubicBezTo>
                  <a:cubicBezTo>
                    <a:pt x="14" y="148"/>
                    <a:pt x="14" y="148"/>
                    <a:pt x="14" y="148"/>
                  </a:cubicBezTo>
                  <a:cubicBezTo>
                    <a:pt x="0" y="171"/>
                    <a:pt x="0" y="171"/>
                    <a:pt x="0" y="171"/>
                  </a:cubicBezTo>
                  <a:cubicBezTo>
                    <a:pt x="0" y="195"/>
                    <a:pt x="0" y="195"/>
                    <a:pt x="0" y="195"/>
                  </a:cubicBezTo>
                  <a:cubicBezTo>
                    <a:pt x="59" y="195"/>
                    <a:pt x="59" y="195"/>
                    <a:pt x="59" y="195"/>
                  </a:cubicBezTo>
                  <a:cubicBezTo>
                    <a:pt x="60" y="200"/>
                    <a:pt x="60" y="200"/>
                    <a:pt x="60" y="200"/>
                  </a:cubicBezTo>
                  <a:cubicBezTo>
                    <a:pt x="61" y="201"/>
                    <a:pt x="61" y="202"/>
                    <a:pt x="60" y="203"/>
                  </a:cubicBezTo>
                  <a:cubicBezTo>
                    <a:pt x="59" y="205"/>
                    <a:pt x="56" y="205"/>
                    <a:pt x="55" y="205"/>
                  </a:cubicBezTo>
                  <a:cubicBezTo>
                    <a:pt x="55" y="217"/>
                    <a:pt x="55" y="217"/>
                    <a:pt x="55" y="217"/>
                  </a:cubicBezTo>
                  <a:cubicBezTo>
                    <a:pt x="59" y="217"/>
                    <a:pt x="59" y="217"/>
                    <a:pt x="59" y="217"/>
                  </a:cubicBezTo>
                  <a:cubicBezTo>
                    <a:pt x="59" y="220"/>
                    <a:pt x="59" y="220"/>
                    <a:pt x="59" y="220"/>
                  </a:cubicBezTo>
                  <a:cubicBezTo>
                    <a:pt x="63" y="220"/>
                    <a:pt x="63" y="220"/>
                    <a:pt x="63" y="220"/>
                  </a:cubicBezTo>
                  <a:cubicBezTo>
                    <a:pt x="61" y="233"/>
                    <a:pt x="61" y="233"/>
                    <a:pt x="61" y="233"/>
                  </a:cubicBezTo>
                  <a:cubicBezTo>
                    <a:pt x="61" y="241"/>
                    <a:pt x="61" y="241"/>
                    <a:pt x="61" y="241"/>
                  </a:cubicBezTo>
                  <a:cubicBezTo>
                    <a:pt x="61" y="243"/>
                    <a:pt x="58" y="244"/>
                    <a:pt x="56" y="244"/>
                  </a:cubicBezTo>
                  <a:cubicBezTo>
                    <a:pt x="56" y="249"/>
                    <a:pt x="56" y="249"/>
                    <a:pt x="56" y="249"/>
                  </a:cubicBezTo>
                  <a:cubicBezTo>
                    <a:pt x="57" y="249"/>
                    <a:pt x="57" y="249"/>
                    <a:pt x="57" y="249"/>
                  </a:cubicBezTo>
                  <a:cubicBezTo>
                    <a:pt x="57" y="249"/>
                    <a:pt x="57" y="249"/>
                    <a:pt x="57" y="249"/>
                  </a:cubicBezTo>
                  <a:cubicBezTo>
                    <a:pt x="64" y="246"/>
                    <a:pt x="64" y="246"/>
                    <a:pt x="64" y="246"/>
                  </a:cubicBezTo>
                  <a:cubicBezTo>
                    <a:pt x="87" y="254"/>
                    <a:pt x="87" y="254"/>
                    <a:pt x="87" y="254"/>
                  </a:cubicBezTo>
                  <a:cubicBezTo>
                    <a:pt x="95" y="250"/>
                    <a:pt x="95" y="250"/>
                    <a:pt x="95" y="250"/>
                  </a:cubicBezTo>
                  <a:cubicBezTo>
                    <a:pt x="103" y="250"/>
                    <a:pt x="103" y="250"/>
                    <a:pt x="103" y="250"/>
                  </a:cubicBezTo>
                  <a:cubicBezTo>
                    <a:pt x="110" y="246"/>
                    <a:pt x="110" y="246"/>
                    <a:pt x="110" y="246"/>
                  </a:cubicBezTo>
                  <a:cubicBezTo>
                    <a:pt x="126" y="248"/>
                    <a:pt x="126" y="248"/>
                    <a:pt x="126" y="248"/>
                  </a:cubicBezTo>
                  <a:cubicBezTo>
                    <a:pt x="126" y="248"/>
                    <a:pt x="126" y="248"/>
                    <a:pt x="126" y="248"/>
                  </a:cubicBezTo>
                  <a:cubicBezTo>
                    <a:pt x="126" y="227"/>
                    <a:pt x="127" y="161"/>
                    <a:pt x="126" y="157"/>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42" name="Minnesota">
              <a:extLst>
                <a:ext uri="{FF2B5EF4-FFF2-40B4-BE49-F238E27FC236}">
                  <a16:creationId xmlns:a16="http://schemas.microsoft.com/office/drawing/2014/main" id="{21E9708F-E8C7-4F84-A623-AEE60B41E78D}"/>
                </a:ext>
              </a:extLst>
            </p:cNvPr>
            <p:cNvSpPr>
              <a:spLocks/>
            </p:cNvSpPr>
            <p:nvPr>
              <p:custDataLst>
                <p:tags r:id="rId30"/>
              </p:custDataLst>
            </p:nvPr>
          </p:nvSpPr>
          <p:spPr bwMode="auto">
            <a:xfrm>
              <a:off x="6279840" y="778934"/>
              <a:ext cx="1173624" cy="1195357"/>
            </a:xfrm>
            <a:custGeom>
              <a:avLst/>
              <a:gdLst>
                <a:gd name="T0" fmla="*/ 10 w 297"/>
                <a:gd name="T1" fmla="*/ 129 h 302"/>
                <a:gd name="T2" fmla="*/ 22 w 297"/>
                <a:gd name="T3" fmla="*/ 162 h 302"/>
                <a:gd name="T4" fmla="*/ 24 w 297"/>
                <a:gd name="T5" fmla="*/ 180 h 302"/>
                <a:gd name="T6" fmla="*/ 24 w 297"/>
                <a:gd name="T7" fmla="*/ 219 h 302"/>
                <a:gd name="T8" fmla="*/ 36 w 297"/>
                <a:gd name="T9" fmla="*/ 301 h 302"/>
                <a:gd name="T10" fmla="*/ 37 w 297"/>
                <a:gd name="T11" fmla="*/ 302 h 302"/>
                <a:gd name="T12" fmla="*/ 228 w 297"/>
                <a:gd name="T13" fmla="*/ 302 h 302"/>
                <a:gd name="T14" fmla="*/ 227 w 297"/>
                <a:gd name="T15" fmla="*/ 294 h 302"/>
                <a:gd name="T16" fmla="*/ 229 w 297"/>
                <a:gd name="T17" fmla="*/ 289 h 302"/>
                <a:gd name="T18" fmla="*/ 227 w 297"/>
                <a:gd name="T19" fmla="*/ 287 h 302"/>
                <a:gd name="T20" fmla="*/ 193 w 297"/>
                <a:gd name="T21" fmla="*/ 249 h 302"/>
                <a:gd name="T22" fmla="*/ 172 w 297"/>
                <a:gd name="T23" fmla="*/ 226 h 302"/>
                <a:gd name="T24" fmla="*/ 172 w 297"/>
                <a:gd name="T25" fmla="*/ 205 h 302"/>
                <a:gd name="T26" fmla="*/ 181 w 297"/>
                <a:gd name="T27" fmla="*/ 174 h 302"/>
                <a:gd name="T28" fmla="*/ 193 w 297"/>
                <a:gd name="T29" fmla="*/ 159 h 302"/>
                <a:gd name="T30" fmla="*/ 204 w 297"/>
                <a:gd name="T31" fmla="*/ 160 h 302"/>
                <a:gd name="T32" fmla="*/ 266 w 297"/>
                <a:gd name="T33" fmla="*/ 105 h 302"/>
                <a:gd name="T34" fmla="*/ 285 w 297"/>
                <a:gd name="T35" fmla="*/ 94 h 302"/>
                <a:gd name="T36" fmla="*/ 293 w 297"/>
                <a:gd name="T37" fmla="*/ 86 h 302"/>
                <a:gd name="T38" fmla="*/ 266 w 297"/>
                <a:gd name="T39" fmla="*/ 78 h 302"/>
                <a:gd name="T40" fmla="*/ 246 w 297"/>
                <a:gd name="T41" fmla="*/ 78 h 302"/>
                <a:gd name="T42" fmla="*/ 231 w 297"/>
                <a:gd name="T43" fmla="*/ 82 h 302"/>
                <a:gd name="T44" fmla="*/ 219 w 297"/>
                <a:gd name="T45" fmla="*/ 70 h 302"/>
                <a:gd name="T46" fmla="*/ 192 w 297"/>
                <a:gd name="T47" fmla="*/ 55 h 302"/>
                <a:gd name="T48" fmla="*/ 161 w 297"/>
                <a:gd name="T49" fmla="*/ 47 h 302"/>
                <a:gd name="T50" fmla="*/ 145 w 297"/>
                <a:gd name="T51" fmla="*/ 51 h 302"/>
                <a:gd name="T52" fmla="*/ 141 w 297"/>
                <a:gd name="T53" fmla="*/ 47 h 302"/>
                <a:gd name="T54" fmla="*/ 118 w 297"/>
                <a:gd name="T55" fmla="*/ 43 h 302"/>
                <a:gd name="T56" fmla="*/ 110 w 297"/>
                <a:gd name="T57" fmla="*/ 43 h 302"/>
                <a:gd name="T58" fmla="*/ 102 w 297"/>
                <a:gd name="T59" fmla="*/ 23 h 302"/>
                <a:gd name="T60" fmla="*/ 86 w 297"/>
                <a:gd name="T61" fmla="*/ 0 h 302"/>
                <a:gd name="T62" fmla="*/ 0 w 297"/>
                <a:gd name="T63" fmla="*/ 27 h 302"/>
                <a:gd name="T64" fmla="*/ 10 w 297"/>
                <a:gd name="T65" fmla="*/ 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7" h="302">
                  <a:moveTo>
                    <a:pt x="10" y="96"/>
                  </a:moveTo>
                  <a:cubicBezTo>
                    <a:pt x="10" y="129"/>
                    <a:pt x="10" y="129"/>
                    <a:pt x="10" y="129"/>
                  </a:cubicBezTo>
                  <a:cubicBezTo>
                    <a:pt x="22" y="150"/>
                    <a:pt x="22" y="150"/>
                    <a:pt x="22" y="150"/>
                  </a:cubicBezTo>
                  <a:cubicBezTo>
                    <a:pt x="22" y="162"/>
                    <a:pt x="22" y="162"/>
                    <a:pt x="22" y="162"/>
                  </a:cubicBezTo>
                  <a:cubicBezTo>
                    <a:pt x="24" y="180"/>
                    <a:pt x="24" y="180"/>
                    <a:pt x="24" y="180"/>
                  </a:cubicBezTo>
                  <a:cubicBezTo>
                    <a:pt x="24" y="180"/>
                    <a:pt x="24" y="180"/>
                    <a:pt x="24" y="180"/>
                  </a:cubicBezTo>
                  <a:cubicBezTo>
                    <a:pt x="24" y="181"/>
                    <a:pt x="24" y="181"/>
                    <a:pt x="24" y="181"/>
                  </a:cubicBezTo>
                  <a:cubicBezTo>
                    <a:pt x="24" y="219"/>
                    <a:pt x="24" y="219"/>
                    <a:pt x="24" y="219"/>
                  </a:cubicBezTo>
                  <a:cubicBezTo>
                    <a:pt x="36" y="233"/>
                    <a:pt x="36" y="233"/>
                    <a:pt x="36" y="233"/>
                  </a:cubicBezTo>
                  <a:cubicBezTo>
                    <a:pt x="36" y="301"/>
                    <a:pt x="36" y="301"/>
                    <a:pt x="36" y="301"/>
                  </a:cubicBezTo>
                  <a:cubicBezTo>
                    <a:pt x="36" y="302"/>
                    <a:pt x="36" y="302"/>
                    <a:pt x="36" y="302"/>
                  </a:cubicBezTo>
                  <a:cubicBezTo>
                    <a:pt x="37" y="302"/>
                    <a:pt x="37" y="302"/>
                    <a:pt x="37" y="302"/>
                  </a:cubicBezTo>
                  <a:cubicBezTo>
                    <a:pt x="227" y="302"/>
                    <a:pt x="227" y="302"/>
                    <a:pt x="227" y="302"/>
                  </a:cubicBezTo>
                  <a:cubicBezTo>
                    <a:pt x="228" y="302"/>
                    <a:pt x="228" y="302"/>
                    <a:pt x="228" y="302"/>
                  </a:cubicBezTo>
                  <a:cubicBezTo>
                    <a:pt x="227" y="300"/>
                    <a:pt x="227" y="300"/>
                    <a:pt x="227" y="300"/>
                  </a:cubicBezTo>
                  <a:cubicBezTo>
                    <a:pt x="227" y="298"/>
                    <a:pt x="227" y="296"/>
                    <a:pt x="227" y="294"/>
                  </a:cubicBezTo>
                  <a:cubicBezTo>
                    <a:pt x="227" y="291"/>
                    <a:pt x="228" y="290"/>
                    <a:pt x="228" y="290"/>
                  </a:cubicBezTo>
                  <a:cubicBezTo>
                    <a:pt x="229" y="289"/>
                    <a:pt x="229" y="289"/>
                    <a:pt x="229" y="289"/>
                  </a:cubicBezTo>
                  <a:cubicBezTo>
                    <a:pt x="228" y="289"/>
                    <a:pt x="228" y="289"/>
                    <a:pt x="228" y="289"/>
                  </a:cubicBezTo>
                  <a:cubicBezTo>
                    <a:pt x="228" y="288"/>
                    <a:pt x="228" y="288"/>
                    <a:pt x="227" y="287"/>
                  </a:cubicBezTo>
                  <a:cubicBezTo>
                    <a:pt x="218" y="276"/>
                    <a:pt x="216" y="273"/>
                    <a:pt x="215" y="273"/>
                  </a:cubicBezTo>
                  <a:cubicBezTo>
                    <a:pt x="193" y="249"/>
                    <a:pt x="193" y="249"/>
                    <a:pt x="193" y="249"/>
                  </a:cubicBezTo>
                  <a:cubicBezTo>
                    <a:pt x="176" y="237"/>
                    <a:pt x="176" y="237"/>
                    <a:pt x="176" y="237"/>
                  </a:cubicBezTo>
                  <a:cubicBezTo>
                    <a:pt x="172" y="226"/>
                    <a:pt x="172" y="226"/>
                    <a:pt x="172" y="226"/>
                  </a:cubicBezTo>
                  <a:cubicBezTo>
                    <a:pt x="173" y="225"/>
                    <a:pt x="176" y="222"/>
                    <a:pt x="174" y="214"/>
                  </a:cubicBezTo>
                  <a:cubicBezTo>
                    <a:pt x="172" y="205"/>
                    <a:pt x="172" y="205"/>
                    <a:pt x="172" y="205"/>
                  </a:cubicBezTo>
                  <a:cubicBezTo>
                    <a:pt x="172" y="193"/>
                    <a:pt x="172" y="193"/>
                    <a:pt x="172" y="193"/>
                  </a:cubicBezTo>
                  <a:cubicBezTo>
                    <a:pt x="181" y="174"/>
                    <a:pt x="181" y="174"/>
                    <a:pt x="181" y="174"/>
                  </a:cubicBezTo>
                  <a:cubicBezTo>
                    <a:pt x="182" y="174"/>
                    <a:pt x="188" y="173"/>
                    <a:pt x="190" y="164"/>
                  </a:cubicBezTo>
                  <a:cubicBezTo>
                    <a:pt x="190" y="162"/>
                    <a:pt x="192" y="160"/>
                    <a:pt x="193" y="159"/>
                  </a:cubicBezTo>
                  <a:cubicBezTo>
                    <a:pt x="194" y="159"/>
                    <a:pt x="195" y="159"/>
                    <a:pt x="196" y="159"/>
                  </a:cubicBezTo>
                  <a:cubicBezTo>
                    <a:pt x="199" y="159"/>
                    <a:pt x="202" y="160"/>
                    <a:pt x="204" y="160"/>
                  </a:cubicBezTo>
                  <a:cubicBezTo>
                    <a:pt x="204" y="160"/>
                    <a:pt x="204" y="160"/>
                    <a:pt x="204" y="160"/>
                  </a:cubicBezTo>
                  <a:cubicBezTo>
                    <a:pt x="266" y="105"/>
                    <a:pt x="266" y="105"/>
                    <a:pt x="266" y="105"/>
                  </a:cubicBezTo>
                  <a:cubicBezTo>
                    <a:pt x="282" y="102"/>
                    <a:pt x="282" y="102"/>
                    <a:pt x="282" y="102"/>
                  </a:cubicBezTo>
                  <a:cubicBezTo>
                    <a:pt x="285" y="94"/>
                    <a:pt x="285" y="94"/>
                    <a:pt x="285" y="94"/>
                  </a:cubicBezTo>
                  <a:cubicBezTo>
                    <a:pt x="297" y="86"/>
                    <a:pt x="297" y="86"/>
                    <a:pt x="297" y="86"/>
                  </a:cubicBezTo>
                  <a:cubicBezTo>
                    <a:pt x="293" y="86"/>
                    <a:pt x="293" y="86"/>
                    <a:pt x="293" y="86"/>
                  </a:cubicBezTo>
                  <a:cubicBezTo>
                    <a:pt x="282" y="82"/>
                    <a:pt x="282" y="82"/>
                    <a:pt x="282" y="82"/>
                  </a:cubicBezTo>
                  <a:cubicBezTo>
                    <a:pt x="266" y="78"/>
                    <a:pt x="266" y="78"/>
                    <a:pt x="266" y="78"/>
                  </a:cubicBezTo>
                  <a:cubicBezTo>
                    <a:pt x="254" y="74"/>
                    <a:pt x="254" y="74"/>
                    <a:pt x="254" y="74"/>
                  </a:cubicBezTo>
                  <a:cubicBezTo>
                    <a:pt x="246" y="78"/>
                    <a:pt x="246" y="78"/>
                    <a:pt x="246" y="78"/>
                  </a:cubicBezTo>
                  <a:cubicBezTo>
                    <a:pt x="239" y="82"/>
                    <a:pt x="239" y="82"/>
                    <a:pt x="239" y="82"/>
                  </a:cubicBezTo>
                  <a:cubicBezTo>
                    <a:pt x="231" y="82"/>
                    <a:pt x="231" y="82"/>
                    <a:pt x="231" y="82"/>
                  </a:cubicBezTo>
                  <a:cubicBezTo>
                    <a:pt x="223" y="78"/>
                    <a:pt x="223" y="78"/>
                    <a:pt x="223" y="78"/>
                  </a:cubicBezTo>
                  <a:cubicBezTo>
                    <a:pt x="219" y="70"/>
                    <a:pt x="219" y="70"/>
                    <a:pt x="219" y="70"/>
                  </a:cubicBezTo>
                  <a:cubicBezTo>
                    <a:pt x="196" y="59"/>
                    <a:pt x="196" y="59"/>
                    <a:pt x="196" y="59"/>
                  </a:cubicBezTo>
                  <a:cubicBezTo>
                    <a:pt x="192" y="55"/>
                    <a:pt x="192" y="55"/>
                    <a:pt x="192" y="55"/>
                  </a:cubicBezTo>
                  <a:cubicBezTo>
                    <a:pt x="176" y="47"/>
                    <a:pt x="176" y="47"/>
                    <a:pt x="176" y="47"/>
                  </a:cubicBezTo>
                  <a:cubicBezTo>
                    <a:pt x="161" y="47"/>
                    <a:pt x="161" y="47"/>
                    <a:pt x="161" y="47"/>
                  </a:cubicBezTo>
                  <a:cubicBezTo>
                    <a:pt x="153" y="51"/>
                    <a:pt x="153" y="51"/>
                    <a:pt x="153" y="51"/>
                  </a:cubicBezTo>
                  <a:cubicBezTo>
                    <a:pt x="145" y="51"/>
                    <a:pt x="145" y="51"/>
                    <a:pt x="145" y="51"/>
                  </a:cubicBezTo>
                  <a:cubicBezTo>
                    <a:pt x="141" y="51"/>
                    <a:pt x="141" y="51"/>
                    <a:pt x="141" y="51"/>
                  </a:cubicBezTo>
                  <a:cubicBezTo>
                    <a:pt x="141" y="47"/>
                    <a:pt x="141" y="47"/>
                    <a:pt x="141" y="47"/>
                  </a:cubicBezTo>
                  <a:cubicBezTo>
                    <a:pt x="125" y="43"/>
                    <a:pt x="125" y="43"/>
                    <a:pt x="125" y="43"/>
                  </a:cubicBezTo>
                  <a:cubicBezTo>
                    <a:pt x="118" y="43"/>
                    <a:pt x="118" y="43"/>
                    <a:pt x="118" y="43"/>
                  </a:cubicBezTo>
                  <a:cubicBezTo>
                    <a:pt x="114" y="43"/>
                    <a:pt x="114" y="43"/>
                    <a:pt x="114" y="43"/>
                  </a:cubicBezTo>
                  <a:cubicBezTo>
                    <a:pt x="110" y="43"/>
                    <a:pt x="110" y="43"/>
                    <a:pt x="110" y="43"/>
                  </a:cubicBezTo>
                  <a:cubicBezTo>
                    <a:pt x="102" y="27"/>
                    <a:pt x="102" y="27"/>
                    <a:pt x="102" y="27"/>
                  </a:cubicBezTo>
                  <a:cubicBezTo>
                    <a:pt x="102" y="23"/>
                    <a:pt x="102" y="23"/>
                    <a:pt x="102" y="23"/>
                  </a:cubicBezTo>
                  <a:cubicBezTo>
                    <a:pt x="94" y="4"/>
                    <a:pt x="94" y="4"/>
                    <a:pt x="94" y="4"/>
                  </a:cubicBezTo>
                  <a:cubicBezTo>
                    <a:pt x="86" y="0"/>
                    <a:pt x="86" y="0"/>
                    <a:pt x="86" y="0"/>
                  </a:cubicBezTo>
                  <a:cubicBezTo>
                    <a:pt x="86" y="27"/>
                    <a:pt x="86" y="27"/>
                    <a:pt x="86" y="27"/>
                  </a:cubicBezTo>
                  <a:cubicBezTo>
                    <a:pt x="0" y="27"/>
                    <a:pt x="0" y="27"/>
                    <a:pt x="0" y="27"/>
                  </a:cubicBezTo>
                  <a:cubicBezTo>
                    <a:pt x="0" y="77"/>
                    <a:pt x="0" y="77"/>
                    <a:pt x="0" y="77"/>
                  </a:cubicBezTo>
                  <a:lnTo>
                    <a:pt x="10" y="96"/>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43" name="Michigan">
              <a:extLst>
                <a:ext uri="{FF2B5EF4-FFF2-40B4-BE49-F238E27FC236}">
                  <a16:creationId xmlns:a16="http://schemas.microsoft.com/office/drawing/2014/main" id="{38C831DF-40FB-48EB-A1C2-AA82907B50E0}"/>
                </a:ext>
              </a:extLst>
            </p:cNvPr>
            <p:cNvSpPr>
              <a:spLocks/>
            </p:cNvSpPr>
            <p:nvPr>
              <p:custDataLst>
                <p:tags r:id="rId31"/>
              </p:custDataLst>
            </p:nvPr>
          </p:nvSpPr>
          <p:spPr bwMode="auto">
            <a:xfrm>
              <a:off x="7354825" y="1225311"/>
              <a:ext cx="1225450" cy="1235482"/>
            </a:xfrm>
            <a:custGeom>
              <a:avLst/>
              <a:gdLst>
                <a:gd name="connsiteX0" fmla="*/ 827555 w 1225450"/>
                <a:gd name="connsiteY0" fmla="*/ 404583 h 1235482"/>
                <a:gd name="connsiteX1" fmla="*/ 854304 w 1225450"/>
                <a:gd name="connsiteY1" fmla="*/ 404583 h 1235482"/>
                <a:gd name="connsiteX2" fmla="*/ 886069 w 1225450"/>
                <a:gd name="connsiteY2" fmla="*/ 404583 h 1235482"/>
                <a:gd name="connsiteX3" fmla="*/ 886069 w 1225450"/>
                <a:gd name="connsiteY3" fmla="*/ 419630 h 1235482"/>
                <a:gd name="connsiteX4" fmla="*/ 917834 w 1225450"/>
                <a:gd name="connsiteY4" fmla="*/ 404583 h 1235482"/>
                <a:gd name="connsiteX5" fmla="*/ 932880 w 1225450"/>
                <a:gd name="connsiteY5" fmla="*/ 419630 h 1235482"/>
                <a:gd name="connsiteX6" fmla="*/ 964645 w 1225450"/>
                <a:gd name="connsiteY6" fmla="*/ 448051 h 1235482"/>
                <a:gd name="connsiteX7" fmla="*/ 981363 w 1225450"/>
                <a:gd name="connsiteY7" fmla="*/ 448051 h 1235482"/>
                <a:gd name="connsiteX8" fmla="*/ 996410 w 1225450"/>
                <a:gd name="connsiteY8" fmla="*/ 463097 h 1235482"/>
                <a:gd name="connsiteX9" fmla="*/ 1039877 w 1225450"/>
                <a:gd name="connsiteY9" fmla="*/ 479815 h 1235482"/>
                <a:gd name="connsiteX10" fmla="*/ 1056595 w 1225450"/>
                <a:gd name="connsiteY10" fmla="*/ 494862 h 1235482"/>
                <a:gd name="connsiteX11" fmla="*/ 1071642 w 1225450"/>
                <a:gd name="connsiteY11" fmla="*/ 543345 h 1235482"/>
                <a:gd name="connsiteX12" fmla="*/ 1056595 w 1225450"/>
                <a:gd name="connsiteY12" fmla="*/ 558391 h 1235482"/>
                <a:gd name="connsiteX13" fmla="*/ 1056595 w 1225450"/>
                <a:gd name="connsiteY13" fmla="*/ 575110 h 1235482"/>
                <a:gd name="connsiteX14" fmla="*/ 1071642 w 1225450"/>
                <a:gd name="connsiteY14" fmla="*/ 590156 h 1235482"/>
                <a:gd name="connsiteX15" fmla="*/ 1088360 w 1225450"/>
                <a:gd name="connsiteY15" fmla="*/ 682107 h 1235482"/>
                <a:gd name="connsiteX16" fmla="*/ 1071642 w 1225450"/>
                <a:gd name="connsiteY16" fmla="*/ 697153 h 1235482"/>
                <a:gd name="connsiteX17" fmla="*/ 1056595 w 1225450"/>
                <a:gd name="connsiteY17" fmla="*/ 713871 h 1235482"/>
                <a:gd name="connsiteX18" fmla="*/ 1039877 w 1225450"/>
                <a:gd name="connsiteY18" fmla="*/ 745636 h 1235482"/>
                <a:gd name="connsiteX19" fmla="*/ 1008113 w 1225450"/>
                <a:gd name="connsiteY19" fmla="*/ 772385 h 1235482"/>
                <a:gd name="connsiteX20" fmla="*/ 981363 w 1225450"/>
                <a:gd name="connsiteY20" fmla="*/ 820868 h 1235482"/>
                <a:gd name="connsiteX21" fmla="*/ 996410 w 1225450"/>
                <a:gd name="connsiteY21" fmla="*/ 835915 h 1235482"/>
                <a:gd name="connsiteX22" fmla="*/ 1008113 w 1225450"/>
                <a:gd name="connsiteY22" fmla="*/ 835915 h 1235482"/>
                <a:gd name="connsiteX23" fmla="*/ 1056595 w 1225450"/>
                <a:gd name="connsiteY23" fmla="*/ 820868 h 1235482"/>
                <a:gd name="connsiteX24" fmla="*/ 1071642 w 1225450"/>
                <a:gd name="connsiteY24" fmla="*/ 772385 h 1235482"/>
                <a:gd name="connsiteX25" fmla="*/ 1120125 w 1225450"/>
                <a:gd name="connsiteY25" fmla="*/ 757339 h 1235482"/>
                <a:gd name="connsiteX26" fmla="*/ 1150218 w 1225450"/>
                <a:gd name="connsiteY26" fmla="*/ 745636 h 1235482"/>
                <a:gd name="connsiteX27" fmla="*/ 1195357 w 1225450"/>
                <a:gd name="connsiteY27" fmla="*/ 835915 h 1235482"/>
                <a:gd name="connsiteX28" fmla="*/ 1195357 w 1225450"/>
                <a:gd name="connsiteY28" fmla="*/ 927866 h 1235482"/>
                <a:gd name="connsiteX29" fmla="*/ 1210404 w 1225450"/>
                <a:gd name="connsiteY29" fmla="*/ 957959 h 1235482"/>
                <a:gd name="connsiteX30" fmla="*/ 1210404 w 1225450"/>
                <a:gd name="connsiteY30" fmla="*/ 974677 h 1235482"/>
                <a:gd name="connsiteX31" fmla="*/ 1225450 w 1225450"/>
                <a:gd name="connsiteY31" fmla="*/ 957959 h 1235482"/>
                <a:gd name="connsiteX32" fmla="*/ 1195357 w 1225450"/>
                <a:gd name="connsiteY32" fmla="*/ 1053253 h 1235482"/>
                <a:gd name="connsiteX33" fmla="*/ 1163592 w 1225450"/>
                <a:gd name="connsiteY33" fmla="*/ 1053253 h 1235482"/>
                <a:gd name="connsiteX34" fmla="*/ 1150218 w 1225450"/>
                <a:gd name="connsiteY34" fmla="*/ 1069971 h 1235482"/>
                <a:gd name="connsiteX35" fmla="*/ 1150218 w 1225450"/>
                <a:gd name="connsiteY35" fmla="*/ 1081674 h 1235482"/>
                <a:gd name="connsiteX36" fmla="*/ 1150218 w 1225450"/>
                <a:gd name="connsiteY36" fmla="*/ 1113439 h 1235482"/>
                <a:gd name="connsiteX37" fmla="*/ 1135171 w 1225450"/>
                <a:gd name="connsiteY37" fmla="*/ 1113439 h 1235482"/>
                <a:gd name="connsiteX38" fmla="*/ 1135171 w 1225450"/>
                <a:gd name="connsiteY38" fmla="*/ 1128485 h 1235482"/>
                <a:gd name="connsiteX39" fmla="*/ 1120125 w 1225450"/>
                <a:gd name="connsiteY39" fmla="*/ 1160250 h 1235482"/>
                <a:gd name="connsiteX40" fmla="*/ 1120125 w 1225450"/>
                <a:gd name="connsiteY40" fmla="*/ 1192015 h 1235482"/>
                <a:gd name="connsiteX41" fmla="*/ 1076657 w 1225450"/>
                <a:gd name="connsiteY41" fmla="*/ 1235482 h 1235482"/>
                <a:gd name="connsiteX42" fmla="*/ 834242 w 1225450"/>
                <a:gd name="connsiteY42" fmla="*/ 1235482 h 1235482"/>
                <a:gd name="connsiteX43" fmla="*/ 830899 w 1225450"/>
                <a:gd name="connsiteY43" fmla="*/ 1235482 h 1235482"/>
                <a:gd name="connsiteX44" fmla="*/ 514923 w 1225450"/>
                <a:gd name="connsiteY44" fmla="*/ 1235482 h 1235482"/>
                <a:gd name="connsiteX45" fmla="*/ 561734 w 1225450"/>
                <a:gd name="connsiteY45" fmla="*/ 1208733 h 1235482"/>
                <a:gd name="connsiteX46" fmla="*/ 625264 w 1225450"/>
                <a:gd name="connsiteY46" fmla="*/ 1053253 h 1235482"/>
                <a:gd name="connsiteX47" fmla="*/ 625264 w 1225450"/>
                <a:gd name="connsiteY47" fmla="*/ 957959 h 1235482"/>
                <a:gd name="connsiteX48" fmla="*/ 578453 w 1225450"/>
                <a:gd name="connsiteY48" fmla="*/ 835915 h 1235482"/>
                <a:gd name="connsiteX49" fmla="*/ 608546 w 1225450"/>
                <a:gd name="connsiteY49" fmla="*/ 728918 h 1235482"/>
                <a:gd name="connsiteX50" fmla="*/ 625264 w 1225450"/>
                <a:gd name="connsiteY50" fmla="*/ 713871 h 1235482"/>
                <a:gd name="connsiteX51" fmla="*/ 625264 w 1225450"/>
                <a:gd name="connsiteY51" fmla="*/ 618577 h 1235482"/>
                <a:gd name="connsiteX52" fmla="*/ 640310 w 1225450"/>
                <a:gd name="connsiteY52" fmla="*/ 601859 h 1235482"/>
                <a:gd name="connsiteX53" fmla="*/ 657029 w 1225450"/>
                <a:gd name="connsiteY53" fmla="*/ 575110 h 1235482"/>
                <a:gd name="connsiteX54" fmla="*/ 683778 w 1225450"/>
                <a:gd name="connsiteY54" fmla="*/ 558391 h 1235482"/>
                <a:gd name="connsiteX55" fmla="*/ 700496 w 1225450"/>
                <a:gd name="connsiteY55" fmla="*/ 543345 h 1235482"/>
                <a:gd name="connsiteX56" fmla="*/ 715543 w 1225450"/>
                <a:gd name="connsiteY56" fmla="*/ 526627 h 1235482"/>
                <a:gd name="connsiteX57" fmla="*/ 715543 w 1225450"/>
                <a:gd name="connsiteY57" fmla="*/ 543345 h 1235482"/>
                <a:gd name="connsiteX58" fmla="*/ 732261 w 1225450"/>
                <a:gd name="connsiteY58" fmla="*/ 590156 h 1235482"/>
                <a:gd name="connsiteX59" fmla="*/ 732261 w 1225450"/>
                <a:gd name="connsiteY59" fmla="*/ 575110 h 1235482"/>
                <a:gd name="connsiteX60" fmla="*/ 747307 w 1225450"/>
                <a:gd name="connsiteY60" fmla="*/ 575110 h 1235482"/>
                <a:gd name="connsiteX61" fmla="*/ 764026 w 1225450"/>
                <a:gd name="connsiteY61" fmla="*/ 494862 h 1235482"/>
                <a:gd name="connsiteX62" fmla="*/ 827555 w 1225450"/>
                <a:gd name="connsiteY62" fmla="*/ 479815 h 1235482"/>
                <a:gd name="connsiteX63" fmla="*/ 827555 w 1225450"/>
                <a:gd name="connsiteY63" fmla="*/ 463097 h 1235482"/>
                <a:gd name="connsiteX64" fmla="*/ 810837 w 1225450"/>
                <a:gd name="connsiteY64" fmla="*/ 448051 h 1235482"/>
                <a:gd name="connsiteX65" fmla="*/ 810837 w 1225450"/>
                <a:gd name="connsiteY65" fmla="*/ 419630 h 1235482"/>
                <a:gd name="connsiteX66" fmla="*/ 364054 w 1225450"/>
                <a:gd name="connsiteY66" fmla="*/ 0 h 1235482"/>
                <a:gd name="connsiteX67" fmla="*/ 391754 w 1225450"/>
                <a:gd name="connsiteY67" fmla="*/ 0 h 1235482"/>
                <a:gd name="connsiteX68" fmla="*/ 391754 w 1225450"/>
                <a:gd name="connsiteY68" fmla="*/ 15871 h 1235482"/>
                <a:gd name="connsiteX69" fmla="*/ 364054 w 1225450"/>
                <a:gd name="connsiteY69" fmla="*/ 31742 h 1235482"/>
                <a:gd name="connsiteX70" fmla="*/ 316568 w 1225450"/>
                <a:gd name="connsiteY70" fmla="*/ 95227 h 1235482"/>
                <a:gd name="connsiteX71" fmla="*/ 300740 w 1225450"/>
                <a:gd name="connsiteY71" fmla="*/ 111099 h 1235482"/>
                <a:gd name="connsiteX72" fmla="*/ 284912 w 1225450"/>
                <a:gd name="connsiteY72" fmla="*/ 123002 h 1235482"/>
                <a:gd name="connsiteX73" fmla="*/ 284912 w 1225450"/>
                <a:gd name="connsiteY73" fmla="*/ 170616 h 1235482"/>
                <a:gd name="connsiteX74" fmla="*/ 316568 w 1225450"/>
                <a:gd name="connsiteY74" fmla="*/ 138873 h 1235482"/>
                <a:gd name="connsiteX75" fmla="*/ 332397 w 1225450"/>
                <a:gd name="connsiteY75" fmla="*/ 154744 h 1235482"/>
                <a:gd name="connsiteX76" fmla="*/ 364054 w 1225450"/>
                <a:gd name="connsiteY76" fmla="*/ 138873 h 1235482"/>
                <a:gd name="connsiteX77" fmla="*/ 423410 w 1225450"/>
                <a:gd name="connsiteY77" fmla="*/ 170616 h 1235482"/>
                <a:gd name="connsiteX78" fmla="*/ 470896 w 1225450"/>
                <a:gd name="connsiteY78" fmla="*/ 234101 h 1235482"/>
                <a:gd name="connsiteX79" fmla="*/ 486724 w 1225450"/>
                <a:gd name="connsiteY79" fmla="*/ 234101 h 1235482"/>
                <a:gd name="connsiteX80" fmla="*/ 561910 w 1225450"/>
                <a:gd name="connsiteY80" fmla="*/ 234101 h 1235482"/>
                <a:gd name="connsiteX81" fmla="*/ 577738 w 1225450"/>
                <a:gd name="connsiteY81" fmla="*/ 234101 h 1235482"/>
                <a:gd name="connsiteX82" fmla="*/ 593567 w 1225450"/>
                <a:gd name="connsiteY82" fmla="*/ 218229 h 1235482"/>
                <a:gd name="connsiteX83" fmla="*/ 641052 w 1225450"/>
                <a:gd name="connsiteY83" fmla="*/ 186487 h 1235482"/>
                <a:gd name="connsiteX84" fmla="*/ 763722 w 1225450"/>
                <a:gd name="connsiteY84" fmla="*/ 186487 h 1235482"/>
                <a:gd name="connsiteX85" fmla="*/ 779551 w 1225450"/>
                <a:gd name="connsiteY85" fmla="*/ 170616 h 1235482"/>
                <a:gd name="connsiteX86" fmla="*/ 811208 w 1225450"/>
                <a:gd name="connsiteY86" fmla="*/ 170616 h 1235482"/>
                <a:gd name="connsiteX87" fmla="*/ 811208 w 1225450"/>
                <a:gd name="connsiteY87" fmla="*/ 186487 h 1235482"/>
                <a:gd name="connsiteX88" fmla="*/ 811208 w 1225450"/>
                <a:gd name="connsiteY88" fmla="*/ 218229 h 1235482"/>
                <a:gd name="connsiteX89" fmla="*/ 854736 w 1225450"/>
                <a:gd name="connsiteY89" fmla="*/ 234101 h 1235482"/>
                <a:gd name="connsiteX90" fmla="*/ 918049 w 1225450"/>
                <a:gd name="connsiteY90" fmla="*/ 234101 h 1235482"/>
                <a:gd name="connsiteX91" fmla="*/ 933878 w 1225450"/>
                <a:gd name="connsiteY91" fmla="*/ 234101 h 1235482"/>
                <a:gd name="connsiteX92" fmla="*/ 933878 w 1225450"/>
                <a:gd name="connsiteY92" fmla="*/ 249972 h 1235482"/>
                <a:gd name="connsiteX93" fmla="*/ 933878 w 1225450"/>
                <a:gd name="connsiteY93" fmla="*/ 265843 h 1235482"/>
                <a:gd name="connsiteX94" fmla="*/ 933878 w 1225450"/>
                <a:gd name="connsiteY94" fmla="*/ 293618 h 1235482"/>
                <a:gd name="connsiteX95" fmla="*/ 949706 w 1225450"/>
                <a:gd name="connsiteY95" fmla="*/ 309489 h 1235482"/>
                <a:gd name="connsiteX96" fmla="*/ 965535 w 1225450"/>
                <a:gd name="connsiteY96" fmla="*/ 325360 h 1235482"/>
                <a:gd name="connsiteX97" fmla="*/ 981363 w 1225450"/>
                <a:gd name="connsiteY97" fmla="*/ 325360 h 1235482"/>
                <a:gd name="connsiteX98" fmla="*/ 981363 w 1225450"/>
                <a:gd name="connsiteY98" fmla="*/ 341231 h 1235482"/>
                <a:gd name="connsiteX99" fmla="*/ 918049 w 1225450"/>
                <a:gd name="connsiteY99" fmla="*/ 357103 h 1235482"/>
                <a:gd name="connsiteX100" fmla="*/ 902221 w 1225450"/>
                <a:gd name="connsiteY100" fmla="*/ 341231 h 1235482"/>
                <a:gd name="connsiteX101" fmla="*/ 886393 w 1225450"/>
                <a:gd name="connsiteY101" fmla="*/ 325360 h 1235482"/>
                <a:gd name="connsiteX102" fmla="*/ 886393 w 1225450"/>
                <a:gd name="connsiteY102" fmla="*/ 341231 h 1235482"/>
                <a:gd name="connsiteX103" fmla="*/ 870564 w 1225450"/>
                <a:gd name="connsiteY103" fmla="*/ 357103 h 1235482"/>
                <a:gd name="connsiteX104" fmla="*/ 854736 w 1225450"/>
                <a:gd name="connsiteY104" fmla="*/ 357103 h 1235482"/>
                <a:gd name="connsiteX105" fmla="*/ 842864 w 1225450"/>
                <a:gd name="connsiteY105" fmla="*/ 341231 h 1235482"/>
                <a:gd name="connsiteX106" fmla="*/ 811208 w 1225450"/>
                <a:gd name="connsiteY106" fmla="*/ 325360 h 1235482"/>
                <a:gd name="connsiteX107" fmla="*/ 763722 w 1225450"/>
                <a:gd name="connsiteY107" fmla="*/ 325360 h 1235482"/>
                <a:gd name="connsiteX108" fmla="*/ 732065 w 1225450"/>
                <a:gd name="connsiteY108" fmla="*/ 325360 h 1235482"/>
                <a:gd name="connsiteX109" fmla="*/ 716237 w 1225450"/>
                <a:gd name="connsiteY109" fmla="*/ 341231 h 1235482"/>
                <a:gd name="connsiteX110" fmla="*/ 641052 w 1225450"/>
                <a:gd name="connsiteY110" fmla="*/ 372974 h 1235482"/>
                <a:gd name="connsiteX111" fmla="*/ 577738 w 1225450"/>
                <a:gd name="connsiteY111" fmla="*/ 420588 h 1235482"/>
                <a:gd name="connsiteX112" fmla="*/ 561910 w 1225450"/>
                <a:gd name="connsiteY112" fmla="*/ 420588 h 1235482"/>
                <a:gd name="connsiteX113" fmla="*/ 577738 w 1225450"/>
                <a:gd name="connsiteY113" fmla="*/ 372974 h 1235482"/>
                <a:gd name="connsiteX114" fmla="*/ 546081 w 1225450"/>
                <a:gd name="connsiteY114" fmla="*/ 388845 h 1235482"/>
                <a:gd name="connsiteX115" fmla="*/ 530253 w 1225450"/>
                <a:gd name="connsiteY115" fmla="*/ 388845 h 1235482"/>
                <a:gd name="connsiteX116" fmla="*/ 518381 w 1225450"/>
                <a:gd name="connsiteY116" fmla="*/ 388845 h 1235482"/>
                <a:gd name="connsiteX117" fmla="*/ 407582 w 1225450"/>
                <a:gd name="connsiteY117" fmla="*/ 559461 h 1235482"/>
                <a:gd name="connsiteX118" fmla="*/ 391754 w 1225450"/>
                <a:gd name="connsiteY118" fmla="*/ 591203 h 1235482"/>
                <a:gd name="connsiteX119" fmla="*/ 387796 w 1225450"/>
                <a:gd name="connsiteY119" fmla="*/ 595171 h 1235482"/>
                <a:gd name="connsiteX120" fmla="*/ 387796 w 1225450"/>
                <a:gd name="connsiteY120" fmla="*/ 591203 h 1235482"/>
                <a:gd name="connsiteX121" fmla="*/ 383839 w 1225450"/>
                <a:gd name="connsiteY121" fmla="*/ 567396 h 1235482"/>
                <a:gd name="connsiteX122" fmla="*/ 379882 w 1225450"/>
                <a:gd name="connsiteY122" fmla="*/ 535654 h 1235482"/>
                <a:gd name="connsiteX123" fmla="*/ 379882 w 1225450"/>
                <a:gd name="connsiteY123" fmla="*/ 484072 h 1235482"/>
                <a:gd name="connsiteX124" fmla="*/ 379882 w 1225450"/>
                <a:gd name="connsiteY124" fmla="*/ 480105 h 1235482"/>
                <a:gd name="connsiteX125" fmla="*/ 383839 w 1225450"/>
                <a:gd name="connsiteY125" fmla="*/ 476137 h 1235482"/>
                <a:gd name="connsiteX126" fmla="*/ 375925 w 1225450"/>
                <a:gd name="connsiteY126" fmla="*/ 468201 h 1235482"/>
                <a:gd name="connsiteX127" fmla="*/ 368011 w 1225450"/>
                <a:gd name="connsiteY127" fmla="*/ 448362 h 1235482"/>
                <a:gd name="connsiteX128" fmla="*/ 360097 w 1225450"/>
                <a:gd name="connsiteY128" fmla="*/ 440427 h 1235482"/>
                <a:gd name="connsiteX129" fmla="*/ 316568 w 1225450"/>
                <a:gd name="connsiteY129" fmla="*/ 392813 h 1235482"/>
                <a:gd name="connsiteX130" fmla="*/ 328440 w 1225450"/>
                <a:gd name="connsiteY130" fmla="*/ 372974 h 1235482"/>
                <a:gd name="connsiteX131" fmla="*/ 312611 w 1225450"/>
                <a:gd name="connsiteY131" fmla="*/ 365038 h 1235482"/>
                <a:gd name="connsiteX132" fmla="*/ 189941 w 1225450"/>
                <a:gd name="connsiteY132" fmla="*/ 365038 h 1235482"/>
                <a:gd name="connsiteX133" fmla="*/ 189941 w 1225450"/>
                <a:gd name="connsiteY133" fmla="*/ 321392 h 1235482"/>
                <a:gd name="connsiteX134" fmla="*/ 174113 w 1225450"/>
                <a:gd name="connsiteY134" fmla="*/ 305521 h 1235482"/>
                <a:gd name="connsiteX135" fmla="*/ 162241 w 1225450"/>
                <a:gd name="connsiteY135" fmla="*/ 301553 h 1235482"/>
                <a:gd name="connsiteX136" fmla="*/ 158284 w 1225450"/>
                <a:gd name="connsiteY136" fmla="*/ 301553 h 1235482"/>
                <a:gd name="connsiteX137" fmla="*/ 158284 w 1225450"/>
                <a:gd name="connsiteY137" fmla="*/ 297585 h 1235482"/>
                <a:gd name="connsiteX138" fmla="*/ 150370 w 1225450"/>
                <a:gd name="connsiteY138" fmla="*/ 297585 h 1235482"/>
                <a:gd name="connsiteX139" fmla="*/ 126627 w 1225450"/>
                <a:gd name="connsiteY139" fmla="*/ 293618 h 1235482"/>
                <a:gd name="connsiteX140" fmla="*/ 91013 w 1225450"/>
                <a:gd name="connsiteY140" fmla="*/ 297585 h 1235482"/>
                <a:gd name="connsiteX141" fmla="*/ 67271 w 1225450"/>
                <a:gd name="connsiteY141" fmla="*/ 293618 h 1235482"/>
                <a:gd name="connsiteX142" fmla="*/ 35614 w 1225450"/>
                <a:gd name="connsiteY142" fmla="*/ 277746 h 1235482"/>
                <a:gd name="connsiteX143" fmla="*/ 23742 w 1225450"/>
                <a:gd name="connsiteY143" fmla="*/ 277746 h 1235482"/>
                <a:gd name="connsiteX144" fmla="*/ 0 w 1225450"/>
                <a:gd name="connsiteY144" fmla="*/ 238068 h 1235482"/>
                <a:gd name="connsiteX145" fmla="*/ 0 w 1225450"/>
                <a:gd name="connsiteY145" fmla="*/ 202358 h 1235482"/>
                <a:gd name="connsiteX146" fmla="*/ 23742 w 1225450"/>
                <a:gd name="connsiteY146" fmla="*/ 202358 h 1235482"/>
                <a:gd name="connsiteX147" fmla="*/ 83099 w 1225450"/>
                <a:gd name="connsiteY147" fmla="*/ 170616 h 1235482"/>
                <a:gd name="connsiteX148" fmla="*/ 162241 w 1225450"/>
                <a:gd name="connsiteY148" fmla="*/ 138873 h 1235482"/>
                <a:gd name="connsiteX149" fmla="*/ 300740 w 1225450"/>
                <a:gd name="connsiteY149" fmla="*/ 31742 h 1235482"/>
                <a:gd name="connsiteX150" fmla="*/ 364054 w 1225450"/>
                <a:gd name="connsiteY150" fmla="*/ 0 h 1235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225450" h="1235482">
                  <a:moveTo>
                    <a:pt x="827555" y="404583"/>
                  </a:moveTo>
                  <a:lnTo>
                    <a:pt x="854304" y="404583"/>
                  </a:lnTo>
                  <a:lnTo>
                    <a:pt x="886069" y="404583"/>
                  </a:lnTo>
                  <a:lnTo>
                    <a:pt x="886069" y="419630"/>
                  </a:lnTo>
                  <a:lnTo>
                    <a:pt x="917834" y="404583"/>
                  </a:lnTo>
                  <a:lnTo>
                    <a:pt x="932880" y="419630"/>
                  </a:lnTo>
                  <a:lnTo>
                    <a:pt x="964645" y="448051"/>
                  </a:lnTo>
                  <a:lnTo>
                    <a:pt x="981363" y="448051"/>
                  </a:lnTo>
                  <a:lnTo>
                    <a:pt x="996410" y="463097"/>
                  </a:lnTo>
                  <a:lnTo>
                    <a:pt x="1039877" y="479815"/>
                  </a:lnTo>
                  <a:lnTo>
                    <a:pt x="1056595" y="494862"/>
                  </a:lnTo>
                  <a:lnTo>
                    <a:pt x="1071642" y="543345"/>
                  </a:lnTo>
                  <a:lnTo>
                    <a:pt x="1056595" y="558391"/>
                  </a:lnTo>
                  <a:lnTo>
                    <a:pt x="1056595" y="575110"/>
                  </a:lnTo>
                  <a:lnTo>
                    <a:pt x="1071642" y="590156"/>
                  </a:lnTo>
                  <a:lnTo>
                    <a:pt x="1088360" y="682107"/>
                  </a:lnTo>
                  <a:lnTo>
                    <a:pt x="1071642" y="697153"/>
                  </a:lnTo>
                  <a:lnTo>
                    <a:pt x="1056595" y="713871"/>
                  </a:lnTo>
                  <a:lnTo>
                    <a:pt x="1039877" y="745636"/>
                  </a:lnTo>
                  <a:lnTo>
                    <a:pt x="1008113" y="772385"/>
                  </a:lnTo>
                  <a:lnTo>
                    <a:pt x="981363" y="820868"/>
                  </a:lnTo>
                  <a:lnTo>
                    <a:pt x="996410" y="835915"/>
                  </a:lnTo>
                  <a:lnTo>
                    <a:pt x="1008113" y="835915"/>
                  </a:lnTo>
                  <a:lnTo>
                    <a:pt x="1056595" y="820868"/>
                  </a:lnTo>
                  <a:lnTo>
                    <a:pt x="1071642" y="772385"/>
                  </a:lnTo>
                  <a:lnTo>
                    <a:pt x="1120125" y="757339"/>
                  </a:lnTo>
                  <a:lnTo>
                    <a:pt x="1150218" y="745636"/>
                  </a:lnTo>
                  <a:lnTo>
                    <a:pt x="1195357" y="835915"/>
                  </a:lnTo>
                  <a:lnTo>
                    <a:pt x="1195357" y="927866"/>
                  </a:lnTo>
                  <a:lnTo>
                    <a:pt x="1210404" y="957959"/>
                  </a:lnTo>
                  <a:lnTo>
                    <a:pt x="1210404" y="974677"/>
                  </a:lnTo>
                  <a:lnTo>
                    <a:pt x="1225450" y="957959"/>
                  </a:lnTo>
                  <a:lnTo>
                    <a:pt x="1195357" y="1053253"/>
                  </a:lnTo>
                  <a:lnTo>
                    <a:pt x="1163592" y="1053253"/>
                  </a:lnTo>
                  <a:lnTo>
                    <a:pt x="1150218" y="1069971"/>
                  </a:lnTo>
                  <a:lnTo>
                    <a:pt x="1150218" y="1081674"/>
                  </a:lnTo>
                  <a:lnTo>
                    <a:pt x="1150218" y="1113439"/>
                  </a:lnTo>
                  <a:lnTo>
                    <a:pt x="1135171" y="1113439"/>
                  </a:lnTo>
                  <a:lnTo>
                    <a:pt x="1135171" y="1128485"/>
                  </a:lnTo>
                  <a:lnTo>
                    <a:pt x="1120125" y="1160250"/>
                  </a:lnTo>
                  <a:lnTo>
                    <a:pt x="1120125" y="1192015"/>
                  </a:lnTo>
                  <a:lnTo>
                    <a:pt x="1076657" y="1235482"/>
                  </a:lnTo>
                  <a:lnTo>
                    <a:pt x="834242" y="1235482"/>
                  </a:lnTo>
                  <a:lnTo>
                    <a:pt x="830899" y="1235482"/>
                  </a:lnTo>
                  <a:lnTo>
                    <a:pt x="514923" y="1235482"/>
                  </a:lnTo>
                  <a:lnTo>
                    <a:pt x="561734" y="1208733"/>
                  </a:lnTo>
                  <a:lnTo>
                    <a:pt x="625264" y="1053253"/>
                  </a:lnTo>
                  <a:lnTo>
                    <a:pt x="625264" y="957959"/>
                  </a:lnTo>
                  <a:lnTo>
                    <a:pt x="578453" y="835915"/>
                  </a:lnTo>
                  <a:lnTo>
                    <a:pt x="608546" y="728918"/>
                  </a:lnTo>
                  <a:lnTo>
                    <a:pt x="625264" y="713871"/>
                  </a:lnTo>
                  <a:lnTo>
                    <a:pt x="625264" y="618577"/>
                  </a:lnTo>
                  <a:lnTo>
                    <a:pt x="640310" y="601859"/>
                  </a:lnTo>
                  <a:lnTo>
                    <a:pt x="657029" y="575110"/>
                  </a:lnTo>
                  <a:lnTo>
                    <a:pt x="683778" y="558391"/>
                  </a:lnTo>
                  <a:lnTo>
                    <a:pt x="700496" y="543345"/>
                  </a:lnTo>
                  <a:lnTo>
                    <a:pt x="715543" y="526627"/>
                  </a:lnTo>
                  <a:lnTo>
                    <a:pt x="715543" y="543345"/>
                  </a:lnTo>
                  <a:lnTo>
                    <a:pt x="732261" y="590156"/>
                  </a:lnTo>
                  <a:lnTo>
                    <a:pt x="732261" y="575110"/>
                  </a:lnTo>
                  <a:lnTo>
                    <a:pt x="747307" y="575110"/>
                  </a:lnTo>
                  <a:lnTo>
                    <a:pt x="764026" y="494862"/>
                  </a:lnTo>
                  <a:lnTo>
                    <a:pt x="827555" y="479815"/>
                  </a:lnTo>
                  <a:lnTo>
                    <a:pt x="827555" y="463097"/>
                  </a:lnTo>
                  <a:lnTo>
                    <a:pt x="810837" y="448051"/>
                  </a:lnTo>
                  <a:lnTo>
                    <a:pt x="810837" y="419630"/>
                  </a:lnTo>
                  <a:close/>
                  <a:moveTo>
                    <a:pt x="364054" y="0"/>
                  </a:moveTo>
                  <a:cubicBezTo>
                    <a:pt x="364054" y="0"/>
                    <a:pt x="364054" y="0"/>
                    <a:pt x="391754" y="0"/>
                  </a:cubicBezTo>
                  <a:cubicBezTo>
                    <a:pt x="391754" y="0"/>
                    <a:pt x="391754" y="0"/>
                    <a:pt x="391754" y="15871"/>
                  </a:cubicBezTo>
                  <a:cubicBezTo>
                    <a:pt x="391754" y="15871"/>
                    <a:pt x="391754" y="15871"/>
                    <a:pt x="364054" y="31742"/>
                  </a:cubicBezTo>
                  <a:cubicBezTo>
                    <a:pt x="364054" y="31742"/>
                    <a:pt x="364054" y="31742"/>
                    <a:pt x="316568" y="95227"/>
                  </a:cubicBezTo>
                  <a:cubicBezTo>
                    <a:pt x="316568" y="95227"/>
                    <a:pt x="316568" y="95227"/>
                    <a:pt x="300740" y="111099"/>
                  </a:cubicBezTo>
                  <a:cubicBezTo>
                    <a:pt x="300740" y="111099"/>
                    <a:pt x="300740" y="111099"/>
                    <a:pt x="284912" y="123002"/>
                  </a:cubicBezTo>
                  <a:cubicBezTo>
                    <a:pt x="284912" y="123002"/>
                    <a:pt x="284912" y="123002"/>
                    <a:pt x="284912" y="170616"/>
                  </a:cubicBezTo>
                  <a:cubicBezTo>
                    <a:pt x="284912" y="170616"/>
                    <a:pt x="284912" y="170616"/>
                    <a:pt x="316568" y="138873"/>
                  </a:cubicBezTo>
                  <a:cubicBezTo>
                    <a:pt x="316568" y="138873"/>
                    <a:pt x="316568" y="138873"/>
                    <a:pt x="332397" y="154744"/>
                  </a:cubicBezTo>
                  <a:cubicBezTo>
                    <a:pt x="332397" y="154744"/>
                    <a:pt x="332397" y="154744"/>
                    <a:pt x="364054" y="138873"/>
                  </a:cubicBezTo>
                  <a:cubicBezTo>
                    <a:pt x="364054" y="138873"/>
                    <a:pt x="364054" y="138873"/>
                    <a:pt x="423410" y="170616"/>
                  </a:cubicBezTo>
                  <a:cubicBezTo>
                    <a:pt x="423410" y="170616"/>
                    <a:pt x="423410" y="170616"/>
                    <a:pt x="470896" y="234101"/>
                  </a:cubicBezTo>
                  <a:cubicBezTo>
                    <a:pt x="470896" y="234101"/>
                    <a:pt x="470896" y="234101"/>
                    <a:pt x="486724" y="234101"/>
                  </a:cubicBezTo>
                  <a:cubicBezTo>
                    <a:pt x="486724" y="234101"/>
                    <a:pt x="486724" y="234101"/>
                    <a:pt x="561910" y="234101"/>
                  </a:cubicBezTo>
                  <a:cubicBezTo>
                    <a:pt x="561910" y="234101"/>
                    <a:pt x="561910" y="234101"/>
                    <a:pt x="577738" y="234101"/>
                  </a:cubicBezTo>
                  <a:cubicBezTo>
                    <a:pt x="577738" y="234101"/>
                    <a:pt x="577738" y="234101"/>
                    <a:pt x="593567" y="218229"/>
                  </a:cubicBezTo>
                  <a:cubicBezTo>
                    <a:pt x="593567" y="218229"/>
                    <a:pt x="593567" y="218229"/>
                    <a:pt x="641052" y="186487"/>
                  </a:cubicBezTo>
                  <a:cubicBezTo>
                    <a:pt x="641052" y="186487"/>
                    <a:pt x="641052" y="186487"/>
                    <a:pt x="763722" y="186487"/>
                  </a:cubicBezTo>
                  <a:cubicBezTo>
                    <a:pt x="763722" y="186487"/>
                    <a:pt x="763722" y="186487"/>
                    <a:pt x="779551" y="170616"/>
                  </a:cubicBezTo>
                  <a:cubicBezTo>
                    <a:pt x="779551" y="170616"/>
                    <a:pt x="779551" y="170616"/>
                    <a:pt x="811208" y="170616"/>
                  </a:cubicBezTo>
                  <a:cubicBezTo>
                    <a:pt x="811208" y="170616"/>
                    <a:pt x="811208" y="170616"/>
                    <a:pt x="811208" y="186487"/>
                  </a:cubicBezTo>
                  <a:cubicBezTo>
                    <a:pt x="811208" y="186487"/>
                    <a:pt x="811208" y="186487"/>
                    <a:pt x="811208" y="218229"/>
                  </a:cubicBezTo>
                  <a:cubicBezTo>
                    <a:pt x="811208" y="218229"/>
                    <a:pt x="811208" y="218229"/>
                    <a:pt x="854736" y="234101"/>
                  </a:cubicBezTo>
                  <a:cubicBezTo>
                    <a:pt x="854736" y="234101"/>
                    <a:pt x="854736" y="234101"/>
                    <a:pt x="918049" y="234101"/>
                  </a:cubicBezTo>
                  <a:cubicBezTo>
                    <a:pt x="918049" y="234101"/>
                    <a:pt x="918049" y="234101"/>
                    <a:pt x="933878" y="234101"/>
                  </a:cubicBezTo>
                  <a:cubicBezTo>
                    <a:pt x="933878" y="234101"/>
                    <a:pt x="933878" y="234101"/>
                    <a:pt x="933878" y="249972"/>
                  </a:cubicBezTo>
                  <a:cubicBezTo>
                    <a:pt x="933878" y="249972"/>
                    <a:pt x="933878" y="249972"/>
                    <a:pt x="933878" y="265843"/>
                  </a:cubicBezTo>
                  <a:cubicBezTo>
                    <a:pt x="933878" y="265843"/>
                    <a:pt x="933878" y="265843"/>
                    <a:pt x="933878" y="293618"/>
                  </a:cubicBezTo>
                  <a:cubicBezTo>
                    <a:pt x="933878" y="293618"/>
                    <a:pt x="933878" y="293618"/>
                    <a:pt x="949706" y="309489"/>
                  </a:cubicBezTo>
                  <a:cubicBezTo>
                    <a:pt x="949706" y="309489"/>
                    <a:pt x="949706" y="309489"/>
                    <a:pt x="965535" y="325360"/>
                  </a:cubicBezTo>
                  <a:cubicBezTo>
                    <a:pt x="965535" y="325360"/>
                    <a:pt x="965535" y="325360"/>
                    <a:pt x="981363" y="325360"/>
                  </a:cubicBezTo>
                  <a:cubicBezTo>
                    <a:pt x="981363" y="325360"/>
                    <a:pt x="981363" y="325360"/>
                    <a:pt x="981363" y="341231"/>
                  </a:cubicBezTo>
                  <a:cubicBezTo>
                    <a:pt x="981363" y="341231"/>
                    <a:pt x="981363" y="341231"/>
                    <a:pt x="918049" y="357103"/>
                  </a:cubicBezTo>
                  <a:cubicBezTo>
                    <a:pt x="918049" y="357103"/>
                    <a:pt x="918049" y="357103"/>
                    <a:pt x="902221" y="341231"/>
                  </a:cubicBezTo>
                  <a:cubicBezTo>
                    <a:pt x="902221" y="341231"/>
                    <a:pt x="902221" y="341231"/>
                    <a:pt x="886393" y="325360"/>
                  </a:cubicBezTo>
                  <a:cubicBezTo>
                    <a:pt x="886393" y="325360"/>
                    <a:pt x="886393" y="325360"/>
                    <a:pt x="886393" y="341231"/>
                  </a:cubicBezTo>
                  <a:cubicBezTo>
                    <a:pt x="886393" y="341231"/>
                    <a:pt x="886393" y="341231"/>
                    <a:pt x="870564" y="357103"/>
                  </a:cubicBezTo>
                  <a:cubicBezTo>
                    <a:pt x="870564" y="357103"/>
                    <a:pt x="870564" y="357103"/>
                    <a:pt x="854736" y="357103"/>
                  </a:cubicBezTo>
                  <a:cubicBezTo>
                    <a:pt x="854736" y="357103"/>
                    <a:pt x="854736" y="357103"/>
                    <a:pt x="842864" y="341231"/>
                  </a:cubicBezTo>
                  <a:cubicBezTo>
                    <a:pt x="842864" y="341231"/>
                    <a:pt x="842864" y="341231"/>
                    <a:pt x="811208" y="325360"/>
                  </a:cubicBezTo>
                  <a:cubicBezTo>
                    <a:pt x="811208" y="325360"/>
                    <a:pt x="811208" y="325360"/>
                    <a:pt x="763722" y="325360"/>
                  </a:cubicBezTo>
                  <a:cubicBezTo>
                    <a:pt x="763722" y="325360"/>
                    <a:pt x="763722" y="325360"/>
                    <a:pt x="732065" y="325360"/>
                  </a:cubicBezTo>
                  <a:cubicBezTo>
                    <a:pt x="732065" y="325360"/>
                    <a:pt x="732065" y="325360"/>
                    <a:pt x="716237" y="341231"/>
                  </a:cubicBezTo>
                  <a:cubicBezTo>
                    <a:pt x="716237" y="341231"/>
                    <a:pt x="716237" y="341231"/>
                    <a:pt x="641052" y="372974"/>
                  </a:cubicBezTo>
                  <a:cubicBezTo>
                    <a:pt x="641052" y="372974"/>
                    <a:pt x="641052" y="372974"/>
                    <a:pt x="577738" y="420588"/>
                  </a:cubicBezTo>
                  <a:cubicBezTo>
                    <a:pt x="577738" y="420588"/>
                    <a:pt x="577738" y="420588"/>
                    <a:pt x="561910" y="420588"/>
                  </a:cubicBezTo>
                  <a:cubicBezTo>
                    <a:pt x="561910" y="420588"/>
                    <a:pt x="561910" y="420588"/>
                    <a:pt x="577738" y="372974"/>
                  </a:cubicBezTo>
                  <a:cubicBezTo>
                    <a:pt x="577738" y="372974"/>
                    <a:pt x="577738" y="372974"/>
                    <a:pt x="546081" y="388845"/>
                  </a:cubicBezTo>
                  <a:cubicBezTo>
                    <a:pt x="546081" y="388845"/>
                    <a:pt x="546081" y="388845"/>
                    <a:pt x="530253" y="388845"/>
                  </a:cubicBezTo>
                  <a:cubicBezTo>
                    <a:pt x="530253" y="388845"/>
                    <a:pt x="530253" y="388845"/>
                    <a:pt x="518381" y="388845"/>
                  </a:cubicBezTo>
                  <a:cubicBezTo>
                    <a:pt x="518381" y="388845"/>
                    <a:pt x="518381" y="388845"/>
                    <a:pt x="407582" y="559461"/>
                  </a:cubicBezTo>
                  <a:cubicBezTo>
                    <a:pt x="407582" y="559461"/>
                    <a:pt x="407582" y="559461"/>
                    <a:pt x="391754" y="591203"/>
                  </a:cubicBezTo>
                  <a:cubicBezTo>
                    <a:pt x="391754" y="591203"/>
                    <a:pt x="391754" y="591203"/>
                    <a:pt x="387796" y="595171"/>
                  </a:cubicBezTo>
                  <a:cubicBezTo>
                    <a:pt x="387796" y="595171"/>
                    <a:pt x="387796" y="595171"/>
                    <a:pt x="387796" y="591203"/>
                  </a:cubicBezTo>
                  <a:cubicBezTo>
                    <a:pt x="387796" y="583268"/>
                    <a:pt x="387796" y="575332"/>
                    <a:pt x="383839" y="567396"/>
                  </a:cubicBezTo>
                  <a:cubicBezTo>
                    <a:pt x="379882" y="555493"/>
                    <a:pt x="379882" y="543590"/>
                    <a:pt x="379882" y="535654"/>
                  </a:cubicBezTo>
                  <a:cubicBezTo>
                    <a:pt x="383839" y="519783"/>
                    <a:pt x="383839" y="499944"/>
                    <a:pt x="379882" y="484072"/>
                  </a:cubicBezTo>
                  <a:cubicBezTo>
                    <a:pt x="379882" y="480105"/>
                    <a:pt x="379882" y="480105"/>
                    <a:pt x="379882" y="480105"/>
                  </a:cubicBezTo>
                  <a:cubicBezTo>
                    <a:pt x="379882" y="480105"/>
                    <a:pt x="379882" y="480105"/>
                    <a:pt x="383839" y="476137"/>
                  </a:cubicBezTo>
                  <a:cubicBezTo>
                    <a:pt x="383839" y="476137"/>
                    <a:pt x="383839" y="476137"/>
                    <a:pt x="375925" y="468201"/>
                  </a:cubicBezTo>
                  <a:cubicBezTo>
                    <a:pt x="368011" y="452330"/>
                    <a:pt x="368011" y="452330"/>
                    <a:pt x="368011" y="448362"/>
                  </a:cubicBezTo>
                  <a:cubicBezTo>
                    <a:pt x="364054" y="448362"/>
                    <a:pt x="364054" y="444394"/>
                    <a:pt x="360097" y="440427"/>
                  </a:cubicBezTo>
                  <a:cubicBezTo>
                    <a:pt x="344268" y="424555"/>
                    <a:pt x="320526" y="396781"/>
                    <a:pt x="316568" y="392813"/>
                  </a:cubicBezTo>
                  <a:cubicBezTo>
                    <a:pt x="316568" y="388845"/>
                    <a:pt x="328440" y="376942"/>
                    <a:pt x="328440" y="372974"/>
                  </a:cubicBezTo>
                  <a:cubicBezTo>
                    <a:pt x="324483" y="369006"/>
                    <a:pt x="320526" y="365038"/>
                    <a:pt x="312611" y="365038"/>
                  </a:cubicBezTo>
                  <a:cubicBezTo>
                    <a:pt x="312611" y="365038"/>
                    <a:pt x="312611" y="365038"/>
                    <a:pt x="189941" y="365038"/>
                  </a:cubicBezTo>
                  <a:cubicBezTo>
                    <a:pt x="189941" y="365038"/>
                    <a:pt x="189941" y="365038"/>
                    <a:pt x="189941" y="321392"/>
                  </a:cubicBezTo>
                  <a:cubicBezTo>
                    <a:pt x="193898" y="317424"/>
                    <a:pt x="189941" y="309489"/>
                    <a:pt x="174113" y="305521"/>
                  </a:cubicBezTo>
                  <a:cubicBezTo>
                    <a:pt x="166198" y="301553"/>
                    <a:pt x="162241" y="301553"/>
                    <a:pt x="162241" y="301553"/>
                  </a:cubicBezTo>
                  <a:cubicBezTo>
                    <a:pt x="162241" y="301553"/>
                    <a:pt x="162241" y="301553"/>
                    <a:pt x="158284" y="301553"/>
                  </a:cubicBezTo>
                  <a:cubicBezTo>
                    <a:pt x="158284" y="301553"/>
                    <a:pt x="158284" y="301553"/>
                    <a:pt x="158284" y="297585"/>
                  </a:cubicBezTo>
                  <a:cubicBezTo>
                    <a:pt x="154327" y="297585"/>
                    <a:pt x="154327" y="297585"/>
                    <a:pt x="150370" y="297585"/>
                  </a:cubicBezTo>
                  <a:cubicBezTo>
                    <a:pt x="146413" y="293618"/>
                    <a:pt x="138499" y="293618"/>
                    <a:pt x="126627" y="293618"/>
                  </a:cubicBezTo>
                  <a:cubicBezTo>
                    <a:pt x="106842" y="293618"/>
                    <a:pt x="91013" y="297585"/>
                    <a:pt x="91013" y="297585"/>
                  </a:cubicBezTo>
                  <a:cubicBezTo>
                    <a:pt x="91013" y="297585"/>
                    <a:pt x="91013" y="297585"/>
                    <a:pt x="67271" y="293618"/>
                  </a:cubicBezTo>
                  <a:cubicBezTo>
                    <a:pt x="67271" y="293618"/>
                    <a:pt x="67271" y="293618"/>
                    <a:pt x="35614" y="277746"/>
                  </a:cubicBezTo>
                  <a:cubicBezTo>
                    <a:pt x="35614" y="277746"/>
                    <a:pt x="35614" y="277746"/>
                    <a:pt x="23742" y="277746"/>
                  </a:cubicBezTo>
                  <a:lnTo>
                    <a:pt x="0" y="238068"/>
                  </a:lnTo>
                  <a:cubicBezTo>
                    <a:pt x="0" y="238068"/>
                    <a:pt x="0" y="238068"/>
                    <a:pt x="0" y="202358"/>
                  </a:cubicBezTo>
                  <a:cubicBezTo>
                    <a:pt x="0" y="202358"/>
                    <a:pt x="0" y="202358"/>
                    <a:pt x="23742" y="202358"/>
                  </a:cubicBezTo>
                  <a:cubicBezTo>
                    <a:pt x="23742" y="202358"/>
                    <a:pt x="23742" y="202358"/>
                    <a:pt x="83099" y="170616"/>
                  </a:cubicBezTo>
                  <a:cubicBezTo>
                    <a:pt x="83099" y="170616"/>
                    <a:pt x="83099" y="170616"/>
                    <a:pt x="162241" y="138873"/>
                  </a:cubicBezTo>
                  <a:cubicBezTo>
                    <a:pt x="162241" y="138873"/>
                    <a:pt x="162241" y="138873"/>
                    <a:pt x="300740" y="31742"/>
                  </a:cubicBezTo>
                  <a:cubicBezTo>
                    <a:pt x="300740" y="31742"/>
                    <a:pt x="300740" y="31742"/>
                    <a:pt x="364054"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44" name="Massachusetts">
              <a:extLst>
                <a:ext uri="{FF2B5EF4-FFF2-40B4-BE49-F238E27FC236}">
                  <a16:creationId xmlns:a16="http://schemas.microsoft.com/office/drawing/2014/main" id="{2A1C6F6E-9C3C-483B-AA0C-8E8114A7A06B}"/>
                </a:ext>
              </a:extLst>
            </p:cNvPr>
            <p:cNvSpPr>
              <a:spLocks/>
            </p:cNvSpPr>
            <p:nvPr>
              <p:custDataLst>
                <p:tags r:id="rId32"/>
              </p:custDataLst>
            </p:nvPr>
          </p:nvSpPr>
          <p:spPr bwMode="auto">
            <a:xfrm>
              <a:off x="10004675" y="2208347"/>
              <a:ext cx="506564" cy="300929"/>
            </a:xfrm>
            <a:custGeom>
              <a:avLst/>
              <a:gdLst>
                <a:gd name="T0" fmla="*/ 64 w 128"/>
                <a:gd name="T1" fmla="*/ 9 h 76"/>
                <a:gd name="T2" fmla="*/ 64 w 128"/>
                <a:gd name="T3" fmla="*/ 1 h 76"/>
                <a:gd name="T4" fmla="*/ 26 w 128"/>
                <a:gd name="T5" fmla="*/ 1 h 76"/>
                <a:gd name="T6" fmla="*/ 25 w 128"/>
                <a:gd name="T7" fmla="*/ 1 h 76"/>
                <a:gd name="T8" fmla="*/ 25 w 128"/>
                <a:gd name="T9" fmla="*/ 1 h 76"/>
                <a:gd name="T10" fmla="*/ 6 w 128"/>
                <a:gd name="T11" fmla="*/ 1 h 76"/>
                <a:gd name="T12" fmla="*/ 5 w 128"/>
                <a:gd name="T13" fmla="*/ 5 h 76"/>
                <a:gd name="T14" fmla="*/ 2 w 128"/>
                <a:gd name="T15" fmla="*/ 28 h 76"/>
                <a:gd name="T16" fmla="*/ 3 w 128"/>
                <a:gd name="T17" fmla="*/ 51 h 76"/>
                <a:gd name="T18" fmla="*/ 52 w 128"/>
                <a:gd name="T19" fmla="*/ 51 h 76"/>
                <a:gd name="T20" fmla="*/ 52 w 128"/>
                <a:gd name="T21" fmla="*/ 51 h 76"/>
                <a:gd name="T22" fmla="*/ 52 w 128"/>
                <a:gd name="T23" fmla="*/ 52 h 76"/>
                <a:gd name="T24" fmla="*/ 68 w 128"/>
                <a:gd name="T25" fmla="*/ 52 h 76"/>
                <a:gd name="T26" fmla="*/ 74 w 128"/>
                <a:gd name="T27" fmla="*/ 59 h 76"/>
                <a:gd name="T28" fmla="*/ 74 w 128"/>
                <a:gd name="T29" fmla="*/ 61 h 76"/>
                <a:gd name="T30" fmla="*/ 76 w 128"/>
                <a:gd name="T31" fmla="*/ 67 h 76"/>
                <a:gd name="T32" fmla="*/ 77 w 128"/>
                <a:gd name="T33" fmla="*/ 68 h 76"/>
                <a:gd name="T34" fmla="*/ 77 w 128"/>
                <a:gd name="T35" fmla="*/ 76 h 76"/>
                <a:gd name="T36" fmla="*/ 81 w 128"/>
                <a:gd name="T37" fmla="*/ 76 h 76"/>
                <a:gd name="T38" fmla="*/ 85 w 128"/>
                <a:gd name="T39" fmla="*/ 72 h 76"/>
                <a:gd name="T40" fmla="*/ 97 w 128"/>
                <a:gd name="T41" fmla="*/ 68 h 76"/>
                <a:gd name="T42" fmla="*/ 101 w 128"/>
                <a:gd name="T43" fmla="*/ 68 h 76"/>
                <a:gd name="T44" fmla="*/ 101 w 128"/>
                <a:gd name="T45" fmla="*/ 72 h 76"/>
                <a:gd name="T46" fmla="*/ 105 w 128"/>
                <a:gd name="T47" fmla="*/ 72 h 76"/>
                <a:gd name="T48" fmla="*/ 112 w 128"/>
                <a:gd name="T49" fmla="*/ 72 h 76"/>
                <a:gd name="T50" fmla="*/ 116 w 128"/>
                <a:gd name="T51" fmla="*/ 72 h 76"/>
                <a:gd name="T52" fmla="*/ 124 w 128"/>
                <a:gd name="T53" fmla="*/ 68 h 76"/>
                <a:gd name="T54" fmla="*/ 128 w 128"/>
                <a:gd name="T55" fmla="*/ 64 h 76"/>
                <a:gd name="T56" fmla="*/ 124 w 128"/>
                <a:gd name="T57" fmla="*/ 53 h 76"/>
                <a:gd name="T58" fmla="*/ 124 w 128"/>
                <a:gd name="T59" fmla="*/ 61 h 76"/>
                <a:gd name="T60" fmla="*/ 124 w 128"/>
                <a:gd name="T61" fmla="*/ 64 h 76"/>
                <a:gd name="T62" fmla="*/ 116 w 128"/>
                <a:gd name="T63" fmla="*/ 64 h 76"/>
                <a:gd name="T64" fmla="*/ 105 w 128"/>
                <a:gd name="T65" fmla="*/ 61 h 76"/>
                <a:gd name="T66" fmla="*/ 101 w 128"/>
                <a:gd name="T67" fmla="*/ 53 h 76"/>
                <a:gd name="T68" fmla="*/ 97 w 128"/>
                <a:gd name="T69" fmla="*/ 49 h 76"/>
                <a:gd name="T70" fmla="*/ 97 w 128"/>
                <a:gd name="T71" fmla="*/ 45 h 76"/>
                <a:gd name="T72" fmla="*/ 93 w 128"/>
                <a:gd name="T73" fmla="*/ 41 h 76"/>
                <a:gd name="T74" fmla="*/ 85 w 128"/>
                <a:gd name="T75" fmla="*/ 37 h 76"/>
                <a:gd name="T76" fmla="*/ 85 w 128"/>
                <a:gd name="T77" fmla="*/ 29 h 76"/>
                <a:gd name="T78" fmla="*/ 89 w 128"/>
                <a:gd name="T79" fmla="*/ 29 h 76"/>
                <a:gd name="T80" fmla="*/ 93 w 128"/>
                <a:gd name="T81" fmla="*/ 22 h 76"/>
                <a:gd name="T82" fmla="*/ 97 w 128"/>
                <a:gd name="T83" fmla="*/ 22 h 76"/>
                <a:gd name="T84" fmla="*/ 89 w 128"/>
                <a:gd name="T85" fmla="*/ 6 h 76"/>
                <a:gd name="T86" fmla="*/ 90 w 128"/>
                <a:gd name="T87" fmla="*/ 2 h 76"/>
                <a:gd name="T88" fmla="*/ 91 w 128"/>
                <a:gd name="T89" fmla="*/ 0 h 76"/>
                <a:gd name="T90" fmla="*/ 80 w 128"/>
                <a:gd name="T91" fmla="*/ 9 h 76"/>
                <a:gd name="T92" fmla="*/ 64 w 128"/>
                <a:gd name="T93"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76">
                  <a:moveTo>
                    <a:pt x="64" y="9"/>
                  </a:moveTo>
                  <a:cubicBezTo>
                    <a:pt x="64" y="1"/>
                    <a:pt x="64" y="1"/>
                    <a:pt x="64" y="1"/>
                  </a:cubicBezTo>
                  <a:cubicBezTo>
                    <a:pt x="26" y="1"/>
                    <a:pt x="26" y="1"/>
                    <a:pt x="26" y="1"/>
                  </a:cubicBezTo>
                  <a:cubicBezTo>
                    <a:pt x="25" y="1"/>
                    <a:pt x="25" y="1"/>
                    <a:pt x="25" y="1"/>
                  </a:cubicBezTo>
                  <a:cubicBezTo>
                    <a:pt x="25" y="1"/>
                    <a:pt x="25" y="1"/>
                    <a:pt x="25" y="1"/>
                  </a:cubicBezTo>
                  <a:cubicBezTo>
                    <a:pt x="6" y="1"/>
                    <a:pt x="6" y="1"/>
                    <a:pt x="6" y="1"/>
                  </a:cubicBezTo>
                  <a:cubicBezTo>
                    <a:pt x="5" y="5"/>
                    <a:pt x="5" y="5"/>
                    <a:pt x="5" y="5"/>
                  </a:cubicBezTo>
                  <a:cubicBezTo>
                    <a:pt x="0" y="25"/>
                    <a:pt x="1" y="28"/>
                    <a:pt x="2" y="28"/>
                  </a:cubicBezTo>
                  <a:cubicBezTo>
                    <a:pt x="3" y="30"/>
                    <a:pt x="3" y="40"/>
                    <a:pt x="3" y="51"/>
                  </a:cubicBezTo>
                  <a:cubicBezTo>
                    <a:pt x="52" y="51"/>
                    <a:pt x="52" y="51"/>
                    <a:pt x="52" y="51"/>
                  </a:cubicBezTo>
                  <a:cubicBezTo>
                    <a:pt x="52" y="51"/>
                    <a:pt x="52" y="51"/>
                    <a:pt x="52" y="51"/>
                  </a:cubicBezTo>
                  <a:cubicBezTo>
                    <a:pt x="52" y="52"/>
                    <a:pt x="52" y="52"/>
                    <a:pt x="52" y="52"/>
                  </a:cubicBezTo>
                  <a:cubicBezTo>
                    <a:pt x="68" y="52"/>
                    <a:pt x="68" y="52"/>
                    <a:pt x="68" y="52"/>
                  </a:cubicBezTo>
                  <a:cubicBezTo>
                    <a:pt x="74" y="59"/>
                    <a:pt x="74" y="59"/>
                    <a:pt x="74" y="59"/>
                  </a:cubicBezTo>
                  <a:cubicBezTo>
                    <a:pt x="74" y="61"/>
                    <a:pt x="74" y="61"/>
                    <a:pt x="74" y="61"/>
                  </a:cubicBezTo>
                  <a:cubicBezTo>
                    <a:pt x="75" y="63"/>
                    <a:pt x="76" y="66"/>
                    <a:pt x="76" y="67"/>
                  </a:cubicBezTo>
                  <a:cubicBezTo>
                    <a:pt x="77" y="68"/>
                    <a:pt x="77" y="68"/>
                    <a:pt x="77" y="68"/>
                  </a:cubicBezTo>
                  <a:cubicBezTo>
                    <a:pt x="77" y="76"/>
                    <a:pt x="77" y="76"/>
                    <a:pt x="77" y="76"/>
                  </a:cubicBezTo>
                  <a:cubicBezTo>
                    <a:pt x="81" y="76"/>
                    <a:pt x="81" y="76"/>
                    <a:pt x="81" y="76"/>
                  </a:cubicBezTo>
                  <a:cubicBezTo>
                    <a:pt x="85" y="72"/>
                    <a:pt x="85" y="72"/>
                    <a:pt x="85" y="72"/>
                  </a:cubicBezTo>
                  <a:cubicBezTo>
                    <a:pt x="97" y="68"/>
                    <a:pt x="97" y="68"/>
                    <a:pt x="97" y="68"/>
                  </a:cubicBezTo>
                  <a:cubicBezTo>
                    <a:pt x="101" y="68"/>
                    <a:pt x="101" y="68"/>
                    <a:pt x="101" y="68"/>
                  </a:cubicBezTo>
                  <a:cubicBezTo>
                    <a:pt x="101" y="72"/>
                    <a:pt x="101" y="72"/>
                    <a:pt x="101" y="72"/>
                  </a:cubicBezTo>
                  <a:cubicBezTo>
                    <a:pt x="105" y="72"/>
                    <a:pt x="105" y="72"/>
                    <a:pt x="105" y="72"/>
                  </a:cubicBezTo>
                  <a:cubicBezTo>
                    <a:pt x="112" y="72"/>
                    <a:pt x="112" y="72"/>
                    <a:pt x="112" y="72"/>
                  </a:cubicBezTo>
                  <a:cubicBezTo>
                    <a:pt x="116" y="72"/>
                    <a:pt x="116" y="72"/>
                    <a:pt x="116" y="72"/>
                  </a:cubicBezTo>
                  <a:cubicBezTo>
                    <a:pt x="124" y="68"/>
                    <a:pt x="124" y="68"/>
                    <a:pt x="124" y="68"/>
                  </a:cubicBezTo>
                  <a:cubicBezTo>
                    <a:pt x="128" y="64"/>
                    <a:pt x="128" y="64"/>
                    <a:pt x="128" y="64"/>
                  </a:cubicBezTo>
                  <a:cubicBezTo>
                    <a:pt x="124" y="53"/>
                    <a:pt x="124" y="53"/>
                    <a:pt x="124" y="53"/>
                  </a:cubicBezTo>
                  <a:cubicBezTo>
                    <a:pt x="124" y="61"/>
                    <a:pt x="124" y="61"/>
                    <a:pt x="124" y="61"/>
                  </a:cubicBezTo>
                  <a:cubicBezTo>
                    <a:pt x="124" y="64"/>
                    <a:pt x="124" y="64"/>
                    <a:pt x="124" y="64"/>
                  </a:cubicBezTo>
                  <a:cubicBezTo>
                    <a:pt x="116" y="64"/>
                    <a:pt x="116" y="64"/>
                    <a:pt x="116" y="64"/>
                  </a:cubicBezTo>
                  <a:cubicBezTo>
                    <a:pt x="105" y="61"/>
                    <a:pt x="105" y="61"/>
                    <a:pt x="105" y="61"/>
                  </a:cubicBezTo>
                  <a:cubicBezTo>
                    <a:pt x="101" y="53"/>
                    <a:pt x="101" y="53"/>
                    <a:pt x="101" y="53"/>
                  </a:cubicBezTo>
                  <a:cubicBezTo>
                    <a:pt x="97" y="49"/>
                    <a:pt x="97" y="49"/>
                    <a:pt x="97" y="49"/>
                  </a:cubicBezTo>
                  <a:cubicBezTo>
                    <a:pt x="97" y="45"/>
                    <a:pt x="97" y="45"/>
                    <a:pt x="97" y="45"/>
                  </a:cubicBezTo>
                  <a:cubicBezTo>
                    <a:pt x="93" y="41"/>
                    <a:pt x="93" y="41"/>
                    <a:pt x="93" y="41"/>
                  </a:cubicBezTo>
                  <a:cubicBezTo>
                    <a:pt x="85" y="37"/>
                    <a:pt x="85" y="37"/>
                    <a:pt x="85" y="37"/>
                  </a:cubicBezTo>
                  <a:cubicBezTo>
                    <a:pt x="85" y="29"/>
                    <a:pt x="85" y="29"/>
                    <a:pt x="85" y="29"/>
                  </a:cubicBezTo>
                  <a:cubicBezTo>
                    <a:pt x="89" y="29"/>
                    <a:pt x="89" y="29"/>
                    <a:pt x="89" y="29"/>
                  </a:cubicBezTo>
                  <a:cubicBezTo>
                    <a:pt x="93" y="22"/>
                    <a:pt x="93" y="22"/>
                    <a:pt x="93" y="22"/>
                  </a:cubicBezTo>
                  <a:cubicBezTo>
                    <a:pt x="97" y="22"/>
                    <a:pt x="97" y="22"/>
                    <a:pt x="97" y="22"/>
                  </a:cubicBezTo>
                  <a:cubicBezTo>
                    <a:pt x="89" y="6"/>
                    <a:pt x="89" y="6"/>
                    <a:pt x="89" y="6"/>
                  </a:cubicBezTo>
                  <a:cubicBezTo>
                    <a:pt x="90" y="2"/>
                    <a:pt x="90" y="2"/>
                    <a:pt x="90" y="2"/>
                  </a:cubicBezTo>
                  <a:cubicBezTo>
                    <a:pt x="91" y="0"/>
                    <a:pt x="91" y="0"/>
                    <a:pt x="91" y="0"/>
                  </a:cubicBezTo>
                  <a:cubicBezTo>
                    <a:pt x="80" y="9"/>
                    <a:pt x="80" y="9"/>
                    <a:pt x="80" y="9"/>
                  </a:cubicBezTo>
                  <a:lnTo>
                    <a:pt x="64" y="9"/>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45" name="Maryland">
              <a:extLst>
                <a:ext uri="{FF2B5EF4-FFF2-40B4-BE49-F238E27FC236}">
                  <a16:creationId xmlns:a16="http://schemas.microsoft.com/office/drawing/2014/main" id="{75929430-1E1F-4550-A81E-D21C45DC7FD9}"/>
                </a:ext>
              </a:extLst>
            </p:cNvPr>
            <p:cNvSpPr>
              <a:spLocks/>
            </p:cNvSpPr>
            <p:nvPr>
              <p:custDataLst>
                <p:tags r:id="rId33"/>
              </p:custDataLst>
            </p:nvPr>
          </p:nvSpPr>
          <p:spPr bwMode="auto">
            <a:xfrm>
              <a:off x="8991546" y="2885438"/>
              <a:ext cx="732261" cy="489846"/>
            </a:xfrm>
            <a:custGeom>
              <a:avLst/>
              <a:gdLst>
                <a:gd name="T0" fmla="*/ 156 w 185"/>
                <a:gd name="T1" fmla="*/ 55 h 124"/>
                <a:gd name="T2" fmla="*/ 155 w 185"/>
                <a:gd name="T3" fmla="*/ 3 h 124"/>
                <a:gd name="T4" fmla="*/ 145 w 185"/>
                <a:gd name="T5" fmla="*/ 0 h 124"/>
                <a:gd name="T6" fmla="*/ 0 w 185"/>
                <a:gd name="T7" fmla="*/ 11 h 124"/>
                <a:gd name="T8" fmla="*/ 12 w 185"/>
                <a:gd name="T9" fmla="*/ 7 h 124"/>
                <a:gd name="T10" fmla="*/ 23 w 185"/>
                <a:gd name="T11" fmla="*/ 5 h 124"/>
                <a:gd name="T12" fmla="*/ 40 w 185"/>
                <a:gd name="T13" fmla="*/ 6 h 124"/>
                <a:gd name="T14" fmla="*/ 75 w 185"/>
                <a:gd name="T15" fmla="*/ 5 h 124"/>
                <a:gd name="T16" fmla="*/ 82 w 185"/>
                <a:gd name="T17" fmla="*/ 7 h 124"/>
                <a:gd name="T18" fmla="*/ 79 w 185"/>
                <a:gd name="T19" fmla="*/ 10 h 124"/>
                <a:gd name="T20" fmla="*/ 79 w 185"/>
                <a:gd name="T21" fmla="*/ 12 h 124"/>
                <a:gd name="T22" fmla="*/ 85 w 185"/>
                <a:gd name="T23" fmla="*/ 33 h 124"/>
                <a:gd name="T24" fmla="*/ 81 w 185"/>
                <a:gd name="T25" fmla="*/ 44 h 124"/>
                <a:gd name="T26" fmla="*/ 91 w 185"/>
                <a:gd name="T27" fmla="*/ 52 h 124"/>
                <a:gd name="T28" fmla="*/ 95 w 185"/>
                <a:gd name="T29" fmla="*/ 59 h 124"/>
                <a:gd name="T30" fmla="*/ 95 w 185"/>
                <a:gd name="T31" fmla="*/ 57 h 124"/>
                <a:gd name="T32" fmla="*/ 111 w 185"/>
                <a:gd name="T33" fmla="*/ 65 h 124"/>
                <a:gd name="T34" fmla="*/ 119 w 185"/>
                <a:gd name="T35" fmla="*/ 69 h 124"/>
                <a:gd name="T36" fmla="*/ 126 w 185"/>
                <a:gd name="T37" fmla="*/ 73 h 124"/>
                <a:gd name="T38" fmla="*/ 130 w 185"/>
                <a:gd name="T39" fmla="*/ 65 h 124"/>
                <a:gd name="T40" fmla="*/ 126 w 185"/>
                <a:gd name="T41" fmla="*/ 61 h 124"/>
                <a:gd name="T42" fmla="*/ 126 w 185"/>
                <a:gd name="T43" fmla="*/ 46 h 124"/>
                <a:gd name="T44" fmla="*/ 122 w 185"/>
                <a:gd name="T45" fmla="*/ 22 h 124"/>
                <a:gd name="T46" fmla="*/ 138 w 185"/>
                <a:gd name="T47" fmla="*/ 11 h 124"/>
                <a:gd name="T48" fmla="*/ 150 w 185"/>
                <a:gd name="T49" fmla="*/ 7 h 124"/>
                <a:gd name="T50" fmla="*/ 142 w 185"/>
                <a:gd name="T51" fmla="*/ 18 h 124"/>
                <a:gd name="T52" fmla="*/ 138 w 185"/>
                <a:gd name="T53" fmla="*/ 22 h 124"/>
                <a:gd name="T54" fmla="*/ 138 w 185"/>
                <a:gd name="T55" fmla="*/ 30 h 124"/>
                <a:gd name="T56" fmla="*/ 134 w 185"/>
                <a:gd name="T57" fmla="*/ 38 h 124"/>
                <a:gd name="T58" fmla="*/ 142 w 185"/>
                <a:gd name="T59" fmla="*/ 38 h 124"/>
                <a:gd name="T60" fmla="*/ 138 w 185"/>
                <a:gd name="T61" fmla="*/ 53 h 124"/>
                <a:gd name="T62" fmla="*/ 138 w 185"/>
                <a:gd name="T63" fmla="*/ 61 h 124"/>
                <a:gd name="T64" fmla="*/ 146 w 185"/>
                <a:gd name="T65" fmla="*/ 69 h 124"/>
                <a:gd name="T66" fmla="*/ 154 w 185"/>
                <a:gd name="T67" fmla="*/ 77 h 124"/>
                <a:gd name="T68" fmla="*/ 154 w 185"/>
                <a:gd name="T69" fmla="*/ 85 h 124"/>
                <a:gd name="T70" fmla="*/ 158 w 185"/>
                <a:gd name="T71" fmla="*/ 89 h 124"/>
                <a:gd name="T72" fmla="*/ 146 w 185"/>
                <a:gd name="T73" fmla="*/ 108 h 124"/>
                <a:gd name="T74" fmla="*/ 150 w 185"/>
                <a:gd name="T75" fmla="*/ 124 h 124"/>
                <a:gd name="T76" fmla="*/ 154 w 185"/>
                <a:gd name="T77" fmla="*/ 120 h 124"/>
                <a:gd name="T78" fmla="*/ 173 w 185"/>
                <a:gd name="T79" fmla="*/ 73 h 124"/>
                <a:gd name="T80" fmla="*/ 185 w 185"/>
                <a:gd name="T81" fmla="*/ 57 h 124"/>
                <a:gd name="T82" fmla="*/ 183 w 185"/>
                <a:gd name="T83" fmla="*/ 5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5" h="124">
                  <a:moveTo>
                    <a:pt x="183" y="55"/>
                  </a:moveTo>
                  <a:cubicBezTo>
                    <a:pt x="156" y="55"/>
                    <a:pt x="156" y="55"/>
                    <a:pt x="156" y="55"/>
                  </a:cubicBezTo>
                  <a:cubicBezTo>
                    <a:pt x="156" y="3"/>
                    <a:pt x="156" y="3"/>
                    <a:pt x="156" y="3"/>
                  </a:cubicBezTo>
                  <a:cubicBezTo>
                    <a:pt x="155" y="3"/>
                    <a:pt x="155" y="3"/>
                    <a:pt x="155" y="3"/>
                  </a:cubicBezTo>
                  <a:cubicBezTo>
                    <a:pt x="155" y="3"/>
                    <a:pt x="155" y="3"/>
                    <a:pt x="155" y="3"/>
                  </a:cubicBezTo>
                  <a:cubicBezTo>
                    <a:pt x="150" y="3"/>
                    <a:pt x="146" y="0"/>
                    <a:pt x="145" y="0"/>
                  </a:cubicBezTo>
                  <a:cubicBezTo>
                    <a:pt x="0" y="0"/>
                    <a:pt x="0" y="0"/>
                    <a:pt x="0" y="0"/>
                  </a:cubicBezTo>
                  <a:cubicBezTo>
                    <a:pt x="0" y="11"/>
                    <a:pt x="0" y="11"/>
                    <a:pt x="0" y="11"/>
                  </a:cubicBezTo>
                  <a:cubicBezTo>
                    <a:pt x="2" y="11"/>
                    <a:pt x="2" y="11"/>
                    <a:pt x="2" y="11"/>
                  </a:cubicBezTo>
                  <a:cubicBezTo>
                    <a:pt x="8" y="9"/>
                    <a:pt x="12" y="7"/>
                    <a:pt x="12" y="7"/>
                  </a:cubicBezTo>
                  <a:cubicBezTo>
                    <a:pt x="17" y="5"/>
                    <a:pt x="17" y="5"/>
                    <a:pt x="17" y="5"/>
                  </a:cubicBezTo>
                  <a:cubicBezTo>
                    <a:pt x="23" y="5"/>
                    <a:pt x="23" y="5"/>
                    <a:pt x="23" y="5"/>
                  </a:cubicBezTo>
                  <a:cubicBezTo>
                    <a:pt x="32" y="6"/>
                    <a:pt x="32" y="6"/>
                    <a:pt x="32" y="6"/>
                  </a:cubicBezTo>
                  <a:cubicBezTo>
                    <a:pt x="40" y="6"/>
                    <a:pt x="40" y="6"/>
                    <a:pt x="40" y="6"/>
                  </a:cubicBezTo>
                  <a:cubicBezTo>
                    <a:pt x="62" y="3"/>
                    <a:pt x="62" y="3"/>
                    <a:pt x="62" y="3"/>
                  </a:cubicBezTo>
                  <a:cubicBezTo>
                    <a:pt x="75" y="5"/>
                    <a:pt x="75" y="5"/>
                    <a:pt x="75" y="5"/>
                  </a:cubicBezTo>
                  <a:cubicBezTo>
                    <a:pt x="76" y="5"/>
                    <a:pt x="79" y="6"/>
                    <a:pt x="82" y="7"/>
                  </a:cubicBezTo>
                  <a:cubicBezTo>
                    <a:pt x="82" y="7"/>
                    <a:pt x="82" y="7"/>
                    <a:pt x="82" y="7"/>
                  </a:cubicBezTo>
                  <a:cubicBezTo>
                    <a:pt x="82" y="7"/>
                    <a:pt x="82" y="8"/>
                    <a:pt x="79" y="10"/>
                  </a:cubicBezTo>
                  <a:cubicBezTo>
                    <a:pt x="79" y="10"/>
                    <a:pt x="79" y="10"/>
                    <a:pt x="79" y="10"/>
                  </a:cubicBezTo>
                  <a:cubicBezTo>
                    <a:pt x="79" y="11"/>
                    <a:pt x="79" y="11"/>
                    <a:pt x="79" y="11"/>
                  </a:cubicBezTo>
                  <a:cubicBezTo>
                    <a:pt x="79" y="12"/>
                    <a:pt x="79" y="12"/>
                    <a:pt x="79" y="12"/>
                  </a:cubicBezTo>
                  <a:cubicBezTo>
                    <a:pt x="79" y="27"/>
                    <a:pt x="79" y="27"/>
                    <a:pt x="79" y="27"/>
                  </a:cubicBezTo>
                  <a:cubicBezTo>
                    <a:pt x="85" y="33"/>
                    <a:pt x="85" y="33"/>
                    <a:pt x="85" y="33"/>
                  </a:cubicBezTo>
                  <a:cubicBezTo>
                    <a:pt x="85" y="39"/>
                    <a:pt x="85" y="39"/>
                    <a:pt x="85" y="39"/>
                  </a:cubicBezTo>
                  <a:cubicBezTo>
                    <a:pt x="81" y="44"/>
                    <a:pt x="81" y="44"/>
                    <a:pt x="81" y="44"/>
                  </a:cubicBezTo>
                  <a:cubicBezTo>
                    <a:pt x="85" y="48"/>
                    <a:pt x="85" y="48"/>
                    <a:pt x="85" y="48"/>
                  </a:cubicBezTo>
                  <a:cubicBezTo>
                    <a:pt x="91" y="52"/>
                    <a:pt x="91" y="52"/>
                    <a:pt x="91" y="52"/>
                  </a:cubicBezTo>
                  <a:cubicBezTo>
                    <a:pt x="95" y="57"/>
                    <a:pt x="95" y="57"/>
                    <a:pt x="95" y="57"/>
                  </a:cubicBezTo>
                  <a:cubicBezTo>
                    <a:pt x="95" y="59"/>
                    <a:pt x="95" y="59"/>
                    <a:pt x="95" y="59"/>
                  </a:cubicBezTo>
                  <a:cubicBezTo>
                    <a:pt x="95" y="59"/>
                    <a:pt x="95" y="59"/>
                    <a:pt x="95" y="59"/>
                  </a:cubicBezTo>
                  <a:cubicBezTo>
                    <a:pt x="95" y="57"/>
                    <a:pt x="95" y="57"/>
                    <a:pt x="95" y="57"/>
                  </a:cubicBezTo>
                  <a:cubicBezTo>
                    <a:pt x="99" y="61"/>
                    <a:pt x="99" y="61"/>
                    <a:pt x="99" y="61"/>
                  </a:cubicBezTo>
                  <a:cubicBezTo>
                    <a:pt x="111" y="65"/>
                    <a:pt x="111" y="65"/>
                    <a:pt x="111" y="65"/>
                  </a:cubicBezTo>
                  <a:cubicBezTo>
                    <a:pt x="115" y="65"/>
                    <a:pt x="115" y="65"/>
                    <a:pt x="115" y="65"/>
                  </a:cubicBezTo>
                  <a:cubicBezTo>
                    <a:pt x="119" y="69"/>
                    <a:pt x="119" y="69"/>
                    <a:pt x="119" y="69"/>
                  </a:cubicBezTo>
                  <a:cubicBezTo>
                    <a:pt x="122" y="69"/>
                    <a:pt x="122" y="69"/>
                    <a:pt x="122" y="69"/>
                  </a:cubicBezTo>
                  <a:cubicBezTo>
                    <a:pt x="126" y="73"/>
                    <a:pt x="126" y="73"/>
                    <a:pt x="126" y="73"/>
                  </a:cubicBezTo>
                  <a:cubicBezTo>
                    <a:pt x="130" y="77"/>
                    <a:pt x="130" y="77"/>
                    <a:pt x="130" y="77"/>
                  </a:cubicBezTo>
                  <a:cubicBezTo>
                    <a:pt x="130" y="65"/>
                    <a:pt x="130" y="65"/>
                    <a:pt x="130" y="65"/>
                  </a:cubicBezTo>
                  <a:cubicBezTo>
                    <a:pt x="122" y="61"/>
                    <a:pt x="122" y="61"/>
                    <a:pt x="122" y="61"/>
                  </a:cubicBezTo>
                  <a:cubicBezTo>
                    <a:pt x="126" y="61"/>
                    <a:pt x="126" y="61"/>
                    <a:pt x="126" y="61"/>
                  </a:cubicBezTo>
                  <a:cubicBezTo>
                    <a:pt x="126" y="57"/>
                    <a:pt x="126" y="57"/>
                    <a:pt x="126" y="57"/>
                  </a:cubicBezTo>
                  <a:cubicBezTo>
                    <a:pt x="126" y="46"/>
                    <a:pt x="126" y="46"/>
                    <a:pt x="126" y="46"/>
                  </a:cubicBezTo>
                  <a:cubicBezTo>
                    <a:pt x="126" y="26"/>
                    <a:pt x="126" y="26"/>
                    <a:pt x="126" y="26"/>
                  </a:cubicBezTo>
                  <a:cubicBezTo>
                    <a:pt x="122" y="22"/>
                    <a:pt x="122" y="22"/>
                    <a:pt x="122" y="22"/>
                  </a:cubicBezTo>
                  <a:cubicBezTo>
                    <a:pt x="130" y="18"/>
                    <a:pt x="130" y="18"/>
                    <a:pt x="130" y="18"/>
                  </a:cubicBezTo>
                  <a:cubicBezTo>
                    <a:pt x="138" y="11"/>
                    <a:pt x="138" y="11"/>
                    <a:pt x="138" y="11"/>
                  </a:cubicBezTo>
                  <a:cubicBezTo>
                    <a:pt x="146" y="3"/>
                    <a:pt x="146" y="3"/>
                    <a:pt x="146" y="3"/>
                  </a:cubicBezTo>
                  <a:cubicBezTo>
                    <a:pt x="150" y="7"/>
                    <a:pt x="150" y="7"/>
                    <a:pt x="150" y="7"/>
                  </a:cubicBezTo>
                  <a:cubicBezTo>
                    <a:pt x="146" y="14"/>
                    <a:pt x="146" y="14"/>
                    <a:pt x="146" y="14"/>
                  </a:cubicBezTo>
                  <a:cubicBezTo>
                    <a:pt x="142" y="18"/>
                    <a:pt x="142" y="18"/>
                    <a:pt x="142" y="18"/>
                  </a:cubicBezTo>
                  <a:cubicBezTo>
                    <a:pt x="138" y="18"/>
                    <a:pt x="138" y="18"/>
                    <a:pt x="138" y="18"/>
                  </a:cubicBezTo>
                  <a:cubicBezTo>
                    <a:pt x="138" y="22"/>
                    <a:pt x="138" y="22"/>
                    <a:pt x="138" y="22"/>
                  </a:cubicBezTo>
                  <a:cubicBezTo>
                    <a:pt x="138" y="26"/>
                    <a:pt x="138" y="26"/>
                    <a:pt x="138" y="26"/>
                  </a:cubicBezTo>
                  <a:cubicBezTo>
                    <a:pt x="138" y="30"/>
                    <a:pt x="138" y="30"/>
                    <a:pt x="138" y="30"/>
                  </a:cubicBezTo>
                  <a:cubicBezTo>
                    <a:pt x="134" y="34"/>
                    <a:pt x="134" y="34"/>
                    <a:pt x="134" y="34"/>
                  </a:cubicBezTo>
                  <a:cubicBezTo>
                    <a:pt x="134" y="38"/>
                    <a:pt x="134" y="38"/>
                    <a:pt x="134" y="38"/>
                  </a:cubicBezTo>
                  <a:cubicBezTo>
                    <a:pt x="138" y="38"/>
                    <a:pt x="138" y="38"/>
                    <a:pt x="138" y="38"/>
                  </a:cubicBezTo>
                  <a:cubicBezTo>
                    <a:pt x="142" y="38"/>
                    <a:pt x="142" y="38"/>
                    <a:pt x="142" y="38"/>
                  </a:cubicBezTo>
                  <a:cubicBezTo>
                    <a:pt x="142" y="50"/>
                    <a:pt x="142" y="50"/>
                    <a:pt x="142" y="50"/>
                  </a:cubicBezTo>
                  <a:cubicBezTo>
                    <a:pt x="138" y="53"/>
                    <a:pt x="138" y="53"/>
                    <a:pt x="138" y="53"/>
                  </a:cubicBezTo>
                  <a:cubicBezTo>
                    <a:pt x="134" y="57"/>
                    <a:pt x="134" y="57"/>
                    <a:pt x="134" y="57"/>
                  </a:cubicBezTo>
                  <a:cubicBezTo>
                    <a:pt x="138" y="61"/>
                    <a:pt x="138" y="61"/>
                    <a:pt x="138" y="61"/>
                  </a:cubicBezTo>
                  <a:cubicBezTo>
                    <a:pt x="142" y="69"/>
                    <a:pt x="142" y="69"/>
                    <a:pt x="142" y="69"/>
                  </a:cubicBezTo>
                  <a:cubicBezTo>
                    <a:pt x="146" y="69"/>
                    <a:pt x="146" y="69"/>
                    <a:pt x="146" y="69"/>
                  </a:cubicBezTo>
                  <a:cubicBezTo>
                    <a:pt x="150" y="69"/>
                    <a:pt x="150" y="69"/>
                    <a:pt x="150" y="69"/>
                  </a:cubicBezTo>
                  <a:cubicBezTo>
                    <a:pt x="154" y="77"/>
                    <a:pt x="154" y="77"/>
                    <a:pt x="154" y="77"/>
                  </a:cubicBezTo>
                  <a:cubicBezTo>
                    <a:pt x="154" y="81"/>
                    <a:pt x="154" y="81"/>
                    <a:pt x="154" y="81"/>
                  </a:cubicBezTo>
                  <a:cubicBezTo>
                    <a:pt x="154" y="85"/>
                    <a:pt x="154" y="85"/>
                    <a:pt x="154" y="85"/>
                  </a:cubicBezTo>
                  <a:cubicBezTo>
                    <a:pt x="158" y="85"/>
                    <a:pt x="158" y="85"/>
                    <a:pt x="158" y="85"/>
                  </a:cubicBezTo>
                  <a:cubicBezTo>
                    <a:pt x="158" y="89"/>
                    <a:pt x="158" y="89"/>
                    <a:pt x="158" y="89"/>
                  </a:cubicBezTo>
                  <a:cubicBezTo>
                    <a:pt x="154" y="89"/>
                    <a:pt x="154" y="89"/>
                    <a:pt x="154" y="89"/>
                  </a:cubicBezTo>
                  <a:cubicBezTo>
                    <a:pt x="146" y="108"/>
                    <a:pt x="146" y="108"/>
                    <a:pt x="146" y="108"/>
                  </a:cubicBezTo>
                  <a:cubicBezTo>
                    <a:pt x="146" y="124"/>
                    <a:pt x="146" y="124"/>
                    <a:pt x="146" y="124"/>
                  </a:cubicBezTo>
                  <a:cubicBezTo>
                    <a:pt x="150" y="124"/>
                    <a:pt x="150" y="124"/>
                    <a:pt x="150" y="124"/>
                  </a:cubicBezTo>
                  <a:cubicBezTo>
                    <a:pt x="154" y="124"/>
                    <a:pt x="154" y="124"/>
                    <a:pt x="154" y="124"/>
                  </a:cubicBezTo>
                  <a:cubicBezTo>
                    <a:pt x="154" y="120"/>
                    <a:pt x="154" y="120"/>
                    <a:pt x="154" y="120"/>
                  </a:cubicBezTo>
                  <a:cubicBezTo>
                    <a:pt x="173" y="81"/>
                    <a:pt x="173" y="81"/>
                    <a:pt x="173" y="81"/>
                  </a:cubicBezTo>
                  <a:cubicBezTo>
                    <a:pt x="173" y="73"/>
                    <a:pt x="173" y="73"/>
                    <a:pt x="173" y="73"/>
                  </a:cubicBezTo>
                  <a:cubicBezTo>
                    <a:pt x="177" y="65"/>
                    <a:pt x="177" y="65"/>
                    <a:pt x="177" y="65"/>
                  </a:cubicBezTo>
                  <a:cubicBezTo>
                    <a:pt x="185" y="57"/>
                    <a:pt x="185" y="57"/>
                    <a:pt x="185" y="57"/>
                  </a:cubicBezTo>
                  <a:cubicBezTo>
                    <a:pt x="183" y="54"/>
                    <a:pt x="183" y="54"/>
                    <a:pt x="183" y="54"/>
                  </a:cubicBezTo>
                  <a:cubicBezTo>
                    <a:pt x="183" y="54"/>
                    <a:pt x="183" y="54"/>
                    <a:pt x="183" y="54"/>
                  </a:cubicBezTo>
                  <a:lnTo>
                    <a:pt x="183" y="55"/>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46" name="Maine">
              <a:extLst>
                <a:ext uri="{FF2B5EF4-FFF2-40B4-BE49-F238E27FC236}">
                  <a16:creationId xmlns:a16="http://schemas.microsoft.com/office/drawing/2014/main" id="{D15E01AA-DEDF-43C0-873C-6F3EF5D22124}"/>
                </a:ext>
              </a:extLst>
            </p:cNvPr>
            <p:cNvSpPr>
              <a:spLocks/>
            </p:cNvSpPr>
            <p:nvPr>
              <p:custDataLst>
                <p:tags r:id="rId34"/>
              </p:custDataLst>
            </p:nvPr>
          </p:nvSpPr>
          <p:spPr bwMode="auto">
            <a:xfrm>
              <a:off x="10360774" y="1242030"/>
              <a:ext cx="596843" cy="894428"/>
            </a:xfrm>
            <a:custGeom>
              <a:avLst/>
              <a:gdLst>
                <a:gd name="T0" fmla="*/ 147 w 151"/>
                <a:gd name="T1" fmla="*/ 137 h 226"/>
                <a:gd name="T2" fmla="*/ 143 w 151"/>
                <a:gd name="T3" fmla="*/ 129 h 226"/>
                <a:gd name="T4" fmla="*/ 136 w 151"/>
                <a:gd name="T5" fmla="*/ 125 h 226"/>
                <a:gd name="T6" fmla="*/ 128 w 151"/>
                <a:gd name="T7" fmla="*/ 113 h 226"/>
                <a:gd name="T8" fmla="*/ 128 w 151"/>
                <a:gd name="T9" fmla="*/ 102 h 226"/>
                <a:gd name="T10" fmla="*/ 120 w 151"/>
                <a:gd name="T11" fmla="*/ 24 h 226"/>
                <a:gd name="T12" fmla="*/ 93 w 151"/>
                <a:gd name="T13" fmla="*/ 4 h 226"/>
                <a:gd name="T14" fmla="*/ 77 w 151"/>
                <a:gd name="T15" fmla="*/ 16 h 226"/>
                <a:gd name="T16" fmla="*/ 65 w 151"/>
                <a:gd name="T17" fmla="*/ 4 h 226"/>
                <a:gd name="T18" fmla="*/ 54 w 151"/>
                <a:gd name="T19" fmla="*/ 0 h 226"/>
                <a:gd name="T20" fmla="*/ 18 w 151"/>
                <a:gd name="T21" fmla="*/ 74 h 226"/>
                <a:gd name="T22" fmla="*/ 7 w 151"/>
                <a:gd name="T23" fmla="*/ 109 h 226"/>
                <a:gd name="T24" fmla="*/ 7 w 151"/>
                <a:gd name="T25" fmla="*/ 117 h 226"/>
                <a:gd name="T26" fmla="*/ 3 w 151"/>
                <a:gd name="T27" fmla="*/ 121 h 226"/>
                <a:gd name="T28" fmla="*/ 1 w 151"/>
                <a:gd name="T29" fmla="*/ 123 h 226"/>
                <a:gd name="T30" fmla="*/ 1 w 151"/>
                <a:gd name="T31" fmla="*/ 153 h 226"/>
                <a:gd name="T32" fmla="*/ 2 w 151"/>
                <a:gd name="T33" fmla="*/ 165 h 226"/>
                <a:gd name="T34" fmla="*/ 9 w 151"/>
                <a:gd name="T35" fmla="*/ 218 h 226"/>
                <a:gd name="T36" fmla="*/ 14 w 151"/>
                <a:gd name="T37" fmla="*/ 226 h 226"/>
                <a:gd name="T38" fmla="*/ 26 w 151"/>
                <a:gd name="T39" fmla="*/ 207 h 226"/>
                <a:gd name="T40" fmla="*/ 38 w 151"/>
                <a:gd name="T41" fmla="*/ 199 h 226"/>
                <a:gd name="T42" fmla="*/ 46 w 151"/>
                <a:gd name="T43" fmla="*/ 199 h 226"/>
                <a:gd name="T44" fmla="*/ 50 w 151"/>
                <a:gd name="T45" fmla="*/ 195 h 226"/>
                <a:gd name="T46" fmla="*/ 54 w 151"/>
                <a:gd name="T47" fmla="*/ 199 h 226"/>
                <a:gd name="T48" fmla="*/ 57 w 151"/>
                <a:gd name="T49" fmla="*/ 191 h 226"/>
                <a:gd name="T50" fmla="*/ 65 w 151"/>
                <a:gd name="T51" fmla="*/ 191 h 226"/>
                <a:gd name="T52" fmla="*/ 69 w 151"/>
                <a:gd name="T53" fmla="*/ 180 h 226"/>
                <a:gd name="T54" fmla="*/ 73 w 151"/>
                <a:gd name="T55" fmla="*/ 168 h 226"/>
                <a:gd name="T56" fmla="*/ 81 w 151"/>
                <a:gd name="T57" fmla="*/ 164 h 226"/>
                <a:gd name="T58" fmla="*/ 85 w 151"/>
                <a:gd name="T59" fmla="*/ 172 h 226"/>
                <a:gd name="T60" fmla="*/ 93 w 151"/>
                <a:gd name="T61" fmla="*/ 172 h 226"/>
                <a:gd name="T62" fmla="*/ 100 w 151"/>
                <a:gd name="T63" fmla="*/ 176 h 226"/>
                <a:gd name="T64" fmla="*/ 108 w 151"/>
                <a:gd name="T65" fmla="*/ 168 h 226"/>
                <a:gd name="T66" fmla="*/ 116 w 151"/>
                <a:gd name="T67" fmla="*/ 164 h 226"/>
                <a:gd name="T68" fmla="*/ 132 w 151"/>
                <a:gd name="T69" fmla="*/ 160 h 226"/>
                <a:gd name="T70" fmla="*/ 139 w 151"/>
                <a:gd name="T71" fmla="*/ 156 h 226"/>
                <a:gd name="T72" fmla="*/ 147 w 151"/>
                <a:gd name="T73" fmla="*/ 152 h 226"/>
                <a:gd name="T74" fmla="*/ 151 w 151"/>
                <a:gd name="T75" fmla="*/ 145 h 226"/>
                <a:gd name="T76" fmla="*/ 147 w 151"/>
                <a:gd name="T77" fmla="*/ 14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226">
                  <a:moveTo>
                    <a:pt x="147" y="141"/>
                  </a:moveTo>
                  <a:cubicBezTo>
                    <a:pt x="147" y="137"/>
                    <a:pt x="147" y="137"/>
                    <a:pt x="147" y="137"/>
                  </a:cubicBezTo>
                  <a:cubicBezTo>
                    <a:pt x="147" y="129"/>
                    <a:pt x="147" y="129"/>
                    <a:pt x="147" y="129"/>
                  </a:cubicBezTo>
                  <a:cubicBezTo>
                    <a:pt x="143" y="129"/>
                    <a:pt x="143" y="129"/>
                    <a:pt x="143" y="129"/>
                  </a:cubicBezTo>
                  <a:cubicBezTo>
                    <a:pt x="136" y="129"/>
                    <a:pt x="136" y="129"/>
                    <a:pt x="136" y="129"/>
                  </a:cubicBezTo>
                  <a:cubicBezTo>
                    <a:pt x="136" y="125"/>
                    <a:pt x="136" y="125"/>
                    <a:pt x="136" y="125"/>
                  </a:cubicBezTo>
                  <a:cubicBezTo>
                    <a:pt x="132" y="121"/>
                    <a:pt x="132" y="121"/>
                    <a:pt x="132" y="121"/>
                  </a:cubicBezTo>
                  <a:cubicBezTo>
                    <a:pt x="128" y="113"/>
                    <a:pt x="128" y="113"/>
                    <a:pt x="128" y="113"/>
                  </a:cubicBezTo>
                  <a:cubicBezTo>
                    <a:pt x="128" y="106"/>
                    <a:pt x="128" y="106"/>
                    <a:pt x="128" y="106"/>
                  </a:cubicBezTo>
                  <a:cubicBezTo>
                    <a:pt x="128" y="102"/>
                    <a:pt x="128" y="102"/>
                    <a:pt x="128" y="102"/>
                  </a:cubicBezTo>
                  <a:cubicBezTo>
                    <a:pt x="120" y="98"/>
                    <a:pt x="120" y="98"/>
                    <a:pt x="120" y="98"/>
                  </a:cubicBezTo>
                  <a:cubicBezTo>
                    <a:pt x="120" y="24"/>
                    <a:pt x="120" y="24"/>
                    <a:pt x="120" y="24"/>
                  </a:cubicBezTo>
                  <a:cubicBezTo>
                    <a:pt x="97" y="4"/>
                    <a:pt x="97" y="4"/>
                    <a:pt x="97" y="4"/>
                  </a:cubicBezTo>
                  <a:cubicBezTo>
                    <a:pt x="93" y="4"/>
                    <a:pt x="93" y="4"/>
                    <a:pt x="93" y="4"/>
                  </a:cubicBezTo>
                  <a:cubicBezTo>
                    <a:pt x="89" y="12"/>
                    <a:pt x="89" y="12"/>
                    <a:pt x="89" y="12"/>
                  </a:cubicBezTo>
                  <a:cubicBezTo>
                    <a:pt x="77" y="16"/>
                    <a:pt x="77" y="16"/>
                    <a:pt x="77" y="16"/>
                  </a:cubicBezTo>
                  <a:cubicBezTo>
                    <a:pt x="69" y="12"/>
                    <a:pt x="69" y="12"/>
                    <a:pt x="69" y="12"/>
                  </a:cubicBezTo>
                  <a:cubicBezTo>
                    <a:pt x="65" y="4"/>
                    <a:pt x="65" y="4"/>
                    <a:pt x="65" y="4"/>
                  </a:cubicBezTo>
                  <a:cubicBezTo>
                    <a:pt x="57" y="0"/>
                    <a:pt x="57" y="0"/>
                    <a:pt x="57" y="0"/>
                  </a:cubicBezTo>
                  <a:cubicBezTo>
                    <a:pt x="54" y="0"/>
                    <a:pt x="54" y="0"/>
                    <a:pt x="54" y="0"/>
                  </a:cubicBezTo>
                  <a:cubicBezTo>
                    <a:pt x="50" y="4"/>
                    <a:pt x="50" y="4"/>
                    <a:pt x="50" y="4"/>
                  </a:cubicBezTo>
                  <a:cubicBezTo>
                    <a:pt x="18" y="74"/>
                    <a:pt x="18" y="74"/>
                    <a:pt x="18" y="74"/>
                  </a:cubicBezTo>
                  <a:cubicBezTo>
                    <a:pt x="18" y="102"/>
                    <a:pt x="18" y="102"/>
                    <a:pt x="18" y="102"/>
                  </a:cubicBezTo>
                  <a:cubicBezTo>
                    <a:pt x="7" y="109"/>
                    <a:pt x="7" y="109"/>
                    <a:pt x="7" y="109"/>
                  </a:cubicBezTo>
                  <a:cubicBezTo>
                    <a:pt x="7" y="113"/>
                    <a:pt x="7" y="113"/>
                    <a:pt x="7" y="113"/>
                  </a:cubicBezTo>
                  <a:cubicBezTo>
                    <a:pt x="7" y="117"/>
                    <a:pt x="7" y="117"/>
                    <a:pt x="7" y="117"/>
                  </a:cubicBezTo>
                  <a:cubicBezTo>
                    <a:pt x="3" y="117"/>
                    <a:pt x="3" y="117"/>
                    <a:pt x="3" y="117"/>
                  </a:cubicBezTo>
                  <a:cubicBezTo>
                    <a:pt x="3" y="121"/>
                    <a:pt x="3" y="121"/>
                    <a:pt x="3" y="121"/>
                  </a:cubicBezTo>
                  <a:cubicBezTo>
                    <a:pt x="1" y="120"/>
                    <a:pt x="1" y="120"/>
                    <a:pt x="1" y="120"/>
                  </a:cubicBezTo>
                  <a:cubicBezTo>
                    <a:pt x="1" y="123"/>
                    <a:pt x="1" y="123"/>
                    <a:pt x="1" y="123"/>
                  </a:cubicBezTo>
                  <a:cubicBezTo>
                    <a:pt x="1" y="124"/>
                    <a:pt x="0" y="131"/>
                    <a:pt x="1" y="134"/>
                  </a:cubicBezTo>
                  <a:cubicBezTo>
                    <a:pt x="2" y="137"/>
                    <a:pt x="1" y="151"/>
                    <a:pt x="1" y="153"/>
                  </a:cubicBezTo>
                  <a:cubicBezTo>
                    <a:pt x="2" y="159"/>
                    <a:pt x="2" y="159"/>
                    <a:pt x="2" y="159"/>
                  </a:cubicBezTo>
                  <a:cubicBezTo>
                    <a:pt x="2" y="165"/>
                    <a:pt x="2" y="165"/>
                    <a:pt x="2" y="165"/>
                  </a:cubicBezTo>
                  <a:cubicBezTo>
                    <a:pt x="9" y="192"/>
                    <a:pt x="9" y="192"/>
                    <a:pt x="9" y="192"/>
                  </a:cubicBezTo>
                  <a:cubicBezTo>
                    <a:pt x="9" y="218"/>
                    <a:pt x="9" y="218"/>
                    <a:pt x="9" y="218"/>
                  </a:cubicBezTo>
                  <a:cubicBezTo>
                    <a:pt x="13" y="225"/>
                    <a:pt x="13" y="225"/>
                    <a:pt x="13" y="225"/>
                  </a:cubicBezTo>
                  <a:cubicBezTo>
                    <a:pt x="14" y="226"/>
                    <a:pt x="14" y="226"/>
                    <a:pt x="14" y="226"/>
                  </a:cubicBezTo>
                  <a:cubicBezTo>
                    <a:pt x="22" y="215"/>
                    <a:pt x="22" y="215"/>
                    <a:pt x="22" y="215"/>
                  </a:cubicBezTo>
                  <a:cubicBezTo>
                    <a:pt x="26" y="207"/>
                    <a:pt x="26" y="207"/>
                    <a:pt x="26" y="207"/>
                  </a:cubicBezTo>
                  <a:cubicBezTo>
                    <a:pt x="30" y="199"/>
                    <a:pt x="30" y="199"/>
                    <a:pt x="30" y="199"/>
                  </a:cubicBezTo>
                  <a:cubicBezTo>
                    <a:pt x="38" y="199"/>
                    <a:pt x="38" y="199"/>
                    <a:pt x="38" y="199"/>
                  </a:cubicBezTo>
                  <a:cubicBezTo>
                    <a:pt x="42" y="203"/>
                    <a:pt x="42" y="203"/>
                    <a:pt x="42" y="203"/>
                  </a:cubicBezTo>
                  <a:cubicBezTo>
                    <a:pt x="46" y="199"/>
                    <a:pt x="46" y="199"/>
                    <a:pt x="46" y="199"/>
                  </a:cubicBezTo>
                  <a:cubicBezTo>
                    <a:pt x="46" y="195"/>
                    <a:pt x="46" y="195"/>
                    <a:pt x="46" y="195"/>
                  </a:cubicBezTo>
                  <a:cubicBezTo>
                    <a:pt x="50" y="195"/>
                    <a:pt x="50" y="195"/>
                    <a:pt x="50" y="195"/>
                  </a:cubicBezTo>
                  <a:cubicBezTo>
                    <a:pt x="50" y="199"/>
                    <a:pt x="50" y="199"/>
                    <a:pt x="50" y="199"/>
                  </a:cubicBezTo>
                  <a:cubicBezTo>
                    <a:pt x="54" y="199"/>
                    <a:pt x="54" y="199"/>
                    <a:pt x="54" y="199"/>
                  </a:cubicBezTo>
                  <a:cubicBezTo>
                    <a:pt x="57" y="195"/>
                    <a:pt x="57" y="195"/>
                    <a:pt x="57" y="195"/>
                  </a:cubicBezTo>
                  <a:cubicBezTo>
                    <a:pt x="57" y="191"/>
                    <a:pt x="57" y="191"/>
                    <a:pt x="57" y="191"/>
                  </a:cubicBezTo>
                  <a:cubicBezTo>
                    <a:pt x="61" y="187"/>
                    <a:pt x="61" y="187"/>
                    <a:pt x="61" y="187"/>
                  </a:cubicBezTo>
                  <a:cubicBezTo>
                    <a:pt x="65" y="191"/>
                    <a:pt x="65" y="191"/>
                    <a:pt x="65" y="191"/>
                  </a:cubicBezTo>
                  <a:cubicBezTo>
                    <a:pt x="69" y="184"/>
                    <a:pt x="69" y="184"/>
                    <a:pt x="69" y="184"/>
                  </a:cubicBezTo>
                  <a:cubicBezTo>
                    <a:pt x="69" y="180"/>
                    <a:pt x="69" y="180"/>
                    <a:pt x="69" y="180"/>
                  </a:cubicBezTo>
                  <a:cubicBezTo>
                    <a:pt x="73" y="172"/>
                    <a:pt x="73" y="172"/>
                    <a:pt x="73" y="172"/>
                  </a:cubicBezTo>
                  <a:cubicBezTo>
                    <a:pt x="73" y="168"/>
                    <a:pt x="73" y="168"/>
                    <a:pt x="73" y="168"/>
                  </a:cubicBezTo>
                  <a:cubicBezTo>
                    <a:pt x="77" y="164"/>
                    <a:pt x="77" y="164"/>
                    <a:pt x="77" y="164"/>
                  </a:cubicBezTo>
                  <a:cubicBezTo>
                    <a:pt x="81" y="164"/>
                    <a:pt x="81" y="164"/>
                    <a:pt x="81" y="164"/>
                  </a:cubicBezTo>
                  <a:cubicBezTo>
                    <a:pt x="85" y="168"/>
                    <a:pt x="85" y="168"/>
                    <a:pt x="85" y="168"/>
                  </a:cubicBezTo>
                  <a:cubicBezTo>
                    <a:pt x="85" y="172"/>
                    <a:pt x="85" y="172"/>
                    <a:pt x="85" y="172"/>
                  </a:cubicBezTo>
                  <a:cubicBezTo>
                    <a:pt x="89" y="172"/>
                    <a:pt x="89" y="172"/>
                    <a:pt x="89" y="172"/>
                  </a:cubicBezTo>
                  <a:cubicBezTo>
                    <a:pt x="93" y="172"/>
                    <a:pt x="93" y="172"/>
                    <a:pt x="93" y="172"/>
                  </a:cubicBezTo>
                  <a:cubicBezTo>
                    <a:pt x="97" y="176"/>
                    <a:pt x="97" y="176"/>
                    <a:pt x="97" y="176"/>
                  </a:cubicBezTo>
                  <a:cubicBezTo>
                    <a:pt x="100" y="176"/>
                    <a:pt x="100" y="176"/>
                    <a:pt x="100" y="176"/>
                  </a:cubicBezTo>
                  <a:cubicBezTo>
                    <a:pt x="104" y="172"/>
                    <a:pt x="104" y="172"/>
                    <a:pt x="104" y="172"/>
                  </a:cubicBezTo>
                  <a:cubicBezTo>
                    <a:pt x="108" y="168"/>
                    <a:pt x="108" y="168"/>
                    <a:pt x="108" y="168"/>
                  </a:cubicBezTo>
                  <a:cubicBezTo>
                    <a:pt x="112" y="168"/>
                    <a:pt x="112" y="168"/>
                    <a:pt x="112" y="168"/>
                  </a:cubicBezTo>
                  <a:cubicBezTo>
                    <a:pt x="116" y="164"/>
                    <a:pt x="116" y="164"/>
                    <a:pt x="116" y="164"/>
                  </a:cubicBezTo>
                  <a:cubicBezTo>
                    <a:pt x="120" y="160"/>
                    <a:pt x="120" y="160"/>
                    <a:pt x="120" y="160"/>
                  </a:cubicBezTo>
                  <a:cubicBezTo>
                    <a:pt x="132" y="160"/>
                    <a:pt x="132" y="160"/>
                    <a:pt x="132" y="160"/>
                  </a:cubicBezTo>
                  <a:cubicBezTo>
                    <a:pt x="132" y="156"/>
                    <a:pt x="132" y="156"/>
                    <a:pt x="132" y="156"/>
                  </a:cubicBezTo>
                  <a:cubicBezTo>
                    <a:pt x="139" y="156"/>
                    <a:pt x="139" y="156"/>
                    <a:pt x="139" y="156"/>
                  </a:cubicBezTo>
                  <a:cubicBezTo>
                    <a:pt x="139" y="152"/>
                    <a:pt x="139" y="152"/>
                    <a:pt x="139" y="152"/>
                  </a:cubicBezTo>
                  <a:cubicBezTo>
                    <a:pt x="147" y="152"/>
                    <a:pt x="147" y="152"/>
                    <a:pt x="147" y="152"/>
                  </a:cubicBezTo>
                  <a:cubicBezTo>
                    <a:pt x="151" y="148"/>
                    <a:pt x="151" y="148"/>
                    <a:pt x="151" y="148"/>
                  </a:cubicBezTo>
                  <a:cubicBezTo>
                    <a:pt x="151" y="145"/>
                    <a:pt x="151" y="145"/>
                    <a:pt x="151" y="145"/>
                  </a:cubicBezTo>
                  <a:cubicBezTo>
                    <a:pt x="147" y="145"/>
                    <a:pt x="147" y="145"/>
                    <a:pt x="147" y="145"/>
                  </a:cubicBezTo>
                  <a:lnTo>
                    <a:pt x="147" y="141"/>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47" name="Louisiana">
              <a:extLst>
                <a:ext uri="{FF2B5EF4-FFF2-40B4-BE49-F238E27FC236}">
                  <a16:creationId xmlns:a16="http://schemas.microsoft.com/office/drawing/2014/main" id="{BCAFBE30-DBB6-4C80-B82D-C31BCDE37171}"/>
                </a:ext>
              </a:extLst>
            </p:cNvPr>
            <p:cNvSpPr>
              <a:spLocks/>
            </p:cNvSpPr>
            <p:nvPr>
              <p:custDataLst>
                <p:tags r:id="rId35"/>
              </p:custDataLst>
            </p:nvPr>
          </p:nvSpPr>
          <p:spPr bwMode="auto">
            <a:xfrm>
              <a:off x="6773030" y="4033984"/>
              <a:ext cx="760682" cy="822540"/>
            </a:xfrm>
            <a:custGeom>
              <a:avLst/>
              <a:gdLst>
                <a:gd name="T0" fmla="*/ 145 w 192"/>
                <a:gd name="T1" fmla="*/ 144 h 208"/>
                <a:gd name="T2" fmla="*/ 150 w 192"/>
                <a:gd name="T3" fmla="*/ 133 h 208"/>
                <a:gd name="T4" fmla="*/ 148 w 192"/>
                <a:gd name="T5" fmla="*/ 120 h 208"/>
                <a:gd name="T6" fmla="*/ 144 w 192"/>
                <a:gd name="T7" fmla="*/ 117 h 208"/>
                <a:gd name="T8" fmla="*/ 149 w 192"/>
                <a:gd name="T9" fmla="*/ 103 h 208"/>
                <a:gd name="T10" fmla="*/ 148 w 192"/>
                <a:gd name="T11" fmla="*/ 95 h 208"/>
                <a:gd name="T12" fmla="*/ 89 w 192"/>
                <a:gd name="T13" fmla="*/ 71 h 208"/>
                <a:gd name="T14" fmla="*/ 103 w 192"/>
                <a:gd name="T15" fmla="*/ 0 h 208"/>
                <a:gd name="T16" fmla="*/ 103 w 192"/>
                <a:gd name="T17" fmla="*/ 0 h 208"/>
                <a:gd name="T18" fmla="*/ 0 w 192"/>
                <a:gd name="T19" fmla="*/ 36 h 208"/>
                <a:gd name="T20" fmla="*/ 4 w 192"/>
                <a:gd name="T21" fmla="*/ 87 h 208"/>
                <a:gd name="T22" fmla="*/ 5 w 192"/>
                <a:gd name="T23" fmla="*/ 93 h 208"/>
                <a:gd name="T24" fmla="*/ 16 w 192"/>
                <a:gd name="T25" fmla="*/ 103 h 208"/>
                <a:gd name="T26" fmla="*/ 16 w 192"/>
                <a:gd name="T27" fmla="*/ 104 h 208"/>
                <a:gd name="T28" fmla="*/ 22 w 192"/>
                <a:gd name="T29" fmla="*/ 118 h 208"/>
                <a:gd name="T30" fmla="*/ 20 w 192"/>
                <a:gd name="T31" fmla="*/ 136 h 208"/>
                <a:gd name="T32" fmla="*/ 20 w 192"/>
                <a:gd name="T33" fmla="*/ 141 h 208"/>
                <a:gd name="T34" fmla="*/ 20 w 192"/>
                <a:gd name="T35" fmla="*/ 145 h 208"/>
                <a:gd name="T36" fmla="*/ 19 w 192"/>
                <a:gd name="T37" fmla="*/ 150 h 208"/>
                <a:gd name="T38" fmla="*/ 18 w 192"/>
                <a:gd name="T39" fmla="*/ 150 h 208"/>
                <a:gd name="T40" fmla="*/ 17 w 192"/>
                <a:gd name="T41" fmla="*/ 154 h 208"/>
                <a:gd name="T42" fmla="*/ 16 w 192"/>
                <a:gd name="T43" fmla="*/ 155 h 208"/>
                <a:gd name="T44" fmla="*/ 13 w 192"/>
                <a:gd name="T45" fmla="*/ 159 h 208"/>
                <a:gd name="T46" fmla="*/ 12 w 192"/>
                <a:gd name="T47" fmla="*/ 159 h 208"/>
                <a:gd name="T48" fmla="*/ 9 w 192"/>
                <a:gd name="T49" fmla="*/ 162 h 208"/>
                <a:gd name="T50" fmla="*/ 10 w 192"/>
                <a:gd name="T51" fmla="*/ 163 h 208"/>
                <a:gd name="T52" fmla="*/ 10 w 192"/>
                <a:gd name="T53" fmla="*/ 163 h 208"/>
                <a:gd name="T54" fmla="*/ 0 w 192"/>
                <a:gd name="T55" fmla="*/ 168 h 208"/>
                <a:gd name="T56" fmla="*/ 32 w 192"/>
                <a:gd name="T57" fmla="*/ 173 h 208"/>
                <a:gd name="T58" fmla="*/ 75 w 192"/>
                <a:gd name="T59" fmla="*/ 181 h 208"/>
                <a:gd name="T60" fmla="*/ 79 w 192"/>
                <a:gd name="T61" fmla="*/ 173 h 208"/>
                <a:gd name="T62" fmla="*/ 98 w 192"/>
                <a:gd name="T63" fmla="*/ 181 h 208"/>
                <a:gd name="T64" fmla="*/ 106 w 192"/>
                <a:gd name="T65" fmla="*/ 185 h 208"/>
                <a:gd name="T66" fmla="*/ 121 w 192"/>
                <a:gd name="T67" fmla="*/ 197 h 208"/>
                <a:gd name="T68" fmla="*/ 129 w 192"/>
                <a:gd name="T69" fmla="*/ 201 h 208"/>
                <a:gd name="T70" fmla="*/ 141 w 192"/>
                <a:gd name="T71" fmla="*/ 201 h 208"/>
                <a:gd name="T72" fmla="*/ 153 w 192"/>
                <a:gd name="T73" fmla="*/ 201 h 208"/>
                <a:gd name="T74" fmla="*/ 160 w 192"/>
                <a:gd name="T75" fmla="*/ 189 h 208"/>
                <a:gd name="T76" fmla="*/ 168 w 192"/>
                <a:gd name="T77" fmla="*/ 193 h 208"/>
                <a:gd name="T78" fmla="*/ 184 w 192"/>
                <a:gd name="T79" fmla="*/ 208 h 208"/>
                <a:gd name="T80" fmla="*/ 192 w 192"/>
                <a:gd name="T81" fmla="*/ 201 h 208"/>
                <a:gd name="T82" fmla="*/ 180 w 192"/>
                <a:gd name="T83" fmla="*/ 189 h 208"/>
                <a:gd name="T84" fmla="*/ 172 w 192"/>
                <a:gd name="T85" fmla="*/ 181 h 208"/>
                <a:gd name="T86" fmla="*/ 184 w 192"/>
                <a:gd name="T87" fmla="*/ 169 h 208"/>
                <a:gd name="T88" fmla="*/ 184 w 192"/>
                <a:gd name="T89" fmla="*/ 158 h 208"/>
                <a:gd name="T90" fmla="*/ 172 w 192"/>
                <a:gd name="T91" fmla="*/ 165 h 208"/>
                <a:gd name="T92" fmla="*/ 168 w 192"/>
                <a:gd name="T93" fmla="*/ 158 h 208"/>
                <a:gd name="T94" fmla="*/ 160 w 192"/>
                <a:gd name="T95" fmla="*/ 158 h 208"/>
                <a:gd name="T96" fmla="*/ 149 w 192"/>
                <a:gd name="T97" fmla="*/ 162 h 208"/>
                <a:gd name="T98" fmla="*/ 145 w 192"/>
                <a:gd name="T99" fmla="*/ 150 h 208"/>
                <a:gd name="T100" fmla="*/ 146 w 192"/>
                <a:gd name="T101" fmla="*/ 14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2" h="208">
                  <a:moveTo>
                    <a:pt x="145" y="149"/>
                  </a:moveTo>
                  <a:cubicBezTo>
                    <a:pt x="145" y="144"/>
                    <a:pt x="145" y="144"/>
                    <a:pt x="145" y="144"/>
                  </a:cubicBezTo>
                  <a:cubicBezTo>
                    <a:pt x="147" y="144"/>
                    <a:pt x="150" y="143"/>
                    <a:pt x="150" y="141"/>
                  </a:cubicBezTo>
                  <a:cubicBezTo>
                    <a:pt x="150" y="133"/>
                    <a:pt x="150" y="133"/>
                    <a:pt x="150" y="133"/>
                  </a:cubicBezTo>
                  <a:cubicBezTo>
                    <a:pt x="152" y="120"/>
                    <a:pt x="152" y="120"/>
                    <a:pt x="152" y="120"/>
                  </a:cubicBezTo>
                  <a:cubicBezTo>
                    <a:pt x="148" y="120"/>
                    <a:pt x="148" y="120"/>
                    <a:pt x="148" y="120"/>
                  </a:cubicBezTo>
                  <a:cubicBezTo>
                    <a:pt x="148" y="117"/>
                    <a:pt x="148" y="117"/>
                    <a:pt x="148" y="117"/>
                  </a:cubicBezTo>
                  <a:cubicBezTo>
                    <a:pt x="144" y="117"/>
                    <a:pt x="144" y="117"/>
                    <a:pt x="144" y="117"/>
                  </a:cubicBezTo>
                  <a:cubicBezTo>
                    <a:pt x="144" y="105"/>
                    <a:pt x="144" y="105"/>
                    <a:pt x="144" y="105"/>
                  </a:cubicBezTo>
                  <a:cubicBezTo>
                    <a:pt x="145" y="105"/>
                    <a:pt x="148" y="105"/>
                    <a:pt x="149" y="103"/>
                  </a:cubicBezTo>
                  <a:cubicBezTo>
                    <a:pt x="150" y="102"/>
                    <a:pt x="150" y="101"/>
                    <a:pt x="149" y="100"/>
                  </a:cubicBezTo>
                  <a:cubicBezTo>
                    <a:pt x="148" y="95"/>
                    <a:pt x="148" y="95"/>
                    <a:pt x="148" y="95"/>
                  </a:cubicBezTo>
                  <a:cubicBezTo>
                    <a:pt x="89" y="95"/>
                    <a:pt x="89" y="95"/>
                    <a:pt x="89" y="95"/>
                  </a:cubicBezTo>
                  <a:cubicBezTo>
                    <a:pt x="89" y="71"/>
                    <a:pt x="89" y="71"/>
                    <a:pt x="89" y="71"/>
                  </a:cubicBezTo>
                  <a:cubicBezTo>
                    <a:pt x="103" y="48"/>
                    <a:pt x="103" y="48"/>
                    <a:pt x="103" y="48"/>
                  </a:cubicBezTo>
                  <a:cubicBezTo>
                    <a:pt x="103" y="0"/>
                    <a:pt x="103" y="0"/>
                    <a:pt x="103" y="0"/>
                  </a:cubicBezTo>
                  <a:cubicBezTo>
                    <a:pt x="103" y="0"/>
                    <a:pt x="103" y="0"/>
                    <a:pt x="103" y="0"/>
                  </a:cubicBezTo>
                  <a:cubicBezTo>
                    <a:pt x="103" y="0"/>
                    <a:pt x="103" y="0"/>
                    <a:pt x="103" y="0"/>
                  </a:cubicBezTo>
                  <a:cubicBezTo>
                    <a:pt x="0" y="0"/>
                    <a:pt x="0" y="0"/>
                    <a:pt x="0" y="0"/>
                  </a:cubicBezTo>
                  <a:cubicBezTo>
                    <a:pt x="0" y="36"/>
                    <a:pt x="0" y="36"/>
                    <a:pt x="0" y="36"/>
                  </a:cubicBezTo>
                  <a:cubicBezTo>
                    <a:pt x="4" y="53"/>
                    <a:pt x="4" y="53"/>
                    <a:pt x="4" y="53"/>
                  </a:cubicBezTo>
                  <a:cubicBezTo>
                    <a:pt x="4" y="87"/>
                    <a:pt x="4" y="87"/>
                    <a:pt x="4" y="87"/>
                  </a:cubicBezTo>
                  <a:cubicBezTo>
                    <a:pt x="4" y="90"/>
                    <a:pt x="4" y="92"/>
                    <a:pt x="5" y="93"/>
                  </a:cubicBezTo>
                  <a:cubicBezTo>
                    <a:pt x="5" y="93"/>
                    <a:pt x="5" y="93"/>
                    <a:pt x="5" y="93"/>
                  </a:cubicBezTo>
                  <a:cubicBezTo>
                    <a:pt x="11" y="98"/>
                    <a:pt x="11" y="98"/>
                    <a:pt x="11" y="98"/>
                  </a:cubicBezTo>
                  <a:cubicBezTo>
                    <a:pt x="15" y="101"/>
                    <a:pt x="16" y="102"/>
                    <a:pt x="16" y="103"/>
                  </a:cubicBezTo>
                  <a:cubicBezTo>
                    <a:pt x="16" y="103"/>
                    <a:pt x="16" y="103"/>
                    <a:pt x="16" y="103"/>
                  </a:cubicBezTo>
                  <a:cubicBezTo>
                    <a:pt x="16" y="104"/>
                    <a:pt x="16" y="104"/>
                    <a:pt x="16" y="104"/>
                  </a:cubicBezTo>
                  <a:cubicBezTo>
                    <a:pt x="20" y="111"/>
                    <a:pt x="20" y="111"/>
                    <a:pt x="20" y="111"/>
                  </a:cubicBezTo>
                  <a:cubicBezTo>
                    <a:pt x="23" y="115"/>
                    <a:pt x="23" y="116"/>
                    <a:pt x="22" y="118"/>
                  </a:cubicBezTo>
                  <a:cubicBezTo>
                    <a:pt x="21" y="120"/>
                    <a:pt x="20" y="122"/>
                    <a:pt x="20" y="125"/>
                  </a:cubicBezTo>
                  <a:cubicBezTo>
                    <a:pt x="20" y="136"/>
                    <a:pt x="20" y="136"/>
                    <a:pt x="20" y="136"/>
                  </a:cubicBezTo>
                  <a:cubicBezTo>
                    <a:pt x="20" y="139"/>
                    <a:pt x="20" y="141"/>
                    <a:pt x="20" y="141"/>
                  </a:cubicBezTo>
                  <a:cubicBezTo>
                    <a:pt x="20" y="141"/>
                    <a:pt x="20" y="141"/>
                    <a:pt x="20" y="141"/>
                  </a:cubicBezTo>
                  <a:cubicBezTo>
                    <a:pt x="20" y="142"/>
                    <a:pt x="20" y="142"/>
                    <a:pt x="20" y="142"/>
                  </a:cubicBezTo>
                  <a:cubicBezTo>
                    <a:pt x="20" y="143"/>
                    <a:pt x="20" y="144"/>
                    <a:pt x="20" y="145"/>
                  </a:cubicBezTo>
                  <a:cubicBezTo>
                    <a:pt x="19" y="147"/>
                    <a:pt x="19" y="149"/>
                    <a:pt x="19" y="149"/>
                  </a:cubicBezTo>
                  <a:cubicBezTo>
                    <a:pt x="19" y="150"/>
                    <a:pt x="19" y="150"/>
                    <a:pt x="19" y="150"/>
                  </a:cubicBezTo>
                  <a:cubicBezTo>
                    <a:pt x="19" y="150"/>
                    <a:pt x="19" y="150"/>
                    <a:pt x="19" y="150"/>
                  </a:cubicBezTo>
                  <a:cubicBezTo>
                    <a:pt x="18" y="150"/>
                    <a:pt x="18" y="150"/>
                    <a:pt x="18" y="150"/>
                  </a:cubicBezTo>
                  <a:cubicBezTo>
                    <a:pt x="18" y="150"/>
                    <a:pt x="18" y="150"/>
                    <a:pt x="18" y="150"/>
                  </a:cubicBezTo>
                  <a:cubicBezTo>
                    <a:pt x="17" y="154"/>
                    <a:pt x="17" y="154"/>
                    <a:pt x="17" y="154"/>
                  </a:cubicBezTo>
                  <a:cubicBezTo>
                    <a:pt x="17" y="154"/>
                    <a:pt x="17" y="154"/>
                    <a:pt x="17" y="154"/>
                  </a:cubicBezTo>
                  <a:cubicBezTo>
                    <a:pt x="16" y="155"/>
                    <a:pt x="16" y="155"/>
                    <a:pt x="16" y="155"/>
                  </a:cubicBezTo>
                  <a:cubicBezTo>
                    <a:pt x="16" y="155"/>
                    <a:pt x="15" y="155"/>
                    <a:pt x="15" y="156"/>
                  </a:cubicBezTo>
                  <a:cubicBezTo>
                    <a:pt x="14" y="158"/>
                    <a:pt x="13" y="159"/>
                    <a:pt x="13" y="159"/>
                  </a:cubicBezTo>
                  <a:cubicBezTo>
                    <a:pt x="13" y="159"/>
                    <a:pt x="13" y="159"/>
                    <a:pt x="13" y="159"/>
                  </a:cubicBezTo>
                  <a:cubicBezTo>
                    <a:pt x="12" y="159"/>
                    <a:pt x="12" y="159"/>
                    <a:pt x="12" y="159"/>
                  </a:cubicBezTo>
                  <a:cubicBezTo>
                    <a:pt x="12" y="159"/>
                    <a:pt x="12" y="160"/>
                    <a:pt x="11" y="161"/>
                  </a:cubicBezTo>
                  <a:cubicBezTo>
                    <a:pt x="9" y="162"/>
                    <a:pt x="9" y="162"/>
                    <a:pt x="9" y="162"/>
                  </a:cubicBezTo>
                  <a:cubicBezTo>
                    <a:pt x="10" y="163"/>
                    <a:pt x="10" y="163"/>
                    <a:pt x="10" y="163"/>
                  </a:cubicBezTo>
                  <a:cubicBezTo>
                    <a:pt x="10" y="163"/>
                    <a:pt x="10" y="163"/>
                    <a:pt x="10" y="163"/>
                  </a:cubicBezTo>
                  <a:cubicBezTo>
                    <a:pt x="10" y="163"/>
                    <a:pt x="10" y="163"/>
                    <a:pt x="10" y="163"/>
                  </a:cubicBezTo>
                  <a:cubicBezTo>
                    <a:pt x="10" y="163"/>
                    <a:pt x="10" y="163"/>
                    <a:pt x="10" y="163"/>
                  </a:cubicBezTo>
                  <a:cubicBezTo>
                    <a:pt x="9" y="165"/>
                    <a:pt x="6" y="167"/>
                    <a:pt x="1" y="168"/>
                  </a:cubicBezTo>
                  <a:cubicBezTo>
                    <a:pt x="0" y="168"/>
                    <a:pt x="0" y="168"/>
                    <a:pt x="0" y="168"/>
                  </a:cubicBezTo>
                  <a:cubicBezTo>
                    <a:pt x="0" y="177"/>
                    <a:pt x="0" y="177"/>
                    <a:pt x="0" y="177"/>
                  </a:cubicBezTo>
                  <a:cubicBezTo>
                    <a:pt x="32" y="173"/>
                    <a:pt x="32" y="173"/>
                    <a:pt x="32" y="173"/>
                  </a:cubicBezTo>
                  <a:cubicBezTo>
                    <a:pt x="71" y="185"/>
                    <a:pt x="71" y="185"/>
                    <a:pt x="71" y="185"/>
                  </a:cubicBezTo>
                  <a:cubicBezTo>
                    <a:pt x="75" y="181"/>
                    <a:pt x="75" y="181"/>
                    <a:pt x="75" y="181"/>
                  </a:cubicBezTo>
                  <a:cubicBezTo>
                    <a:pt x="75" y="177"/>
                    <a:pt x="75" y="177"/>
                    <a:pt x="75" y="177"/>
                  </a:cubicBezTo>
                  <a:cubicBezTo>
                    <a:pt x="79" y="173"/>
                    <a:pt x="79" y="173"/>
                    <a:pt x="79" y="173"/>
                  </a:cubicBezTo>
                  <a:cubicBezTo>
                    <a:pt x="86" y="173"/>
                    <a:pt x="86" y="173"/>
                    <a:pt x="86" y="173"/>
                  </a:cubicBezTo>
                  <a:cubicBezTo>
                    <a:pt x="98" y="181"/>
                    <a:pt x="98" y="181"/>
                    <a:pt x="98" y="181"/>
                  </a:cubicBezTo>
                  <a:cubicBezTo>
                    <a:pt x="102" y="185"/>
                    <a:pt x="102" y="185"/>
                    <a:pt x="102" y="185"/>
                  </a:cubicBezTo>
                  <a:cubicBezTo>
                    <a:pt x="106" y="185"/>
                    <a:pt x="106" y="185"/>
                    <a:pt x="106" y="185"/>
                  </a:cubicBezTo>
                  <a:cubicBezTo>
                    <a:pt x="114" y="197"/>
                    <a:pt x="114" y="197"/>
                    <a:pt x="114" y="197"/>
                  </a:cubicBezTo>
                  <a:cubicBezTo>
                    <a:pt x="121" y="197"/>
                    <a:pt x="121" y="197"/>
                    <a:pt x="121" y="197"/>
                  </a:cubicBezTo>
                  <a:cubicBezTo>
                    <a:pt x="125" y="201"/>
                    <a:pt x="125" y="201"/>
                    <a:pt x="125" y="201"/>
                  </a:cubicBezTo>
                  <a:cubicBezTo>
                    <a:pt x="129" y="201"/>
                    <a:pt x="129" y="201"/>
                    <a:pt x="129" y="201"/>
                  </a:cubicBezTo>
                  <a:cubicBezTo>
                    <a:pt x="137" y="197"/>
                    <a:pt x="137" y="197"/>
                    <a:pt x="137" y="197"/>
                  </a:cubicBezTo>
                  <a:cubicBezTo>
                    <a:pt x="141" y="201"/>
                    <a:pt x="141" y="201"/>
                    <a:pt x="141" y="201"/>
                  </a:cubicBezTo>
                  <a:cubicBezTo>
                    <a:pt x="145" y="201"/>
                    <a:pt x="145" y="201"/>
                    <a:pt x="145" y="201"/>
                  </a:cubicBezTo>
                  <a:cubicBezTo>
                    <a:pt x="153" y="201"/>
                    <a:pt x="153" y="201"/>
                    <a:pt x="153" y="201"/>
                  </a:cubicBezTo>
                  <a:cubicBezTo>
                    <a:pt x="160" y="193"/>
                    <a:pt x="160" y="193"/>
                    <a:pt x="160" y="193"/>
                  </a:cubicBezTo>
                  <a:cubicBezTo>
                    <a:pt x="160" y="189"/>
                    <a:pt x="160" y="189"/>
                    <a:pt x="160" y="189"/>
                  </a:cubicBezTo>
                  <a:cubicBezTo>
                    <a:pt x="164" y="189"/>
                    <a:pt x="164" y="189"/>
                    <a:pt x="164" y="189"/>
                  </a:cubicBezTo>
                  <a:cubicBezTo>
                    <a:pt x="168" y="193"/>
                    <a:pt x="168" y="193"/>
                    <a:pt x="168" y="193"/>
                  </a:cubicBezTo>
                  <a:cubicBezTo>
                    <a:pt x="176" y="197"/>
                    <a:pt x="176" y="197"/>
                    <a:pt x="176" y="197"/>
                  </a:cubicBezTo>
                  <a:cubicBezTo>
                    <a:pt x="184" y="208"/>
                    <a:pt x="184" y="208"/>
                    <a:pt x="184" y="208"/>
                  </a:cubicBezTo>
                  <a:cubicBezTo>
                    <a:pt x="192" y="205"/>
                    <a:pt x="192" y="205"/>
                    <a:pt x="192" y="205"/>
                  </a:cubicBezTo>
                  <a:cubicBezTo>
                    <a:pt x="192" y="201"/>
                    <a:pt x="192" y="201"/>
                    <a:pt x="192" y="201"/>
                  </a:cubicBezTo>
                  <a:cubicBezTo>
                    <a:pt x="192" y="197"/>
                    <a:pt x="192" y="197"/>
                    <a:pt x="192" y="197"/>
                  </a:cubicBezTo>
                  <a:cubicBezTo>
                    <a:pt x="180" y="189"/>
                    <a:pt x="180" y="189"/>
                    <a:pt x="180" y="189"/>
                  </a:cubicBezTo>
                  <a:cubicBezTo>
                    <a:pt x="172" y="185"/>
                    <a:pt x="172" y="185"/>
                    <a:pt x="172" y="185"/>
                  </a:cubicBezTo>
                  <a:cubicBezTo>
                    <a:pt x="172" y="181"/>
                    <a:pt x="172" y="181"/>
                    <a:pt x="172" y="181"/>
                  </a:cubicBezTo>
                  <a:cubicBezTo>
                    <a:pt x="176" y="177"/>
                    <a:pt x="176" y="177"/>
                    <a:pt x="176" y="177"/>
                  </a:cubicBezTo>
                  <a:cubicBezTo>
                    <a:pt x="184" y="169"/>
                    <a:pt x="184" y="169"/>
                    <a:pt x="184" y="169"/>
                  </a:cubicBezTo>
                  <a:cubicBezTo>
                    <a:pt x="188" y="162"/>
                    <a:pt x="188" y="162"/>
                    <a:pt x="188" y="162"/>
                  </a:cubicBezTo>
                  <a:cubicBezTo>
                    <a:pt x="184" y="158"/>
                    <a:pt x="184" y="158"/>
                    <a:pt x="184" y="158"/>
                  </a:cubicBezTo>
                  <a:cubicBezTo>
                    <a:pt x="176" y="162"/>
                    <a:pt x="176" y="162"/>
                    <a:pt x="176" y="162"/>
                  </a:cubicBezTo>
                  <a:cubicBezTo>
                    <a:pt x="172" y="165"/>
                    <a:pt x="172" y="165"/>
                    <a:pt x="172" y="165"/>
                  </a:cubicBezTo>
                  <a:cubicBezTo>
                    <a:pt x="168" y="165"/>
                    <a:pt x="168" y="165"/>
                    <a:pt x="168" y="165"/>
                  </a:cubicBezTo>
                  <a:cubicBezTo>
                    <a:pt x="168" y="158"/>
                    <a:pt x="168" y="158"/>
                    <a:pt x="168" y="158"/>
                  </a:cubicBezTo>
                  <a:cubicBezTo>
                    <a:pt x="164" y="158"/>
                    <a:pt x="164" y="158"/>
                    <a:pt x="164" y="158"/>
                  </a:cubicBezTo>
                  <a:cubicBezTo>
                    <a:pt x="160" y="158"/>
                    <a:pt x="160" y="158"/>
                    <a:pt x="160" y="158"/>
                  </a:cubicBezTo>
                  <a:cubicBezTo>
                    <a:pt x="157" y="162"/>
                    <a:pt x="157" y="162"/>
                    <a:pt x="157" y="162"/>
                  </a:cubicBezTo>
                  <a:cubicBezTo>
                    <a:pt x="149" y="162"/>
                    <a:pt x="149" y="162"/>
                    <a:pt x="149" y="162"/>
                  </a:cubicBezTo>
                  <a:cubicBezTo>
                    <a:pt x="145" y="158"/>
                    <a:pt x="145" y="158"/>
                    <a:pt x="145" y="158"/>
                  </a:cubicBezTo>
                  <a:cubicBezTo>
                    <a:pt x="145" y="150"/>
                    <a:pt x="145" y="150"/>
                    <a:pt x="145" y="150"/>
                  </a:cubicBezTo>
                  <a:cubicBezTo>
                    <a:pt x="146" y="149"/>
                    <a:pt x="146" y="149"/>
                    <a:pt x="146" y="149"/>
                  </a:cubicBezTo>
                  <a:cubicBezTo>
                    <a:pt x="146" y="149"/>
                    <a:pt x="146" y="149"/>
                    <a:pt x="146" y="149"/>
                  </a:cubicBezTo>
                  <a:lnTo>
                    <a:pt x="145" y="149"/>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48" name="Kentucky">
              <a:extLst>
                <a:ext uri="{FF2B5EF4-FFF2-40B4-BE49-F238E27FC236}">
                  <a16:creationId xmlns:a16="http://schemas.microsoft.com/office/drawing/2014/main" id="{689C7F0C-50FC-4E66-B26A-B62268C97F1F}"/>
                </a:ext>
              </a:extLst>
            </p:cNvPr>
            <p:cNvSpPr>
              <a:spLocks/>
            </p:cNvSpPr>
            <p:nvPr>
              <p:custDataLst>
                <p:tags r:id="rId36"/>
              </p:custDataLst>
            </p:nvPr>
          </p:nvSpPr>
          <p:spPr bwMode="auto">
            <a:xfrm>
              <a:off x="7461823" y="2955654"/>
              <a:ext cx="1138515" cy="424644"/>
            </a:xfrm>
            <a:custGeom>
              <a:avLst/>
              <a:gdLst>
                <a:gd name="T0" fmla="*/ 284 w 288"/>
                <a:gd name="T1" fmla="*/ 65 h 107"/>
                <a:gd name="T2" fmla="*/ 282 w 288"/>
                <a:gd name="T3" fmla="*/ 65 h 107"/>
                <a:gd name="T4" fmla="*/ 279 w 288"/>
                <a:gd name="T5" fmla="*/ 64 h 107"/>
                <a:gd name="T6" fmla="*/ 272 w 288"/>
                <a:gd name="T7" fmla="*/ 58 h 107"/>
                <a:gd name="T8" fmla="*/ 270 w 288"/>
                <a:gd name="T9" fmla="*/ 51 h 107"/>
                <a:gd name="T10" fmla="*/ 271 w 288"/>
                <a:gd name="T11" fmla="*/ 42 h 107"/>
                <a:gd name="T12" fmla="*/ 274 w 288"/>
                <a:gd name="T13" fmla="*/ 32 h 107"/>
                <a:gd name="T14" fmla="*/ 272 w 288"/>
                <a:gd name="T15" fmla="*/ 28 h 107"/>
                <a:gd name="T16" fmla="*/ 252 w 288"/>
                <a:gd name="T17" fmla="*/ 21 h 107"/>
                <a:gd name="T18" fmla="*/ 240 w 288"/>
                <a:gd name="T19" fmla="*/ 17 h 107"/>
                <a:gd name="T20" fmla="*/ 232 w 288"/>
                <a:gd name="T21" fmla="*/ 18 h 107"/>
                <a:gd name="T22" fmla="*/ 203 w 288"/>
                <a:gd name="T23" fmla="*/ 12 h 107"/>
                <a:gd name="T24" fmla="*/ 193 w 288"/>
                <a:gd name="T25" fmla="*/ 0 h 107"/>
                <a:gd name="T26" fmla="*/ 183 w 288"/>
                <a:gd name="T27" fmla="*/ 0 h 107"/>
                <a:gd name="T28" fmla="*/ 171 w 288"/>
                <a:gd name="T29" fmla="*/ 5 h 107"/>
                <a:gd name="T30" fmla="*/ 171 w 288"/>
                <a:gd name="T31" fmla="*/ 5 h 107"/>
                <a:gd name="T32" fmla="*/ 158 w 288"/>
                <a:gd name="T33" fmla="*/ 18 h 107"/>
                <a:gd name="T34" fmla="*/ 151 w 288"/>
                <a:gd name="T35" fmla="*/ 25 h 107"/>
                <a:gd name="T36" fmla="*/ 133 w 288"/>
                <a:gd name="T37" fmla="*/ 35 h 107"/>
                <a:gd name="T38" fmla="*/ 136 w 288"/>
                <a:gd name="T39" fmla="*/ 40 h 107"/>
                <a:gd name="T40" fmla="*/ 136 w 288"/>
                <a:gd name="T41" fmla="*/ 47 h 107"/>
                <a:gd name="T42" fmla="*/ 129 w 288"/>
                <a:gd name="T43" fmla="*/ 46 h 107"/>
                <a:gd name="T44" fmla="*/ 122 w 288"/>
                <a:gd name="T45" fmla="*/ 40 h 107"/>
                <a:gd name="T46" fmla="*/ 121 w 288"/>
                <a:gd name="T47" fmla="*/ 41 h 107"/>
                <a:gd name="T48" fmla="*/ 108 w 288"/>
                <a:gd name="T49" fmla="*/ 47 h 107"/>
                <a:gd name="T50" fmla="*/ 103 w 288"/>
                <a:gd name="T51" fmla="*/ 47 h 107"/>
                <a:gd name="T52" fmla="*/ 94 w 288"/>
                <a:gd name="T53" fmla="*/ 47 h 107"/>
                <a:gd name="T54" fmla="*/ 88 w 288"/>
                <a:gd name="T55" fmla="*/ 48 h 107"/>
                <a:gd name="T56" fmla="*/ 78 w 288"/>
                <a:gd name="T57" fmla="*/ 47 h 107"/>
                <a:gd name="T58" fmla="*/ 68 w 288"/>
                <a:gd name="T59" fmla="*/ 41 h 107"/>
                <a:gd name="T60" fmla="*/ 62 w 288"/>
                <a:gd name="T61" fmla="*/ 48 h 107"/>
                <a:gd name="T62" fmla="*/ 63 w 288"/>
                <a:gd name="T63" fmla="*/ 49 h 107"/>
                <a:gd name="T64" fmla="*/ 60 w 288"/>
                <a:gd name="T65" fmla="*/ 54 h 107"/>
                <a:gd name="T66" fmla="*/ 56 w 288"/>
                <a:gd name="T67" fmla="*/ 51 h 107"/>
                <a:gd name="T68" fmla="*/ 41 w 288"/>
                <a:gd name="T69" fmla="*/ 51 h 107"/>
                <a:gd name="T70" fmla="*/ 33 w 288"/>
                <a:gd name="T71" fmla="*/ 53 h 107"/>
                <a:gd name="T72" fmla="*/ 22 w 288"/>
                <a:gd name="T73" fmla="*/ 63 h 107"/>
                <a:gd name="T74" fmla="*/ 12 w 288"/>
                <a:gd name="T75" fmla="*/ 63 h 107"/>
                <a:gd name="T76" fmla="*/ 8 w 288"/>
                <a:gd name="T77" fmla="*/ 92 h 107"/>
                <a:gd name="T78" fmla="*/ 0 w 288"/>
                <a:gd name="T79" fmla="*/ 106 h 107"/>
                <a:gd name="T80" fmla="*/ 56 w 288"/>
                <a:gd name="T81" fmla="*/ 107 h 107"/>
                <a:gd name="T82" fmla="*/ 264 w 288"/>
                <a:gd name="T83" fmla="*/ 94 h 107"/>
                <a:gd name="T84" fmla="*/ 265 w 288"/>
                <a:gd name="T85" fmla="*/ 94 h 107"/>
                <a:gd name="T86" fmla="*/ 271 w 288"/>
                <a:gd name="T87" fmla="*/ 90 h 107"/>
                <a:gd name="T88" fmla="*/ 288 w 288"/>
                <a:gd name="T89" fmla="*/ 81 h 107"/>
                <a:gd name="T90" fmla="*/ 288 w 288"/>
                <a:gd name="T91" fmla="*/ 76 h 107"/>
                <a:gd name="T92" fmla="*/ 288 w 288"/>
                <a:gd name="T93" fmla="*/ 71 h 107"/>
                <a:gd name="T94" fmla="*/ 286 w 288"/>
                <a:gd name="T95" fmla="*/ 6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8" h="107">
                  <a:moveTo>
                    <a:pt x="286" y="68"/>
                  </a:moveTo>
                  <a:cubicBezTo>
                    <a:pt x="285" y="67"/>
                    <a:pt x="284" y="66"/>
                    <a:pt x="284" y="65"/>
                  </a:cubicBezTo>
                  <a:cubicBezTo>
                    <a:pt x="283" y="64"/>
                    <a:pt x="283" y="64"/>
                    <a:pt x="283" y="64"/>
                  </a:cubicBezTo>
                  <a:cubicBezTo>
                    <a:pt x="282" y="65"/>
                    <a:pt x="282" y="65"/>
                    <a:pt x="282" y="65"/>
                  </a:cubicBezTo>
                  <a:cubicBezTo>
                    <a:pt x="281" y="65"/>
                    <a:pt x="281" y="65"/>
                    <a:pt x="281" y="65"/>
                  </a:cubicBezTo>
                  <a:cubicBezTo>
                    <a:pt x="280" y="65"/>
                    <a:pt x="279" y="65"/>
                    <a:pt x="279" y="64"/>
                  </a:cubicBezTo>
                  <a:cubicBezTo>
                    <a:pt x="277" y="62"/>
                    <a:pt x="276" y="61"/>
                    <a:pt x="275" y="60"/>
                  </a:cubicBezTo>
                  <a:cubicBezTo>
                    <a:pt x="274" y="59"/>
                    <a:pt x="273" y="59"/>
                    <a:pt x="272" y="58"/>
                  </a:cubicBezTo>
                  <a:cubicBezTo>
                    <a:pt x="271" y="56"/>
                    <a:pt x="271" y="56"/>
                    <a:pt x="271" y="56"/>
                  </a:cubicBezTo>
                  <a:cubicBezTo>
                    <a:pt x="270" y="51"/>
                    <a:pt x="270" y="51"/>
                    <a:pt x="270" y="51"/>
                  </a:cubicBezTo>
                  <a:cubicBezTo>
                    <a:pt x="270" y="50"/>
                    <a:pt x="270" y="50"/>
                    <a:pt x="270" y="49"/>
                  </a:cubicBezTo>
                  <a:cubicBezTo>
                    <a:pt x="270" y="47"/>
                    <a:pt x="271" y="44"/>
                    <a:pt x="271" y="42"/>
                  </a:cubicBezTo>
                  <a:cubicBezTo>
                    <a:pt x="271" y="41"/>
                    <a:pt x="271" y="39"/>
                    <a:pt x="272" y="36"/>
                  </a:cubicBezTo>
                  <a:cubicBezTo>
                    <a:pt x="274" y="32"/>
                    <a:pt x="274" y="32"/>
                    <a:pt x="274" y="32"/>
                  </a:cubicBezTo>
                  <a:cubicBezTo>
                    <a:pt x="274" y="30"/>
                    <a:pt x="274" y="30"/>
                    <a:pt x="274" y="30"/>
                  </a:cubicBezTo>
                  <a:cubicBezTo>
                    <a:pt x="272" y="28"/>
                    <a:pt x="272" y="28"/>
                    <a:pt x="272" y="28"/>
                  </a:cubicBezTo>
                  <a:cubicBezTo>
                    <a:pt x="265" y="21"/>
                    <a:pt x="265" y="21"/>
                    <a:pt x="265" y="21"/>
                  </a:cubicBezTo>
                  <a:cubicBezTo>
                    <a:pt x="252" y="21"/>
                    <a:pt x="252" y="21"/>
                    <a:pt x="252" y="21"/>
                  </a:cubicBezTo>
                  <a:cubicBezTo>
                    <a:pt x="252" y="21"/>
                    <a:pt x="246" y="21"/>
                    <a:pt x="243" y="18"/>
                  </a:cubicBezTo>
                  <a:cubicBezTo>
                    <a:pt x="242" y="18"/>
                    <a:pt x="241" y="17"/>
                    <a:pt x="240" y="17"/>
                  </a:cubicBezTo>
                  <a:cubicBezTo>
                    <a:pt x="237" y="17"/>
                    <a:pt x="235" y="18"/>
                    <a:pt x="235" y="18"/>
                  </a:cubicBezTo>
                  <a:cubicBezTo>
                    <a:pt x="232" y="18"/>
                    <a:pt x="232" y="18"/>
                    <a:pt x="232" y="18"/>
                  </a:cubicBezTo>
                  <a:cubicBezTo>
                    <a:pt x="229" y="18"/>
                    <a:pt x="228" y="13"/>
                    <a:pt x="227" y="12"/>
                  </a:cubicBezTo>
                  <a:cubicBezTo>
                    <a:pt x="203" y="12"/>
                    <a:pt x="203" y="12"/>
                    <a:pt x="203" y="12"/>
                  </a:cubicBezTo>
                  <a:cubicBezTo>
                    <a:pt x="198" y="6"/>
                    <a:pt x="198" y="6"/>
                    <a:pt x="198" y="6"/>
                  </a:cubicBezTo>
                  <a:cubicBezTo>
                    <a:pt x="193" y="0"/>
                    <a:pt x="193" y="0"/>
                    <a:pt x="193" y="0"/>
                  </a:cubicBezTo>
                  <a:cubicBezTo>
                    <a:pt x="183" y="0"/>
                    <a:pt x="183" y="0"/>
                    <a:pt x="183" y="0"/>
                  </a:cubicBezTo>
                  <a:cubicBezTo>
                    <a:pt x="183" y="0"/>
                    <a:pt x="183" y="0"/>
                    <a:pt x="183" y="0"/>
                  </a:cubicBezTo>
                  <a:cubicBezTo>
                    <a:pt x="178" y="5"/>
                    <a:pt x="178" y="5"/>
                    <a:pt x="178" y="5"/>
                  </a:cubicBezTo>
                  <a:cubicBezTo>
                    <a:pt x="171" y="5"/>
                    <a:pt x="171" y="5"/>
                    <a:pt x="171" y="5"/>
                  </a:cubicBezTo>
                  <a:cubicBezTo>
                    <a:pt x="171" y="5"/>
                    <a:pt x="171" y="5"/>
                    <a:pt x="171" y="5"/>
                  </a:cubicBezTo>
                  <a:cubicBezTo>
                    <a:pt x="171" y="5"/>
                    <a:pt x="171" y="5"/>
                    <a:pt x="171" y="5"/>
                  </a:cubicBezTo>
                  <a:cubicBezTo>
                    <a:pt x="171" y="5"/>
                    <a:pt x="165" y="9"/>
                    <a:pt x="161" y="9"/>
                  </a:cubicBezTo>
                  <a:cubicBezTo>
                    <a:pt x="157" y="10"/>
                    <a:pt x="158" y="17"/>
                    <a:pt x="158" y="18"/>
                  </a:cubicBezTo>
                  <a:cubicBezTo>
                    <a:pt x="158" y="19"/>
                    <a:pt x="158" y="19"/>
                    <a:pt x="158" y="19"/>
                  </a:cubicBezTo>
                  <a:cubicBezTo>
                    <a:pt x="151" y="25"/>
                    <a:pt x="151" y="25"/>
                    <a:pt x="151" y="25"/>
                  </a:cubicBezTo>
                  <a:cubicBezTo>
                    <a:pt x="151" y="25"/>
                    <a:pt x="144" y="30"/>
                    <a:pt x="136" y="33"/>
                  </a:cubicBezTo>
                  <a:cubicBezTo>
                    <a:pt x="134" y="34"/>
                    <a:pt x="133" y="35"/>
                    <a:pt x="133" y="35"/>
                  </a:cubicBezTo>
                  <a:cubicBezTo>
                    <a:pt x="134" y="36"/>
                    <a:pt x="134" y="36"/>
                    <a:pt x="134" y="36"/>
                  </a:cubicBezTo>
                  <a:cubicBezTo>
                    <a:pt x="136" y="37"/>
                    <a:pt x="137" y="38"/>
                    <a:pt x="136" y="40"/>
                  </a:cubicBezTo>
                  <a:cubicBezTo>
                    <a:pt x="135" y="42"/>
                    <a:pt x="135" y="44"/>
                    <a:pt x="136" y="45"/>
                  </a:cubicBezTo>
                  <a:cubicBezTo>
                    <a:pt x="136" y="47"/>
                    <a:pt x="136" y="47"/>
                    <a:pt x="136" y="47"/>
                  </a:cubicBezTo>
                  <a:cubicBezTo>
                    <a:pt x="129" y="47"/>
                    <a:pt x="129" y="47"/>
                    <a:pt x="129" y="47"/>
                  </a:cubicBezTo>
                  <a:cubicBezTo>
                    <a:pt x="129" y="46"/>
                    <a:pt x="129" y="46"/>
                    <a:pt x="129" y="46"/>
                  </a:cubicBezTo>
                  <a:cubicBezTo>
                    <a:pt x="128" y="45"/>
                    <a:pt x="126" y="42"/>
                    <a:pt x="124" y="41"/>
                  </a:cubicBezTo>
                  <a:cubicBezTo>
                    <a:pt x="123" y="40"/>
                    <a:pt x="123" y="40"/>
                    <a:pt x="122" y="40"/>
                  </a:cubicBezTo>
                  <a:cubicBezTo>
                    <a:pt x="122" y="40"/>
                    <a:pt x="121" y="40"/>
                    <a:pt x="121" y="41"/>
                  </a:cubicBezTo>
                  <a:cubicBezTo>
                    <a:pt x="121" y="41"/>
                    <a:pt x="121" y="41"/>
                    <a:pt x="121" y="41"/>
                  </a:cubicBezTo>
                  <a:cubicBezTo>
                    <a:pt x="114" y="41"/>
                    <a:pt x="114" y="41"/>
                    <a:pt x="114" y="41"/>
                  </a:cubicBezTo>
                  <a:cubicBezTo>
                    <a:pt x="108" y="47"/>
                    <a:pt x="108" y="47"/>
                    <a:pt x="108" y="47"/>
                  </a:cubicBezTo>
                  <a:cubicBezTo>
                    <a:pt x="103" y="47"/>
                    <a:pt x="103" y="47"/>
                    <a:pt x="103" y="47"/>
                  </a:cubicBezTo>
                  <a:cubicBezTo>
                    <a:pt x="103" y="47"/>
                    <a:pt x="103" y="47"/>
                    <a:pt x="103" y="47"/>
                  </a:cubicBezTo>
                  <a:cubicBezTo>
                    <a:pt x="103" y="47"/>
                    <a:pt x="101" y="47"/>
                    <a:pt x="98" y="47"/>
                  </a:cubicBezTo>
                  <a:cubicBezTo>
                    <a:pt x="97" y="47"/>
                    <a:pt x="95" y="47"/>
                    <a:pt x="94" y="47"/>
                  </a:cubicBezTo>
                  <a:cubicBezTo>
                    <a:pt x="92" y="48"/>
                    <a:pt x="91" y="48"/>
                    <a:pt x="91" y="48"/>
                  </a:cubicBezTo>
                  <a:cubicBezTo>
                    <a:pt x="88" y="48"/>
                    <a:pt x="88" y="48"/>
                    <a:pt x="88" y="48"/>
                  </a:cubicBezTo>
                  <a:cubicBezTo>
                    <a:pt x="89" y="47"/>
                    <a:pt x="89" y="47"/>
                    <a:pt x="89" y="47"/>
                  </a:cubicBezTo>
                  <a:cubicBezTo>
                    <a:pt x="78" y="47"/>
                    <a:pt x="78" y="47"/>
                    <a:pt x="78" y="47"/>
                  </a:cubicBezTo>
                  <a:cubicBezTo>
                    <a:pt x="70" y="45"/>
                    <a:pt x="70" y="45"/>
                    <a:pt x="70" y="45"/>
                  </a:cubicBezTo>
                  <a:cubicBezTo>
                    <a:pt x="68" y="41"/>
                    <a:pt x="68" y="41"/>
                    <a:pt x="68" y="41"/>
                  </a:cubicBezTo>
                  <a:cubicBezTo>
                    <a:pt x="64" y="46"/>
                    <a:pt x="64" y="46"/>
                    <a:pt x="64" y="46"/>
                  </a:cubicBezTo>
                  <a:cubicBezTo>
                    <a:pt x="63" y="47"/>
                    <a:pt x="63" y="47"/>
                    <a:pt x="62" y="48"/>
                  </a:cubicBezTo>
                  <a:cubicBezTo>
                    <a:pt x="63" y="48"/>
                    <a:pt x="63" y="48"/>
                    <a:pt x="63" y="48"/>
                  </a:cubicBezTo>
                  <a:cubicBezTo>
                    <a:pt x="63" y="49"/>
                    <a:pt x="63" y="49"/>
                    <a:pt x="63" y="49"/>
                  </a:cubicBezTo>
                  <a:cubicBezTo>
                    <a:pt x="63" y="49"/>
                    <a:pt x="63" y="50"/>
                    <a:pt x="62" y="51"/>
                  </a:cubicBezTo>
                  <a:cubicBezTo>
                    <a:pt x="62" y="53"/>
                    <a:pt x="61" y="54"/>
                    <a:pt x="60" y="54"/>
                  </a:cubicBezTo>
                  <a:cubicBezTo>
                    <a:pt x="60" y="54"/>
                    <a:pt x="60" y="54"/>
                    <a:pt x="60" y="54"/>
                  </a:cubicBezTo>
                  <a:cubicBezTo>
                    <a:pt x="58" y="54"/>
                    <a:pt x="56" y="52"/>
                    <a:pt x="56" y="51"/>
                  </a:cubicBezTo>
                  <a:cubicBezTo>
                    <a:pt x="41" y="51"/>
                    <a:pt x="41" y="51"/>
                    <a:pt x="41" y="51"/>
                  </a:cubicBezTo>
                  <a:cubicBezTo>
                    <a:pt x="41" y="51"/>
                    <a:pt x="41" y="51"/>
                    <a:pt x="41" y="51"/>
                  </a:cubicBezTo>
                  <a:cubicBezTo>
                    <a:pt x="40" y="51"/>
                    <a:pt x="40" y="51"/>
                    <a:pt x="40" y="51"/>
                  </a:cubicBezTo>
                  <a:cubicBezTo>
                    <a:pt x="37" y="52"/>
                    <a:pt x="34" y="53"/>
                    <a:pt x="33" y="53"/>
                  </a:cubicBezTo>
                  <a:cubicBezTo>
                    <a:pt x="26" y="58"/>
                    <a:pt x="26" y="58"/>
                    <a:pt x="26" y="58"/>
                  </a:cubicBezTo>
                  <a:cubicBezTo>
                    <a:pt x="22" y="63"/>
                    <a:pt x="22" y="63"/>
                    <a:pt x="22" y="63"/>
                  </a:cubicBezTo>
                  <a:cubicBezTo>
                    <a:pt x="12" y="63"/>
                    <a:pt x="12" y="63"/>
                    <a:pt x="12" y="63"/>
                  </a:cubicBezTo>
                  <a:cubicBezTo>
                    <a:pt x="12" y="63"/>
                    <a:pt x="12" y="63"/>
                    <a:pt x="12" y="63"/>
                  </a:cubicBezTo>
                  <a:cubicBezTo>
                    <a:pt x="14" y="75"/>
                    <a:pt x="14" y="75"/>
                    <a:pt x="14" y="75"/>
                  </a:cubicBezTo>
                  <a:cubicBezTo>
                    <a:pt x="17" y="85"/>
                    <a:pt x="9" y="91"/>
                    <a:pt x="8" y="92"/>
                  </a:cubicBezTo>
                  <a:cubicBezTo>
                    <a:pt x="7" y="92"/>
                    <a:pt x="7" y="92"/>
                    <a:pt x="7" y="92"/>
                  </a:cubicBezTo>
                  <a:cubicBezTo>
                    <a:pt x="0" y="106"/>
                    <a:pt x="0" y="106"/>
                    <a:pt x="0" y="106"/>
                  </a:cubicBezTo>
                  <a:cubicBezTo>
                    <a:pt x="0" y="107"/>
                    <a:pt x="0" y="107"/>
                    <a:pt x="0" y="107"/>
                  </a:cubicBezTo>
                  <a:cubicBezTo>
                    <a:pt x="56" y="107"/>
                    <a:pt x="56" y="107"/>
                    <a:pt x="56" y="107"/>
                  </a:cubicBezTo>
                  <a:cubicBezTo>
                    <a:pt x="56" y="94"/>
                    <a:pt x="56" y="94"/>
                    <a:pt x="56" y="94"/>
                  </a:cubicBezTo>
                  <a:cubicBezTo>
                    <a:pt x="264" y="94"/>
                    <a:pt x="264" y="94"/>
                    <a:pt x="264" y="94"/>
                  </a:cubicBezTo>
                  <a:cubicBezTo>
                    <a:pt x="265" y="94"/>
                    <a:pt x="265" y="94"/>
                    <a:pt x="265" y="94"/>
                  </a:cubicBezTo>
                  <a:cubicBezTo>
                    <a:pt x="265" y="94"/>
                    <a:pt x="265" y="94"/>
                    <a:pt x="265" y="94"/>
                  </a:cubicBezTo>
                  <a:cubicBezTo>
                    <a:pt x="267" y="93"/>
                    <a:pt x="267" y="93"/>
                    <a:pt x="267" y="93"/>
                  </a:cubicBezTo>
                  <a:cubicBezTo>
                    <a:pt x="268" y="92"/>
                    <a:pt x="270" y="90"/>
                    <a:pt x="271" y="90"/>
                  </a:cubicBezTo>
                  <a:cubicBezTo>
                    <a:pt x="274" y="88"/>
                    <a:pt x="277" y="86"/>
                    <a:pt x="278" y="85"/>
                  </a:cubicBezTo>
                  <a:cubicBezTo>
                    <a:pt x="288" y="81"/>
                    <a:pt x="288" y="81"/>
                    <a:pt x="288" y="81"/>
                  </a:cubicBezTo>
                  <a:cubicBezTo>
                    <a:pt x="287" y="80"/>
                    <a:pt x="287" y="80"/>
                    <a:pt x="287" y="80"/>
                  </a:cubicBezTo>
                  <a:cubicBezTo>
                    <a:pt x="287" y="79"/>
                    <a:pt x="287" y="77"/>
                    <a:pt x="288" y="76"/>
                  </a:cubicBezTo>
                  <a:cubicBezTo>
                    <a:pt x="288" y="74"/>
                    <a:pt x="288" y="74"/>
                    <a:pt x="288" y="73"/>
                  </a:cubicBezTo>
                  <a:cubicBezTo>
                    <a:pt x="288" y="72"/>
                    <a:pt x="288" y="72"/>
                    <a:pt x="288" y="71"/>
                  </a:cubicBezTo>
                  <a:cubicBezTo>
                    <a:pt x="288" y="71"/>
                    <a:pt x="288" y="71"/>
                    <a:pt x="288" y="71"/>
                  </a:cubicBezTo>
                  <a:cubicBezTo>
                    <a:pt x="288" y="70"/>
                    <a:pt x="287" y="69"/>
                    <a:pt x="286" y="68"/>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49" name="Kansas">
              <a:extLst>
                <a:ext uri="{FF2B5EF4-FFF2-40B4-BE49-F238E27FC236}">
                  <a16:creationId xmlns:a16="http://schemas.microsoft.com/office/drawing/2014/main" id="{75B3637F-EA5D-4234-AD5D-B162D28EF4EF}"/>
                </a:ext>
              </a:extLst>
            </p:cNvPr>
            <p:cNvSpPr>
              <a:spLocks/>
            </p:cNvSpPr>
            <p:nvPr>
              <p:custDataLst>
                <p:tags r:id="rId37"/>
              </p:custDataLst>
            </p:nvPr>
          </p:nvSpPr>
          <p:spPr bwMode="auto">
            <a:xfrm>
              <a:off x="5564297" y="2616273"/>
              <a:ext cx="1126813" cy="573437"/>
            </a:xfrm>
            <a:custGeom>
              <a:avLst/>
              <a:gdLst>
                <a:gd name="T0" fmla="*/ 285 w 285"/>
                <a:gd name="T1" fmla="*/ 144 h 145"/>
                <a:gd name="T2" fmla="*/ 285 w 285"/>
                <a:gd name="T3" fmla="*/ 54 h 145"/>
                <a:gd name="T4" fmla="*/ 285 w 285"/>
                <a:gd name="T5" fmla="*/ 53 h 145"/>
                <a:gd name="T6" fmla="*/ 282 w 285"/>
                <a:gd name="T7" fmla="*/ 50 h 145"/>
                <a:gd name="T8" fmla="*/ 273 w 285"/>
                <a:gd name="T9" fmla="*/ 42 h 145"/>
                <a:gd name="T10" fmla="*/ 273 w 285"/>
                <a:gd name="T11" fmla="*/ 35 h 145"/>
                <a:gd name="T12" fmla="*/ 270 w 285"/>
                <a:gd name="T13" fmla="*/ 35 h 145"/>
                <a:gd name="T14" fmla="*/ 269 w 285"/>
                <a:gd name="T15" fmla="*/ 16 h 145"/>
                <a:gd name="T16" fmla="*/ 269 w 285"/>
                <a:gd name="T17" fmla="*/ 15 h 145"/>
                <a:gd name="T18" fmla="*/ 269 w 285"/>
                <a:gd name="T19" fmla="*/ 15 h 145"/>
                <a:gd name="T20" fmla="*/ 269 w 285"/>
                <a:gd name="T21" fmla="*/ 15 h 145"/>
                <a:gd name="T22" fmla="*/ 269 w 285"/>
                <a:gd name="T23" fmla="*/ 15 h 145"/>
                <a:gd name="T24" fmla="*/ 265 w 285"/>
                <a:gd name="T25" fmla="*/ 13 h 145"/>
                <a:gd name="T26" fmla="*/ 261 w 285"/>
                <a:gd name="T27" fmla="*/ 13 h 145"/>
                <a:gd name="T28" fmla="*/ 256 w 285"/>
                <a:gd name="T29" fmla="*/ 13 h 145"/>
                <a:gd name="T30" fmla="*/ 256 w 285"/>
                <a:gd name="T31" fmla="*/ 7 h 145"/>
                <a:gd name="T32" fmla="*/ 251 w 285"/>
                <a:gd name="T33" fmla="*/ 0 h 145"/>
                <a:gd name="T34" fmla="*/ 251 w 285"/>
                <a:gd name="T35" fmla="*/ 0 h 145"/>
                <a:gd name="T36" fmla="*/ 1 w 285"/>
                <a:gd name="T37" fmla="*/ 0 h 145"/>
                <a:gd name="T38" fmla="*/ 0 w 285"/>
                <a:gd name="T39" fmla="*/ 0 h 145"/>
                <a:gd name="T40" fmla="*/ 0 w 285"/>
                <a:gd name="T41" fmla="*/ 1 h 145"/>
                <a:gd name="T42" fmla="*/ 0 w 285"/>
                <a:gd name="T43" fmla="*/ 145 h 145"/>
                <a:gd name="T44" fmla="*/ 1 w 285"/>
                <a:gd name="T45" fmla="*/ 145 h 145"/>
                <a:gd name="T46" fmla="*/ 285 w 285"/>
                <a:gd name="T47" fmla="*/ 145 h 145"/>
                <a:gd name="T48" fmla="*/ 285 w 285"/>
                <a:gd name="T49" fmla="*/ 145 h 145"/>
                <a:gd name="T50" fmla="*/ 285 w 285"/>
                <a:gd name="T51" fmla="*/ 14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5" h="145">
                  <a:moveTo>
                    <a:pt x="285" y="144"/>
                  </a:moveTo>
                  <a:cubicBezTo>
                    <a:pt x="285" y="54"/>
                    <a:pt x="285" y="54"/>
                    <a:pt x="285" y="54"/>
                  </a:cubicBezTo>
                  <a:cubicBezTo>
                    <a:pt x="285" y="53"/>
                    <a:pt x="285" y="53"/>
                    <a:pt x="285" y="53"/>
                  </a:cubicBezTo>
                  <a:cubicBezTo>
                    <a:pt x="284" y="53"/>
                    <a:pt x="283" y="52"/>
                    <a:pt x="282" y="50"/>
                  </a:cubicBezTo>
                  <a:cubicBezTo>
                    <a:pt x="273" y="42"/>
                    <a:pt x="273" y="42"/>
                    <a:pt x="273" y="42"/>
                  </a:cubicBezTo>
                  <a:cubicBezTo>
                    <a:pt x="273" y="35"/>
                    <a:pt x="273" y="35"/>
                    <a:pt x="273" y="35"/>
                  </a:cubicBezTo>
                  <a:cubicBezTo>
                    <a:pt x="270" y="35"/>
                    <a:pt x="270" y="35"/>
                    <a:pt x="270" y="35"/>
                  </a:cubicBezTo>
                  <a:cubicBezTo>
                    <a:pt x="269" y="16"/>
                    <a:pt x="269" y="16"/>
                    <a:pt x="269" y="16"/>
                  </a:cubicBezTo>
                  <a:cubicBezTo>
                    <a:pt x="269" y="15"/>
                    <a:pt x="269" y="15"/>
                    <a:pt x="269" y="15"/>
                  </a:cubicBezTo>
                  <a:cubicBezTo>
                    <a:pt x="269" y="15"/>
                    <a:pt x="269" y="15"/>
                    <a:pt x="269" y="15"/>
                  </a:cubicBezTo>
                  <a:cubicBezTo>
                    <a:pt x="269" y="15"/>
                    <a:pt x="269" y="15"/>
                    <a:pt x="269" y="15"/>
                  </a:cubicBezTo>
                  <a:cubicBezTo>
                    <a:pt x="269" y="15"/>
                    <a:pt x="269" y="15"/>
                    <a:pt x="269" y="15"/>
                  </a:cubicBezTo>
                  <a:cubicBezTo>
                    <a:pt x="268" y="14"/>
                    <a:pt x="267" y="13"/>
                    <a:pt x="265" y="13"/>
                  </a:cubicBezTo>
                  <a:cubicBezTo>
                    <a:pt x="261" y="13"/>
                    <a:pt x="261" y="13"/>
                    <a:pt x="261" y="13"/>
                  </a:cubicBezTo>
                  <a:cubicBezTo>
                    <a:pt x="256" y="13"/>
                    <a:pt x="256" y="13"/>
                    <a:pt x="256" y="13"/>
                  </a:cubicBezTo>
                  <a:cubicBezTo>
                    <a:pt x="256" y="7"/>
                    <a:pt x="256" y="7"/>
                    <a:pt x="256" y="7"/>
                  </a:cubicBezTo>
                  <a:cubicBezTo>
                    <a:pt x="251" y="0"/>
                    <a:pt x="251" y="0"/>
                    <a:pt x="251" y="0"/>
                  </a:cubicBezTo>
                  <a:cubicBezTo>
                    <a:pt x="251" y="0"/>
                    <a:pt x="251" y="0"/>
                    <a:pt x="251" y="0"/>
                  </a:cubicBezTo>
                  <a:cubicBezTo>
                    <a:pt x="1" y="0"/>
                    <a:pt x="1" y="0"/>
                    <a:pt x="1" y="0"/>
                  </a:cubicBezTo>
                  <a:cubicBezTo>
                    <a:pt x="0" y="0"/>
                    <a:pt x="0" y="0"/>
                    <a:pt x="0" y="0"/>
                  </a:cubicBezTo>
                  <a:cubicBezTo>
                    <a:pt x="0" y="1"/>
                    <a:pt x="0" y="1"/>
                    <a:pt x="0" y="1"/>
                  </a:cubicBezTo>
                  <a:cubicBezTo>
                    <a:pt x="0" y="145"/>
                    <a:pt x="0" y="145"/>
                    <a:pt x="0" y="145"/>
                  </a:cubicBezTo>
                  <a:cubicBezTo>
                    <a:pt x="1" y="145"/>
                    <a:pt x="1" y="145"/>
                    <a:pt x="1" y="145"/>
                  </a:cubicBezTo>
                  <a:cubicBezTo>
                    <a:pt x="285" y="145"/>
                    <a:pt x="285" y="145"/>
                    <a:pt x="285" y="145"/>
                  </a:cubicBezTo>
                  <a:cubicBezTo>
                    <a:pt x="285" y="145"/>
                    <a:pt x="285" y="145"/>
                    <a:pt x="285" y="145"/>
                  </a:cubicBezTo>
                  <a:lnTo>
                    <a:pt x="285" y="144"/>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50" name="Iowa">
              <a:extLst>
                <a:ext uri="{FF2B5EF4-FFF2-40B4-BE49-F238E27FC236}">
                  <a16:creationId xmlns:a16="http://schemas.microsoft.com/office/drawing/2014/main" id="{69C50F8A-4929-4347-8BA9-215D0592EA59}"/>
                </a:ext>
              </a:extLst>
            </p:cNvPr>
            <p:cNvSpPr>
              <a:spLocks/>
            </p:cNvSpPr>
            <p:nvPr>
              <p:custDataLst>
                <p:tags r:id="rId38"/>
              </p:custDataLst>
            </p:nvPr>
          </p:nvSpPr>
          <p:spPr bwMode="auto">
            <a:xfrm>
              <a:off x="6375134" y="1974291"/>
              <a:ext cx="971333" cy="625264"/>
            </a:xfrm>
            <a:custGeom>
              <a:avLst/>
              <a:gdLst>
                <a:gd name="T0" fmla="*/ 0 w 246"/>
                <a:gd name="T1" fmla="*/ 40 h 158"/>
                <a:gd name="T2" fmla="*/ 0 w 246"/>
                <a:gd name="T3" fmla="*/ 40 h 158"/>
                <a:gd name="T4" fmla="*/ 12 w 246"/>
                <a:gd name="T5" fmla="*/ 59 h 158"/>
                <a:gd name="T6" fmla="*/ 12 w 246"/>
                <a:gd name="T7" fmla="*/ 89 h 158"/>
                <a:gd name="T8" fmla="*/ 24 w 246"/>
                <a:gd name="T9" fmla="*/ 94 h 158"/>
                <a:gd name="T10" fmla="*/ 24 w 246"/>
                <a:gd name="T11" fmla="*/ 120 h 158"/>
                <a:gd name="T12" fmla="*/ 26 w 246"/>
                <a:gd name="T13" fmla="*/ 138 h 158"/>
                <a:gd name="T14" fmla="*/ 26 w 246"/>
                <a:gd name="T15" fmla="*/ 139 h 158"/>
                <a:gd name="T16" fmla="*/ 26 w 246"/>
                <a:gd name="T17" fmla="*/ 139 h 158"/>
                <a:gd name="T18" fmla="*/ 26 w 246"/>
                <a:gd name="T19" fmla="*/ 139 h 158"/>
                <a:gd name="T20" fmla="*/ 188 w 246"/>
                <a:gd name="T21" fmla="*/ 139 h 158"/>
                <a:gd name="T22" fmla="*/ 195 w 246"/>
                <a:gd name="T23" fmla="*/ 158 h 158"/>
                <a:gd name="T24" fmla="*/ 195 w 246"/>
                <a:gd name="T25" fmla="*/ 158 h 158"/>
                <a:gd name="T26" fmla="*/ 210 w 246"/>
                <a:gd name="T27" fmla="*/ 139 h 158"/>
                <a:gd name="T28" fmla="*/ 215 w 246"/>
                <a:gd name="T29" fmla="*/ 118 h 158"/>
                <a:gd name="T30" fmla="*/ 224 w 246"/>
                <a:gd name="T31" fmla="*/ 101 h 158"/>
                <a:gd name="T32" fmla="*/ 234 w 246"/>
                <a:gd name="T33" fmla="*/ 89 h 158"/>
                <a:gd name="T34" fmla="*/ 246 w 246"/>
                <a:gd name="T35" fmla="*/ 68 h 158"/>
                <a:gd name="T36" fmla="*/ 234 w 246"/>
                <a:gd name="T37" fmla="*/ 56 h 158"/>
                <a:gd name="T38" fmla="*/ 228 w 246"/>
                <a:gd name="T39" fmla="*/ 49 h 158"/>
                <a:gd name="T40" fmla="*/ 228 w 246"/>
                <a:gd name="T41" fmla="*/ 49 h 158"/>
                <a:gd name="T42" fmla="*/ 224 w 246"/>
                <a:gd name="T43" fmla="*/ 44 h 158"/>
                <a:gd name="T44" fmla="*/ 212 w 246"/>
                <a:gd name="T45" fmla="*/ 25 h 158"/>
                <a:gd name="T46" fmla="*/ 205 w 246"/>
                <a:gd name="T47" fmla="*/ 14 h 158"/>
                <a:gd name="T48" fmla="*/ 205 w 246"/>
                <a:gd name="T49" fmla="*/ 14 h 158"/>
                <a:gd name="T50" fmla="*/ 203 w 246"/>
                <a:gd name="T51" fmla="*/ 0 h 158"/>
                <a:gd name="T52" fmla="*/ 13 w 246"/>
                <a:gd name="T53" fmla="*/ 0 h 158"/>
                <a:gd name="T54" fmla="*/ 13 w 246"/>
                <a:gd name="T55" fmla="*/ 27 h 158"/>
                <a:gd name="T56" fmla="*/ 0 w 246"/>
                <a:gd name="T57" fmla="*/ 4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6" h="158">
                  <a:moveTo>
                    <a:pt x="0" y="40"/>
                  </a:moveTo>
                  <a:cubicBezTo>
                    <a:pt x="0" y="40"/>
                    <a:pt x="0" y="40"/>
                    <a:pt x="0" y="40"/>
                  </a:cubicBezTo>
                  <a:cubicBezTo>
                    <a:pt x="12" y="59"/>
                    <a:pt x="12" y="59"/>
                    <a:pt x="12" y="59"/>
                  </a:cubicBezTo>
                  <a:cubicBezTo>
                    <a:pt x="12" y="89"/>
                    <a:pt x="12" y="89"/>
                    <a:pt x="12" y="89"/>
                  </a:cubicBezTo>
                  <a:cubicBezTo>
                    <a:pt x="24" y="94"/>
                    <a:pt x="24" y="94"/>
                    <a:pt x="24" y="94"/>
                  </a:cubicBezTo>
                  <a:cubicBezTo>
                    <a:pt x="24" y="120"/>
                    <a:pt x="24" y="120"/>
                    <a:pt x="24" y="120"/>
                  </a:cubicBezTo>
                  <a:cubicBezTo>
                    <a:pt x="26" y="138"/>
                    <a:pt x="26" y="138"/>
                    <a:pt x="26" y="138"/>
                  </a:cubicBezTo>
                  <a:cubicBezTo>
                    <a:pt x="26" y="139"/>
                    <a:pt x="26" y="139"/>
                    <a:pt x="26" y="139"/>
                  </a:cubicBezTo>
                  <a:cubicBezTo>
                    <a:pt x="26" y="139"/>
                    <a:pt x="26" y="139"/>
                    <a:pt x="26" y="139"/>
                  </a:cubicBezTo>
                  <a:cubicBezTo>
                    <a:pt x="26" y="139"/>
                    <a:pt x="26" y="139"/>
                    <a:pt x="26" y="139"/>
                  </a:cubicBezTo>
                  <a:cubicBezTo>
                    <a:pt x="188" y="139"/>
                    <a:pt x="188" y="139"/>
                    <a:pt x="188" y="139"/>
                  </a:cubicBezTo>
                  <a:cubicBezTo>
                    <a:pt x="195" y="158"/>
                    <a:pt x="195" y="158"/>
                    <a:pt x="195" y="158"/>
                  </a:cubicBezTo>
                  <a:cubicBezTo>
                    <a:pt x="195" y="158"/>
                    <a:pt x="195" y="158"/>
                    <a:pt x="195" y="158"/>
                  </a:cubicBezTo>
                  <a:cubicBezTo>
                    <a:pt x="210" y="139"/>
                    <a:pt x="210" y="139"/>
                    <a:pt x="210" y="139"/>
                  </a:cubicBezTo>
                  <a:cubicBezTo>
                    <a:pt x="215" y="118"/>
                    <a:pt x="215" y="118"/>
                    <a:pt x="215" y="118"/>
                  </a:cubicBezTo>
                  <a:cubicBezTo>
                    <a:pt x="224" y="101"/>
                    <a:pt x="224" y="101"/>
                    <a:pt x="224" y="101"/>
                  </a:cubicBezTo>
                  <a:cubicBezTo>
                    <a:pt x="234" y="89"/>
                    <a:pt x="234" y="89"/>
                    <a:pt x="234" y="89"/>
                  </a:cubicBezTo>
                  <a:cubicBezTo>
                    <a:pt x="246" y="68"/>
                    <a:pt x="246" y="68"/>
                    <a:pt x="246" y="68"/>
                  </a:cubicBezTo>
                  <a:cubicBezTo>
                    <a:pt x="234" y="56"/>
                    <a:pt x="234" y="56"/>
                    <a:pt x="234" y="56"/>
                  </a:cubicBezTo>
                  <a:cubicBezTo>
                    <a:pt x="228" y="49"/>
                    <a:pt x="228" y="49"/>
                    <a:pt x="228" y="49"/>
                  </a:cubicBezTo>
                  <a:cubicBezTo>
                    <a:pt x="228" y="49"/>
                    <a:pt x="228" y="49"/>
                    <a:pt x="228" y="49"/>
                  </a:cubicBezTo>
                  <a:cubicBezTo>
                    <a:pt x="224" y="44"/>
                    <a:pt x="224" y="44"/>
                    <a:pt x="224" y="44"/>
                  </a:cubicBezTo>
                  <a:cubicBezTo>
                    <a:pt x="212" y="25"/>
                    <a:pt x="212" y="25"/>
                    <a:pt x="212" y="25"/>
                  </a:cubicBezTo>
                  <a:cubicBezTo>
                    <a:pt x="205" y="14"/>
                    <a:pt x="205" y="14"/>
                    <a:pt x="205" y="14"/>
                  </a:cubicBezTo>
                  <a:cubicBezTo>
                    <a:pt x="205" y="14"/>
                    <a:pt x="205" y="14"/>
                    <a:pt x="205" y="14"/>
                  </a:cubicBezTo>
                  <a:cubicBezTo>
                    <a:pt x="205" y="12"/>
                    <a:pt x="204" y="6"/>
                    <a:pt x="203" y="0"/>
                  </a:cubicBezTo>
                  <a:cubicBezTo>
                    <a:pt x="13" y="0"/>
                    <a:pt x="13" y="0"/>
                    <a:pt x="13" y="0"/>
                  </a:cubicBezTo>
                  <a:cubicBezTo>
                    <a:pt x="13" y="27"/>
                    <a:pt x="13" y="27"/>
                    <a:pt x="13" y="27"/>
                  </a:cubicBezTo>
                  <a:lnTo>
                    <a:pt x="0" y="40"/>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51" name="Indiana">
              <a:extLst>
                <a:ext uri="{FF2B5EF4-FFF2-40B4-BE49-F238E27FC236}">
                  <a16:creationId xmlns:a16="http://schemas.microsoft.com/office/drawing/2014/main" id="{8D19672F-867E-4752-8E2A-46CE62D28D55}"/>
                </a:ext>
              </a:extLst>
            </p:cNvPr>
            <p:cNvSpPr>
              <a:spLocks/>
            </p:cNvSpPr>
            <p:nvPr>
              <p:custDataLst>
                <p:tags r:id="rId39"/>
              </p:custDataLst>
            </p:nvPr>
          </p:nvSpPr>
          <p:spPr bwMode="auto">
            <a:xfrm>
              <a:off x="7623990" y="2397264"/>
              <a:ext cx="561734" cy="772385"/>
            </a:xfrm>
            <a:custGeom>
              <a:avLst/>
              <a:gdLst>
                <a:gd name="T0" fmla="*/ 35 w 142"/>
                <a:gd name="T1" fmla="*/ 142 h 195"/>
                <a:gd name="T2" fmla="*/ 30 w 142"/>
                <a:gd name="T3" fmla="*/ 149 h 195"/>
                <a:gd name="T4" fmla="*/ 23 w 142"/>
                <a:gd name="T5" fmla="*/ 153 h 195"/>
                <a:gd name="T6" fmla="*/ 23 w 142"/>
                <a:gd name="T7" fmla="*/ 160 h 195"/>
                <a:gd name="T8" fmla="*/ 19 w 142"/>
                <a:gd name="T9" fmla="*/ 164 h 195"/>
                <a:gd name="T10" fmla="*/ 15 w 142"/>
                <a:gd name="T11" fmla="*/ 171 h 195"/>
                <a:gd name="T12" fmla="*/ 9 w 142"/>
                <a:gd name="T13" fmla="*/ 177 h 195"/>
                <a:gd name="T14" fmla="*/ 5 w 142"/>
                <a:gd name="T15" fmla="*/ 183 h 195"/>
                <a:gd name="T16" fmla="*/ 4 w 142"/>
                <a:gd name="T17" fmla="*/ 185 h 195"/>
                <a:gd name="T18" fmla="*/ 2 w 142"/>
                <a:gd name="T19" fmla="*/ 189 h 195"/>
                <a:gd name="T20" fmla="*/ 2 w 142"/>
                <a:gd name="T21" fmla="*/ 191 h 195"/>
                <a:gd name="T22" fmla="*/ 1 w 142"/>
                <a:gd name="T23" fmla="*/ 191 h 195"/>
                <a:gd name="T24" fmla="*/ 0 w 142"/>
                <a:gd name="T25" fmla="*/ 192 h 195"/>
                <a:gd name="T26" fmla="*/ 0 w 142"/>
                <a:gd name="T27" fmla="*/ 192 h 195"/>
                <a:gd name="T28" fmla="*/ 15 w 142"/>
                <a:gd name="T29" fmla="*/ 192 h 195"/>
                <a:gd name="T30" fmla="*/ 19 w 142"/>
                <a:gd name="T31" fmla="*/ 195 h 195"/>
                <a:gd name="T32" fmla="*/ 19 w 142"/>
                <a:gd name="T33" fmla="*/ 195 h 195"/>
                <a:gd name="T34" fmla="*/ 21 w 142"/>
                <a:gd name="T35" fmla="*/ 192 h 195"/>
                <a:gd name="T36" fmla="*/ 22 w 142"/>
                <a:gd name="T37" fmla="*/ 190 h 195"/>
                <a:gd name="T38" fmla="*/ 22 w 142"/>
                <a:gd name="T39" fmla="*/ 189 h 195"/>
                <a:gd name="T40" fmla="*/ 21 w 142"/>
                <a:gd name="T41" fmla="*/ 189 h 195"/>
                <a:gd name="T42" fmla="*/ 23 w 142"/>
                <a:gd name="T43" fmla="*/ 187 h 195"/>
                <a:gd name="T44" fmla="*/ 27 w 142"/>
                <a:gd name="T45" fmla="*/ 182 h 195"/>
                <a:gd name="T46" fmla="*/ 29 w 142"/>
                <a:gd name="T47" fmla="*/ 186 h 195"/>
                <a:gd name="T48" fmla="*/ 37 w 142"/>
                <a:gd name="T49" fmla="*/ 188 h 195"/>
                <a:gd name="T50" fmla="*/ 48 w 142"/>
                <a:gd name="T51" fmla="*/ 188 h 195"/>
                <a:gd name="T52" fmla="*/ 47 w 142"/>
                <a:gd name="T53" fmla="*/ 189 h 195"/>
                <a:gd name="T54" fmla="*/ 50 w 142"/>
                <a:gd name="T55" fmla="*/ 189 h 195"/>
                <a:gd name="T56" fmla="*/ 53 w 142"/>
                <a:gd name="T57" fmla="*/ 188 h 195"/>
                <a:gd name="T58" fmla="*/ 57 w 142"/>
                <a:gd name="T59" fmla="*/ 188 h 195"/>
                <a:gd name="T60" fmla="*/ 62 w 142"/>
                <a:gd name="T61" fmla="*/ 188 h 195"/>
                <a:gd name="T62" fmla="*/ 62 w 142"/>
                <a:gd name="T63" fmla="*/ 188 h 195"/>
                <a:gd name="T64" fmla="*/ 67 w 142"/>
                <a:gd name="T65" fmla="*/ 188 h 195"/>
                <a:gd name="T66" fmla="*/ 73 w 142"/>
                <a:gd name="T67" fmla="*/ 182 h 195"/>
                <a:gd name="T68" fmla="*/ 80 w 142"/>
                <a:gd name="T69" fmla="*/ 182 h 195"/>
                <a:gd name="T70" fmla="*/ 80 w 142"/>
                <a:gd name="T71" fmla="*/ 182 h 195"/>
                <a:gd name="T72" fmla="*/ 81 w 142"/>
                <a:gd name="T73" fmla="*/ 181 h 195"/>
                <a:gd name="T74" fmla="*/ 83 w 142"/>
                <a:gd name="T75" fmla="*/ 182 h 195"/>
                <a:gd name="T76" fmla="*/ 88 w 142"/>
                <a:gd name="T77" fmla="*/ 187 h 195"/>
                <a:gd name="T78" fmla="*/ 88 w 142"/>
                <a:gd name="T79" fmla="*/ 188 h 195"/>
                <a:gd name="T80" fmla="*/ 95 w 142"/>
                <a:gd name="T81" fmla="*/ 188 h 195"/>
                <a:gd name="T82" fmla="*/ 95 w 142"/>
                <a:gd name="T83" fmla="*/ 186 h 195"/>
                <a:gd name="T84" fmla="*/ 95 w 142"/>
                <a:gd name="T85" fmla="*/ 181 h 195"/>
                <a:gd name="T86" fmla="*/ 93 w 142"/>
                <a:gd name="T87" fmla="*/ 177 h 195"/>
                <a:gd name="T88" fmla="*/ 92 w 142"/>
                <a:gd name="T89" fmla="*/ 176 h 195"/>
                <a:gd name="T90" fmla="*/ 95 w 142"/>
                <a:gd name="T91" fmla="*/ 174 h 195"/>
                <a:gd name="T92" fmla="*/ 110 w 142"/>
                <a:gd name="T93" fmla="*/ 166 h 195"/>
                <a:gd name="T94" fmla="*/ 117 w 142"/>
                <a:gd name="T95" fmla="*/ 160 h 195"/>
                <a:gd name="T96" fmla="*/ 117 w 142"/>
                <a:gd name="T97" fmla="*/ 159 h 195"/>
                <a:gd name="T98" fmla="*/ 120 w 142"/>
                <a:gd name="T99" fmla="*/ 150 h 195"/>
                <a:gd name="T100" fmla="*/ 130 w 142"/>
                <a:gd name="T101" fmla="*/ 146 h 195"/>
                <a:gd name="T102" fmla="*/ 130 w 142"/>
                <a:gd name="T103" fmla="*/ 146 h 195"/>
                <a:gd name="T104" fmla="*/ 130 w 142"/>
                <a:gd name="T105" fmla="*/ 146 h 195"/>
                <a:gd name="T106" fmla="*/ 137 w 142"/>
                <a:gd name="T107" fmla="*/ 146 h 195"/>
                <a:gd name="T108" fmla="*/ 142 w 142"/>
                <a:gd name="T109" fmla="*/ 141 h 195"/>
                <a:gd name="T110" fmla="*/ 142 w 142"/>
                <a:gd name="T111" fmla="*/ 16 h 195"/>
                <a:gd name="T112" fmla="*/ 62 w 142"/>
                <a:gd name="T113" fmla="*/ 16 h 195"/>
                <a:gd name="T114" fmla="*/ 55 w 142"/>
                <a:gd name="T115" fmla="*/ 20 h 195"/>
                <a:gd name="T116" fmla="*/ 51 w 142"/>
                <a:gd name="T117" fmla="*/ 20 h 195"/>
                <a:gd name="T118" fmla="*/ 43 w 142"/>
                <a:gd name="T119" fmla="*/ 16 h 195"/>
                <a:gd name="T120" fmla="*/ 36 w 142"/>
                <a:gd name="T121" fmla="*/ 0 h 195"/>
                <a:gd name="T122" fmla="*/ 35 w 142"/>
                <a:gd name="T123" fmla="*/ 0 h 195"/>
                <a:gd name="T124" fmla="*/ 35 w 142"/>
                <a:gd name="T125" fmla="*/ 14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 h="195">
                  <a:moveTo>
                    <a:pt x="35" y="142"/>
                  </a:moveTo>
                  <a:cubicBezTo>
                    <a:pt x="30" y="149"/>
                    <a:pt x="30" y="149"/>
                    <a:pt x="30" y="149"/>
                  </a:cubicBezTo>
                  <a:cubicBezTo>
                    <a:pt x="23" y="153"/>
                    <a:pt x="23" y="153"/>
                    <a:pt x="23" y="153"/>
                  </a:cubicBezTo>
                  <a:cubicBezTo>
                    <a:pt x="23" y="160"/>
                    <a:pt x="23" y="160"/>
                    <a:pt x="23" y="160"/>
                  </a:cubicBezTo>
                  <a:cubicBezTo>
                    <a:pt x="19" y="164"/>
                    <a:pt x="19" y="164"/>
                    <a:pt x="19" y="164"/>
                  </a:cubicBezTo>
                  <a:cubicBezTo>
                    <a:pt x="15" y="171"/>
                    <a:pt x="15" y="171"/>
                    <a:pt x="15" y="171"/>
                  </a:cubicBezTo>
                  <a:cubicBezTo>
                    <a:pt x="14" y="171"/>
                    <a:pt x="12" y="174"/>
                    <a:pt x="9" y="177"/>
                  </a:cubicBezTo>
                  <a:cubicBezTo>
                    <a:pt x="7" y="180"/>
                    <a:pt x="6" y="182"/>
                    <a:pt x="5" y="183"/>
                  </a:cubicBezTo>
                  <a:cubicBezTo>
                    <a:pt x="4" y="184"/>
                    <a:pt x="4" y="185"/>
                    <a:pt x="4" y="185"/>
                  </a:cubicBezTo>
                  <a:cubicBezTo>
                    <a:pt x="4" y="185"/>
                    <a:pt x="4" y="186"/>
                    <a:pt x="2" y="189"/>
                  </a:cubicBezTo>
                  <a:cubicBezTo>
                    <a:pt x="2" y="191"/>
                    <a:pt x="2" y="191"/>
                    <a:pt x="2" y="191"/>
                  </a:cubicBezTo>
                  <a:cubicBezTo>
                    <a:pt x="1" y="191"/>
                    <a:pt x="1" y="191"/>
                    <a:pt x="1" y="191"/>
                  </a:cubicBezTo>
                  <a:cubicBezTo>
                    <a:pt x="0" y="192"/>
                    <a:pt x="0" y="192"/>
                    <a:pt x="0" y="192"/>
                  </a:cubicBezTo>
                  <a:cubicBezTo>
                    <a:pt x="0" y="192"/>
                    <a:pt x="0" y="192"/>
                    <a:pt x="0" y="192"/>
                  </a:cubicBezTo>
                  <a:cubicBezTo>
                    <a:pt x="15" y="192"/>
                    <a:pt x="15" y="192"/>
                    <a:pt x="15" y="192"/>
                  </a:cubicBezTo>
                  <a:cubicBezTo>
                    <a:pt x="15" y="193"/>
                    <a:pt x="17" y="195"/>
                    <a:pt x="19" y="195"/>
                  </a:cubicBezTo>
                  <a:cubicBezTo>
                    <a:pt x="19" y="195"/>
                    <a:pt x="19" y="195"/>
                    <a:pt x="19" y="195"/>
                  </a:cubicBezTo>
                  <a:cubicBezTo>
                    <a:pt x="20" y="195"/>
                    <a:pt x="21" y="194"/>
                    <a:pt x="21" y="192"/>
                  </a:cubicBezTo>
                  <a:cubicBezTo>
                    <a:pt x="22" y="191"/>
                    <a:pt x="22" y="190"/>
                    <a:pt x="22" y="190"/>
                  </a:cubicBezTo>
                  <a:cubicBezTo>
                    <a:pt x="22" y="189"/>
                    <a:pt x="22" y="189"/>
                    <a:pt x="22" y="189"/>
                  </a:cubicBezTo>
                  <a:cubicBezTo>
                    <a:pt x="21" y="189"/>
                    <a:pt x="21" y="189"/>
                    <a:pt x="21" y="189"/>
                  </a:cubicBezTo>
                  <a:cubicBezTo>
                    <a:pt x="22" y="188"/>
                    <a:pt x="22" y="188"/>
                    <a:pt x="23" y="187"/>
                  </a:cubicBezTo>
                  <a:cubicBezTo>
                    <a:pt x="27" y="182"/>
                    <a:pt x="27" y="182"/>
                    <a:pt x="27" y="182"/>
                  </a:cubicBezTo>
                  <a:cubicBezTo>
                    <a:pt x="29" y="186"/>
                    <a:pt x="29" y="186"/>
                    <a:pt x="29" y="186"/>
                  </a:cubicBezTo>
                  <a:cubicBezTo>
                    <a:pt x="37" y="188"/>
                    <a:pt x="37" y="188"/>
                    <a:pt x="37" y="188"/>
                  </a:cubicBezTo>
                  <a:cubicBezTo>
                    <a:pt x="48" y="188"/>
                    <a:pt x="48" y="188"/>
                    <a:pt x="48" y="188"/>
                  </a:cubicBezTo>
                  <a:cubicBezTo>
                    <a:pt x="47" y="189"/>
                    <a:pt x="47" y="189"/>
                    <a:pt x="47" y="189"/>
                  </a:cubicBezTo>
                  <a:cubicBezTo>
                    <a:pt x="50" y="189"/>
                    <a:pt x="50" y="189"/>
                    <a:pt x="50" y="189"/>
                  </a:cubicBezTo>
                  <a:cubicBezTo>
                    <a:pt x="50" y="189"/>
                    <a:pt x="51" y="189"/>
                    <a:pt x="53" y="188"/>
                  </a:cubicBezTo>
                  <a:cubicBezTo>
                    <a:pt x="54" y="188"/>
                    <a:pt x="56" y="188"/>
                    <a:pt x="57" y="188"/>
                  </a:cubicBezTo>
                  <a:cubicBezTo>
                    <a:pt x="60" y="188"/>
                    <a:pt x="62" y="188"/>
                    <a:pt x="62" y="188"/>
                  </a:cubicBezTo>
                  <a:cubicBezTo>
                    <a:pt x="62" y="188"/>
                    <a:pt x="62" y="188"/>
                    <a:pt x="62" y="188"/>
                  </a:cubicBezTo>
                  <a:cubicBezTo>
                    <a:pt x="67" y="188"/>
                    <a:pt x="67" y="188"/>
                    <a:pt x="67" y="188"/>
                  </a:cubicBezTo>
                  <a:cubicBezTo>
                    <a:pt x="73" y="182"/>
                    <a:pt x="73" y="182"/>
                    <a:pt x="73" y="182"/>
                  </a:cubicBezTo>
                  <a:cubicBezTo>
                    <a:pt x="80" y="182"/>
                    <a:pt x="80" y="182"/>
                    <a:pt x="80" y="182"/>
                  </a:cubicBezTo>
                  <a:cubicBezTo>
                    <a:pt x="80" y="182"/>
                    <a:pt x="80" y="182"/>
                    <a:pt x="80" y="182"/>
                  </a:cubicBezTo>
                  <a:cubicBezTo>
                    <a:pt x="80" y="181"/>
                    <a:pt x="81" y="181"/>
                    <a:pt x="81" y="181"/>
                  </a:cubicBezTo>
                  <a:cubicBezTo>
                    <a:pt x="82" y="181"/>
                    <a:pt x="82" y="181"/>
                    <a:pt x="83" y="182"/>
                  </a:cubicBezTo>
                  <a:cubicBezTo>
                    <a:pt x="85" y="183"/>
                    <a:pt x="87" y="186"/>
                    <a:pt x="88" y="187"/>
                  </a:cubicBezTo>
                  <a:cubicBezTo>
                    <a:pt x="88" y="188"/>
                    <a:pt x="88" y="188"/>
                    <a:pt x="88" y="188"/>
                  </a:cubicBezTo>
                  <a:cubicBezTo>
                    <a:pt x="95" y="188"/>
                    <a:pt x="95" y="188"/>
                    <a:pt x="95" y="188"/>
                  </a:cubicBezTo>
                  <a:cubicBezTo>
                    <a:pt x="95" y="186"/>
                    <a:pt x="95" y="186"/>
                    <a:pt x="95" y="186"/>
                  </a:cubicBezTo>
                  <a:cubicBezTo>
                    <a:pt x="94" y="185"/>
                    <a:pt x="94" y="183"/>
                    <a:pt x="95" y="181"/>
                  </a:cubicBezTo>
                  <a:cubicBezTo>
                    <a:pt x="96" y="179"/>
                    <a:pt x="95" y="178"/>
                    <a:pt x="93" y="177"/>
                  </a:cubicBezTo>
                  <a:cubicBezTo>
                    <a:pt x="92" y="176"/>
                    <a:pt x="92" y="176"/>
                    <a:pt x="92" y="176"/>
                  </a:cubicBezTo>
                  <a:cubicBezTo>
                    <a:pt x="92" y="176"/>
                    <a:pt x="93" y="175"/>
                    <a:pt x="95" y="174"/>
                  </a:cubicBezTo>
                  <a:cubicBezTo>
                    <a:pt x="103" y="171"/>
                    <a:pt x="110" y="166"/>
                    <a:pt x="110" y="166"/>
                  </a:cubicBezTo>
                  <a:cubicBezTo>
                    <a:pt x="117" y="160"/>
                    <a:pt x="117" y="160"/>
                    <a:pt x="117" y="160"/>
                  </a:cubicBezTo>
                  <a:cubicBezTo>
                    <a:pt x="117" y="159"/>
                    <a:pt x="117" y="159"/>
                    <a:pt x="117" y="159"/>
                  </a:cubicBezTo>
                  <a:cubicBezTo>
                    <a:pt x="117" y="158"/>
                    <a:pt x="116" y="151"/>
                    <a:pt x="120" y="150"/>
                  </a:cubicBezTo>
                  <a:cubicBezTo>
                    <a:pt x="124" y="150"/>
                    <a:pt x="130" y="146"/>
                    <a:pt x="130" y="146"/>
                  </a:cubicBezTo>
                  <a:cubicBezTo>
                    <a:pt x="130" y="146"/>
                    <a:pt x="130" y="146"/>
                    <a:pt x="130" y="146"/>
                  </a:cubicBezTo>
                  <a:cubicBezTo>
                    <a:pt x="130" y="146"/>
                    <a:pt x="130" y="146"/>
                    <a:pt x="130" y="146"/>
                  </a:cubicBezTo>
                  <a:cubicBezTo>
                    <a:pt x="137" y="146"/>
                    <a:pt x="137" y="146"/>
                    <a:pt x="137" y="146"/>
                  </a:cubicBezTo>
                  <a:cubicBezTo>
                    <a:pt x="142" y="141"/>
                    <a:pt x="142" y="141"/>
                    <a:pt x="142" y="141"/>
                  </a:cubicBezTo>
                  <a:cubicBezTo>
                    <a:pt x="142" y="16"/>
                    <a:pt x="142" y="16"/>
                    <a:pt x="142" y="16"/>
                  </a:cubicBezTo>
                  <a:cubicBezTo>
                    <a:pt x="62" y="16"/>
                    <a:pt x="62" y="16"/>
                    <a:pt x="62" y="16"/>
                  </a:cubicBezTo>
                  <a:cubicBezTo>
                    <a:pt x="55" y="20"/>
                    <a:pt x="55" y="20"/>
                    <a:pt x="55" y="20"/>
                  </a:cubicBezTo>
                  <a:cubicBezTo>
                    <a:pt x="51" y="20"/>
                    <a:pt x="51" y="20"/>
                    <a:pt x="51" y="20"/>
                  </a:cubicBezTo>
                  <a:cubicBezTo>
                    <a:pt x="43" y="16"/>
                    <a:pt x="43" y="16"/>
                    <a:pt x="43" y="16"/>
                  </a:cubicBezTo>
                  <a:cubicBezTo>
                    <a:pt x="36" y="0"/>
                    <a:pt x="36" y="0"/>
                    <a:pt x="36" y="0"/>
                  </a:cubicBezTo>
                  <a:cubicBezTo>
                    <a:pt x="35" y="0"/>
                    <a:pt x="35" y="0"/>
                    <a:pt x="35" y="0"/>
                  </a:cubicBezTo>
                  <a:lnTo>
                    <a:pt x="35" y="142"/>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52" name="Illinois">
              <a:extLst>
                <a:ext uri="{FF2B5EF4-FFF2-40B4-BE49-F238E27FC236}">
                  <a16:creationId xmlns:a16="http://schemas.microsoft.com/office/drawing/2014/main" id="{D33BD47D-319C-4A2A-AD57-A6E797119FF1}"/>
                </a:ext>
              </a:extLst>
            </p:cNvPr>
            <p:cNvSpPr>
              <a:spLocks/>
            </p:cNvSpPr>
            <p:nvPr>
              <p:custDataLst>
                <p:tags r:id="rId40"/>
              </p:custDataLst>
            </p:nvPr>
          </p:nvSpPr>
          <p:spPr bwMode="auto">
            <a:xfrm>
              <a:off x="7145847" y="2168223"/>
              <a:ext cx="616905" cy="1038205"/>
            </a:xfrm>
            <a:custGeom>
              <a:avLst/>
              <a:gdLst>
                <a:gd name="T0" fmla="*/ 39 w 156"/>
                <a:gd name="T1" fmla="*/ 7 h 262"/>
                <a:gd name="T2" fmla="*/ 51 w 156"/>
                <a:gd name="T3" fmla="*/ 19 h 262"/>
                <a:gd name="T4" fmla="*/ 39 w 156"/>
                <a:gd name="T5" fmla="*/ 40 h 262"/>
                <a:gd name="T6" fmla="*/ 29 w 156"/>
                <a:gd name="T7" fmla="*/ 52 h 262"/>
                <a:gd name="T8" fmla="*/ 20 w 156"/>
                <a:gd name="T9" fmla="*/ 69 h 262"/>
                <a:gd name="T10" fmla="*/ 15 w 156"/>
                <a:gd name="T11" fmla="*/ 90 h 262"/>
                <a:gd name="T12" fmla="*/ 0 w 156"/>
                <a:gd name="T13" fmla="*/ 109 h 262"/>
                <a:gd name="T14" fmla="*/ 0 w 156"/>
                <a:gd name="T15" fmla="*/ 109 h 262"/>
                <a:gd name="T16" fmla="*/ 0 w 156"/>
                <a:gd name="T17" fmla="*/ 144 h 262"/>
                <a:gd name="T18" fmla="*/ 15 w 156"/>
                <a:gd name="T19" fmla="*/ 154 h 262"/>
                <a:gd name="T20" fmla="*/ 32 w 156"/>
                <a:gd name="T21" fmla="*/ 165 h 262"/>
                <a:gd name="T22" fmla="*/ 49 w 156"/>
                <a:gd name="T23" fmla="*/ 182 h 262"/>
                <a:gd name="T24" fmla="*/ 46 w 156"/>
                <a:gd name="T25" fmla="*/ 198 h 262"/>
                <a:gd name="T26" fmla="*/ 51 w 156"/>
                <a:gd name="T27" fmla="*/ 215 h 262"/>
                <a:gd name="T28" fmla="*/ 71 w 156"/>
                <a:gd name="T29" fmla="*/ 225 h 262"/>
                <a:gd name="T30" fmla="*/ 78 w 156"/>
                <a:gd name="T31" fmla="*/ 238 h 262"/>
                <a:gd name="T32" fmla="*/ 80 w 156"/>
                <a:gd name="T33" fmla="*/ 246 h 262"/>
                <a:gd name="T34" fmla="*/ 92 w 156"/>
                <a:gd name="T35" fmla="*/ 262 h 262"/>
                <a:gd name="T36" fmla="*/ 92 w 156"/>
                <a:gd name="T37" fmla="*/ 262 h 262"/>
                <a:gd name="T38" fmla="*/ 92 w 156"/>
                <a:gd name="T39" fmla="*/ 262 h 262"/>
                <a:gd name="T40" fmla="*/ 102 w 156"/>
                <a:gd name="T41" fmla="*/ 262 h 262"/>
                <a:gd name="T42" fmla="*/ 106 w 156"/>
                <a:gd name="T43" fmla="*/ 257 h 262"/>
                <a:gd name="T44" fmla="*/ 113 w 156"/>
                <a:gd name="T45" fmla="*/ 252 h 262"/>
                <a:gd name="T46" fmla="*/ 120 w 156"/>
                <a:gd name="T47" fmla="*/ 250 h 262"/>
                <a:gd name="T48" fmla="*/ 121 w 156"/>
                <a:gd name="T49" fmla="*/ 249 h 262"/>
                <a:gd name="T50" fmla="*/ 122 w 156"/>
                <a:gd name="T51" fmla="*/ 249 h 262"/>
                <a:gd name="T52" fmla="*/ 122 w 156"/>
                <a:gd name="T53" fmla="*/ 249 h 262"/>
                <a:gd name="T54" fmla="*/ 123 w 156"/>
                <a:gd name="T55" fmla="*/ 249 h 262"/>
                <a:gd name="T56" fmla="*/ 123 w 156"/>
                <a:gd name="T57" fmla="*/ 247 h 262"/>
                <a:gd name="T58" fmla="*/ 125 w 156"/>
                <a:gd name="T59" fmla="*/ 243 h 262"/>
                <a:gd name="T60" fmla="*/ 126 w 156"/>
                <a:gd name="T61" fmla="*/ 241 h 262"/>
                <a:gd name="T62" fmla="*/ 130 w 156"/>
                <a:gd name="T63" fmla="*/ 235 h 262"/>
                <a:gd name="T64" fmla="*/ 136 w 156"/>
                <a:gd name="T65" fmla="*/ 229 h 262"/>
                <a:gd name="T66" fmla="*/ 140 w 156"/>
                <a:gd name="T67" fmla="*/ 222 h 262"/>
                <a:gd name="T68" fmla="*/ 144 w 156"/>
                <a:gd name="T69" fmla="*/ 218 h 262"/>
                <a:gd name="T70" fmla="*/ 144 w 156"/>
                <a:gd name="T71" fmla="*/ 211 h 262"/>
                <a:gd name="T72" fmla="*/ 151 w 156"/>
                <a:gd name="T73" fmla="*/ 207 h 262"/>
                <a:gd name="T74" fmla="*/ 156 w 156"/>
                <a:gd name="T75" fmla="*/ 200 h 262"/>
                <a:gd name="T76" fmla="*/ 156 w 156"/>
                <a:gd name="T77" fmla="*/ 58 h 262"/>
                <a:gd name="T78" fmla="*/ 156 w 156"/>
                <a:gd name="T79" fmla="*/ 57 h 262"/>
                <a:gd name="T80" fmla="*/ 152 w 156"/>
                <a:gd name="T81" fmla="*/ 47 h 262"/>
                <a:gd name="T82" fmla="*/ 149 w 156"/>
                <a:gd name="T83" fmla="*/ 0 h 262"/>
                <a:gd name="T84" fmla="*/ 33 w 156"/>
                <a:gd name="T85" fmla="*/ 0 h 262"/>
                <a:gd name="T86" fmla="*/ 39 w 156"/>
                <a:gd name="T87" fmla="*/ 7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262">
                  <a:moveTo>
                    <a:pt x="39" y="7"/>
                  </a:moveTo>
                  <a:cubicBezTo>
                    <a:pt x="51" y="19"/>
                    <a:pt x="51" y="19"/>
                    <a:pt x="51" y="19"/>
                  </a:cubicBezTo>
                  <a:cubicBezTo>
                    <a:pt x="39" y="40"/>
                    <a:pt x="39" y="40"/>
                    <a:pt x="39" y="40"/>
                  </a:cubicBezTo>
                  <a:cubicBezTo>
                    <a:pt x="29" y="52"/>
                    <a:pt x="29" y="52"/>
                    <a:pt x="29" y="52"/>
                  </a:cubicBezTo>
                  <a:cubicBezTo>
                    <a:pt x="20" y="69"/>
                    <a:pt x="20" y="69"/>
                    <a:pt x="20" y="69"/>
                  </a:cubicBezTo>
                  <a:cubicBezTo>
                    <a:pt x="15" y="90"/>
                    <a:pt x="15" y="90"/>
                    <a:pt x="15" y="90"/>
                  </a:cubicBezTo>
                  <a:cubicBezTo>
                    <a:pt x="0" y="109"/>
                    <a:pt x="0" y="109"/>
                    <a:pt x="0" y="109"/>
                  </a:cubicBezTo>
                  <a:cubicBezTo>
                    <a:pt x="0" y="109"/>
                    <a:pt x="0" y="109"/>
                    <a:pt x="0" y="109"/>
                  </a:cubicBezTo>
                  <a:cubicBezTo>
                    <a:pt x="0" y="144"/>
                    <a:pt x="0" y="144"/>
                    <a:pt x="0" y="144"/>
                  </a:cubicBezTo>
                  <a:cubicBezTo>
                    <a:pt x="15" y="154"/>
                    <a:pt x="15" y="154"/>
                    <a:pt x="15" y="154"/>
                  </a:cubicBezTo>
                  <a:cubicBezTo>
                    <a:pt x="32" y="165"/>
                    <a:pt x="32" y="165"/>
                    <a:pt x="32" y="165"/>
                  </a:cubicBezTo>
                  <a:cubicBezTo>
                    <a:pt x="49" y="182"/>
                    <a:pt x="49" y="182"/>
                    <a:pt x="49" y="182"/>
                  </a:cubicBezTo>
                  <a:cubicBezTo>
                    <a:pt x="46" y="198"/>
                    <a:pt x="46" y="198"/>
                    <a:pt x="46" y="198"/>
                  </a:cubicBezTo>
                  <a:cubicBezTo>
                    <a:pt x="51" y="215"/>
                    <a:pt x="51" y="215"/>
                    <a:pt x="51" y="215"/>
                  </a:cubicBezTo>
                  <a:cubicBezTo>
                    <a:pt x="71" y="225"/>
                    <a:pt x="71" y="225"/>
                    <a:pt x="71" y="225"/>
                  </a:cubicBezTo>
                  <a:cubicBezTo>
                    <a:pt x="78" y="238"/>
                    <a:pt x="78" y="238"/>
                    <a:pt x="78" y="238"/>
                  </a:cubicBezTo>
                  <a:cubicBezTo>
                    <a:pt x="80" y="246"/>
                    <a:pt x="80" y="246"/>
                    <a:pt x="80" y="246"/>
                  </a:cubicBezTo>
                  <a:cubicBezTo>
                    <a:pt x="82" y="252"/>
                    <a:pt x="90" y="260"/>
                    <a:pt x="92" y="262"/>
                  </a:cubicBezTo>
                  <a:cubicBezTo>
                    <a:pt x="92" y="262"/>
                    <a:pt x="92" y="262"/>
                    <a:pt x="92" y="262"/>
                  </a:cubicBezTo>
                  <a:cubicBezTo>
                    <a:pt x="92" y="262"/>
                    <a:pt x="92" y="262"/>
                    <a:pt x="92" y="262"/>
                  </a:cubicBezTo>
                  <a:cubicBezTo>
                    <a:pt x="102" y="262"/>
                    <a:pt x="102" y="262"/>
                    <a:pt x="102" y="262"/>
                  </a:cubicBezTo>
                  <a:cubicBezTo>
                    <a:pt x="106" y="257"/>
                    <a:pt x="106" y="257"/>
                    <a:pt x="106" y="257"/>
                  </a:cubicBezTo>
                  <a:cubicBezTo>
                    <a:pt x="113" y="252"/>
                    <a:pt x="113" y="252"/>
                    <a:pt x="113" y="252"/>
                  </a:cubicBezTo>
                  <a:cubicBezTo>
                    <a:pt x="114" y="252"/>
                    <a:pt x="117" y="251"/>
                    <a:pt x="120" y="250"/>
                  </a:cubicBezTo>
                  <a:cubicBezTo>
                    <a:pt x="120" y="250"/>
                    <a:pt x="120" y="249"/>
                    <a:pt x="121" y="249"/>
                  </a:cubicBezTo>
                  <a:cubicBezTo>
                    <a:pt x="121" y="249"/>
                    <a:pt x="121" y="249"/>
                    <a:pt x="122" y="249"/>
                  </a:cubicBezTo>
                  <a:cubicBezTo>
                    <a:pt x="122" y="249"/>
                    <a:pt x="122" y="249"/>
                    <a:pt x="122" y="249"/>
                  </a:cubicBezTo>
                  <a:cubicBezTo>
                    <a:pt x="123" y="249"/>
                    <a:pt x="123" y="249"/>
                    <a:pt x="123" y="249"/>
                  </a:cubicBezTo>
                  <a:cubicBezTo>
                    <a:pt x="123" y="247"/>
                    <a:pt x="123" y="247"/>
                    <a:pt x="123" y="247"/>
                  </a:cubicBezTo>
                  <a:cubicBezTo>
                    <a:pt x="125" y="244"/>
                    <a:pt x="125" y="243"/>
                    <a:pt x="125" y="243"/>
                  </a:cubicBezTo>
                  <a:cubicBezTo>
                    <a:pt x="125" y="243"/>
                    <a:pt x="125" y="242"/>
                    <a:pt x="126" y="241"/>
                  </a:cubicBezTo>
                  <a:cubicBezTo>
                    <a:pt x="127" y="240"/>
                    <a:pt x="128" y="238"/>
                    <a:pt x="130" y="235"/>
                  </a:cubicBezTo>
                  <a:cubicBezTo>
                    <a:pt x="133" y="232"/>
                    <a:pt x="135" y="229"/>
                    <a:pt x="136" y="229"/>
                  </a:cubicBezTo>
                  <a:cubicBezTo>
                    <a:pt x="140" y="222"/>
                    <a:pt x="140" y="222"/>
                    <a:pt x="140" y="222"/>
                  </a:cubicBezTo>
                  <a:cubicBezTo>
                    <a:pt x="144" y="218"/>
                    <a:pt x="144" y="218"/>
                    <a:pt x="144" y="218"/>
                  </a:cubicBezTo>
                  <a:cubicBezTo>
                    <a:pt x="144" y="211"/>
                    <a:pt x="144" y="211"/>
                    <a:pt x="144" y="211"/>
                  </a:cubicBezTo>
                  <a:cubicBezTo>
                    <a:pt x="151" y="207"/>
                    <a:pt x="151" y="207"/>
                    <a:pt x="151" y="207"/>
                  </a:cubicBezTo>
                  <a:cubicBezTo>
                    <a:pt x="156" y="200"/>
                    <a:pt x="156" y="200"/>
                    <a:pt x="156" y="200"/>
                  </a:cubicBezTo>
                  <a:cubicBezTo>
                    <a:pt x="156" y="58"/>
                    <a:pt x="156" y="58"/>
                    <a:pt x="156" y="58"/>
                  </a:cubicBezTo>
                  <a:cubicBezTo>
                    <a:pt x="156" y="57"/>
                    <a:pt x="156" y="57"/>
                    <a:pt x="156" y="57"/>
                  </a:cubicBezTo>
                  <a:cubicBezTo>
                    <a:pt x="152" y="47"/>
                    <a:pt x="152" y="47"/>
                    <a:pt x="152" y="47"/>
                  </a:cubicBezTo>
                  <a:cubicBezTo>
                    <a:pt x="149" y="0"/>
                    <a:pt x="149" y="0"/>
                    <a:pt x="149" y="0"/>
                  </a:cubicBezTo>
                  <a:cubicBezTo>
                    <a:pt x="33" y="0"/>
                    <a:pt x="33" y="0"/>
                    <a:pt x="33" y="0"/>
                  </a:cubicBezTo>
                  <a:lnTo>
                    <a:pt x="39" y="7"/>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53" name="Idaho">
              <a:extLst>
                <a:ext uri="{FF2B5EF4-FFF2-40B4-BE49-F238E27FC236}">
                  <a16:creationId xmlns:a16="http://schemas.microsoft.com/office/drawing/2014/main" id="{03F2EF35-E975-4A22-AE05-2133763B227E}"/>
                </a:ext>
              </a:extLst>
            </p:cNvPr>
            <p:cNvSpPr>
              <a:spLocks/>
            </p:cNvSpPr>
            <p:nvPr>
              <p:custDataLst>
                <p:tags r:id="rId41"/>
              </p:custDataLst>
            </p:nvPr>
          </p:nvSpPr>
          <p:spPr bwMode="auto">
            <a:xfrm>
              <a:off x="3258846" y="885931"/>
              <a:ext cx="904459" cy="1337463"/>
            </a:xfrm>
            <a:custGeom>
              <a:avLst/>
              <a:gdLst>
                <a:gd name="T0" fmla="*/ 9 w 229"/>
                <a:gd name="T1" fmla="*/ 148 h 338"/>
                <a:gd name="T2" fmla="*/ 19 w 229"/>
                <a:gd name="T3" fmla="*/ 163 h 338"/>
                <a:gd name="T4" fmla="*/ 4 w 229"/>
                <a:gd name="T5" fmla="*/ 201 h 338"/>
                <a:gd name="T6" fmla="*/ 4 w 229"/>
                <a:gd name="T7" fmla="*/ 215 h 338"/>
                <a:gd name="T8" fmla="*/ 7 w 229"/>
                <a:gd name="T9" fmla="*/ 248 h 338"/>
                <a:gd name="T10" fmla="*/ 0 w 229"/>
                <a:gd name="T11" fmla="*/ 293 h 338"/>
                <a:gd name="T12" fmla="*/ 2 w 229"/>
                <a:gd name="T13" fmla="*/ 338 h 338"/>
                <a:gd name="T14" fmla="*/ 118 w 229"/>
                <a:gd name="T15" fmla="*/ 338 h 338"/>
                <a:gd name="T16" fmla="*/ 229 w 229"/>
                <a:gd name="T17" fmla="*/ 338 h 338"/>
                <a:gd name="T18" fmla="*/ 222 w 229"/>
                <a:gd name="T19" fmla="*/ 216 h 338"/>
                <a:gd name="T20" fmla="*/ 205 w 229"/>
                <a:gd name="T21" fmla="*/ 221 h 338"/>
                <a:gd name="T22" fmla="*/ 196 w 229"/>
                <a:gd name="T23" fmla="*/ 225 h 338"/>
                <a:gd name="T24" fmla="*/ 194 w 229"/>
                <a:gd name="T25" fmla="*/ 224 h 338"/>
                <a:gd name="T26" fmla="*/ 183 w 229"/>
                <a:gd name="T27" fmla="*/ 224 h 338"/>
                <a:gd name="T28" fmla="*/ 178 w 229"/>
                <a:gd name="T29" fmla="*/ 224 h 338"/>
                <a:gd name="T30" fmla="*/ 162 w 229"/>
                <a:gd name="T31" fmla="*/ 224 h 338"/>
                <a:gd name="T32" fmla="*/ 147 w 229"/>
                <a:gd name="T33" fmla="*/ 212 h 338"/>
                <a:gd name="T34" fmla="*/ 145 w 229"/>
                <a:gd name="T35" fmla="*/ 214 h 338"/>
                <a:gd name="T36" fmla="*/ 145 w 229"/>
                <a:gd name="T37" fmla="*/ 214 h 338"/>
                <a:gd name="T38" fmla="*/ 144 w 229"/>
                <a:gd name="T39" fmla="*/ 206 h 338"/>
                <a:gd name="T40" fmla="*/ 133 w 229"/>
                <a:gd name="T41" fmla="*/ 194 h 338"/>
                <a:gd name="T42" fmla="*/ 128 w 229"/>
                <a:gd name="T43" fmla="*/ 173 h 338"/>
                <a:gd name="T44" fmla="*/ 113 w 229"/>
                <a:gd name="T45" fmla="*/ 166 h 338"/>
                <a:gd name="T46" fmla="*/ 110 w 229"/>
                <a:gd name="T47" fmla="*/ 166 h 338"/>
                <a:gd name="T48" fmla="*/ 100 w 229"/>
                <a:gd name="T49" fmla="*/ 167 h 338"/>
                <a:gd name="T50" fmla="*/ 100 w 229"/>
                <a:gd name="T51" fmla="*/ 153 h 338"/>
                <a:gd name="T52" fmla="*/ 100 w 229"/>
                <a:gd name="T53" fmla="*/ 151 h 338"/>
                <a:gd name="T54" fmla="*/ 99 w 229"/>
                <a:gd name="T55" fmla="*/ 141 h 338"/>
                <a:gd name="T56" fmla="*/ 93 w 229"/>
                <a:gd name="T57" fmla="*/ 107 h 338"/>
                <a:gd name="T58" fmla="*/ 78 w 229"/>
                <a:gd name="T59" fmla="*/ 101 h 338"/>
                <a:gd name="T60" fmla="*/ 78 w 229"/>
                <a:gd name="T61" fmla="*/ 97 h 338"/>
                <a:gd name="T62" fmla="*/ 71 w 229"/>
                <a:gd name="T63" fmla="*/ 87 h 338"/>
                <a:gd name="T64" fmla="*/ 63 w 229"/>
                <a:gd name="T65" fmla="*/ 82 h 338"/>
                <a:gd name="T66" fmla="*/ 53 w 229"/>
                <a:gd name="T67" fmla="*/ 77 h 338"/>
                <a:gd name="T68" fmla="*/ 50 w 229"/>
                <a:gd name="T69" fmla="*/ 63 h 338"/>
                <a:gd name="T70" fmla="*/ 40 w 229"/>
                <a:gd name="T71" fmla="*/ 59 h 338"/>
                <a:gd name="T72" fmla="*/ 2 w 229"/>
                <a:gd name="T73" fmla="*/ 0 h 338"/>
                <a:gd name="T74" fmla="*/ 3 w 229"/>
                <a:gd name="T75" fmla="*/ 14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338">
                  <a:moveTo>
                    <a:pt x="3" y="148"/>
                  </a:moveTo>
                  <a:cubicBezTo>
                    <a:pt x="6" y="148"/>
                    <a:pt x="9" y="148"/>
                    <a:pt x="9" y="148"/>
                  </a:cubicBezTo>
                  <a:cubicBezTo>
                    <a:pt x="15" y="154"/>
                    <a:pt x="15" y="154"/>
                    <a:pt x="15" y="154"/>
                  </a:cubicBezTo>
                  <a:cubicBezTo>
                    <a:pt x="19" y="163"/>
                    <a:pt x="19" y="163"/>
                    <a:pt x="19" y="163"/>
                  </a:cubicBezTo>
                  <a:cubicBezTo>
                    <a:pt x="19" y="189"/>
                    <a:pt x="19" y="189"/>
                    <a:pt x="19" y="189"/>
                  </a:cubicBezTo>
                  <a:cubicBezTo>
                    <a:pt x="4" y="201"/>
                    <a:pt x="4" y="201"/>
                    <a:pt x="4" y="201"/>
                  </a:cubicBezTo>
                  <a:cubicBezTo>
                    <a:pt x="2" y="211"/>
                    <a:pt x="2" y="211"/>
                    <a:pt x="2" y="211"/>
                  </a:cubicBezTo>
                  <a:cubicBezTo>
                    <a:pt x="4" y="215"/>
                    <a:pt x="4" y="215"/>
                    <a:pt x="4" y="215"/>
                  </a:cubicBezTo>
                  <a:cubicBezTo>
                    <a:pt x="7" y="236"/>
                    <a:pt x="7" y="236"/>
                    <a:pt x="7" y="236"/>
                  </a:cubicBezTo>
                  <a:cubicBezTo>
                    <a:pt x="7" y="248"/>
                    <a:pt x="7" y="248"/>
                    <a:pt x="7" y="248"/>
                  </a:cubicBezTo>
                  <a:cubicBezTo>
                    <a:pt x="2" y="263"/>
                    <a:pt x="2" y="263"/>
                    <a:pt x="2" y="263"/>
                  </a:cubicBezTo>
                  <a:cubicBezTo>
                    <a:pt x="0" y="293"/>
                    <a:pt x="0" y="293"/>
                    <a:pt x="0" y="293"/>
                  </a:cubicBezTo>
                  <a:cubicBezTo>
                    <a:pt x="2" y="312"/>
                    <a:pt x="2" y="312"/>
                    <a:pt x="2" y="312"/>
                  </a:cubicBezTo>
                  <a:cubicBezTo>
                    <a:pt x="2" y="338"/>
                    <a:pt x="2" y="338"/>
                    <a:pt x="2" y="338"/>
                  </a:cubicBezTo>
                  <a:cubicBezTo>
                    <a:pt x="2" y="338"/>
                    <a:pt x="2" y="338"/>
                    <a:pt x="2" y="338"/>
                  </a:cubicBezTo>
                  <a:cubicBezTo>
                    <a:pt x="118" y="338"/>
                    <a:pt x="118" y="338"/>
                    <a:pt x="118" y="338"/>
                  </a:cubicBezTo>
                  <a:cubicBezTo>
                    <a:pt x="229" y="338"/>
                    <a:pt x="229" y="338"/>
                    <a:pt x="229" y="338"/>
                  </a:cubicBezTo>
                  <a:cubicBezTo>
                    <a:pt x="229" y="338"/>
                    <a:pt x="229" y="338"/>
                    <a:pt x="229" y="338"/>
                  </a:cubicBezTo>
                  <a:cubicBezTo>
                    <a:pt x="229" y="216"/>
                    <a:pt x="229" y="216"/>
                    <a:pt x="229" y="216"/>
                  </a:cubicBezTo>
                  <a:cubicBezTo>
                    <a:pt x="222" y="216"/>
                    <a:pt x="222" y="216"/>
                    <a:pt x="222" y="216"/>
                  </a:cubicBezTo>
                  <a:cubicBezTo>
                    <a:pt x="216" y="217"/>
                    <a:pt x="216" y="217"/>
                    <a:pt x="216" y="217"/>
                  </a:cubicBezTo>
                  <a:cubicBezTo>
                    <a:pt x="205" y="221"/>
                    <a:pt x="205" y="221"/>
                    <a:pt x="205" y="221"/>
                  </a:cubicBezTo>
                  <a:cubicBezTo>
                    <a:pt x="200" y="224"/>
                    <a:pt x="200" y="224"/>
                    <a:pt x="200" y="224"/>
                  </a:cubicBezTo>
                  <a:cubicBezTo>
                    <a:pt x="198" y="225"/>
                    <a:pt x="197" y="225"/>
                    <a:pt x="196" y="225"/>
                  </a:cubicBezTo>
                  <a:cubicBezTo>
                    <a:pt x="195" y="225"/>
                    <a:pt x="195" y="225"/>
                    <a:pt x="195" y="225"/>
                  </a:cubicBezTo>
                  <a:cubicBezTo>
                    <a:pt x="194" y="224"/>
                    <a:pt x="194" y="224"/>
                    <a:pt x="194" y="224"/>
                  </a:cubicBezTo>
                  <a:cubicBezTo>
                    <a:pt x="193" y="224"/>
                    <a:pt x="189" y="224"/>
                    <a:pt x="187" y="224"/>
                  </a:cubicBezTo>
                  <a:cubicBezTo>
                    <a:pt x="185" y="224"/>
                    <a:pt x="183" y="224"/>
                    <a:pt x="183" y="224"/>
                  </a:cubicBezTo>
                  <a:cubicBezTo>
                    <a:pt x="182" y="224"/>
                    <a:pt x="181" y="223"/>
                    <a:pt x="180" y="223"/>
                  </a:cubicBezTo>
                  <a:cubicBezTo>
                    <a:pt x="179" y="223"/>
                    <a:pt x="179" y="223"/>
                    <a:pt x="178" y="224"/>
                  </a:cubicBezTo>
                  <a:cubicBezTo>
                    <a:pt x="177" y="224"/>
                    <a:pt x="176" y="224"/>
                    <a:pt x="174" y="224"/>
                  </a:cubicBezTo>
                  <a:cubicBezTo>
                    <a:pt x="162" y="224"/>
                    <a:pt x="162" y="224"/>
                    <a:pt x="162" y="224"/>
                  </a:cubicBezTo>
                  <a:cubicBezTo>
                    <a:pt x="161" y="224"/>
                    <a:pt x="157" y="222"/>
                    <a:pt x="151" y="216"/>
                  </a:cubicBezTo>
                  <a:cubicBezTo>
                    <a:pt x="150" y="213"/>
                    <a:pt x="149" y="212"/>
                    <a:pt x="147" y="212"/>
                  </a:cubicBezTo>
                  <a:cubicBezTo>
                    <a:pt x="146" y="213"/>
                    <a:pt x="146" y="213"/>
                    <a:pt x="146" y="213"/>
                  </a:cubicBezTo>
                  <a:cubicBezTo>
                    <a:pt x="145" y="214"/>
                    <a:pt x="145" y="214"/>
                    <a:pt x="145" y="214"/>
                  </a:cubicBezTo>
                  <a:cubicBezTo>
                    <a:pt x="145" y="214"/>
                    <a:pt x="145" y="214"/>
                    <a:pt x="145" y="214"/>
                  </a:cubicBezTo>
                  <a:cubicBezTo>
                    <a:pt x="145" y="214"/>
                    <a:pt x="145" y="214"/>
                    <a:pt x="145" y="214"/>
                  </a:cubicBezTo>
                  <a:cubicBezTo>
                    <a:pt x="144" y="214"/>
                    <a:pt x="144" y="214"/>
                    <a:pt x="144" y="214"/>
                  </a:cubicBezTo>
                  <a:cubicBezTo>
                    <a:pt x="144" y="206"/>
                    <a:pt x="144" y="206"/>
                    <a:pt x="144" y="206"/>
                  </a:cubicBezTo>
                  <a:cubicBezTo>
                    <a:pt x="140" y="206"/>
                    <a:pt x="140" y="206"/>
                    <a:pt x="140" y="206"/>
                  </a:cubicBezTo>
                  <a:cubicBezTo>
                    <a:pt x="133" y="194"/>
                    <a:pt x="133" y="194"/>
                    <a:pt x="133" y="194"/>
                  </a:cubicBezTo>
                  <a:cubicBezTo>
                    <a:pt x="128" y="188"/>
                    <a:pt x="128" y="188"/>
                    <a:pt x="128" y="188"/>
                  </a:cubicBezTo>
                  <a:cubicBezTo>
                    <a:pt x="128" y="173"/>
                    <a:pt x="128" y="173"/>
                    <a:pt x="128" y="173"/>
                  </a:cubicBezTo>
                  <a:cubicBezTo>
                    <a:pt x="127" y="172"/>
                    <a:pt x="122" y="168"/>
                    <a:pt x="115" y="167"/>
                  </a:cubicBezTo>
                  <a:cubicBezTo>
                    <a:pt x="114" y="166"/>
                    <a:pt x="113" y="166"/>
                    <a:pt x="113" y="166"/>
                  </a:cubicBezTo>
                  <a:cubicBezTo>
                    <a:pt x="111" y="166"/>
                    <a:pt x="111" y="166"/>
                    <a:pt x="111" y="166"/>
                  </a:cubicBezTo>
                  <a:cubicBezTo>
                    <a:pt x="110" y="166"/>
                    <a:pt x="110" y="166"/>
                    <a:pt x="110" y="166"/>
                  </a:cubicBezTo>
                  <a:cubicBezTo>
                    <a:pt x="110" y="167"/>
                    <a:pt x="110" y="167"/>
                    <a:pt x="110" y="167"/>
                  </a:cubicBezTo>
                  <a:cubicBezTo>
                    <a:pt x="100" y="167"/>
                    <a:pt x="100" y="167"/>
                    <a:pt x="100" y="167"/>
                  </a:cubicBezTo>
                  <a:cubicBezTo>
                    <a:pt x="100" y="166"/>
                    <a:pt x="100" y="166"/>
                    <a:pt x="100" y="166"/>
                  </a:cubicBezTo>
                  <a:cubicBezTo>
                    <a:pt x="100" y="163"/>
                    <a:pt x="98" y="156"/>
                    <a:pt x="100" y="153"/>
                  </a:cubicBezTo>
                  <a:cubicBezTo>
                    <a:pt x="100" y="152"/>
                    <a:pt x="100" y="151"/>
                    <a:pt x="100" y="151"/>
                  </a:cubicBezTo>
                  <a:cubicBezTo>
                    <a:pt x="100" y="151"/>
                    <a:pt x="100" y="151"/>
                    <a:pt x="100" y="151"/>
                  </a:cubicBezTo>
                  <a:cubicBezTo>
                    <a:pt x="100" y="151"/>
                    <a:pt x="99" y="150"/>
                    <a:pt x="99" y="148"/>
                  </a:cubicBezTo>
                  <a:cubicBezTo>
                    <a:pt x="98" y="144"/>
                    <a:pt x="98" y="141"/>
                    <a:pt x="99" y="141"/>
                  </a:cubicBezTo>
                  <a:cubicBezTo>
                    <a:pt x="99" y="113"/>
                    <a:pt x="99" y="113"/>
                    <a:pt x="99" y="113"/>
                  </a:cubicBezTo>
                  <a:cubicBezTo>
                    <a:pt x="93" y="107"/>
                    <a:pt x="93" y="107"/>
                    <a:pt x="93" y="107"/>
                  </a:cubicBezTo>
                  <a:cubicBezTo>
                    <a:pt x="89" y="106"/>
                    <a:pt x="89" y="106"/>
                    <a:pt x="89" y="106"/>
                  </a:cubicBezTo>
                  <a:cubicBezTo>
                    <a:pt x="86" y="105"/>
                    <a:pt x="80" y="102"/>
                    <a:pt x="78" y="101"/>
                  </a:cubicBezTo>
                  <a:cubicBezTo>
                    <a:pt x="78" y="101"/>
                    <a:pt x="78" y="101"/>
                    <a:pt x="78" y="101"/>
                  </a:cubicBezTo>
                  <a:cubicBezTo>
                    <a:pt x="78" y="97"/>
                    <a:pt x="78" y="97"/>
                    <a:pt x="78" y="97"/>
                  </a:cubicBezTo>
                  <a:cubicBezTo>
                    <a:pt x="71" y="93"/>
                    <a:pt x="71" y="93"/>
                    <a:pt x="71" y="93"/>
                  </a:cubicBezTo>
                  <a:cubicBezTo>
                    <a:pt x="71" y="87"/>
                    <a:pt x="71" y="87"/>
                    <a:pt x="71" y="87"/>
                  </a:cubicBezTo>
                  <a:cubicBezTo>
                    <a:pt x="63" y="87"/>
                    <a:pt x="63" y="87"/>
                    <a:pt x="63" y="87"/>
                  </a:cubicBezTo>
                  <a:cubicBezTo>
                    <a:pt x="63" y="82"/>
                    <a:pt x="63" y="82"/>
                    <a:pt x="63" y="82"/>
                  </a:cubicBezTo>
                  <a:cubicBezTo>
                    <a:pt x="59" y="77"/>
                    <a:pt x="59" y="77"/>
                    <a:pt x="59" y="77"/>
                  </a:cubicBezTo>
                  <a:cubicBezTo>
                    <a:pt x="53" y="77"/>
                    <a:pt x="53" y="77"/>
                    <a:pt x="53" y="77"/>
                  </a:cubicBezTo>
                  <a:cubicBezTo>
                    <a:pt x="53" y="69"/>
                    <a:pt x="53" y="69"/>
                    <a:pt x="53" y="69"/>
                  </a:cubicBezTo>
                  <a:cubicBezTo>
                    <a:pt x="50" y="63"/>
                    <a:pt x="50" y="63"/>
                    <a:pt x="50" y="63"/>
                  </a:cubicBezTo>
                  <a:cubicBezTo>
                    <a:pt x="50" y="59"/>
                    <a:pt x="50" y="59"/>
                    <a:pt x="50" y="59"/>
                  </a:cubicBezTo>
                  <a:cubicBezTo>
                    <a:pt x="40" y="59"/>
                    <a:pt x="40" y="59"/>
                    <a:pt x="40" y="59"/>
                  </a:cubicBezTo>
                  <a:cubicBezTo>
                    <a:pt x="40" y="0"/>
                    <a:pt x="40" y="0"/>
                    <a:pt x="40" y="0"/>
                  </a:cubicBezTo>
                  <a:cubicBezTo>
                    <a:pt x="2" y="0"/>
                    <a:pt x="2" y="0"/>
                    <a:pt x="2" y="0"/>
                  </a:cubicBezTo>
                  <a:cubicBezTo>
                    <a:pt x="2" y="149"/>
                    <a:pt x="2" y="149"/>
                    <a:pt x="2" y="149"/>
                  </a:cubicBezTo>
                  <a:lnTo>
                    <a:pt x="3" y="148"/>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54" name="Hawaii">
              <a:extLst>
                <a:ext uri="{FF2B5EF4-FFF2-40B4-BE49-F238E27FC236}">
                  <a16:creationId xmlns:a16="http://schemas.microsoft.com/office/drawing/2014/main" id="{1B2AB837-7C43-46CA-A396-DE876887EE10}"/>
                </a:ext>
              </a:extLst>
            </p:cNvPr>
            <p:cNvSpPr>
              <a:spLocks noEditPoints="1"/>
            </p:cNvSpPr>
            <p:nvPr>
              <p:custDataLst>
                <p:tags r:id="rId42"/>
              </p:custDataLst>
            </p:nvPr>
          </p:nvSpPr>
          <p:spPr bwMode="auto">
            <a:xfrm>
              <a:off x="3676802" y="5009494"/>
              <a:ext cx="1747409" cy="976031"/>
            </a:xfrm>
            <a:custGeom>
              <a:avLst/>
              <a:gdLst>
                <a:gd name="T0" fmla="*/ 1 w 1313"/>
                <a:gd name="T1" fmla="*/ 1 h 734"/>
                <a:gd name="T2" fmla="*/ 10 w 1313"/>
                <a:gd name="T3" fmla="*/ 17 h 734"/>
                <a:gd name="T4" fmla="*/ 17 w 1313"/>
                <a:gd name="T5" fmla="*/ 3 h 734"/>
                <a:gd name="T6" fmla="*/ 1 w 1313"/>
                <a:gd name="T7" fmla="*/ 1 h 734"/>
                <a:gd name="T8" fmla="*/ 391 w 1313"/>
                <a:gd name="T9" fmla="*/ 194 h 734"/>
                <a:gd name="T10" fmla="*/ 458 w 1313"/>
                <a:gd name="T11" fmla="*/ 217 h 734"/>
                <a:gd name="T12" fmla="*/ 474 w 1313"/>
                <a:gd name="T13" fmla="*/ 150 h 734"/>
                <a:gd name="T14" fmla="*/ 391 w 1313"/>
                <a:gd name="T15" fmla="*/ 194 h 734"/>
                <a:gd name="T16" fmla="*/ 311 w 1313"/>
                <a:gd name="T17" fmla="*/ 233 h 734"/>
                <a:gd name="T18" fmla="*/ 322 w 1313"/>
                <a:gd name="T19" fmla="*/ 242 h 734"/>
                <a:gd name="T20" fmla="*/ 343 w 1313"/>
                <a:gd name="T21" fmla="*/ 219 h 734"/>
                <a:gd name="T22" fmla="*/ 348 w 1313"/>
                <a:gd name="T23" fmla="*/ 196 h 734"/>
                <a:gd name="T24" fmla="*/ 311 w 1313"/>
                <a:gd name="T25" fmla="*/ 233 h 734"/>
                <a:gd name="T26" fmla="*/ 766 w 1313"/>
                <a:gd name="T27" fmla="*/ 276 h 734"/>
                <a:gd name="T28" fmla="*/ 752 w 1313"/>
                <a:gd name="T29" fmla="*/ 281 h 734"/>
                <a:gd name="T30" fmla="*/ 745 w 1313"/>
                <a:gd name="T31" fmla="*/ 260 h 734"/>
                <a:gd name="T32" fmla="*/ 715 w 1313"/>
                <a:gd name="T33" fmla="*/ 230 h 734"/>
                <a:gd name="T34" fmla="*/ 690 w 1313"/>
                <a:gd name="T35" fmla="*/ 256 h 734"/>
                <a:gd name="T36" fmla="*/ 662 w 1313"/>
                <a:gd name="T37" fmla="*/ 263 h 734"/>
                <a:gd name="T38" fmla="*/ 697 w 1313"/>
                <a:gd name="T39" fmla="*/ 313 h 734"/>
                <a:gd name="T40" fmla="*/ 754 w 1313"/>
                <a:gd name="T41" fmla="*/ 318 h 734"/>
                <a:gd name="T42" fmla="*/ 782 w 1313"/>
                <a:gd name="T43" fmla="*/ 304 h 734"/>
                <a:gd name="T44" fmla="*/ 766 w 1313"/>
                <a:gd name="T45" fmla="*/ 276 h 734"/>
                <a:gd name="T46" fmla="*/ 899 w 1313"/>
                <a:gd name="T47" fmla="*/ 313 h 734"/>
                <a:gd name="T48" fmla="*/ 848 w 1313"/>
                <a:gd name="T49" fmla="*/ 315 h 734"/>
                <a:gd name="T50" fmla="*/ 842 w 1313"/>
                <a:gd name="T51" fmla="*/ 341 h 734"/>
                <a:gd name="T52" fmla="*/ 950 w 1313"/>
                <a:gd name="T53" fmla="*/ 320 h 734"/>
                <a:gd name="T54" fmla="*/ 899 w 1313"/>
                <a:gd name="T55" fmla="*/ 313 h 734"/>
                <a:gd name="T56" fmla="*/ 996 w 1313"/>
                <a:gd name="T57" fmla="*/ 366 h 734"/>
                <a:gd name="T58" fmla="*/ 952 w 1313"/>
                <a:gd name="T59" fmla="*/ 366 h 734"/>
                <a:gd name="T60" fmla="*/ 993 w 1313"/>
                <a:gd name="T61" fmla="*/ 389 h 734"/>
                <a:gd name="T62" fmla="*/ 1002 w 1313"/>
                <a:gd name="T63" fmla="*/ 426 h 734"/>
                <a:gd name="T64" fmla="*/ 1012 w 1313"/>
                <a:gd name="T65" fmla="*/ 430 h 734"/>
                <a:gd name="T66" fmla="*/ 1085 w 1313"/>
                <a:gd name="T67" fmla="*/ 384 h 734"/>
                <a:gd name="T68" fmla="*/ 996 w 1313"/>
                <a:gd name="T69" fmla="*/ 366 h 734"/>
                <a:gd name="T70" fmla="*/ 888 w 1313"/>
                <a:gd name="T71" fmla="*/ 375 h 734"/>
                <a:gd name="T72" fmla="*/ 906 w 1313"/>
                <a:gd name="T73" fmla="*/ 407 h 734"/>
                <a:gd name="T74" fmla="*/ 888 w 1313"/>
                <a:gd name="T75" fmla="*/ 375 h 734"/>
                <a:gd name="T76" fmla="*/ 986 w 1313"/>
                <a:gd name="T77" fmla="*/ 426 h 734"/>
                <a:gd name="T78" fmla="*/ 956 w 1313"/>
                <a:gd name="T79" fmla="*/ 444 h 734"/>
                <a:gd name="T80" fmla="*/ 989 w 1313"/>
                <a:gd name="T81" fmla="*/ 442 h 734"/>
                <a:gd name="T82" fmla="*/ 986 w 1313"/>
                <a:gd name="T83" fmla="*/ 426 h 734"/>
                <a:gd name="T84" fmla="*/ 1276 w 1313"/>
                <a:gd name="T85" fmla="*/ 566 h 734"/>
                <a:gd name="T86" fmla="*/ 1260 w 1313"/>
                <a:gd name="T87" fmla="*/ 566 h 734"/>
                <a:gd name="T88" fmla="*/ 1260 w 1313"/>
                <a:gd name="T89" fmla="*/ 545 h 734"/>
                <a:gd name="T90" fmla="*/ 1161 w 1313"/>
                <a:gd name="T91" fmla="*/ 502 h 734"/>
                <a:gd name="T92" fmla="*/ 1108 w 1313"/>
                <a:gd name="T93" fmla="*/ 479 h 734"/>
                <a:gd name="T94" fmla="*/ 1104 w 1313"/>
                <a:gd name="T95" fmla="*/ 481 h 734"/>
                <a:gd name="T96" fmla="*/ 1120 w 1313"/>
                <a:gd name="T97" fmla="*/ 531 h 734"/>
                <a:gd name="T98" fmla="*/ 1081 w 1313"/>
                <a:gd name="T99" fmla="*/ 584 h 734"/>
                <a:gd name="T100" fmla="*/ 1104 w 1313"/>
                <a:gd name="T101" fmla="*/ 628 h 734"/>
                <a:gd name="T102" fmla="*/ 1120 w 1313"/>
                <a:gd name="T103" fmla="*/ 658 h 734"/>
                <a:gd name="T104" fmla="*/ 1115 w 1313"/>
                <a:gd name="T105" fmla="*/ 697 h 734"/>
                <a:gd name="T106" fmla="*/ 1166 w 1313"/>
                <a:gd name="T107" fmla="*/ 734 h 734"/>
                <a:gd name="T108" fmla="*/ 1186 w 1313"/>
                <a:gd name="T109" fmla="*/ 697 h 734"/>
                <a:gd name="T110" fmla="*/ 1234 w 1313"/>
                <a:gd name="T111" fmla="*/ 660 h 734"/>
                <a:gd name="T112" fmla="*/ 1313 w 1313"/>
                <a:gd name="T113" fmla="*/ 605 h 734"/>
                <a:gd name="T114" fmla="*/ 1276 w 1313"/>
                <a:gd name="T115" fmla="*/ 566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3" h="734">
                  <a:moveTo>
                    <a:pt x="1" y="1"/>
                  </a:moveTo>
                  <a:cubicBezTo>
                    <a:pt x="0" y="10"/>
                    <a:pt x="2" y="17"/>
                    <a:pt x="10" y="17"/>
                  </a:cubicBezTo>
                  <a:cubicBezTo>
                    <a:pt x="15" y="15"/>
                    <a:pt x="18" y="11"/>
                    <a:pt x="17" y="3"/>
                  </a:cubicBezTo>
                  <a:cubicBezTo>
                    <a:pt x="9" y="5"/>
                    <a:pt x="8" y="0"/>
                    <a:pt x="1" y="1"/>
                  </a:cubicBezTo>
                  <a:close/>
                  <a:moveTo>
                    <a:pt x="391" y="194"/>
                  </a:moveTo>
                  <a:cubicBezTo>
                    <a:pt x="411" y="205"/>
                    <a:pt x="431" y="219"/>
                    <a:pt x="458" y="217"/>
                  </a:cubicBezTo>
                  <a:cubicBezTo>
                    <a:pt x="477" y="204"/>
                    <a:pt x="485" y="172"/>
                    <a:pt x="474" y="150"/>
                  </a:cubicBezTo>
                  <a:cubicBezTo>
                    <a:pt x="432" y="142"/>
                    <a:pt x="396" y="153"/>
                    <a:pt x="391" y="194"/>
                  </a:cubicBezTo>
                  <a:close/>
                  <a:moveTo>
                    <a:pt x="311" y="233"/>
                  </a:moveTo>
                  <a:cubicBezTo>
                    <a:pt x="314" y="237"/>
                    <a:pt x="316" y="242"/>
                    <a:pt x="322" y="242"/>
                  </a:cubicBezTo>
                  <a:cubicBezTo>
                    <a:pt x="324" y="229"/>
                    <a:pt x="332" y="222"/>
                    <a:pt x="343" y="219"/>
                  </a:cubicBezTo>
                  <a:cubicBezTo>
                    <a:pt x="340" y="207"/>
                    <a:pt x="348" y="205"/>
                    <a:pt x="348" y="196"/>
                  </a:cubicBezTo>
                  <a:cubicBezTo>
                    <a:pt x="329" y="202"/>
                    <a:pt x="315" y="212"/>
                    <a:pt x="311" y="233"/>
                  </a:cubicBezTo>
                  <a:close/>
                  <a:moveTo>
                    <a:pt x="766" y="276"/>
                  </a:moveTo>
                  <a:cubicBezTo>
                    <a:pt x="758" y="275"/>
                    <a:pt x="754" y="277"/>
                    <a:pt x="752" y="281"/>
                  </a:cubicBezTo>
                  <a:cubicBezTo>
                    <a:pt x="742" y="276"/>
                    <a:pt x="744" y="273"/>
                    <a:pt x="745" y="260"/>
                  </a:cubicBezTo>
                  <a:cubicBezTo>
                    <a:pt x="730" y="256"/>
                    <a:pt x="731" y="235"/>
                    <a:pt x="715" y="230"/>
                  </a:cubicBezTo>
                  <a:cubicBezTo>
                    <a:pt x="702" y="234"/>
                    <a:pt x="699" y="248"/>
                    <a:pt x="690" y="256"/>
                  </a:cubicBezTo>
                  <a:cubicBezTo>
                    <a:pt x="679" y="256"/>
                    <a:pt x="667" y="255"/>
                    <a:pt x="662" y="263"/>
                  </a:cubicBezTo>
                  <a:cubicBezTo>
                    <a:pt x="680" y="282"/>
                    <a:pt x="683" y="289"/>
                    <a:pt x="697" y="313"/>
                  </a:cubicBezTo>
                  <a:cubicBezTo>
                    <a:pt x="720" y="309"/>
                    <a:pt x="737" y="306"/>
                    <a:pt x="754" y="318"/>
                  </a:cubicBezTo>
                  <a:cubicBezTo>
                    <a:pt x="764" y="310"/>
                    <a:pt x="778" y="319"/>
                    <a:pt x="782" y="304"/>
                  </a:cubicBezTo>
                  <a:cubicBezTo>
                    <a:pt x="772" y="299"/>
                    <a:pt x="762" y="287"/>
                    <a:pt x="766" y="276"/>
                  </a:cubicBezTo>
                  <a:close/>
                  <a:moveTo>
                    <a:pt x="899" y="313"/>
                  </a:moveTo>
                  <a:cubicBezTo>
                    <a:pt x="894" y="326"/>
                    <a:pt x="864" y="314"/>
                    <a:pt x="848" y="315"/>
                  </a:cubicBezTo>
                  <a:cubicBezTo>
                    <a:pt x="855" y="327"/>
                    <a:pt x="839" y="327"/>
                    <a:pt x="842" y="341"/>
                  </a:cubicBezTo>
                  <a:cubicBezTo>
                    <a:pt x="883" y="332"/>
                    <a:pt x="936" y="365"/>
                    <a:pt x="950" y="320"/>
                  </a:cubicBezTo>
                  <a:cubicBezTo>
                    <a:pt x="927" y="314"/>
                    <a:pt x="913" y="329"/>
                    <a:pt x="899" y="313"/>
                  </a:cubicBezTo>
                  <a:close/>
                  <a:moveTo>
                    <a:pt x="996" y="366"/>
                  </a:moveTo>
                  <a:cubicBezTo>
                    <a:pt x="985" y="342"/>
                    <a:pt x="950" y="336"/>
                    <a:pt x="952" y="366"/>
                  </a:cubicBezTo>
                  <a:cubicBezTo>
                    <a:pt x="953" y="382"/>
                    <a:pt x="976" y="399"/>
                    <a:pt x="993" y="389"/>
                  </a:cubicBezTo>
                  <a:cubicBezTo>
                    <a:pt x="1000" y="397"/>
                    <a:pt x="999" y="414"/>
                    <a:pt x="1002" y="426"/>
                  </a:cubicBezTo>
                  <a:cubicBezTo>
                    <a:pt x="1007" y="426"/>
                    <a:pt x="1010" y="427"/>
                    <a:pt x="1012" y="430"/>
                  </a:cubicBezTo>
                  <a:cubicBezTo>
                    <a:pt x="1040" y="416"/>
                    <a:pt x="1081" y="425"/>
                    <a:pt x="1085" y="384"/>
                  </a:cubicBezTo>
                  <a:cubicBezTo>
                    <a:pt x="1052" y="374"/>
                    <a:pt x="1028" y="340"/>
                    <a:pt x="996" y="366"/>
                  </a:cubicBezTo>
                  <a:close/>
                  <a:moveTo>
                    <a:pt x="888" y="375"/>
                  </a:moveTo>
                  <a:cubicBezTo>
                    <a:pt x="896" y="383"/>
                    <a:pt x="903" y="393"/>
                    <a:pt x="906" y="407"/>
                  </a:cubicBezTo>
                  <a:cubicBezTo>
                    <a:pt x="966" y="409"/>
                    <a:pt x="914" y="342"/>
                    <a:pt x="888" y="375"/>
                  </a:cubicBezTo>
                  <a:close/>
                  <a:moveTo>
                    <a:pt x="986" y="426"/>
                  </a:moveTo>
                  <a:cubicBezTo>
                    <a:pt x="974" y="421"/>
                    <a:pt x="959" y="431"/>
                    <a:pt x="956" y="444"/>
                  </a:cubicBezTo>
                  <a:cubicBezTo>
                    <a:pt x="965" y="449"/>
                    <a:pt x="979" y="443"/>
                    <a:pt x="989" y="442"/>
                  </a:cubicBezTo>
                  <a:cubicBezTo>
                    <a:pt x="985" y="435"/>
                    <a:pt x="989" y="430"/>
                    <a:pt x="986" y="426"/>
                  </a:cubicBezTo>
                  <a:close/>
                  <a:moveTo>
                    <a:pt x="1276" y="566"/>
                  </a:moveTo>
                  <a:cubicBezTo>
                    <a:pt x="1269" y="563"/>
                    <a:pt x="1262" y="572"/>
                    <a:pt x="1260" y="566"/>
                  </a:cubicBezTo>
                  <a:cubicBezTo>
                    <a:pt x="1259" y="558"/>
                    <a:pt x="1256" y="553"/>
                    <a:pt x="1260" y="545"/>
                  </a:cubicBezTo>
                  <a:cubicBezTo>
                    <a:pt x="1235" y="524"/>
                    <a:pt x="1200" y="501"/>
                    <a:pt x="1161" y="502"/>
                  </a:cubicBezTo>
                  <a:cubicBezTo>
                    <a:pt x="1145" y="493"/>
                    <a:pt x="1129" y="474"/>
                    <a:pt x="1108" y="479"/>
                  </a:cubicBezTo>
                  <a:cubicBezTo>
                    <a:pt x="1106" y="479"/>
                    <a:pt x="1105" y="480"/>
                    <a:pt x="1104" y="481"/>
                  </a:cubicBezTo>
                  <a:cubicBezTo>
                    <a:pt x="1099" y="508"/>
                    <a:pt x="1116" y="513"/>
                    <a:pt x="1120" y="531"/>
                  </a:cubicBezTo>
                  <a:cubicBezTo>
                    <a:pt x="1109" y="551"/>
                    <a:pt x="1088" y="561"/>
                    <a:pt x="1081" y="584"/>
                  </a:cubicBezTo>
                  <a:cubicBezTo>
                    <a:pt x="1094" y="595"/>
                    <a:pt x="1097" y="612"/>
                    <a:pt x="1104" y="628"/>
                  </a:cubicBezTo>
                  <a:cubicBezTo>
                    <a:pt x="1108" y="638"/>
                    <a:pt x="1118" y="645"/>
                    <a:pt x="1120" y="658"/>
                  </a:cubicBezTo>
                  <a:cubicBezTo>
                    <a:pt x="1121" y="670"/>
                    <a:pt x="1112" y="685"/>
                    <a:pt x="1115" y="697"/>
                  </a:cubicBezTo>
                  <a:cubicBezTo>
                    <a:pt x="1121" y="723"/>
                    <a:pt x="1151" y="715"/>
                    <a:pt x="1166" y="734"/>
                  </a:cubicBezTo>
                  <a:cubicBezTo>
                    <a:pt x="1177" y="725"/>
                    <a:pt x="1185" y="715"/>
                    <a:pt x="1186" y="697"/>
                  </a:cubicBezTo>
                  <a:cubicBezTo>
                    <a:pt x="1204" y="686"/>
                    <a:pt x="1217" y="671"/>
                    <a:pt x="1234" y="660"/>
                  </a:cubicBezTo>
                  <a:cubicBezTo>
                    <a:pt x="1270" y="659"/>
                    <a:pt x="1300" y="636"/>
                    <a:pt x="1313" y="605"/>
                  </a:cubicBezTo>
                  <a:cubicBezTo>
                    <a:pt x="1295" y="597"/>
                    <a:pt x="1279" y="588"/>
                    <a:pt x="1276" y="566"/>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55" name="Georgia">
              <a:extLst>
                <a:ext uri="{FF2B5EF4-FFF2-40B4-BE49-F238E27FC236}">
                  <a16:creationId xmlns:a16="http://schemas.microsoft.com/office/drawing/2014/main" id="{C985240E-1D2F-4895-8E53-0FC4A018F0DB}"/>
                </a:ext>
              </a:extLst>
            </p:cNvPr>
            <p:cNvSpPr>
              <a:spLocks/>
            </p:cNvSpPr>
            <p:nvPr>
              <p:custDataLst>
                <p:tags r:id="rId43"/>
              </p:custDataLst>
            </p:nvPr>
          </p:nvSpPr>
          <p:spPr bwMode="auto">
            <a:xfrm>
              <a:off x="8058666" y="3637760"/>
              <a:ext cx="799134" cy="937896"/>
            </a:xfrm>
            <a:custGeom>
              <a:avLst/>
              <a:gdLst>
                <a:gd name="T0" fmla="*/ 469 w 478"/>
                <a:gd name="T1" fmla="*/ 367 h 561"/>
                <a:gd name="T2" fmla="*/ 452 w 478"/>
                <a:gd name="T3" fmla="*/ 343 h 561"/>
                <a:gd name="T4" fmla="*/ 440 w 478"/>
                <a:gd name="T5" fmla="*/ 343 h 561"/>
                <a:gd name="T6" fmla="*/ 426 w 478"/>
                <a:gd name="T7" fmla="*/ 334 h 561"/>
                <a:gd name="T8" fmla="*/ 426 w 478"/>
                <a:gd name="T9" fmla="*/ 315 h 561"/>
                <a:gd name="T10" fmla="*/ 409 w 478"/>
                <a:gd name="T11" fmla="*/ 298 h 561"/>
                <a:gd name="T12" fmla="*/ 409 w 478"/>
                <a:gd name="T13" fmla="*/ 258 h 561"/>
                <a:gd name="T14" fmla="*/ 400 w 478"/>
                <a:gd name="T15" fmla="*/ 248 h 561"/>
                <a:gd name="T16" fmla="*/ 388 w 478"/>
                <a:gd name="T17" fmla="*/ 237 h 561"/>
                <a:gd name="T18" fmla="*/ 369 w 478"/>
                <a:gd name="T19" fmla="*/ 225 h 561"/>
                <a:gd name="T20" fmla="*/ 369 w 478"/>
                <a:gd name="T21" fmla="*/ 203 h 561"/>
                <a:gd name="T22" fmla="*/ 355 w 478"/>
                <a:gd name="T23" fmla="*/ 203 h 561"/>
                <a:gd name="T24" fmla="*/ 355 w 478"/>
                <a:gd name="T25" fmla="*/ 182 h 561"/>
                <a:gd name="T26" fmla="*/ 343 w 478"/>
                <a:gd name="T27" fmla="*/ 170 h 561"/>
                <a:gd name="T28" fmla="*/ 331 w 478"/>
                <a:gd name="T29" fmla="*/ 170 h 561"/>
                <a:gd name="T30" fmla="*/ 315 w 478"/>
                <a:gd name="T31" fmla="*/ 161 h 561"/>
                <a:gd name="T32" fmla="*/ 315 w 478"/>
                <a:gd name="T33" fmla="*/ 147 h 561"/>
                <a:gd name="T34" fmla="*/ 296 w 478"/>
                <a:gd name="T35" fmla="*/ 135 h 561"/>
                <a:gd name="T36" fmla="*/ 289 w 478"/>
                <a:gd name="T37" fmla="*/ 113 h 561"/>
                <a:gd name="T38" fmla="*/ 286 w 478"/>
                <a:gd name="T39" fmla="*/ 85 h 561"/>
                <a:gd name="T40" fmla="*/ 263 w 478"/>
                <a:gd name="T41" fmla="*/ 78 h 561"/>
                <a:gd name="T42" fmla="*/ 227 w 478"/>
                <a:gd name="T43" fmla="*/ 40 h 561"/>
                <a:gd name="T44" fmla="*/ 227 w 478"/>
                <a:gd name="T45" fmla="*/ 0 h 561"/>
                <a:gd name="T46" fmla="*/ 227 w 478"/>
                <a:gd name="T47" fmla="*/ 0 h 561"/>
                <a:gd name="T48" fmla="*/ 97 w 478"/>
                <a:gd name="T49" fmla="*/ 0 h 561"/>
                <a:gd name="T50" fmla="*/ 97 w 478"/>
                <a:gd name="T51" fmla="*/ 0 h 561"/>
                <a:gd name="T52" fmla="*/ 0 w 478"/>
                <a:gd name="T53" fmla="*/ 0 h 561"/>
                <a:gd name="T54" fmla="*/ 0 w 478"/>
                <a:gd name="T55" fmla="*/ 21 h 561"/>
                <a:gd name="T56" fmla="*/ 10 w 478"/>
                <a:gd name="T57" fmla="*/ 52 h 561"/>
                <a:gd name="T58" fmla="*/ 10 w 478"/>
                <a:gd name="T59" fmla="*/ 149 h 561"/>
                <a:gd name="T60" fmla="*/ 19 w 478"/>
                <a:gd name="T61" fmla="*/ 168 h 561"/>
                <a:gd name="T62" fmla="*/ 19 w 478"/>
                <a:gd name="T63" fmla="*/ 182 h 561"/>
                <a:gd name="T64" fmla="*/ 33 w 478"/>
                <a:gd name="T65" fmla="*/ 213 h 561"/>
                <a:gd name="T66" fmla="*/ 33 w 478"/>
                <a:gd name="T67" fmla="*/ 274 h 561"/>
                <a:gd name="T68" fmla="*/ 48 w 478"/>
                <a:gd name="T69" fmla="*/ 312 h 561"/>
                <a:gd name="T70" fmla="*/ 48 w 478"/>
                <a:gd name="T71" fmla="*/ 511 h 561"/>
                <a:gd name="T72" fmla="*/ 50 w 478"/>
                <a:gd name="T73" fmla="*/ 514 h 561"/>
                <a:gd name="T74" fmla="*/ 59 w 478"/>
                <a:gd name="T75" fmla="*/ 530 h 561"/>
                <a:gd name="T76" fmla="*/ 81 w 478"/>
                <a:gd name="T77" fmla="*/ 542 h 561"/>
                <a:gd name="T78" fmla="*/ 182 w 478"/>
                <a:gd name="T79" fmla="*/ 542 h 561"/>
                <a:gd name="T80" fmla="*/ 206 w 478"/>
                <a:gd name="T81" fmla="*/ 561 h 561"/>
                <a:gd name="T82" fmla="*/ 350 w 478"/>
                <a:gd name="T83" fmla="*/ 561 h 561"/>
                <a:gd name="T84" fmla="*/ 364 w 478"/>
                <a:gd name="T85" fmla="*/ 537 h 561"/>
                <a:gd name="T86" fmla="*/ 372 w 478"/>
                <a:gd name="T87" fmla="*/ 530 h 561"/>
                <a:gd name="T88" fmla="*/ 388 w 478"/>
                <a:gd name="T89" fmla="*/ 523 h 561"/>
                <a:gd name="T90" fmla="*/ 443 w 478"/>
                <a:gd name="T91" fmla="*/ 407 h 561"/>
                <a:gd name="T92" fmla="*/ 452 w 478"/>
                <a:gd name="T93" fmla="*/ 407 h 561"/>
                <a:gd name="T94" fmla="*/ 443 w 478"/>
                <a:gd name="T95" fmla="*/ 398 h 561"/>
                <a:gd name="T96" fmla="*/ 452 w 478"/>
                <a:gd name="T97" fmla="*/ 398 h 561"/>
                <a:gd name="T98" fmla="*/ 461 w 478"/>
                <a:gd name="T99" fmla="*/ 388 h 561"/>
                <a:gd name="T100" fmla="*/ 469 w 478"/>
                <a:gd name="T101" fmla="*/ 388 h 561"/>
                <a:gd name="T102" fmla="*/ 478 w 478"/>
                <a:gd name="T103" fmla="*/ 379 h 561"/>
                <a:gd name="T104" fmla="*/ 478 w 478"/>
                <a:gd name="T105" fmla="*/ 376 h 561"/>
                <a:gd name="T106" fmla="*/ 473 w 478"/>
                <a:gd name="T107" fmla="*/ 372 h 561"/>
                <a:gd name="T108" fmla="*/ 469 w 478"/>
                <a:gd name="T109" fmla="*/ 367 h 561"/>
                <a:gd name="T110" fmla="*/ 469 w 478"/>
                <a:gd name="T111" fmla="*/ 367 h 561"/>
                <a:gd name="T112" fmla="*/ 469 w 478"/>
                <a:gd name="T113" fmla="*/ 367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8" h="561">
                  <a:moveTo>
                    <a:pt x="469" y="367"/>
                  </a:moveTo>
                  <a:lnTo>
                    <a:pt x="452" y="343"/>
                  </a:lnTo>
                  <a:lnTo>
                    <a:pt x="440" y="343"/>
                  </a:lnTo>
                  <a:lnTo>
                    <a:pt x="426" y="334"/>
                  </a:lnTo>
                  <a:lnTo>
                    <a:pt x="426" y="315"/>
                  </a:lnTo>
                  <a:lnTo>
                    <a:pt x="409" y="298"/>
                  </a:lnTo>
                  <a:lnTo>
                    <a:pt x="409" y="258"/>
                  </a:lnTo>
                  <a:lnTo>
                    <a:pt x="400" y="248"/>
                  </a:lnTo>
                  <a:lnTo>
                    <a:pt x="388" y="237"/>
                  </a:lnTo>
                  <a:lnTo>
                    <a:pt x="369" y="225"/>
                  </a:lnTo>
                  <a:lnTo>
                    <a:pt x="369" y="203"/>
                  </a:lnTo>
                  <a:lnTo>
                    <a:pt x="355" y="203"/>
                  </a:lnTo>
                  <a:lnTo>
                    <a:pt x="355" y="182"/>
                  </a:lnTo>
                  <a:lnTo>
                    <a:pt x="343" y="170"/>
                  </a:lnTo>
                  <a:lnTo>
                    <a:pt x="331" y="170"/>
                  </a:lnTo>
                  <a:lnTo>
                    <a:pt x="315" y="161"/>
                  </a:lnTo>
                  <a:lnTo>
                    <a:pt x="315" y="147"/>
                  </a:lnTo>
                  <a:lnTo>
                    <a:pt x="296" y="135"/>
                  </a:lnTo>
                  <a:lnTo>
                    <a:pt x="289" y="113"/>
                  </a:lnTo>
                  <a:lnTo>
                    <a:pt x="286" y="85"/>
                  </a:lnTo>
                  <a:lnTo>
                    <a:pt x="263" y="78"/>
                  </a:lnTo>
                  <a:lnTo>
                    <a:pt x="227" y="40"/>
                  </a:lnTo>
                  <a:lnTo>
                    <a:pt x="227" y="0"/>
                  </a:lnTo>
                  <a:lnTo>
                    <a:pt x="227" y="0"/>
                  </a:lnTo>
                  <a:lnTo>
                    <a:pt x="97" y="0"/>
                  </a:lnTo>
                  <a:lnTo>
                    <a:pt x="97" y="0"/>
                  </a:lnTo>
                  <a:lnTo>
                    <a:pt x="0" y="0"/>
                  </a:lnTo>
                  <a:lnTo>
                    <a:pt x="0" y="21"/>
                  </a:lnTo>
                  <a:lnTo>
                    <a:pt x="10" y="52"/>
                  </a:lnTo>
                  <a:lnTo>
                    <a:pt x="10" y="149"/>
                  </a:lnTo>
                  <a:lnTo>
                    <a:pt x="19" y="168"/>
                  </a:lnTo>
                  <a:lnTo>
                    <a:pt x="19" y="182"/>
                  </a:lnTo>
                  <a:lnTo>
                    <a:pt x="33" y="213"/>
                  </a:lnTo>
                  <a:lnTo>
                    <a:pt x="33" y="274"/>
                  </a:lnTo>
                  <a:lnTo>
                    <a:pt x="48" y="312"/>
                  </a:lnTo>
                  <a:lnTo>
                    <a:pt x="48" y="511"/>
                  </a:lnTo>
                  <a:lnTo>
                    <a:pt x="50" y="514"/>
                  </a:lnTo>
                  <a:lnTo>
                    <a:pt x="59" y="530"/>
                  </a:lnTo>
                  <a:lnTo>
                    <a:pt x="81" y="542"/>
                  </a:lnTo>
                  <a:lnTo>
                    <a:pt x="182" y="542"/>
                  </a:lnTo>
                  <a:lnTo>
                    <a:pt x="206" y="561"/>
                  </a:lnTo>
                  <a:lnTo>
                    <a:pt x="350" y="561"/>
                  </a:lnTo>
                  <a:lnTo>
                    <a:pt x="364" y="537"/>
                  </a:lnTo>
                  <a:lnTo>
                    <a:pt x="372" y="530"/>
                  </a:lnTo>
                  <a:lnTo>
                    <a:pt x="388" y="523"/>
                  </a:lnTo>
                  <a:lnTo>
                    <a:pt x="443" y="407"/>
                  </a:lnTo>
                  <a:lnTo>
                    <a:pt x="452" y="407"/>
                  </a:lnTo>
                  <a:lnTo>
                    <a:pt x="443" y="398"/>
                  </a:lnTo>
                  <a:lnTo>
                    <a:pt x="452" y="398"/>
                  </a:lnTo>
                  <a:lnTo>
                    <a:pt x="461" y="388"/>
                  </a:lnTo>
                  <a:lnTo>
                    <a:pt x="469" y="388"/>
                  </a:lnTo>
                  <a:lnTo>
                    <a:pt x="478" y="379"/>
                  </a:lnTo>
                  <a:lnTo>
                    <a:pt x="478" y="376"/>
                  </a:lnTo>
                  <a:lnTo>
                    <a:pt x="473" y="372"/>
                  </a:lnTo>
                  <a:lnTo>
                    <a:pt x="469" y="367"/>
                  </a:lnTo>
                  <a:lnTo>
                    <a:pt x="469" y="367"/>
                  </a:lnTo>
                  <a:lnTo>
                    <a:pt x="469" y="367"/>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56" name="Florida">
              <a:extLst>
                <a:ext uri="{FF2B5EF4-FFF2-40B4-BE49-F238E27FC236}">
                  <a16:creationId xmlns:a16="http://schemas.microsoft.com/office/drawing/2014/main" id="{A8220E90-5443-46AE-80A1-1269C87CAFEC}"/>
                </a:ext>
              </a:extLst>
            </p:cNvPr>
            <p:cNvSpPr>
              <a:spLocks/>
            </p:cNvSpPr>
            <p:nvPr>
              <p:custDataLst>
                <p:tags r:id="rId44"/>
              </p:custDataLst>
            </p:nvPr>
          </p:nvSpPr>
          <p:spPr bwMode="auto">
            <a:xfrm>
              <a:off x="7774455" y="4497080"/>
              <a:ext cx="1146875" cy="1024831"/>
            </a:xfrm>
            <a:custGeom>
              <a:avLst/>
              <a:gdLst>
                <a:gd name="T0" fmla="*/ 520 w 686"/>
                <a:gd name="T1" fmla="*/ 47 h 613"/>
                <a:gd name="T2" fmla="*/ 352 w 686"/>
                <a:gd name="T3" fmla="*/ 28 h 613"/>
                <a:gd name="T4" fmla="*/ 229 w 686"/>
                <a:gd name="T5" fmla="*/ 16 h 613"/>
                <a:gd name="T6" fmla="*/ 220 w 686"/>
                <a:gd name="T7" fmla="*/ 7 h 613"/>
                <a:gd name="T8" fmla="*/ 0 w 686"/>
                <a:gd name="T9" fmla="*/ 80 h 613"/>
                <a:gd name="T10" fmla="*/ 31 w 686"/>
                <a:gd name="T11" fmla="*/ 59 h 613"/>
                <a:gd name="T12" fmla="*/ 50 w 686"/>
                <a:gd name="T13" fmla="*/ 49 h 613"/>
                <a:gd name="T14" fmla="*/ 113 w 686"/>
                <a:gd name="T15" fmla="*/ 59 h 613"/>
                <a:gd name="T16" fmla="*/ 123 w 686"/>
                <a:gd name="T17" fmla="*/ 68 h 613"/>
                <a:gd name="T18" fmla="*/ 113 w 686"/>
                <a:gd name="T19" fmla="*/ 78 h 613"/>
                <a:gd name="T20" fmla="*/ 206 w 686"/>
                <a:gd name="T21" fmla="*/ 132 h 613"/>
                <a:gd name="T22" fmla="*/ 260 w 686"/>
                <a:gd name="T23" fmla="*/ 132 h 613"/>
                <a:gd name="T24" fmla="*/ 298 w 686"/>
                <a:gd name="T25" fmla="*/ 113 h 613"/>
                <a:gd name="T26" fmla="*/ 307 w 686"/>
                <a:gd name="T27" fmla="*/ 106 h 613"/>
                <a:gd name="T28" fmla="*/ 345 w 686"/>
                <a:gd name="T29" fmla="*/ 106 h 613"/>
                <a:gd name="T30" fmla="*/ 381 w 686"/>
                <a:gd name="T31" fmla="*/ 142 h 613"/>
                <a:gd name="T32" fmla="*/ 390 w 686"/>
                <a:gd name="T33" fmla="*/ 161 h 613"/>
                <a:gd name="T34" fmla="*/ 437 w 686"/>
                <a:gd name="T35" fmla="*/ 199 h 613"/>
                <a:gd name="T36" fmla="*/ 445 w 686"/>
                <a:gd name="T37" fmla="*/ 336 h 613"/>
                <a:gd name="T38" fmla="*/ 454 w 686"/>
                <a:gd name="T39" fmla="*/ 327 h 613"/>
                <a:gd name="T40" fmla="*/ 454 w 686"/>
                <a:gd name="T41" fmla="*/ 364 h 613"/>
                <a:gd name="T42" fmla="*/ 492 w 686"/>
                <a:gd name="T43" fmla="*/ 438 h 613"/>
                <a:gd name="T44" fmla="*/ 511 w 686"/>
                <a:gd name="T45" fmla="*/ 457 h 613"/>
                <a:gd name="T46" fmla="*/ 511 w 686"/>
                <a:gd name="T47" fmla="*/ 476 h 613"/>
                <a:gd name="T48" fmla="*/ 546 w 686"/>
                <a:gd name="T49" fmla="*/ 540 h 613"/>
                <a:gd name="T50" fmla="*/ 575 w 686"/>
                <a:gd name="T51" fmla="*/ 549 h 613"/>
                <a:gd name="T52" fmla="*/ 584 w 686"/>
                <a:gd name="T53" fmla="*/ 604 h 613"/>
                <a:gd name="T54" fmla="*/ 594 w 686"/>
                <a:gd name="T55" fmla="*/ 613 h 613"/>
                <a:gd name="T56" fmla="*/ 657 w 686"/>
                <a:gd name="T57" fmla="*/ 594 h 613"/>
                <a:gd name="T58" fmla="*/ 676 w 686"/>
                <a:gd name="T59" fmla="*/ 594 h 613"/>
                <a:gd name="T60" fmla="*/ 686 w 686"/>
                <a:gd name="T61" fmla="*/ 521 h 613"/>
                <a:gd name="T62" fmla="*/ 639 w 686"/>
                <a:gd name="T63" fmla="*/ 308 h 613"/>
                <a:gd name="T64" fmla="*/ 556 w 686"/>
                <a:gd name="T65" fmla="*/ 49 h 613"/>
                <a:gd name="T66" fmla="*/ 556 w 686"/>
                <a:gd name="T67" fmla="*/ 14 h 613"/>
                <a:gd name="T68" fmla="*/ 542 w 686"/>
                <a:gd name="T69" fmla="*/ 16 h 613"/>
                <a:gd name="T70" fmla="*/ 534 w 686"/>
                <a:gd name="T71" fmla="*/ 2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6" h="613">
                  <a:moveTo>
                    <a:pt x="534" y="23"/>
                  </a:moveTo>
                  <a:lnTo>
                    <a:pt x="520" y="47"/>
                  </a:lnTo>
                  <a:lnTo>
                    <a:pt x="376" y="47"/>
                  </a:lnTo>
                  <a:lnTo>
                    <a:pt x="352" y="28"/>
                  </a:lnTo>
                  <a:lnTo>
                    <a:pt x="251" y="28"/>
                  </a:lnTo>
                  <a:lnTo>
                    <a:pt x="229" y="16"/>
                  </a:lnTo>
                  <a:lnTo>
                    <a:pt x="220" y="0"/>
                  </a:lnTo>
                  <a:lnTo>
                    <a:pt x="220" y="7"/>
                  </a:lnTo>
                  <a:lnTo>
                    <a:pt x="0" y="7"/>
                  </a:lnTo>
                  <a:lnTo>
                    <a:pt x="0" y="80"/>
                  </a:lnTo>
                  <a:lnTo>
                    <a:pt x="21" y="78"/>
                  </a:lnTo>
                  <a:lnTo>
                    <a:pt x="31" y="59"/>
                  </a:lnTo>
                  <a:lnTo>
                    <a:pt x="40" y="59"/>
                  </a:lnTo>
                  <a:lnTo>
                    <a:pt x="50" y="49"/>
                  </a:lnTo>
                  <a:lnTo>
                    <a:pt x="50" y="68"/>
                  </a:lnTo>
                  <a:lnTo>
                    <a:pt x="113" y="59"/>
                  </a:lnTo>
                  <a:lnTo>
                    <a:pt x="123" y="59"/>
                  </a:lnTo>
                  <a:lnTo>
                    <a:pt x="123" y="68"/>
                  </a:lnTo>
                  <a:lnTo>
                    <a:pt x="113" y="68"/>
                  </a:lnTo>
                  <a:lnTo>
                    <a:pt x="113" y="78"/>
                  </a:lnTo>
                  <a:lnTo>
                    <a:pt x="187" y="106"/>
                  </a:lnTo>
                  <a:lnTo>
                    <a:pt x="206" y="132"/>
                  </a:lnTo>
                  <a:lnTo>
                    <a:pt x="215" y="142"/>
                  </a:lnTo>
                  <a:lnTo>
                    <a:pt x="260" y="132"/>
                  </a:lnTo>
                  <a:lnTo>
                    <a:pt x="279" y="113"/>
                  </a:lnTo>
                  <a:lnTo>
                    <a:pt x="298" y="113"/>
                  </a:lnTo>
                  <a:lnTo>
                    <a:pt x="298" y="106"/>
                  </a:lnTo>
                  <a:lnTo>
                    <a:pt x="307" y="106"/>
                  </a:lnTo>
                  <a:lnTo>
                    <a:pt x="317" y="106"/>
                  </a:lnTo>
                  <a:lnTo>
                    <a:pt x="345" y="106"/>
                  </a:lnTo>
                  <a:lnTo>
                    <a:pt x="371" y="142"/>
                  </a:lnTo>
                  <a:lnTo>
                    <a:pt x="381" y="142"/>
                  </a:lnTo>
                  <a:lnTo>
                    <a:pt x="381" y="161"/>
                  </a:lnTo>
                  <a:lnTo>
                    <a:pt x="390" y="161"/>
                  </a:lnTo>
                  <a:lnTo>
                    <a:pt x="419" y="189"/>
                  </a:lnTo>
                  <a:lnTo>
                    <a:pt x="437" y="199"/>
                  </a:lnTo>
                  <a:lnTo>
                    <a:pt x="445" y="208"/>
                  </a:lnTo>
                  <a:lnTo>
                    <a:pt x="445" y="336"/>
                  </a:lnTo>
                  <a:lnTo>
                    <a:pt x="454" y="336"/>
                  </a:lnTo>
                  <a:lnTo>
                    <a:pt x="454" y="327"/>
                  </a:lnTo>
                  <a:lnTo>
                    <a:pt x="464" y="327"/>
                  </a:lnTo>
                  <a:lnTo>
                    <a:pt x="454" y="364"/>
                  </a:lnTo>
                  <a:lnTo>
                    <a:pt x="464" y="383"/>
                  </a:lnTo>
                  <a:lnTo>
                    <a:pt x="492" y="438"/>
                  </a:lnTo>
                  <a:lnTo>
                    <a:pt x="511" y="428"/>
                  </a:lnTo>
                  <a:lnTo>
                    <a:pt x="511" y="457"/>
                  </a:lnTo>
                  <a:lnTo>
                    <a:pt x="520" y="457"/>
                  </a:lnTo>
                  <a:lnTo>
                    <a:pt x="511" y="476"/>
                  </a:lnTo>
                  <a:lnTo>
                    <a:pt x="539" y="530"/>
                  </a:lnTo>
                  <a:lnTo>
                    <a:pt x="546" y="540"/>
                  </a:lnTo>
                  <a:lnTo>
                    <a:pt x="565" y="540"/>
                  </a:lnTo>
                  <a:lnTo>
                    <a:pt x="575" y="549"/>
                  </a:lnTo>
                  <a:lnTo>
                    <a:pt x="584" y="587"/>
                  </a:lnTo>
                  <a:lnTo>
                    <a:pt x="584" y="604"/>
                  </a:lnTo>
                  <a:lnTo>
                    <a:pt x="594" y="604"/>
                  </a:lnTo>
                  <a:lnTo>
                    <a:pt x="594" y="613"/>
                  </a:lnTo>
                  <a:lnTo>
                    <a:pt x="631" y="613"/>
                  </a:lnTo>
                  <a:lnTo>
                    <a:pt x="657" y="594"/>
                  </a:lnTo>
                  <a:lnTo>
                    <a:pt x="667" y="604"/>
                  </a:lnTo>
                  <a:lnTo>
                    <a:pt x="676" y="594"/>
                  </a:lnTo>
                  <a:lnTo>
                    <a:pt x="667" y="587"/>
                  </a:lnTo>
                  <a:lnTo>
                    <a:pt x="686" y="521"/>
                  </a:lnTo>
                  <a:lnTo>
                    <a:pt x="686" y="428"/>
                  </a:lnTo>
                  <a:lnTo>
                    <a:pt x="639" y="308"/>
                  </a:lnTo>
                  <a:lnTo>
                    <a:pt x="639" y="263"/>
                  </a:lnTo>
                  <a:lnTo>
                    <a:pt x="556" y="49"/>
                  </a:lnTo>
                  <a:lnTo>
                    <a:pt x="556" y="40"/>
                  </a:lnTo>
                  <a:lnTo>
                    <a:pt x="556" y="14"/>
                  </a:lnTo>
                  <a:lnTo>
                    <a:pt x="558" y="9"/>
                  </a:lnTo>
                  <a:lnTo>
                    <a:pt x="542" y="16"/>
                  </a:lnTo>
                  <a:lnTo>
                    <a:pt x="534" y="23"/>
                  </a:lnTo>
                  <a:lnTo>
                    <a:pt x="534" y="23"/>
                  </a:lnTo>
                  <a:lnTo>
                    <a:pt x="534" y="23"/>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57" name="Delaware">
              <a:extLst>
                <a:ext uri="{FF2B5EF4-FFF2-40B4-BE49-F238E27FC236}">
                  <a16:creationId xmlns:a16="http://schemas.microsoft.com/office/drawing/2014/main" id="{B35CB737-D997-4445-BA0C-EF55826FAB87}"/>
                </a:ext>
              </a:extLst>
            </p:cNvPr>
            <p:cNvSpPr>
              <a:spLocks/>
            </p:cNvSpPr>
            <p:nvPr>
              <p:custDataLst>
                <p:tags r:id="rId45"/>
              </p:custDataLst>
            </p:nvPr>
          </p:nvSpPr>
          <p:spPr bwMode="auto">
            <a:xfrm>
              <a:off x="9608451" y="2888888"/>
              <a:ext cx="107288" cy="213887"/>
            </a:xfrm>
            <a:custGeom>
              <a:avLst/>
              <a:gdLst>
                <a:gd name="connsiteX0" fmla="*/ 15489 w 107288"/>
                <a:gd name="connsiteY0" fmla="*/ 0 h 213887"/>
                <a:gd name="connsiteX1" fmla="*/ 23032 w 107288"/>
                <a:gd name="connsiteY1" fmla="*/ 10620 h 213887"/>
                <a:gd name="connsiteX2" fmla="*/ 19868 w 107288"/>
                <a:gd name="connsiteY2" fmla="*/ 7727 h 213887"/>
                <a:gd name="connsiteX3" fmla="*/ 19868 w 107288"/>
                <a:gd name="connsiteY3" fmla="*/ 39444 h 213887"/>
                <a:gd name="connsiteX4" fmla="*/ 107288 w 107288"/>
                <a:gd name="connsiteY4" fmla="*/ 209923 h 213887"/>
                <a:gd name="connsiteX5" fmla="*/ 107288 w 107288"/>
                <a:gd name="connsiteY5" fmla="*/ 213887 h 213887"/>
                <a:gd name="connsiteX6" fmla="*/ 0 w 107288"/>
                <a:gd name="connsiteY6" fmla="*/ 213887 h 213887"/>
                <a:gd name="connsiteX7" fmla="*/ 0 w 107288"/>
                <a:gd name="connsiteY7" fmla="*/ 7727 h 21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288" h="213887">
                  <a:moveTo>
                    <a:pt x="15489" y="0"/>
                  </a:moveTo>
                  <a:lnTo>
                    <a:pt x="23032" y="10620"/>
                  </a:lnTo>
                  <a:lnTo>
                    <a:pt x="19868" y="7727"/>
                  </a:lnTo>
                  <a:cubicBezTo>
                    <a:pt x="19868" y="7727"/>
                    <a:pt x="19868" y="7727"/>
                    <a:pt x="19868" y="39444"/>
                  </a:cubicBezTo>
                  <a:cubicBezTo>
                    <a:pt x="19868" y="39444"/>
                    <a:pt x="19868" y="39444"/>
                    <a:pt x="107288" y="209923"/>
                  </a:cubicBezTo>
                  <a:cubicBezTo>
                    <a:pt x="107288" y="209923"/>
                    <a:pt x="107288" y="209923"/>
                    <a:pt x="107288" y="213887"/>
                  </a:cubicBezTo>
                  <a:cubicBezTo>
                    <a:pt x="107288" y="213887"/>
                    <a:pt x="107288" y="213887"/>
                    <a:pt x="0" y="213887"/>
                  </a:cubicBezTo>
                  <a:cubicBezTo>
                    <a:pt x="0" y="213887"/>
                    <a:pt x="0" y="213887"/>
                    <a:pt x="0" y="7727"/>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p>
          </p:txBody>
        </p:sp>
        <p:sp>
          <p:nvSpPr>
            <p:cNvPr id="158" name="Connecticut">
              <a:extLst>
                <a:ext uri="{FF2B5EF4-FFF2-40B4-BE49-F238E27FC236}">
                  <a16:creationId xmlns:a16="http://schemas.microsoft.com/office/drawing/2014/main" id="{E70C8810-C63C-48E9-B6E2-0515317485E4}"/>
                </a:ext>
              </a:extLst>
            </p:cNvPr>
            <p:cNvSpPr>
              <a:spLocks/>
            </p:cNvSpPr>
            <p:nvPr>
              <p:custDataLst>
                <p:tags r:id="rId46"/>
              </p:custDataLst>
            </p:nvPr>
          </p:nvSpPr>
          <p:spPr bwMode="auto">
            <a:xfrm>
              <a:off x="9984613" y="2408967"/>
              <a:ext cx="225697" cy="187245"/>
            </a:xfrm>
            <a:custGeom>
              <a:avLst/>
              <a:gdLst>
                <a:gd name="T0" fmla="*/ 57 w 57"/>
                <a:gd name="T1" fmla="*/ 0 h 47"/>
                <a:gd name="T2" fmla="*/ 57 w 57"/>
                <a:gd name="T3" fmla="*/ 0 h 47"/>
                <a:gd name="T4" fmla="*/ 8 w 57"/>
                <a:gd name="T5" fmla="*/ 0 h 47"/>
                <a:gd name="T6" fmla="*/ 7 w 57"/>
                <a:gd name="T7" fmla="*/ 31 h 47"/>
                <a:gd name="T8" fmla="*/ 7 w 57"/>
                <a:gd name="T9" fmla="*/ 32 h 47"/>
                <a:gd name="T10" fmla="*/ 0 w 57"/>
                <a:gd name="T11" fmla="*/ 37 h 47"/>
                <a:gd name="T12" fmla="*/ 0 w 57"/>
                <a:gd name="T13" fmla="*/ 47 h 47"/>
                <a:gd name="T14" fmla="*/ 8 w 57"/>
                <a:gd name="T15" fmla="*/ 45 h 47"/>
                <a:gd name="T16" fmla="*/ 12 w 57"/>
                <a:gd name="T17" fmla="*/ 41 h 47"/>
                <a:gd name="T18" fmla="*/ 16 w 57"/>
                <a:gd name="T19" fmla="*/ 37 h 47"/>
                <a:gd name="T20" fmla="*/ 28 w 57"/>
                <a:gd name="T21" fmla="*/ 41 h 47"/>
                <a:gd name="T22" fmla="*/ 56 w 57"/>
                <a:gd name="T23" fmla="*/ 36 h 47"/>
                <a:gd name="T24" fmla="*/ 57 w 57"/>
                <a:gd name="T25" fmla="*/ 35 h 47"/>
                <a:gd name="T26" fmla="*/ 57 w 57"/>
                <a:gd name="T27" fmla="*/ 1 h 47"/>
                <a:gd name="T28" fmla="*/ 57 w 57"/>
                <a:gd name="T2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47">
                  <a:moveTo>
                    <a:pt x="57" y="0"/>
                  </a:moveTo>
                  <a:cubicBezTo>
                    <a:pt x="57" y="0"/>
                    <a:pt x="57" y="0"/>
                    <a:pt x="57" y="0"/>
                  </a:cubicBezTo>
                  <a:cubicBezTo>
                    <a:pt x="8" y="0"/>
                    <a:pt x="8" y="0"/>
                    <a:pt x="8" y="0"/>
                  </a:cubicBezTo>
                  <a:cubicBezTo>
                    <a:pt x="8" y="14"/>
                    <a:pt x="7" y="28"/>
                    <a:pt x="7" y="31"/>
                  </a:cubicBezTo>
                  <a:cubicBezTo>
                    <a:pt x="7" y="32"/>
                    <a:pt x="7" y="32"/>
                    <a:pt x="7" y="32"/>
                  </a:cubicBezTo>
                  <a:cubicBezTo>
                    <a:pt x="0" y="37"/>
                    <a:pt x="0" y="37"/>
                    <a:pt x="0" y="37"/>
                  </a:cubicBezTo>
                  <a:cubicBezTo>
                    <a:pt x="0" y="47"/>
                    <a:pt x="0" y="47"/>
                    <a:pt x="0" y="47"/>
                  </a:cubicBezTo>
                  <a:cubicBezTo>
                    <a:pt x="8" y="45"/>
                    <a:pt x="8" y="45"/>
                    <a:pt x="8" y="45"/>
                  </a:cubicBezTo>
                  <a:cubicBezTo>
                    <a:pt x="12" y="41"/>
                    <a:pt x="12" y="41"/>
                    <a:pt x="12" y="41"/>
                  </a:cubicBezTo>
                  <a:cubicBezTo>
                    <a:pt x="16" y="37"/>
                    <a:pt x="16" y="37"/>
                    <a:pt x="16" y="37"/>
                  </a:cubicBezTo>
                  <a:cubicBezTo>
                    <a:pt x="28" y="41"/>
                    <a:pt x="28" y="41"/>
                    <a:pt x="28" y="41"/>
                  </a:cubicBezTo>
                  <a:cubicBezTo>
                    <a:pt x="56" y="36"/>
                    <a:pt x="56" y="36"/>
                    <a:pt x="56" y="36"/>
                  </a:cubicBezTo>
                  <a:cubicBezTo>
                    <a:pt x="57" y="35"/>
                    <a:pt x="57" y="35"/>
                    <a:pt x="57" y="35"/>
                  </a:cubicBezTo>
                  <a:cubicBezTo>
                    <a:pt x="57" y="1"/>
                    <a:pt x="57" y="1"/>
                    <a:pt x="57" y="1"/>
                  </a:cubicBezTo>
                  <a:lnTo>
                    <a:pt x="57" y="0"/>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59" name="Colorado">
              <a:extLst>
                <a:ext uri="{FF2B5EF4-FFF2-40B4-BE49-F238E27FC236}">
                  <a16:creationId xmlns:a16="http://schemas.microsoft.com/office/drawing/2014/main" id="{8FFCB493-2016-47A9-8C44-D35A1A8B6E59}"/>
                </a:ext>
              </a:extLst>
            </p:cNvPr>
            <p:cNvSpPr>
              <a:spLocks/>
            </p:cNvSpPr>
            <p:nvPr>
              <p:custDataLst>
                <p:tags r:id="rId47"/>
              </p:custDataLst>
            </p:nvPr>
          </p:nvSpPr>
          <p:spPr bwMode="auto">
            <a:xfrm>
              <a:off x="4504358" y="2449091"/>
              <a:ext cx="1063283" cy="740620"/>
            </a:xfrm>
            <a:custGeom>
              <a:avLst/>
              <a:gdLst>
                <a:gd name="T0" fmla="*/ 634 w 636"/>
                <a:gd name="T1" fmla="*/ 102 h 443"/>
                <a:gd name="T2" fmla="*/ 634 w 636"/>
                <a:gd name="T3" fmla="*/ 100 h 443"/>
                <a:gd name="T4" fmla="*/ 636 w 636"/>
                <a:gd name="T5" fmla="*/ 100 h 443"/>
                <a:gd name="T6" fmla="*/ 636 w 636"/>
                <a:gd name="T7" fmla="*/ 0 h 443"/>
                <a:gd name="T8" fmla="*/ 440 w 636"/>
                <a:gd name="T9" fmla="*/ 0 h 443"/>
                <a:gd name="T10" fmla="*/ 2 w 636"/>
                <a:gd name="T11" fmla="*/ 0 h 443"/>
                <a:gd name="T12" fmla="*/ 0 w 636"/>
                <a:gd name="T13" fmla="*/ 0 h 443"/>
                <a:gd name="T14" fmla="*/ 0 w 636"/>
                <a:gd name="T15" fmla="*/ 441 h 443"/>
                <a:gd name="T16" fmla="*/ 0 w 636"/>
                <a:gd name="T17" fmla="*/ 443 h 443"/>
                <a:gd name="T18" fmla="*/ 2 w 636"/>
                <a:gd name="T19" fmla="*/ 443 h 443"/>
                <a:gd name="T20" fmla="*/ 539 w 636"/>
                <a:gd name="T21" fmla="*/ 443 h 443"/>
                <a:gd name="T22" fmla="*/ 634 w 636"/>
                <a:gd name="T23" fmla="*/ 443 h 443"/>
                <a:gd name="T24" fmla="*/ 634 w 636"/>
                <a:gd name="T25" fmla="*/ 102 h 443"/>
                <a:gd name="T26" fmla="*/ 634 w 636"/>
                <a:gd name="T27" fmla="*/ 102 h 443"/>
                <a:gd name="T28" fmla="*/ 634 w 636"/>
                <a:gd name="T29" fmla="*/ 102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6" h="443">
                  <a:moveTo>
                    <a:pt x="634" y="102"/>
                  </a:moveTo>
                  <a:lnTo>
                    <a:pt x="634" y="100"/>
                  </a:lnTo>
                  <a:lnTo>
                    <a:pt x="636" y="100"/>
                  </a:lnTo>
                  <a:lnTo>
                    <a:pt x="636" y="0"/>
                  </a:lnTo>
                  <a:lnTo>
                    <a:pt x="440" y="0"/>
                  </a:lnTo>
                  <a:lnTo>
                    <a:pt x="2" y="0"/>
                  </a:lnTo>
                  <a:lnTo>
                    <a:pt x="0" y="0"/>
                  </a:lnTo>
                  <a:lnTo>
                    <a:pt x="0" y="441"/>
                  </a:lnTo>
                  <a:lnTo>
                    <a:pt x="0" y="443"/>
                  </a:lnTo>
                  <a:lnTo>
                    <a:pt x="2" y="443"/>
                  </a:lnTo>
                  <a:lnTo>
                    <a:pt x="539" y="443"/>
                  </a:lnTo>
                  <a:lnTo>
                    <a:pt x="634" y="443"/>
                  </a:lnTo>
                  <a:lnTo>
                    <a:pt x="634" y="102"/>
                  </a:lnTo>
                  <a:lnTo>
                    <a:pt x="634" y="102"/>
                  </a:lnTo>
                  <a:lnTo>
                    <a:pt x="634" y="102"/>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60" name="California">
              <a:extLst>
                <a:ext uri="{FF2B5EF4-FFF2-40B4-BE49-F238E27FC236}">
                  <a16:creationId xmlns:a16="http://schemas.microsoft.com/office/drawing/2014/main" id="{69BF095E-CD9F-4A6E-A0F3-7807458EF12F}"/>
                </a:ext>
              </a:extLst>
            </p:cNvPr>
            <p:cNvSpPr>
              <a:spLocks/>
            </p:cNvSpPr>
            <p:nvPr>
              <p:custDataLst>
                <p:tags r:id="rId48"/>
              </p:custDataLst>
            </p:nvPr>
          </p:nvSpPr>
          <p:spPr bwMode="auto">
            <a:xfrm>
              <a:off x="2130361" y="2223394"/>
              <a:ext cx="1546442" cy="2016225"/>
            </a:xfrm>
            <a:custGeom>
              <a:avLst/>
              <a:gdLst>
                <a:gd name="T0" fmla="*/ 387 w 391"/>
                <a:gd name="T1" fmla="*/ 493 h 509"/>
                <a:gd name="T2" fmla="*/ 387 w 391"/>
                <a:gd name="T3" fmla="*/ 471 h 509"/>
                <a:gd name="T4" fmla="*/ 391 w 391"/>
                <a:gd name="T5" fmla="*/ 459 h 509"/>
                <a:gd name="T6" fmla="*/ 391 w 391"/>
                <a:gd name="T7" fmla="*/ 455 h 509"/>
                <a:gd name="T8" fmla="*/ 384 w 391"/>
                <a:gd name="T9" fmla="*/ 439 h 509"/>
                <a:gd name="T10" fmla="*/ 384 w 391"/>
                <a:gd name="T11" fmla="*/ 421 h 509"/>
                <a:gd name="T12" fmla="*/ 384 w 391"/>
                <a:gd name="T13" fmla="*/ 411 h 509"/>
                <a:gd name="T14" fmla="*/ 386 w 391"/>
                <a:gd name="T15" fmla="*/ 400 h 509"/>
                <a:gd name="T16" fmla="*/ 387 w 391"/>
                <a:gd name="T17" fmla="*/ 390 h 509"/>
                <a:gd name="T18" fmla="*/ 386 w 391"/>
                <a:gd name="T19" fmla="*/ 357 h 509"/>
                <a:gd name="T20" fmla="*/ 169 w 391"/>
                <a:gd name="T21" fmla="*/ 142 h 509"/>
                <a:gd name="T22" fmla="*/ 0 w 391"/>
                <a:gd name="T23" fmla="*/ 0 h 509"/>
                <a:gd name="T24" fmla="*/ 15 w 391"/>
                <a:gd name="T25" fmla="*/ 80 h 509"/>
                <a:gd name="T26" fmla="*/ 4 w 391"/>
                <a:gd name="T27" fmla="*/ 123 h 509"/>
                <a:gd name="T28" fmla="*/ 11 w 391"/>
                <a:gd name="T29" fmla="*/ 139 h 509"/>
                <a:gd name="T30" fmla="*/ 27 w 391"/>
                <a:gd name="T31" fmla="*/ 170 h 509"/>
                <a:gd name="T32" fmla="*/ 35 w 391"/>
                <a:gd name="T33" fmla="*/ 209 h 509"/>
                <a:gd name="T34" fmla="*/ 58 w 391"/>
                <a:gd name="T35" fmla="*/ 236 h 509"/>
                <a:gd name="T36" fmla="*/ 58 w 391"/>
                <a:gd name="T37" fmla="*/ 248 h 509"/>
                <a:gd name="T38" fmla="*/ 70 w 391"/>
                <a:gd name="T39" fmla="*/ 252 h 509"/>
                <a:gd name="T40" fmla="*/ 74 w 391"/>
                <a:gd name="T41" fmla="*/ 252 h 509"/>
                <a:gd name="T42" fmla="*/ 78 w 391"/>
                <a:gd name="T43" fmla="*/ 240 h 509"/>
                <a:gd name="T44" fmla="*/ 97 w 391"/>
                <a:gd name="T45" fmla="*/ 244 h 509"/>
                <a:gd name="T46" fmla="*/ 86 w 391"/>
                <a:gd name="T47" fmla="*/ 248 h 509"/>
                <a:gd name="T48" fmla="*/ 86 w 391"/>
                <a:gd name="T49" fmla="*/ 256 h 509"/>
                <a:gd name="T50" fmla="*/ 93 w 391"/>
                <a:gd name="T51" fmla="*/ 271 h 509"/>
                <a:gd name="T52" fmla="*/ 82 w 391"/>
                <a:gd name="T53" fmla="*/ 260 h 509"/>
                <a:gd name="T54" fmla="*/ 78 w 391"/>
                <a:gd name="T55" fmla="*/ 263 h 509"/>
                <a:gd name="T56" fmla="*/ 89 w 391"/>
                <a:gd name="T57" fmla="*/ 299 h 509"/>
                <a:gd name="T58" fmla="*/ 105 w 391"/>
                <a:gd name="T59" fmla="*/ 306 h 509"/>
                <a:gd name="T60" fmla="*/ 97 w 391"/>
                <a:gd name="T61" fmla="*/ 318 h 509"/>
                <a:gd name="T62" fmla="*/ 136 w 391"/>
                <a:gd name="T63" fmla="*/ 369 h 509"/>
                <a:gd name="T64" fmla="*/ 140 w 391"/>
                <a:gd name="T65" fmla="*/ 381 h 509"/>
                <a:gd name="T66" fmla="*/ 148 w 391"/>
                <a:gd name="T67" fmla="*/ 388 h 509"/>
                <a:gd name="T68" fmla="*/ 148 w 391"/>
                <a:gd name="T69" fmla="*/ 396 h 509"/>
                <a:gd name="T70" fmla="*/ 152 w 391"/>
                <a:gd name="T71" fmla="*/ 416 h 509"/>
                <a:gd name="T72" fmla="*/ 179 w 391"/>
                <a:gd name="T73" fmla="*/ 423 h 509"/>
                <a:gd name="T74" fmla="*/ 187 w 391"/>
                <a:gd name="T75" fmla="*/ 420 h 509"/>
                <a:gd name="T76" fmla="*/ 203 w 391"/>
                <a:gd name="T77" fmla="*/ 431 h 509"/>
                <a:gd name="T78" fmla="*/ 222 w 391"/>
                <a:gd name="T79" fmla="*/ 439 h 509"/>
                <a:gd name="T80" fmla="*/ 226 w 391"/>
                <a:gd name="T81" fmla="*/ 435 h 509"/>
                <a:gd name="T82" fmla="*/ 234 w 391"/>
                <a:gd name="T83" fmla="*/ 443 h 509"/>
                <a:gd name="T84" fmla="*/ 246 w 391"/>
                <a:gd name="T85" fmla="*/ 455 h 509"/>
                <a:gd name="T86" fmla="*/ 281 w 391"/>
                <a:gd name="T87" fmla="*/ 486 h 509"/>
                <a:gd name="T88" fmla="*/ 285 w 391"/>
                <a:gd name="T89" fmla="*/ 509 h 509"/>
                <a:gd name="T90" fmla="*/ 374 w 391"/>
                <a:gd name="T91" fmla="*/ 505 h 509"/>
                <a:gd name="T92" fmla="*/ 387 w 391"/>
                <a:gd name="T93" fmla="*/ 503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1" h="509">
                  <a:moveTo>
                    <a:pt x="388" y="495"/>
                  </a:moveTo>
                  <a:cubicBezTo>
                    <a:pt x="388" y="495"/>
                    <a:pt x="387" y="494"/>
                    <a:pt x="387" y="493"/>
                  </a:cubicBezTo>
                  <a:cubicBezTo>
                    <a:pt x="386" y="489"/>
                    <a:pt x="387" y="481"/>
                    <a:pt x="387" y="481"/>
                  </a:cubicBezTo>
                  <a:cubicBezTo>
                    <a:pt x="387" y="481"/>
                    <a:pt x="389" y="474"/>
                    <a:pt x="387" y="471"/>
                  </a:cubicBezTo>
                  <a:cubicBezTo>
                    <a:pt x="386" y="470"/>
                    <a:pt x="387" y="468"/>
                    <a:pt x="389" y="465"/>
                  </a:cubicBezTo>
                  <a:cubicBezTo>
                    <a:pt x="390" y="463"/>
                    <a:pt x="391" y="461"/>
                    <a:pt x="391" y="459"/>
                  </a:cubicBezTo>
                  <a:cubicBezTo>
                    <a:pt x="391" y="458"/>
                    <a:pt x="391" y="457"/>
                    <a:pt x="391" y="456"/>
                  </a:cubicBezTo>
                  <a:cubicBezTo>
                    <a:pt x="391" y="455"/>
                    <a:pt x="391" y="455"/>
                    <a:pt x="391" y="455"/>
                  </a:cubicBezTo>
                  <a:cubicBezTo>
                    <a:pt x="391" y="449"/>
                    <a:pt x="391" y="449"/>
                    <a:pt x="391" y="449"/>
                  </a:cubicBezTo>
                  <a:cubicBezTo>
                    <a:pt x="384" y="439"/>
                    <a:pt x="384" y="439"/>
                    <a:pt x="384" y="439"/>
                  </a:cubicBezTo>
                  <a:cubicBezTo>
                    <a:pt x="384" y="422"/>
                    <a:pt x="384" y="422"/>
                    <a:pt x="384" y="422"/>
                  </a:cubicBezTo>
                  <a:cubicBezTo>
                    <a:pt x="384" y="421"/>
                    <a:pt x="384" y="421"/>
                    <a:pt x="384" y="421"/>
                  </a:cubicBezTo>
                  <a:cubicBezTo>
                    <a:pt x="383" y="421"/>
                    <a:pt x="383" y="421"/>
                    <a:pt x="383" y="421"/>
                  </a:cubicBezTo>
                  <a:cubicBezTo>
                    <a:pt x="383" y="420"/>
                    <a:pt x="382" y="420"/>
                    <a:pt x="384" y="411"/>
                  </a:cubicBezTo>
                  <a:cubicBezTo>
                    <a:pt x="386" y="401"/>
                    <a:pt x="386" y="401"/>
                    <a:pt x="386" y="401"/>
                  </a:cubicBezTo>
                  <a:cubicBezTo>
                    <a:pt x="386" y="400"/>
                    <a:pt x="386" y="400"/>
                    <a:pt x="386" y="400"/>
                  </a:cubicBezTo>
                  <a:cubicBezTo>
                    <a:pt x="385" y="399"/>
                    <a:pt x="385" y="399"/>
                    <a:pt x="385" y="399"/>
                  </a:cubicBezTo>
                  <a:cubicBezTo>
                    <a:pt x="385" y="399"/>
                    <a:pt x="384" y="398"/>
                    <a:pt x="387" y="390"/>
                  </a:cubicBezTo>
                  <a:cubicBezTo>
                    <a:pt x="391" y="378"/>
                    <a:pt x="391" y="378"/>
                    <a:pt x="391" y="378"/>
                  </a:cubicBezTo>
                  <a:cubicBezTo>
                    <a:pt x="386" y="357"/>
                    <a:pt x="386" y="357"/>
                    <a:pt x="386" y="357"/>
                  </a:cubicBezTo>
                  <a:cubicBezTo>
                    <a:pt x="386" y="357"/>
                    <a:pt x="386" y="357"/>
                    <a:pt x="386" y="357"/>
                  </a:cubicBezTo>
                  <a:cubicBezTo>
                    <a:pt x="169" y="142"/>
                    <a:pt x="169" y="142"/>
                    <a:pt x="169" y="142"/>
                  </a:cubicBezTo>
                  <a:cubicBezTo>
                    <a:pt x="169" y="0"/>
                    <a:pt x="169" y="0"/>
                    <a:pt x="169" y="0"/>
                  </a:cubicBezTo>
                  <a:cubicBezTo>
                    <a:pt x="0" y="0"/>
                    <a:pt x="0" y="0"/>
                    <a:pt x="0" y="0"/>
                  </a:cubicBezTo>
                  <a:cubicBezTo>
                    <a:pt x="0" y="2"/>
                    <a:pt x="0" y="2"/>
                    <a:pt x="0" y="2"/>
                  </a:cubicBezTo>
                  <a:cubicBezTo>
                    <a:pt x="15" y="80"/>
                    <a:pt x="15" y="80"/>
                    <a:pt x="15" y="80"/>
                  </a:cubicBezTo>
                  <a:cubicBezTo>
                    <a:pt x="15" y="107"/>
                    <a:pt x="15" y="107"/>
                    <a:pt x="15" y="107"/>
                  </a:cubicBezTo>
                  <a:cubicBezTo>
                    <a:pt x="4" y="123"/>
                    <a:pt x="4" y="123"/>
                    <a:pt x="4" y="123"/>
                  </a:cubicBezTo>
                  <a:cubicBezTo>
                    <a:pt x="7" y="135"/>
                    <a:pt x="7" y="135"/>
                    <a:pt x="7" y="135"/>
                  </a:cubicBezTo>
                  <a:cubicBezTo>
                    <a:pt x="11" y="139"/>
                    <a:pt x="11" y="139"/>
                    <a:pt x="11" y="139"/>
                  </a:cubicBezTo>
                  <a:cubicBezTo>
                    <a:pt x="27" y="166"/>
                    <a:pt x="27" y="166"/>
                    <a:pt x="27" y="166"/>
                  </a:cubicBezTo>
                  <a:cubicBezTo>
                    <a:pt x="27" y="170"/>
                    <a:pt x="27" y="170"/>
                    <a:pt x="27" y="170"/>
                  </a:cubicBezTo>
                  <a:cubicBezTo>
                    <a:pt x="27" y="181"/>
                    <a:pt x="27" y="181"/>
                    <a:pt x="27" y="181"/>
                  </a:cubicBezTo>
                  <a:cubicBezTo>
                    <a:pt x="35" y="209"/>
                    <a:pt x="35" y="209"/>
                    <a:pt x="35" y="209"/>
                  </a:cubicBezTo>
                  <a:cubicBezTo>
                    <a:pt x="54" y="232"/>
                    <a:pt x="54" y="232"/>
                    <a:pt x="54" y="232"/>
                  </a:cubicBezTo>
                  <a:cubicBezTo>
                    <a:pt x="58" y="236"/>
                    <a:pt x="58" y="236"/>
                    <a:pt x="58" y="236"/>
                  </a:cubicBezTo>
                  <a:cubicBezTo>
                    <a:pt x="58" y="244"/>
                    <a:pt x="58" y="244"/>
                    <a:pt x="58" y="244"/>
                  </a:cubicBezTo>
                  <a:cubicBezTo>
                    <a:pt x="58" y="248"/>
                    <a:pt x="58" y="248"/>
                    <a:pt x="58" y="248"/>
                  </a:cubicBezTo>
                  <a:cubicBezTo>
                    <a:pt x="66" y="252"/>
                    <a:pt x="66" y="252"/>
                    <a:pt x="66" y="252"/>
                  </a:cubicBezTo>
                  <a:cubicBezTo>
                    <a:pt x="70" y="252"/>
                    <a:pt x="70" y="252"/>
                    <a:pt x="70" y="252"/>
                  </a:cubicBezTo>
                  <a:cubicBezTo>
                    <a:pt x="74" y="256"/>
                    <a:pt x="74" y="256"/>
                    <a:pt x="74" y="256"/>
                  </a:cubicBezTo>
                  <a:cubicBezTo>
                    <a:pt x="74" y="252"/>
                    <a:pt x="74" y="252"/>
                    <a:pt x="74" y="252"/>
                  </a:cubicBezTo>
                  <a:cubicBezTo>
                    <a:pt x="78" y="252"/>
                    <a:pt x="78" y="252"/>
                    <a:pt x="78" y="252"/>
                  </a:cubicBezTo>
                  <a:cubicBezTo>
                    <a:pt x="78" y="240"/>
                    <a:pt x="78" y="240"/>
                    <a:pt x="78" y="240"/>
                  </a:cubicBezTo>
                  <a:cubicBezTo>
                    <a:pt x="86" y="240"/>
                    <a:pt x="86" y="240"/>
                    <a:pt x="86" y="240"/>
                  </a:cubicBezTo>
                  <a:cubicBezTo>
                    <a:pt x="97" y="244"/>
                    <a:pt x="97" y="244"/>
                    <a:pt x="97" y="244"/>
                  </a:cubicBezTo>
                  <a:cubicBezTo>
                    <a:pt x="89" y="248"/>
                    <a:pt x="89" y="248"/>
                    <a:pt x="89" y="248"/>
                  </a:cubicBezTo>
                  <a:cubicBezTo>
                    <a:pt x="86" y="248"/>
                    <a:pt x="86" y="248"/>
                    <a:pt x="86" y="248"/>
                  </a:cubicBezTo>
                  <a:cubicBezTo>
                    <a:pt x="82" y="252"/>
                    <a:pt x="82" y="252"/>
                    <a:pt x="82" y="252"/>
                  </a:cubicBezTo>
                  <a:cubicBezTo>
                    <a:pt x="86" y="256"/>
                    <a:pt x="86" y="256"/>
                    <a:pt x="86" y="256"/>
                  </a:cubicBezTo>
                  <a:cubicBezTo>
                    <a:pt x="93" y="267"/>
                    <a:pt x="93" y="267"/>
                    <a:pt x="93" y="267"/>
                  </a:cubicBezTo>
                  <a:cubicBezTo>
                    <a:pt x="93" y="271"/>
                    <a:pt x="93" y="271"/>
                    <a:pt x="93" y="271"/>
                  </a:cubicBezTo>
                  <a:cubicBezTo>
                    <a:pt x="82" y="263"/>
                    <a:pt x="82" y="263"/>
                    <a:pt x="82" y="263"/>
                  </a:cubicBezTo>
                  <a:cubicBezTo>
                    <a:pt x="82" y="260"/>
                    <a:pt x="82" y="260"/>
                    <a:pt x="82" y="260"/>
                  </a:cubicBezTo>
                  <a:cubicBezTo>
                    <a:pt x="78" y="260"/>
                    <a:pt x="78" y="260"/>
                    <a:pt x="78" y="260"/>
                  </a:cubicBezTo>
                  <a:cubicBezTo>
                    <a:pt x="78" y="263"/>
                    <a:pt x="78" y="263"/>
                    <a:pt x="78" y="263"/>
                  </a:cubicBezTo>
                  <a:cubicBezTo>
                    <a:pt x="82" y="291"/>
                    <a:pt x="82" y="291"/>
                    <a:pt x="82" y="291"/>
                  </a:cubicBezTo>
                  <a:cubicBezTo>
                    <a:pt x="89" y="299"/>
                    <a:pt x="89" y="299"/>
                    <a:pt x="89" y="299"/>
                  </a:cubicBezTo>
                  <a:cubicBezTo>
                    <a:pt x="101" y="299"/>
                    <a:pt x="101" y="299"/>
                    <a:pt x="101" y="299"/>
                  </a:cubicBezTo>
                  <a:cubicBezTo>
                    <a:pt x="105" y="306"/>
                    <a:pt x="105" y="306"/>
                    <a:pt x="105" y="306"/>
                  </a:cubicBezTo>
                  <a:cubicBezTo>
                    <a:pt x="105" y="314"/>
                    <a:pt x="105" y="314"/>
                    <a:pt x="105" y="314"/>
                  </a:cubicBezTo>
                  <a:cubicBezTo>
                    <a:pt x="97" y="318"/>
                    <a:pt x="97" y="318"/>
                    <a:pt x="97" y="318"/>
                  </a:cubicBezTo>
                  <a:cubicBezTo>
                    <a:pt x="101" y="326"/>
                    <a:pt x="101" y="326"/>
                    <a:pt x="101" y="326"/>
                  </a:cubicBezTo>
                  <a:cubicBezTo>
                    <a:pt x="136" y="369"/>
                    <a:pt x="136" y="369"/>
                    <a:pt x="136" y="369"/>
                  </a:cubicBezTo>
                  <a:cubicBezTo>
                    <a:pt x="140" y="373"/>
                    <a:pt x="140" y="373"/>
                    <a:pt x="140" y="373"/>
                  </a:cubicBezTo>
                  <a:cubicBezTo>
                    <a:pt x="140" y="381"/>
                    <a:pt x="140" y="381"/>
                    <a:pt x="140" y="381"/>
                  </a:cubicBezTo>
                  <a:cubicBezTo>
                    <a:pt x="148" y="384"/>
                    <a:pt x="148" y="384"/>
                    <a:pt x="148" y="384"/>
                  </a:cubicBezTo>
                  <a:cubicBezTo>
                    <a:pt x="148" y="388"/>
                    <a:pt x="148" y="388"/>
                    <a:pt x="148" y="388"/>
                  </a:cubicBezTo>
                  <a:cubicBezTo>
                    <a:pt x="152" y="392"/>
                    <a:pt x="152" y="392"/>
                    <a:pt x="152" y="392"/>
                  </a:cubicBezTo>
                  <a:cubicBezTo>
                    <a:pt x="148" y="396"/>
                    <a:pt x="148" y="396"/>
                    <a:pt x="148" y="396"/>
                  </a:cubicBezTo>
                  <a:cubicBezTo>
                    <a:pt x="152" y="412"/>
                    <a:pt x="152" y="412"/>
                    <a:pt x="152" y="412"/>
                  </a:cubicBezTo>
                  <a:cubicBezTo>
                    <a:pt x="152" y="416"/>
                    <a:pt x="152" y="416"/>
                    <a:pt x="152" y="416"/>
                  </a:cubicBezTo>
                  <a:cubicBezTo>
                    <a:pt x="171" y="420"/>
                    <a:pt x="171" y="420"/>
                    <a:pt x="171" y="420"/>
                  </a:cubicBezTo>
                  <a:cubicBezTo>
                    <a:pt x="179" y="423"/>
                    <a:pt x="179" y="423"/>
                    <a:pt x="179" y="423"/>
                  </a:cubicBezTo>
                  <a:cubicBezTo>
                    <a:pt x="183" y="420"/>
                    <a:pt x="183" y="420"/>
                    <a:pt x="183" y="420"/>
                  </a:cubicBezTo>
                  <a:cubicBezTo>
                    <a:pt x="187" y="420"/>
                    <a:pt x="187" y="420"/>
                    <a:pt x="187" y="420"/>
                  </a:cubicBezTo>
                  <a:cubicBezTo>
                    <a:pt x="199" y="427"/>
                    <a:pt x="199" y="427"/>
                    <a:pt x="199" y="427"/>
                  </a:cubicBezTo>
                  <a:cubicBezTo>
                    <a:pt x="203" y="431"/>
                    <a:pt x="203" y="431"/>
                    <a:pt x="203" y="431"/>
                  </a:cubicBezTo>
                  <a:cubicBezTo>
                    <a:pt x="218" y="439"/>
                    <a:pt x="218" y="439"/>
                    <a:pt x="218" y="439"/>
                  </a:cubicBezTo>
                  <a:cubicBezTo>
                    <a:pt x="222" y="439"/>
                    <a:pt x="222" y="439"/>
                    <a:pt x="222" y="439"/>
                  </a:cubicBezTo>
                  <a:cubicBezTo>
                    <a:pt x="222" y="435"/>
                    <a:pt x="222" y="435"/>
                    <a:pt x="222" y="435"/>
                  </a:cubicBezTo>
                  <a:cubicBezTo>
                    <a:pt x="226" y="435"/>
                    <a:pt x="226" y="435"/>
                    <a:pt x="226" y="435"/>
                  </a:cubicBezTo>
                  <a:cubicBezTo>
                    <a:pt x="230" y="439"/>
                    <a:pt x="230" y="439"/>
                    <a:pt x="230" y="439"/>
                  </a:cubicBezTo>
                  <a:cubicBezTo>
                    <a:pt x="234" y="443"/>
                    <a:pt x="234" y="443"/>
                    <a:pt x="234" y="443"/>
                  </a:cubicBezTo>
                  <a:cubicBezTo>
                    <a:pt x="238" y="451"/>
                    <a:pt x="238" y="451"/>
                    <a:pt x="238" y="451"/>
                  </a:cubicBezTo>
                  <a:cubicBezTo>
                    <a:pt x="246" y="455"/>
                    <a:pt x="246" y="455"/>
                    <a:pt x="246" y="455"/>
                  </a:cubicBezTo>
                  <a:cubicBezTo>
                    <a:pt x="277" y="478"/>
                    <a:pt x="277" y="478"/>
                    <a:pt x="277" y="478"/>
                  </a:cubicBezTo>
                  <a:cubicBezTo>
                    <a:pt x="281" y="486"/>
                    <a:pt x="281" y="486"/>
                    <a:pt x="281" y="486"/>
                  </a:cubicBezTo>
                  <a:cubicBezTo>
                    <a:pt x="281" y="490"/>
                    <a:pt x="281" y="490"/>
                    <a:pt x="281" y="490"/>
                  </a:cubicBezTo>
                  <a:cubicBezTo>
                    <a:pt x="285" y="509"/>
                    <a:pt x="285" y="509"/>
                    <a:pt x="285" y="509"/>
                  </a:cubicBezTo>
                  <a:cubicBezTo>
                    <a:pt x="370" y="502"/>
                    <a:pt x="370" y="502"/>
                    <a:pt x="370" y="502"/>
                  </a:cubicBezTo>
                  <a:cubicBezTo>
                    <a:pt x="374" y="505"/>
                    <a:pt x="374" y="505"/>
                    <a:pt x="374" y="505"/>
                  </a:cubicBezTo>
                  <a:cubicBezTo>
                    <a:pt x="383" y="509"/>
                    <a:pt x="383" y="509"/>
                    <a:pt x="383" y="509"/>
                  </a:cubicBezTo>
                  <a:cubicBezTo>
                    <a:pt x="387" y="503"/>
                    <a:pt x="387" y="503"/>
                    <a:pt x="387" y="503"/>
                  </a:cubicBezTo>
                  <a:cubicBezTo>
                    <a:pt x="390" y="499"/>
                    <a:pt x="389" y="498"/>
                    <a:pt x="388" y="495"/>
                  </a:cubicBezTo>
                  <a:close/>
                </a:path>
              </a:pathLst>
            </a:cu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61" name="Arkansas">
              <a:extLst>
                <a:ext uri="{FF2B5EF4-FFF2-40B4-BE49-F238E27FC236}">
                  <a16:creationId xmlns:a16="http://schemas.microsoft.com/office/drawing/2014/main" id="{561A9CB7-D47E-4133-B74B-819E1148A1C4}"/>
                </a:ext>
              </a:extLst>
            </p:cNvPr>
            <p:cNvSpPr>
              <a:spLocks/>
            </p:cNvSpPr>
            <p:nvPr>
              <p:custDataLst>
                <p:tags r:id="rId49"/>
              </p:custDataLst>
            </p:nvPr>
          </p:nvSpPr>
          <p:spPr bwMode="auto">
            <a:xfrm>
              <a:off x="6691110" y="3348534"/>
              <a:ext cx="750651" cy="685450"/>
            </a:xfrm>
            <a:custGeom>
              <a:avLst/>
              <a:gdLst>
                <a:gd name="T0" fmla="*/ 159 w 190"/>
                <a:gd name="T1" fmla="*/ 69 h 173"/>
                <a:gd name="T2" fmla="*/ 163 w 190"/>
                <a:gd name="T3" fmla="*/ 65 h 173"/>
                <a:gd name="T4" fmla="*/ 163 w 190"/>
                <a:gd name="T5" fmla="*/ 59 h 173"/>
                <a:gd name="T6" fmla="*/ 171 w 190"/>
                <a:gd name="T7" fmla="*/ 53 h 173"/>
                <a:gd name="T8" fmla="*/ 174 w 190"/>
                <a:gd name="T9" fmla="*/ 45 h 173"/>
                <a:gd name="T10" fmla="*/ 179 w 190"/>
                <a:gd name="T11" fmla="*/ 41 h 173"/>
                <a:gd name="T12" fmla="*/ 177 w 190"/>
                <a:gd name="T13" fmla="*/ 39 h 173"/>
                <a:gd name="T14" fmla="*/ 180 w 190"/>
                <a:gd name="T15" fmla="*/ 39 h 173"/>
                <a:gd name="T16" fmla="*/ 180 w 190"/>
                <a:gd name="T17" fmla="*/ 37 h 173"/>
                <a:gd name="T18" fmla="*/ 180 w 190"/>
                <a:gd name="T19" fmla="*/ 35 h 173"/>
                <a:gd name="T20" fmla="*/ 180 w 190"/>
                <a:gd name="T21" fmla="*/ 34 h 173"/>
                <a:gd name="T22" fmla="*/ 181 w 190"/>
                <a:gd name="T23" fmla="*/ 32 h 173"/>
                <a:gd name="T24" fmla="*/ 183 w 190"/>
                <a:gd name="T25" fmla="*/ 28 h 173"/>
                <a:gd name="T26" fmla="*/ 183 w 190"/>
                <a:gd name="T27" fmla="*/ 24 h 173"/>
                <a:gd name="T28" fmla="*/ 183 w 190"/>
                <a:gd name="T29" fmla="*/ 23 h 173"/>
                <a:gd name="T30" fmla="*/ 186 w 190"/>
                <a:gd name="T31" fmla="*/ 21 h 173"/>
                <a:gd name="T32" fmla="*/ 187 w 190"/>
                <a:gd name="T33" fmla="*/ 19 h 173"/>
                <a:gd name="T34" fmla="*/ 190 w 190"/>
                <a:gd name="T35" fmla="*/ 16 h 173"/>
                <a:gd name="T36" fmla="*/ 166 w 190"/>
                <a:gd name="T37" fmla="*/ 16 h 173"/>
                <a:gd name="T38" fmla="*/ 166 w 190"/>
                <a:gd name="T39" fmla="*/ 0 h 173"/>
                <a:gd name="T40" fmla="*/ 0 w 190"/>
                <a:gd name="T41" fmla="*/ 0 h 173"/>
                <a:gd name="T42" fmla="*/ 0 w 190"/>
                <a:gd name="T43" fmla="*/ 34 h 173"/>
                <a:gd name="T44" fmla="*/ 6 w 190"/>
                <a:gd name="T45" fmla="*/ 38 h 173"/>
                <a:gd name="T46" fmla="*/ 12 w 190"/>
                <a:gd name="T47" fmla="*/ 44 h 173"/>
                <a:gd name="T48" fmla="*/ 12 w 190"/>
                <a:gd name="T49" fmla="*/ 139 h 173"/>
                <a:gd name="T50" fmla="*/ 12 w 190"/>
                <a:gd name="T51" fmla="*/ 139 h 173"/>
                <a:gd name="T52" fmla="*/ 21 w 190"/>
                <a:gd name="T53" fmla="*/ 142 h 173"/>
                <a:gd name="T54" fmla="*/ 21 w 190"/>
                <a:gd name="T55" fmla="*/ 173 h 173"/>
                <a:gd name="T56" fmla="*/ 124 w 190"/>
                <a:gd name="T57" fmla="*/ 173 h 173"/>
                <a:gd name="T58" fmla="*/ 124 w 190"/>
                <a:gd name="T59" fmla="*/ 173 h 173"/>
                <a:gd name="T60" fmla="*/ 124 w 190"/>
                <a:gd name="T61" fmla="*/ 172 h 173"/>
                <a:gd name="T62" fmla="*/ 127 w 190"/>
                <a:gd name="T63" fmla="*/ 163 h 173"/>
                <a:gd name="T64" fmla="*/ 127 w 190"/>
                <a:gd name="T65" fmla="*/ 163 h 173"/>
                <a:gd name="T66" fmla="*/ 127 w 190"/>
                <a:gd name="T67" fmla="*/ 162 h 173"/>
                <a:gd name="T68" fmla="*/ 127 w 190"/>
                <a:gd name="T69" fmla="*/ 161 h 173"/>
                <a:gd name="T70" fmla="*/ 128 w 190"/>
                <a:gd name="T71" fmla="*/ 159 h 173"/>
                <a:gd name="T72" fmla="*/ 128 w 190"/>
                <a:gd name="T73" fmla="*/ 159 h 173"/>
                <a:gd name="T74" fmla="*/ 129 w 190"/>
                <a:gd name="T75" fmla="*/ 159 h 173"/>
                <a:gd name="T76" fmla="*/ 130 w 190"/>
                <a:gd name="T77" fmla="*/ 159 h 173"/>
                <a:gd name="T78" fmla="*/ 130 w 190"/>
                <a:gd name="T79" fmla="*/ 157 h 173"/>
                <a:gd name="T80" fmla="*/ 129 w 190"/>
                <a:gd name="T81" fmla="*/ 148 h 173"/>
                <a:gd name="T82" fmla="*/ 127 w 190"/>
                <a:gd name="T83" fmla="*/ 136 h 173"/>
                <a:gd name="T84" fmla="*/ 127 w 190"/>
                <a:gd name="T85" fmla="*/ 132 h 173"/>
                <a:gd name="T86" fmla="*/ 134 w 190"/>
                <a:gd name="T87" fmla="*/ 123 h 173"/>
                <a:gd name="T88" fmla="*/ 134 w 190"/>
                <a:gd name="T89" fmla="*/ 123 h 173"/>
                <a:gd name="T90" fmla="*/ 135 w 190"/>
                <a:gd name="T91" fmla="*/ 123 h 173"/>
                <a:gd name="T92" fmla="*/ 135 w 190"/>
                <a:gd name="T93" fmla="*/ 123 h 173"/>
                <a:gd name="T94" fmla="*/ 136 w 190"/>
                <a:gd name="T95" fmla="*/ 123 h 173"/>
                <a:gd name="T96" fmla="*/ 137 w 190"/>
                <a:gd name="T97" fmla="*/ 122 h 173"/>
                <a:gd name="T98" fmla="*/ 140 w 190"/>
                <a:gd name="T99" fmla="*/ 119 h 173"/>
                <a:gd name="T100" fmla="*/ 140 w 190"/>
                <a:gd name="T101" fmla="*/ 119 h 173"/>
                <a:gd name="T102" fmla="*/ 140 w 190"/>
                <a:gd name="T103" fmla="*/ 119 h 173"/>
                <a:gd name="T104" fmla="*/ 142 w 190"/>
                <a:gd name="T105" fmla="*/ 117 h 173"/>
                <a:gd name="T106" fmla="*/ 147 w 190"/>
                <a:gd name="T107" fmla="*/ 108 h 173"/>
                <a:gd name="T108" fmla="*/ 147 w 190"/>
                <a:gd name="T109" fmla="*/ 108 h 173"/>
                <a:gd name="T110" fmla="*/ 147 w 190"/>
                <a:gd name="T111" fmla="*/ 89 h 173"/>
                <a:gd name="T112" fmla="*/ 154 w 190"/>
                <a:gd name="T113" fmla="*/ 83 h 173"/>
                <a:gd name="T114" fmla="*/ 155 w 190"/>
                <a:gd name="T115" fmla="*/ 78 h 173"/>
                <a:gd name="T116" fmla="*/ 157 w 190"/>
                <a:gd name="T117" fmla="*/ 73 h 173"/>
                <a:gd name="T118" fmla="*/ 157 w 190"/>
                <a:gd name="T119" fmla="*/ 73 h 173"/>
                <a:gd name="T120" fmla="*/ 159 w 190"/>
                <a:gd name="T121" fmla="*/ 6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0" h="173">
                  <a:moveTo>
                    <a:pt x="159" y="69"/>
                  </a:moveTo>
                  <a:cubicBezTo>
                    <a:pt x="163" y="65"/>
                    <a:pt x="163" y="65"/>
                    <a:pt x="163" y="65"/>
                  </a:cubicBezTo>
                  <a:cubicBezTo>
                    <a:pt x="163" y="59"/>
                    <a:pt x="163" y="59"/>
                    <a:pt x="163" y="59"/>
                  </a:cubicBezTo>
                  <a:cubicBezTo>
                    <a:pt x="171" y="53"/>
                    <a:pt x="171" y="53"/>
                    <a:pt x="171" y="53"/>
                  </a:cubicBezTo>
                  <a:cubicBezTo>
                    <a:pt x="174" y="45"/>
                    <a:pt x="174" y="45"/>
                    <a:pt x="174" y="45"/>
                  </a:cubicBezTo>
                  <a:cubicBezTo>
                    <a:pt x="179" y="41"/>
                    <a:pt x="179" y="41"/>
                    <a:pt x="179" y="41"/>
                  </a:cubicBezTo>
                  <a:cubicBezTo>
                    <a:pt x="177" y="39"/>
                    <a:pt x="177" y="39"/>
                    <a:pt x="177" y="39"/>
                  </a:cubicBezTo>
                  <a:cubicBezTo>
                    <a:pt x="180" y="39"/>
                    <a:pt x="180" y="39"/>
                    <a:pt x="180" y="39"/>
                  </a:cubicBezTo>
                  <a:cubicBezTo>
                    <a:pt x="180" y="38"/>
                    <a:pt x="180" y="38"/>
                    <a:pt x="180" y="37"/>
                  </a:cubicBezTo>
                  <a:cubicBezTo>
                    <a:pt x="180" y="36"/>
                    <a:pt x="180" y="35"/>
                    <a:pt x="180" y="35"/>
                  </a:cubicBezTo>
                  <a:cubicBezTo>
                    <a:pt x="180" y="34"/>
                    <a:pt x="180" y="34"/>
                    <a:pt x="180" y="34"/>
                  </a:cubicBezTo>
                  <a:cubicBezTo>
                    <a:pt x="181" y="32"/>
                    <a:pt x="181" y="32"/>
                    <a:pt x="181" y="32"/>
                  </a:cubicBezTo>
                  <a:cubicBezTo>
                    <a:pt x="183" y="28"/>
                    <a:pt x="183" y="28"/>
                    <a:pt x="183" y="28"/>
                  </a:cubicBezTo>
                  <a:cubicBezTo>
                    <a:pt x="183" y="24"/>
                    <a:pt x="183" y="24"/>
                    <a:pt x="183" y="24"/>
                  </a:cubicBezTo>
                  <a:cubicBezTo>
                    <a:pt x="183" y="23"/>
                    <a:pt x="183" y="23"/>
                    <a:pt x="183" y="23"/>
                  </a:cubicBezTo>
                  <a:cubicBezTo>
                    <a:pt x="183" y="23"/>
                    <a:pt x="185" y="22"/>
                    <a:pt x="186" y="21"/>
                  </a:cubicBezTo>
                  <a:cubicBezTo>
                    <a:pt x="187" y="19"/>
                    <a:pt x="187" y="19"/>
                    <a:pt x="187" y="19"/>
                  </a:cubicBezTo>
                  <a:cubicBezTo>
                    <a:pt x="188" y="18"/>
                    <a:pt x="189" y="17"/>
                    <a:pt x="190" y="16"/>
                  </a:cubicBezTo>
                  <a:cubicBezTo>
                    <a:pt x="166" y="16"/>
                    <a:pt x="166" y="16"/>
                    <a:pt x="166" y="16"/>
                  </a:cubicBezTo>
                  <a:cubicBezTo>
                    <a:pt x="166" y="0"/>
                    <a:pt x="166" y="0"/>
                    <a:pt x="166" y="0"/>
                  </a:cubicBezTo>
                  <a:cubicBezTo>
                    <a:pt x="0" y="0"/>
                    <a:pt x="0" y="0"/>
                    <a:pt x="0" y="0"/>
                  </a:cubicBezTo>
                  <a:cubicBezTo>
                    <a:pt x="0" y="34"/>
                    <a:pt x="0" y="34"/>
                    <a:pt x="0" y="34"/>
                  </a:cubicBezTo>
                  <a:cubicBezTo>
                    <a:pt x="6" y="38"/>
                    <a:pt x="6" y="38"/>
                    <a:pt x="6" y="38"/>
                  </a:cubicBezTo>
                  <a:cubicBezTo>
                    <a:pt x="12" y="44"/>
                    <a:pt x="12" y="44"/>
                    <a:pt x="12" y="44"/>
                  </a:cubicBezTo>
                  <a:cubicBezTo>
                    <a:pt x="12" y="139"/>
                    <a:pt x="12" y="139"/>
                    <a:pt x="12" y="139"/>
                  </a:cubicBezTo>
                  <a:cubicBezTo>
                    <a:pt x="12" y="139"/>
                    <a:pt x="12" y="139"/>
                    <a:pt x="12" y="139"/>
                  </a:cubicBezTo>
                  <a:cubicBezTo>
                    <a:pt x="21" y="142"/>
                    <a:pt x="21" y="142"/>
                    <a:pt x="21" y="142"/>
                  </a:cubicBezTo>
                  <a:cubicBezTo>
                    <a:pt x="21" y="173"/>
                    <a:pt x="21" y="173"/>
                    <a:pt x="21" y="173"/>
                  </a:cubicBezTo>
                  <a:cubicBezTo>
                    <a:pt x="124" y="173"/>
                    <a:pt x="124" y="173"/>
                    <a:pt x="124" y="173"/>
                  </a:cubicBezTo>
                  <a:cubicBezTo>
                    <a:pt x="124" y="173"/>
                    <a:pt x="124" y="173"/>
                    <a:pt x="124" y="173"/>
                  </a:cubicBezTo>
                  <a:cubicBezTo>
                    <a:pt x="124" y="172"/>
                    <a:pt x="124" y="172"/>
                    <a:pt x="124" y="172"/>
                  </a:cubicBezTo>
                  <a:cubicBezTo>
                    <a:pt x="126" y="166"/>
                    <a:pt x="127" y="164"/>
                    <a:pt x="127" y="163"/>
                  </a:cubicBezTo>
                  <a:cubicBezTo>
                    <a:pt x="127" y="163"/>
                    <a:pt x="127" y="163"/>
                    <a:pt x="127" y="163"/>
                  </a:cubicBezTo>
                  <a:cubicBezTo>
                    <a:pt x="127" y="162"/>
                    <a:pt x="127" y="162"/>
                    <a:pt x="127" y="162"/>
                  </a:cubicBezTo>
                  <a:cubicBezTo>
                    <a:pt x="127" y="162"/>
                    <a:pt x="127" y="162"/>
                    <a:pt x="127" y="161"/>
                  </a:cubicBezTo>
                  <a:cubicBezTo>
                    <a:pt x="128" y="160"/>
                    <a:pt x="128" y="160"/>
                    <a:pt x="128" y="159"/>
                  </a:cubicBezTo>
                  <a:cubicBezTo>
                    <a:pt x="128" y="159"/>
                    <a:pt x="128" y="159"/>
                    <a:pt x="128" y="159"/>
                  </a:cubicBezTo>
                  <a:cubicBezTo>
                    <a:pt x="129" y="159"/>
                    <a:pt x="129" y="159"/>
                    <a:pt x="129" y="159"/>
                  </a:cubicBezTo>
                  <a:cubicBezTo>
                    <a:pt x="130" y="159"/>
                    <a:pt x="130" y="159"/>
                    <a:pt x="130" y="159"/>
                  </a:cubicBezTo>
                  <a:cubicBezTo>
                    <a:pt x="130" y="157"/>
                    <a:pt x="130" y="157"/>
                    <a:pt x="130" y="157"/>
                  </a:cubicBezTo>
                  <a:cubicBezTo>
                    <a:pt x="130" y="154"/>
                    <a:pt x="129" y="151"/>
                    <a:pt x="129" y="148"/>
                  </a:cubicBezTo>
                  <a:cubicBezTo>
                    <a:pt x="129" y="148"/>
                    <a:pt x="128" y="141"/>
                    <a:pt x="127" y="136"/>
                  </a:cubicBezTo>
                  <a:cubicBezTo>
                    <a:pt x="127" y="132"/>
                    <a:pt x="127" y="132"/>
                    <a:pt x="127" y="132"/>
                  </a:cubicBezTo>
                  <a:cubicBezTo>
                    <a:pt x="129" y="129"/>
                    <a:pt x="133" y="125"/>
                    <a:pt x="134" y="123"/>
                  </a:cubicBezTo>
                  <a:cubicBezTo>
                    <a:pt x="134" y="123"/>
                    <a:pt x="134" y="123"/>
                    <a:pt x="134" y="123"/>
                  </a:cubicBezTo>
                  <a:cubicBezTo>
                    <a:pt x="135" y="123"/>
                    <a:pt x="135" y="123"/>
                    <a:pt x="135" y="123"/>
                  </a:cubicBezTo>
                  <a:cubicBezTo>
                    <a:pt x="135" y="123"/>
                    <a:pt x="135" y="123"/>
                    <a:pt x="135" y="123"/>
                  </a:cubicBezTo>
                  <a:cubicBezTo>
                    <a:pt x="136" y="123"/>
                    <a:pt x="136" y="123"/>
                    <a:pt x="136" y="123"/>
                  </a:cubicBezTo>
                  <a:cubicBezTo>
                    <a:pt x="137" y="122"/>
                    <a:pt x="137" y="122"/>
                    <a:pt x="137" y="122"/>
                  </a:cubicBezTo>
                  <a:cubicBezTo>
                    <a:pt x="139" y="120"/>
                    <a:pt x="139" y="119"/>
                    <a:pt x="140" y="119"/>
                  </a:cubicBezTo>
                  <a:cubicBezTo>
                    <a:pt x="140" y="119"/>
                    <a:pt x="140" y="119"/>
                    <a:pt x="140" y="119"/>
                  </a:cubicBezTo>
                  <a:cubicBezTo>
                    <a:pt x="140" y="119"/>
                    <a:pt x="140" y="119"/>
                    <a:pt x="140" y="119"/>
                  </a:cubicBezTo>
                  <a:cubicBezTo>
                    <a:pt x="142" y="117"/>
                    <a:pt x="142" y="117"/>
                    <a:pt x="142" y="117"/>
                  </a:cubicBezTo>
                  <a:cubicBezTo>
                    <a:pt x="145" y="112"/>
                    <a:pt x="147" y="108"/>
                    <a:pt x="147" y="108"/>
                  </a:cubicBezTo>
                  <a:cubicBezTo>
                    <a:pt x="147" y="108"/>
                    <a:pt x="147" y="108"/>
                    <a:pt x="147" y="108"/>
                  </a:cubicBezTo>
                  <a:cubicBezTo>
                    <a:pt x="147" y="89"/>
                    <a:pt x="147" y="89"/>
                    <a:pt x="147" y="89"/>
                  </a:cubicBezTo>
                  <a:cubicBezTo>
                    <a:pt x="154" y="83"/>
                    <a:pt x="154" y="83"/>
                    <a:pt x="154" y="83"/>
                  </a:cubicBezTo>
                  <a:cubicBezTo>
                    <a:pt x="155" y="78"/>
                    <a:pt x="155" y="78"/>
                    <a:pt x="155" y="78"/>
                  </a:cubicBezTo>
                  <a:cubicBezTo>
                    <a:pt x="157" y="73"/>
                    <a:pt x="157" y="73"/>
                    <a:pt x="157" y="73"/>
                  </a:cubicBezTo>
                  <a:cubicBezTo>
                    <a:pt x="157" y="73"/>
                    <a:pt x="157" y="73"/>
                    <a:pt x="157" y="73"/>
                  </a:cubicBezTo>
                  <a:lnTo>
                    <a:pt x="159" y="69"/>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62" name="Arizona">
              <a:extLst>
                <a:ext uri="{FF2B5EF4-FFF2-40B4-BE49-F238E27FC236}">
                  <a16:creationId xmlns:a16="http://schemas.microsoft.com/office/drawing/2014/main" id="{C20E0488-61ED-4382-B625-4F6779C1E12A}"/>
                </a:ext>
              </a:extLst>
            </p:cNvPr>
            <p:cNvSpPr>
              <a:spLocks/>
            </p:cNvSpPr>
            <p:nvPr>
              <p:custDataLst>
                <p:tags r:id="rId50"/>
              </p:custDataLst>
            </p:nvPr>
          </p:nvSpPr>
          <p:spPr bwMode="auto">
            <a:xfrm>
              <a:off x="3629992" y="3189710"/>
              <a:ext cx="874366" cy="1252199"/>
            </a:xfrm>
            <a:custGeom>
              <a:avLst/>
              <a:gdLst>
                <a:gd name="T0" fmla="*/ 24 w 221"/>
                <a:gd name="T1" fmla="*/ 0 h 316"/>
                <a:gd name="T2" fmla="*/ 24 w 221"/>
                <a:gd name="T3" fmla="*/ 57 h 316"/>
                <a:gd name="T4" fmla="*/ 4 w 221"/>
                <a:gd name="T5" fmla="*/ 44 h 316"/>
                <a:gd name="T6" fmla="*/ 0 w 221"/>
                <a:gd name="T7" fmla="*/ 66 h 316"/>
                <a:gd name="T8" fmla="*/ 7 w 221"/>
                <a:gd name="T9" fmla="*/ 73 h 316"/>
                <a:gd name="T10" fmla="*/ 10 w 221"/>
                <a:gd name="T11" fmla="*/ 79 h 316"/>
                <a:gd name="T12" fmla="*/ 7 w 221"/>
                <a:gd name="T13" fmla="*/ 82 h 316"/>
                <a:gd name="T14" fmla="*/ 7 w 221"/>
                <a:gd name="T15" fmla="*/ 113 h 316"/>
                <a:gd name="T16" fmla="*/ 12 w 221"/>
                <a:gd name="T17" fmla="*/ 134 h 316"/>
                <a:gd name="T18" fmla="*/ 8 w 221"/>
                <a:gd name="T19" fmla="*/ 146 h 316"/>
                <a:gd name="T20" fmla="*/ 6 w 221"/>
                <a:gd name="T21" fmla="*/ 155 h 316"/>
                <a:gd name="T22" fmla="*/ 7 w 221"/>
                <a:gd name="T23" fmla="*/ 156 h 316"/>
                <a:gd name="T24" fmla="*/ 7 w 221"/>
                <a:gd name="T25" fmla="*/ 157 h 316"/>
                <a:gd name="T26" fmla="*/ 5 w 221"/>
                <a:gd name="T27" fmla="*/ 167 h 316"/>
                <a:gd name="T28" fmla="*/ 4 w 221"/>
                <a:gd name="T29" fmla="*/ 177 h 316"/>
                <a:gd name="T30" fmla="*/ 5 w 221"/>
                <a:gd name="T31" fmla="*/ 177 h 316"/>
                <a:gd name="T32" fmla="*/ 5 w 221"/>
                <a:gd name="T33" fmla="*/ 178 h 316"/>
                <a:gd name="T34" fmla="*/ 5 w 221"/>
                <a:gd name="T35" fmla="*/ 195 h 316"/>
                <a:gd name="T36" fmla="*/ 12 w 221"/>
                <a:gd name="T37" fmla="*/ 205 h 316"/>
                <a:gd name="T38" fmla="*/ 12 w 221"/>
                <a:gd name="T39" fmla="*/ 211 h 316"/>
                <a:gd name="T40" fmla="*/ 12 w 221"/>
                <a:gd name="T41" fmla="*/ 212 h 316"/>
                <a:gd name="T42" fmla="*/ 12 w 221"/>
                <a:gd name="T43" fmla="*/ 215 h 316"/>
                <a:gd name="T44" fmla="*/ 10 w 221"/>
                <a:gd name="T45" fmla="*/ 221 h 316"/>
                <a:gd name="T46" fmla="*/ 8 w 221"/>
                <a:gd name="T47" fmla="*/ 227 h 316"/>
                <a:gd name="T48" fmla="*/ 8 w 221"/>
                <a:gd name="T49" fmla="*/ 237 h 316"/>
                <a:gd name="T50" fmla="*/ 8 w 221"/>
                <a:gd name="T51" fmla="*/ 249 h 316"/>
                <a:gd name="T52" fmla="*/ 9 w 221"/>
                <a:gd name="T53" fmla="*/ 251 h 316"/>
                <a:gd name="T54" fmla="*/ 8 w 221"/>
                <a:gd name="T55" fmla="*/ 259 h 316"/>
                <a:gd name="T56" fmla="*/ 4 w 221"/>
                <a:gd name="T57" fmla="*/ 265 h 316"/>
                <a:gd name="T58" fmla="*/ 144 w 221"/>
                <a:gd name="T59" fmla="*/ 316 h 316"/>
                <a:gd name="T60" fmla="*/ 221 w 221"/>
                <a:gd name="T61" fmla="*/ 316 h 316"/>
                <a:gd name="T62" fmla="*/ 221 w 221"/>
                <a:gd name="T63" fmla="*/ 0 h 316"/>
                <a:gd name="T64" fmla="*/ 24 w 221"/>
                <a:gd name="T65"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1" h="316">
                  <a:moveTo>
                    <a:pt x="24" y="0"/>
                  </a:moveTo>
                  <a:cubicBezTo>
                    <a:pt x="24" y="57"/>
                    <a:pt x="24" y="57"/>
                    <a:pt x="24" y="57"/>
                  </a:cubicBezTo>
                  <a:cubicBezTo>
                    <a:pt x="4" y="44"/>
                    <a:pt x="4" y="44"/>
                    <a:pt x="4" y="44"/>
                  </a:cubicBezTo>
                  <a:cubicBezTo>
                    <a:pt x="0" y="66"/>
                    <a:pt x="0" y="66"/>
                    <a:pt x="0" y="66"/>
                  </a:cubicBezTo>
                  <a:cubicBezTo>
                    <a:pt x="7" y="73"/>
                    <a:pt x="7" y="73"/>
                    <a:pt x="7" y="73"/>
                  </a:cubicBezTo>
                  <a:cubicBezTo>
                    <a:pt x="10" y="75"/>
                    <a:pt x="11" y="77"/>
                    <a:pt x="10" y="79"/>
                  </a:cubicBezTo>
                  <a:cubicBezTo>
                    <a:pt x="10" y="81"/>
                    <a:pt x="8" y="82"/>
                    <a:pt x="7" y="82"/>
                  </a:cubicBezTo>
                  <a:cubicBezTo>
                    <a:pt x="7" y="113"/>
                    <a:pt x="7" y="113"/>
                    <a:pt x="7" y="113"/>
                  </a:cubicBezTo>
                  <a:cubicBezTo>
                    <a:pt x="12" y="134"/>
                    <a:pt x="12" y="134"/>
                    <a:pt x="12" y="134"/>
                  </a:cubicBezTo>
                  <a:cubicBezTo>
                    <a:pt x="8" y="146"/>
                    <a:pt x="8" y="146"/>
                    <a:pt x="8" y="146"/>
                  </a:cubicBezTo>
                  <a:cubicBezTo>
                    <a:pt x="5" y="154"/>
                    <a:pt x="6" y="155"/>
                    <a:pt x="6" y="155"/>
                  </a:cubicBezTo>
                  <a:cubicBezTo>
                    <a:pt x="7" y="156"/>
                    <a:pt x="7" y="156"/>
                    <a:pt x="7" y="156"/>
                  </a:cubicBezTo>
                  <a:cubicBezTo>
                    <a:pt x="7" y="157"/>
                    <a:pt x="7" y="157"/>
                    <a:pt x="7" y="157"/>
                  </a:cubicBezTo>
                  <a:cubicBezTo>
                    <a:pt x="5" y="167"/>
                    <a:pt x="5" y="167"/>
                    <a:pt x="5" y="167"/>
                  </a:cubicBezTo>
                  <a:cubicBezTo>
                    <a:pt x="3" y="176"/>
                    <a:pt x="4" y="176"/>
                    <a:pt x="4" y="177"/>
                  </a:cubicBezTo>
                  <a:cubicBezTo>
                    <a:pt x="5" y="177"/>
                    <a:pt x="5" y="177"/>
                    <a:pt x="5" y="177"/>
                  </a:cubicBezTo>
                  <a:cubicBezTo>
                    <a:pt x="5" y="178"/>
                    <a:pt x="5" y="178"/>
                    <a:pt x="5" y="178"/>
                  </a:cubicBezTo>
                  <a:cubicBezTo>
                    <a:pt x="5" y="195"/>
                    <a:pt x="5" y="195"/>
                    <a:pt x="5" y="195"/>
                  </a:cubicBezTo>
                  <a:cubicBezTo>
                    <a:pt x="12" y="205"/>
                    <a:pt x="12" y="205"/>
                    <a:pt x="12" y="205"/>
                  </a:cubicBezTo>
                  <a:cubicBezTo>
                    <a:pt x="12" y="211"/>
                    <a:pt x="12" y="211"/>
                    <a:pt x="12" y="211"/>
                  </a:cubicBezTo>
                  <a:cubicBezTo>
                    <a:pt x="12" y="212"/>
                    <a:pt x="12" y="212"/>
                    <a:pt x="12" y="212"/>
                  </a:cubicBezTo>
                  <a:cubicBezTo>
                    <a:pt x="12" y="213"/>
                    <a:pt x="12" y="214"/>
                    <a:pt x="12" y="215"/>
                  </a:cubicBezTo>
                  <a:cubicBezTo>
                    <a:pt x="12" y="217"/>
                    <a:pt x="11" y="219"/>
                    <a:pt x="10" y="221"/>
                  </a:cubicBezTo>
                  <a:cubicBezTo>
                    <a:pt x="8" y="224"/>
                    <a:pt x="7" y="226"/>
                    <a:pt x="8" y="227"/>
                  </a:cubicBezTo>
                  <a:cubicBezTo>
                    <a:pt x="10" y="230"/>
                    <a:pt x="8" y="237"/>
                    <a:pt x="8" y="237"/>
                  </a:cubicBezTo>
                  <a:cubicBezTo>
                    <a:pt x="8" y="237"/>
                    <a:pt x="7" y="245"/>
                    <a:pt x="8" y="249"/>
                  </a:cubicBezTo>
                  <a:cubicBezTo>
                    <a:pt x="8" y="250"/>
                    <a:pt x="9" y="251"/>
                    <a:pt x="9" y="251"/>
                  </a:cubicBezTo>
                  <a:cubicBezTo>
                    <a:pt x="10" y="254"/>
                    <a:pt x="11" y="255"/>
                    <a:pt x="8" y="259"/>
                  </a:cubicBezTo>
                  <a:cubicBezTo>
                    <a:pt x="4" y="265"/>
                    <a:pt x="4" y="265"/>
                    <a:pt x="4" y="265"/>
                  </a:cubicBezTo>
                  <a:cubicBezTo>
                    <a:pt x="144" y="316"/>
                    <a:pt x="144" y="316"/>
                    <a:pt x="144" y="316"/>
                  </a:cubicBezTo>
                  <a:cubicBezTo>
                    <a:pt x="221" y="316"/>
                    <a:pt x="221" y="316"/>
                    <a:pt x="221" y="316"/>
                  </a:cubicBezTo>
                  <a:cubicBezTo>
                    <a:pt x="221" y="0"/>
                    <a:pt x="221" y="0"/>
                    <a:pt x="221" y="0"/>
                  </a:cubicBezTo>
                  <a:lnTo>
                    <a:pt x="24" y="0"/>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63" name="Alaska">
              <a:extLst>
                <a:ext uri="{FF2B5EF4-FFF2-40B4-BE49-F238E27FC236}">
                  <a16:creationId xmlns:a16="http://schemas.microsoft.com/office/drawing/2014/main" id="{7961564C-97E2-4B93-8939-B89275271DE0}"/>
                </a:ext>
              </a:extLst>
            </p:cNvPr>
            <p:cNvSpPr>
              <a:spLocks noEditPoints="1"/>
            </p:cNvSpPr>
            <p:nvPr>
              <p:custDataLst>
                <p:tags r:id="rId51"/>
              </p:custDataLst>
            </p:nvPr>
          </p:nvSpPr>
          <p:spPr bwMode="auto">
            <a:xfrm>
              <a:off x="1121697" y="4480864"/>
              <a:ext cx="2664367" cy="1598204"/>
            </a:xfrm>
            <a:custGeom>
              <a:avLst/>
              <a:gdLst>
                <a:gd name="T0" fmla="*/ 317 w 1083"/>
                <a:gd name="T1" fmla="*/ 272 h 650"/>
                <a:gd name="T2" fmla="*/ 649 w 1083"/>
                <a:gd name="T3" fmla="*/ 394 h 650"/>
                <a:gd name="T4" fmla="*/ 712 w 1083"/>
                <a:gd name="T5" fmla="*/ 422 h 650"/>
                <a:gd name="T6" fmla="*/ 422 w 1083"/>
                <a:gd name="T7" fmla="*/ 600 h 650"/>
                <a:gd name="T8" fmla="*/ 0 w 1083"/>
                <a:gd name="T9" fmla="*/ 621 h 650"/>
                <a:gd name="T10" fmla="*/ 372 w 1083"/>
                <a:gd name="T11" fmla="*/ 618 h 650"/>
                <a:gd name="T12" fmla="*/ 29 w 1083"/>
                <a:gd name="T13" fmla="*/ 623 h 650"/>
                <a:gd name="T14" fmla="*/ 29 w 1083"/>
                <a:gd name="T15" fmla="*/ 635 h 650"/>
                <a:gd name="T16" fmla="*/ 101 w 1083"/>
                <a:gd name="T17" fmla="*/ 627 h 650"/>
                <a:gd name="T18" fmla="*/ 240 w 1083"/>
                <a:gd name="T19" fmla="*/ 636 h 650"/>
                <a:gd name="T20" fmla="*/ 199 w 1083"/>
                <a:gd name="T21" fmla="*/ 641 h 650"/>
                <a:gd name="T22" fmla="*/ 612 w 1083"/>
                <a:gd name="T23" fmla="*/ 498 h 650"/>
                <a:gd name="T24" fmla="*/ 585 w 1083"/>
                <a:gd name="T25" fmla="*/ 508 h 650"/>
                <a:gd name="T26" fmla="*/ 560 w 1083"/>
                <a:gd name="T27" fmla="*/ 546 h 650"/>
                <a:gd name="T28" fmla="*/ 593 w 1083"/>
                <a:gd name="T29" fmla="*/ 535 h 650"/>
                <a:gd name="T30" fmla="*/ 609 w 1083"/>
                <a:gd name="T31" fmla="*/ 504 h 650"/>
                <a:gd name="T32" fmla="*/ 998 w 1083"/>
                <a:gd name="T33" fmla="*/ 540 h 650"/>
                <a:gd name="T34" fmla="*/ 1027 w 1083"/>
                <a:gd name="T35" fmla="*/ 591 h 650"/>
                <a:gd name="T36" fmla="*/ 1046 w 1083"/>
                <a:gd name="T37" fmla="*/ 586 h 650"/>
                <a:gd name="T38" fmla="*/ 981 w 1083"/>
                <a:gd name="T39" fmla="*/ 456 h 650"/>
                <a:gd name="T40" fmla="*/ 858 w 1083"/>
                <a:gd name="T41" fmla="*/ 405 h 650"/>
                <a:gd name="T42" fmla="*/ 734 w 1083"/>
                <a:gd name="T43" fmla="*/ 53 h 650"/>
                <a:gd name="T44" fmla="*/ 618 w 1083"/>
                <a:gd name="T45" fmla="*/ 24 h 650"/>
                <a:gd name="T46" fmla="*/ 572 w 1083"/>
                <a:gd name="T47" fmla="*/ 2 h 650"/>
                <a:gd name="T48" fmla="*/ 445 w 1083"/>
                <a:gd name="T49" fmla="*/ 120 h 650"/>
                <a:gd name="T50" fmla="*/ 461 w 1083"/>
                <a:gd name="T51" fmla="*/ 188 h 650"/>
                <a:gd name="T52" fmla="*/ 389 w 1083"/>
                <a:gd name="T53" fmla="*/ 220 h 650"/>
                <a:gd name="T54" fmla="*/ 465 w 1083"/>
                <a:gd name="T55" fmla="*/ 254 h 650"/>
                <a:gd name="T56" fmla="*/ 395 w 1083"/>
                <a:gd name="T57" fmla="*/ 310 h 650"/>
                <a:gd name="T58" fmla="*/ 374 w 1083"/>
                <a:gd name="T59" fmla="*/ 363 h 650"/>
                <a:gd name="T60" fmla="*/ 421 w 1083"/>
                <a:gd name="T61" fmla="*/ 408 h 650"/>
                <a:gd name="T62" fmla="*/ 456 w 1083"/>
                <a:gd name="T63" fmla="*/ 465 h 650"/>
                <a:gd name="T64" fmla="*/ 499 w 1083"/>
                <a:gd name="T65" fmla="*/ 518 h 650"/>
                <a:gd name="T66" fmla="*/ 429 w 1083"/>
                <a:gd name="T67" fmla="*/ 573 h 650"/>
                <a:gd name="T68" fmla="*/ 383 w 1083"/>
                <a:gd name="T69" fmla="*/ 585 h 650"/>
                <a:gd name="T70" fmla="*/ 363 w 1083"/>
                <a:gd name="T71" fmla="*/ 607 h 650"/>
                <a:gd name="T72" fmla="*/ 391 w 1083"/>
                <a:gd name="T73" fmla="*/ 597 h 650"/>
                <a:gd name="T74" fmla="*/ 446 w 1083"/>
                <a:gd name="T75" fmla="*/ 579 h 650"/>
                <a:gd name="T76" fmla="*/ 480 w 1083"/>
                <a:gd name="T77" fmla="*/ 569 h 650"/>
                <a:gd name="T78" fmla="*/ 506 w 1083"/>
                <a:gd name="T79" fmla="*/ 550 h 650"/>
                <a:gd name="T80" fmla="*/ 541 w 1083"/>
                <a:gd name="T81" fmla="*/ 514 h 650"/>
                <a:gd name="T82" fmla="*/ 589 w 1083"/>
                <a:gd name="T83" fmla="*/ 479 h 650"/>
                <a:gd name="T84" fmla="*/ 611 w 1083"/>
                <a:gd name="T85" fmla="*/ 417 h 650"/>
                <a:gd name="T86" fmla="*/ 625 w 1083"/>
                <a:gd name="T87" fmla="*/ 455 h 650"/>
                <a:gd name="T88" fmla="*/ 666 w 1083"/>
                <a:gd name="T89" fmla="*/ 436 h 650"/>
                <a:gd name="T90" fmla="*/ 691 w 1083"/>
                <a:gd name="T91" fmla="*/ 397 h 650"/>
                <a:gd name="T92" fmla="*/ 725 w 1083"/>
                <a:gd name="T93" fmla="*/ 407 h 650"/>
                <a:gd name="T94" fmla="*/ 748 w 1083"/>
                <a:gd name="T95" fmla="*/ 421 h 650"/>
                <a:gd name="T96" fmla="*/ 850 w 1083"/>
                <a:gd name="T97" fmla="*/ 423 h 650"/>
                <a:gd name="T98" fmla="*/ 932 w 1083"/>
                <a:gd name="T99" fmla="*/ 468 h 650"/>
                <a:gd name="T100" fmla="*/ 981 w 1083"/>
                <a:gd name="T101" fmla="*/ 493 h 650"/>
                <a:gd name="T102" fmla="*/ 989 w 1083"/>
                <a:gd name="T103" fmla="*/ 502 h 650"/>
                <a:gd name="T104" fmla="*/ 983 w 1083"/>
                <a:gd name="T105" fmla="*/ 532 h 650"/>
                <a:gd name="T106" fmla="*/ 1007 w 1083"/>
                <a:gd name="T107" fmla="*/ 532 h 650"/>
                <a:gd name="T108" fmla="*/ 1048 w 1083"/>
                <a:gd name="T109" fmla="*/ 568 h 650"/>
                <a:gd name="T110" fmla="*/ 1083 w 1083"/>
                <a:gd name="T111" fmla="*/ 552 h 650"/>
                <a:gd name="T112" fmla="*/ 932 w 1083"/>
                <a:gd name="T113" fmla="*/ 494 h 650"/>
                <a:gd name="T114" fmla="*/ 974 w 1083"/>
                <a:gd name="T115" fmla="*/ 527 h 650"/>
                <a:gd name="T116" fmla="*/ 255 w 1083"/>
                <a:gd name="T117" fmla="*/ 642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83" h="650">
                  <a:moveTo>
                    <a:pt x="329" y="267"/>
                  </a:moveTo>
                  <a:cubicBezTo>
                    <a:pt x="332" y="268"/>
                    <a:pt x="332" y="270"/>
                    <a:pt x="336" y="270"/>
                  </a:cubicBezTo>
                  <a:cubicBezTo>
                    <a:pt x="337" y="268"/>
                    <a:pt x="339" y="267"/>
                    <a:pt x="340" y="264"/>
                  </a:cubicBezTo>
                  <a:cubicBezTo>
                    <a:pt x="336" y="260"/>
                    <a:pt x="327" y="261"/>
                    <a:pt x="325" y="254"/>
                  </a:cubicBezTo>
                  <a:cubicBezTo>
                    <a:pt x="322" y="254"/>
                    <a:pt x="321" y="252"/>
                    <a:pt x="320" y="251"/>
                  </a:cubicBezTo>
                  <a:cubicBezTo>
                    <a:pt x="320" y="246"/>
                    <a:pt x="319" y="244"/>
                    <a:pt x="318" y="241"/>
                  </a:cubicBezTo>
                  <a:cubicBezTo>
                    <a:pt x="315" y="240"/>
                    <a:pt x="310" y="241"/>
                    <a:pt x="306" y="243"/>
                  </a:cubicBezTo>
                  <a:cubicBezTo>
                    <a:pt x="303" y="240"/>
                    <a:pt x="299" y="238"/>
                    <a:pt x="296" y="235"/>
                  </a:cubicBezTo>
                  <a:cubicBezTo>
                    <a:pt x="296" y="234"/>
                    <a:pt x="298" y="230"/>
                    <a:pt x="296" y="230"/>
                  </a:cubicBezTo>
                  <a:cubicBezTo>
                    <a:pt x="292" y="234"/>
                    <a:pt x="283" y="248"/>
                    <a:pt x="294" y="250"/>
                  </a:cubicBezTo>
                  <a:cubicBezTo>
                    <a:pt x="295" y="250"/>
                    <a:pt x="296" y="250"/>
                    <a:pt x="296" y="250"/>
                  </a:cubicBezTo>
                  <a:cubicBezTo>
                    <a:pt x="298" y="249"/>
                    <a:pt x="299" y="248"/>
                    <a:pt x="302" y="248"/>
                  </a:cubicBezTo>
                  <a:cubicBezTo>
                    <a:pt x="306" y="251"/>
                    <a:pt x="312" y="254"/>
                    <a:pt x="311" y="261"/>
                  </a:cubicBezTo>
                  <a:cubicBezTo>
                    <a:pt x="315" y="262"/>
                    <a:pt x="318" y="267"/>
                    <a:pt x="317" y="272"/>
                  </a:cubicBezTo>
                  <a:cubicBezTo>
                    <a:pt x="322" y="276"/>
                    <a:pt x="322" y="266"/>
                    <a:pt x="329" y="267"/>
                  </a:cubicBezTo>
                  <a:close/>
                  <a:moveTo>
                    <a:pt x="327" y="385"/>
                  </a:moveTo>
                  <a:cubicBezTo>
                    <a:pt x="328" y="386"/>
                    <a:pt x="328" y="388"/>
                    <a:pt x="328" y="391"/>
                  </a:cubicBezTo>
                  <a:cubicBezTo>
                    <a:pt x="334" y="395"/>
                    <a:pt x="337" y="401"/>
                    <a:pt x="344" y="403"/>
                  </a:cubicBezTo>
                  <a:cubicBezTo>
                    <a:pt x="346" y="405"/>
                    <a:pt x="347" y="406"/>
                    <a:pt x="348" y="409"/>
                  </a:cubicBezTo>
                  <a:cubicBezTo>
                    <a:pt x="354" y="409"/>
                    <a:pt x="354" y="403"/>
                    <a:pt x="362" y="405"/>
                  </a:cubicBezTo>
                  <a:cubicBezTo>
                    <a:pt x="361" y="404"/>
                    <a:pt x="362" y="404"/>
                    <a:pt x="362" y="403"/>
                  </a:cubicBezTo>
                  <a:cubicBezTo>
                    <a:pt x="358" y="400"/>
                    <a:pt x="361" y="394"/>
                    <a:pt x="362" y="389"/>
                  </a:cubicBezTo>
                  <a:cubicBezTo>
                    <a:pt x="360" y="388"/>
                    <a:pt x="359" y="386"/>
                    <a:pt x="355" y="387"/>
                  </a:cubicBezTo>
                  <a:cubicBezTo>
                    <a:pt x="355" y="385"/>
                    <a:pt x="354" y="384"/>
                    <a:pt x="355" y="382"/>
                  </a:cubicBezTo>
                  <a:cubicBezTo>
                    <a:pt x="349" y="385"/>
                    <a:pt x="342" y="380"/>
                    <a:pt x="339" y="387"/>
                  </a:cubicBezTo>
                  <a:cubicBezTo>
                    <a:pt x="336" y="385"/>
                    <a:pt x="330" y="382"/>
                    <a:pt x="327" y="385"/>
                  </a:cubicBezTo>
                  <a:close/>
                  <a:moveTo>
                    <a:pt x="652" y="391"/>
                  </a:moveTo>
                  <a:cubicBezTo>
                    <a:pt x="649" y="391"/>
                    <a:pt x="648" y="393"/>
                    <a:pt x="649" y="394"/>
                  </a:cubicBezTo>
                  <a:cubicBezTo>
                    <a:pt x="651" y="394"/>
                    <a:pt x="652" y="393"/>
                    <a:pt x="652" y="391"/>
                  </a:cubicBezTo>
                  <a:close/>
                  <a:moveTo>
                    <a:pt x="696" y="430"/>
                  </a:moveTo>
                  <a:cubicBezTo>
                    <a:pt x="698" y="425"/>
                    <a:pt x="701" y="417"/>
                    <a:pt x="696" y="415"/>
                  </a:cubicBezTo>
                  <a:cubicBezTo>
                    <a:pt x="693" y="420"/>
                    <a:pt x="691" y="427"/>
                    <a:pt x="696" y="430"/>
                  </a:cubicBezTo>
                  <a:close/>
                  <a:moveTo>
                    <a:pt x="710" y="423"/>
                  </a:moveTo>
                  <a:cubicBezTo>
                    <a:pt x="709" y="418"/>
                    <a:pt x="704" y="421"/>
                    <a:pt x="706" y="425"/>
                  </a:cubicBezTo>
                  <a:cubicBezTo>
                    <a:pt x="703" y="426"/>
                    <a:pt x="704" y="428"/>
                    <a:pt x="702" y="431"/>
                  </a:cubicBezTo>
                  <a:cubicBezTo>
                    <a:pt x="700" y="435"/>
                    <a:pt x="693" y="436"/>
                    <a:pt x="695" y="439"/>
                  </a:cubicBezTo>
                  <a:cubicBezTo>
                    <a:pt x="694" y="439"/>
                    <a:pt x="694" y="440"/>
                    <a:pt x="693" y="440"/>
                  </a:cubicBezTo>
                  <a:cubicBezTo>
                    <a:pt x="693" y="441"/>
                    <a:pt x="693" y="443"/>
                    <a:pt x="693" y="444"/>
                  </a:cubicBezTo>
                  <a:cubicBezTo>
                    <a:pt x="697" y="444"/>
                    <a:pt x="699" y="443"/>
                    <a:pt x="700" y="441"/>
                  </a:cubicBezTo>
                  <a:cubicBezTo>
                    <a:pt x="702" y="443"/>
                    <a:pt x="704" y="439"/>
                    <a:pt x="702" y="437"/>
                  </a:cubicBezTo>
                  <a:cubicBezTo>
                    <a:pt x="703" y="436"/>
                    <a:pt x="703" y="437"/>
                    <a:pt x="704" y="437"/>
                  </a:cubicBezTo>
                  <a:cubicBezTo>
                    <a:pt x="703" y="430"/>
                    <a:pt x="712" y="429"/>
                    <a:pt x="712" y="422"/>
                  </a:cubicBezTo>
                  <a:cubicBezTo>
                    <a:pt x="711" y="422"/>
                    <a:pt x="711" y="423"/>
                    <a:pt x="710" y="423"/>
                  </a:cubicBezTo>
                  <a:close/>
                  <a:moveTo>
                    <a:pt x="240" y="483"/>
                  </a:moveTo>
                  <a:cubicBezTo>
                    <a:pt x="242" y="482"/>
                    <a:pt x="245" y="482"/>
                    <a:pt x="246" y="478"/>
                  </a:cubicBezTo>
                  <a:cubicBezTo>
                    <a:pt x="243" y="480"/>
                    <a:pt x="239" y="477"/>
                    <a:pt x="238" y="479"/>
                  </a:cubicBezTo>
                  <a:cubicBezTo>
                    <a:pt x="237" y="482"/>
                    <a:pt x="241" y="481"/>
                    <a:pt x="240" y="483"/>
                  </a:cubicBezTo>
                  <a:close/>
                  <a:moveTo>
                    <a:pt x="248" y="509"/>
                  </a:moveTo>
                  <a:cubicBezTo>
                    <a:pt x="249" y="508"/>
                    <a:pt x="251" y="508"/>
                    <a:pt x="251" y="506"/>
                  </a:cubicBezTo>
                  <a:cubicBezTo>
                    <a:pt x="250" y="505"/>
                    <a:pt x="247" y="505"/>
                    <a:pt x="245" y="503"/>
                  </a:cubicBezTo>
                  <a:cubicBezTo>
                    <a:pt x="244" y="505"/>
                    <a:pt x="246" y="507"/>
                    <a:pt x="248" y="509"/>
                  </a:cubicBezTo>
                  <a:close/>
                  <a:moveTo>
                    <a:pt x="428" y="592"/>
                  </a:moveTo>
                  <a:cubicBezTo>
                    <a:pt x="426" y="592"/>
                    <a:pt x="427" y="593"/>
                    <a:pt x="426" y="593"/>
                  </a:cubicBezTo>
                  <a:cubicBezTo>
                    <a:pt x="426" y="593"/>
                    <a:pt x="425" y="592"/>
                    <a:pt x="425" y="591"/>
                  </a:cubicBezTo>
                  <a:cubicBezTo>
                    <a:pt x="418" y="591"/>
                    <a:pt x="419" y="600"/>
                    <a:pt x="420" y="603"/>
                  </a:cubicBezTo>
                  <a:cubicBezTo>
                    <a:pt x="421" y="603"/>
                    <a:pt x="421" y="601"/>
                    <a:pt x="422" y="600"/>
                  </a:cubicBezTo>
                  <a:cubicBezTo>
                    <a:pt x="424" y="602"/>
                    <a:pt x="425" y="603"/>
                    <a:pt x="427" y="604"/>
                  </a:cubicBezTo>
                  <a:cubicBezTo>
                    <a:pt x="427" y="603"/>
                    <a:pt x="427" y="601"/>
                    <a:pt x="429" y="601"/>
                  </a:cubicBezTo>
                  <a:cubicBezTo>
                    <a:pt x="429" y="599"/>
                    <a:pt x="427" y="598"/>
                    <a:pt x="427" y="596"/>
                  </a:cubicBezTo>
                  <a:cubicBezTo>
                    <a:pt x="428" y="597"/>
                    <a:pt x="430" y="599"/>
                    <a:pt x="431" y="600"/>
                  </a:cubicBezTo>
                  <a:cubicBezTo>
                    <a:pt x="432" y="599"/>
                    <a:pt x="433" y="596"/>
                    <a:pt x="432" y="594"/>
                  </a:cubicBezTo>
                  <a:cubicBezTo>
                    <a:pt x="430" y="595"/>
                    <a:pt x="428" y="594"/>
                    <a:pt x="428" y="592"/>
                  </a:cubicBezTo>
                  <a:close/>
                  <a:moveTo>
                    <a:pt x="11" y="620"/>
                  </a:moveTo>
                  <a:cubicBezTo>
                    <a:pt x="13" y="620"/>
                    <a:pt x="15" y="621"/>
                    <a:pt x="15" y="618"/>
                  </a:cubicBezTo>
                  <a:cubicBezTo>
                    <a:pt x="12" y="618"/>
                    <a:pt x="11" y="617"/>
                    <a:pt x="10" y="616"/>
                  </a:cubicBezTo>
                  <a:cubicBezTo>
                    <a:pt x="9" y="615"/>
                    <a:pt x="9" y="614"/>
                    <a:pt x="8" y="612"/>
                  </a:cubicBezTo>
                  <a:cubicBezTo>
                    <a:pt x="5" y="612"/>
                    <a:pt x="3" y="609"/>
                    <a:pt x="0" y="612"/>
                  </a:cubicBezTo>
                  <a:cubicBezTo>
                    <a:pt x="2" y="614"/>
                    <a:pt x="3" y="617"/>
                    <a:pt x="5" y="619"/>
                  </a:cubicBezTo>
                  <a:cubicBezTo>
                    <a:pt x="4" y="620"/>
                    <a:pt x="3" y="619"/>
                    <a:pt x="1" y="619"/>
                  </a:cubicBezTo>
                  <a:cubicBezTo>
                    <a:pt x="1" y="620"/>
                    <a:pt x="0" y="620"/>
                    <a:pt x="0" y="621"/>
                  </a:cubicBezTo>
                  <a:cubicBezTo>
                    <a:pt x="3" y="621"/>
                    <a:pt x="2" y="625"/>
                    <a:pt x="5" y="626"/>
                  </a:cubicBezTo>
                  <a:cubicBezTo>
                    <a:pt x="5" y="624"/>
                    <a:pt x="5" y="623"/>
                    <a:pt x="6" y="623"/>
                  </a:cubicBezTo>
                  <a:cubicBezTo>
                    <a:pt x="9" y="623"/>
                    <a:pt x="9" y="620"/>
                    <a:pt x="11" y="620"/>
                  </a:cubicBezTo>
                  <a:close/>
                  <a:moveTo>
                    <a:pt x="312" y="616"/>
                  </a:moveTo>
                  <a:cubicBezTo>
                    <a:pt x="312" y="615"/>
                    <a:pt x="314" y="615"/>
                    <a:pt x="313" y="613"/>
                  </a:cubicBezTo>
                  <a:cubicBezTo>
                    <a:pt x="310" y="613"/>
                    <a:pt x="309" y="613"/>
                    <a:pt x="308" y="614"/>
                  </a:cubicBezTo>
                  <a:cubicBezTo>
                    <a:pt x="308" y="616"/>
                    <a:pt x="310" y="617"/>
                    <a:pt x="308" y="619"/>
                  </a:cubicBezTo>
                  <a:cubicBezTo>
                    <a:pt x="307" y="616"/>
                    <a:pt x="304" y="617"/>
                    <a:pt x="304" y="614"/>
                  </a:cubicBezTo>
                  <a:cubicBezTo>
                    <a:pt x="299" y="612"/>
                    <a:pt x="296" y="617"/>
                    <a:pt x="298" y="621"/>
                  </a:cubicBezTo>
                  <a:cubicBezTo>
                    <a:pt x="300" y="621"/>
                    <a:pt x="301" y="620"/>
                    <a:pt x="302" y="622"/>
                  </a:cubicBezTo>
                  <a:cubicBezTo>
                    <a:pt x="304" y="621"/>
                    <a:pt x="307" y="620"/>
                    <a:pt x="310" y="621"/>
                  </a:cubicBezTo>
                  <a:cubicBezTo>
                    <a:pt x="311" y="620"/>
                    <a:pt x="312" y="619"/>
                    <a:pt x="315" y="619"/>
                  </a:cubicBezTo>
                  <a:cubicBezTo>
                    <a:pt x="315" y="616"/>
                    <a:pt x="313" y="617"/>
                    <a:pt x="312" y="616"/>
                  </a:cubicBezTo>
                  <a:close/>
                  <a:moveTo>
                    <a:pt x="372" y="618"/>
                  </a:moveTo>
                  <a:cubicBezTo>
                    <a:pt x="370" y="621"/>
                    <a:pt x="376" y="625"/>
                    <a:pt x="379" y="624"/>
                  </a:cubicBezTo>
                  <a:cubicBezTo>
                    <a:pt x="379" y="623"/>
                    <a:pt x="378" y="621"/>
                    <a:pt x="378" y="620"/>
                  </a:cubicBezTo>
                  <a:cubicBezTo>
                    <a:pt x="375" y="621"/>
                    <a:pt x="376" y="617"/>
                    <a:pt x="372" y="618"/>
                  </a:cubicBezTo>
                  <a:close/>
                  <a:moveTo>
                    <a:pt x="29" y="623"/>
                  </a:moveTo>
                  <a:cubicBezTo>
                    <a:pt x="29" y="620"/>
                    <a:pt x="28" y="619"/>
                    <a:pt x="26" y="619"/>
                  </a:cubicBezTo>
                  <a:cubicBezTo>
                    <a:pt x="24" y="620"/>
                    <a:pt x="24" y="622"/>
                    <a:pt x="22" y="623"/>
                  </a:cubicBezTo>
                  <a:cubicBezTo>
                    <a:pt x="18" y="622"/>
                    <a:pt x="16" y="625"/>
                    <a:pt x="13" y="622"/>
                  </a:cubicBezTo>
                  <a:cubicBezTo>
                    <a:pt x="12" y="622"/>
                    <a:pt x="10" y="622"/>
                    <a:pt x="10" y="623"/>
                  </a:cubicBezTo>
                  <a:cubicBezTo>
                    <a:pt x="10" y="624"/>
                    <a:pt x="10" y="625"/>
                    <a:pt x="11" y="626"/>
                  </a:cubicBezTo>
                  <a:cubicBezTo>
                    <a:pt x="12" y="627"/>
                    <a:pt x="12" y="625"/>
                    <a:pt x="13" y="624"/>
                  </a:cubicBezTo>
                  <a:cubicBezTo>
                    <a:pt x="13" y="626"/>
                    <a:pt x="16" y="625"/>
                    <a:pt x="18" y="626"/>
                  </a:cubicBezTo>
                  <a:cubicBezTo>
                    <a:pt x="19" y="627"/>
                    <a:pt x="19" y="628"/>
                    <a:pt x="20" y="629"/>
                  </a:cubicBezTo>
                  <a:cubicBezTo>
                    <a:pt x="22" y="628"/>
                    <a:pt x="22" y="629"/>
                    <a:pt x="24" y="629"/>
                  </a:cubicBezTo>
                  <a:cubicBezTo>
                    <a:pt x="25" y="627"/>
                    <a:pt x="26" y="623"/>
                    <a:pt x="29" y="623"/>
                  </a:cubicBezTo>
                  <a:close/>
                  <a:moveTo>
                    <a:pt x="53" y="629"/>
                  </a:moveTo>
                  <a:cubicBezTo>
                    <a:pt x="53" y="627"/>
                    <a:pt x="53" y="627"/>
                    <a:pt x="55" y="627"/>
                  </a:cubicBezTo>
                  <a:cubicBezTo>
                    <a:pt x="54" y="615"/>
                    <a:pt x="43" y="628"/>
                    <a:pt x="53" y="629"/>
                  </a:cubicBezTo>
                  <a:close/>
                  <a:moveTo>
                    <a:pt x="45" y="631"/>
                  </a:moveTo>
                  <a:cubicBezTo>
                    <a:pt x="46" y="627"/>
                    <a:pt x="39" y="630"/>
                    <a:pt x="38" y="627"/>
                  </a:cubicBezTo>
                  <a:cubicBezTo>
                    <a:pt x="41" y="627"/>
                    <a:pt x="41" y="624"/>
                    <a:pt x="41" y="622"/>
                  </a:cubicBezTo>
                  <a:cubicBezTo>
                    <a:pt x="38" y="623"/>
                    <a:pt x="38" y="622"/>
                    <a:pt x="35" y="622"/>
                  </a:cubicBezTo>
                  <a:cubicBezTo>
                    <a:pt x="33" y="623"/>
                    <a:pt x="34" y="627"/>
                    <a:pt x="32" y="627"/>
                  </a:cubicBezTo>
                  <a:cubicBezTo>
                    <a:pt x="32" y="626"/>
                    <a:pt x="31" y="626"/>
                    <a:pt x="30" y="626"/>
                  </a:cubicBezTo>
                  <a:cubicBezTo>
                    <a:pt x="29" y="627"/>
                    <a:pt x="29" y="628"/>
                    <a:pt x="29" y="629"/>
                  </a:cubicBezTo>
                  <a:cubicBezTo>
                    <a:pt x="27" y="630"/>
                    <a:pt x="25" y="632"/>
                    <a:pt x="24" y="634"/>
                  </a:cubicBezTo>
                  <a:cubicBezTo>
                    <a:pt x="25" y="634"/>
                    <a:pt x="25" y="634"/>
                    <a:pt x="26" y="635"/>
                  </a:cubicBezTo>
                  <a:cubicBezTo>
                    <a:pt x="28" y="635"/>
                    <a:pt x="27" y="633"/>
                    <a:pt x="29" y="633"/>
                  </a:cubicBezTo>
                  <a:cubicBezTo>
                    <a:pt x="29" y="634"/>
                    <a:pt x="29" y="634"/>
                    <a:pt x="29" y="635"/>
                  </a:cubicBezTo>
                  <a:cubicBezTo>
                    <a:pt x="31" y="635"/>
                    <a:pt x="31" y="636"/>
                    <a:pt x="32" y="636"/>
                  </a:cubicBezTo>
                  <a:cubicBezTo>
                    <a:pt x="33" y="632"/>
                    <a:pt x="38" y="636"/>
                    <a:pt x="38" y="633"/>
                  </a:cubicBezTo>
                  <a:cubicBezTo>
                    <a:pt x="39" y="635"/>
                    <a:pt x="42" y="635"/>
                    <a:pt x="44" y="635"/>
                  </a:cubicBezTo>
                  <a:cubicBezTo>
                    <a:pt x="44" y="634"/>
                    <a:pt x="45" y="633"/>
                    <a:pt x="45" y="632"/>
                  </a:cubicBezTo>
                  <a:cubicBezTo>
                    <a:pt x="46" y="633"/>
                    <a:pt x="46" y="634"/>
                    <a:pt x="46" y="635"/>
                  </a:cubicBezTo>
                  <a:cubicBezTo>
                    <a:pt x="49" y="635"/>
                    <a:pt x="49" y="634"/>
                    <a:pt x="51" y="635"/>
                  </a:cubicBezTo>
                  <a:cubicBezTo>
                    <a:pt x="51" y="634"/>
                    <a:pt x="51" y="633"/>
                    <a:pt x="53" y="634"/>
                  </a:cubicBezTo>
                  <a:cubicBezTo>
                    <a:pt x="53" y="633"/>
                    <a:pt x="53" y="632"/>
                    <a:pt x="53" y="630"/>
                  </a:cubicBezTo>
                  <a:cubicBezTo>
                    <a:pt x="49" y="631"/>
                    <a:pt x="47" y="628"/>
                    <a:pt x="45" y="631"/>
                  </a:cubicBezTo>
                  <a:close/>
                  <a:moveTo>
                    <a:pt x="113" y="644"/>
                  </a:moveTo>
                  <a:cubicBezTo>
                    <a:pt x="111" y="640"/>
                    <a:pt x="101" y="641"/>
                    <a:pt x="99" y="638"/>
                  </a:cubicBezTo>
                  <a:cubicBezTo>
                    <a:pt x="99" y="637"/>
                    <a:pt x="97" y="636"/>
                    <a:pt x="98" y="636"/>
                  </a:cubicBezTo>
                  <a:cubicBezTo>
                    <a:pt x="101" y="637"/>
                    <a:pt x="102" y="635"/>
                    <a:pt x="104" y="634"/>
                  </a:cubicBezTo>
                  <a:cubicBezTo>
                    <a:pt x="104" y="630"/>
                    <a:pt x="102" y="630"/>
                    <a:pt x="101" y="627"/>
                  </a:cubicBezTo>
                  <a:cubicBezTo>
                    <a:pt x="98" y="627"/>
                    <a:pt x="96" y="626"/>
                    <a:pt x="95" y="629"/>
                  </a:cubicBezTo>
                  <a:cubicBezTo>
                    <a:pt x="95" y="628"/>
                    <a:pt x="93" y="628"/>
                    <a:pt x="92" y="629"/>
                  </a:cubicBezTo>
                  <a:cubicBezTo>
                    <a:pt x="92" y="631"/>
                    <a:pt x="95" y="631"/>
                    <a:pt x="96" y="633"/>
                  </a:cubicBezTo>
                  <a:cubicBezTo>
                    <a:pt x="92" y="633"/>
                    <a:pt x="89" y="632"/>
                    <a:pt x="85" y="635"/>
                  </a:cubicBezTo>
                  <a:cubicBezTo>
                    <a:pt x="84" y="633"/>
                    <a:pt x="81" y="635"/>
                    <a:pt x="79" y="632"/>
                  </a:cubicBezTo>
                  <a:cubicBezTo>
                    <a:pt x="79" y="634"/>
                    <a:pt x="76" y="632"/>
                    <a:pt x="75" y="634"/>
                  </a:cubicBezTo>
                  <a:cubicBezTo>
                    <a:pt x="74" y="632"/>
                    <a:pt x="69" y="631"/>
                    <a:pt x="68" y="633"/>
                  </a:cubicBezTo>
                  <a:cubicBezTo>
                    <a:pt x="75" y="637"/>
                    <a:pt x="85" y="638"/>
                    <a:pt x="90" y="640"/>
                  </a:cubicBezTo>
                  <a:cubicBezTo>
                    <a:pt x="93" y="636"/>
                    <a:pt x="100" y="641"/>
                    <a:pt x="102" y="645"/>
                  </a:cubicBezTo>
                  <a:cubicBezTo>
                    <a:pt x="110" y="646"/>
                    <a:pt x="113" y="649"/>
                    <a:pt x="124" y="650"/>
                  </a:cubicBezTo>
                  <a:cubicBezTo>
                    <a:pt x="122" y="646"/>
                    <a:pt x="115" y="646"/>
                    <a:pt x="113" y="644"/>
                  </a:cubicBezTo>
                  <a:close/>
                  <a:moveTo>
                    <a:pt x="256" y="630"/>
                  </a:moveTo>
                  <a:cubicBezTo>
                    <a:pt x="254" y="630"/>
                    <a:pt x="252" y="630"/>
                    <a:pt x="252" y="627"/>
                  </a:cubicBezTo>
                  <a:cubicBezTo>
                    <a:pt x="244" y="625"/>
                    <a:pt x="237" y="632"/>
                    <a:pt x="240" y="636"/>
                  </a:cubicBezTo>
                  <a:cubicBezTo>
                    <a:pt x="238" y="635"/>
                    <a:pt x="236" y="636"/>
                    <a:pt x="234" y="634"/>
                  </a:cubicBezTo>
                  <a:cubicBezTo>
                    <a:pt x="233" y="637"/>
                    <a:pt x="226" y="637"/>
                    <a:pt x="229" y="642"/>
                  </a:cubicBezTo>
                  <a:cubicBezTo>
                    <a:pt x="226" y="642"/>
                    <a:pt x="226" y="644"/>
                    <a:pt x="225" y="645"/>
                  </a:cubicBezTo>
                  <a:cubicBezTo>
                    <a:pt x="223" y="643"/>
                    <a:pt x="223" y="649"/>
                    <a:pt x="220" y="646"/>
                  </a:cubicBezTo>
                  <a:cubicBezTo>
                    <a:pt x="220" y="649"/>
                    <a:pt x="219" y="646"/>
                    <a:pt x="218" y="649"/>
                  </a:cubicBezTo>
                  <a:cubicBezTo>
                    <a:pt x="223" y="649"/>
                    <a:pt x="225" y="647"/>
                    <a:pt x="229" y="648"/>
                  </a:cubicBezTo>
                  <a:cubicBezTo>
                    <a:pt x="228" y="646"/>
                    <a:pt x="232" y="645"/>
                    <a:pt x="236" y="645"/>
                  </a:cubicBezTo>
                  <a:cubicBezTo>
                    <a:pt x="239" y="639"/>
                    <a:pt x="247" y="638"/>
                    <a:pt x="254" y="636"/>
                  </a:cubicBezTo>
                  <a:cubicBezTo>
                    <a:pt x="253" y="632"/>
                    <a:pt x="257" y="633"/>
                    <a:pt x="256" y="630"/>
                  </a:cubicBezTo>
                  <a:close/>
                  <a:moveTo>
                    <a:pt x="199" y="641"/>
                  </a:moveTo>
                  <a:cubicBezTo>
                    <a:pt x="196" y="643"/>
                    <a:pt x="200" y="647"/>
                    <a:pt x="202" y="644"/>
                  </a:cubicBezTo>
                  <a:cubicBezTo>
                    <a:pt x="203" y="645"/>
                    <a:pt x="203" y="647"/>
                    <a:pt x="205" y="647"/>
                  </a:cubicBezTo>
                  <a:cubicBezTo>
                    <a:pt x="206" y="646"/>
                    <a:pt x="208" y="645"/>
                    <a:pt x="207" y="643"/>
                  </a:cubicBezTo>
                  <a:cubicBezTo>
                    <a:pt x="205" y="640"/>
                    <a:pt x="203" y="642"/>
                    <a:pt x="199" y="641"/>
                  </a:cubicBezTo>
                  <a:close/>
                  <a:moveTo>
                    <a:pt x="140" y="642"/>
                  </a:moveTo>
                  <a:cubicBezTo>
                    <a:pt x="136" y="641"/>
                    <a:pt x="133" y="642"/>
                    <a:pt x="132" y="646"/>
                  </a:cubicBezTo>
                  <a:cubicBezTo>
                    <a:pt x="135" y="648"/>
                    <a:pt x="139" y="647"/>
                    <a:pt x="142" y="646"/>
                  </a:cubicBezTo>
                  <a:cubicBezTo>
                    <a:pt x="143" y="643"/>
                    <a:pt x="140" y="644"/>
                    <a:pt x="140" y="642"/>
                  </a:cubicBezTo>
                  <a:close/>
                  <a:moveTo>
                    <a:pt x="176" y="647"/>
                  </a:moveTo>
                  <a:cubicBezTo>
                    <a:pt x="178" y="649"/>
                    <a:pt x="182" y="647"/>
                    <a:pt x="185" y="646"/>
                  </a:cubicBezTo>
                  <a:cubicBezTo>
                    <a:pt x="185" y="639"/>
                    <a:pt x="177" y="643"/>
                    <a:pt x="176" y="647"/>
                  </a:cubicBezTo>
                  <a:close/>
                  <a:moveTo>
                    <a:pt x="168" y="645"/>
                  </a:moveTo>
                  <a:cubicBezTo>
                    <a:pt x="166" y="645"/>
                    <a:pt x="164" y="646"/>
                    <a:pt x="165" y="648"/>
                  </a:cubicBezTo>
                  <a:cubicBezTo>
                    <a:pt x="166" y="648"/>
                    <a:pt x="166" y="649"/>
                    <a:pt x="168" y="649"/>
                  </a:cubicBezTo>
                  <a:cubicBezTo>
                    <a:pt x="168" y="648"/>
                    <a:pt x="168" y="648"/>
                    <a:pt x="169" y="648"/>
                  </a:cubicBezTo>
                  <a:cubicBezTo>
                    <a:pt x="169" y="646"/>
                    <a:pt x="168" y="646"/>
                    <a:pt x="168" y="645"/>
                  </a:cubicBezTo>
                  <a:close/>
                  <a:moveTo>
                    <a:pt x="614" y="497"/>
                  </a:moveTo>
                  <a:cubicBezTo>
                    <a:pt x="614" y="499"/>
                    <a:pt x="613" y="499"/>
                    <a:pt x="612" y="498"/>
                  </a:cubicBezTo>
                  <a:cubicBezTo>
                    <a:pt x="613" y="498"/>
                    <a:pt x="612" y="497"/>
                    <a:pt x="613" y="496"/>
                  </a:cubicBezTo>
                  <a:cubicBezTo>
                    <a:pt x="611" y="494"/>
                    <a:pt x="611" y="497"/>
                    <a:pt x="610" y="497"/>
                  </a:cubicBezTo>
                  <a:cubicBezTo>
                    <a:pt x="610" y="496"/>
                    <a:pt x="609" y="495"/>
                    <a:pt x="608" y="494"/>
                  </a:cubicBezTo>
                  <a:cubicBezTo>
                    <a:pt x="608" y="495"/>
                    <a:pt x="608" y="494"/>
                    <a:pt x="607" y="494"/>
                  </a:cubicBezTo>
                  <a:cubicBezTo>
                    <a:pt x="606" y="494"/>
                    <a:pt x="607" y="496"/>
                    <a:pt x="606" y="496"/>
                  </a:cubicBezTo>
                  <a:cubicBezTo>
                    <a:pt x="605" y="496"/>
                    <a:pt x="605" y="495"/>
                    <a:pt x="605" y="494"/>
                  </a:cubicBezTo>
                  <a:cubicBezTo>
                    <a:pt x="607" y="492"/>
                    <a:pt x="609" y="491"/>
                    <a:pt x="608" y="486"/>
                  </a:cubicBezTo>
                  <a:cubicBezTo>
                    <a:pt x="605" y="487"/>
                    <a:pt x="600" y="485"/>
                    <a:pt x="601" y="492"/>
                  </a:cubicBezTo>
                  <a:cubicBezTo>
                    <a:pt x="599" y="493"/>
                    <a:pt x="598" y="495"/>
                    <a:pt x="596" y="495"/>
                  </a:cubicBezTo>
                  <a:cubicBezTo>
                    <a:pt x="596" y="496"/>
                    <a:pt x="597" y="496"/>
                    <a:pt x="597" y="497"/>
                  </a:cubicBezTo>
                  <a:cubicBezTo>
                    <a:pt x="594" y="496"/>
                    <a:pt x="596" y="499"/>
                    <a:pt x="595" y="499"/>
                  </a:cubicBezTo>
                  <a:cubicBezTo>
                    <a:pt x="595" y="498"/>
                    <a:pt x="594" y="498"/>
                    <a:pt x="593" y="498"/>
                  </a:cubicBezTo>
                  <a:cubicBezTo>
                    <a:pt x="591" y="499"/>
                    <a:pt x="592" y="501"/>
                    <a:pt x="592" y="502"/>
                  </a:cubicBezTo>
                  <a:cubicBezTo>
                    <a:pt x="589" y="501"/>
                    <a:pt x="587" y="506"/>
                    <a:pt x="585" y="508"/>
                  </a:cubicBezTo>
                  <a:cubicBezTo>
                    <a:pt x="587" y="509"/>
                    <a:pt x="592" y="509"/>
                    <a:pt x="591" y="511"/>
                  </a:cubicBezTo>
                  <a:cubicBezTo>
                    <a:pt x="591" y="510"/>
                    <a:pt x="588" y="508"/>
                    <a:pt x="587" y="511"/>
                  </a:cubicBezTo>
                  <a:cubicBezTo>
                    <a:pt x="588" y="511"/>
                    <a:pt x="589" y="512"/>
                    <a:pt x="590" y="513"/>
                  </a:cubicBezTo>
                  <a:cubicBezTo>
                    <a:pt x="587" y="513"/>
                    <a:pt x="587" y="510"/>
                    <a:pt x="583" y="510"/>
                  </a:cubicBezTo>
                  <a:cubicBezTo>
                    <a:pt x="581" y="512"/>
                    <a:pt x="583" y="513"/>
                    <a:pt x="584" y="515"/>
                  </a:cubicBezTo>
                  <a:cubicBezTo>
                    <a:pt x="583" y="515"/>
                    <a:pt x="584" y="517"/>
                    <a:pt x="583" y="518"/>
                  </a:cubicBezTo>
                  <a:cubicBezTo>
                    <a:pt x="583" y="515"/>
                    <a:pt x="581" y="515"/>
                    <a:pt x="582" y="513"/>
                  </a:cubicBezTo>
                  <a:cubicBezTo>
                    <a:pt x="577" y="512"/>
                    <a:pt x="573" y="514"/>
                    <a:pt x="574" y="519"/>
                  </a:cubicBezTo>
                  <a:cubicBezTo>
                    <a:pt x="574" y="520"/>
                    <a:pt x="576" y="521"/>
                    <a:pt x="577" y="521"/>
                  </a:cubicBezTo>
                  <a:cubicBezTo>
                    <a:pt x="576" y="521"/>
                    <a:pt x="575" y="521"/>
                    <a:pt x="575" y="522"/>
                  </a:cubicBezTo>
                  <a:cubicBezTo>
                    <a:pt x="576" y="524"/>
                    <a:pt x="576" y="528"/>
                    <a:pt x="575" y="530"/>
                  </a:cubicBezTo>
                  <a:cubicBezTo>
                    <a:pt x="576" y="521"/>
                    <a:pt x="567" y="518"/>
                    <a:pt x="563" y="524"/>
                  </a:cubicBezTo>
                  <a:cubicBezTo>
                    <a:pt x="559" y="525"/>
                    <a:pt x="556" y="531"/>
                    <a:pt x="555" y="534"/>
                  </a:cubicBezTo>
                  <a:cubicBezTo>
                    <a:pt x="560" y="534"/>
                    <a:pt x="561" y="539"/>
                    <a:pt x="560" y="546"/>
                  </a:cubicBezTo>
                  <a:cubicBezTo>
                    <a:pt x="563" y="546"/>
                    <a:pt x="565" y="549"/>
                    <a:pt x="564" y="552"/>
                  </a:cubicBezTo>
                  <a:cubicBezTo>
                    <a:pt x="568" y="550"/>
                    <a:pt x="570" y="545"/>
                    <a:pt x="574" y="549"/>
                  </a:cubicBezTo>
                  <a:cubicBezTo>
                    <a:pt x="570" y="549"/>
                    <a:pt x="568" y="552"/>
                    <a:pt x="567" y="555"/>
                  </a:cubicBezTo>
                  <a:cubicBezTo>
                    <a:pt x="568" y="556"/>
                    <a:pt x="570" y="556"/>
                    <a:pt x="572" y="556"/>
                  </a:cubicBezTo>
                  <a:cubicBezTo>
                    <a:pt x="574" y="554"/>
                    <a:pt x="575" y="553"/>
                    <a:pt x="578" y="552"/>
                  </a:cubicBezTo>
                  <a:cubicBezTo>
                    <a:pt x="578" y="551"/>
                    <a:pt x="578" y="551"/>
                    <a:pt x="578" y="550"/>
                  </a:cubicBezTo>
                  <a:cubicBezTo>
                    <a:pt x="582" y="550"/>
                    <a:pt x="581" y="547"/>
                    <a:pt x="580" y="544"/>
                  </a:cubicBezTo>
                  <a:cubicBezTo>
                    <a:pt x="583" y="546"/>
                    <a:pt x="582" y="543"/>
                    <a:pt x="584" y="543"/>
                  </a:cubicBezTo>
                  <a:cubicBezTo>
                    <a:pt x="583" y="545"/>
                    <a:pt x="585" y="546"/>
                    <a:pt x="585" y="548"/>
                  </a:cubicBezTo>
                  <a:cubicBezTo>
                    <a:pt x="588" y="548"/>
                    <a:pt x="588" y="546"/>
                    <a:pt x="589" y="544"/>
                  </a:cubicBezTo>
                  <a:cubicBezTo>
                    <a:pt x="591" y="545"/>
                    <a:pt x="592" y="542"/>
                    <a:pt x="595" y="543"/>
                  </a:cubicBezTo>
                  <a:cubicBezTo>
                    <a:pt x="595" y="542"/>
                    <a:pt x="596" y="542"/>
                    <a:pt x="595" y="541"/>
                  </a:cubicBezTo>
                  <a:cubicBezTo>
                    <a:pt x="594" y="540"/>
                    <a:pt x="592" y="540"/>
                    <a:pt x="592" y="540"/>
                  </a:cubicBezTo>
                  <a:cubicBezTo>
                    <a:pt x="595" y="540"/>
                    <a:pt x="593" y="536"/>
                    <a:pt x="593" y="535"/>
                  </a:cubicBezTo>
                  <a:cubicBezTo>
                    <a:pt x="594" y="538"/>
                    <a:pt x="597" y="538"/>
                    <a:pt x="599" y="538"/>
                  </a:cubicBezTo>
                  <a:cubicBezTo>
                    <a:pt x="600" y="536"/>
                    <a:pt x="602" y="535"/>
                    <a:pt x="601" y="533"/>
                  </a:cubicBezTo>
                  <a:cubicBezTo>
                    <a:pt x="600" y="532"/>
                    <a:pt x="598" y="531"/>
                    <a:pt x="598" y="529"/>
                  </a:cubicBezTo>
                  <a:cubicBezTo>
                    <a:pt x="600" y="532"/>
                    <a:pt x="603" y="532"/>
                    <a:pt x="607" y="533"/>
                  </a:cubicBezTo>
                  <a:cubicBezTo>
                    <a:pt x="606" y="528"/>
                    <a:pt x="611" y="529"/>
                    <a:pt x="610" y="524"/>
                  </a:cubicBezTo>
                  <a:cubicBezTo>
                    <a:pt x="608" y="525"/>
                    <a:pt x="607" y="523"/>
                    <a:pt x="605" y="525"/>
                  </a:cubicBezTo>
                  <a:cubicBezTo>
                    <a:pt x="606" y="522"/>
                    <a:pt x="605" y="522"/>
                    <a:pt x="605" y="520"/>
                  </a:cubicBezTo>
                  <a:cubicBezTo>
                    <a:pt x="606" y="520"/>
                    <a:pt x="606" y="519"/>
                    <a:pt x="607" y="519"/>
                  </a:cubicBezTo>
                  <a:cubicBezTo>
                    <a:pt x="607" y="515"/>
                    <a:pt x="606" y="516"/>
                    <a:pt x="608" y="513"/>
                  </a:cubicBezTo>
                  <a:cubicBezTo>
                    <a:pt x="607" y="513"/>
                    <a:pt x="606" y="513"/>
                    <a:pt x="606" y="511"/>
                  </a:cubicBezTo>
                  <a:cubicBezTo>
                    <a:pt x="603" y="513"/>
                    <a:pt x="601" y="513"/>
                    <a:pt x="598" y="515"/>
                  </a:cubicBezTo>
                  <a:cubicBezTo>
                    <a:pt x="599" y="513"/>
                    <a:pt x="597" y="513"/>
                    <a:pt x="595" y="511"/>
                  </a:cubicBezTo>
                  <a:cubicBezTo>
                    <a:pt x="602" y="511"/>
                    <a:pt x="602" y="505"/>
                    <a:pt x="608" y="507"/>
                  </a:cubicBezTo>
                  <a:cubicBezTo>
                    <a:pt x="609" y="507"/>
                    <a:pt x="608" y="505"/>
                    <a:pt x="609" y="504"/>
                  </a:cubicBezTo>
                  <a:cubicBezTo>
                    <a:pt x="610" y="505"/>
                    <a:pt x="611" y="506"/>
                    <a:pt x="613" y="506"/>
                  </a:cubicBezTo>
                  <a:cubicBezTo>
                    <a:pt x="613" y="504"/>
                    <a:pt x="614" y="504"/>
                    <a:pt x="615" y="503"/>
                  </a:cubicBezTo>
                  <a:cubicBezTo>
                    <a:pt x="615" y="501"/>
                    <a:pt x="616" y="498"/>
                    <a:pt x="614" y="497"/>
                  </a:cubicBezTo>
                  <a:close/>
                  <a:moveTo>
                    <a:pt x="1041" y="573"/>
                  </a:moveTo>
                  <a:cubicBezTo>
                    <a:pt x="1043" y="571"/>
                    <a:pt x="1042" y="567"/>
                    <a:pt x="1040" y="564"/>
                  </a:cubicBezTo>
                  <a:cubicBezTo>
                    <a:pt x="1038" y="564"/>
                    <a:pt x="1039" y="564"/>
                    <a:pt x="1037" y="564"/>
                  </a:cubicBezTo>
                  <a:cubicBezTo>
                    <a:pt x="1036" y="560"/>
                    <a:pt x="1032" y="559"/>
                    <a:pt x="1030" y="557"/>
                  </a:cubicBezTo>
                  <a:cubicBezTo>
                    <a:pt x="1032" y="558"/>
                    <a:pt x="1034" y="559"/>
                    <a:pt x="1036" y="559"/>
                  </a:cubicBezTo>
                  <a:cubicBezTo>
                    <a:pt x="1036" y="556"/>
                    <a:pt x="1033" y="556"/>
                    <a:pt x="1031" y="555"/>
                  </a:cubicBezTo>
                  <a:cubicBezTo>
                    <a:pt x="1027" y="549"/>
                    <a:pt x="1021" y="540"/>
                    <a:pt x="1013" y="541"/>
                  </a:cubicBezTo>
                  <a:cubicBezTo>
                    <a:pt x="1011" y="538"/>
                    <a:pt x="1009" y="534"/>
                    <a:pt x="1006" y="531"/>
                  </a:cubicBezTo>
                  <a:cubicBezTo>
                    <a:pt x="1002" y="531"/>
                    <a:pt x="1000" y="533"/>
                    <a:pt x="996" y="532"/>
                  </a:cubicBezTo>
                  <a:cubicBezTo>
                    <a:pt x="994" y="537"/>
                    <a:pt x="998" y="540"/>
                    <a:pt x="1001" y="540"/>
                  </a:cubicBezTo>
                  <a:cubicBezTo>
                    <a:pt x="1000" y="541"/>
                    <a:pt x="999" y="540"/>
                    <a:pt x="998" y="540"/>
                  </a:cubicBezTo>
                  <a:cubicBezTo>
                    <a:pt x="998" y="544"/>
                    <a:pt x="995" y="546"/>
                    <a:pt x="995" y="550"/>
                  </a:cubicBezTo>
                  <a:cubicBezTo>
                    <a:pt x="997" y="550"/>
                    <a:pt x="998" y="551"/>
                    <a:pt x="999" y="551"/>
                  </a:cubicBezTo>
                  <a:cubicBezTo>
                    <a:pt x="1001" y="548"/>
                    <a:pt x="1003" y="544"/>
                    <a:pt x="1006" y="545"/>
                  </a:cubicBezTo>
                  <a:cubicBezTo>
                    <a:pt x="1007" y="547"/>
                    <a:pt x="1005" y="549"/>
                    <a:pt x="1006" y="552"/>
                  </a:cubicBezTo>
                  <a:cubicBezTo>
                    <a:pt x="1004" y="553"/>
                    <a:pt x="1003" y="550"/>
                    <a:pt x="1000" y="552"/>
                  </a:cubicBezTo>
                  <a:cubicBezTo>
                    <a:pt x="1000" y="553"/>
                    <a:pt x="999" y="554"/>
                    <a:pt x="999" y="555"/>
                  </a:cubicBezTo>
                  <a:cubicBezTo>
                    <a:pt x="1001" y="556"/>
                    <a:pt x="1004" y="559"/>
                    <a:pt x="1006" y="556"/>
                  </a:cubicBezTo>
                  <a:cubicBezTo>
                    <a:pt x="1005" y="556"/>
                    <a:pt x="1005" y="555"/>
                    <a:pt x="1006" y="555"/>
                  </a:cubicBezTo>
                  <a:cubicBezTo>
                    <a:pt x="1005" y="559"/>
                    <a:pt x="1011" y="563"/>
                    <a:pt x="1014" y="558"/>
                  </a:cubicBezTo>
                  <a:cubicBezTo>
                    <a:pt x="1013" y="559"/>
                    <a:pt x="1014" y="562"/>
                    <a:pt x="1014" y="564"/>
                  </a:cubicBezTo>
                  <a:cubicBezTo>
                    <a:pt x="1016" y="564"/>
                    <a:pt x="1016" y="565"/>
                    <a:pt x="1017" y="566"/>
                  </a:cubicBezTo>
                  <a:cubicBezTo>
                    <a:pt x="1016" y="565"/>
                    <a:pt x="1015" y="567"/>
                    <a:pt x="1013" y="566"/>
                  </a:cubicBezTo>
                  <a:cubicBezTo>
                    <a:pt x="1011" y="569"/>
                    <a:pt x="1013" y="570"/>
                    <a:pt x="1014" y="572"/>
                  </a:cubicBezTo>
                  <a:cubicBezTo>
                    <a:pt x="1014" y="582"/>
                    <a:pt x="1023" y="585"/>
                    <a:pt x="1027" y="591"/>
                  </a:cubicBezTo>
                  <a:cubicBezTo>
                    <a:pt x="1029" y="591"/>
                    <a:pt x="1030" y="592"/>
                    <a:pt x="1032" y="591"/>
                  </a:cubicBezTo>
                  <a:cubicBezTo>
                    <a:pt x="1032" y="589"/>
                    <a:pt x="1031" y="589"/>
                    <a:pt x="1031" y="588"/>
                  </a:cubicBezTo>
                  <a:cubicBezTo>
                    <a:pt x="1032" y="588"/>
                    <a:pt x="1032" y="587"/>
                    <a:pt x="1033" y="587"/>
                  </a:cubicBezTo>
                  <a:cubicBezTo>
                    <a:pt x="1032" y="585"/>
                    <a:pt x="1031" y="583"/>
                    <a:pt x="1031" y="581"/>
                  </a:cubicBezTo>
                  <a:cubicBezTo>
                    <a:pt x="1030" y="581"/>
                    <a:pt x="1029" y="580"/>
                    <a:pt x="1027" y="580"/>
                  </a:cubicBezTo>
                  <a:cubicBezTo>
                    <a:pt x="1026" y="580"/>
                    <a:pt x="1026" y="582"/>
                    <a:pt x="1025" y="582"/>
                  </a:cubicBezTo>
                  <a:cubicBezTo>
                    <a:pt x="1023" y="580"/>
                    <a:pt x="1021" y="575"/>
                    <a:pt x="1018" y="573"/>
                  </a:cubicBezTo>
                  <a:cubicBezTo>
                    <a:pt x="1020" y="573"/>
                    <a:pt x="1022" y="570"/>
                    <a:pt x="1023" y="572"/>
                  </a:cubicBezTo>
                  <a:cubicBezTo>
                    <a:pt x="1021" y="575"/>
                    <a:pt x="1025" y="575"/>
                    <a:pt x="1023" y="579"/>
                  </a:cubicBezTo>
                  <a:cubicBezTo>
                    <a:pt x="1025" y="578"/>
                    <a:pt x="1026" y="579"/>
                    <a:pt x="1028" y="579"/>
                  </a:cubicBezTo>
                  <a:cubicBezTo>
                    <a:pt x="1029" y="578"/>
                    <a:pt x="1028" y="576"/>
                    <a:pt x="1029" y="576"/>
                  </a:cubicBezTo>
                  <a:cubicBezTo>
                    <a:pt x="1030" y="576"/>
                    <a:pt x="1030" y="578"/>
                    <a:pt x="1030" y="580"/>
                  </a:cubicBezTo>
                  <a:cubicBezTo>
                    <a:pt x="1035" y="581"/>
                    <a:pt x="1038" y="581"/>
                    <a:pt x="1039" y="587"/>
                  </a:cubicBezTo>
                  <a:cubicBezTo>
                    <a:pt x="1042" y="587"/>
                    <a:pt x="1043" y="587"/>
                    <a:pt x="1046" y="586"/>
                  </a:cubicBezTo>
                  <a:cubicBezTo>
                    <a:pt x="1047" y="580"/>
                    <a:pt x="1045" y="578"/>
                    <a:pt x="1043" y="572"/>
                  </a:cubicBezTo>
                  <a:cubicBezTo>
                    <a:pt x="1042" y="572"/>
                    <a:pt x="1042" y="573"/>
                    <a:pt x="1041" y="573"/>
                  </a:cubicBezTo>
                  <a:close/>
                  <a:moveTo>
                    <a:pt x="1074" y="535"/>
                  </a:moveTo>
                  <a:cubicBezTo>
                    <a:pt x="1077" y="530"/>
                    <a:pt x="1075" y="524"/>
                    <a:pt x="1071" y="521"/>
                  </a:cubicBezTo>
                  <a:cubicBezTo>
                    <a:pt x="1069" y="525"/>
                    <a:pt x="1063" y="523"/>
                    <a:pt x="1062" y="519"/>
                  </a:cubicBezTo>
                  <a:cubicBezTo>
                    <a:pt x="1058" y="520"/>
                    <a:pt x="1057" y="518"/>
                    <a:pt x="1055" y="517"/>
                  </a:cubicBezTo>
                  <a:cubicBezTo>
                    <a:pt x="1046" y="517"/>
                    <a:pt x="1040" y="515"/>
                    <a:pt x="1035" y="512"/>
                  </a:cubicBezTo>
                  <a:cubicBezTo>
                    <a:pt x="1035" y="513"/>
                    <a:pt x="1032" y="513"/>
                    <a:pt x="1031" y="514"/>
                  </a:cubicBezTo>
                  <a:cubicBezTo>
                    <a:pt x="1030" y="511"/>
                    <a:pt x="1028" y="510"/>
                    <a:pt x="1028" y="506"/>
                  </a:cubicBezTo>
                  <a:cubicBezTo>
                    <a:pt x="1025" y="506"/>
                    <a:pt x="1024" y="506"/>
                    <a:pt x="1022" y="505"/>
                  </a:cubicBezTo>
                  <a:cubicBezTo>
                    <a:pt x="1022" y="503"/>
                    <a:pt x="1023" y="500"/>
                    <a:pt x="1022" y="498"/>
                  </a:cubicBezTo>
                  <a:cubicBezTo>
                    <a:pt x="1020" y="498"/>
                    <a:pt x="1016" y="499"/>
                    <a:pt x="1015" y="498"/>
                  </a:cubicBezTo>
                  <a:cubicBezTo>
                    <a:pt x="1016" y="497"/>
                    <a:pt x="1016" y="495"/>
                    <a:pt x="1016" y="494"/>
                  </a:cubicBezTo>
                  <a:cubicBezTo>
                    <a:pt x="1004" y="482"/>
                    <a:pt x="993" y="469"/>
                    <a:pt x="981" y="456"/>
                  </a:cubicBezTo>
                  <a:cubicBezTo>
                    <a:pt x="982" y="456"/>
                    <a:pt x="982" y="455"/>
                    <a:pt x="982" y="455"/>
                  </a:cubicBezTo>
                  <a:cubicBezTo>
                    <a:pt x="975" y="451"/>
                    <a:pt x="971" y="443"/>
                    <a:pt x="961" y="443"/>
                  </a:cubicBezTo>
                  <a:cubicBezTo>
                    <a:pt x="959" y="436"/>
                    <a:pt x="952" y="434"/>
                    <a:pt x="949" y="430"/>
                  </a:cubicBezTo>
                  <a:cubicBezTo>
                    <a:pt x="947" y="430"/>
                    <a:pt x="945" y="430"/>
                    <a:pt x="943" y="430"/>
                  </a:cubicBezTo>
                  <a:cubicBezTo>
                    <a:pt x="943" y="427"/>
                    <a:pt x="942" y="426"/>
                    <a:pt x="940" y="425"/>
                  </a:cubicBezTo>
                  <a:cubicBezTo>
                    <a:pt x="943" y="419"/>
                    <a:pt x="934" y="415"/>
                    <a:pt x="929" y="412"/>
                  </a:cubicBezTo>
                  <a:cubicBezTo>
                    <a:pt x="926" y="418"/>
                    <a:pt x="918" y="419"/>
                    <a:pt x="914" y="425"/>
                  </a:cubicBezTo>
                  <a:cubicBezTo>
                    <a:pt x="916" y="425"/>
                    <a:pt x="917" y="426"/>
                    <a:pt x="917" y="426"/>
                  </a:cubicBezTo>
                  <a:cubicBezTo>
                    <a:pt x="916" y="427"/>
                    <a:pt x="917" y="429"/>
                    <a:pt x="916" y="429"/>
                  </a:cubicBezTo>
                  <a:cubicBezTo>
                    <a:pt x="915" y="429"/>
                    <a:pt x="914" y="429"/>
                    <a:pt x="913" y="429"/>
                  </a:cubicBezTo>
                  <a:cubicBezTo>
                    <a:pt x="913" y="434"/>
                    <a:pt x="915" y="438"/>
                    <a:pt x="913" y="441"/>
                  </a:cubicBezTo>
                  <a:cubicBezTo>
                    <a:pt x="905" y="443"/>
                    <a:pt x="903" y="450"/>
                    <a:pt x="898" y="454"/>
                  </a:cubicBezTo>
                  <a:cubicBezTo>
                    <a:pt x="896" y="434"/>
                    <a:pt x="874" y="435"/>
                    <a:pt x="868" y="420"/>
                  </a:cubicBezTo>
                  <a:cubicBezTo>
                    <a:pt x="859" y="421"/>
                    <a:pt x="858" y="414"/>
                    <a:pt x="858" y="405"/>
                  </a:cubicBezTo>
                  <a:cubicBezTo>
                    <a:pt x="851" y="407"/>
                    <a:pt x="844" y="408"/>
                    <a:pt x="842" y="414"/>
                  </a:cubicBezTo>
                  <a:cubicBezTo>
                    <a:pt x="838" y="413"/>
                    <a:pt x="835" y="412"/>
                    <a:pt x="832" y="411"/>
                  </a:cubicBezTo>
                  <a:cubicBezTo>
                    <a:pt x="831" y="412"/>
                    <a:pt x="832" y="414"/>
                    <a:pt x="830" y="414"/>
                  </a:cubicBezTo>
                  <a:cubicBezTo>
                    <a:pt x="828" y="414"/>
                    <a:pt x="825" y="413"/>
                    <a:pt x="823" y="412"/>
                  </a:cubicBezTo>
                  <a:cubicBezTo>
                    <a:pt x="807" y="297"/>
                    <a:pt x="790" y="181"/>
                    <a:pt x="773" y="65"/>
                  </a:cubicBezTo>
                  <a:cubicBezTo>
                    <a:pt x="771" y="65"/>
                    <a:pt x="770" y="64"/>
                    <a:pt x="768" y="65"/>
                  </a:cubicBezTo>
                  <a:cubicBezTo>
                    <a:pt x="767" y="66"/>
                    <a:pt x="770" y="66"/>
                    <a:pt x="768" y="66"/>
                  </a:cubicBezTo>
                  <a:cubicBezTo>
                    <a:pt x="765" y="62"/>
                    <a:pt x="760" y="60"/>
                    <a:pt x="756" y="60"/>
                  </a:cubicBezTo>
                  <a:cubicBezTo>
                    <a:pt x="754" y="58"/>
                    <a:pt x="750" y="52"/>
                    <a:pt x="745" y="53"/>
                  </a:cubicBezTo>
                  <a:cubicBezTo>
                    <a:pt x="745" y="51"/>
                    <a:pt x="743" y="52"/>
                    <a:pt x="741" y="51"/>
                  </a:cubicBezTo>
                  <a:cubicBezTo>
                    <a:pt x="740" y="52"/>
                    <a:pt x="739" y="52"/>
                    <a:pt x="738" y="52"/>
                  </a:cubicBezTo>
                  <a:cubicBezTo>
                    <a:pt x="738" y="51"/>
                    <a:pt x="738" y="51"/>
                    <a:pt x="738" y="50"/>
                  </a:cubicBezTo>
                  <a:cubicBezTo>
                    <a:pt x="736" y="51"/>
                    <a:pt x="735" y="51"/>
                    <a:pt x="733" y="51"/>
                  </a:cubicBezTo>
                  <a:cubicBezTo>
                    <a:pt x="733" y="52"/>
                    <a:pt x="734" y="52"/>
                    <a:pt x="734" y="53"/>
                  </a:cubicBezTo>
                  <a:cubicBezTo>
                    <a:pt x="728" y="53"/>
                    <a:pt x="721" y="62"/>
                    <a:pt x="716" y="56"/>
                  </a:cubicBezTo>
                  <a:cubicBezTo>
                    <a:pt x="713" y="57"/>
                    <a:pt x="710" y="53"/>
                    <a:pt x="708" y="51"/>
                  </a:cubicBezTo>
                  <a:cubicBezTo>
                    <a:pt x="700" y="50"/>
                    <a:pt x="692" y="52"/>
                    <a:pt x="684" y="50"/>
                  </a:cubicBezTo>
                  <a:cubicBezTo>
                    <a:pt x="683" y="50"/>
                    <a:pt x="683" y="48"/>
                    <a:pt x="683" y="47"/>
                  </a:cubicBezTo>
                  <a:cubicBezTo>
                    <a:pt x="679" y="48"/>
                    <a:pt x="678" y="43"/>
                    <a:pt x="674" y="47"/>
                  </a:cubicBezTo>
                  <a:cubicBezTo>
                    <a:pt x="675" y="44"/>
                    <a:pt x="673" y="44"/>
                    <a:pt x="672" y="43"/>
                  </a:cubicBezTo>
                  <a:cubicBezTo>
                    <a:pt x="670" y="42"/>
                    <a:pt x="670" y="43"/>
                    <a:pt x="668" y="43"/>
                  </a:cubicBezTo>
                  <a:cubicBezTo>
                    <a:pt x="664" y="35"/>
                    <a:pt x="653" y="41"/>
                    <a:pt x="647" y="43"/>
                  </a:cubicBezTo>
                  <a:cubicBezTo>
                    <a:pt x="648" y="42"/>
                    <a:pt x="649" y="41"/>
                    <a:pt x="649" y="39"/>
                  </a:cubicBezTo>
                  <a:cubicBezTo>
                    <a:pt x="642" y="39"/>
                    <a:pt x="636" y="44"/>
                    <a:pt x="630" y="40"/>
                  </a:cubicBezTo>
                  <a:cubicBezTo>
                    <a:pt x="633" y="41"/>
                    <a:pt x="632" y="38"/>
                    <a:pt x="633" y="36"/>
                  </a:cubicBezTo>
                  <a:cubicBezTo>
                    <a:pt x="628" y="36"/>
                    <a:pt x="626" y="34"/>
                    <a:pt x="623" y="33"/>
                  </a:cubicBezTo>
                  <a:cubicBezTo>
                    <a:pt x="624" y="31"/>
                    <a:pt x="626" y="29"/>
                    <a:pt x="627" y="27"/>
                  </a:cubicBezTo>
                  <a:cubicBezTo>
                    <a:pt x="626" y="23"/>
                    <a:pt x="621" y="24"/>
                    <a:pt x="618" y="24"/>
                  </a:cubicBezTo>
                  <a:cubicBezTo>
                    <a:pt x="617" y="23"/>
                    <a:pt x="616" y="22"/>
                    <a:pt x="615" y="21"/>
                  </a:cubicBezTo>
                  <a:cubicBezTo>
                    <a:pt x="614" y="21"/>
                    <a:pt x="612" y="22"/>
                    <a:pt x="611" y="23"/>
                  </a:cubicBezTo>
                  <a:cubicBezTo>
                    <a:pt x="607" y="23"/>
                    <a:pt x="604" y="22"/>
                    <a:pt x="602" y="26"/>
                  </a:cubicBezTo>
                  <a:cubicBezTo>
                    <a:pt x="602" y="23"/>
                    <a:pt x="597" y="25"/>
                    <a:pt x="597" y="22"/>
                  </a:cubicBezTo>
                  <a:cubicBezTo>
                    <a:pt x="597" y="21"/>
                    <a:pt x="598" y="19"/>
                    <a:pt x="598" y="18"/>
                  </a:cubicBezTo>
                  <a:cubicBezTo>
                    <a:pt x="596" y="14"/>
                    <a:pt x="594" y="13"/>
                    <a:pt x="591" y="12"/>
                  </a:cubicBezTo>
                  <a:cubicBezTo>
                    <a:pt x="590" y="14"/>
                    <a:pt x="587" y="14"/>
                    <a:pt x="589" y="16"/>
                  </a:cubicBezTo>
                  <a:cubicBezTo>
                    <a:pt x="587" y="17"/>
                    <a:pt x="584" y="18"/>
                    <a:pt x="585" y="23"/>
                  </a:cubicBezTo>
                  <a:cubicBezTo>
                    <a:pt x="583" y="22"/>
                    <a:pt x="583" y="23"/>
                    <a:pt x="580" y="23"/>
                  </a:cubicBezTo>
                  <a:cubicBezTo>
                    <a:pt x="580" y="21"/>
                    <a:pt x="580" y="20"/>
                    <a:pt x="580" y="18"/>
                  </a:cubicBezTo>
                  <a:cubicBezTo>
                    <a:pt x="584" y="19"/>
                    <a:pt x="587" y="15"/>
                    <a:pt x="586" y="10"/>
                  </a:cubicBezTo>
                  <a:cubicBezTo>
                    <a:pt x="581" y="8"/>
                    <a:pt x="578" y="6"/>
                    <a:pt x="575" y="3"/>
                  </a:cubicBezTo>
                  <a:cubicBezTo>
                    <a:pt x="574" y="2"/>
                    <a:pt x="578" y="4"/>
                    <a:pt x="577" y="2"/>
                  </a:cubicBezTo>
                  <a:cubicBezTo>
                    <a:pt x="575" y="0"/>
                    <a:pt x="573" y="2"/>
                    <a:pt x="572" y="2"/>
                  </a:cubicBezTo>
                  <a:cubicBezTo>
                    <a:pt x="566" y="6"/>
                    <a:pt x="563" y="20"/>
                    <a:pt x="552" y="20"/>
                  </a:cubicBezTo>
                  <a:cubicBezTo>
                    <a:pt x="551" y="19"/>
                    <a:pt x="549" y="19"/>
                    <a:pt x="548" y="18"/>
                  </a:cubicBezTo>
                  <a:cubicBezTo>
                    <a:pt x="547" y="22"/>
                    <a:pt x="539" y="19"/>
                    <a:pt x="541" y="16"/>
                  </a:cubicBezTo>
                  <a:cubicBezTo>
                    <a:pt x="534" y="15"/>
                    <a:pt x="530" y="22"/>
                    <a:pt x="525" y="27"/>
                  </a:cubicBezTo>
                  <a:cubicBezTo>
                    <a:pt x="520" y="31"/>
                    <a:pt x="508" y="39"/>
                    <a:pt x="504" y="32"/>
                  </a:cubicBezTo>
                  <a:cubicBezTo>
                    <a:pt x="496" y="36"/>
                    <a:pt x="492" y="45"/>
                    <a:pt x="483" y="50"/>
                  </a:cubicBezTo>
                  <a:cubicBezTo>
                    <a:pt x="483" y="52"/>
                    <a:pt x="483" y="54"/>
                    <a:pt x="481" y="55"/>
                  </a:cubicBezTo>
                  <a:cubicBezTo>
                    <a:pt x="481" y="58"/>
                    <a:pt x="482" y="57"/>
                    <a:pt x="481" y="59"/>
                  </a:cubicBezTo>
                  <a:cubicBezTo>
                    <a:pt x="476" y="69"/>
                    <a:pt x="468" y="77"/>
                    <a:pt x="453" y="76"/>
                  </a:cubicBezTo>
                  <a:cubicBezTo>
                    <a:pt x="446" y="76"/>
                    <a:pt x="439" y="74"/>
                    <a:pt x="434" y="72"/>
                  </a:cubicBezTo>
                  <a:cubicBezTo>
                    <a:pt x="433" y="78"/>
                    <a:pt x="430" y="83"/>
                    <a:pt x="428" y="88"/>
                  </a:cubicBezTo>
                  <a:cubicBezTo>
                    <a:pt x="425" y="89"/>
                    <a:pt x="421" y="88"/>
                    <a:pt x="420" y="90"/>
                  </a:cubicBezTo>
                  <a:cubicBezTo>
                    <a:pt x="426" y="91"/>
                    <a:pt x="429" y="96"/>
                    <a:pt x="430" y="102"/>
                  </a:cubicBezTo>
                  <a:cubicBezTo>
                    <a:pt x="438" y="105"/>
                    <a:pt x="442" y="112"/>
                    <a:pt x="445" y="120"/>
                  </a:cubicBezTo>
                  <a:cubicBezTo>
                    <a:pt x="452" y="123"/>
                    <a:pt x="454" y="134"/>
                    <a:pt x="452" y="144"/>
                  </a:cubicBezTo>
                  <a:cubicBezTo>
                    <a:pt x="457" y="147"/>
                    <a:pt x="461" y="150"/>
                    <a:pt x="466" y="152"/>
                  </a:cubicBezTo>
                  <a:cubicBezTo>
                    <a:pt x="466" y="151"/>
                    <a:pt x="464" y="150"/>
                    <a:pt x="466" y="150"/>
                  </a:cubicBezTo>
                  <a:cubicBezTo>
                    <a:pt x="467" y="152"/>
                    <a:pt x="470" y="152"/>
                    <a:pt x="470" y="154"/>
                  </a:cubicBezTo>
                  <a:cubicBezTo>
                    <a:pt x="468" y="155"/>
                    <a:pt x="468" y="156"/>
                    <a:pt x="466" y="157"/>
                  </a:cubicBezTo>
                  <a:cubicBezTo>
                    <a:pt x="466" y="159"/>
                    <a:pt x="468" y="160"/>
                    <a:pt x="467" y="163"/>
                  </a:cubicBezTo>
                  <a:cubicBezTo>
                    <a:pt x="471" y="162"/>
                    <a:pt x="471" y="166"/>
                    <a:pt x="472" y="169"/>
                  </a:cubicBezTo>
                  <a:cubicBezTo>
                    <a:pt x="473" y="171"/>
                    <a:pt x="475" y="171"/>
                    <a:pt x="475" y="173"/>
                  </a:cubicBezTo>
                  <a:cubicBezTo>
                    <a:pt x="475" y="177"/>
                    <a:pt x="471" y="180"/>
                    <a:pt x="474" y="182"/>
                  </a:cubicBezTo>
                  <a:cubicBezTo>
                    <a:pt x="476" y="182"/>
                    <a:pt x="474" y="178"/>
                    <a:pt x="475" y="178"/>
                  </a:cubicBezTo>
                  <a:cubicBezTo>
                    <a:pt x="480" y="176"/>
                    <a:pt x="484" y="180"/>
                    <a:pt x="486" y="184"/>
                  </a:cubicBezTo>
                  <a:cubicBezTo>
                    <a:pt x="484" y="185"/>
                    <a:pt x="482" y="185"/>
                    <a:pt x="482" y="182"/>
                  </a:cubicBezTo>
                  <a:cubicBezTo>
                    <a:pt x="476" y="181"/>
                    <a:pt x="476" y="187"/>
                    <a:pt x="473" y="190"/>
                  </a:cubicBezTo>
                  <a:cubicBezTo>
                    <a:pt x="469" y="187"/>
                    <a:pt x="465" y="188"/>
                    <a:pt x="461" y="188"/>
                  </a:cubicBezTo>
                  <a:cubicBezTo>
                    <a:pt x="461" y="187"/>
                    <a:pt x="460" y="186"/>
                    <a:pt x="460" y="185"/>
                  </a:cubicBezTo>
                  <a:cubicBezTo>
                    <a:pt x="454" y="186"/>
                    <a:pt x="451" y="183"/>
                    <a:pt x="446" y="183"/>
                  </a:cubicBezTo>
                  <a:cubicBezTo>
                    <a:pt x="439" y="179"/>
                    <a:pt x="448" y="170"/>
                    <a:pt x="448" y="166"/>
                  </a:cubicBezTo>
                  <a:cubicBezTo>
                    <a:pt x="449" y="166"/>
                    <a:pt x="449" y="166"/>
                    <a:pt x="450" y="166"/>
                  </a:cubicBezTo>
                  <a:cubicBezTo>
                    <a:pt x="449" y="162"/>
                    <a:pt x="443" y="162"/>
                    <a:pt x="439" y="161"/>
                  </a:cubicBezTo>
                  <a:cubicBezTo>
                    <a:pt x="429" y="161"/>
                    <a:pt x="417" y="166"/>
                    <a:pt x="409" y="168"/>
                  </a:cubicBezTo>
                  <a:cubicBezTo>
                    <a:pt x="396" y="173"/>
                    <a:pt x="385" y="177"/>
                    <a:pt x="373" y="181"/>
                  </a:cubicBezTo>
                  <a:cubicBezTo>
                    <a:pt x="372" y="182"/>
                    <a:pt x="373" y="183"/>
                    <a:pt x="373" y="185"/>
                  </a:cubicBezTo>
                  <a:cubicBezTo>
                    <a:pt x="377" y="187"/>
                    <a:pt x="379" y="191"/>
                    <a:pt x="381" y="194"/>
                  </a:cubicBezTo>
                  <a:cubicBezTo>
                    <a:pt x="388" y="196"/>
                    <a:pt x="392" y="200"/>
                    <a:pt x="398" y="203"/>
                  </a:cubicBezTo>
                  <a:cubicBezTo>
                    <a:pt x="395" y="201"/>
                    <a:pt x="390" y="211"/>
                    <a:pt x="388" y="204"/>
                  </a:cubicBezTo>
                  <a:cubicBezTo>
                    <a:pt x="388" y="203"/>
                    <a:pt x="391" y="202"/>
                    <a:pt x="389" y="200"/>
                  </a:cubicBezTo>
                  <a:cubicBezTo>
                    <a:pt x="382" y="206"/>
                    <a:pt x="390" y="212"/>
                    <a:pt x="391" y="219"/>
                  </a:cubicBezTo>
                  <a:cubicBezTo>
                    <a:pt x="391" y="220"/>
                    <a:pt x="390" y="220"/>
                    <a:pt x="389" y="220"/>
                  </a:cubicBezTo>
                  <a:cubicBezTo>
                    <a:pt x="387" y="234"/>
                    <a:pt x="404" y="232"/>
                    <a:pt x="410" y="240"/>
                  </a:cubicBezTo>
                  <a:cubicBezTo>
                    <a:pt x="417" y="241"/>
                    <a:pt x="422" y="235"/>
                    <a:pt x="428" y="239"/>
                  </a:cubicBezTo>
                  <a:cubicBezTo>
                    <a:pt x="435" y="237"/>
                    <a:pt x="436" y="245"/>
                    <a:pt x="441" y="248"/>
                  </a:cubicBezTo>
                  <a:cubicBezTo>
                    <a:pt x="442" y="246"/>
                    <a:pt x="442" y="244"/>
                    <a:pt x="444" y="243"/>
                  </a:cubicBezTo>
                  <a:cubicBezTo>
                    <a:pt x="445" y="245"/>
                    <a:pt x="444" y="248"/>
                    <a:pt x="444" y="252"/>
                  </a:cubicBezTo>
                  <a:cubicBezTo>
                    <a:pt x="447" y="252"/>
                    <a:pt x="446" y="250"/>
                    <a:pt x="449" y="250"/>
                  </a:cubicBezTo>
                  <a:cubicBezTo>
                    <a:pt x="449" y="244"/>
                    <a:pt x="456" y="244"/>
                    <a:pt x="458" y="240"/>
                  </a:cubicBezTo>
                  <a:cubicBezTo>
                    <a:pt x="462" y="241"/>
                    <a:pt x="464" y="240"/>
                    <a:pt x="466" y="238"/>
                  </a:cubicBezTo>
                  <a:cubicBezTo>
                    <a:pt x="467" y="238"/>
                    <a:pt x="467" y="241"/>
                    <a:pt x="468" y="240"/>
                  </a:cubicBezTo>
                  <a:cubicBezTo>
                    <a:pt x="472" y="240"/>
                    <a:pt x="472" y="237"/>
                    <a:pt x="475" y="236"/>
                  </a:cubicBezTo>
                  <a:cubicBezTo>
                    <a:pt x="478" y="239"/>
                    <a:pt x="481" y="242"/>
                    <a:pt x="478" y="247"/>
                  </a:cubicBezTo>
                  <a:cubicBezTo>
                    <a:pt x="476" y="247"/>
                    <a:pt x="474" y="248"/>
                    <a:pt x="473" y="250"/>
                  </a:cubicBezTo>
                  <a:cubicBezTo>
                    <a:pt x="471" y="248"/>
                    <a:pt x="469" y="247"/>
                    <a:pt x="467" y="248"/>
                  </a:cubicBezTo>
                  <a:cubicBezTo>
                    <a:pt x="467" y="251"/>
                    <a:pt x="465" y="251"/>
                    <a:pt x="465" y="254"/>
                  </a:cubicBezTo>
                  <a:cubicBezTo>
                    <a:pt x="467" y="254"/>
                    <a:pt x="467" y="252"/>
                    <a:pt x="468" y="252"/>
                  </a:cubicBezTo>
                  <a:cubicBezTo>
                    <a:pt x="474" y="258"/>
                    <a:pt x="473" y="268"/>
                    <a:pt x="474" y="279"/>
                  </a:cubicBezTo>
                  <a:cubicBezTo>
                    <a:pt x="471" y="282"/>
                    <a:pt x="468" y="284"/>
                    <a:pt x="465" y="287"/>
                  </a:cubicBezTo>
                  <a:cubicBezTo>
                    <a:pt x="459" y="288"/>
                    <a:pt x="458" y="286"/>
                    <a:pt x="452" y="286"/>
                  </a:cubicBezTo>
                  <a:cubicBezTo>
                    <a:pt x="453" y="283"/>
                    <a:pt x="448" y="282"/>
                    <a:pt x="447" y="282"/>
                  </a:cubicBezTo>
                  <a:cubicBezTo>
                    <a:pt x="448" y="280"/>
                    <a:pt x="447" y="280"/>
                    <a:pt x="447" y="278"/>
                  </a:cubicBezTo>
                  <a:cubicBezTo>
                    <a:pt x="445" y="277"/>
                    <a:pt x="440" y="277"/>
                    <a:pt x="441" y="281"/>
                  </a:cubicBezTo>
                  <a:cubicBezTo>
                    <a:pt x="442" y="283"/>
                    <a:pt x="447" y="281"/>
                    <a:pt x="447" y="284"/>
                  </a:cubicBezTo>
                  <a:cubicBezTo>
                    <a:pt x="442" y="286"/>
                    <a:pt x="442" y="292"/>
                    <a:pt x="436" y="292"/>
                  </a:cubicBezTo>
                  <a:cubicBezTo>
                    <a:pt x="434" y="295"/>
                    <a:pt x="432" y="298"/>
                    <a:pt x="426" y="297"/>
                  </a:cubicBezTo>
                  <a:cubicBezTo>
                    <a:pt x="424" y="288"/>
                    <a:pt x="412" y="281"/>
                    <a:pt x="405" y="290"/>
                  </a:cubicBezTo>
                  <a:cubicBezTo>
                    <a:pt x="404" y="291"/>
                    <a:pt x="407" y="291"/>
                    <a:pt x="406" y="293"/>
                  </a:cubicBezTo>
                  <a:cubicBezTo>
                    <a:pt x="399" y="291"/>
                    <a:pt x="395" y="303"/>
                    <a:pt x="398" y="308"/>
                  </a:cubicBezTo>
                  <a:cubicBezTo>
                    <a:pt x="396" y="308"/>
                    <a:pt x="396" y="309"/>
                    <a:pt x="395" y="310"/>
                  </a:cubicBezTo>
                  <a:cubicBezTo>
                    <a:pt x="395" y="309"/>
                    <a:pt x="394" y="309"/>
                    <a:pt x="392" y="309"/>
                  </a:cubicBezTo>
                  <a:cubicBezTo>
                    <a:pt x="387" y="315"/>
                    <a:pt x="372" y="320"/>
                    <a:pt x="376" y="332"/>
                  </a:cubicBezTo>
                  <a:cubicBezTo>
                    <a:pt x="373" y="333"/>
                    <a:pt x="371" y="329"/>
                    <a:pt x="367" y="332"/>
                  </a:cubicBezTo>
                  <a:cubicBezTo>
                    <a:pt x="367" y="335"/>
                    <a:pt x="369" y="337"/>
                    <a:pt x="371" y="338"/>
                  </a:cubicBezTo>
                  <a:cubicBezTo>
                    <a:pt x="369" y="337"/>
                    <a:pt x="367" y="338"/>
                    <a:pt x="366" y="337"/>
                  </a:cubicBezTo>
                  <a:cubicBezTo>
                    <a:pt x="366" y="336"/>
                    <a:pt x="367" y="336"/>
                    <a:pt x="367" y="334"/>
                  </a:cubicBezTo>
                  <a:cubicBezTo>
                    <a:pt x="364" y="335"/>
                    <a:pt x="362" y="343"/>
                    <a:pt x="366" y="344"/>
                  </a:cubicBezTo>
                  <a:cubicBezTo>
                    <a:pt x="366" y="344"/>
                    <a:pt x="367" y="343"/>
                    <a:pt x="368" y="342"/>
                  </a:cubicBezTo>
                  <a:cubicBezTo>
                    <a:pt x="369" y="343"/>
                    <a:pt x="371" y="344"/>
                    <a:pt x="371" y="346"/>
                  </a:cubicBezTo>
                  <a:cubicBezTo>
                    <a:pt x="369" y="346"/>
                    <a:pt x="367" y="346"/>
                    <a:pt x="366" y="347"/>
                  </a:cubicBezTo>
                  <a:cubicBezTo>
                    <a:pt x="366" y="349"/>
                    <a:pt x="367" y="350"/>
                    <a:pt x="367" y="352"/>
                  </a:cubicBezTo>
                  <a:cubicBezTo>
                    <a:pt x="368" y="352"/>
                    <a:pt x="370" y="353"/>
                    <a:pt x="371" y="354"/>
                  </a:cubicBezTo>
                  <a:cubicBezTo>
                    <a:pt x="370" y="356"/>
                    <a:pt x="370" y="359"/>
                    <a:pt x="370" y="361"/>
                  </a:cubicBezTo>
                  <a:cubicBezTo>
                    <a:pt x="372" y="362"/>
                    <a:pt x="372" y="363"/>
                    <a:pt x="374" y="363"/>
                  </a:cubicBezTo>
                  <a:cubicBezTo>
                    <a:pt x="376" y="362"/>
                    <a:pt x="375" y="360"/>
                    <a:pt x="376" y="360"/>
                  </a:cubicBezTo>
                  <a:cubicBezTo>
                    <a:pt x="378" y="361"/>
                    <a:pt x="378" y="363"/>
                    <a:pt x="379" y="365"/>
                  </a:cubicBezTo>
                  <a:cubicBezTo>
                    <a:pt x="377" y="365"/>
                    <a:pt x="377" y="366"/>
                    <a:pt x="376" y="366"/>
                  </a:cubicBezTo>
                  <a:cubicBezTo>
                    <a:pt x="375" y="371"/>
                    <a:pt x="380" y="370"/>
                    <a:pt x="381" y="373"/>
                  </a:cubicBezTo>
                  <a:cubicBezTo>
                    <a:pt x="379" y="374"/>
                    <a:pt x="378" y="373"/>
                    <a:pt x="376" y="374"/>
                  </a:cubicBezTo>
                  <a:cubicBezTo>
                    <a:pt x="376" y="376"/>
                    <a:pt x="378" y="376"/>
                    <a:pt x="378" y="377"/>
                  </a:cubicBezTo>
                  <a:cubicBezTo>
                    <a:pt x="374" y="379"/>
                    <a:pt x="371" y="380"/>
                    <a:pt x="368" y="381"/>
                  </a:cubicBezTo>
                  <a:cubicBezTo>
                    <a:pt x="367" y="386"/>
                    <a:pt x="373" y="384"/>
                    <a:pt x="376" y="385"/>
                  </a:cubicBezTo>
                  <a:cubicBezTo>
                    <a:pt x="376" y="386"/>
                    <a:pt x="373" y="385"/>
                    <a:pt x="372" y="386"/>
                  </a:cubicBezTo>
                  <a:cubicBezTo>
                    <a:pt x="373" y="391"/>
                    <a:pt x="376" y="393"/>
                    <a:pt x="380" y="395"/>
                  </a:cubicBezTo>
                  <a:cubicBezTo>
                    <a:pt x="382" y="401"/>
                    <a:pt x="384" y="405"/>
                    <a:pt x="388" y="409"/>
                  </a:cubicBezTo>
                  <a:cubicBezTo>
                    <a:pt x="386" y="409"/>
                    <a:pt x="386" y="409"/>
                    <a:pt x="386" y="411"/>
                  </a:cubicBezTo>
                  <a:cubicBezTo>
                    <a:pt x="388" y="423"/>
                    <a:pt x="409" y="417"/>
                    <a:pt x="417" y="416"/>
                  </a:cubicBezTo>
                  <a:cubicBezTo>
                    <a:pt x="420" y="414"/>
                    <a:pt x="419" y="410"/>
                    <a:pt x="421" y="408"/>
                  </a:cubicBezTo>
                  <a:cubicBezTo>
                    <a:pt x="421" y="411"/>
                    <a:pt x="423" y="410"/>
                    <a:pt x="424" y="410"/>
                  </a:cubicBezTo>
                  <a:cubicBezTo>
                    <a:pt x="422" y="418"/>
                    <a:pt x="428" y="427"/>
                    <a:pt x="429" y="436"/>
                  </a:cubicBezTo>
                  <a:cubicBezTo>
                    <a:pt x="426" y="436"/>
                    <a:pt x="424" y="441"/>
                    <a:pt x="421" y="443"/>
                  </a:cubicBezTo>
                  <a:cubicBezTo>
                    <a:pt x="422" y="450"/>
                    <a:pt x="425" y="453"/>
                    <a:pt x="424" y="461"/>
                  </a:cubicBezTo>
                  <a:cubicBezTo>
                    <a:pt x="423" y="463"/>
                    <a:pt x="421" y="464"/>
                    <a:pt x="421" y="466"/>
                  </a:cubicBezTo>
                  <a:cubicBezTo>
                    <a:pt x="419" y="463"/>
                    <a:pt x="418" y="465"/>
                    <a:pt x="415" y="465"/>
                  </a:cubicBezTo>
                  <a:cubicBezTo>
                    <a:pt x="415" y="469"/>
                    <a:pt x="419" y="467"/>
                    <a:pt x="422" y="468"/>
                  </a:cubicBezTo>
                  <a:cubicBezTo>
                    <a:pt x="423" y="470"/>
                    <a:pt x="422" y="470"/>
                    <a:pt x="422" y="471"/>
                  </a:cubicBezTo>
                  <a:cubicBezTo>
                    <a:pt x="427" y="470"/>
                    <a:pt x="428" y="469"/>
                    <a:pt x="433" y="468"/>
                  </a:cubicBezTo>
                  <a:cubicBezTo>
                    <a:pt x="433" y="467"/>
                    <a:pt x="432" y="467"/>
                    <a:pt x="431" y="466"/>
                  </a:cubicBezTo>
                  <a:cubicBezTo>
                    <a:pt x="435" y="464"/>
                    <a:pt x="437" y="463"/>
                    <a:pt x="442" y="462"/>
                  </a:cubicBezTo>
                  <a:cubicBezTo>
                    <a:pt x="442" y="464"/>
                    <a:pt x="441" y="464"/>
                    <a:pt x="443" y="465"/>
                  </a:cubicBezTo>
                  <a:cubicBezTo>
                    <a:pt x="444" y="461"/>
                    <a:pt x="450" y="456"/>
                    <a:pt x="454" y="458"/>
                  </a:cubicBezTo>
                  <a:cubicBezTo>
                    <a:pt x="450" y="461"/>
                    <a:pt x="456" y="463"/>
                    <a:pt x="456" y="465"/>
                  </a:cubicBezTo>
                  <a:cubicBezTo>
                    <a:pt x="457" y="465"/>
                    <a:pt x="458" y="464"/>
                    <a:pt x="458" y="465"/>
                  </a:cubicBezTo>
                  <a:cubicBezTo>
                    <a:pt x="459" y="466"/>
                    <a:pt x="459" y="468"/>
                    <a:pt x="460" y="469"/>
                  </a:cubicBezTo>
                  <a:cubicBezTo>
                    <a:pt x="464" y="469"/>
                    <a:pt x="463" y="464"/>
                    <a:pt x="466" y="463"/>
                  </a:cubicBezTo>
                  <a:cubicBezTo>
                    <a:pt x="467" y="465"/>
                    <a:pt x="465" y="465"/>
                    <a:pt x="465" y="467"/>
                  </a:cubicBezTo>
                  <a:cubicBezTo>
                    <a:pt x="475" y="469"/>
                    <a:pt x="469" y="486"/>
                    <a:pt x="480" y="486"/>
                  </a:cubicBezTo>
                  <a:cubicBezTo>
                    <a:pt x="481" y="484"/>
                    <a:pt x="482" y="483"/>
                    <a:pt x="483" y="481"/>
                  </a:cubicBezTo>
                  <a:cubicBezTo>
                    <a:pt x="481" y="479"/>
                    <a:pt x="481" y="477"/>
                    <a:pt x="481" y="474"/>
                  </a:cubicBezTo>
                  <a:cubicBezTo>
                    <a:pt x="482" y="470"/>
                    <a:pt x="486" y="465"/>
                    <a:pt x="489" y="463"/>
                  </a:cubicBezTo>
                  <a:cubicBezTo>
                    <a:pt x="488" y="466"/>
                    <a:pt x="487" y="468"/>
                    <a:pt x="485" y="471"/>
                  </a:cubicBezTo>
                  <a:cubicBezTo>
                    <a:pt x="490" y="472"/>
                    <a:pt x="488" y="475"/>
                    <a:pt x="490" y="478"/>
                  </a:cubicBezTo>
                  <a:cubicBezTo>
                    <a:pt x="494" y="484"/>
                    <a:pt x="511" y="470"/>
                    <a:pt x="516" y="472"/>
                  </a:cubicBezTo>
                  <a:cubicBezTo>
                    <a:pt x="514" y="481"/>
                    <a:pt x="499" y="485"/>
                    <a:pt x="505" y="496"/>
                  </a:cubicBezTo>
                  <a:cubicBezTo>
                    <a:pt x="504" y="496"/>
                    <a:pt x="505" y="495"/>
                    <a:pt x="504" y="495"/>
                  </a:cubicBezTo>
                  <a:cubicBezTo>
                    <a:pt x="501" y="500"/>
                    <a:pt x="498" y="511"/>
                    <a:pt x="499" y="518"/>
                  </a:cubicBezTo>
                  <a:cubicBezTo>
                    <a:pt x="499" y="518"/>
                    <a:pt x="499" y="518"/>
                    <a:pt x="499" y="518"/>
                  </a:cubicBezTo>
                  <a:cubicBezTo>
                    <a:pt x="499" y="518"/>
                    <a:pt x="499" y="518"/>
                    <a:pt x="499" y="518"/>
                  </a:cubicBezTo>
                  <a:cubicBezTo>
                    <a:pt x="499" y="519"/>
                    <a:pt x="499" y="520"/>
                    <a:pt x="499" y="520"/>
                  </a:cubicBezTo>
                  <a:cubicBezTo>
                    <a:pt x="499" y="520"/>
                    <a:pt x="499" y="519"/>
                    <a:pt x="499" y="518"/>
                  </a:cubicBezTo>
                  <a:cubicBezTo>
                    <a:pt x="499" y="518"/>
                    <a:pt x="499" y="518"/>
                    <a:pt x="499" y="518"/>
                  </a:cubicBezTo>
                  <a:cubicBezTo>
                    <a:pt x="492" y="519"/>
                    <a:pt x="491" y="526"/>
                    <a:pt x="484" y="527"/>
                  </a:cubicBezTo>
                  <a:cubicBezTo>
                    <a:pt x="479" y="532"/>
                    <a:pt x="473" y="536"/>
                    <a:pt x="474" y="545"/>
                  </a:cubicBezTo>
                  <a:cubicBezTo>
                    <a:pt x="471" y="546"/>
                    <a:pt x="470" y="545"/>
                    <a:pt x="469" y="543"/>
                  </a:cubicBezTo>
                  <a:cubicBezTo>
                    <a:pt x="470" y="543"/>
                    <a:pt x="472" y="543"/>
                    <a:pt x="472" y="541"/>
                  </a:cubicBezTo>
                  <a:cubicBezTo>
                    <a:pt x="467" y="543"/>
                    <a:pt x="463" y="546"/>
                    <a:pt x="459" y="549"/>
                  </a:cubicBezTo>
                  <a:cubicBezTo>
                    <a:pt x="458" y="549"/>
                    <a:pt x="458" y="548"/>
                    <a:pt x="457" y="548"/>
                  </a:cubicBezTo>
                  <a:cubicBezTo>
                    <a:pt x="450" y="551"/>
                    <a:pt x="444" y="556"/>
                    <a:pt x="437" y="559"/>
                  </a:cubicBezTo>
                  <a:cubicBezTo>
                    <a:pt x="434" y="562"/>
                    <a:pt x="433" y="567"/>
                    <a:pt x="430" y="569"/>
                  </a:cubicBezTo>
                  <a:cubicBezTo>
                    <a:pt x="430" y="571"/>
                    <a:pt x="431" y="572"/>
                    <a:pt x="429" y="573"/>
                  </a:cubicBezTo>
                  <a:cubicBezTo>
                    <a:pt x="431" y="573"/>
                    <a:pt x="434" y="575"/>
                    <a:pt x="435" y="577"/>
                  </a:cubicBezTo>
                  <a:cubicBezTo>
                    <a:pt x="434" y="577"/>
                    <a:pt x="435" y="578"/>
                    <a:pt x="434" y="579"/>
                  </a:cubicBezTo>
                  <a:cubicBezTo>
                    <a:pt x="432" y="577"/>
                    <a:pt x="432" y="575"/>
                    <a:pt x="430" y="574"/>
                  </a:cubicBezTo>
                  <a:cubicBezTo>
                    <a:pt x="429" y="576"/>
                    <a:pt x="427" y="573"/>
                    <a:pt x="425" y="573"/>
                  </a:cubicBezTo>
                  <a:cubicBezTo>
                    <a:pt x="424" y="575"/>
                    <a:pt x="426" y="577"/>
                    <a:pt x="424" y="579"/>
                  </a:cubicBezTo>
                  <a:cubicBezTo>
                    <a:pt x="422" y="576"/>
                    <a:pt x="423" y="573"/>
                    <a:pt x="421" y="573"/>
                  </a:cubicBezTo>
                  <a:cubicBezTo>
                    <a:pt x="422" y="571"/>
                    <a:pt x="423" y="572"/>
                    <a:pt x="425" y="572"/>
                  </a:cubicBezTo>
                  <a:cubicBezTo>
                    <a:pt x="425" y="571"/>
                    <a:pt x="425" y="570"/>
                    <a:pt x="425" y="568"/>
                  </a:cubicBezTo>
                  <a:cubicBezTo>
                    <a:pt x="422" y="568"/>
                    <a:pt x="422" y="569"/>
                    <a:pt x="420" y="570"/>
                  </a:cubicBezTo>
                  <a:cubicBezTo>
                    <a:pt x="420" y="567"/>
                    <a:pt x="417" y="571"/>
                    <a:pt x="417" y="568"/>
                  </a:cubicBezTo>
                  <a:cubicBezTo>
                    <a:pt x="418" y="568"/>
                    <a:pt x="420" y="569"/>
                    <a:pt x="419" y="567"/>
                  </a:cubicBezTo>
                  <a:cubicBezTo>
                    <a:pt x="402" y="567"/>
                    <a:pt x="393" y="575"/>
                    <a:pt x="384" y="583"/>
                  </a:cubicBezTo>
                  <a:cubicBezTo>
                    <a:pt x="385" y="585"/>
                    <a:pt x="386" y="585"/>
                    <a:pt x="384" y="587"/>
                  </a:cubicBezTo>
                  <a:cubicBezTo>
                    <a:pt x="383" y="587"/>
                    <a:pt x="384" y="585"/>
                    <a:pt x="383" y="585"/>
                  </a:cubicBezTo>
                  <a:cubicBezTo>
                    <a:pt x="381" y="588"/>
                    <a:pt x="379" y="587"/>
                    <a:pt x="376" y="589"/>
                  </a:cubicBezTo>
                  <a:cubicBezTo>
                    <a:pt x="375" y="590"/>
                    <a:pt x="378" y="591"/>
                    <a:pt x="375" y="592"/>
                  </a:cubicBezTo>
                  <a:cubicBezTo>
                    <a:pt x="374" y="592"/>
                    <a:pt x="374" y="592"/>
                    <a:pt x="373" y="591"/>
                  </a:cubicBezTo>
                  <a:cubicBezTo>
                    <a:pt x="375" y="591"/>
                    <a:pt x="375" y="590"/>
                    <a:pt x="375" y="589"/>
                  </a:cubicBezTo>
                  <a:cubicBezTo>
                    <a:pt x="372" y="591"/>
                    <a:pt x="367" y="591"/>
                    <a:pt x="365" y="593"/>
                  </a:cubicBezTo>
                  <a:cubicBezTo>
                    <a:pt x="367" y="596"/>
                    <a:pt x="365" y="600"/>
                    <a:pt x="363" y="599"/>
                  </a:cubicBezTo>
                  <a:cubicBezTo>
                    <a:pt x="363" y="596"/>
                    <a:pt x="362" y="597"/>
                    <a:pt x="363" y="595"/>
                  </a:cubicBezTo>
                  <a:cubicBezTo>
                    <a:pt x="354" y="590"/>
                    <a:pt x="347" y="598"/>
                    <a:pt x="340" y="595"/>
                  </a:cubicBezTo>
                  <a:cubicBezTo>
                    <a:pt x="336" y="596"/>
                    <a:pt x="335" y="601"/>
                    <a:pt x="333" y="604"/>
                  </a:cubicBezTo>
                  <a:cubicBezTo>
                    <a:pt x="331" y="604"/>
                    <a:pt x="328" y="604"/>
                    <a:pt x="326" y="606"/>
                  </a:cubicBezTo>
                  <a:cubicBezTo>
                    <a:pt x="324" y="613"/>
                    <a:pt x="333" y="617"/>
                    <a:pt x="340" y="614"/>
                  </a:cubicBezTo>
                  <a:cubicBezTo>
                    <a:pt x="341" y="607"/>
                    <a:pt x="353" y="608"/>
                    <a:pt x="357" y="612"/>
                  </a:cubicBezTo>
                  <a:cubicBezTo>
                    <a:pt x="358" y="610"/>
                    <a:pt x="360" y="610"/>
                    <a:pt x="362" y="611"/>
                  </a:cubicBezTo>
                  <a:cubicBezTo>
                    <a:pt x="362" y="609"/>
                    <a:pt x="361" y="607"/>
                    <a:pt x="363" y="607"/>
                  </a:cubicBezTo>
                  <a:cubicBezTo>
                    <a:pt x="364" y="610"/>
                    <a:pt x="366" y="611"/>
                    <a:pt x="370" y="612"/>
                  </a:cubicBezTo>
                  <a:cubicBezTo>
                    <a:pt x="369" y="609"/>
                    <a:pt x="368" y="608"/>
                    <a:pt x="367" y="606"/>
                  </a:cubicBezTo>
                  <a:cubicBezTo>
                    <a:pt x="366" y="606"/>
                    <a:pt x="363" y="607"/>
                    <a:pt x="363" y="605"/>
                  </a:cubicBezTo>
                  <a:cubicBezTo>
                    <a:pt x="366" y="605"/>
                    <a:pt x="370" y="603"/>
                    <a:pt x="372" y="600"/>
                  </a:cubicBezTo>
                  <a:cubicBezTo>
                    <a:pt x="372" y="598"/>
                    <a:pt x="369" y="598"/>
                    <a:pt x="368" y="596"/>
                  </a:cubicBezTo>
                  <a:cubicBezTo>
                    <a:pt x="369" y="595"/>
                    <a:pt x="370" y="595"/>
                    <a:pt x="372" y="595"/>
                  </a:cubicBezTo>
                  <a:cubicBezTo>
                    <a:pt x="373" y="598"/>
                    <a:pt x="372" y="600"/>
                    <a:pt x="374" y="603"/>
                  </a:cubicBezTo>
                  <a:cubicBezTo>
                    <a:pt x="377" y="603"/>
                    <a:pt x="378" y="602"/>
                    <a:pt x="380" y="601"/>
                  </a:cubicBezTo>
                  <a:cubicBezTo>
                    <a:pt x="381" y="601"/>
                    <a:pt x="380" y="603"/>
                    <a:pt x="382" y="603"/>
                  </a:cubicBezTo>
                  <a:cubicBezTo>
                    <a:pt x="381" y="598"/>
                    <a:pt x="384" y="594"/>
                    <a:pt x="381" y="591"/>
                  </a:cubicBezTo>
                  <a:cubicBezTo>
                    <a:pt x="381" y="591"/>
                    <a:pt x="381" y="590"/>
                    <a:pt x="382" y="590"/>
                  </a:cubicBezTo>
                  <a:cubicBezTo>
                    <a:pt x="385" y="591"/>
                    <a:pt x="384" y="596"/>
                    <a:pt x="383" y="597"/>
                  </a:cubicBezTo>
                  <a:cubicBezTo>
                    <a:pt x="383" y="600"/>
                    <a:pt x="387" y="601"/>
                    <a:pt x="390" y="601"/>
                  </a:cubicBezTo>
                  <a:cubicBezTo>
                    <a:pt x="391" y="601"/>
                    <a:pt x="389" y="597"/>
                    <a:pt x="391" y="597"/>
                  </a:cubicBezTo>
                  <a:cubicBezTo>
                    <a:pt x="390" y="599"/>
                    <a:pt x="393" y="600"/>
                    <a:pt x="394" y="600"/>
                  </a:cubicBezTo>
                  <a:cubicBezTo>
                    <a:pt x="394" y="599"/>
                    <a:pt x="396" y="600"/>
                    <a:pt x="396" y="599"/>
                  </a:cubicBezTo>
                  <a:cubicBezTo>
                    <a:pt x="397" y="596"/>
                    <a:pt x="395" y="596"/>
                    <a:pt x="395" y="594"/>
                  </a:cubicBezTo>
                  <a:cubicBezTo>
                    <a:pt x="396" y="594"/>
                    <a:pt x="396" y="596"/>
                    <a:pt x="398" y="596"/>
                  </a:cubicBezTo>
                  <a:cubicBezTo>
                    <a:pt x="398" y="593"/>
                    <a:pt x="402" y="593"/>
                    <a:pt x="404" y="589"/>
                  </a:cubicBezTo>
                  <a:cubicBezTo>
                    <a:pt x="406" y="585"/>
                    <a:pt x="405" y="578"/>
                    <a:pt x="411" y="582"/>
                  </a:cubicBezTo>
                  <a:cubicBezTo>
                    <a:pt x="409" y="585"/>
                    <a:pt x="407" y="587"/>
                    <a:pt x="406" y="591"/>
                  </a:cubicBezTo>
                  <a:cubicBezTo>
                    <a:pt x="410" y="594"/>
                    <a:pt x="418" y="592"/>
                    <a:pt x="421" y="588"/>
                  </a:cubicBezTo>
                  <a:cubicBezTo>
                    <a:pt x="420" y="589"/>
                    <a:pt x="422" y="589"/>
                    <a:pt x="422" y="590"/>
                  </a:cubicBezTo>
                  <a:cubicBezTo>
                    <a:pt x="424" y="590"/>
                    <a:pt x="424" y="591"/>
                    <a:pt x="426" y="591"/>
                  </a:cubicBezTo>
                  <a:cubicBezTo>
                    <a:pt x="427" y="590"/>
                    <a:pt x="425" y="587"/>
                    <a:pt x="427" y="587"/>
                  </a:cubicBezTo>
                  <a:cubicBezTo>
                    <a:pt x="428" y="587"/>
                    <a:pt x="427" y="591"/>
                    <a:pt x="429" y="590"/>
                  </a:cubicBezTo>
                  <a:cubicBezTo>
                    <a:pt x="430" y="584"/>
                    <a:pt x="440" y="586"/>
                    <a:pt x="441" y="581"/>
                  </a:cubicBezTo>
                  <a:cubicBezTo>
                    <a:pt x="443" y="581"/>
                    <a:pt x="445" y="580"/>
                    <a:pt x="446" y="579"/>
                  </a:cubicBezTo>
                  <a:cubicBezTo>
                    <a:pt x="447" y="579"/>
                    <a:pt x="448" y="579"/>
                    <a:pt x="449" y="580"/>
                  </a:cubicBezTo>
                  <a:cubicBezTo>
                    <a:pt x="447" y="584"/>
                    <a:pt x="447" y="586"/>
                    <a:pt x="445" y="589"/>
                  </a:cubicBezTo>
                  <a:cubicBezTo>
                    <a:pt x="446" y="589"/>
                    <a:pt x="448" y="589"/>
                    <a:pt x="449" y="590"/>
                  </a:cubicBezTo>
                  <a:cubicBezTo>
                    <a:pt x="450" y="586"/>
                    <a:pt x="452" y="585"/>
                    <a:pt x="452" y="581"/>
                  </a:cubicBezTo>
                  <a:cubicBezTo>
                    <a:pt x="453" y="581"/>
                    <a:pt x="453" y="583"/>
                    <a:pt x="454" y="582"/>
                  </a:cubicBezTo>
                  <a:cubicBezTo>
                    <a:pt x="454" y="581"/>
                    <a:pt x="455" y="580"/>
                    <a:pt x="456" y="579"/>
                  </a:cubicBezTo>
                  <a:cubicBezTo>
                    <a:pt x="459" y="580"/>
                    <a:pt x="461" y="577"/>
                    <a:pt x="464" y="580"/>
                  </a:cubicBezTo>
                  <a:cubicBezTo>
                    <a:pt x="464" y="578"/>
                    <a:pt x="466" y="579"/>
                    <a:pt x="467" y="576"/>
                  </a:cubicBezTo>
                  <a:cubicBezTo>
                    <a:pt x="468" y="576"/>
                    <a:pt x="468" y="578"/>
                    <a:pt x="470" y="578"/>
                  </a:cubicBezTo>
                  <a:cubicBezTo>
                    <a:pt x="472" y="578"/>
                    <a:pt x="471" y="575"/>
                    <a:pt x="472" y="574"/>
                  </a:cubicBezTo>
                  <a:cubicBezTo>
                    <a:pt x="473" y="575"/>
                    <a:pt x="473" y="578"/>
                    <a:pt x="475" y="577"/>
                  </a:cubicBezTo>
                  <a:cubicBezTo>
                    <a:pt x="475" y="575"/>
                    <a:pt x="475" y="577"/>
                    <a:pt x="476" y="577"/>
                  </a:cubicBezTo>
                  <a:cubicBezTo>
                    <a:pt x="476" y="571"/>
                    <a:pt x="483" y="572"/>
                    <a:pt x="484" y="567"/>
                  </a:cubicBezTo>
                  <a:cubicBezTo>
                    <a:pt x="481" y="567"/>
                    <a:pt x="482" y="569"/>
                    <a:pt x="480" y="569"/>
                  </a:cubicBezTo>
                  <a:cubicBezTo>
                    <a:pt x="480" y="567"/>
                    <a:pt x="483" y="568"/>
                    <a:pt x="482" y="565"/>
                  </a:cubicBezTo>
                  <a:cubicBezTo>
                    <a:pt x="480" y="564"/>
                    <a:pt x="478" y="565"/>
                    <a:pt x="476" y="563"/>
                  </a:cubicBezTo>
                  <a:cubicBezTo>
                    <a:pt x="478" y="562"/>
                    <a:pt x="478" y="560"/>
                    <a:pt x="480" y="559"/>
                  </a:cubicBezTo>
                  <a:cubicBezTo>
                    <a:pt x="482" y="559"/>
                    <a:pt x="482" y="561"/>
                    <a:pt x="484" y="560"/>
                  </a:cubicBezTo>
                  <a:cubicBezTo>
                    <a:pt x="486" y="558"/>
                    <a:pt x="489" y="559"/>
                    <a:pt x="491" y="559"/>
                  </a:cubicBezTo>
                  <a:cubicBezTo>
                    <a:pt x="492" y="558"/>
                    <a:pt x="491" y="556"/>
                    <a:pt x="491" y="554"/>
                  </a:cubicBezTo>
                  <a:cubicBezTo>
                    <a:pt x="490" y="554"/>
                    <a:pt x="489" y="555"/>
                    <a:pt x="489" y="554"/>
                  </a:cubicBezTo>
                  <a:cubicBezTo>
                    <a:pt x="489" y="553"/>
                    <a:pt x="492" y="553"/>
                    <a:pt x="493" y="552"/>
                  </a:cubicBezTo>
                  <a:cubicBezTo>
                    <a:pt x="492" y="553"/>
                    <a:pt x="494" y="553"/>
                    <a:pt x="494" y="554"/>
                  </a:cubicBezTo>
                  <a:cubicBezTo>
                    <a:pt x="497" y="554"/>
                    <a:pt x="496" y="554"/>
                    <a:pt x="499" y="554"/>
                  </a:cubicBezTo>
                  <a:cubicBezTo>
                    <a:pt x="500" y="552"/>
                    <a:pt x="498" y="552"/>
                    <a:pt x="498" y="550"/>
                  </a:cubicBezTo>
                  <a:cubicBezTo>
                    <a:pt x="499" y="549"/>
                    <a:pt x="499" y="550"/>
                    <a:pt x="501" y="549"/>
                  </a:cubicBezTo>
                  <a:cubicBezTo>
                    <a:pt x="501" y="547"/>
                    <a:pt x="499" y="546"/>
                    <a:pt x="501" y="545"/>
                  </a:cubicBezTo>
                  <a:cubicBezTo>
                    <a:pt x="502" y="547"/>
                    <a:pt x="503" y="549"/>
                    <a:pt x="506" y="550"/>
                  </a:cubicBezTo>
                  <a:cubicBezTo>
                    <a:pt x="507" y="547"/>
                    <a:pt x="510" y="545"/>
                    <a:pt x="512" y="543"/>
                  </a:cubicBezTo>
                  <a:cubicBezTo>
                    <a:pt x="512" y="545"/>
                    <a:pt x="512" y="546"/>
                    <a:pt x="514" y="545"/>
                  </a:cubicBezTo>
                  <a:cubicBezTo>
                    <a:pt x="514" y="544"/>
                    <a:pt x="515" y="542"/>
                    <a:pt x="516" y="541"/>
                  </a:cubicBezTo>
                  <a:cubicBezTo>
                    <a:pt x="516" y="542"/>
                    <a:pt x="518" y="542"/>
                    <a:pt x="520" y="543"/>
                  </a:cubicBezTo>
                  <a:cubicBezTo>
                    <a:pt x="520" y="539"/>
                    <a:pt x="522" y="538"/>
                    <a:pt x="524" y="537"/>
                  </a:cubicBezTo>
                  <a:cubicBezTo>
                    <a:pt x="525" y="535"/>
                    <a:pt x="524" y="534"/>
                    <a:pt x="523" y="533"/>
                  </a:cubicBezTo>
                  <a:cubicBezTo>
                    <a:pt x="526" y="533"/>
                    <a:pt x="525" y="531"/>
                    <a:pt x="525" y="529"/>
                  </a:cubicBezTo>
                  <a:cubicBezTo>
                    <a:pt x="524" y="529"/>
                    <a:pt x="522" y="531"/>
                    <a:pt x="522" y="529"/>
                  </a:cubicBezTo>
                  <a:cubicBezTo>
                    <a:pt x="525" y="528"/>
                    <a:pt x="526" y="526"/>
                    <a:pt x="529" y="525"/>
                  </a:cubicBezTo>
                  <a:cubicBezTo>
                    <a:pt x="529" y="527"/>
                    <a:pt x="530" y="527"/>
                    <a:pt x="532" y="527"/>
                  </a:cubicBezTo>
                  <a:cubicBezTo>
                    <a:pt x="532" y="524"/>
                    <a:pt x="531" y="525"/>
                    <a:pt x="532" y="522"/>
                  </a:cubicBezTo>
                  <a:cubicBezTo>
                    <a:pt x="534" y="524"/>
                    <a:pt x="536" y="522"/>
                    <a:pt x="538" y="523"/>
                  </a:cubicBezTo>
                  <a:cubicBezTo>
                    <a:pt x="538" y="521"/>
                    <a:pt x="538" y="518"/>
                    <a:pt x="541" y="519"/>
                  </a:cubicBezTo>
                  <a:cubicBezTo>
                    <a:pt x="542" y="517"/>
                    <a:pt x="540" y="517"/>
                    <a:pt x="541" y="514"/>
                  </a:cubicBezTo>
                  <a:cubicBezTo>
                    <a:pt x="543" y="516"/>
                    <a:pt x="544" y="517"/>
                    <a:pt x="546" y="518"/>
                  </a:cubicBezTo>
                  <a:cubicBezTo>
                    <a:pt x="547" y="515"/>
                    <a:pt x="549" y="512"/>
                    <a:pt x="553" y="512"/>
                  </a:cubicBezTo>
                  <a:cubicBezTo>
                    <a:pt x="552" y="510"/>
                    <a:pt x="553" y="509"/>
                    <a:pt x="554" y="507"/>
                  </a:cubicBezTo>
                  <a:cubicBezTo>
                    <a:pt x="556" y="508"/>
                    <a:pt x="559" y="510"/>
                    <a:pt x="560" y="507"/>
                  </a:cubicBezTo>
                  <a:cubicBezTo>
                    <a:pt x="561" y="507"/>
                    <a:pt x="561" y="508"/>
                    <a:pt x="562" y="509"/>
                  </a:cubicBezTo>
                  <a:cubicBezTo>
                    <a:pt x="563" y="508"/>
                    <a:pt x="563" y="506"/>
                    <a:pt x="564" y="505"/>
                  </a:cubicBezTo>
                  <a:cubicBezTo>
                    <a:pt x="565" y="508"/>
                    <a:pt x="565" y="504"/>
                    <a:pt x="566" y="504"/>
                  </a:cubicBezTo>
                  <a:cubicBezTo>
                    <a:pt x="565" y="505"/>
                    <a:pt x="566" y="506"/>
                    <a:pt x="568" y="506"/>
                  </a:cubicBezTo>
                  <a:cubicBezTo>
                    <a:pt x="570" y="504"/>
                    <a:pt x="570" y="502"/>
                    <a:pt x="572" y="499"/>
                  </a:cubicBezTo>
                  <a:cubicBezTo>
                    <a:pt x="573" y="498"/>
                    <a:pt x="572" y="497"/>
                    <a:pt x="571" y="496"/>
                  </a:cubicBezTo>
                  <a:cubicBezTo>
                    <a:pt x="573" y="497"/>
                    <a:pt x="575" y="496"/>
                    <a:pt x="575" y="495"/>
                  </a:cubicBezTo>
                  <a:cubicBezTo>
                    <a:pt x="575" y="493"/>
                    <a:pt x="573" y="493"/>
                    <a:pt x="574" y="491"/>
                  </a:cubicBezTo>
                  <a:cubicBezTo>
                    <a:pt x="578" y="492"/>
                    <a:pt x="577" y="488"/>
                    <a:pt x="578" y="487"/>
                  </a:cubicBezTo>
                  <a:cubicBezTo>
                    <a:pt x="583" y="488"/>
                    <a:pt x="588" y="483"/>
                    <a:pt x="589" y="479"/>
                  </a:cubicBezTo>
                  <a:cubicBezTo>
                    <a:pt x="589" y="479"/>
                    <a:pt x="590" y="479"/>
                    <a:pt x="591" y="479"/>
                  </a:cubicBezTo>
                  <a:cubicBezTo>
                    <a:pt x="590" y="472"/>
                    <a:pt x="584" y="474"/>
                    <a:pt x="583" y="468"/>
                  </a:cubicBezTo>
                  <a:cubicBezTo>
                    <a:pt x="578" y="470"/>
                    <a:pt x="575" y="466"/>
                    <a:pt x="573" y="470"/>
                  </a:cubicBezTo>
                  <a:cubicBezTo>
                    <a:pt x="572" y="465"/>
                    <a:pt x="575" y="464"/>
                    <a:pt x="575" y="460"/>
                  </a:cubicBezTo>
                  <a:cubicBezTo>
                    <a:pt x="579" y="460"/>
                    <a:pt x="577" y="455"/>
                    <a:pt x="583" y="456"/>
                  </a:cubicBezTo>
                  <a:cubicBezTo>
                    <a:pt x="583" y="454"/>
                    <a:pt x="583" y="453"/>
                    <a:pt x="583" y="451"/>
                  </a:cubicBezTo>
                  <a:cubicBezTo>
                    <a:pt x="584" y="451"/>
                    <a:pt x="585" y="451"/>
                    <a:pt x="586" y="451"/>
                  </a:cubicBezTo>
                  <a:cubicBezTo>
                    <a:pt x="587" y="450"/>
                    <a:pt x="586" y="448"/>
                    <a:pt x="588" y="448"/>
                  </a:cubicBezTo>
                  <a:cubicBezTo>
                    <a:pt x="593" y="451"/>
                    <a:pt x="597" y="446"/>
                    <a:pt x="598" y="441"/>
                  </a:cubicBezTo>
                  <a:cubicBezTo>
                    <a:pt x="597" y="441"/>
                    <a:pt x="597" y="440"/>
                    <a:pt x="596" y="440"/>
                  </a:cubicBezTo>
                  <a:cubicBezTo>
                    <a:pt x="604" y="443"/>
                    <a:pt x="608" y="430"/>
                    <a:pt x="603" y="427"/>
                  </a:cubicBezTo>
                  <a:cubicBezTo>
                    <a:pt x="604" y="427"/>
                    <a:pt x="604" y="428"/>
                    <a:pt x="606" y="427"/>
                  </a:cubicBezTo>
                  <a:cubicBezTo>
                    <a:pt x="608" y="425"/>
                    <a:pt x="610" y="423"/>
                    <a:pt x="613" y="421"/>
                  </a:cubicBezTo>
                  <a:cubicBezTo>
                    <a:pt x="613" y="419"/>
                    <a:pt x="610" y="420"/>
                    <a:pt x="611" y="417"/>
                  </a:cubicBezTo>
                  <a:cubicBezTo>
                    <a:pt x="615" y="415"/>
                    <a:pt x="616" y="407"/>
                    <a:pt x="623" y="409"/>
                  </a:cubicBezTo>
                  <a:cubicBezTo>
                    <a:pt x="623" y="406"/>
                    <a:pt x="622" y="405"/>
                    <a:pt x="621" y="403"/>
                  </a:cubicBezTo>
                  <a:cubicBezTo>
                    <a:pt x="624" y="400"/>
                    <a:pt x="627" y="397"/>
                    <a:pt x="633" y="397"/>
                  </a:cubicBezTo>
                  <a:cubicBezTo>
                    <a:pt x="635" y="392"/>
                    <a:pt x="642" y="386"/>
                    <a:pt x="646" y="389"/>
                  </a:cubicBezTo>
                  <a:cubicBezTo>
                    <a:pt x="649" y="389"/>
                    <a:pt x="653" y="388"/>
                    <a:pt x="655" y="390"/>
                  </a:cubicBezTo>
                  <a:cubicBezTo>
                    <a:pt x="653" y="389"/>
                    <a:pt x="653" y="391"/>
                    <a:pt x="652" y="392"/>
                  </a:cubicBezTo>
                  <a:cubicBezTo>
                    <a:pt x="654" y="395"/>
                    <a:pt x="657" y="396"/>
                    <a:pt x="659" y="399"/>
                  </a:cubicBezTo>
                  <a:cubicBezTo>
                    <a:pt x="655" y="400"/>
                    <a:pt x="649" y="402"/>
                    <a:pt x="647" y="396"/>
                  </a:cubicBezTo>
                  <a:cubicBezTo>
                    <a:pt x="640" y="400"/>
                    <a:pt x="635" y="406"/>
                    <a:pt x="627" y="408"/>
                  </a:cubicBezTo>
                  <a:cubicBezTo>
                    <a:pt x="634" y="422"/>
                    <a:pt x="620" y="432"/>
                    <a:pt x="617" y="444"/>
                  </a:cubicBezTo>
                  <a:cubicBezTo>
                    <a:pt x="619" y="448"/>
                    <a:pt x="623" y="450"/>
                    <a:pt x="627" y="451"/>
                  </a:cubicBezTo>
                  <a:cubicBezTo>
                    <a:pt x="628" y="450"/>
                    <a:pt x="626" y="450"/>
                    <a:pt x="626" y="449"/>
                  </a:cubicBezTo>
                  <a:cubicBezTo>
                    <a:pt x="629" y="448"/>
                    <a:pt x="633" y="445"/>
                    <a:pt x="634" y="444"/>
                  </a:cubicBezTo>
                  <a:cubicBezTo>
                    <a:pt x="632" y="449"/>
                    <a:pt x="627" y="451"/>
                    <a:pt x="625" y="455"/>
                  </a:cubicBezTo>
                  <a:cubicBezTo>
                    <a:pt x="619" y="454"/>
                    <a:pt x="615" y="459"/>
                    <a:pt x="615" y="464"/>
                  </a:cubicBezTo>
                  <a:cubicBezTo>
                    <a:pt x="617" y="465"/>
                    <a:pt x="618" y="467"/>
                    <a:pt x="621" y="468"/>
                  </a:cubicBezTo>
                  <a:cubicBezTo>
                    <a:pt x="622" y="468"/>
                    <a:pt x="623" y="468"/>
                    <a:pt x="624" y="468"/>
                  </a:cubicBezTo>
                  <a:cubicBezTo>
                    <a:pt x="624" y="466"/>
                    <a:pt x="626" y="467"/>
                    <a:pt x="627" y="465"/>
                  </a:cubicBezTo>
                  <a:cubicBezTo>
                    <a:pt x="628" y="466"/>
                    <a:pt x="630" y="466"/>
                    <a:pt x="632" y="466"/>
                  </a:cubicBezTo>
                  <a:cubicBezTo>
                    <a:pt x="633" y="466"/>
                    <a:pt x="633" y="464"/>
                    <a:pt x="634" y="464"/>
                  </a:cubicBezTo>
                  <a:cubicBezTo>
                    <a:pt x="633" y="465"/>
                    <a:pt x="633" y="466"/>
                    <a:pt x="636" y="467"/>
                  </a:cubicBezTo>
                  <a:cubicBezTo>
                    <a:pt x="638" y="464"/>
                    <a:pt x="638" y="458"/>
                    <a:pt x="643" y="458"/>
                  </a:cubicBezTo>
                  <a:cubicBezTo>
                    <a:pt x="643" y="458"/>
                    <a:pt x="643" y="456"/>
                    <a:pt x="644" y="456"/>
                  </a:cubicBezTo>
                  <a:cubicBezTo>
                    <a:pt x="649" y="458"/>
                    <a:pt x="656" y="451"/>
                    <a:pt x="655" y="444"/>
                  </a:cubicBezTo>
                  <a:cubicBezTo>
                    <a:pt x="657" y="445"/>
                    <a:pt x="657" y="449"/>
                    <a:pt x="660" y="449"/>
                  </a:cubicBezTo>
                  <a:cubicBezTo>
                    <a:pt x="660" y="445"/>
                    <a:pt x="658" y="442"/>
                    <a:pt x="660" y="440"/>
                  </a:cubicBezTo>
                  <a:cubicBezTo>
                    <a:pt x="661" y="442"/>
                    <a:pt x="660" y="446"/>
                    <a:pt x="663" y="446"/>
                  </a:cubicBezTo>
                  <a:cubicBezTo>
                    <a:pt x="662" y="440"/>
                    <a:pt x="662" y="438"/>
                    <a:pt x="666" y="436"/>
                  </a:cubicBezTo>
                  <a:cubicBezTo>
                    <a:pt x="666" y="438"/>
                    <a:pt x="667" y="439"/>
                    <a:pt x="667" y="440"/>
                  </a:cubicBezTo>
                  <a:cubicBezTo>
                    <a:pt x="670" y="440"/>
                    <a:pt x="668" y="436"/>
                    <a:pt x="670" y="436"/>
                  </a:cubicBezTo>
                  <a:cubicBezTo>
                    <a:pt x="673" y="439"/>
                    <a:pt x="677" y="436"/>
                    <a:pt x="680" y="439"/>
                  </a:cubicBezTo>
                  <a:cubicBezTo>
                    <a:pt x="682" y="437"/>
                    <a:pt x="682" y="436"/>
                    <a:pt x="684" y="438"/>
                  </a:cubicBezTo>
                  <a:cubicBezTo>
                    <a:pt x="684" y="435"/>
                    <a:pt x="685" y="434"/>
                    <a:pt x="685" y="431"/>
                  </a:cubicBezTo>
                  <a:cubicBezTo>
                    <a:pt x="688" y="433"/>
                    <a:pt x="690" y="429"/>
                    <a:pt x="691" y="427"/>
                  </a:cubicBezTo>
                  <a:cubicBezTo>
                    <a:pt x="690" y="426"/>
                    <a:pt x="688" y="426"/>
                    <a:pt x="687" y="425"/>
                  </a:cubicBezTo>
                  <a:cubicBezTo>
                    <a:pt x="689" y="423"/>
                    <a:pt x="690" y="421"/>
                    <a:pt x="693" y="420"/>
                  </a:cubicBezTo>
                  <a:cubicBezTo>
                    <a:pt x="693" y="416"/>
                    <a:pt x="691" y="415"/>
                    <a:pt x="690" y="412"/>
                  </a:cubicBezTo>
                  <a:cubicBezTo>
                    <a:pt x="688" y="412"/>
                    <a:pt x="687" y="417"/>
                    <a:pt x="686" y="416"/>
                  </a:cubicBezTo>
                  <a:cubicBezTo>
                    <a:pt x="689" y="413"/>
                    <a:pt x="686" y="410"/>
                    <a:pt x="687" y="406"/>
                  </a:cubicBezTo>
                  <a:cubicBezTo>
                    <a:pt x="685" y="405"/>
                    <a:pt x="685" y="409"/>
                    <a:pt x="685" y="408"/>
                  </a:cubicBezTo>
                  <a:cubicBezTo>
                    <a:pt x="685" y="403"/>
                    <a:pt x="687" y="400"/>
                    <a:pt x="688" y="396"/>
                  </a:cubicBezTo>
                  <a:cubicBezTo>
                    <a:pt x="688" y="400"/>
                    <a:pt x="691" y="396"/>
                    <a:pt x="691" y="397"/>
                  </a:cubicBezTo>
                  <a:cubicBezTo>
                    <a:pt x="689" y="399"/>
                    <a:pt x="688" y="402"/>
                    <a:pt x="687" y="405"/>
                  </a:cubicBezTo>
                  <a:cubicBezTo>
                    <a:pt x="689" y="406"/>
                    <a:pt x="690" y="406"/>
                    <a:pt x="692" y="407"/>
                  </a:cubicBezTo>
                  <a:cubicBezTo>
                    <a:pt x="692" y="404"/>
                    <a:pt x="693" y="405"/>
                    <a:pt x="696" y="405"/>
                  </a:cubicBezTo>
                  <a:cubicBezTo>
                    <a:pt x="697" y="404"/>
                    <a:pt x="695" y="402"/>
                    <a:pt x="696" y="402"/>
                  </a:cubicBezTo>
                  <a:cubicBezTo>
                    <a:pt x="697" y="403"/>
                    <a:pt x="697" y="404"/>
                    <a:pt x="699" y="404"/>
                  </a:cubicBezTo>
                  <a:cubicBezTo>
                    <a:pt x="699" y="403"/>
                    <a:pt x="698" y="402"/>
                    <a:pt x="699" y="401"/>
                  </a:cubicBezTo>
                  <a:cubicBezTo>
                    <a:pt x="700" y="402"/>
                    <a:pt x="701" y="402"/>
                    <a:pt x="703" y="403"/>
                  </a:cubicBezTo>
                  <a:cubicBezTo>
                    <a:pt x="704" y="399"/>
                    <a:pt x="707" y="401"/>
                    <a:pt x="708" y="397"/>
                  </a:cubicBezTo>
                  <a:cubicBezTo>
                    <a:pt x="707" y="399"/>
                    <a:pt x="708" y="399"/>
                    <a:pt x="709" y="400"/>
                  </a:cubicBezTo>
                  <a:cubicBezTo>
                    <a:pt x="712" y="400"/>
                    <a:pt x="712" y="396"/>
                    <a:pt x="715" y="395"/>
                  </a:cubicBezTo>
                  <a:cubicBezTo>
                    <a:pt x="714" y="397"/>
                    <a:pt x="713" y="398"/>
                    <a:pt x="713" y="399"/>
                  </a:cubicBezTo>
                  <a:cubicBezTo>
                    <a:pt x="714" y="401"/>
                    <a:pt x="716" y="404"/>
                    <a:pt x="718" y="405"/>
                  </a:cubicBezTo>
                  <a:cubicBezTo>
                    <a:pt x="717" y="405"/>
                    <a:pt x="716" y="406"/>
                    <a:pt x="715" y="406"/>
                  </a:cubicBezTo>
                  <a:cubicBezTo>
                    <a:pt x="716" y="412"/>
                    <a:pt x="722" y="408"/>
                    <a:pt x="725" y="407"/>
                  </a:cubicBezTo>
                  <a:cubicBezTo>
                    <a:pt x="725" y="409"/>
                    <a:pt x="721" y="409"/>
                    <a:pt x="723" y="411"/>
                  </a:cubicBezTo>
                  <a:cubicBezTo>
                    <a:pt x="726" y="411"/>
                    <a:pt x="727" y="409"/>
                    <a:pt x="729" y="411"/>
                  </a:cubicBezTo>
                  <a:cubicBezTo>
                    <a:pt x="725" y="413"/>
                    <a:pt x="722" y="417"/>
                    <a:pt x="717" y="415"/>
                  </a:cubicBezTo>
                  <a:cubicBezTo>
                    <a:pt x="716" y="417"/>
                    <a:pt x="715" y="418"/>
                    <a:pt x="715" y="421"/>
                  </a:cubicBezTo>
                  <a:cubicBezTo>
                    <a:pt x="714" y="422"/>
                    <a:pt x="717" y="421"/>
                    <a:pt x="717" y="423"/>
                  </a:cubicBezTo>
                  <a:cubicBezTo>
                    <a:pt x="716" y="423"/>
                    <a:pt x="715" y="424"/>
                    <a:pt x="716" y="425"/>
                  </a:cubicBezTo>
                  <a:cubicBezTo>
                    <a:pt x="716" y="425"/>
                    <a:pt x="716" y="425"/>
                    <a:pt x="717" y="426"/>
                  </a:cubicBezTo>
                  <a:cubicBezTo>
                    <a:pt x="721" y="424"/>
                    <a:pt x="723" y="421"/>
                    <a:pt x="727" y="420"/>
                  </a:cubicBezTo>
                  <a:cubicBezTo>
                    <a:pt x="728" y="418"/>
                    <a:pt x="727" y="418"/>
                    <a:pt x="727" y="416"/>
                  </a:cubicBezTo>
                  <a:cubicBezTo>
                    <a:pt x="729" y="416"/>
                    <a:pt x="728" y="415"/>
                    <a:pt x="730" y="415"/>
                  </a:cubicBezTo>
                  <a:cubicBezTo>
                    <a:pt x="728" y="416"/>
                    <a:pt x="729" y="416"/>
                    <a:pt x="730" y="417"/>
                  </a:cubicBezTo>
                  <a:cubicBezTo>
                    <a:pt x="736" y="414"/>
                    <a:pt x="737" y="420"/>
                    <a:pt x="742" y="420"/>
                  </a:cubicBezTo>
                  <a:cubicBezTo>
                    <a:pt x="745" y="418"/>
                    <a:pt x="749" y="416"/>
                    <a:pt x="750" y="411"/>
                  </a:cubicBezTo>
                  <a:cubicBezTo>
                    <a:pt x="751" y="415"/>
                    <a:pt x="749" y="417"/>
                    <a:pt x="748" y="421"/>
                  </a:cubicBezTo>
                  <a:cubicBezTo>
                    <a:pt x="750" y="422"/>
                    <a:pt x="751" y="422"/>
                    <a:pt x="754" y="423"/>
                  </a:cubicBezTo>
                  <a:cubicBezTo>
                    <a:pt x="753" y="423"/>
                    <a:pt x="753" y="424"/>
                    <a:pt x="754" y="425"/>
                  </a:cubicBezTo>
                  <a:cubicBezTo>
                    <a:pt x="756" y="426"/>
                    <a:pt x="759" y="426"/>
                    <a:pt x="762" y="425"/>
                  </a:cubicBezTo>
                  <a:cubicBezTo>
                    <a:pt x="760" y="427"/>
                    <a:pt x="765" y="427"/>
                    <a:pt x="766" y="429"/>
                  </a:cubicBezTo>
                  <a:cubicBezTo>
                    <a:pt x="765" y="430"/>
                    <a:pt x="762" y="428"/>
                    <a:pt x="762" y="431"/>
                  </a:cubicBezTo>
                  <a:cubicBezTo>
                    <a:pt x="765" y="430"/>
                    <a:pt x="767" y="431"/>
                    <a:pt x="770" y="432"/>
                  </a:cubicBezTo>
                  <a:cubicBezTo>
                    <a:pt x="779" y="428"/>
                    <a:pt x="790" y="425"/>
                    <a:pt x="800" y="426"/>
                  </a:cubicBezTo>
                  <a:cubicBezTo>
                    <a:pt x="809" y="426"/>
                    <a:pt x="814" y="431"/>
                    <a:pt x="818" y="425"/>
                  </a:cubicBezTo>
                  <a:cubicBezTo>
                    <a:pt x="818" y="422"/>
                    <a:pt x="815" y="423"/>
                    <a:pt x="816" y="421"/>
                  </a:cubicBezTo>
                  <a:cubicBezTo>
                    <a:pt x="817" y="422"/>
                    <a:pt x="819" y="424"/>
                    <a:pt x="819" y="427"/>
                  </a:cubicBezTo>
                  <a:cubicBezTo>
                    <a:pt x="817" y="427"/>
                    <a:pt x="816" y="428"/>
                    <a:pt x="815" y="430"/>
                  </a:cubicBezTo>
                  <a:cubicBezTo>
                    <a:pt x="818" y="431"/>
                    <a:pt x="823" y="434"/>
                    <a:pt x="828" y="435"/>
                  </a:cubicBezTo>
                  <a:cubicBezTo>
                    <a:pt x="837" y="437"/>
                    <a:pt x="843" y="432"/>
                    <a:pt x="848" y="428"/>
                  </a:cubicBezTo>
                  <a:cubicBezTo>
                    <a:pt x="848" y="425"/>
                    <a:pt x="849" y="424"/>
                    <a:pt x="850" y="423"/>
                  </a:cubicBezTo>
                  <a:cubicBezTo>
                    <a:pt x="849" y="427"/>
                    <a:pt x="852" y="429"/>
                    <a:pt x="853" y="432"/>
                  </a:cubicBezTo>
                  <a:cubicBezTo>
                    <a:pt x="852" y="435"/>
                    <a:pt x="851" y="437"/>
                    <a:pt x="848" y="438"/>
                  </a:cubicBezTo>
                  <a:cubicBezTo>
                    <a:pt x="850" y="442"/>
                    <a:pt x="856" y="443"/>
                    <a:pt x="861" y="444"/>
                  </a:cubicBezTo>
                  <a:cubicBezTo>
                    <a:pt x="868" y="447"/>
                    <a:pt x="875" y="452"/>
                    <a:pt x="883" y="452"/>
                  </a:cubicBezTo>
                  <a:cubicBezTo>
                    <a:pt x="884" y="455"/>
                    <a:pt x="888" y="456"/>
                    <a:pt x="889" y="458"/>
                  </a:cubicBezTo>
                  <a:cubicBezTo>
                    <a:pt x="890" y="459"/>
                    <a:pt x="890" y="460"/>
                    <a:pt x="890" y="461"/>
                  </a:cubicBezTo>
                  <a:cubicBezTo>
                    <a:pt x="896" y="466"/>
                    <a:pt x="903" y="470"/>
                    <a:pt x="910" y="473"/>
                  </a:cubicBezTo>
                  <a:cubicBezTo>
                    <a:pt x="911" y="473"/>
                    <a:pt x="910" y="472"/>
                    <a:pt x="912" y="472"/>
                  </a:cubicBezTo>
                  <a:cubicBezTo>
                    <a:pt x="914" y="474"/>
                    <a:pt x="917" y="476"/>
                    <a:pt x="920" y="478"/>
                  </a:cubicBezTo>
                  <a:cubicBezTo>
                    <a:pt x="923" y="476"/>
                    <a:pt x="921" y="475"/>
                    <a:pt x="920" y="473"/>
                  </a:cubicBezTo>
                  <a:cubicBezTo>
                    <a:pt x="924" y="475"/>
                    <a:pt x="928" y="471"/>
                    <a:pt x="931" y="470"/>
                  </a:cubicBezTo>
                  <a:cubicBezTo>
                    <a:pt x="931" y="467"/>
                    <a:pt x="929" y="465"/>
                    <a:pt x="928" y="463"/>
                  </a:cubicBezTo>
                  <a:cubicBezTo>
                    <a:pt x="930" y="464"/>
                    <a:pt x="931" y="463"/>
                    <a:pt x="931" y="462"/>
                  </a:cubicBezTo>
                  <a:cubicBezTo>
                    <a:pt x="934" y="463"/>
                    <a:pt x="931" y="466"/>
                    <a:pt x="932" y="468"/>
                  </a:cubicBezTo>
                  <a:cubicBezTo>
                    <a:pt x="935" y="468"/>
                    <a:pt x="936" y="466"/>
                    <a:pt x="939" y="466"/>
                  </a:cubicBezTo>
                  <a:cubicBezTo>
                    <a:pt x="944" y="467"/>
                    <a:pt x="944" y="472"/>
                    <a:pt x="950" y="472"/>
                  </a:cubicBezTo>
                  <a:cubicBezTo>
                    <a:pt x="951" y="469"/>
                    <a:pt x="951" y="467"/>
                    <a:pt x="950" y="464"/>
                  </a:cubicBezTo>
                  <a:cubicBezTo>
                    <a:pt x="950" y="464"/>
                    <a:pt x="950" y="464"/>
                    <a:pt x="950" y="464"/>
                  </a:cubicBezTo>
                  <a:cubicBezTo>
                    <a:pt x="950" y="464"/>
                    <a:pt x="950" y="464"/>
                    <a:pt x="950" y="464"/>
                  </a:cubicBezTo>
                  <a:cubicBezTo>
                    <a:pt x="951" y="468"/>
                    <a:pt x="956" y="472"/>
                    <a:pt x="957" y="474"/>
                  </a:cubicBezTo>
                  <a:cubicBezTo>
                    <a:pt x="958" y="477"/>
                    <a:pt x="960" y="481"/>
                    <a:pt x="961" y="484"/>
                  </a:cubicBezTo>
                  <a:cubicBezTo>
                    <a:pt x="962" y="492"/>
                    <a:pt x="968" y="495"/>
                    <a:pt x="968" y="503"/>
                  </a:cubicBezTo>
                  <a:cubicBezTo>
                    <a:pt x="965" y="506"/>
                    <a:pt x="970" y="510"/>
                    <a:pt x="969" y="513"/>
                  </a:cubicBezTo>
                  <a:cubicBezTo>
                    <a:pt x="971" y="514"/>
                    <a:pt x="971" y="513"/>
                    <a:pt x="973" y="513"/>
                  </a:cubicBezTo>
                  <a:cubicBezTo>
                    <a:pt x="974" y="507"/>
                    <a:pt x="980" y="505"/>
                    <a:pt x="978" y="499"/>
                  </a:cubicBezTo>
                  <a:cubicBezTo>
                    <a:pt x="979" y="499"/>
                    <a:pt x="979" y="500"/>
                    <a:pt x="981" y="500"/>
                  </a:cubicBezTo>
                  <a:cubicBezTo>
                    <a:pt x="981" y="499"/>
                    <a:pt x="982" y="498"/>
                    <a:pt x="983" y="497"/>
                  </a:cubicBezTo>
                  <a:cubicBezTo>
                    <a:pt x="982" y="495"/>
                    <a:pt x="981" y="494"/>
                    <a:pt x="981" y="493"/>
                  </a:cubicBezTo>
                  <a:cubicBezTo>
                    <a:pt x="982" y="493"/>
                    <a:pt x="982" y="493"/>
                    <a:pt x="982" y="493"/>
                  </a:cubicBezTo>
                  <a:cubicBezTo>
                    <a:pt x="979" y="487"/>
                    <a:pt x="971" y="482"/>
                    <a:pt x="969" y="477"/>
                  </a:cubicBezTo>
                  <a:cubicBezTo>
                    <a:pt x="973" y="479"/>
                    <a:pt x="976" y="487"/>
                    <a:pt x="982" y="489"/>
                  </a:cubicBezTo>
                  <a:cubicBezTo>
                    <a:pt x="980" y="481"/>
                    <a:pt x="971" y="475"/>
                    <a:pt x="969" y="468"/>
                  </a:cubicBezTo>
                  <a:cubicBezTo>
                    <a:pt x="967" y="467"/>
                    <a:pt x="967" y="470"/>
                    <a:pt x="966" y="468"/>
                  </a:cubicBezTo>
                  <a:cubicBezTo>
                    <a:pt x="967" y="468"/>
                    <a:pt x="968" y="467"/>
                    <a:pt x="970" y="467"/>
                  </a:cubicBezTo>
                  <a:cubicBezTo>
                    <a:pt x="971" y="474"/>
                    <a:pt x="978" y="474"/>
                    <a:pt x="981" y="480"/>
                  </a:cubicBezTo>
                  <a:cubicBezTo>
                    <a:pt x="984" y="480"/>
                    <a:pt x="986" y="481"/>
                    <a:pt x="987" y="482"/>
                  </a:cubicBezTo>
                  <a:cubicBezTo>
                    <a:pt x="985" y="483"/>
                    <a:pt x="985" y="481"/>
                    <a:pt x="983" y="482"/>
                  </a:cubicBezTo>
                  <a:cubicBezTo>
                    <a:pt x="982" y="486"/>
                    <a:pt x="984" y="488"/>
                    <a:pt x="987" y="489"/>
                  </a:cubicBezTo>
                  <a:cubicBezTo>
                    <a:pt x="987" y="492"/>
                    <a:pt x="989" y="492"/>
                    <a:pt x="989" y="495"/>
                  </a:cubicBezTo>
                  <a:cubicBezTo>
                    <a:pt x="990" y="496"/>
                    <a:pt x="992" y="495"/>
                    <a:pt x="993" y="496"/>
                  </a:cubicBezTo>
                  <a:cubicBezTo>
                    <a:pt x="992" y="497"/>
                    <a:pt x="990" y="497"/>
                    <a:pt x="989" y="497"/>
                  </a:cubicBezTo>
                  <a:cubicBezTo>
                    <a:pt x="989" y="500"/>
                    <a:pt x="991" y="500"/>
                    <a:pt x="989" y="502"/>
                  </a:cubicBezTo>
                  <a:cubicBezTo>
                    <a:pt x="992" y="502"/>
                    <a:pt x="996" y="506"/>
                    <a:pt x="998" y="502"/>
                  </a:cubicBezTo>
                  <a:cubicBezTo>
                    <a:pt x="998" y="503"/>
                    <a:pt x="998" y="503"/>
                    <a:pt x="998" y="504"/>
                  </a:cubicBezTo>
                  <a:cubicBezTo>
                    <a:pt x="1003" y="504"/>
                    <a:pt x="1006" y="508"/>
                    <a:pt x="1008" y="511"/>
                  </a:cubicBezTo>
                  <a:cubicBezTo>
                    <a:pt x="1010" y="511"/>
                    <a:pt x="1011" y="513"/>
                    <a:pt x="1014" y="513"/>
                  </a:cubicBezTo>
                  <a:cubicBezTo>
                    <a:pt x="1014" y="515"/>
                    <a:pt x="1016" y="516"/>
                    <a:pt x="1014" y="517"/>
                  </a:cubicBezTo>
                  <a:cubicBezTo>
                    <a:pt x="1010" y="513"/>
                    <a:pt x="1005" y="510"/>
                    <a:pt x="1001" y="505"/>
                  </a:cubicBezTo>
                  <a:cubicBezTo>
                    <a:pt x="994" y="508"/>
                    <a:pt x="987" y="504"/>
                    <a:pt x="981" y="507"/>
                  </a:cubicBezTo>
                  <a:cubicBezTo>
                    <a:pt x="981" y="509"/>
                    <a:pt x="981" y="510"/>
                    <a:pt x="981" y="511"/>
                  </a:cubicBezTo>
                  <a:cubicBezTo>
                    <a:pt x="985" y="511"/>
                    <a:pt x="986" y="515"/>
                    <a:pt x="986" y="517"/>
                  </a:cubicBezTo>
                  <a:cubicBezTo>
                    <a:pt x="984" y="515"/>
                    <a:pt x="981" y="514"/>
                    <a:pt x="977" y="514"/>
                  </a:cubicBezTo>
                  <a:cubicBezTo>
                    <a:pt x="973" y="518"/>
                    <a:pt x="976" y="525"/>
                    <a:pt x="981" y="527"/>
                  </a:cubicBezTo>
                  <a:cubicBezTo>
                    <a:pt x="980" y="527"/>
                    <a:pt x="979" y="528"/>
                    <a:pt x="979" y="529"/>
                  </a:cubicBezTo>
                  <a:cubicBezTo>
                    <a:pt x="983" y="529"/>
                    <a:pt x="985" y="531"/>
                    <a:pt x="986" y="533"/>
                  </a:cubicBezTo>
                  <a:cubicBezTo>
                    <a:pt x="985" y="533"/>
                    <a:pt x="984" y="532"/>
                    <a:pt x="983" y="532"/>
                  </a:cubicBezTo>
                  <a:cubicBezTo>
                    <a:pt x="981" y="537"/>
                    <a:pt x="984" y="547"/>
                    <a:pt x="990" y="549"/>
                  </a:cubicBezTo>
                  <a:cubicBezTo>
                    <a:pt x="989" y="546"/>
                    <a:pt x="990" y="546"/>
                    <a:pt x="989" y="544"/>
                  </a:cubicBezTo>
                  <a:cubicBezTo>
                    <a:pt x="990" y="545"/>
                    <a:pt x="990" y="546"/>
                    <a:pt x="992" y="545"/>
                  </a:cubicBezTo>
                  <a:cubicBezTo>
                    <a:pt x="993" y="541"/>
                    <a:pt x="991" y="538"/>
                    <a:pt x="993" y="536"/>
                  </a:cubicBezTo>
                  <a:cubicBezTo>
                    <a:pt x="991" y="532"/>
                    <a:pt x="991" y="532"/>
                    <a:pt x="990" y="526"/>
                  </a:cubicBezTo>
                  <a:cubicBezTo>
                    <a:pt x="991" y="527"/>
                    <a:pt x="991" y="526"/>
                    <a:pt x="993" y="526"/>
                  </a:cubicBezTo>
                  <a:cubicBezTo>
                    <a:pt x="993" y="528"/>
                    <a:pt x="993" y="529"/>
                    <a:pt x="994" y="530"/>
                  </a:cubicBezTo>
                  <a:cubicBezTo>
                    <a:pt x="999" y="531"/>
                    <a:pt x="1000" y="526"/>
                    <a:pt x="1005" y="528"/>
                  </a:cubicBezTo>
                  <a:cubicBezTo>
                    <a:pt x="1006" y="527"/>
                    <a:pt x="1005" y="525"/>
                    <a:pt x="1006" y="524"/>
                  </a:cubicBezTo>
                  <a:cubicBezTo>
                    <a:pt x="1014" y="526"/>
                    <a:pt x="1014" y="519"/>
                    <a:pt x="1019" y="518"/>
                  </a:cubicBezTo>
                  <a:cubicBezTo>
                    <a:pt x="1021" y="521"/>
                    <a:pt x="1019" y="520"/>
                    <a:pt x="1020" y="524"/>
                  </a:cubicBezTo>
                  <a:cubicBezTo>
                    <a:pt x="1018" y="522"/>
                    <a:pt x="1018" y="524"/>
                    <a:pt x="1017" y="525"/>
                  </a:cubicBezTo>
                  <a:cubicBezTo>
                    <a:pt x="1014" y="522"/>
                    <a:pt x="1013" y="525"/>
                    <a:pt x="1009" y="525"/>
                  </a:cubicBezTo>
                  <a:cubicBezTo>
                    <a:pt x="1008" y="526"/>
                    <a:pt x="1007" y="528"/>
                    <a:pt x="1007" y="532"/>
                  </a:cubicBezTo>
                  <a:cubicBezTo>
                    <a:pt x="1010" y="532"/>
                    <a:pt x="1011" y="533"/>
                    <a:pt x="1012" y="534"/>
                  </a:cubicBezTo>
                  <a:cubicBezTo>
                    <a:pt x="1014" y="534"/>
                    <a:pt x="1014" y="533"/>
                    <a:pt x="1016" y="533"/>
                  </a:cubicBezTo>
                  <a:cubicBezTo>
                    <a:pt x="1016" y="536"/>
                    <a:pt x="1017" y="539"/>
                    <a:pt x="1020" y="540"/>
                  </a:cubicBezTo>
                  <a:cubicBezTo>
                    <a:pt x="1020" y="539"/>
                    <a:pt x="1021" y="538"/>
                    <a:pt x="1022" y="538"/>
                  </a:cubicBezTo>
                  <a:cubicBezTo>
                    <a:pt x="1023" y="540"/>
                    <a:pt x="1023" y="541"/>
                    <a:pt x="1025" y="543"/>
                  </a:cubicBezTo>
                  <a:cubicBezTo>
                    <a:pt x="1028" y="543"/>
                    <a:pt x="1030" y="542"/>
                    <a:pt x="1031" y="541"/>
                  </a:cubicBezTo>
                  <a:cubicBezTo>
                    <a:pt x="1032" y="538"/>
                    <a:pt x="1029" y="538"/>
                    <a:pt x="1029" y="536"/>
                  </a:cubicBezTo>
                  <a:cubicBezTo>
                    <a:pt x="1031" y="537"/>
                    <a:pt x="1030" y="534"/>
                    <a:pt x="1031" y="534"/>
                  </a:cubicBezTo>
                  <a:cubicBezTo>
                    <a:pt x="1032" y="540"/>
                    <a:pt x="1033" y="546"/>
                    <a:pt x="1029" y="548"/>
                  </a:cubicBezTo>
                  <a:cubicBezTo>
                    <a:pt x="1031" y="550"/>
                    <a:pt x="1032" y="553"/>
                    <a:pt x="1033" y="555"/>
                  </a:cubicBezTo>
                  <a:cubicBezTo>
                    <a:pt x="1036" y="554"/>
                    <a:pt x="1037" y="556"/>
                    <a:pt x="1039" y="556"/>
                  </a:cubicBezTo>
                  <a:cubicBezTo>
                    <a:pt x="1040" y="551"/>
                    <a:pt x="1040" y="549"/>
                    <a:pt x="1041" y="543"/>
                  </a:cubicBezTo>
                  <a:cubicBezTo>
                    <a:pt x="1041" y="545"/>
                    <a:pt x="1041" y="550"/>
                    <a:pt x="1044" y="551"/>
                  </a:cubicBezTo>
                  <a:cubicBezTo>
                    <a:pt x="1040" y="556"/>
                    <a:pt x="1041" y="568"/>
                    <a:pt x="1048" y="568"/>
                  </a:cubicBezTo>
                  <a:cubicBezTo>
                    <a:pt x="1048" y="567"/>
                    <a:pt x="1047" y="564"/>
                    <a:pt x="1048" y="563"/>
                  </a:cubicBezTo>
                  <a:cubicBezTo>
                    <a:pt x="1050" y="567"/>
                    <a:pt x="1050" y="569"/>
                    <a:pt x="1050" y="572"/>
                  </a:cubicBezTo>
                  <a:cubicBezTo>
                    <a:pt x="1053" y="572"/>
                    <a:pt x="1053" y="571"/>
                    <a:pt x="1055" y="571"/>
                  </a:cubicBezTo>
                  <a:cubicBezTo>
                    <a:pt x="1055" y="572"/>
                    <a:pt x="1053" y="572"/>
                    <a:pt x="1054" y="574"/>
                  </a:cubicBezTo>
                  <a:cubicBezTo>
                    <a:pt x="1055" y="575"/>
                    <a:pt x="1057" y="576"/>
                    <a:pt x="1059" y="576"/>
                  </a:cubicBezTo>
                  <a:cubicBezTo>
                    <a:pt x="1059" y="575"/>
                    <a:pt x="1061" y="575"/>
                    <a:pt x="1061" y="574"/>
                  </a:cubicBezTo>
                  <a:cubicBezTo>
                    <a:pt x="1061" y="571"/>
                    <a:pt x="1059" y="571"/>
                    <a:pt x="1059" y="569"/>
                  </a:cubicBezTo>
                  <a:cubicBezTo>
                    <a:pt x="1057" y="570"/>
                    <a:pt x="1058" y="571"/>
                    <a:pt x="1056" y="571"/>
                  </a:cubicBezTo>
                  <a:cubicBezTo>
                    <a:pt x="1058" y="568"/>
                    <a:pt x="1055" y="563"/>
                    <a:pt x="1052" y="561"/>
                  </a:cubicBezTo>
                  <a:cubicBezTo>
                    <a:pt x="1055" y="561"/>
                    <a:pt x="1056" y="565"/>
                    <a:pt x="1060" y="563"/>
                  </a:cubicBezTo>
                  <a:cubicBezTo>
                    <a:pt x="1060" y="565"/>
                    <a:pt x="1062" y="565"/>
                    <a:pt x="1063" y="566"/>
                  </a:cubicBezTo>
                  <a:cubicBezTo>
                    <a:pt x="1063" y="567"/>
                    <a:pt x="1063" y="568"/>
                    <a:pt x="1063" y="569"/>
                  </a:cubicBezTo>
                  <a:cubicBezTo>
                    <a:pt x="1066" y="570"/>
                    <a:pt x="1066" y="574"/>
                    <a:pt x="1067" y="576"/>
                  </a:cubicBezTo>
                  <a:cubicBezTo>
                    <a:pt x="1080" y="579"/>
                    <a:pt x="1080" y="562"/>
                    <a:pt x="1083" y="552"/>
                  </a:cubicBezTo>
                  <a:cubicBezTo>
                    <a:pt x="1080" y="546"/>
                    <a:pt x="1076" y="541"/>
                    <a:pt x="1074" y="535"/>
                  </a:cubicBezTo>
                  <a:close/>
                  <a:moveTo>
                    <a:pt x="974" y="527"/>
                  </a:moveTo>
                  <a:cubicBezTo>
                    <a:pt x="973" y="522"/>
                    <a:pt x="967" y="512"/>
                    <a:pt x="965" y="507"/>
                  </a:cubicBezTo>
                  <a:cubicBezTo>
                    <a:pt x="963" y="504"/>
                    <a:pt x="965" y="502"/>
                    <a:pt x="963" y="499"/>
                  </a:cubicBezTo>
                  <a:cubicBezTo>
                    <a:pt x="962" y="498"/>
                    <a:pt x="962" y="500"/>
                    <a:pt x="961" y="498"/>
                  </a:cubicBezTo>
                  <a:cubicBezTo>
                    <a:pt x="961" y="497"/>
                    <a:pt x="963" y="498"/>
                    <a:pt x="962" y="496"/>
                  </a:cubicBezTo>
                  <a:cubicBezTo>
                    <a:pt x="960" y="492"/>
                    <a:pt x="959" y="488"/>
                    <a:pt x="956" y="484"/>
                  </a:cubicBezTo>
                  <a:cubicBezTo>
                    <a:pt x="960" y="475"/>
                    <a:pt x="951" y="477"/>
                    <a:pt x="943" y="474"/>
                  </a:cubicBezTo>
                  <a:cubicBezTo>
                    <a:pt x="941" y="474"/>
                    <a:pt x="938" y="471"/>
                    <a:pt x="935" y="470"/>
                  </a:cubicBezTo>
                  <a:cubicBezTo>
                    <a:pt x="934" y="472"/>
                    <a:pt x="933" y="473"/>
                    <a:pt x="932" y="475"/>
                  </a:cubicBezTo>
                  <a:cubicBezTo>
                    <a:pt x="928" y="473"/>
                    <a:pt x="929" y="477"/>
                    <a:pt x="925" y="475"/>
                  </a:cubicBezTo>
                  <a:cubicBezTo>
                    <a:pt x="925" y="478"/>
                    <a:pt x="925" y="480"/>
                    <a:pt x="922" y="480"/>
                  </a:cubicBezTo>
                  <a:cubicBezTo>
                    <a:pt x="922" y="484"/>
                    <a:pt x="923" y="485"/>
                    <a:pt x="923" y="488"/>
                  </a:cubicBezTo>
                  <a:cubicBezTo>
                    <a:pt x="926" y="490"/>
                    <a:pt x="928" y="493"/>
                    <a:pt x="932" y="494"/>
                  </a:cubicBezTo>
                  <a:cubicBezTo>
                    <a:pt x="931" y="494"/>
                    <a:pt x="931" y="495"/>
                    <a:pt x="931" y="496"/>
                  </a:cubicBezTo>
                  <a:cubicBezTo>
                    <a:pt x="938" y="498"/>
                    <a:pt x="937" y="504"/>
                    <a:pt x="944" y="506"/>
                  </a:cubicBezTo>
                  <a:cubicBezTo>
                    <a:pt x="943" y="506"/>
                    <a:pt x="942" y="506"/>
                    <a:pt x="942" y="506"/>
                  </a:cubicBezTo>
                  <a:cubicBezTo>
                    <a:pt x="943" y="508"/>
                    <a:pt x="943" y="509"/>
                    <a:pt x="942" y="512"/>
                  </a:cubicBezTo>
                  <a:cubicBezTo>
                    <a:pt x="944" y="511"/>
                    <a:pt x="944" y="514"/>
                    <a:pt x="945" y="514"/>
                  </a:cubicBezTo>
                  <a:cubicBezTo>
                    <a:pt x="944" y="515"/>
                    <a:pt x="944" y="517"/>
                    <a:pt x="944" y="520"/>
                  </a:cubicBezTo>
                  <a:cubicBezTo>
                    <a:pt x="947" y="521"/>
                    <a:pt x="947" y="519"/>
                    <a:pt x="950" y="519"/>
                  </a:cubicBezTo>
                  <a:cubicBezTo>
                    <a:pt x="951" y="516"/>
                    <a:pt x="950" y="513"/>
                    <a:pt x="952" y="512"/>
                  </a:cubicBezTo>
                  <a:cubicBezTo>
                    <a:pt x="953" y="514"/>
                    <a:pt x="954" y="517"/>
                    <a:pt x="956" y="516"/>
                  </a:cubicBezTo>
                  <a:cubicBezTo>
                    <a:pt x="952" y="519"/>
                    <a:pt x="956" y="527"/>
                    <a:pt x="960" y="525"/>
                  </a:cubicBezTo>
                  <a:cubicBezTo>
                    <a:pt x="960" y="526"/>
                    <a:pt x="959" y="527"/>
                    <a:pt x="960" y="529"/>
                  </a:cubicBezTo>
                  <a:cubicBezTo>
                    <a:pt x="967" y="533"/>
                    <a:pt x="968" y="543"/>
                    <a:pt x="977" y="545"/>
                  </a:cubicBezTo>
                  <a:cubicBezTo>
                    <a:pt x="977" y="540"/>
                    <a:pt x="976" y="535"/>
                    <a:pt x="974" y="532"/>
                  </a:cubicBezTo>
                  <a:cubicBezTo>
                    <a:pt x="975" y="532"/>
                    <a:pt x="974" y="528"/>
                    <a:pt x="974" y="527"/>
                  </a:cubicBezTo>
                  <a:close/>
                  <a:moveTo>
                    <a:pt x="288" y="628"/>
                  </a:moveTo>
                  <a:cubicBezTo>
                    <a:pt x="290" y="625"/>
                    <a:pt x="297" y="626"/>
                    <a:pt x="294" y="621"/>
                  </a:cubicBezTo>
                  <a:cubicBezTo>
                    <a:pt x="291" y="622"/>
                    <a:pt x="292" y="621"/>
                    <a:pt x="291" y="620"/>
                  </a:cubicBezTo>
                  <a:cubicBezTo>
                    <a:pt x="290" y="621"/>
                    <a:pt x="289" y="622"/>
                    <a:pt x="288" y="623"/>
                  </a:cubicBezTo>
                  <a:cubicBezTo>
                    <a:pt x="288" y="620"/>
                    <a:pt x="286" y="624"/>
                    <a:pt x="285" y="622"/>
                  </a:cubicBezTo>
                  <a:cubicBezTo>
                    <a:pt x="286" y="621"/>
                    <a:pt x="287" y="621"/>
                    <a:pt x="286" y="619"/>
                  </a:cubicBezTo>
                  <a:cubicBezTo>
                    <a:pt x="282" y="616"/>
                    <a:pt x="275" y="618"/>
                    <a:pt x="272" y="621"/>
                  </a:cubicBezTo>
                  <a:cubicBezTo>
                    <a:pt x="272" y="624"/>
                    <a:pt x="274" y="624"/>
                    <a:pt x="274" y="627"/>
                  </a:cubicBezTo>
                  <a:cubicBezTo>
                    <a:pt x="276" y="626"/>
                    <a:pt x="279" y="628"/>
                    <a:pt x="278" y="629"/>
                  </a:cubicBezTo>
                  <a:cubicBezTo>
                    <a:pt x="277" y="627"/>
                    <a:pt x="276" y="627"/>
                    <a:pt x="273" y="627"/>
                  </a:cubicBezTo>
                  <a:cubicBezTo>
                    <a:pt x="273" y="629"/>
                    <a:pt x="272" y="630"/>
                    <a:pt x="270" y="630"/>
                  </a:cubicBezTo>
                  <a:cubicBezTo>
                    <a:pt x="270" y="633"/>
                    <a:pt x="268" y="633"/>
                    <a:pt x="268" y="635"/>
                  </a:cubicBezTo>
                  <a:cubicBezTo>
                    <a:pt x="264" y="634"/>
                    <a:pt x="258" y="635"/>
                    <a:pt x="251" y="637"/>
                  </a:cubicBezTo>
                  <a:cubicBezTo>
                    <a:pt x="251" y="640"/>
                    <a:pt x="255" y="640"/>
                    <a:pt x="255" y="642"/>
                  </a:cubicBezTo>
                  <a:cubicBezTo>
                    <a:pt x="258" y="641"/>
                    <a:pt x="258" y="641"/>
                    <a:pt x="260" y="643"/>
                  </a:cubicBezTo>
                  <a:cubicBezTo>
                    <a:pt x="262" y="639"/>
                    <a:pt x="268" y="640"/>
                    <a:pt x="272" y="638"/>
                  </a:cubicBezTo>
                  <a:cubicBezTo>
                    <a:pt x="273" y="640"/>
                    <a:pt x="276" y="638"/>
                    <a:pt x="278" y="640"/>
                  </a:cubicBezTo>
                  <a:cubicBezTo>
                    <a:pt x="278" y="639"/>
                    <a:pt x="279" y="638"/>
                    <a:pt x="279" y="638"/>
                  </a:cubicBezTo>
                  <a:cubicBezTo>
                    <a:pt x="280" y="639"/>
                    <a:pt x="280" y="639"/>
                    <a:pt x="280" y="639"/>
                  </a:cubicBezTo>
                  <a:cubicBezTo>
                    <a:pt x="281" y="637"/>
                    <a:pt x="281" y="636"/>
                    <a:pt x="283" y="637"/>
                  </a:cubicBezTo>
                  <a:cubicBezTo>
                    <a:pt x="284" y="635"/>
                    <a:pt x="284" y="636"/>
                    <a:pt x="286" y="634"/>
                  </a:cubicBezTo>
                  <a:cubicBezTo>
                    <a:pt x="288" y="635"/>
                    <a:pt x="291" y="632"/>
                    <a:pt x="293" y="633"/>
                  </a:cubicBezTo>
                  <a:cubicBezTo>
                    <a:pt x="294" y="631"/>
                    <a:pt x="296" y="630"/>
                    <a:pt x="296" y="627"/>
                  </a:cubicBezTo>
                  <a:cubicBezTo>
                    <a:pt x="294" y="625"/>
                    <a:pt x="290" y="629"/>
                    <a:pt x="288" y="628"/>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64" name="Alabama">
              <a:extLst>
                <a:ext uri="{FF2B5EF4-FFF2-40B4-BE49-F238E27FC236}">
                  <a16:creationId xmlns:a16="http://schemas.microsoft.com/office/drawing/2014/main" id="{A74C91D4-47F4-4B44-B6A8-18CFAF2F4EDC}"/>
                </a:ext>
              </a:extLst>
            </p:cNvPr>
            <p:cNvSpPr>
              <a:spLocks/>
            </p:cNvSpPr>
            <p:nvPr>
              <p:custDataLst>
                <p:tags r:id="rId52"/>
              </p:custDataLst>
            </p:nvPr>
          </p:nvSpPr>
          <p:spPr bwMode="auto">
            <a:xfrm>
              <a:off x="7620647" y="3637760"/>
              <a:ext cx="521611" cy="1004769"/>
            </a:xfrm>
            <a:custGeom>
              <a:avLst/>
              <a:gdLst>
                <a:gd name="T0" fmla="*/ 132 w 132"/>
                <a:gd name="T1" fmla="*/ 220 h 254"/>
                <a:gd name="T2" fmla="*/ 132 w 132"/>
                <a:gd name="T3" fmla="*/ 217 h 254"/>
                <a:gd name="T4" fmla="*/ 131 w 132"/>
                <a:gd name="T5" fmla="*/ 216 h 254"/>
                <a:gd name="T6" fmla="*/ 131 w 132"/>
                <a:gd name="T7" fmla="*/ 132 h 254"/>
                <a:gd name="T8" fmla="*/ 125 w 132"/>
                <a:gd name="T9" fmla="*/ 116 h 254"/>
                <a:gd name="T10" fmla="*/ 125 w 132"/>
                <a:gd name="T11" fmla="*/ 90 h 254"/>
                <a:gd name="T12" fmla="*/ 119 w 132"/>
                <a:gd name="T13" fmla="*/ 77 h 254"/>
                <a:gd name="T14" fmla="*/ 119 w 132"/>
                <a:gd name="T15" fmla="*/ 71 h 254"/>
                <a:gd name="T16" fmla="*/ 115 w 132"/>
                <a:gd name="T17" fmla="*/ 63 h 254"/>
                <a:gd name="T18" fmla="*/ 115 w 132"/>
                <a:gd name="T19" fmla="*/ 22 h 254"/>
                <a:gd name="T20" fmla="*/ 111 w 132"/>
                <a:gd name="T21" fmla="*/ 9 h 254"/>
                <a:gd name="T22" fmla="*/ 111 w 132"/>
                <a:gd name="T23" fmla="*/ 0 h 254"/>
                <a:gd name="T24" fmla="*/ 16 w 132"/>
                <a:gd name="T25" fmla="*/ 0 h 254"/>
                <a:gd name="T26" fmla="*/ 16 w 132"/>
                <a:gd name="T27" fmla="*/ 56 h 254"/>
                <a:gd name="T28" fmla="*/ 16 w 132"/>
                <a:gd name="T29" fmla="*/ 68 h 254"/>
                <a:gd name="T30" fmla="*/ 16 w 132"/>
                <a:gd name="T31" fmla="*/ 68 h 254"/>
                <a:gd name="T32" fmla="*/ 7 w 132"/>
                <a:gd name="T33" fmla="*/ 92 h 254"/>
                <a:gd name="T34" fmla="*/ 6 w 132"/>
                <a:gd name="T35" fmla="*/ 108 h 254"/>
                <a:gd name="T36" fmla="*/ 1 w 132"/>
                <a:gd name="T37" fmla="*/ 157 h 254"/>
                <a:gd name="T38" fmla="*/ 1 w 132"/>
                <a:gd name="T39" fmla="*/ 248 h 254"/>
                <a:gd name="T40" fmla="*/ 1 w 132"/>
                <a:gd name="T41" fmla="*/ 248 h 254"/>
                <a:gd name="T42" fmla="*/ 17 w 132"/>
                <a:gd name="T43" fmla="*/ 250 h 254"/>
                <a:gd name="T44" fmla="*/ 17 w 132"/>
                <a:gd name="T45" fmla="*/ 246 h 254"/>
                <a:gd name="T46" fmla="*/ 25 w 132"/>
                <a:gd name="T47" fmla="*/ 223 h 254"/>
                <a:gd name="T48" fmla="*/ 25 w 132"/>
                <a:gd name="T49" fmla="*/ 246 h 254"/>
                <a:gd name="T50" fmla="*/ 25 w 132"/>
                <a:gd name="T51" fmla="*/ 250 h 254"/>
                <a:gd name="T52" fmla="*/ 25 w 132"/>
                <a:gd name="T53" fmla="*/ 254 h 254"/>
                <a:gd name="T54" fmla="*/ 39 w 132"/>
                <a:gd name="T55" fmla="*/ 251 h 254"/>
                <a:gd name="T56" fmla="*/ 39 w 132"/>
                <a:gd name="T57" fmla="*/ 220 h 254"/>
                <a:gd name="T58" fmla="*/ 132 w 132"/>
                <a:gd name="T59" fmla="*/ 22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 h="254">
                  <a:moveTo>
                    <a:pt x="132" y="220"/>
                  </a:moveTo>
                  <a:cubicBezTo>
                    <a:pt x="132" y="217"/>
                    <a:pt x="132" y="217"/>
                    <a:pt x="132" y="217"/>
                  </a:cubicBezTo>
                  <a:cubicBezTo>
                    <a:pt x="131" y="216"/>
                    <a:pt x="131" y="216"/>
                    <a:pt x="131" y="216"/>
                  </a:cubicBezTo>
                  <a:cubicBezTo>
                    <a:pt x="131" y="132"/>
                    <a:pt x="131" y="132"/>
                    <a:pt x="131" y="132"/>
                  </a:cubicBezTo>
                  <a:cubicBezTo>
                    <a:pt x="125" y="116"/>
                    <a:pt x="125" y="116"/>
                    <a:pt x="125" y="116"/>
                  </a:cubicBezTo>
                  <a:cubicBezTo>
                    <a:pt x="125" y="90"/>
                    <a:pt x="125" y="90"/>
                    <a:pt x="125" y="90"/>
                  </a:cubicBezTo>
                  <a:cubicBezTo>
                    <a:pt x="119" y="77"/>
                    <a:pt x="119" y="77"/>
                    <a:pt x="119" y="77"/>
                  </a:cubicBezTo>
                  <a:cubicBezTo>
                    <a:pt x="119" y="71"/>
                    <a:pt x="119" y="71"/>
                    <a:pt x="119" y="71"/>
                  </a:cubicBezTo>
                  <a:cubicBezTo>
                    <a:pt x="115" y="63"/>
                    <a:pt x="115" y="63"/>
                    <a:pt x="115" y="63"/>
                  </a:cubicBezTo>
                  <a:cubicBezTo>
                    <a:pt x="115" y="22"/>
                    <a:pt x="115" y="22"/>
                    <a:pt x="115" y="22"/>
                  </a:cubicBezTo>
                  <a:cubicBezTo>
                    <a:pt x="111" y="9"/>
                    <a:pt x="111" y="9"/>
                    <a:pt x="111" y="9"/>
                  </a:cubicBezTo>
                  <a:cubicBezTo>
                    <a:pt x="111" y="0"/>
                    <a:pt x="111" y="0"/>
                    <a:pt x="111" y="0"/>
                  </a:cubicBezTo>
                  <a:cubicBezTo>
                    <a:pt x="16" y="0"/>
                    <a:pt x="16" y="0"/>
                    <a:pt x="16" y="0"/>
                  </a:cubicBezTo>
                  <a:cubicBezTo>
                    <a:pt x="16" y="56"/>
                    <a:pt x="16" y="56"/>
                    <a:pt x="16" y="56"/>
                  </a:cubicBezTo>
                  <a:cubicBezTo>
                    <a:pt x="16" y="68"/>
                    <a:pt x="16" y="68"/>
                    <a:pt x="16" y="68"/>
                  </a:cubicBezTo>
                  <a:cubicBezTo>
                    <a:pt x="16" y="68"/>
                    <a:pt x="16" y="68"/>
                    <a:pt x="16" y="68"/>
                  </a:cubicBezTo>
                  <a:cubicBezTo>
                    <a:pt x="12" y="78"/>
                    <a:pt x="7" y="90"/>
                    <a:pt x="7" y="92"/>
                  </a:cubicBezTo>
                  <a:cubicBezTo>
                    <a:pt x="7" y="93"/>
                    <a:pt x="7" y="99"/>
                    <a:pt x="6" y="108"/>
                  </a:cubicBezTo>
                  <a:cubicBezTo>
                    <a:pt x="3" y="126"/>
                    <a:pt x="0" y="154"/>
                    <a:pt x="1" y="157"/>
                  </a:cubicBezTo>
                  <a:cubicBezTo>
                    <a:pt x="2" y="161"/>
                    <a:pt x="1" y="227"/>
                    <a:pt x="1" y="248"/>
                  </a:cubicBezTo>
                  <a:cubicBezTo>
                    <a:pt x="1" y="248"/>
                    <a:pt x="1" y="248"/>
                    <a:pt x="1" y="248"/>
                  </a:cubicBezTo>
                  <a:cubicBezTo>
                    <a:pt x="17" y="250"/>
                    <a:pt x="17" y="250"/>
                    <a:pt x="17" y="250"/>
                  </a:cubicBezTo>
                  <a:cubicBezTo>
                    <a:pt x="17" y="246"/>
                    <a:pt x="17" y="246"/>
                    <a:pt x="17" y="246"/>
                  </a:cubicBezTo>
                  <a:cubicBezTo>
                    <a:pt x="25" y="223"/>
                    <a:pt x="25" y="223"/>
                    <a:pt x="25" y="223"/>
                  </a:cubicBezTo>
                  <a:cubicBezTo>
                    <a:pt x="25" y="246"/>
                    <a:pt x="25" y="246"/>
                    <a:pt x="25" y="246"/>
                  </a:cubicBezTo>
                  <a:cubicBezTo>
                    <a:pt x="25" y="250"/>
                    <a:pt x="25" y="250"/>
                    <a:pt x="25" y="250"/>
                  </a:cubicBezTo>
                  <a:cubicBezTo>
                    <a:pt x="25" y="254"/>
                    <a:pt x="25" y="254"/>
                    <a:pt x="25" y="254"/>
                  </a:cubicBezTo>
                  <a:cubicBezTo>
                    <a:pt x="39" y="251"/>
                    <a:pt x="39" y="251"/>
                    <a:pt x="39" y="251"/>
                  </a:cubicBezTo>
                  <a:cubicBezTo>
                    <a:pt x="39" y="220"/>
                    <a:pt x="39" y="220"/>
                    <a:pt x="39" y="220"/>
                  </a:cubicBezTo>
                  <a:lnTo>
                    <a:pt x="132" y="220"/>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grpSp>
      <p:grpSp>
        <p:nvGrpSpPr>
          <p:cNvPr id="61" name="Group 60">
            <a:extLst>
              <a:ext uri="{FF2B5EF4-FFF2-40B4-BE49-F238E27FC236}">
                <a16:creationId xmlns:a16="http://schemas.microsoft.com/office/drawing/2014/main" id="{DCB99A1D-8198-43A1-9DDA-7160F7D0FF58}"/>
              </a:ext>
            </a:extLst>
          </p:cNvPr>
          <p:cNvGrpSpPr/>
          <p:nvPr/>
        </p:nvGrpSpPr>
        <p:grpSpPr>
          <a:xfrm>
            <a:off x="8301766" y="2278581"/>
            <a:ext cx="3029710" cy="2300838"/>
            <a:chOff x="8301766" y="1639629"/>
            <a:chExt cx="3029710" cy="2300838"/>
          </a:xfrm>
        </p:grpSpPr>
        <p:sp>
          <p:nvSpPr>
            <p:cNvPr id="63" name="Rectangle 62">
              <a:extLst>
                <a:ext uri="{FF2B5EF4-FFF2-40B4-BE49-F238E27FC236}">
                  <a16:creationId xmlns:a16="http://schemas.microsoft.com/office/drawing/2014/main" id="{3679D41F-5B69-4E43-80AD-2318E48C79B3}"/>
                </a:ext>
              </a:extLst>
            </p:cNvPr>
            <p:cNvSpPr/>
            <p:nvPr/>
          </p:nvSpPr>
          <p:spPr>
            <a:xfrm>
              <a:off x="8465420" y="3244553"/>
              <a:ext cx="2866056" cy="6959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spAutoFit/>
            </a:bodyPr>
            <a:lstStyle/>
            <a:p>
              <a:pPr>
                <a:lnSpc>
                  <a:spcPct val="90000"/>
                </a:lnSpc>
                <a:spcAft>
                  <a:spcPts val="600"/>
                </a:spcAft>
              </a:pPr>
              <a:r>
                <a:rPr lang="en-US" sz="1200">
                  <a:solidFill>
                    <a:schemeClr val="bg1"/>
                  </a:solidFill>
                </a:rPr>
                <a:t>Select a country to </a:t>
              </a:r>
              <a:r>
                <a:rPr lang="en-US" sz="1200" err="1">
                  <a:solidFill>
                    <a:schemeClr val="bg1"/>
                  </a:solidFill>
                </a:rPr>
                <a:t>recolour</a:t>
              </a:r>
              <a:r>
                <a:rPr lang="en-US" sz="1200">
                  <a:solidFill>
                    <a:schemeClr val="bg1"/>
                  </a:solidFill>
                </a:rPr>
                <a:t> it using the </a:t>
              </a:r>
              <a:r>
                <a:rPr lang="en-US" sz="1200" b="1">
                  <a:solidFill>
                    <a:schemeClr val="bg1"/>
                  </a:solidFill>
                </a:rPr>
                <a:t>Shape Fill </a:t>
              </a:r>
              <a:r>
                <a:rPr lang="en-US" sz="1200">
                  <a:solidFill>
                    <a:schemeClr val="bg1"/>
                  </a:solidFill>
                </a:rPr>
                <a:t>options.</a:t>
              </a:r>
            </a:p>
          </p:txBody>
        </p:sp>
        <p:grpSp>
          <p:nvGrpSpPr>
            <p:cNvPr id="64" name="Group 63">
              <a:extLst>
                <a:ext uri="{FF2B5EF4-FFF2-40B4-BE49-F238E27FC236}">
                  <a16:creationId xmlns:a16="http://schemas.microsoft.com/office/drawing/2014/main" id="{1A3235FE-CDCD-4D7F-A802-590FE141EF55}"/>
                </a:ext>
              </a:extLst>
            </p:cNvPr>
            <p:cNvGrpSpPr/>
            <p:nvPr/>
          </p:nvGrpSpPr>
          <p:grpSpPr>
            <a:xfrm>
              <a:off x="8301766" y="1639629"/>
              <a:ext cx="3029710" cy="1767508"/>
              <a:chOff x="7850046" y="3053870"/>
              <a:chExt cx="3029710" cy="1767508"/>
            </a:xfrm>
          </p:grpSpPr>
          <p:sp>
            <p:nvSpPr>
              <p:cNvPr id="65" name="Rectangle 64">
                <a:extLst>
                  <a:ext uri="{FF2B5EF4-FFF2-40B4-BE49-F238E27FC236}">
                    <a16:creationId xmlns:a16="http://schemas.microsoft.com/office/drawing/2014/main" id="{0B4FEBEE-EAF4-4466-A159-7FDC72B49FA6}"/>
                  </a:ext>
                </a:extLst>
              </p:cNvPr>
              <p:cNvSpPr/>
              <p:nvPr/>
            </p:nvSpPr>
            <p:spPr>
              <a:xfrm>
                <a:off x="8013700" y="3053870"/>
                <a:ext cx="2866056" cy="16038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b" anchorCtr="0">
                <a:spAutoFit/>
              </a:bodyPr>
              <a:lstStyle/>
              <a:p>
                <a:pPr>
                  <a:lnSpc>
                    <a:spcPct val="90000"/>
                  </a:lnSpc>
                  <a:spcAft>
                    <a:spcPts val="600"/>
                  </a:spcAft>
                </a:pPr>
                <a:r>
                  <a:rPr lang="en-US" sz="1200">
                    <a:solidFill>
                      <a:schemeClr val="bg1"/>
                    </a:solidFill>
                  </a:rPr>
                  <a:t>Each country is a separate object in this map. You can find individually</a:t>
                </a:r>
                <a:br>
                  <a:rPr lang="en-US" sz="1200">
                    <a:solidFill>
                      <a:schemeClr val="bg1"/>
                    </a:solidFill>
                  </a:rPr>
                </a:br>
                <a:r>
                  <a:rPr lang="en-US" sz="1200">
                    <a:solidFill>
                      <a:schemeClr val="bg1"/>
                    </a:solidFill>
                  </a:rPr>
                  <a:t>named countries in the</a:t>
                </a:r>
                <a:br>
                  <a:rPr lang="en-US" sz="1200">
                    <a:solidFill>
                      <a:schemeClr val="bg1"/>
                    </a:solidFill>
                  </a:rPr>
                </a:br>
                <a:r>
                  <a:rPr lang="en-US" sz="1200" b="1">
                    <a:solidFill>
                      <a:schemeClr val="bg1"/>
                    </a:solidFill>
                  </a:rPr>
                  <a:t>Selection Pane</a:t>
                </a:r>
                <a:r>
                  <a:rPr lang="en-US" sz="1200">
                    <a:solidFill>
                      <a:schemeClr val="bg1"/>
                    </a:solidFill>
                  </a:rPr>
                  <a:t>:</a:t>
                </a:r>
                <a:r>
                  <a:rPr lang="en-US" sz="1200" b="1">
                    <a:solidFill>
                      <a:schemeClr val="bg1"/>
                    </a:solidFill>
                  </a:rPr>
                  <a:t> </a:t>
                </a:r>
              </a:p>
              <a:p>
                <a:pPr>
                  <a:lnSpc>
                    <a:spcPct val="90000"/>
                  </a:lnSpc>
                  <a:spcAft>
                    <a:spcPts val="600"/>
                  </a:spcAft>
                </a:pPr>
                <a:r>
                  <a:rPr lang="en-US" sz="1200" b="1">
                    <a:solidFill>
                      <a:schemeClr val="bg1"/>
                    </a:solidFill>
                  </a:rPr>
                  <a:t>Home tab &gt; Arrange </a:t>
                </a:r>
                <a:br>
                  <a:rPr lang="en-US" sz="1200" b="1">
                    <a:solidFill>
                      <a:schemeClr val="bg1"/>
                    </a:solidFill>
                  </a:rPr>
                </a:br>
                <a:r>
                  <a:rPr lang="en-US" sz="1200" b="1">
                    <a:solidFill>
                      <a:schemeClr val="bg1"/>
                    </a:solidFill>
                  </a:rPr>
                  <a:t>&gt; Selection Pane</a:t>
                </a:r>
                <a:r>
                  <a:rPr lang="en-US" sz="1200">
                    <a:solidFill>
                      <a:schemeClr val="bg1"/>
                    </a:solidFill>
                  </a:rPr>
                  <a:t>, </a:t>
                </a:r>
                <a:br>
                  <a:rPr lang="en-US" sz="1200">
                    <a:solidFill>
                      <a:schemeClr val="bg1"/>
                    </a:solidFill>
                  </a:rPr>
                </a:br>
                <a:r>
                  <a:rPr lang="en-US" sz="1200">
                    <a:solidFill>
                      <a:schemeClr val="bg1"/>
                    </a:solidFill>
                  </a:rPr>
                  <a:t>or by pressing </a:t>
                </a:r>
                <a:r>
                  <a:rPr lang="en-US" sz="1200" b="1">
                    <a:solidFill>
                      <a:schemeClr val="bg1"/>
                    </a:solidFill>
                  </a:rPr>
                  <a:t>Alt + F10</a:t>
                </a:r>
              </a:p>
            </p:txBody>
          </p:sp>
          <p:sp>
            <p:nvSpPr>
              <p:cNvPr id="66" name="Cross 65">
                <a:extLst>
                  <a:ext uri="{FF2B5EF4-FFF2-40B4-BE49-F238E27FC236}">
                    <a16:creationId xmlns:a16="http://schemas.microsoft.com/office/drawing/2014/main" id="{A3759312-9E8B-4749-9F1A-5689E0C047CB}"/>
                  </a:ext>
                </a:extLst>
              </p:cNvPr>
              <p:cNvSpPr/>
              <p:nvPr/>
            </p:nvSpPr>
            <p:spPr>
              <a:xfrm>
                <a:off x="7850046" y="4494072"/>
                <a:ext cx="327308" cy="327306"/>
              </a:xfrm>
              <a:prstGeom prst="plus">
                <a:avLst>
                  <a:gd name="adj" fmla="val 4294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Tree>
    <p:custDataLst>
      <p:tags r:id="rId1"/>
    </p:custDataLst>
    <p:extLst>
      <p:ext uri="{BB962C8B-B14F-4D97-AF65-F5344CB8AC3E}">
        <p14:creationId xmlns:p14="http://schemas.microsoft.com/office/powerpoint/2010/main" val="3702709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37D97249-A2D3-49D9-8082-6EB032864C71}"/>
              </a:ext>
            </a:extLst>
          </p:cNvPr>
          <p:cNvSpPr>
            <a:spLocks noGrp="1"/>
          </p:cNvSpPr>
          <p:nvPr>
            <p:ph type="pic" sz="quarter" idx="13"/>
          </p:nvPr>
        </p:nvSpPr>
        <p:spPr/>
      </p:sp>
      <p:sp>
        <p:nvSpPr>
          <p:cNvPr id="6" name="Title 5">
            <a:extLst>
              <a:ext uri="{FF2B5EF4-FFF2-40B4-BE49-F238E27FC236}">
                <a16:creationId xmlns:a16="http://schemas.microsoft.com/office/drawing/2014/main" id="{2FA26A74-7432-468D-B1E0-269C26AB7F1D}"/>
              </a:ext>
            </a:extLst>
          </p:cNvPr>
          <p:cNvSpPr>
            <a:spLocks noGrp="1"/>
          </p:cNvSpPr>
          <p:nvPr>
            <p:ph type="title"/>
          </p:nvPr>
        </p:nvSpPr>
        <p:spPr>
          <a:xfrm>
            <a:off x="6153152" y="2122487"/>
            <a:ext cx="5467347" cy="3216275"/>
          </a:xfrm>
        </p:spPr>
        <p:txBody>
          <a:bodyPr/>
          <a:lstStyle/>
          <a:p>
            <a:r>
              <a:rPr lang="en-GB"/>
              <a:t>Useful information</a:t>
            </a:r>
            <a:endParaRPr lang="en-US"/>
          </a:p>
        </p:txBody>
      </p:sp>
      <p:sp>
        <p:nvSpPr>
          <p:cNvPr id="12" name="Text Placeholder 11">
            <a:extLst>
              <a:ext uri="{FF2B5EF4-FFF2-40B4-BE49-F238E27FC236}">
                <a16:creationId xmlns:a16="http://schemas.microsoft.com/office/drawing/2014/main" id="{6E96569F-48EB-4F79-83C1-3B3695B2230B}"/>
              </a:ext>
            </a:extLst>
          </p:cNvPr>
          <p:cNvSpPr>
            <a:spLocks noGrp="1"/>
          </p:cNvSpPr>
          <p:nvPr>
            <p:ph type="body" idx="1"/>
          </p:nvPr>
        </p:nvSpPr>
        <p:spPr/>
        <p:txBody>
          <a:bodyPr/>
          <a:lstStyle/>
          <a:p>
            <a:endParaRPr lang="en-US"/>
          </a:p>
        </p:txBody>
      </p:sp>
      <p:sp>
        <p:nvSpPr>
          <p:cNvPr id="3" name="Date Placeholder 2">
            <a:extLst>
              <a:ext uri="{FF2B5EF4-FFF2-40B4-BE49-F238E27FC236}">
                <a16:creationId xmlns:a16="http://schemas.microsoft.com/office/drawing/2014/main" id="{BA6E0D80-2888-4834-ABE6-71B1C0A586FB}"/>
              </a:ext>
            </a:extLst>
          </p:cNvPr>
          <p:cNvSpPr>
            <a:spLocks noGrp="1"/>
          </p:cNvSpPr>
          <p:nvPr>
            <p:ph type="dt" sz="half" idx="10"/>
          </p:nvPr>
        </p:nvSpPr>
        <p:spPr>
          <a:xfrm>
            <a:off x="6153149" y="6230345"/>
            <a:ext cx="1746251" cy="216755"/>
          </a:xfrm>
        </p:spPr>
        <p:txBody>
          <a:bodyPr/>
          <a:lstStyle/>
          <a:p>
            <a:fld id="{F3D3EE53-29DE-4236-8201-2B4843318492}" type="datetime1">
              <a:rPr lang="en-US" smtClean="0"/>
              <a:t>8/9/2021</a:t>
            </a:fld>
            <a:endParaRPr lang="en-US"/>
          </a:p>
        </p:txBody>
      </p:sp>
      <p:sp>
        <p:nvSpPr>
          <p:cNvPr id="4" name="Footer Placeholder 3">
            <a:extLst>
              <a:ext uri="{FF2B5EF4-FFF2-40B4-BE49-F238E27FC236}">
                <a16:creationId xmlns:a16="http://schemas.microsoft.com/office/drawing/2014/main" id="{E86FFC08-E3B0-4D56-BF06-99D4B2DA9F59}"/>
              </a:ext>
            </a:extLst>
          </p:cNvPr>
          <p:cNvSpPr>
            <a:spLocks noGrp="1"/>
          </p:cNvSpPr>
          <p:nvPr>
            <p:ph type="ftr" sz="quarter" idx="11"/>
          </p:nvPr>
        </p:nvSpPr>
        <p:spPr>
          <a:xfrm>
            <a:off x="8013699" y="6230346"/>
            <a:ext cx="3606800" cy="501388"/>
          </a:xfrm>
        </p:spPr>
        <p:txBody>
          <a:bodyPr/>
          <a:lstStyle/>
          <a:p>
            <a:endParaRPr lang="en-US"/>
          </a:p>
        </p:txBody>
      </p:sp>
      <p:sp>
        <p:nvSpPr>
          <p:cNvPr id="5" name="Slide Number Placeholder 4">
            <a:extLst>
              <a:ext uri="{FF2B5EF4-FFF2-40B4-BE49-F238E27FC236}">
                <a16:creationId xmlns:a16="http://schemas.microsoft.com/office/drawing/2014/main" id="{A07DDF0B-0D4B-4478-B957-4A8B3499BE69}"/>
              </a:ext>
            </a:extLst>
          </p:cNvPr>
          <p:cNvSpPr>
            <a:spLocks noGrp="1"/>
          </p:cNvSpPr>
          <p:nvPr>
            <p:ph type="sldNum" sz="quarter" idx="12"/>
          </p:nvPr>
        </p:nvSpPr>
        <p:spPr>
          <a:xfrm>
            <a:off x="6153150" y="6514978"/>
            <a:ext cx="1746250" cy="216755"/>
          </a:xfrm>
        </p:spPr>
        <p:txBody>
          <a:bodyPr/>
          <a:lstStyle/>
          <a:p>
            <a:fld id="{6CF604AB-361E-4C46-974B-750849D808F4}" type="slidenum">
              <a:rPr lang="en-US" smtClean="0"/>
              <a:pPr/>
              <a:t>22</a:t>
            </a:fld>
            <a:endParaRPr lang="en-US"/>
          </a:p>
        </p:txBody>
      </p:sp>
    </p:spTree>
    <p:custDataLst>
      <p:tags r:id="rId1"/>
    </p:custDataLst>
    <p:extLst>
      <p:ext uri="{BB962C8B-B14F-4D97-AF65-F5344CB8AC3E}">
        <p14:creationId xmlns:p14="http://schemas.microsoft.com/office/powerpoint/2010/main" val="539813047"/>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A8A0DDE-85B5-4D9F-852B-A7E447A7AFDE}"/>
              </a:ext>
            </a:extLst>
          </p:cNvPr>
          <p:cNvSpPr>
            <a:spLocks noGrp="1"/>
          </p:cNvSpPr>
          <p:nvPr>
            <p:ph type="dt" sz="half" idx="10"/>
          </p:nvPr>
        </p:nvSpPr>
        <p:spPr>
          <a:xfrm>
            <a:off x="571499" y="6230345"/>
            <a:ext cx="1746251" cy="216755"/>
          </a:xfrm>
        </p:spPr>
        <p:txBody>
          <a:bodyPr/>
          <a:lstStyle/>
          <a:p>
            <a:fld id="{F0518B59-8E01-4BB9-91AE-45443539CCAC}" type="datetime1">
              <a:rPr lang="en-US" smtClean="0"/>
              <a:t>8/9/2021</a:t>
            </a:fld>
            <a:endParaRPr lang="en-GB"/>
          </a:p>
        </p:txBody>
      </p:sp>
      <p:sp>
        <p:nvSpPr>
          <p:cNvPr id="5" name="Footer Placeholder 4">
            <a:extLst>
              <a:ext uri="{FF2B5EF4-FFF2-40B4-BE49-F238E27FC236}">
                <a16:creationId xmlns:a16="http://schemas.microsoft.com/office/drawing/2014/main" id="{54D01E11-2CAB-44AC-A650-8080E121AD4C}"/>
              </a:ext>
            </a:extLst>
          </p:cNvPr>
          <p:cNvSpPr>
            <a:spLocks noGrp="1"/>
          </p:cNvSpPr>
          <p:nvPr>
            <p:ph type="ftr" sz="quarter" idx="11"/>
          </p:nvPr>
        </p:nvSpPr>
        <p:spPr>
          <a:xfrm>
            <a:off x="2432050" y="6514978"/>
            <a:ext cx="7327900" cy="216755"/>
          </a:xfrm>
        </p:spPr>
        <p:txBody>
          <a:bodyPr/>
          <a:lstStyle/>
          <a:p>
            <a:endParaRPr lang="en-GB"/>
          </a:p>
        </p:txBody>
      </p:sp>
      <p:sp>
        <p:nvSpPr>
          <p:cNvPr id="6" name="Slide Number Placeholder 5">
            <a:extLst>
              <a:ext uri="{FF2B5EF4-FFF2-40B4-BE49-F238E27FC236}">
                <a16:creationId xmlns:a16="http://schemas.microsoft.com/office/drawing/2014/main" id="{178674E0-1839-4ED8-B879-FB9664B50B2F}"/>
              </a:ext>
            </a:extLst>
          </p:cNvPr>
          <p:cNvSpPr>
            <a:spLocks noGrp="1"/>
          </p:cNvSpPr>
          <p:nvPr>
            <p:ph type="sldNum" sz="quarter" idx="12"/>
          </p:nvPr>
        </p:nvSpPr>
        <p:spPr>
          <a:xfrm>
            <a:off x="571500" y="6514978"/>
            <a:ext cx="1746250" cy="216755"/>
          </a:xfrm>
        </p:spPr>
        <p:txBody>
          <a:bodyPr/>
          <a:lstStyle/>
          <a:p>
            <a:fld id="{F8E47D07-9D1E-4FE9-B31A-2F5863681021}" type="slidenum">
              <a:rPr lang="en-GB" smtClean="0"/>
              <a:pPr/>
              <a:t>23</a:t>
            </a:fld>
            <a:endParaRPr lang="en-GB"/>
          </a:p>
        </p:txBody>
      </p:sp>
      <p:sp>
        <p:nvSpPr>
          <p:cNvPr id="10" name="Title 20">
            <a:extLst>
              <a:ext uri="{FF2B5EF4-FFF2-40B4-BE49-F238E27FC236}">
                <a16:creationId xmlns:a16="http://schemas.microsoft.com/office/drawing/2014/main" id="{4018B9BB-5526-48B5-8513-FCBF3162AC1C}"/>
              </a:ext>
            </a:extLst>
          </p:cNvPr>
          <p:cNvSpPr txBox="1">
            <a:spLocks/>
          </p:cNvSpPr>
          <p:nvPr/>
        </p:nvSpPr>
        <p:spPr>
          <a:xfrm>
            <a:off x="571500" y="5135556"/>
            <a:ext cx="2865438" cy="1104900"/>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a:t>Keyboard shortcuts</a:t>
            </a:r>
          </a:p>
        </p:txBody>
      </p:sp>
      <p:graphicFrame>
        <p:nvGraphicFramePr>
          <p:cNvPr id="12" name="Table 11">
            <a:extLst>
              <a:ext uri="{FF2B5EF4-FFF2-40B4-BE49-F238E27FC236}">
                <a16:creationId xmlns:a16="http://schemas.microsoft.com/office/drawing/2014/main" id="{98745D92-229D-4F2C-88BC-1FEEED892A9B}"/>
              </a:ext>
            </a:extLst>
          </p:cNvPr>
          <p:cNvGraphicFramePr>
            <a:graphicFrameLocks/>
          </p:cNvGraphicFramePr>
          <p:nvPr>
            <p:extLst>
              <p:ext uri="{D42A27DB-BD31-4B8C-83A1-F6EECF244321}">
                <p14:modId xmlns:p14="http://schemas.microsoft.com/office/powerpoint/2010/main" val="1624214774"/>
              </p:ext>
            </p:extLst>
          </p:nvPr>
        </p:nvGraphicFramePr>
        <p:xfrm>
          <a:off x="3436196" y="457200"/>
          <a:ext cx="8182820" cy="5714994"/>
        </p:xfrm>
        <a:graphic>
          <a:graphicData uri="http://schemas.openxmlformats.org/drawingml/2006/table">
            <a:tbl>
              <a:tblPr firstRow="1" bandRow="1">
                <a:tableStyleId>{0E3FDE45-AF77-4B5C-9715-49D594BDF05E}</a:tableStyleId>
              </a:tblPr>
              <a:tblGrid>
                <a:gridCol w="2861729">
                  <a:extLst>
                    <a:ext uri="{9D8B030D-6E8A-4147-A177-3AD203B41FA5}">
                      <a16:colId xmlns:a16="http://schemas.microsoft.com/office/drawing/2014/main" val="550496424"/>
                    </a:ext>
                  </a:extLst>
                </a:gridCol>
                <a:gridCol w="2103810">
                  <a:extLst>
                    <a:ext uri="{9D8B030D-6E8A-4147-A177-3AD203B41FA5}">
                      <a16:colId xmlns:a16="http://schemas.microsoft.com/office/drawing/2014/main" val="3024228813"/>
                    </a:ext>
                  </a:extLst>
                </a:gridCol>
                <a:gridCol w="3217281">
                  <a:extLst>
                    <a:ext uri="{9D8B030D-6E8A-4147-A177-3AD203B41FA5}">
                      <a16:colId xmlns:a16="http://schemas.microsoft.com/office/drawing/2014/main" val="3705754409"/>
                    </a:ext>
                  </a:extLst>
                </a:gridCol>
              </a:tblGrid>
              <a:tr h="486568">
                <a:tc>
                  <a:txBody>
                    <a:bodyPr/>
                    <a:lstStyle/>
                    <a:p>
                      <a:pPr algn="l"/>
                      <a:r>
                        <a:rPr lang="en-GB" sz="1600" b="1" kern="1200">
                          <a:solidFill>
                            <a:schemeClr val="tx1"/>
                          </a:solidFill>
                        </a:rPr>
                        <a:t>Function</a:t>
                      </a:r>
                      <a:endParaRPr lang="en-GB" sz="1600" b="1" kern="1200">
                        <a:solidFill>
                          <a:schemeClr val="tx1"/>
                        </a:solidFill>
                        <a:latin typeface="GT Sectra Bold" panose="02000503000000090003" pitchFamily="50" charset="0"/>
                        <a:ea typeface="+mj-ea"/>
                        <a:cs typeface="+mj-cs"/>
                      </a:endParaRPr>
                    </a:p>
                  </a:txBody>
                  <a:tcPr marL="182880" marR="182880" marT="109728" marB="100584" anchor="ctr"/>
                </a:tc>
                <a:tc>
                  <a:txBody>
                    <a:bodyPr/>
                    <a:lstStyle/>
                    <a:p>
                      <a:pPr algn="l"/>
                      <a:r>
                        <a:rPr lang="en-GB" sz="1600" b="1" kern="1200">
                          <a:solidFill>
                            <a:schemeClr val="tx1"/>
                          </a:solidFill>
                        </a:rPr>
                        <a:t>Windows</a:t>
                      </a:r>
                      <a:endParaRPr lang="en-GB" sz="1600" b="1" kern="1200">
                        <a:solidFill>
                          <a:schemeClr val="tx1"/>
                        </a:solidFill>
                        <a:latin typeface="GT Sectra Bold" panose="02000503000000090003" pitchFamily="50" charset="0"/>
                        <a:ea typeface="+mj-ea"/>
                        <a:cs typeface="+mj-cs"/>
                      </a:endParaRPr>
                    </a:p>
                  </a:txBody>
                  <a:tcPr marL="182880" marR="182880" marT="109728" marB="100584" anchor="ctr"/>
                </a:tc>
                <a:tc>
                  <a:txBody>
                    <a:bodyPr/>
                    <a:lstStyle/>
                    <a:p>
                      <a:pPr algn="l"/>
                      <a:r>
                        <a:rPr lang="en-GB" sz="1600" b="1" kern="1200">
                          <a:solidFill>
                            <a:schemeClr val="tx1"/>
                          </a:solidFill>
                        </a:rPr>
                        <a:t>MacOS</a:t>
                      </a:r>
                      <a:endParaRPr lang="en-GB" sz="1600" b="1" kern="1200">
                        <a:solidFill>
                          <a:schemeClr val="tx1"/>
                        </a:solidFill>
                        <a:latin typeface="GT Sectra Bold" panose="02000503000000090003" pitchFamily="50" charset="0"/>
                        <a:ea typeface="+mj-ea"/>
                        <a:cs typeface="+mj-cs"/>
                      </a:endParaRPr>
                    </a:p>
                  </a:txBody>
                  <a:tcPr marL="182880" marR="182880" marT="109728" marB="100584" anchor="ctr"/>
                </a:tc>
                <a:extLst>
                  <a:ext uri="{0D108BD9-81ED-4DB2-BD59-A6C34878D82A}">
                    <a16:rowId xmlns:a16="http://schemas.microsoft.com/office/drawing/2014/main" val="3920645849"/>
                  </a:ext>
                </a:extLst>
              </a:tr>
              <a:tr h="397309">
                <a:tc>
                  <a:txBody>
                    <a:bodyPr/>
                    <a:lstStyle/>
                    <a:p>
                      <a:pPr marL="0" algn="l" defTabSz="914400" rtl="0" eaLnBrk="1" latinLnBrk="0" hangingPunct="1"/>
                      <a:r>
                        <a:rPr lang="en-GB" sz="1600" kern="1200">
                          <a:solidFill>
                            <a:schemeClr val="tx1"/>
                          </a:solidFill>
                        </a:rPr>
                        <a:t>Select all</a:t>
                      </a:r>
                      <a:endParaRPr lang="en-GB" sz="1600"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a:solidFill>
                            <a:schemeClr val="tx1"/>
                          </a:solidFill>
                        </a:rPr>
                        <a:t>Ctrl</a:t>
                      </a:r>
                      <a:r>
                        <a:rPr lang="en-GB" sz="1600" kern="1200">
                          <a:solidFill>
                            <a:schemeClr val="tx1"/>
                          </a:solidFill>
                        </a:rPr>
                        <a:t> + </a:t>
                      </a:r>
                      <a:r>
                        <a:rPr lang="en-GB" sz="1600" b="1" kern="1200">
                          <a:solidFill>
                            <a:schemeClr val="tx1"/>
                          </a:solidFill>
                        </a:rPr>
                        <a:t>A</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err="1">
                          <a:solidFill>
                            <a:schemeClr val="tx1"/>
                          </a:solidFill>
                        </a:rPr>
                        <a:t>cmd</a:t>
                      </a:r>
                      <a:r>
                        <a:rPr lang="en-GB" sz="1600" kern="1200">
                          <a:solidFill>
                            <a:schemeClr val="tx1"/>
                          </a:solidFill>
                        </a:rPr>
                        <a:t> + </a:t>
                      </a:r>
                      <a:r>
                        <a:rPr lang="en-GB" sz="1600" b="1" kern="1200">
                          <a:solidFill>
                            <a:schemeClr val="tx1"/>
                          </a:solidFill>
                        </a:rPr>
                        <a:t>A</a:t>
                      </a:r>
                      <a:endParaRPr lang="en-GB" sz="1600" b="1"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3777230606"/>
                  </a:ext>
                </a:extLst>
              </a:tr>
              <a:tr h="595965">
                <a:tc>
                  <a:txBody>
                    <a:bodyPr/>
                    <a:lstStyle/>
                    <a:p>
                      <a:pPr marL="0" algn="l" defTabSz="914400" rtl="0" eaLnBrk="1" latinLnBrk="0" hangingPunct="1"/>
                      <a:r>
                        <a:rPr lang="en-GB" sz="1600" kern="1200">
                          <a:solidFill>
                            <a:schemeClr val="tx1"/>
                          </a:solidFill>
                        </a:rPr>
                        <a:t>Scale or lock vertically </a:t>
                      </a:r>
                      <a:br>
                        <a:rPr lang="en-GB" sz="1600" kern="1200">
                          <a:solidFill>
                            <a:schemeClr val="tx1"/>
                          </a:solidFill>
                        </a:rPr>
                      </a:br>
                      <a:r>
                        <a:rPr lang="en-GB" sz="1600" kern="1200">
                          <a:solidFill>
                            <a:schemeClr val="tx1"/>
                          </a:solidFill>
                        </a:rPr>
                        <a:t>and horizontally</a:t>
                      </a:r>
                      <a:endParaRPr lang="en-GB" sz="1600"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a:solidFill>
                            <a:schemeClr val="tx1"/>
                          </a:solidFill>
                        </a:rPr>
                        <a:t>Shift</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a:solidFill>
                            <a:schemeClr val="tx1"/>
                          </a:solidFill>
                        </a:rPr>
                        <a:t>Shift</a:t>
                      </a:r>
                      <a:endParaRPr lang="en-GB" sz="1600" b="1"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3814395109"/>
                  </a:ext>
                </a:extLst>
              </a:tr>
              <a:tr h="5959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a:solidFill>
                            <a:schemeClr val="tx1"/>
                          </a:solidFill>
                        </a:rPr>
                        <a:t>Duplicate</a:t>
                      </a:r>
                      <a:endParaRPr lang="en-GB" sz="1600" kern="1200">
                        <a:solidFill>
                          <a:schemeClr val="tx1"/>
                        </a:solidFill>
                        <a:latin typeface="+mn-lt"/>
                        <a:ea typeface="+mn-ea"/>
                        <a:cs typeface="+mn-cs"/>
                      </a:endParaRPr>
                    </a:p>
                  </a:txBody>
                  <a:tcPr marL="189593" marR="94796"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a:solidFill>
                            <a:schemeClr val="tx1"/>
                          </a:solidFill>
                        </a:rPr>
                        <a:t>Hold </a:t>
                      </a:r>
                      <a:r>
                        <a:rPr lang="en-GB" sz="1600" b="1" kern="1200">
                          <a:solidFill>
                            <a:schemeClr val="tx1"/>
                          </a:solidFill>
                        </a:rPr>
                        <a:t>Ctrl</a:t>
                      </a:r>
                      <a:r>
                        <a:rPr lang="en-GB" sz="1600" kern="1200">
                          <a:solidFill>
                            <a:schemeClr val="tx1"/>
                          </a:solidFill>
                        </a:rPr>
                        <a:t> and drag  </a:t>
                      </a:r>
                      <a:br>
                        <a:rPr lang="en-GB" sz="1600" kern="1200">
                          <a:solidFill>
                            <a:schemeClr val="tx1"/>
                          </a:solidFill>
                        </a:rPr>
                      </a:br>
                      <a:r>
                        <a:rPr lang="en-GB" sz="1600" kern="1200">
                          <a:solidFill>
                            <a:schemeClr val="tx1"/>
                          </a:solidFill>
                        </a:rPr>
                        <a:t>-or- </a:t>
                      </a:r>
                      <a:r>
                        <a:rPr lang="en-GB" sz="1600" b="1" kern="1200">
                          <a:solidFill>
                            <a:schemeClr val="tx1"/>
                          </a:solidFill>
                        </a:rPr>
                        <a:t>Ctrl</a:t>
                      </a:r>
                      <a:r>
                        <a:rPr lang="en-GB" sz="1600" kern="1200">
                          <a:solidFill>
                            <a:schemeClr val="tx1"/>
                          </a:solidFill>
                        </a:rPr>
                        <a:t> + </a:t>
                      </a:r>
                      <a:r>
                        <a:rPr lang="en-GB" sz="1600" b="1" kern="1200">
                          <a:solidFill>
                            <a:schemeClr val="tx1"/>
                          </a:solidFill>
                        </a:rPr>
                        <a:t>D</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kern="1200">
                          <a:solidFill>
                            <a:schemeClr val="tx1"/>
                          </a:solidFill>
                        </a:rPr>
                        <a:t>Hold </a:t>
                      </a:r>
                      <a:r>
                        <a:rPr lang="en-GB" sz="1600" b="1" kern="1200" err="1">
                          <a:solidFill>
                            <a:schemeClr val="tx1"/>
                          </a:solidFill>
                        </a:rPr>
                        <a:t>cmd</a:t>
                      </a:r>
                      <a:r>
                        <a:rPr lang="en-GB" sz="1600" kern="1200">
                          <a:solidFill>
                            <a:schemeClr val="tx1"/>
                          </a:solidFill>
                        </a:rPr>
                        <a:t> and </a:t>
                      </a:r>
                      <a:r>
                        <a:rPr lang="en-GB" sz="1600" b="1" kern="1200">
                          <a:solidFill>
                            <a:schemeClr val="tx1"/>
                          </a:solidFill>
                        </a:rPr>
                        <a:t>drag</a:t>
                      </a:r>
                      <a:r>
                        <a:rPr lang="en-GB" sz="1600" kern="1200">
                          <a:solidFill>
                            <a:schemeClr val="tx1"/>
                          </a:solidFill>
                        </a:rPr>
                        <a:t>  </a:t>
                      </a:r>
                      <a:br>
                        <a:rPr lang="en-GB" sz="1600" kern="1200">
                          <a:solidFill>
                            <a:schemeClr val="tx1"/>
                          </a:solidFill>
                        </a:rPr>
                      </a:br>
                      <a:r>
                        <a:rPr lang="en-GB" sz="1600" kern="1200">
                          <a:solidFill>
                            <a:schemeClr val="tx1"/>
                          </a:solidFill>
                        </a:rPr>
                        <a:t>-or-  </a:t>
                      </a:r>
                      <a:r>
                        <a:rPr lang="en-GB" sz="1600" b="1" kern="1200" err="1">
                          <a:solidFill>
                            <a:schemeClr val="tx1"/>
                          </a:solidFill>
                        </a:rPr>
                        <a:t>cmd</a:t>
                      </a:r>
                      <a:r>
                        <a:rPr lang="en-GB" sz="1600" kern="1200">
                          <a:solidFill>
                            <a:schemeClr val="tx1"/>
                          </a:solidFill>
                        </a:rPr>
                        <a:t> + </a:t>
                      </a:r>
                      <a:r>
                        <a:rPr lang="en-GB" sz="1600" b="1" kern="1200">
                          <a:solidFill>
                            <a:schemeClr val="tx1"/>
                          </a:solidFill>
                        </a:rPr>
                        <a:t>D</a:t>
                      </a:r>
                      <a:endParaRPr lang="en-GB" sz="1600" b="1"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983076120"/>
                  </a:ext>
                </a:extLst>
              </a:tr>
              <a:tr h="3973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a:solidFill>
                            <a:schemeClr val="tx1"/>
                          </a:solidFill>
                        </a:rPr>
                        <a:t>Group objects</a:t>
                      </a:r>
                      <a:endParaRPr lang="en-GB" sz="1600" kern="1200">
                        <a:solidFill>
                          <a:schemeClr val="tx1"/>
                        </a:solidFill>
                        <a:latin typeface="+mn-lt"/>
                        <a:ea typeface="+mn-ea"/>
                        <a:cs typeface="+mn-cs"/>
                      </a:endParaRPr>
                    </a:p>
                  </a:txBody>
                  <a:tcPr marL="189593" marR="94796"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a:solidFill>
                            <a:schemeClr val="tx1"/>
                          </a:solidFill>
                        </a:rPr>
                        <a:t>Ctrl</a:t>
                      </a:r>
                      <a:r>
                        <a:rPr lang="en-GB" sz="1600" kern="1200">
                          <a:solidFill>
                            <a:schemeClr val="tx1"/>
                          </a:solidFill>
                        </a:rPr>
                        <a:t> + </a:t>
                      </a:r>
                      <a:r>
                        <a:rPr lang="en-GB" sz="1600" b="1" kern="1200">
                          <a:solidFill>
                            <a:schemeClr val="tx1"/>
                          </a:solidFill>
                        </a:rPr>
                        <a:t>G</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err="1">
                          <a:solidFill>
                            <a:schemeClr val="tx1"/>
                          </a:solidFill>
                        </a:rPr>
                        <a:t>cmd</a:t>
                      </a:r>
                      <a:r>
                        <a:rPr lang="en-GB" sz="1600" kern="1200">
                          <a:solidFill>
                            <a:schemeClr val="tx1"/>
                          </a:solidFill>
                        </a:rPr>
                        <a:t> + </a:t>
                      </a:r>
                      <a:r>
                        <a:rPr lang="en-GB" sz="1600" b="1" kern="1200">
                          <a:solidFill>
                            <a:schemeClr val="tx1"/>
                          </a:solidFill>
                        </a:rPr>
                        <a:t>Option</a:t>
                      </a:r>
                      <a:r>
                        <a:rPr lang="en-GB" sz="1600" kern="1200">
                          <a:solidFill>
                            <a:schemeClr val="tx1"/>
                          </a:solidFill>
                        </a:rPr>
                        <a:t> + </a:t>
                      </a:r>
                      <a:r>
                        <a:rPr lang="en-GB" sz="1600" b="1" kern="1200">
                          <a:solidFill>
                            <a:schemeClr val="tx1"/>
                          </a:solidFill>
                        </a:rPr>
                        <a:t>G</a:t>
                      </a:r>
                      <a:endParaRPr lang="en-GB" sz="1600" b="1"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3165310485"/>
                  </a:ext>
                </a:extLst>
              </a:tr>
              <a:tr h="397309">
                <a:tc>
                  <a:txBody>
                    <a:bodyPr/>
                    <a:lstStyle/>
                    <a:p>
                      <a:pPr marL="0" algn="l" defTabSz="914400" rtl="0" eaLnBrk="1" latinLnBrk="0" hangingPunct="1"/>
                      <a:r>
                        <a:rPr lang="en-GB" sz="1600" kern="1200">
                          <a:solidFill>
                            <a:schemeClr val="tx1"/>
                          </a:solidFill>
                        </a:rPr>
                        <a:t>Ungroup objects</a:t>
                      </a:r>
                      <a:endParaRPr lang="en-GB" sz="1600"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a:solidFill>
                            <a:schemeClr val="tx1"/>
                          </a:solidFill>
                        </a:rPr>
                        <a:t>Ctrl</a:t>
                      </a:r>
                      <a:r>
                        <a:rPr lang="en-GB" sz="1600" kern="1200">
                          <a:solidFill>
                            <a:schemeClr val="tx1"/>
                          </a:solidFill>
                        </a:rPr>
                        <a:t> + </a:t>
                      </a:r>
                      <a:r>
                        <a:rPr lang="en-GB" sz="1600" b="1" kern="1200">
                          <a:solidFill>
                            <a:schemeClr val="tx1"/>
                          </a:solidFill>
                        </a:rPr>
                        <a:t>Shift</a:t>
                      </a:r>
                      <a:r>
                        <a:rPr lang="en-GB" sz="1600" kern="1200">
                          <a:solidFill>
                            <a:schemeClr val="tx1"/>
                          </a:solidFill>
                        </a:rPr>
                        <a:t> + </a:t>
                      </a:r>
                      <a:r>
                        <a:rPr lang="en-GB" sz="1600" b="1" kern="1200">
                          <a:solidFill>
                            <a:schemeClr val="tx1"/>
                          </a:solidFill>
                        </a:rPr>
                        <a:t>G</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err="1">
                          <a:solidFill>
                            <a:schemeClr val="tx1"/>
                          </a:solidFill>
                        </a:rPr>
                        <a:t>cmd</a:t>
                      </a:r>
                      <a:r>
                        <a:rPr lang="en-GB" sz="1600" kern="1200">
                          <a:solidFill>
                            <a:schemeClr val="tx1"/>
                          </a:solidFill>
                        </a:rPr>
                        <a:t> + </a:t>
                      </a:r>
                      <a:r>
                        <a:rPr lang="en-GB" sz="1600" b="1" kern="1200">
                          <a:solidFill>
                            <a:schemeClr val="tx1"/>
                          </a:solidFill>
                        </a:rPr>
                        <a:t>Shift</a:t>
                      </a:r>
                      <a:r>
                        <a:rPr lang="en-GB" sz="1600" kern="1200">
                          <a:solidFill>
                            <a:schemeClr val="tx1"/>
                          </a:solidFill>
                        </a:rPr>
                        <a:t> + </a:t>
                      </a:r>
                      <a:r>
                        <a:rPr lang="en-GB" sz="1600" b="1" kern="1200">
                          <a:solidFill>
                            <a:schemeClr val="tx1"/>
                          </a:solidFill>
                        </a:rPr>
                        <a:t>Option</a:t>
                      </a:r>
                      <a:r>
                        <a:rPr lang="en-GB" sz="1600" kern="1200">
                          <a:solidFill>
                            <a:schemeClr val="tx1"/>
                          </a:solidFill>
                        </a:rPr>
                        <a:t> + </a:t>
                      </a:r>
                      <a:r>
                        <a:rPr lang="en-GB" sz="1600" b="1" kern="1200">
                          <a:solidFill>
                            <a:schemeClr val="tx1"/>
                          </a:solidFill>
                        </a:rPr>
                        <a:t>G</a:t>
                      </a:r>
                      <a:endParaRPr lang="en-GB" sz="1600" b="1"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683519989"/>
                  </a:ext>
                </a:extLst>
              </a:tr>
              <a:tr h="3973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a:solidFill>
                            <a:schemeClr val="tx1"/>
                          </a:solidFill>
                        </a:rPr>
                        <a:t>Insert new slide</a:t>
                      </a:r>
                      <a:endParaRPr lang="en-GB" sz="1600"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a:solidFill>
                            <a:schemeClr val="tx1"/>
                          </a:solidFill>
                        </a:rPr>
                        <a:t>Ctrl</a:t>
                      </a:r>
                      <a:r>
                        <a:rPr lang="en-GB" sz="1600" kern="1200">
                          <a:solidFill>
                            <a:schemeClr val="tx1"/>
                          </a:solidFill>
                        </a:rPr>
                        <a:t> + </a:t>
                      </a:r>
                      <a:r>
                        <a:rPr lang="en-GB" sz="1600" b="1" kern="1200">
                          <a:solidFill>
                            <a:schemeClr val="tx1"/>
                          </a:solidFill>
                        </a:rPr>
                        <a:t>Shift</a:t>
                      </a:r>
                      <a:r>
                        <a:rPr lang="en-GB" sz="1600" kern="1200">
                          <a:solidFill>
                            <a:schemeClr val="tx1"/>
                          </a:solidFill>
                        </a:rPr>
                        <a:t> + </a:t>
                      </a:r>
                      <a:r>
                        <a:rPr lang="en-GB" sz="1600" b="1" kern="1200">
                          <a:solidFill>
                            <a:schemeClr val="tx1"/>
                          </a:solidFill>
                        </a:rPr>
                        <a:t>M</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err="1">
                          <a:solidFill>
                            <a:schemeClr val="tx1"/>
                          </a:solidFill>
                        </a:rPr>
                        <a:t>cmd</a:t>
                      </a:r>
                      <a:r>
                        <a:rPr lang="en-GB" sz="1600" kern="1200">
                          <a:solidFill>
                            <a:schemeClr val="tx1"/>
                          </a:solidFill>
                        </a:rPr>
                        <a:t> + </a:t>
                      </a:r>
                      <a:r>
                        <a:rPr lang="en-GB" sz="1600" b="1" kern="1200">
                          <a:solidFill>
                            <a:schemeClr val="tx1"/>
                          </a:solidFill>
                        </a:rPr>
                        <a:t>Shift</a:t>
                      </a:r>
                      <a:r>
                        <a:rPr lang="en-GB" sz="1600" kern="1200">
                          <a:solidFill>
                            <a:schemeClr val="tx1"/>
                          </a:solidFill>
                        </a:rPr>
                        <a:t> + </a:t>
                      </a:r>
                      <a:r>
                        <a:rPr lang="en-GB" sz="1600" b="1" kern="1200">
                          <a:solidFill>
                            <a:schemeClr val="tx1"/>
                          </a:solidFill>
                        </a:rPr>
                        <a:t>N</a:t>
                      </a:r>
                      <a:endParaRPr lang="en-GB" sz="1600" b="1"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3351825957"/>
                  </a:ext>
                </a:extLst>
              </a:tr>
              <a:tr h="397309">
                <a:tc>
                  <a:txBody>
                    <a:bodyPr/>
                    <a:lstStyle/>
                    <a:p>
                      <a:pPr marL="0" algn="l" defTabSz="914400" rtl="0" eaLnBrk="1" latinLnBrk="0" hangingPunct="1"/>
                      <a:r>
                        <a:rPr lang="en-GB" sz="1600" kern="1200">
                          <a:solidFill>
                            <a:schemeClr val="tx1"/>
                          </a:solidFill>
                        </a:rPr>
                        <a:t>Copy style of object or text</a:t>
                      </a:r>
                      <a:endParaRPr lang="en-GB" sz="1600"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a:solidFill>
                            <a:schemeClr val="tx1"/>
                          </a:solidFill>
                        </a:rPr>
                        <a:t>Ctrl</a:t>
                      </a:r>
                      <a:r>
                        <a:rPr lang="en-GB" sz="1600" kern="1200">
                          <a:solidFill>
                            <a:schemeClr val="tx1"/>
                          </a:solidFill>
                        </a:rPr>
                        <a:t> + </a:t>
                      </a:r>
                      <a:r>
                        <a:rPr lang="en-GB" sz="1600" b="1" kern="1200">
                          <a:solidFill>
                            <a:schemeClr val="tx1"/>
                          </a:solidFill>
                        </a:rPr>
                        <a:t>Shift</a:t>
                      </a:r>
                      <a:r>
                        <a:rPr lang="en-GB" sz="1600" kern="1200">
                          <a:solidFill>
                            <a:schemeClr val="tx1"/>
                          </a:solidFill>
                        </a:rPr>
                        <a:t> + </a:t>
                      </a:r>
                      <a:r>
                        <a:rPr lang="en-GB" sz="1600" b="1" kern="1200">
                          <a:solidFill>
                            <a:schemeClr val="tx1"/>
                          </a:solidFill>
                        </a:rPr>
                        <a:t>C</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endParaRPr lang="en-GB" sz="1600"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1773438800"/>
                  </a:ext>
                </a:extLst>
              </a:tr>
              <a:tr h="3973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a:solidFill>
                            <a:schemeClr val="tx1"/>
                          </a:solidFill>
                        </a:rPr>
                        <a:t>Paste style of object or text</a:t>
                      </a:r>
                      <a:endParaRPr lang="en-GB" sz="1600" kern="1200">
                        <a:solidFill>
                          <a:schemeClr val="tx1"/>
                        </a:solidFill>
                        <a:latin typeface="+mn-lt"/>
                        <a:ea typeface="+mn-ea"/>
                        <a:cs typeface="+mn-cs"/>
                      </a:endParaRPr>
                    </a:p>
                  </a:txBody>
                  <a:tcPr marL="189593" marR="94796"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a:solidFill>
                            <a:schemeClr val="tx1"/>
                          </a:solidFill>
                        </a:rPr>
                        <a:t>Ctrl</a:t>
                      </a:r>
                      <a:r>
                        <a:rPr lang="en-GB" sz="1600" kern="1200">
                          <a:solidFill>
                            <a:schemeClr val="tx1"/>
                          </a:solidFill>
                        </a:rPr>
                        <a:t> + </a:t>
                      </a:r>
                      <a:r>
                        <a:rPr lang="en-GB" sz="1600" b="1" kern="1200">
                          <a:solidFill>
                            <a:schemeClr val="tx1"/>
                          </a:solidFill>
                        </a:rPr>
                        <a:t>Shift</a:t>
                      </a:r>
                      <a:r>
                        <a:rPr lang="en-GB" sz="1600" kern="1200">
                          <a:solidFill>
                            <a:schemeClr val="tx1"/>
                          </a:solidFill>
                        </a:rPr>
                        <a:t> + </a:t>
                      </a:r>
                      <a:r>
                        <a:rPr lang="en-GB" sz="1600" b="1" kern="1200">
                          <a:solidFill>
                            <a:schemeClr val="tx1"/>
                          </a:solidFill>
                        </a:rPr>
                        <a:t>V</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endParaRPr lang="en-GB" sz="1600"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2168215427"/>
                  </a:ext>
                </a:extLst>
              </a:tr>
              <a:tr h="397309">
                <a:tc>
                  <a:txBody>
                    <a:bodyPr/>
                    <a:lstStyle/>
                    <a:p>
                      <a:pPr marL="0" algn="l" defTabSz="914400" rtl="0" eaLnBrk="1" latinLnBrk="0" hangingPunct="1"/>
                      <a:r>
                        <a:rPr lang="en-GB" sz="1600" kern="1200">
                          <a:solidFill>
                            <a:schemeClr val="tx1"/>
                          </a:solidFill>
                        </a:rPr>
                        <a:t>Undo last change</a:t>
                      </a:r>
                      <a:endParaRPr lang="en-GB" sz="1600"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a:solidFill>
                            <a:schemeClr val="tx1"/>
                          </a:solidFill>
                        </a:rPr>
                        <a:t>Ctrl</a:t>
                      </a:r>
                      <a:r>
                        <a:rPr lang="en-GB" sz="1600" kern="1200">
                          <a:solidFill>
                            <a:schemeClr val="tx1"/>
                          </a:solidFill>
                        </a:rPr>
                        <a:t> + </a:t>
                      </a:r>
                      <a:r>
                        <a:rPr lang="en-GB" sz="1600" b="1" kern="1200">
                          <a:solidFill>
                            <a:schemeClr val="tx1"/>
                          </a:solidFill>
                        </a:rPr>
                        <a:t>Z</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err="1">
                          <a:solidFill>
                            <a:schemeClr val="tx1"/>
                          </a:solidFill>
                        </a:rPr>
                        <a:t>cmd</a:t>
                      </a:r>
                      <a:r>
                        <a:rPr lang="en-GB" sz="1600" kern="1200">
                          <a:solidFill>
                            <a:schemeClr val="tx1"/>
                          </a:solidFill>
                        </a:rPr>
                        <a:t> + </a:t>
                      </a:r>
                      <a:r>
                        <a:rPr lang="en-GB" sz="1600" b="1" kern="1200">
                          <a:solidFill>
                            <a:schemeClr val="tx1"/>
                          </a:solidFill>
                        </a:rPr>
                        <a:t>Z</a:t>
                      </a:r>
                      <a:endParaRPr lang="en-GB" sz="1600" b="1"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1960432894"/>
                  </a:ext>
                </a:extLst>
              </a:tr>
              <a:tr h="397309">
                <a:tc>
                  <a:txBody>
                    <a:bodyPr/>
                    <a:lstStyle/>
                    <a:p>
                      <a:pPr marL="0" algn="l" defTabSz="914400" rtl="0" eaLnBrk="1" latinLnBrk="0" hangingPunct="1"/>
                      <a:r>
                        <a:rPr lang="en-GB" sz="1600" kern="1200">
                          <a:solidFill>
                            <a:schemeClr val="tx1"/>
                          </a:solidFill>
                        </a:rPr>
                        <a:t>Redo last change</a:t>
                      </a:r>
                      <a:endParaRPr lang="en-GB" sz="1600"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a:solidFill>
                            <a:schemeClr val="tx1"/>
                          </a:solidFill>
                        </a:rPr>
                        <a:t>Ctrl</a:t>
                      </a:r>
                      <a:r>
                        <a:rPr lang="en-GB" sz="1600" kern="1200">
                          <a:solidFill>
                            <a:schemeClr val="tx1"/>
                          </a:solidFill>
                        </a:rPr>
                        <a:t> + </a:t>
                      </a:r>
                      <a:r>
                        <a:rPr lang="en-GB" sz="1600" b="1" kern="1200">
                          <a:solidFill>
                            <a:schemeClr val="tx1"/>
                          </a:solidFill>
                        </a:rPr>
                        <a:t>Y</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err="1">
                          <a:solidFill>
                            <a:schemeClr val="tx1"/>
                          </a:solidFill>
                        </a:rPr>
                        <a:t>cmd</a:t>
                      </a:r>
                      <a:r>
                        <a:rPr lang="en-GB" sz="1600" kern="1200">
                          <a:solidFill>
                            <a:schemeClr val="tx1"/>
                          </a:solidFill>
                        </a:rPr>
                        <a:t> + </a:t>
                      </a:r>
                      <a:r>
                        <a:rPr lang="en-GB" sz="1600" b="1" kern="1200">
                          <a:solidFill>
                            <a:schemeClr val="tx1"/>
                          </a:solidFill>
                        </a:rPr>
                        <a:t>Y</a:t>
                      </a:r>
                      <a:endParaRPr lang="en-GB" sz="1600" b="1"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3135188421"/>
                  </a:ext>
                </a:extLst>
              </a:tr>
              <a:tr h="397309">
                <a:tc>
                  <a:txBody>
                    <a:bodyPr/>
                    <a:lstStyle/>
                    <a:p>
                      <a:pPr marL="0" algn="l" defTabSz="914400" rtl="0" eaLnBrk="1" latinLnBrk="0" hangingPunct="1"/>
                      <a:r>
                        <a:rPr lang="en-GB" sz="1600" kern="1200">
                          <a:solidFill>
                            <a:schemeClr val="tx1"/>
                          </a:solidFill>
                        </a:rPr>
                        <a:t>Open selection pane</a:t>
                      </a:r>
                    </a:p>
                  </a:txBody>
                  <a:tcPr marL="189593" marR="94796" marT="34290" marB="34290" anchor="ctr"/>
                </a:tc>
                <a:tc>
                  <a:txBody>
                    <a:bodyPr/>
                    <a:lstStyle/>
                    <a:p>
                      <a:pPr marL="0" algn="l" defTabSz="914400" rtl="0" eaLnBrk="1" latinLnBrk="0" hangingPunct="1"/>
                      <a:r>
                        <a:rPr lang="en-GB" sz="1600" b="1" kern="1200">
                          <a:solidFill>
                            <a:schemeClr val="tx1"/>
                          </a:solidFill>
                        </a:rPr>
                        <a:t>Alt</a:t>
                      </a:r>
                      <a:r>
                        <a:rPr lang="en-GB" sz="1600" kern="1200">
                          <a:solidFill>
                            <a:schemeClr val="tx1"/>
                          </a:solidFill>
                        </a:rPr>
                        <a:t> + </a:t>
                      </a:r>
                      <a:r>
                        <a:rPr lang="en-GB" sz="1600" b="1" kern="1200">
                          <a:solidFill>
                            <a:schemeClr val="tx1"/>
                          </a:solidFill>
                        </a:rPr>
                        <a:t>F10</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endParaRPr lang="en-GB" sz="1600"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3968874223"/>
                  </a:ext>
                </a:extLst>
              </a:tr>
              <a:tr h="460715">
                <a:tc>
                  <a:txBody>
                    <a:bodyPr/>
                    <a:lstStyle/>
                    <a:p>
                      <a:pPr marL="0" algn="l" defTabSz="914400" rtl="0" eaLnBrk="1" latinLnBrk="0" hangingPunct="1"/>
                      <a:r>
                        <a:rPr lang="en-GB" sz="1600" kern="1200">
                          <a:solidFill>
                            <a:schemeClr val="tx1"/>
                          </a:solidFill>
                        </a:rPr>
                        <a:t>Turn guides on/off</a:t>
                      </a:r>
                    </a:p>
                  </a:txBody>
                  <a:tcPr marL="189593" marR="94796" marT="34290" marB="34290" anchor="ctr"/>
                </a:tc>
                <a:tc>
                  <a:txBody>
                    <a:bodyPr/>
                    <a:lstStyle/>
                    <a:p>
                      <a:pPr marL="0" algn="l" defTabSz="914400" rtl="0" eaLnBrk="1" latinLnBrk="0" hangingPunct="1"/>
                      <a:r>
                        <a:rPr lang="en-GB" sz="1600" b="1" kern="1200">
                          <a:solidFill>
                            <a:schemeClr val="tx1"/>
                          </a:solidFill>
                        </a:rPr>
                        <a:t>Alt</a:t>
                      </a:r>
                      <a:r>
                        <a:rPr lang="en-GB" sz="1600" kern="1200">
                          <a:solidFill>
                            <a:schemeClr val="tx1"/>
                          </a:solidFill>
                        </a:rPr>
                        <a:t> + </a:t>
                      </a:r>
                      <a:r>
                        <a:rPr lang="en-GB" sz="1600" b="1" kern="1200">
                          <a:solidFill>
                            <a:schemeClr val="tx1"/>
                          </a:solidFill>
                        </a:rPr>
                        <a:t>F9</a:t>
                      </a:r>
                      <a:endParaRPr lang="en-GB" sz="1600" b="1" kern="1200">
                        <a:solidFill>
                          <a:schemeClr val="tx1"/>
                        </a:solidFill>
                        <a:latin typeface="+mn-lt"/>
                        <a:ea typeface="+mn-ea"/>
                        <a:cs typeface="+mn-cs"/>
                      </a:endParaRPr>
                    </a:p>
                  </a:txBody>
                  <a:tcPr marL="189593" marR="94796" marT="34290" marB="34290" anchor="ctr"/>
                </a:tc>
                <a:tc>
                  <a:txBody>
                    <a:bodyPr/>
                    <a:lstStyle/>
                    <a:p>
                      <a:pPr marL="0" algn="l" defTabSz="914400" rtl="0" eaLnBrk="1" latinLnBrk="0" hangingPunct="1"/>
                      <a:r>
                        <a:rPr lang="en-GB" sz="1600" b="1" kern="1200" err="1">
                          <a:solidFill>
                            <a:schemeClr val="tx1"/>
                          </a:solidFill>
                        </a:rPr>
                        <a:t>cmd</a:t>
                      </a:r>
                      <a:r>
                        <a:rPr lang="en-GB" sz="1600" kern="1200">
                          <a:solidFill>
                            <a:schemeClr val="tx1"/>
                          </a:solidFill>
                        </a:rPr>
                        <a:t> + </a:t>
                      </a:r>
                      <a:r>
                        <a:rPr lang="en-GB" sz="1600" b="1" kern="1200">
                          <a:solidFill>
                            <a:schemeClr val="tx1"/>
                          </a:solidFill>
                        </a:rPr>
                        <a:t>Option</a:t>
                      </a:r>
                      <a:r>
                        <a:rPr lang="en-GB" sz="1600" kern="1200">
                          <a:solidFill>
                            <a:schemeClr val="tx1"/>
                          </a:solidFill>
                        </a:rPr>
                        <a:t> + </a:t>
                      </a:r>
                      <a:r>
                        <a:rPr lang="en-GB" sz="1600" b="1" kern="1200">
                          <a:solidFill>
                            <a:schemeClr val="tx1"/>
                          </a:solidFill>
                        </a:rPr>
                        <a:t>Control</a:t>
                      </a:r>
                      <a:r>
                        <a:rPr lang="en-GB" sz="1600" kern="1200">
                          <a:solidFill>
                            <a:schemeClr val="tx1"/>
                          </a:solidFill>
                        </a:rPr>
                        <a:t> + </a:t>
                      </a:r>
                      <a:r>
                        <a:rPr lang="en-GB" sz="1600" b="1" kern="1200">
                          <a:solidFill>
                            <a:schemeClr val="tx1"/>
                          </a:solidFill>
                        </a:rPr>
                        <a:t>G</a:t>
                      </a:r>
                      <a:endParaRPr lang="en-GB" sz="1600" b="1" kern="1200">
                        <a:solidFill>
                          <a:schemeClr val="tx1"/>
                        </a:solidFill>
                        <a:latin typeface="+mn-lt"/>
                        <a:ea typeface="+mn-ea"/>
                        <a:cs typeface="+mn-cs"/>
                      </a:endParaRPr>
                    </a:p>
                  </a:txBody>
                  <a:tcPr marL="189593" marR="94796" marT="34290" marB="34290" anchor="ctr"/>
                </a:tc>
                <a:extLst>
                  <a:ext uri="{0D108BD9-81ED-4DB2-BD59-A6C34878D82A}">
                    <a16:rowId xmlns:a16="http://schemas.microsoft.com/office/drawing/2014/main" val="1805164141"/>
                  </a:ext>
                </a:extLst>
              </a:tr>
            </a:tbl>
          </a:graphicData>
        </a:graphic>
      </p:graphicFrame>
    </p:spTree>
    <p:custDataLst>
      <p:tags r:id="rId1"/>
    </p:custDataLst>
    <p:extLst>
      <p:ext uri="{BB962C8B-B14F-4D97-AF65-F5344CB8AC3E}">
        <p14:creationId xmlns:p14="http://schemas.microsoft.com/office/powerpoint/2010/main" val="1021350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671F3E-BC1F-4B8F-AC6D-76C6CE16CE35}"/>
              </a:ext>
            </a:extLst>
          </p:cNvPr>
          <p:cNvSpPr>
            <a:spLocks noGrp="1"/>
          </p:cNvSpPr>
          <p:nvPr>
            <p:ph type="title"/>
          </p:nvPr>
        </p:nvSpPr>
        <p:spPr>
          <a:xfrm>
            <a:off x="571499" y="455613"/>
            <a:ext cx="11048999" cy="719137"/>
          </a:xfrm>
        </p:spPr>
        <p:txBody>
          <a:bodyPr>
            <a:normAutofit/>
          </a:bodyPr>
          <a:lstStyle/>
          <a:p>
            <a:r>
              <a:rPr lang="en-US" dirty="0"/>
              <a:t>Creating new slides</a:t>
            </a:r>
          </a:p>
        </p:txBody>
      </p:sp>
      <p:grpSp>
        <p:nvGrpSpPr>
          <p:cNvPr id="8" name="Group 7">
            <a:extLst>
              <a:ext uri="{FF2B5EF4-FFF2-40B4-BE49-F238E27FC236}">
                <a16:creationId xmlns:a16="http://schemas.microsoft.com/office/drawing/2014/main" id="{C957AC23-9AB9-49B4-AF6B-5B719335676D}"/>
              </a:ext>
            </a:extLst>
          </p:cNvPr>
          <p:cNvGrpSpPr/>
          <p:nvPr/>
        </p:nvGrpSpPr>
        <p:grpSpPr>
          <a:xfrm>
            <a:off x="6167435" y="1651014"/>
            <a:ext cx="5453065" cy="3902081"/>
            <a:chOff x="6167435" y="819164"/>
            <a:chExt cx="5453065" cy="3902081"/>
          </a:xfrm>
        </p:grpSpPr>
        <p:pic>
          <p:nvPicPr>
            <p:cNvPr id="4" name="Picture 3">
              <a:extLst>
                <a:ext uri="{FF2B5EF4-FFF2-40B4-BE49-F238E27FC236}">
                  <a16:creationId xmlns:a16="http://schemas.microsoft.com/office/drawing/2014/main" id="{1C2DFED1-ABA3-4339-88EF-6283CF1384D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6351"/>
            <a:stretch/>
          </p:blipFill>
          <p:spPr>
            <a:xfrm>
              <a:off x="6167435" y="944880"/>
              <a:ext cx="5453063" cy="3776365"/>
            </a:xfrm>
            <a:prstGeom prst="rect">
              <a:avLst/>
            </a:prstGeom>
          </p:spPr>
        </p:pic>
        <p:sp>
          <p:nvSpPr>
            <p:cNvPr id="19" name="Freeform: Shape 18">
              <a:extLst>
                <a:ext uri="{FF2B5EF4-FFF2-40B4-BE49-F238E27FC236}">
                  <a16:creationId xmlns:a16="http://schemas.microsoft.com/office/drawing/2014/main" id="{5A95E343-F65C-4812-A137-5C0E251D2F91}"/>
                </a:ext>
              </a:extLst>
            </p:cNvPr>
            <p:cNvSpPr/>
            <p:nvPr/>
          </p:nvSpPr>
          <p:spPr>
            <a:xfrm>
              <a:off x="6167438" y="942715"/>
              <a:ext cx="5453062" cy="3778530"/>
            </a:xfrm>
            <a:custGeom>
              <a:avLst/>
              <a:gdLst>
                <a:gd name="connsiteX0" fmla="*/ 1103096 w 5453062"/>
                <a:gd name="connsiteY0" fmla="*/ 448794 h 3778530"/>
                <a:gd name="connsiteX1" fmla="*/ 1103096 w 5453062"/>
                <a:gd name="connsiteY1" fmla="*/ 850181 h 3778530"/>
                <a:gd name="connsiteX2" fmla="*/ 1103096 w 5453062"/>
                <a:gd name="connsiteY2" fmla="*/ 859444 h 3778530"/>
                <a:gd name="connsiteX3" fmla="*/ 1103096 w 5453062"/>
                <a:gd name="connsiteY3" fmla="*/ 1257604 h 3778530"/>
                <a:gd name="connsiteX4" fmla="*/ 1565895 w 5453062"/>
                <a:gd name="connsiteY4" fmla="*/ 1257604 h 3778530"/>
                <a:gd name="connsiteX5" fmla="*/ 1565895 w 5453062"/>
                <a:gd name="connsiteY5" fmla="*/ 859444 h 3778530"/>
                <a:gd name="connsiteX6" fmla="*/ 1565895 w 5453062"/>
                <a:gd name="connsiteY6" fmla="*/ 850181 h 3778530"/>
                <a:gd name="connsiteX7" fmla="*/ 1565895 w 5453062"/>
                <a:gd name="connsiteY7" fmla="*/ 448794 h 3778530"/>
                <a:gd name="connsiteX8" fmla="*/ 604350 w 5453062"/>
                <a:gd name="connsiteY8" fmla="*/ 91804 h 3778530"/>
                <a:gd name="connsiteX9" fmla="*/ 604350 w 5453062"/>
                <a:gd name="connsiteY9" fmla="*/ 448793 h 3778530"/>
                <a:gd name="connsiteX10" fmla="*/ 1187027 w 5453062"/>
                <a:gd name="connsiteY10" fmla="*/ 448793 h 3778530"/>
                <a:gd name="connsiteX11" fmla="*/ 1187027 w 5453062"/>
                <a:gd name="connsiteY11" fmla="*/ 91804 h 3778530"/>
                <a:gd name="connsiteX12" fmla="*/ 0 w 5453062"/>
                <a:gd name="connsiteY12" fmla="*/ 0 h 3778530"/>
                <a:gd name="connsiteX13" fmla="*/ 5453062 w 5453062"/>
                <a:gd name="connsiteY13" fmla="*/ 0 h 3778530"/>
                <a:gd name="connsiteX14" fmla="*/ 5453062 w 5453062"/>
                <a:gd name="connsiteY14" fmla="*/ 3778530 h 3778530"/>
                <a:gd name="connsiteX15" fmla="*/ 0 w 5453062"/>
                <a:gd name="connsiteY15" fmla="*/ 3778530 h 3778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53062" h="3778530">
                  <a:moveTo>
                    <a:pt x="1103096" y="448794"/>
                  </a:moveTo>
                  <a:lnTo>
                    <a:pt x="1103096" y="850181"/>
                  </a:lnTo>
                  <a:lnTo>
                    <a:pt x="1103096" y="859444"/>
                  </a:lnTo>
                  <a:lnTo>
                    <a:pt x="1103096" y="1257604"/>
                  </a:lnTo>
                  <a:lnTo>
                    <a:pt x="1565895" y="1257604"/>
                  </a:lnTo>
                  <a:lnTo>
                    <a:pt x="1565895" y="859444"/>
                  </a:lnTo>
                  <a:lnTo>
                    <a:pt x="1565895" y="850181"/>
                  </a:lnTo>
                  <a:lnTo>
                    <a:pt x="1565895" y="448794"/>
                  </a:lnTo>
                  <a:close/>
                  <a:moveTo>
                    <a:pt x="604350" y="91804"/>
                  </a:moveTo>
                  <a:lnTo>
                    <a:pt x="604350" y="448793"/>
                  </a:lnTo>
                  <a:lnTo>
                    <a:pt x="1187027" y="448793"/>
                  </a:lnTo>
                  <a:lnTo>
                    <a:pt x="1187027" y="91804"/>
                  </a:lnTo>
                  <a:close/>
                  <a:moveTo>
                    <a:pt x="0" y="0"/>
                  </a:moveTo>
                  <a:lnTo>
                    <a:pt x="5453062" y="0"/>
                  </a:lnTo>
                  <a:lnTo>
                    <a:pt x="5453062" y="3778530"/>
                  </a:lnTo>
                  <a:lnTo>
                    <a:pt x="0" y="3778530"/>
                  </a:lnTo>
                  <a:close/>
                </a:path>
              </a:pathLst>
            </a:custGeom>
            <a:solidFill>
              <a:schemeClr val="bg1">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bg1"/>
                </a:solidFill>
              </a:endParaRPr>
            </a:p>
          </p:txBody>
        </p:sp>
        <p:sp>
          <p:nvSpPr>
            <p:cNvPr id="27" name="Rounded Rectangle 67">
              <a:extLst>
                <a:ext uri="{FF2B5EF4-FFF2-40B4-BE49-F238E27FC236}">
                  <a16:creationId xmlns:a16="http://schemas.microsoft.com/office/drawing/2014/main" id="{760192AC-9C77-4F00-B8EF-88D1DD141A7D}"/>
                </a:ext>
              </a:extLst>
            </p:cNvPr>
            <p:cNvSpPr/>
            <p:nvPr/>
          </p:nvSpPr>
          <p:spPr bwMode="black">
            <a:xfrm>
              <a:off x="6771789" y="1034519"/>
              <a:ext cx="582677" cy="356989"/>
            </a:xfrm>
            <a:prstGeom prst="roundRect">
              <a:avLst>
                <a:gd name="adj" fmla="val 0"/>
              </a:avLst>
            </a:prstGeom>
            <a:noFill/>
            <a:ln w="3810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B8DBC0E-9370-4AC3-9701-D4EE2140D91F}"/>
                </a:ext>
              </a:extLst>
            </p:cNvPr>
            <p:cNvSpPr/>
            <p:nvPr/>
          </p:nvSpPr>
          <p:spPr bwMode="blackWhite">
            <a:xfrm>
              <a:off x="6545824" y="819164"/>
              <a:ext cx="377353" cy="3773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1200">
                  <a:solidFill>
                    <a:schemeClr val="bg1"/>
                  </a:solidFill>
                  <a:latin typeface="+mj-lt"/>
                </a:rPr>
                <a:t>1</a:t>
              </a:r>
            </a:p>
          </p:txBody>
        </p:sp>
        <p:sp>
          <p:nvSpPr>
            <p:cNvPr id="29" name="Rounded Rectangle 67">
              <a:extLst>
                <a:ext uri="{FF2B5EF4-FFF2-40B4-BE49-F238E27FC236}">
                  <a16:creationId xmlns:a16="http://schemas.microsoft.com/office/drawing/2014/main" id="{99224CD3-4346-4E24-9C05-0ED2A3F1D593}"/>
                </a:ext>
              </a:extLst>
            </p:cNvPr>
            <p:cNvSpPr/>
            <p:nvPr/>
          </p:nvSpPr>
          <p:spPr bwMode="black">
            <a:xfrm>
              <a:off x="7270535" y="1391509"/>
              <a:ext cx="462799" cy="410650"/>
            </a:xfrm>
            <a:prstGeom prst="roundRect">
              <a:avLst>
                <a:gd name="adj" fmla="val 0"/>
              </a:avLst>
            </a:prstGeom>
            <a:noFill/>
            <a:ln w="3810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67">
              <a:extLst>
                <a:ext uri="{FF2B5EF4-FFF2-40B4-BE49-F238E27FC236}">
                  <a16:creationId xmlns:a16="http://schemas.microsoft.com/office/drawing/2014/main" id="{A21C158A-660D-4B1E-B2F0-2D4731F30161}"/>
                </a:ext>
              </a:extLst>
            </p:cNvPr>
            <p:cNvSpPr/>
            <p:nvPr/>
          </p:nvSpPr>
          <p:spPr bwMode="black">
            <a:xfrm>
              <a:off x="7270535" y="1792896"/>
              <a:ext cx="462799" cy="407424"/>
            </a:xfrm>
            <a:prstGeom prst="roundRect">
              <a:avLst>
                <a:gd name="adj" fmla="val 0"/>
              </a:avLst>
            </a:prstGeom>
            <a:noFill/>
            <a:ln w="3810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6F512AE9-D16A-4980-8138-E0EA76254097}"/>
                </a:ext>
              </a:extLst>
            </p:cNvPr>
            <p:cNvSpPr/>
            <p:nvPr/>
          </p:nvSpPr>
          <p:spPr bwMode="blackWhite">
            <a:xfrm>
              <a:off x="7685766" y="1380879"/>
              <a:ext cx="373068" cy="3630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1200">
                  <a:solidFill>
                    <a:schemeClr val="bg1"/>
                  </a:solidFill>
                  <a:latin typeface="+mj-lt"/>
                </a:rPr>
                <a:t>2</a:t>
              </a:r>
            </a:p>
          </p:txBody>
        </p:sp>
        <p:sp>
          <p:nvSpPr>
            <p:cNvPr id="32" name="Oval 31">
              <a:extLst>
                <a:ext uri="{FF2B5EF4-FFF2-40B4-BE49-F238E27FC236}">
                  <a16:creationId xmlns:a16="http://schemas.microsoft.com/office/drawing/2014/main" id="{EA4EC3F0-ACC3-4B50-B085-4FD99AAB30DC}"/>
                </a:ext>
              </a:extLst>
            </p:cNvPr>
            <p:cNvSpPr/>
            <p:nvPr/>
          </p:nvSpPr>
          <p:spPr bwMode="blackWhite">
            <a:xfrm>
              <a:off x="7685766" y="1823634"/>
              <a:ext cx="373068" cy="3630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1200">
                  <a:solidFill>
                    <a:schemeClr val="bg1"/>
                  </a:solidFill>
                  <a:latin typeface="+mj-lt"/>
                </a:rPr>
                <a:t>3</a:t>
              </a:r>
            </a:p>
          </p:txBody>
        </p:sp>
      </p:grpSp>
      <p:sp>
        <p:nvSpPr>
          <p:cNvPr id="13" name="Content Placeholder 6">
            <a:extLst>
              <a:ext uri="{FF2B5EF4-FFF2-40B4-BE49-F238E27FC236}">
                <a16:creationId xmlns:a16="http://schemas.microsoft.com/office/drawing/2014/main" id="{5632F4A0-19AC-4FA8-A733-3B4A777DC987}"/>
              </a:ext>
            </a:extLst>
          </p:cNvPr>
          <p:cNvSpPr txBox="1">
            <a:spLocks/>
          </p:cNvSpPr>
          <p:nvPr/>
        </p:nvSpPr>
        <p:spPr>
          <a:xfrm>
            <a:off x="571499" y="1289050"/>
            <a:ext cx="5467351" cy="4881563"/>
          </a:xfrm>
          <a:prstGeom prst="rect">
            <a:avLst/>
          </a:prstGeom>
        </p:spPr>
        <p:txBody>
          <a:bodyPr vert="horz" lIns="0" tIns="0" rIns="0" bIns="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a:solidFill>
                  <a:schemeClr val="accent1"/>
                </a:solidFill>
                <a:latin typeface="+mj-lt"/>
              </a:rPr>
              <a:t>Here is how you create a new PowerPoint slide:</a:t>
            </a:r>
          </a:p>
          <a:p>
            <a:pPr marL="342900" indent="-342900">
              <a:buClr>
                <a:schemeClr val="accent1"/>
              </a:buClr>
              <a:buFont typeface="+mj-lt"/>
              <a:buAutoNum type="arabicPeriod"/>
            </a:pPr>
            <a:r>
              <a:rPr lang="en-US" sz="1600">
                <a:solidFill>
                  <a:schemeClr val="accent1"/>
                </a:solidFill>
              </a:rPr>
              <a:t>Go to the “Home” tab to locate the “New Slide” button.</a:t>
            </a:r>
          </a:p>
          <a:p>
            <a:pPr marL="342900" indent="-342900">
              <a:buClr>
                <a:schemeClr val="accent1"/>
              </a:buClr>
              <a:buFont typeface="+mj-lt"/>
              <a:buAutoNum type="arabicPeriod"/>
            </a:pPr>
            <a:r>
              <a:rPr lang="en-US" sz="1600">
                <a:solidFill>
                  <a:schemeClr val="accent1"/>
                </a:solidFill>
              </a:rPr>
              <a:t>Click the upper button (the slide icon) to create a new slide just like your current slide.</a:t>
            </a:r>
          </a:p>
          <a:p>
            <a:pPr marL="342900" indent="-342900">
              <a:buClr>
                <a:schemeClr val="accent1"/>
              </a:buClr>
              <a:buFont typeface="+mj-lt"/>
              <a:buAutoNum type="arabicPeriod"/>
            </a:pPr>
            <a:r>
              <a:rPr lang="en-US" sz="1600">
                <a:solidFill>
                  <a:schemeClr val="accent1"/>
                </a:solidFill>
              </a:rPr>
              <a:t>Click the lower button (“New Slide”) to open the dropdown menu. You will then see a gallery showing all your blank template layouts.</a:t>
            </a:r>
          </a:p>
        </p:txBody>
      </p:sp>
      <p:sp>
        <p:nvSpPr>
          <p:cNvPr id="5" name="Date Placeholder 4">
            <a:extLst>
              <a:ext uri="{FF2B5EF4-FFF2-40B4-BE49-F238E27FC236}">
                <a16:creationId xmlns:a16="http://schemas.microsoft.com/office/drawing/2014/main" id="{85EDD3FD-2FA6-46B1-9EED-58C2ECAB3403}"/>
              </a:ext>
            </a:extLst>
          </p:cNvPr>
          <p:cNvSpPr>
            <a:spLocks noGrp="1"/>
          </p:cNvSpPr>
          <p:nvPr>
            <p:ph type="dt" sz="half" idx="10"/>
          </p:nvPr>
        </p:nvSpPr>
        <p:spPr/>
        <p:txBody>
          <a:bodyPr/>
          <a:lstStyle/>
          <a:p>
            <a:fld id="{7B8C94EC-76D8-4CD4-8C4D-99A6BD692C3E}" type="datetime1">
              <a:rPr lang="en-US" smtClean="0"/>
              <a:t>8/9/2021</a:t>
            </a:fld>
            <a:endParaRPr lang="en-US"/>
          </a:p>
        </p:txBody>
      </p:sp>
      <p:sp>
        <p:nvSpPr>
          <p:cNvPr id="6" name="Footer Placeholder 5">
            <a:extLst>
              <a:ext uri="{FF2B5EF4-FFF2-40B4-BE49-F238E27FC236}">
                <a16:creationId xmlns:a16="http://schemas.microsoft.com/office/drawing/2014/main" id="{FC5538BA-4D96-47D0-8D00-498FE3E2F8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939A2C-D104-45ED-8B47-63D871BC1C55}"/>
              </a:ext>
            </a:extLst>
          </p:cNvPr>
          <p:cNvSpPr>
            <a:spLocks noGrp="1"/>
          </p:cNvSpPr>
          <p:nvPr>
            <p:ph type="sldNum" sz="quarter" idx="12"/>
          </p:nvPr>
        </p:nvSpPr>
        <p:spPr/>
        <p:txBody>
          <a:bodyPr/>
          <a:lstStyle/>
          <a:p>
            <a:fld id="{6CF604AB-361E-4C46-974B-750849D808F4}" type="slidenum">
              <a:rPr lang="en-US" smtClean="0"/>
              <a:t>24</a:t>
            </a:fld>
            <a:endParaRPr lang="en-US"/>
          </a:p>
        </p:txBody>
      </p:sp>
    </p:spTree>
    <p:custDataLst>
      <p:tags r:id="rId1"/>
    </p:custDataLst>
    <p:extLst>
      <p:ext uri="{BB962C8B-B14F-4D97-AF65-F5344CB8AC3E}">
        <p14:creationId xmlns:p14="http://schemas.microsoft.com/office/powerpoint/2010/main" val="1487038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671F3E-BC1F-4B8F-AC6D-76C6CE16CE35}"/>
              </a:ext>
            </a:extLst>
          </p:cNvPr>
          <p:cNvSpPr>
            <a:spLocks noGrp="1"/>
          </p:cNvSpPr>
          <p:nvPr>
            <p:ph type="title"/>
          </p:nvPr>
        </p:nvSpPr>
        <p:spPr>
          <a:xfrm>
            <a:off x="571499" y="455613"/>
            <a:ext cx="11048999" cy="719137"/>
          </a:xfrm>
        </p:spPr>
        <p:txBody>
          <a:bodyPr>
            <a:normAutofit/>
          </a:bodyPr>
          <a:lstStyle/>
          <a:p>
            <a:r>
              <a:rPr lang="en-US"/>
              <a:t>Importing existing slides</a:t>
            </a:r>
          </a:p>
        </p:txBody>
      </p:sp>
      <p:sp>
        <p:nvSpPr>
          <p:cNvPr id="4" name="Content Placeholder 6">
            <a:extLst>
              <a:ext uri="{FF2B5EF4-FFF2-40B4-BE49-F238E27FC236}">
                <a16:creationId xmlns:a16="http://schemas.microsoft.com/office/drawing/2014/main" id="{A937B758-C784-4F61-9CD0-7A544473BE09}"/>
              </a:ext>
            </a:extLst>
          </p:cNvPr>
          <p:cNvSpPr txBox="1">
            <a:spLocks/>
          </p:cNvSpPr>
          <p:nvPr/>
        </p:nvSpPr>
        <p:spPr>
          <a:xfrm>
            <a:off x="571498" y="1297753"/>
            <a:ext cx="5467351" cy="4881563"/>
          </a:xfrm>
          <a:prstGeom prst="rect">
            <a:avLst/>
          </a:prstGeom>
        </p:spPr>
        <p:txBody>
          <a:bodyPr vert="horz" lIns="0" tIns="45720" rIns="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a:solidFill>
                  <a:schemeClr val="accent1"/>
                </a:solidFill>
                <a:latin typeface="+mj-lt"/>
              </a:rPr>
              <a:t>Pasting existing slides into this template:</a:t>
            </a:r>
          </a:p>
          <a:p>
            <a:pPr marL="342900" indent="-342900">
              <a:buClr>
                <a:schemeClr val="accent1"/>
              </a:buClr>
              <a:buFont typeface="+mj-lt"/>
              <a:buAutoNum type="arabicPeriod"/>
            </a:pPr>
            <a:r>
              <a:rPr lang="en-US" sz="1600">
                <a:solidFill>
                  <a:schemeClr val="accent1"/>
                </a:solidFill>
              </a:rPr>
              <a:t>When you paste your slides into this template, we recommend right-clicking and choosing </a:t>
            </a:r>
            <a:br>
              <a:rPr lang="en-US" sz="1600">
                <a:solidFill>
                  <a:schemeClr val="accent1"/>
                </a:solidFill>
              </a:rPr>
            </a:br>
            <a:r>
              <a:rPr lang="en-US" sz="1600" b="1">
                <a:solidFill>
                  <a:schemeClr val="accent1"/>
                </a:solidFill>
              </a:rPr>
              <a:t>Use Destination Theme.</a:t>
            </a:r>
            <a:br>
              <a:rPr lang="en-US" sz="1600">
                <a:solidFill>
                  <a:schemeClr val="accent1"/>
                </a:solidFill>
              </a:rPr>
            </a:br>
            <a:r>
              <a:rPr lang="en-US" sz="1600">
                <a:solidFill>
                  <a:schemeClr val="accent1"/>
                </a:solidFill>
              </a:rPr>
              <a:t>This will ensure your slides will adopt the new </a:t>
            </a:r>
            <a:br>
              <a:rPr lang="en-US" sz="1600">
                <a:solidFill>
                  <a:schemeClr val="accent1"/>
                </a:solidFill>
              </a:rPr>
            </a:br>
            <a:r>
              <a:rPr lang="en-US" sz="1600">
                <a:solidFill>
                  <a:schemeClr val="accent1"/>
                </a:solidFill>
              </a:rPr>
              <a:t>template fonts and </a:t>
            </a:r>
            <a:r>
              <a:rPr lang="en-US" sz="1600" err="1">
                <a:solidFill>
                  <a:schemeClr val="accent1"/>
                </a:solidFill>
              </a:rPr>
              <a:t>colours</a:t>
            </a:r>
            <a:r>
              <a:rPr lang="en-US" sz="1600">
                <a:solidFill>
                  <a:schemeClr val="accent1"/>
                </a:solidFill>
              </a:rPr>
              <a:t>.</a:t>
            </a:r>
          </a:p>
          <a:p>
            <a:pPr marL="0" indent="0">
              <a:buClr>
                <a:schemeClr val="accent1"/>
              </a:buClr>
              <a:buNone/>
            </a:pPr>
            <a:r>
              <a:rPr lang="en-US" sz="1600"/>
              <a:t>Your pasted slides may bring across template layouts. See the next page on how to remove these. </a:t>
            </a:r>
          </a:p>
        </p:txBody>
      </p:sp>
      <p:grpSp>
        <p:nvGrpSpPr>
          <p:cNvPr id="7" name="Group 6">
            <a:extLst>
              <a:ext uri="{FF2B5EF4-FFF2-40B4-BE49-F238E27FC236}">
                <a16:creationId xmlns:a16="http://schemas.microsoft.com/office/drawing/2014/main" id="{DEBC4163-CC46-40D3-8DA9-DAE0069D0D81}"/>
              </a:ext>
            </a:extLst>
          </p:cNvPr>
          <p:cNvGrpSpPr/>
          <p:nvPr/>
        </p:nvGrpSpPr>
        <p:grpSpPr>
          <a:xfrm>
            <a:off x="7409473" y="2361378"/>
            <a:ext cx="3390900" cy="2867025"/>
            <a:chOff x="7641224" y="926465"/>
            <a:chExt cx="3390900" cy="2867025"/>
          </a:xfrm>
        </p:grpSpPr>
        <p:pic>
          <p:nvPicPr>
            <p:cNvPr id="5" name="Picture 4">
              <a:extLst>
                <a:ext uri="{FF2B5EF4-FFF2-40B4-BE49-F238E27FC236}">
                  <a16:creationId xmlns:a16="http://schemas.microsoft.com/office/drawing/2014/main" id="{F939013E-B070-479D-B39D-9ED4868E27A4}"/>
                </a:ext>
              </a:extLst>
            </p:cNvPr>
            <p:cNvPicPr>
              <a:picLocks noChangeAspect="1"/>
            </p:cNvPicPr>
            <p:nvPr/>
          </p:nvPicPr>
          <p:blipFill>
            <a:blip r:embed="rId4"/>
            <a:stretch>
              <a:fillRect/>
            </a:stretch>
          </p:blipFill>
          <p:spPr>
            <a:xfrm>
              <a:off x="7641224" y="926465"/>
              <a:ext cx="3390900" cy="2867025"/>
            </a:xfrm>
            <a:prstGeom prst="rect">
              <a:avLst/>
            </a:prstGeom>
          </p:spPr>
        </p:pic>
        <p:sp>
          <p:nvSpPr>
            <p:cNvPr id="13" name="Freeform: Shape 12">
              <a:extLst>
                <a:ext uri="{FF2B5EF4-FFF2-40B4-BE49-F238E27FC236}">
                  <a16:creationId xmlns:a16="http://schemas.microsoft.com/office/drawing/2014/main" id="{6E42D462-C623-4D3A-932B-E51E350C3538}"/>
                </a:ext>
              </a:extLst>
            </p:cNvPr>
            <p:cNvSpPr/>
            <p:nvPr/>
          </p:nvSpPr>
          <p:spPr>
            <a:xfrm>
              <a:off x="7641224" y="926465"/>
              <a:ext cx="3390900" cy="2861310"/>
            </a:xfrm>
            <a:custGeom>
              <a:avLst/>
              <a:gdLst>
                <a:gd name="connsiteX0" fmla="*/ 1382196 w 3390900"/>
                <a:gd name="connsiteY0" fmla="*/ 1657125 h 2861310"/>
                <a:gd name="connsiteX1" fmla="*/ 1382196 w 3390900"/>
                <a:gd name="connsiteY1" fmla="*/ 2113669 h 2861310"/>
                <a:gd name="connsiteX2" fmla="*/ 1835276 w 3390900"/>
                <a:gd name="connsiteY2" fmla="*/ 2113669 h 2861310"/>
                <a:gd name="connsiteX3" fmla="*/ 1835276 w 3390900"/>
                <a:gd name="connsiteY3" fmla="*/ 1657125 h 2861310"/>
                <a:gd name="connsiteX4" fmla="*/ 0 w 3390900"/>
                <a:gd name="connsiteY4" fmla="*/ 0 h 2861310"/>
                <a:gd name="connsiteX5" fmla="*/ 3390900 w 3390900"/>
                <a:gd name="connsiteY5" fmla="*/ 0 h 2861310"/>
                <a:gd name="connsiteX6" fmla="*/ 3390900 w 3390900"/>
                <a:gd name="connsiteY6" fmla="*/ 2861310 h 2861310"/>
                <a:gd name="connsiteX7" fmla="*/ 0 w 3390900"/>
                <a:gd name="connsiteY7" fmla="*/ 2861310 h 286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0900" h="2861310">
                  <a:moveTo>
                    <a:pt x="1382196" y="1657125"/>
                  </a:moveTo>
                  <a:lnTo>
                    <a:pt x="1382196" y="2113669"/>
                  </a:lnTo>
                  <a:lnTo>
                    <a:pt x="1835276" y="2113669"/>
                  </a:lnTo>
                  <a:lnTo>
                    <a:pt x="1835276" y="1657125"/>
                  </a:lnTo>
                  <a:close/>
                  <a:moveTo>
                    <a:pt x="0" y="0"/>
                  </a:moveTo>
                  <a:lnTo>
                    <a:pt x="3390900" y="0"/>
                  </a:lnTo>
                  <a:lnTo>
                    <a:pt x="3390900" y="2861310"/>
                  </a:lnTo>
                  <a:lnTo>
                    <a:pt x="0" y="2861310"/>
                  </a:lnTo>
                  <a:close/>
                </a:path>
              </a:pathLst>
            </a:custGeom>
            <a:solidFill>
              <a:schemeClr val="bg1">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bg1"/>
                </a:solidFill>
              </a:endParaRPr>
            </a:p>
          </p:txBody>
        </p:sp>
        <p:sp>
          <p:nvSpPr>
            <p:cNvPr id="37" name="Rounded Rectangle 24">
              <a:extLst>
                <a:ext uri="{FF2B5EF4-FFF2-40B4-BE49-F238E27FC236}">
                  <a16:creationId xmlns:a16="http://schemas.microsoft.com/office/drawing/2014/main" id="{88350AE6-68CF-4EA3-A209-6E8E5CD225B7}"/>
                </a:ext>
              </a:extLst>
            </p:cNvPr>
            <p:cNvSpPr/>
            <p:nvPr/>
          </p:nvSpPr>
          <p:spPr bwMode="auto">
            <a:xfrm>
              <a:off x="9023420" y="2583590"/>
              <a:ext cx="453080" cy="456544"/>
            </a:xfrm>
            <a:prstGeom prst="roundRect">
              <a:avLst>
                <a:gd name="adj" fmla="val 0"/>
              </a:avLst>
            </a:prstGeom>
            <a:noFill/>
            <a:ln w="3810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E198206E-9E9F-4F4E-ABF5-65CAAD70DF26}"/>
                </a:ext>
              </a:extLst>
            </p:cNvPr>
            <p:cNvSpPr/>
            <p:nvPr/>
          </p:nvSpPr>
          <p:spPr bwMode="blackWhite">
            <a:xfrm>
              <a:off x="8851731" y="2373831"/>
              <a:ext cx="343378" cy="3433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GB" sz="1600">
                  <a:solidFill>
                    <a:schemeClr val="bg1"/>
                  </a:solidFill>
                </a:rPr>
                <a:t>1</a:t>
              </a:r>
            </a:p>
          </p:txBody>
        </p:sp>
      </p:grpSp>
      <p:sp>
        <p:nvSpPr>
          <p:cNvPr id="6" name="Date Placeholder 5">
            <a:extLst>
              <a:ext uri="{FF2B5EF4-FFF2-40B4-BE49-F238E27FC236}">
                <a16:creationId xmlns:a16="http://schemas.microsoft.com/office/drawing/2014/main" id="{971B1A18-88CF-4221-946D-D550EF7CBB6F}"/>
              </a:ext>
            </a:extLst>
          </p:cNvPr>
          <p:cNvSpPr>
            <a:spLocks noGrp="1"/>
          </p:cNvSpPr>
          <p:nvPr>
            <p:ph type="dt" sz="half" idx="10"/>
          </p:nvPr>
        </p:nvSpPr>
        <p:spPr/>
        <p:txBody>
          <a:bodyPr/>
          <a:lstStyle/>
          <a:p>
            <a:fld id="{DC97ADA0-C1EE-4747-B49B-1E24F44A33DC}" type="datetime1">
              <a:rPr lang="en-US" smtClean="0"/>
              <a:t>8/9/2021</a:t>
            </a:fld>
            <a:endParaRPr lang="en-US"/>
          </a:p>
        </p:txBody>
      </p:sp>
      <p:sp>
        <p:nvSpPr>
          <p:cNvPr id="8" name="Footer Placeholder 7">
            <a:extLst>
              <a:ext uri="{FF2B5EF4-FFF2-40B4-BE49-F238E27FC236}">
                <a16:creationId xmlns:a16="http://schemas.microsoft.com/office/drawing/2014/main" id="{FFEAD6BB-0DD5-4CDD-B4B9-9A249B3936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434D98-6723-48C5-8029-6994BCA2668D}"/>
              </a:ext>
            </a:extLst>
          </p:cNvPr>
          <p:cNvSpPr>
            <a:spLocks noGrp="1"/>
          </p:cNvSpPr>
          <p:nvPr>
            <p:ph type="sldNum" sz="quarter" idx="12"/>
          </p:nvPr>
        </p:nvSpPr>
        <p:spPr/>
        <p:txBody>
          <a:bodyPr/>
          <a:lstStyle/>
          <a:p>
            <a:fld id="{6CF604AB-361E-4C46-974B-750849D808F4}" type="slidenum">
              <a:rPr lang="en-US" smtClean="0"/>
              <a:t>25</a:t>
            </a:fld>
            <a:endParaRPr lang="en-US"/>
          </a:p>
        </p:txBody>
      </p:sp>
    </p:spTree>
    <p:custDataLst>
      <p:tags r:id="rId1"/>
    </p:custDataLst>
    <p:extLst>
      <p:ext uri="{BB962C8B-B14F-4D97-AF65-F5344CB8AC3E}">
        <p14:creationId xmlns:p14="http://schemas.microsoft.com/office/powerpoint/2010/main" val="592652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30048-3D13-4101-AA96-0016C67E19F4}"/>
              </a:ext>
            </a:extLst>
          </p:cNvPr>
          <p:cNvSpPr>
            <a:spLocks noGrp="1"/>
          </p:cNvSpPr>
          <p:nvPr>
            <p:ph type="title"/>
          </p:nvPr>
        </p:nvSpPr>
        <p:spPr>
          <a:xfrm>
            <a:off x="571500" y="455613"/>
            <a:ext cx="11049000" cy="719137"/>
          </a:xfrm>
        </p:spPr>
        <p:txBody>
          <a:bodyPr>
            <a:normAutofit fontScale="90000"/>
          </a:bodyPr>
          <a:lstStyle/>
          <a:p>
            <a:r>
              <a:rPr lang="en-US"/>
              <a:t>Troubleshooting: </a:t>
            </a:r>
            <a:br>
              <a:rPr lang="en-US"/>
            </a:br>
            <a:r>
              <a:rPr lang="en-US" sz="2200"/>
              <a:t>When slides do not automatically convert to these template layouts </a:t>
            </a:r>
            <a:endParaRPr lang="en-GB"/>
          </a:p>
        </p:txBody>
      </p:sp>
      <p:grpSp>
        <p:nvGrpSpPr>
          <p:cNvPr id="8" name="Group 7">
            <a:extLst>
              <a:ext uri="{FF2B5EF4-FFF2-40B4-BE49-F238E27FC236}">
                <a16:creationId xmlns:a16="http://schemas.microsoft.com/office/drawing/2014/main" id="{CF0CCFA5-C7FB-4E2B-AB41-773240B95389}"/>
              </a:ext>
            </a:extLst>
          </p:cNvPr>
          <p:cNvGrpSpPr/>
          <p:nvPr/>
        </p:nvGrpSpPr>
        <p:grpSpPr>
          <a:xfrm>
            <a:off x="6153150" y="1555460"/>
            <a:ext cx="5467348" cy="1492724"/>
            <a:chOff x="6390526" y="2011680"/>
            <a:chExt cx="4698174" cy="1282720"/>
          </a:xfrm>
        </p:grpSpPr>
        <p:pic>
          <p:nvPicPr>
            <p:cNvPr id="29" name="Picture 28">
              <a:extLst>
                <a:ext uri="{FF2B5EF4-FFF2-40B4-BE49-F238E27FC236}">
                  <a16:creationId xmlns:a16="http://schemas.microsoft.com/office/drawing/2014/main" id="{2A230B63-9828-4A0A-8B3A-A3E2E9F961A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03226" y="2011680"/>
              <a:ext cx="4685474" cy="1282719"/>
            </a:xfrm>
            <a:prstGeom prst="rect">
              <a:avLst/>
            </a:prstGeom>
          </p:spPr>
        </p:pic>
        <p:sp>
          <p:nvSpPr>
            <p:cNvPr id="30" name="Freeform: Shape 29">
              <a:extLst>
                <a:ext uri="{FF2B5EF4-FFF2-40B4-BE49-F238E27FC236}">
                  <a16:creationId xmlns:a16="http://schemas.microsoft.com/office/drawing/2014/main" id="{4790DFE0-2345-45E7-B27B-B417FFF63AD9}"/>
                </a:ext>
              </a:extLst>
            </p:cNvPr>
            <p:cNvSpPr/>
            <p:nvPr/>
          </p:nvSpPr>
          <p:spPr>
            <a:xfrm>
              <a:off x="6390526" y="2011680"/>
              <a:ext cx="4698174" cy="1282720"/>
            </a:xfrm>
            <a:custGeom>
              <a:avLst/>
              <a:gdLst>
                <a:gd name="connsiteX0" fmla="*/ 1750606 w 4698174"/>
                <a:gd name="connsiteY0" fmla="*/ 406585 h 1282720"/>
                <a:gd name="connsiteX1" fmla="*/ 1750606 w 4698174"/>
                <a:gd name="connsiteY1" fmla="*/ 978400 h 1282720"/>
                <a:gd name="connsiteX2" fmla="*/ 2129874 w 4698174"/>
                <a:gd name="connsiteY2" fmla="*/ 978400 h 1282720"/>
                <a:gd name="connsiteX3" fmla="*/ 2129874 w 4698174"/>
                <a:gd name="connsiteY3" fmla="*/ 406585 h 1282720"/>
                <a:gd name="connsiteX4" fmla="*/ 3678390 w 4698174"/>
                <a:gd name="connsiteY4" fmla="*/ 187125 h 1282720"/>
                <a:gd name="connsiteX5" fmla="*/ 3678390 w 4698174"/>
                <a:gd name="connsiteY5" fmla="*/ 458493 h 1282720"/>
                <a:gd name="connsiteX6" fmla="*/ 4057657 w 4698174"/>
                <a:gd name="connsiteY6" fmla="*/ 458493 h 1282720"/>
                <a:gd name="connsiteX7" fmla="*/ 4057657 w 4698174"/>
                <a:gd name="connsiteY7" fmla="*/ 187125 h 1282720"/>
                <a:gd name="connsiteX8" fmla="*/ 0 w 4698174"/>
                <a:gd name="connsiteY8" fmla="*/ 0 h 1282720"/>
                <a:gd name="connsiteX9" fmla="*/ 4698174 w 4698174"/>
                <a:gd name="connsiteY9" fmla="*/ 0 h 1282720"/>
                <a:gd name="connsiteX10" fmla="*/ 4698174 w 4698174"/>
                <a:gd name="connsiteY10" fmla="*/ 141585 h 1282720"/>
                <a:gd name="connsiteX11" fmla="*/ 4698174 w 4698174"/>
                <a:gd name="connsiteY11" fmla="*/ 187123 h 1282720"/>
                <a:gd name="connsiteX12" fmla="*/ 4698174 w 4698174"/>
                <a:gd name="connsiteY12" fmla="*/ 1282719 h 1282720"/>
                <a:gd name="connsiteX13" fmla="*/ 881800 w 4698174"/>
                <a:gd name="connsiteY13" fmla="*/ 1282719 h 1282720"/>
                <a:gd name="connsiteX14" fmla="*/ 881800 w 4698174"/>
                <a:gd name="connsiteY14" fmla="*/ 1282720 h 1282720"/>
                <a:gd name="connsiteX15" fmla="*/ 0 w 4698174"/>
                <a:gd name="connsiteY15" fmla="*/ 1282720 h 1282720"/>
                <a:gd name="connsiteX16" fmla="*/ 0 w 4698174"/>
                <a:gd name="connsiteY16" fmla="*/ 187123 h 1282720"/>
                <a:gd name="connsiteX17" fmla="*/ 0 w 4698174"/>
                <a:gd name="connsiteY17" fmla="*/ 141586 h 128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8174" h="1282720">
                  <a:moveTo>
                    <a:pt x="1750606" y="406585"/>
                  </a:moveTo>
                  <a:lnTo>
                    <a:pt x="1750606" y="978400"/>
                  </a:lnTo>
                  <a:lnTo>
                    <a:pt x="2129874" y="978400"/>
                  </a:lnTo>
                  <a:lnTo>
                    <a:pt x="2129874" y="406585"/>
                  </a:lnTo>
                  <a:close/>
                  <a:moveTo>
                    <a:pt x="3678390" y="187125"/>
                  </a:moveTo>
                  <a:lnTo>
                    <a:pt x="3678390" y="458493"/>
                  </a:lnTo>
                  <a:lnTo>
                    <a:pt x="4057657" y="458493"/>
                  </a:lnTo>
                  <a:lnTo>
                    <a:pt x="4057657" y="187125"/>
                  </a:lnTo>
                  <a:close/>
                  <a:moveTo>
                    <a:pt x="0" y="0"/>
                  </a:moveTo>
                  <a:lnTo>
                    <a:pt x="4698174" y="0"/>
                  </a:lnTo>
                  <a:lnTo>
                    <a:pt x="4698174" y="141585"/>
                  </a:lnTo>
                  <a:lnTo>
                    <a:pt x="4698174" y="187123"/>
                  </a:lnTo>
                  <a:lnTo>
                    <a:pt x="4698174" y="1282719"/>
                  </a:lnTo>
                  <a:lnTo>
                    <a:pt x="881800" y="1282719"/>
                  </a:lnTo>
                  <a:lnTo>
                    <a:pt x="881800" y="1282720"/>
                  </a:lnTo>
                  <a:lnTo>
                    <a:pt x="0" y="1282720"/>
                  </a:lnTo>
                  <a:lnTo>
                    <a:pt x="0" y="187123"/>
                  </a:lnTo>
                  <a:lnTo>
                    <a:pt x="0" y="141586"/>
                  </a:lnTo>
                  <a:close/>
                </a:path>
              </a:pathLst>
            </a:custGeom>
            <a:solidFill>
              <a:schemeClr val="bg1">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bg1"/>
                </a:solidFill>
              </a:endParaRPr>
            </a:p>
          </p:txBody>
        </p:sp>
        <p:grpSp>
          <p:nvGrpSpPr>
            <p:cNvPr id="5" name="Group 4">
              <a:extLst>
                <a:ext uri="{FF2B5EF4-FFF2-40B4-BE49-F238E27FC236}">
                  <a16:creationId xmlns:a16="http://schemas.microsoft.com/office/drawing/2014/main" id="{57522330-9CA4-4B13-9A34-99074C2B5983}"/>
                </a:ext>
              </a:extLst>
            </p:cNvPr>
            <p:cNvGrpSpPr/>
            <p:nvPr/>
          </p:nvGrpSpPr>
          <p:grpSpPr>
            <a:xfrm>
              <a:off x="8141133" y="2198804"/>
              <a:ext cx="2292190" cy="791273"/>
              <a:chOff x="7701827" y="2198804"/>
              <a:chExt cx="2292190" cy="791273"/>
            </a:xfrm>
          </p:grpSpPr>
          <p:sp>
            <p:nvSpPr>
              <p:cNvPr id="31" name="Rounded Rectangle 24">
                <a:extLst>
                  <a:ext uri="{FF2B5EF4-FFF2-40B4-BE49-F238E27FC236}">
                    <a16:creationId xmlns:a16="http://schemas.microsoft.com/office/drawing/2014/main" id="{780E5577-EE84-420D-BD46-958F4C3948CB}"/>
                  </a:ext>
                </a:extLst>
              </p:cNvPr>
              <p:cNvSpPr/>
              <p:nvPr/>
            </p:nvSpPr>
            <p:spPr>
              <a:xfrm>
                <a:off x="7701827" y="2418262"/>
                <a:ext cx="379267" cy="571815"/>
              </a:xfrm>
              <a:prstGeom prst="roundRect">
                <a:avLst>
                  <a:gd name="adj" fmla="val 0"/>
                </a:avLst>
              </a:prstGeom>
              <a:noFill/>
              <a:ln w="3810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24">
                <a:extLst>
                  <a:ext uri="{FF2B5EF4-FFF2-40B4-BE49-F238E27FC236}">
                    <a16:creationId xmlns:a16="http://schemas.microsoft.com/office/drawing/2014/main" id="{D3795ED6-598D-42C1-8B5E-5A6F855BFCE4}"/>
                  </a:ext>
                </a:extLst>
              </p:cNvPr>
              <p:cNvSpPr/>
              <p:nvPr/>
            </p:nvSpPr>
            <p:spPr>
              <a:xfrm>
                <a:off x="9629608" y="2198804"/>
                <a:ext cx="364409" cy="271368"/>
              </a:xfrm>
              <a:prstGeom prst="roundRect">
                <a:avLst>
                  <a:gd name="adj" fmla="val 0"/>
                </a:avLst>
              </a:prstGeom>
              <a:noFill/>
              <a:ln w="3810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564859B7-7948-4650-BBF1-D8B77338D3DA}"/>
                  </a:ext>
                </a:extLst>
              </p:cNvPr>
              <p:cNvCxnSpPr/>
              <p:nvPr/>
            </p:nvCxnSpPr>
            <p:spPr>
              <a:xfrm>
                <a:off x="7940850" y="2418262"/>
                <a:ext cx="1688759" cy="0"/>
              </a:xfrm>
              <a:prstGeom prst="line">
                <a:avLst/>
              </a:prstGeom>
              <a:noFill/>
              <a:ln w="3810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cxnSp>
          <p:sp>
            <p:nvSpPr>
              <p:cNvPr id="27" name="Oval 26">
                <a:extLst>
                  <a:ext uri="{FF2B5EF4-FFF2-40B4-BE49-F238E27FC236}">
                    <a16:creationId xmlns:a16="http://schemas.microsoft.com/office/drawing/2014/main" id="{9012CC53-1F05-4A54-AA39-325D3754CEC6}"/>
                  </a:ext>
                </a:extLst>
              </p:cNvPr>
              <p:cNvSpPr/>
              <p:nvPr/>
            </p:nvSpPr>
            <p:spPr bwMode="blackWhite">
              <a:xfrm>
                <a:off x="8688518" y="2229585"/>
                <a:ext cx="377353" cy="3773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1200">
                    <a:solidFill>
                      <a:schemeClr val="bg1"/>
                    </a:solidFill>
                    <a:latin typeface="+mj-lt"/>
                  </a:rPr>
                  <a:t>1</a:t>
                </a:r>
              </a:p>
            </p:txBody>
          </p:sp>
        </p:grpSp>
      </p:grpSp>
      <p:sp>
        <p:nvSpPr>
          <p:cNvPr id="17" name="Content Placeholder 6">
            <a:extLst>
              <a:ext uri="{FF2B5EF4-FFF2-40B4-BE49-F238E27FC236}">
                <a16:creationId xmlns:a16="http://schemas.microsoft.com/office/drawing/2014/main" id="{7E7DA09C-8E17-4A24-B14F-CFAB01145652}"/>
              </a:ext>
            </a:extLst>
          </p:cNvPr>
          <p:cNvSpPr txBox="1">
            <a:spLocks/>
          </p:cNvSpPr>
          <p:nvPr/>
        </p:nvSpPr>
        <p:spPr>
          <a:xfrm>
            <a:off x="571500" y="1364762"/>
            <a:ext cx="5467350" cy="4797705"/>
          </a:xfrm>
          <a:prstGeom prst="rect">
            <a:avLst/>
          </a:prstGeom>
        </p:spPr>
        <p:txBody>
          <a:bodyPr vert="horz" lIns="0" tIns="45720" rIns="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accent1"/>
                </a:solidFill>
                <a:latin typeface="+mj-lt"/>
              </a:rPr>
              <a:t>When pasting old slides into your new </a:t>
            </a:r>
            <a:br>
              <a:rPr lang="en-US" sz="1600" dirty="0">
                <a:solidFill>
                  <a:schemeClr val="accent1"/>
                </a:solidFill>
                <a:latin typeface="+mj-lt"/>
              </a:rPr>
            </a:br>
            <a:r>
              <a:rPr lang="en-US" sz="1600" dirty="0">
                <a:solidFill>
                  <a:schemeClr val="accent1"/>
                </a:solidFill>
                <a:latin typeface="+mj-lt"/>
              </a:rPr>
              <a:t>template, you may find that some slides </a:t>
            </a:r>
            <a:br>
              <a:rPr lang="en-US" sz="1600" dirty="0">
                <a:solidFill>
                  <a:schemeClr val="accent1"/>
                </a:solidFill>
                <a:latin typeface="+mj-lt"/>
              </a:rPr>
            </a:br>
            <a:r>
              <a:rPr lang="en-US" sz="1600" dirty="0">
                <a:solidFill>
                  <a:schemeClr val="accent1"/>
                </a:solidFill>
                <a:latin typeface="+mj-lt"/>
              </a:rPr>
              <a:t>do not automatically convert to layouts </a:t>
            </a:r>
            <a:br>
              <a:rPr lang="en-US" sz="1600" dirty="0">
                <a:solidFill>
                  <a:schemeClr val="accent1"/>
                </a:solidFill>
                <a:latin typeface="+mj-lt"/>
              </a:rPr>
            </a:br>
            <a:r>
              <a:rPr lang="en-US" sz="1600" dirty="0">
                <a:solidFill>
                  <a:schemeClr val="accent1"/>
                </a:solidFill>
                <a:latin typeface="+mj-lt"/>
              </a:rPr>
              <a:t>in this template.</a:t>
            </a:r>
          </a:p>
          <a:p>
            <a:pPr marL="0" indent="0">
              <a:buNone/>
            </a:pPr>
            <a:r>
              <a:rPr lang="en-US" sz="1600" dirty="0"/>
              <a:t>These slides will bring old template layouts across with them. You will need to manually apply template layouts to slides that did not convert, and then delete the old layouts from the Slide Master. To identify these layouts, you will need to check your master layouts. </a:t>
            </a:r>
          </a:p>
          <a:p>
            <a:pPr marL="342900" indent="-342900">
              <a:buClr>
                <a:schemeClr val="accent1"/>
              </a:buClr>
              <a:buFont typeface="+mj-lt"/>
              <a:buAutoNum type="arabicPeriod"/>
            </a:pPr>
            <a:r>
              <a:rPr lang="en-US" sz="1600" dirty="0">
                <a:solidFill>
                  <a:schemeClr val="accent1"/>
                </a:solidFill>
              </a:rPr>
              <a:t>Go to View, and Slide Master to see the template’s master layouts. </a:t>
            </a:r>
          </a:p>
          <a:p>
            <a:pPr marL="342900" indent="-342900">
              <a:buClr>
                <a:schemeClr val="accent1"/>
              </a:buClr>
              <a:buFont typeface="+mj-lt"/>
              <a:buAutoNum type="arabicPeriod"/>
            </a:pPr>
            <a:r>
              <a:rPr lang="en-US" sz="1600" dirty="0">
                <a:solidFill>
                  <a:schemeClr val="accent1"/>
                </a:solidFill>
              </a:rPr>
              <a:t>In Master View, hover over the old layout for a moment to see which slide numbers are using the layout</a:t>
            </a:r>
          </a:p>
          <a:p>
            <a:pPr marL="0" indent="0">
              <a:buClr>
                <a:schemeClr val="accent1"/>
              </a:buClr>
              <a:buNone/>
            </a:pPr>
            <a:r>
              <a:rPr lang="en-US" sz="1600" dirty="0"/>
              <a:t>You can delete the old layouts once all slides using them have been reassigned.</a:t>
            </a:r>
          </a:p>
          <a:p>
            <a:pPr marL="342900" indent="-342900">
              <a:buClr>
                <a:schemeClr val="accent1"/>
              </a:buClr>
              <a:buFont typeface="+mj-lt"/>
              <a:buAutoNum type="arabicPeriod"/>
            </a:pPr>
            <a:endParaRPr lang="en-US" sz="1600" dirty="0"/>
          </a:p>
        </p:txBody>
      </p:sp>
      <p:grpSp>
        <p:nvGrpSpPr>
          <p:cNvPr id="13" name="Group 12">
            <a:extLst>
              <a:ext uri="{FF2B5EF4-FFF2-40B4-BE49-F238E27FC236}">
                <a16:creationId xmlns:a16="http://schemas.microsoft.com/office/drawing/2014/main" id="{92BCF0E4-8E13-4283-9C7D-27B0EBB34CDF}"/>
              </a:ext>
            </a:extLst>
          </p:cNvPr>
          <p:cNvGrpSpPr/>
          <p:nvPr/>
        </p:nvGrpSpPr>
        <p:grpSpPr>
          <a:xfrm>
            <a:off x="6153149" y="3793002"/>
            <a:ext cx="5467351" cy="2105462"/>
            <a:chOff x="6153149" y="3302000"/>
            <a:chExt cx="5467351" cy="2105462"/>
          </a:xfrm>
        </p:grpSpPr>
        <p:pic>
          <p:nvPicPr>
            <p:cNvPr id="7" name="Picture 6">
              <a:extLst>
                <a:ext uri="{FF2B5EF4-FFF2-40B4-BE49-F238E27FC236}">
                  <a16:creationId xmlns:a16="http://schemas.microsoft.com/office/drawing/2014/main" id="{64AC95F2-85D8-42B4-9080-B0B2EF3E346B}"/>
                </a:ext>
              </a:extLst>
            </p:cNvPr>
            <p:cNvPicPr>
              <a:picLocks noChangeAspect="1"/>
            </p:cNvPicPr>
            <p:nvPr/>
          </p:nvPicPr>
          <p:blipFill rotWithShape="1">
            <a:blip r:embed="rId4"/>
            <a:srcRect t="9671" b="3678"/>
            <a:stretch/>
          </p:blipFill>
          <p:spPr>
            <a:xfrm>
              <a:off x="6153149" y="3302000"/>
              <a:ext cx="5467343" cy="2072640"/>
            </a:xfrm>
            <a:prstGeom prst="rect">
              <a:avLst/>
            </a:prstGeom>
          </p:spPr>
        </p:pic>
        <p:sp>
          <p:nvSpPr>
            <p:cNvPr id="26" name="Freeform: Shape 25">
              <a:extLst>
                <a:ext uri="{FF2B5EF4-FFF2-40B4-BE49-F238E27FC236}">
                  <a16:creationId xmlns:a16="http://schemas.microsoft.com/office/drawing/2014/main" id="{E991C750-CFDE-42FF-9777-36D275E43353}"/>
                </a:ext>
              </a:extLst>
            </p:cNvPr>
            <p:cNvSpPr/>
            <p:nvPr/>
          </p:nvSpPr>
          <p:spPr>
            <a:xfrm>
              <a:off x="6153149" y="3302000"/>
              <a:ext cx="5467351" cy="2105462"/>
            </a:xfrm>
            <a:custGeom>
              <a:avLst/>
              <a:gdLst>
                <a:gd name="connsiteX0" fmla="*/ 343375 w 5467351"/>
                <a:gd name="connsiteY0" fmla="*/ 369160 h 2105462"/>
                <a:gd name="connsiteX1" fmla="*/ 343375 w 5467351"/>
                <a:gd name="connsiteY1" fmla="*/ 2042160 h 2105462"/>
                <a:gd name="connsiteX2" fmla="*/ 5429250 w 5467351"/>
                <a:gd name="connsiteY2" fmla="*/ 2042160 h 2105462"/>
                <a:gd name="connsiteX3" fmla="*/ 5429250 w 5467351"/>
                <a:gd name="connsiteY3" fmla="*/ 369160 h 2105462"/>
                <a:gd name="connsiteX4" fmla="*/ 0 w 5467351"/>
                <a:gd name="connsiteY4" fmla="*/ 0 h 2105462"/>
                <a:gd name="connsiteX5" fmla="*/ 5467351 w 5467351"/>
                <a:gd name="connsiteY5" fmla="*/ 0 h 2105462"/>
                <a:gd name="connsiteX6" fmla="*/ 5467351 w 5467351"/>
                <a:gd name="connsiteY6" fmla="*/ 2105462 h 2105462"/>
                <a:gd name="connsiteX7" fmla="*/ 0 w 5467351"/>
                <a:gd name="connsiteY7" fmla="*/ 2105462 h 210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67351" h="2105462">
                  <a:moveTo>
                    <a:pt x="343375" y="369160"/>
                  </a:moveTo>
                  <a:lnTo>
                    <a:pt x="343375" y="2042160"/>
                  </a:lnTo>
                  <a:lnTo>
                    <a:pt x="5429250" y="2042160"/>
                  </a:lnTo>
                  <a:lnTo>
                    <a:pt x="5429250" y="369160"/>
                  </a:lnTo>
                  <a:close/>
                  <a:moveTo>
                    <a:pt x="0" y="0"/>
                  </a:moveTo>
                  <a:lnTo>
                    <a:pt x="5467351" y="0"/>
                  </a:lnTo>
                  <a:lnTo>
                    <a:pt x="5467351" y="2105462"/>
                  </a:lnTo>
                  <a:lnTo>
                    <a:pt x="0" y="2105462"/>
                  </a:lnTo>
                  <a:close/>
                </a:path>
              </a:pathLst>
            </a:custGeom>
            <a:solidFill>
              <a:schemeClr val="bg1">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bg1"/>
                </a:solidFill>
              </a:endParaRPr>
            </a:p>
          </p:txBody>
        </p:sp>
        <p:sp>
          <p:nvSpPr>
            <p:cNvPr id="33" name="Rectangle 32">
              <a:extLst>
                <a:ext uri="{FF2B5EF4-FFF2-40B4-BE49-F238E27FC236}">
                  <a16:creationId xmlns:a16="http://schemas.microsoft.com/office/drawing/2014/main" id="{B179264C-96B3-4095-8C15-12BF5F22C1E1}"/>
                </a:ext>
              </a:extLst>
            </p:cNvPr>
            <p:cNvSpPr/>
            <p:nvPr/>
          </p:nvSpPr>
          <p:spPr>
            <a:xfrm>
              <a:off x="6496524" y="3671160"/>
              <a:ext cx="5085875" cy="1673000"/>
            </a:xfrm>
            <a:prstGeom prst="rect">
              <a:avLst/>
            </a:prstGeom>
            <a:noFill/>
            <a:ln w="3810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C8A3B27-5C54-4C10-B71C-08780C913426}"/>
                </a:ext>
              </a:extLst>
            </p:cNvPr>
            <p:cNvSpPr/>
            <p:nvPr/>
          </p:nvSpPr>
          <p:spPr bwMode="blackWhite">
            <a:xfrm>
              <a:off x="6219901" y="4286048"/>
              <a:ext cx="443224" cy="4432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1200">
                  <a:solidFill>
                    <a:schemeClr val="bg1"/>
                  </a:solidFill>
                  <a:latin typeface="+mj-lt"/>
                </a:rPr>
                <a:t>2</a:t>
              </a:r>
            </a:p>
          </p:txBody>
        </p:sp>
        <p:cxnSp>
          <p:nvCxnSpPr>
            <p:cNvPr id="10" name="Straight Connector 9">
              <a:extLst>
                <a:ext uri="{FF2B5EF4-FFF2-40B4-BE49-F238E27FC236}">
                  <a16:creationId xmlns:a16="http://schemas.microsoft.com/office/drawing/2014/main" id="{498B2B77-D429-4315-B732-188FED75CFD9}"/>
                </a:ext>
              </a:extLst>
            </p:cNvPr>
            <p:cNvCxnSpPr>
              <a:cxnSpLocks/>
            </p:cNvCxnSpPr>
            <p:nvPr/>
          </p:nvCxnSpPr>
          <p:spPr>
            <a:xfrm>
              <a:off x="9777724" y="5189702"/>
              <a:ext cx="168275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a:extLst>
              <a:ext uri="{FF2B5EF4-FFF2-40B4-BE49-F238E27FC236}">
                <a16:creationId xmlns:a16="http://schemas.microsoft.com/office/drawing/2014/main" id="{16B53C33-1210-4AC0-88DF-6BEEDEAC4DA1}"/>
              </a:ext>
            </a:extLst>
          </p:cNvPr>
          <p:cNvSpPr>
            <a:spLocks noGrp="1"/>
          </p:cNvSpPr>
          <p:nvPr>
            <p:ph type="dt" sz="half" idx="10"/>
          </p:nvPr>
        </p:nvSpPr>
        <p:spPr/>
        <p:txBody>
          <a:bodyPr/>
          <a:lstStyle/>
          <a:p>
            <a:fld id="{E5BBFFBC-F862-4ECB-BB59-D2DA323A08BD}" type="datetime1">
              <a:rPr lang="en-US" smtClean="0"/>
              <a:t>8/9/2021</a:t>
            </a:fld>
            <a:endParaRPr lang="en-US"/>
          </a:p>
        </p:txBody>
      </p:sp>
      <p:sp>
        <p:nvSpPr>
          <p:cNvPr id="6" name="Footer Placeholder 5">
            <a:extLst>
              <a:ext uri="{FF2B5EF4-FFF2-40B4-BE49-F238E27FC236}">
                <a16:creationId xmlns:a16="http://schemas.microsoft.com/office/drawing/2014/main" id="{75205D06-4744-4B26-BC28-E3665550E5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187AE3-67A5-4259-8337-53F59C04D6B1}"/>
              </a:ext>
            </a:extLst>
          </p:cNvPr>
          <p:cNvSpPr>
            <a:spLocks noGrp="1"/>
          </p:cNvSpPr>
          <p:nvPr>
            <p:ph type="sldNum" sz="quarter" idx="12"/>
          </p:nvPr>
        </p:nvSpPr>
        <p:spPr/>
        <p:txBody>
          <a:bodyPr/>
          <a:lstStyle/>
          <a:p>
            <a:fld id="{6CF604AB-361E-4C46-974B-750849D808F4}" type="slidenum">
              <a:rPr lang="en-US" smtClean="0"/>
              <a:t>26</a:t>
            </a:fld>
            <a:endParaRPr lang="en-US"/>
          </a:p>
        </p:txBody>
      </p:sp>
    </p:spTree>
    <p:custDataLst>
      <p:tags r:id="rId1"/>
    </p:custDataLst>
    <p:extLst>
      <p:ext uri="{BB962C8B-B14F-4D97-AF65-F5344CB8AC3E}">
        <p14:creationId xmlns:p14="http://schemas.microsoft.com/office/powerpoint/2010/main" val="4208800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3984EFA-F55E-4F01-ACF8-5C17709DBBA9}"/>
              </a:ext>
            </a:extLst>
          </p:cNvPr>
          <p:cNvSpPr>
            <a:spLocks noGrp="1"/>
          </p:cNvSpPr>
          <p:nvPr>
            <p:ph type="dt" sz="half" idx="10"/>
          </p:nvPr>
        </p:nvSpPr>
        <p:spPr>
          <a:xfrm>
            <a:off x="571499" y="6230345"/>
            <a:ext cx="1746251" cy="216755"/>
          </a:xfrm>
        </p:spPr>
        <p:txBody>
          <a:bodyPr/>
          <a:lstStyle/>
          <a:p>
            <a:fld id="{9787C10D-7C7A-422F-B182-48CC9E4A998F}" type="datetime1">
              <a:rPr lang="en-US" smtClean="0"/>
              <a:t>8/9/2021</a:t>
            </a:fld>
            <a:endParaRPr lang="en-GB"/>
          </a:p>
        </p:txBody>
      </p:sp>
      <p:sp>
        <p:nvSpPr>
          <p:cNvPr id="5" name="Footer Placeholder 4">
            <a:extLst>
              <a:ext uri="{FF2B5EF4-FFF2-40B4-BE49-F238E27FC236}">
                <a16:creationId xmlns:a16="http://schemas.microsoft.com/office/drawing/2014/main" id="{7D4E33A8-9DAE-4008-9FD6-BF4F7B57E1B3}"/>
              </a:ext>
            </a:extLst>
          </p:cNvPr>
          <p:cNvSpPr>
            <a:spLocks noGrp="1"/>
          </p:cNvSpPr>
          <p:nvPr>
            <p:ph type="ftr" sz="quarter" idx="11"/>
          </p:nvPr>
        </p:nvSpPr>
        <p:spPr>
          <a:xfrm>
            <a:off x="2432050" y="6514978"/>
            <a:ext cx="7327900" cy="216755"/>
          </a:xfrm>
        </p:spPr>
        <p:txBody>
          <a:bodyPr/>
          <a:lstStyle/>
          <a:p>
            <a:endParaRPr lang="en-GB"/>
          </a:p>
        </p:txBody>
      </p:sp>
      <p:sp>
        <p:nvSpPr>
          <p:cNvPr id="6" name="Slide Number Placeholder 5">
            <a:extLst>
              <a:ext uri="{FF2B5EF4-FFF2-40B4-BE49-F238E27FC236}">
                <a16:creationId xmlns:a16="http://schemas.microsoft.com/office/drawing/2014/main" id="{F635A1B1-9541-4A0D-AC9E-EF086BBE06FF}"/>
              </a:ext>
            </a:extLst>
          </p:cNvPr>
          <p:cNvSpPr>
            <a:spLocks noGrp="1"/>
          </p:cNvSpPr>
          <p:nvPr>
            <p:ph type="sldNum" sz="quarter" idx="12"/>
          </p:nvPr>
        </p:nvSpPr>
        <p:spPr>
          <a:xfrm>
            <a:off x="571500" y="6514978"/>
            <a:ext cx="1746250" cy="216755"/>
          </a:xfrm>
        </p:spPr>
        <p:txBody>
          <a:bodyPr/>
          <a:lstStyle/>
          <a:p>
            <a:fld id="{F8E47D07-9D1E-4FE9-B31A-2F5863681021}" type="slidenum">
              <a:rPr lang="en-GB" smtClean="0"/>
              <a:pPr/>
              <a:t>27</a:t>
            </a:fld>
            <a:endParaRPr lang="en-GB"/>
          </a:p>
        </p:txBody>
      </p:sp>
      <p:grpSp>
        <p:nvGrpSpPr>
          <p:cNvPr id="20" name="Group 19">
            <a:extLst>
              <a:ext uri="{FF2B5EF4-FFF2-40B4-BE49-F238E27FC236}">
                <a16:creationId xmlns:a16="http://schemas.microsoft.com/office/drawing/2014/main" id="{76119A15-B052-447A-850A-F8D8A2464158}"/>
              </a:ext>
            </a:extLst>
          </p:cNvPr>
          <p:cNvGrpSpPr/>
          <p:nvPr/>
        </p:nvGrpSpPr>
        <p:grpSpPr>
          <a:xfrm>
            <a:off x="4204181" y="1420784"/>
            <a:ext cx="3836229" cy="2008216"/>
            <a:chOff x="4305781" y="428102"/>
            <a:chExt cx="3836229" cy="2008216"/>
          </a:xfrm>
        </p:grpSpPr>
        <p:pic>
          <p:nvPicPr>
            <p:cNvPr id="19" name="Picture 18">
              <a:extLst>
                <a:ext uri="{FF2B5EF4-FFF2-40B4-BE49-F238E27FC236}">
                  <a16:creationId xmlns:a16="http://schemas.microsoft.com/office/drawing/2014/main" id="{166282C8-0348-4E21-97C1-EC09D4D628E8}"/>
                </a:ext>
              </a:extLst>
            </p:cNvPr>
            <p:cNvPicPr>
              <a:picLocks noChangeAspect="1"/>
            </p:cNvPicPr>
            <p:nvPr/>
          </p:nvPicPr>
          <p:blipFill rotWithShape="1">
            <a:blip r:embed="rId3"/>
            <a:srcRect l="1888"/>
            <a:stretch/>
          </p:blipFill>
          <p:spPr>
            <a:xfrm>
              <a:off x="4305781" y="428102"/>
              <a:ext cx="3692238" cy="2008216"/>
            </a:xfrm>
            <a:prstGeom prst="rect">
              <a:avLst/>
            </a:prstGeom>
          </p:spPr>
        </p:pic>
        <p:sp>
          <p:nvSpPr>
            <p:cNvPr id="9" name="Rounded Rectangle 67">
              <a:extLst>
                <a:ext uri="{FF2B5EF4-FFF2-40B4-BE49-F238E27FC236}">
                  <a16:creationId xmlns:a16="http://schemas.microsoft.com/office/drawing/2014/main" id="{C151A573-595E-4218-914E-6C814EFFD09B}"/>
                </a:ext>
              </a:extLst>
            </p:cNvPr>
            <p:cNvSpPr/>
            <p:nvPr/>
          </p:nvSpPr>
          <p:spPr bwMode="black">
            <a:xfrm>
              <a:off x="6166451" y="538958"/>
              <a:ext cx="1690499" cy="468459"/>
            </a:xfrm>
            <a:prstGeom prst="roundRect">
              <a:avLst>
                <a:gd name="adj" fmla="val 0"/>
              </a:avLst>
            </a:prstGeom>
            <a:noFill/>
            <a:ln w="3810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1" name="Oval 10">
              <a:extLst>
                <a:ext uri="{FF2B5EF4-FFF2-40B4-BE49-F238E27FC236}">
                  <a16:creationId xmlns:a16="http://schemas.microsoft.com/office/drawing/2014/main" id="{362B3DF4-DB40-417D-9104-F6DA09050C33}"/>
                </a:ext>
              </a:extLst>
            </p:cNvPr>
            <p:cNvSpPr/>
            <p:nvPr/>
          </p:nvSpPr>
          <p:spPr bwMode="blackWhite">
            <a:xfrm>
              <a:off x="7735489" y="564103"/>
              <a:ext cx="406521" cy="4065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GB" sz="1600">
                  <a:solidFill>
                    <a:schemeClr val="bg1"/>
                  </a:solidFill>
                  <a:latin typeface="+mj-lt"/>
                </a:rPr>
                <a:t>1</a:t>
              </a:r>
            </a:p>
          </p:txBody>
        </p:sp>
        <p:sp>
          <p:nvSpPr>
            <p:cNvPr id="31" name="Rounded Rectangle 67">
              <a:extLst>
                <a:ext uri="{FF2B5EF4-FFF2-40B4-BE49-F238E27FC236}">
                  <a16:creationId xmlns:a16="http://schemas.microsoft.com/office/drawing/2014/main" id="{38D31F29-8773-4ACA-86E8-5FE91F1C1FB7}"/>
                </a:ext>
              </a:extLst>
            </p:cNvPr>
            <p:cNvSpPr/>
            <p:nvPr/>
          </p:nvSpPr>
          <p:spPr bwMode="black">
            <a:xfrm>
              <a:off x="6166451" y="1037528"/>
              <a:ext cx="1690499" cy="468459"/>
            </a:xfrm>
            <a:prstGeom prst="roundRect">
              <a:avLst>
                <a:gd name="adj" fmla="val 0"/>
              </a:avLst>
            </a:prstGeom>
            <a:noFill/>
            <a:ln w="38100" cap="sq">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32" name="Oval 31">
              <a:extLst>
                <a:ext uri="{FF2B5EF4-FFF2-40B4-BE49-F238E27FC236}">
                  <a16:creationId xmlns:a16="http://schemas.microsoft.com/office/drawing/2014/main" id="{E9B4101A-08FD-414E-8699-CCA9BA069CA3}"/>
                </a:ext>
              </a:extLst>
            </p:cNvPr>
            <p:cNvSpPr/>
            <p:nvPr/>
          </p:nvSpPr>
          <p:spPr bwMode="blackWhite">
            <a:xfrm>
              <a:off x="7735489" y="1068497"/>
              <a:ext cx="406521" cy="4065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GB" sz="1600">
                  <a:solidFill>
                    <a:schemeClr val="bg1"/>
                  </a:solidFill>
                  <a:latin typeface="+mj-lt"/>
                </a:rPr>
                <a:t>2</a:t>
              </a:r>
            </a:p>
          </p:txBody>
        </p:sp>
      </p:grpSp>
      <p:sp>
        <p:nvSpPr>
          <p:cNvPr id="17" name="Title 1">
            <a:extLst>
              <a:ext uri="{FF2B5EF4-FFF2-40B4-BE49-F238E27FC236}">
                <a16:creationId xmlns:a16="http://schemas.microsoft.com/office/drawing/2014/main" id="{CCC7BD77-5C18-42A2-A5A2-97076A2DC0B7}"/>
              </a:ext>
            </a:extLst>
          </p:cNvPr>
          <p:cNvSpPr txBox="1">
            <a:spLocks/>
          </p:cNvSpPr>
          <p:nvPr/>
        </p:nvSpPr>
        <p:spPr>
          <a:xfrm>
            <a:off x="571500" y="454669"/>
            <a:ext cx="11049000" cy="719137"/>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Applying and resetting slide layouts</a:t>
            </a:r>
          </a:p>
        </p:txBody>
      </p:sp>
      <p:sp>
        <p:nvSpPr>
          <p:cNvPr id="18" name="Content Placeholder 2">
            <a:extLst>
              <a:ext uri="{FF2B5EF4-FFF2-40B4-BE49-F238E27FC236}">
                <a16:creationId xmlns:a16="http://schemas.microsoft.com/office/drawing/2014/main" id="{DA603C63-3FF7-4B93-B4B0-75FA2A827E17}"/>
              </a:ext>
            </a:extLst>
          </p:cNvPr>
          <p:cNvSpPr txBox="1">
            <a:spLocks/>
          </p:cNvSpPr>
          <p:nvPr/>
        </p:nvSpPr>
        <p:spPr>
          <a:xfrm>
            <a:off x="571500" y="3787775"/>
            <a:ext cx="5467350" cy="2339975"/>
          </a:xfrm>
          <a:prstGeom prst="rect">
            <a:avLst/>
          </a:prstGeom>
        </p:spPr>
        <p:txBody>
          <a:bodyPr vert="horz" lIns="0" tIns="0" rIns="0" bIns="0" numCol="1" spcCol="360000" rtlCol="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b="1">
                <a:solidFill>
                  <a:schemeClr val="accent1"/>
                </a:solidFill>
              </a:rPr>
              <a:t>Changing a slide layout</a:t>
            </a:r>
          </a:p>
          <a:p>
            <a:pPr marL="0" indent="0">
              <a:buFont typeface="Arial" panose="020B0604020202020204" pitchFamily="34" charset="0"/>
              <a:buNone/>
            </a:pPr>
            <a:r>
              <a:rPr lang="en-GB" sz="1600"/>
              <a:t>As you create new slides or migrate old slides to the new template, you may find that a different layout may fit your content better. Change the layout this way: </a:t>
            </a:r>
          </a:p>
          <a:p>
            <a:r>
              <a:rPr lang="en-GB" sz="1600">
                <a:solidFill>
                  <a:schemeClr val="accent1"/>
                </a:solidFill>
              </a:rPr>
              <a:t>Select the slide you want to change, then click the </a:t>
            </a:r>
            <a:br>
              <a:rPr lang="en-GB" sz="1600">
                <a:solidFill>
                  <a:schemeClr val="accent1"/>
                </a:solidFill>
              </a:rPr>
            </a:br>
            <a:r>
              <a:rPr lang="en-GB" sz="1600">
                <a:solidFill>
                  <a:schemeClr val="accent1"/>
                </a:solidFill>
              </a:rPr>
              <a:t>Home tab</a:t>
            </a:r>
          </a:p>
          <a:p>
            <a:r>
              <a:rPr lang="en-GB" sz="1600">
                <a:solidFill>
                  <a:schemeClr val="accent1"/>
                </a:solidFill>
              </a:rPr>
              <a:t>Open the Layout dropdown menu</a:t>
            </a:r>
          </a:p>
          <a:p>
            <a:r>
              <a:rPr lang="en-GB" sz="1600">
                <a:solidFill>
                  <a:schemeClr val="accent1"/>
                </a:solidFill>
              </a:rPr>
              <a:t>Choose your desired layout</a:t>
            </a:r>
          </a:p>
        </p:txBody>
      </p:sp>
      <p:sp>
        <p:nvSpPr>
          <p:cNvPr id="21" name="Content Placeholder 7">
            <a:extLst>
              <a:ext uri="{FF2B5EF4-FFF2-40B4-BE49-F238E27FC236}">
                <a16:creationId xmlns:a16="http://schemas.microsoft.com/office/drawing/2014/main" id="{D8AEEF4B-F16F-4069-BC97-9357BFD61763}"/>
              </a:ext>
            </a:extLst>
          </p:cNvPr>
          <p:cNvSpPr txBox="1">
            <a:spLocks/>
          </p:cNvSpPr>
          <p:nvPr/>
        </p:nvSpPr>
        <p:spPr>
          <a:xfrm>
            <a:off x="6153152" y="3787775"/>
            <a:ext cx="5467350" cy="2212975"/>
          </a:xfrm>
          <a:prstGeom prst="rect">
            <a:avLst/>
          </a:prstGeom>
        </p:spPr>
        <p:txBody>
          <a:bodyPr vert="horz" lIns="0" tIns="0" rIns="0" bIns="0" rtlCol="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b="1">
                <a:solidFill>
                  <a:schemeClr val="accent2"/>
                </a:solidFill>
              </a:rPr>
              <a:t>Resetting a slide</a:t>
            </a:r>
          </a:p>
          <a:p>
            <a:pPr marL="0" indent="0">
              <a:buFont typeface="Arial" panose="020B0604020202020204" pitchFamily="34" charset="0"/>
              <a:buNone/>
            </a:pPr>
            <a:r>
              <a:rPr lang="en-GB" sz="1600"/>
              <a:t>It is common for text and objects to unintentionally change size, colour, or location. If you notice this, you can reset the placeholders in the layout to their original formatting and placement.</a:t>
            </a:r>
          </a:p>
          <a:p>
            <a:r>
              <a:rPr lang="en-GB" sz="1600">
                <a:solidFill>
                  <a:schemeClr val="accent2">
                    <a:lumMod val="75000"/>
                  </a:schemeClr>
                </a:solidFill>
              </a:rPr>
              <a:t>Select the slide you want to reset, then click the </a:t>
            </a:r>
            <a:r>
              <a:rPr lang="en-GB" sz="1600" err="1">
                <a:solidFill>
                  <a:schemeClr val="accent2">
                    <a:lumMod val="75000"/>
                  </a:schemeClr>
                </a:solidFill>
              </a:rPr>
              <a:t>BrandIn</a:t>
            </a:r>
            <a:r>
              <a:rPr lang="en-GB" sz="1600">
                <a:solidFill>
                  <a:schemeClr val="accent2">
                    <a:lumMod val="75000"/>
                  </a:schemeClr>
                </a:solidFill>
              </a:rPr>
              <a:t> tab</a:t>
            </a:r>
          </a:p>
          <a:p>
            <a:r>
              <a:rPr lang="en-GB" sz="1600">
                <a:solidFill>
                  <a:schemeClr val="accent2">
                    <a:lumMod val="75000"/>
                  </a:schemeClr>
                </a:solidFill>
              </a:rPr>
              <a:t>Click the Reset button to update the slide’s placeholders</a:t>
            </a:r>
          </a:p>
        </p:txBody>
      </p:sp>
    </p:spTree>
    <p:custDataLst>
      <p:tags r:id="rId1"/>
    </p:custDataLst>
    <p:extLst>
      <p:ext uri="{BB962C8B-B14F-4D97-AF65-F5344CB8AC3E}">
        <p14:creationId xmlns:p14="http://schemas.microsoft.com/office/powerpoint/2010/main" val="2966551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F7339C-ADB6-49FD-BAE5-62AA43075BA0}"/>
              </a:ext>
            </a:extLst>
          </p:cNvPr>
          <p:cNvSpPr>
            <a:spLocks noGrp="1"/>
          </p:cNvSpPr>
          <p:nvPr>
            <p:ph type="title"/>
          </p:nvPr>
        </p:nvSpPr>
        <p:spPr>
          <a:xfrm>
            <a:off x="571499" y="455613"/>
            <a:ext cx="11048999" cy="719137"/>
          </a:xfrm>
        </p:spPr>
        <p:txBody>
          <a:bodyPr/>
          <a:lstStyle/>
          <a:p>
            <a:r>
              <a:rPr lang="en-GB"/>
              <a:t>Reducing file size</a:t>
            </a:r>
          </a:p>
        </p:txBody>
      </p:sp>
      <p:pic>
        <p:nvPicPr>
          <p:cNvPr id="27" name="Picture 26">
            <a:extLst>
              <a:ext uri="{FF2B5EF4-FFF2-40B4-BE49-F238E27FC236}">
                <a16:creationId xmlns:a16="http://schemas.microsoft.com/office/drawing/2014/main" id="{A52748EB-DF0D-409A-8B3D-5EB0A5D50647}"/>
              </a:ext>
            </a:extLst>
          </p:cNvPr>
          <p:cNvPicPr>
            <a:picLocks noChangeAspect="1"/>
          </p:cNvPicPr>
          <p:nvPr/>
        </p:nvPicPr>
        <p:blipFill rotWithShape="1">
          <a:blip r:embed="rId3"/>
          <a:srcRect l="20459" t="4304" r="29946" b="81266"/>
          <a:stretch/>
        </p:blipFill>
        <p:spPr>
          <a:xfrm>
            <a:off x="6186489" y="2140065"/>
            <a:ext cx="5434012" cy="889363"/>
          </a:xfrm>
          <a:prstGeom prst="rect">
            <a:avLst/>
          </a:prstGeom>
        </p:spPr>
      </p:pic>
      <p:pic>
        <p:nvPicPr>
          <p:cNvPr id="17" name="Picture 16">
            <a:extLst>
              <a:ext uri="{FF2B5EF4-FFF2-40B4-BE49-F238E27FC236}">
                <a16:creationId xmlns:a16="http://schemas.microsoft.com/office/drawing/2014/main" id="{61DD7B57-2432-4EE7-B7B9-3F0657C97D1C}"/>
              </a:ext>
            </a:extLst>
          </p:cNvPr>
          <p:cNvPicPr>
            <a:picLocks noChangeAspect="1"/>
          </p:cNvPicPr>
          <p:nvPr/>
        </p:nvPicPr>
        <p:blipFill rotWithShape="1">
          <a:blip r:embed="rId4"/>
          <a:srcRect l="812" t="1348" r="1556" b="1493"/>
          <a:stretch/>
        </p:blipFill>
        <p:spPr>
          <a:xfrm>
            <a:off x="6153152" y="3496376"/>
            <a:ext cx="2853637" cy="2438957"/>
          </a:xfrm>
          <a:prstGeom prst="rect">
            <a:avLst/>
          </a:prstGeom>
          <a:ln>
            <a:solidFill>
              <a:schemeClr val="bg2">
                <a:lumMod val="40000"/>
                <a:lumOff val="60000"/>
              </a:schemeClr>
            </a:solidFill>
          </a:ln>
          <a:effectLst>
            <a:outerShdw dist="38100" dir="2700000" algn="tl" rotWithShape="0">
              <a:prstClr val="black">
                <a:alpha val="40000"/>
              </a:prstClr>
            </a:outerShdw>
          </a:effectLst>
        </p:spPr>
      </p:pic>
      <p:sp>
        <p:nvSpPr>
          <p:cNvPr id="7" name="Content Placeholder 1">
            <a:extLst>
              <a:ext uri="{FF2B5EF4-FFF2-40B4-BE49-F238E27FC236}">
                <a16:creationId xmlns:a16="http://schemas.microsoft.com/office/drawing/2014/main" id="{2F23DAAC-EF6E-47B3-B22D-C923BA45B3FD}"/>
              </a:ext>
            </a:extLst>
          </p:cNvPr>
          <p:cNvSpPr txBox="1">
            <a:spLocks/>
          </p:cNvSpPr>
          <p:nvPr/>
        </p:nvSpPr>
        <p:spPr>
          <a:xfrm>
            <a:off x="571501" y="1296145"/>
            <a:ext cx="5467349" cy="4881562"/>
          </a:xfrm>
          <a:prstGeom prst="rect">
            <a:avLst/>
          </a:prstGeom>
        </p:spPr>
        <p:txBody>
          <a:bodyPr vert="horz" lIns="0" tIns="0" rIns="0" bIns="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t>Sometimes the file size is large due to high slide count, numerous photos, or even videos. Where possible, </a:t>
            </a:r>
            <a:r>
              <a:rPr lang="en-US" sz="1600" b="1" dirty="0"/>
              <a:t>use graphs/charts and shapes </a:t>
            </a:r>
            <a:r>
              <a:rPr lang="en-US" sz="1600" dirty="0"/>
              <a:t>in PowerPoint instead of importing images of diagrams.</a:t>
            </a:r>
          </a:p>
          <a:p>
            <a:pPr marL="0" indent="0">
              <a:buNone/>
            </a:pPr>
            <a:r>
              <a:rPr lang="en-US" sz="1600" dirty="0"/>
              <a:t>To test if your photo file size is too large, select the photo and click on the “Picture Format” tab. In the “Reset Picture” dropdown menu, select “Reset Picture and Size.” If your photo expands beyond your slide margins, it is probably </a:t>
            </a:r>
            <a:br>
              <a:rPr lang="en-US" sz="1600" dirty="0"/>
            </a:br>
            <a:r>
              <a:rPr lang="en-US" sz="1600" dirty="0"/>
              <a:t>too big. </a:t>
            </a:r>
            <a:br>
              <a:rPr lang="en-US" sz="1600" dirty="0"/>
            </a:br>
            <a:endParaRPr lang="en-US" sz="1600" dirty="0"/>
          </a:p>
          <a:p>
            <a:pPr marL="0" indent="0">
              <a:buFont typeface="Arial" panose="020B0604020202020204" pitchFamily="34" charset="0"/>
              <a:buNone/>
            </a:pPr>
            <a:r>
              <a:rPr lang="en-US" sz="1600" b="1" dirty="0">
                <a:solidFill>
                  <a:schemeClr val="accent1"/>
                </a:solidFill>
              </a:rPr>
              <a:t>PowerPoint has an easy way to reduce </a:t>
            </a:r>
            <a:br>
              <a:rPr lang="en-US" sz="1600" b="1" dirty="0">
                <a:solidFill>
                  <a:schemeClr val="accent1"/>
                </a:solidFill>
              </a:rPr>
            </a:br>
            <a:r>
              <a:rPr lang="en-US" sz="1600" b="1" dirty="0">
                <a:solidFill>
                  <a:schemeClr val="accent1"/>
                </a:solidFill>
              </a:rPr>
              <a:t>the file size of photos:</a:t>
            </a:r>
          </a:p>
          <a:p>
            <a:pPr marL="342900" indent="-342900">
              <a:buFont typeface="+mj-lt"/>
              <a:buAutoNum type="arabicPeriod"/>
            </a:pPr>
            <a:r>
              <a:rPr lang="en-US" sz="1600" dirty="0">
                <a:solidFill>
                  <a:schemeClr val="accent1"/>
                </a:solidFill>
              </a:rPr>
              <a:t>To reduce a photo’s size, physically scale it to the size at which you want it to appear. Select the photo and click on the “Format” tab, then “Compress Pictures”. </a:t>
            </a:r>
          </a:p>
          <a:p>
            <a:pPr marL="342900" indent="-342900">
              <a:buFont typeface="+mj-lt"/>
              <a:buAutoNum type="arabicPeriod"/>
            </a:pPr>
            <a:r>
              <a:rPr lang="en-US" sz="1600" dirty="0">
                <a:solidFill>
                  <a:schemeClr val="accent1"/>
                </a:solidFill>
              </a:rPr>
              <a:t>Under resolution, choose an option that is </a:t>
            </a:r>
            <a:r>
              <a:rPr lang="en-US" sz="1600" b="1" dirty="0">
                <a:solidFill>
                  <a:schemeClr val="accent1"/>
                </a:solidFill>
              </a:rPr>
              <a:t>220 </a:t>
            </a:r>
            <a:r>
              <a:rPr lang="en-US" sz="1600" b="1" dirty="0" err="1">
                <a:solidFill>
                  <a:schemeClr val="accent1"/>
                </a:solidFill>
              </a:rPr>
              <a:t>ppi</a:t>
            </a:r>
            <a:r>
              <a:rPr lang="en-US" sz="1600" b="1" dirty="0">
                <a:solidFill>
                  <a:schemeClr val="accent1"/>
                </a:solidFill>
              </a:rPr>
              <a:t> </a:t>
            </a:r>
            <a:br>
              <a:rPr lang="en-US" sz="1600" b="1" dirty="0">
                <a:solidFill>
                  <a:schemeClr val="accent1"/>
                </a:solidFill>
              </a:rPr>
            </a:br>
            <a:r>
              <a:rPr lang="en-US" sz="1600" dirty="0">
                <a:solidFill>
                  <a:schemeClr val="accent1"/>
                </a:solidFill>
              </a:rPr>
              <a:t>or smaller.</a:t>
            </a:r>
            <a:endParaRPr lang="en-GB" sz="1600" dirty="0">
              <a:solidFill>
                <a:schemeClr val="accent1"/>
              </a:solidFill>
            </a:endParaRPr>
          </a:p>
        </p:txBody>
      </p:sp>
      <p:sp>
        <p:nvSpPr>
          <p:cNvPr id="8" name="Rounded Rectangle 67">
            <a:extLst>
              <a:ext uri="{FF2B5EF4-FFF2-40B4-BE49-F238E27FC236}">
                <a16:creationId xmlns:a16="http://schemas.microsoft.com/office/drawing/2014/main" id="{502101AF-F982-43A2-AD1F-0347AC07DEAE}"/>
              </a:ext>
            </a:extLst>
          </p:cNvPr>
          <p:cNvSpPr/>
          <p:nvPr/>
        </p:nvSpPr>
        <p:spPr bwMode="black">
          <a:xfrm>
            <a:off x="6143302" y="2262890"/>
            <a:ext cx="1056151" cy="393279"/>
          </a:xfrm>
          <a:prstGeom prst="roundRect">
            <a:avLst>
              <a:gd name="adj" fmla="val 0"/>
            </a:avLst>
          </a:prstGeom>
          <a:noFill/>
          <a:ln w="3810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9" name="Oval 8">
            <a:extLst>
              <a:ext uri="{FF2B5EF4-FFF2-40B4-BE49-F238E27FC236}">
                <a16:creationId xmlns:a16="http://schemas.microsoft.com/office/drawing/2014/main" id="{12561F8A-2882-4B28-9133-F6F9A0267342}"/>
              </a:ext>
            </a:extLst>
          </p:cNvPr>
          <p:cNvSpPr/>
          <p:nvPr/>
        </p:nvSpPr>
        <p:spPr bwMode="blackWhite">
          <a:xfrm>
            <a:off x="7064158" y="2056541"/>
            <a:ext cx="406521" cy="4065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GB" sz="1600">
                <a:solidFill>
                  <a:schemeClr val="bg1"/>
                </a:solidFill>
                <a:latin typeface="+mj-lt"/>
              </a:rPr>
              <a:t>1</a:t>
            </a:r>
          </a:p>
        </p:txBody>
      </p:sp>
      <p:sp>
        <p:nvSpPr>
          <p:cNvPr id="11" name="Rounded Rectangle 67">
            <a:extLst>
              <a:ext uri="{FF2B5EF4-FFF2-40B4-BE49-F238E27FC236}">
                <a16:creationId xmlns:a16="http://schemas.microsoft.com/office/drawing/2014/main" id="{E08E9280-AC84-4F56-85F6-33AF67BE797C}"/>
              </a:ext>
            </a:extLst>
          </p:cNvPr>
          <p:cNvSpPr/>
          <p:nvPr/>
        </p:nvSpPr>
        <p:spPr bwMode="black">
          <a:xfrm>
            <a:off x="6215536" y="5052389"/>
            <a:ext cx="2722906" cy="543750"/>
          </a:xfrm>
          <a:prstGeom prst="roundRect">
            <a:avLst>
              <a:gd name="adj" fmla="val 0"/>
            </a:avLst>
          </a:prstGeom>
          <a:noFill/>
          <a:ln w="3810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2" name="Oval 11">
            <a:extLst>
              <a:ext uri="{FF2B5EF4-FFF2-40B4-BE49-F238E27FC236}">
                <a16:creationId xmlns:a16="http://schemas.microsoft.com/office/drawing/2014/main" id="{06999BBE-7A33-4EE6-99DB-0D37E85563E8}"/>
              </a:ext>
            </a:extLst>
          </p:cNvPr>
          <p:cNvSpPr/>
          <p:nvPr/>
        </p:nvSpPr>
        <p:spPr bwMode="blackWhite">
          <a:xfrm>
            <a:off x="8751840" y="4850113"/>
            <a:ext cx="406521" cy="4065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GB" sz="1600">
                <a:solidFill>
                  <a:schemeClr val="bg1"/>
                </a:solidFill>
                <a:latin typeface="+mj-lt"/>
              </a:rPr>
              <a:t>2</a:t>
            </a:r>
          </a:p>
        </p:txBody>
      </p:sp>
      <p:sp>
        <p:nvSpPr>
          <p:cNvPr id="3" name="Date Placeholder 2">
            <a:extLst>
              <a:ext uri="{FF2B5EF4-FFF2-40B4-BE49-F238E27FC236}">
                <a16:creationId xmlns:a16="http://schemas.microsoft.com/office/drawing/2014/main" id="{80D68CD8-795F-4A37-A410-A4208BCF9E02}"/>
              </a:ext>
            </a:extLst>
          </p:cNvPr>
          <p:cNvSpPr>
            <a:spLocks noGrp="1"/>
          </p:cNvSpPr>
          <p:nvPr>
            <p:ph type="dt" sz="half" idx="10"/>
          </p:nvPr>
        </p:nvSpPr>
        <p:spPr/>
        <p:txBody>
          <a:bodyPr/>
          <a:lstStyle/>
          <a:p>
            <a:fld id="{248E58B2-F4BC-47D6-BDD5-67D7ADF72BBF}" type="datetime1">
              <a:rPr lang="en-US" smtClean="0"/>
              <a:t>8/9/2021</a:t>
            </a:fld>
            <a:endParaRPr lang="en-US"/>
          </a:p>
        </p:txBody>
      </p:sp>
      <p:sp>
        <p:nvSpPr>
          <p:cNvPr id="5" name="Footer Placeholder 4">
            <a:extLst>
              <a:ext uri="{FF2B5EF4-FFF2-40B4-BE49-F238E27FC236}">
                <a16:creationId xmlns:a16="http://schemas.microsoft.com/office/drawing/2014/main" id="{DD93A38F-DA2E-4378-A312-5C26F5F5AE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A885F2-7D81-4D11-8946-9D2961A73C03}"/>
              </a:ext>
            </a:extLst>
          </p:cNvPr>
          <p:cNvSpPr>
            <a:spLocks noGrp="1"/>
          </p:cNvSpPr>
          <p:nvPr>
            <p:ph type="sldNum" sz="quarter" idx="12"/>
          </p:nvPr>
        </p:nvSpPr>
        <p:spPr/>
        <p:txBody>
          <a:bodyPr/>
          <a:lstStyle/>
          <a:p>
            <a:fld id="{6CF604AB-361E-4C46-974B-750849D808F4}" type="slidenum">
              <a:rPr lang="en-US" smtClean="0"/>
              <a:t>28</a:t>
            </a:fld>
            <a:endParaRPr lang="en-US"/>
          </a:p>
        </p:txBody>
      </p:sp>
      <p:sp>
        <p:nvSpPr>
          <p:cNvPr id="13" name="Rectangle 12">
            <a:hlinkClick r:id="rId5"/>
            <a:extLst>
              <a:ext uri="{FF2B5EF4-FFF2-40B4-BE49-F238E27FC236}">
                <a16:creationId xmlns:a16="http://schemas.microsoft.com/office/drawing/2014/main" id="{BBA2463E-74FE-41EC-9CEE-AD1CEF5E99B7}"/>
              </a:ext>
            </a:extLst>
          </p:cNvPr>
          <p:cNvSpPr/>
          <p:nvPr/>
        </p:nvSpPr>
        <p:spPr>
          <a:xfrm>
            <a:off x="9478978" y="3959136"/>
            <a:ext cx="2713022" cy="15134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9456" tIns="216000" rIns="576072" bIns="216000" numCol="1" spcCol="0" rtlCol="0" fromWordArt="0" anchor="ctr" anchorCtr="0" forceAA="0" compatLnSpc="1">
            <a:prstTxWarp prst="textNoShape">
              <a:avLst/>
            </a:prstTxWarp>
            <a:spAutoFit/>
          </a:bodyPr>
          <a:lstStyle/>
          <a:p>
            <a:r>
              <a:rPr lang="en-US" sz="1400" dirty="0"/>
              <a:t>You can find additional ideas to reduce your file size on our blog at BrightCarbon.com or press Ctrl + click here.</a:t>
            </a:r>
          </a:p>
        </p:txBody>
      </p:sp>
    </p:spTree>
    <p:custDataLst>
      <p:tags r:id="rId1"/>
    </p:custDataLst>
    <p:extLst>
      <p:ext uri="{BB962C8B-B14F-4D97-AF65-F5344CB8AC3E}">
        <p14:creationId xmlns:p14="http://schemas.microsoft.com/office/powerpoint/2010/main" val="6620638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5">
            <a:extLst>
              <a:ext uri="{FF2B5EF4-FFF2-40B4-BE49-F238E27FC236}">
                <a16:creationId xmlns:a16="http://schemas.microsoft.com/office/drawing/2014/main" id="{2A187F21-3D45-4092-B0C9-8C915D075BE8}"/>
              </a:ext>
            </a:extLst>
          </p:cNvPr>
          <p:cNvSpPr txBox="1">
            <a:spLocks/>
          </p:cNvSpPr>
          <p:nvPr/>
        </p:nvSpPr>
        <p:spPr>
          <a:xfrm>
            <a:off x="6163524" y="1290320"/>
            <a:ext cx="5555082" cy="4881880"/>
          </a:xfrm>
          <a:prstGeom prst="rect">
            <a:avLst/>
          </a:prstGeom>
        </p:spPr>
        <p:txBody>
          <a:bodyPr vert="horz" lIns="0" tIns="0" rIns="0" bIns="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Don’t use too many different </a:t>
            </a:r>
            <a:r>
              <a:rPr lang="en-US" sz="1600" err="1"/>
              <a:t>colours</a:t>
            </a:r>
            <a:r>
              <a:rPr lang="en-US" sz="1600"/>
              <a:t> on one page – this will help the key information / message stand out. </a:t>
            </a:r>
          </a:p>
          <a:p>
            <a:r>
              <a:rPr lang="en-US" sz="1600"/>
              <a:t>Avoid using </a:t>
            </a:r>
            <a:r>
              <a:rPr lang="en-US" sz="1600" err="1"/>
              <a:t>colour</a:t>
            </a:r>
            <a:r>
              <a:rPr lang="en-US" sz="1600"/>
              <a:t> </a:t>
            </a:r>
            <a:r>
              <a:rPr lang="en-US" sz="1600" u="sng"/>
              <a:t>alone</a:t>
            </a:r>
            <a:r>
              <a:rPr lang="en-US" sz="1600"/>
              <a:t> to convey information: </a:t>
            </a:r>
            <a:br>
              <a:rPr lang="en-US" sz="1600"/>
            </a:br>
            <a:br>
              <a:rPr lang="en-US" sz="1600"/>
            </a:br>
            <a:br>
              <a:rPr lang="en-US" sz="1600"/>
            </a:br>
            <a:br>
              <a:rPr lang="en-US" sz="1600"/>
            </a:br>
            <a:br>
              <a:rPr lang="en-US" sz="1600"/>
            </a:br>
            <a:br>
              <a:rPr lang="en-US" sz="1600"/>
            </a:br>
            <a:r>
              <a:rPr lang="en-US" sz="1600"/>
              <a:t>For example, compared to Group B, Group A only used </a:t>
            </a:r>
            <a:r>
              <a:rPr lang="en-US" sz="1600" err="1"/>
              <a:t>colour</a:t>
            </a:r>
            <a:r>
              <a:rPr lang="en-US" sz="1600"/>
              <a:t> to convey information. This is not sufficient to communicate the message to those with </a:t>
            </a:r>
            <a:r>
              <a:rPr lang="en-US" sz="1600" err="1"/>
              <a:t>colourblindness</a:t>
            </a:r>
            <a:r>
              <a:rPr lang="en-US" sz="1600"/>
              <a:t>. </a:t>
            </a:r>
          </a:p>
          <a:p>
            <a:r>
              <a:rPr lang="en-US" sz="1600"/>
              <a:t>Ensure text has enough contrast to the background – and be careful with text over pictures, patterns and images. Larger text is easier for your audience to read and more effective as a presentation – aim to never go below 12pt. </a:t>
            </a:r>
          </a:p>
        </p:txBody>
      </p:sp>
      <p:sp>
        <p:nvSpPr>
          <p:cNvPr id="4" name="Title 3">
            <a:extLst>
              <a:ext uri="{FF2B5EF4-FFF2-40B4-BE49-F238E27FC236}">
                <a16:creationId xmlns:a16="http://schemas.microsoft.com/office/drawing/2014/main" id="{A65F94A2-43B4-4FE4-B090-C015C90A9E55}"/>
              </a:ext>
            </a:extLst>
          </p:cNvPr>
          <p:cNvSpPr>
            <a:spLocks noGrp="1"/>
          </p:cNvSpPr>
          <p:nvPr>
            <p:ph type="title"/>
          </p:nvPr>
        </p:nvSpPr>
        <p:spPr>
          <a:xfrm>
            <a:off x="571499" y="455613"/>
            <a:ext cx="11048999" cy="719137"/>
          </a:xfrm>
        </p:spPr>
        <p:txBody>
          <a:bodyPr>
            <a:normAutofit fontScale="90000"/>
          </a:bodyPr>
          <a:lstStyle/>
          <a:p>
            <a:r>
              <a:rPr lang="en-GB"/>
              <a:t>Tips for readability and accessibility</a:t>
            </a:r>
          </a:p>
        </p:txBody>
      </p:sp>
      <p:grpSp>
        <p:nvGrpSpPr>
          <p:cNvPr id="42" name="Group 41">
            <a:extLst>
              <a:ext uri="{FF2B5EF4-FFF2-40B4-BE49-F238E27FC236}">
                <a16:creationId xmlns:a16="http://schemas.microsoft.com/office/drawing/2014/main" id="{96B6FFFA-600B-4DF6-8F30-768471899EEB}"/>
              </a:ext>
            </a:extLst>
          </p:cNvPr>
          <p:cNvGrpSpPr/>
          <p:nvPr/>
        </p:nvGrpSpPr>
        <p:grpSpPr>
          <a:xfrm>
            <a:off x="6401240" y="2255154"/>
            <a:ext cx="2013159" cy="572947"/>
            <a:chOff x="694481" y="3281423"/>
            <a:chExt cx="2013159" cy="572947"/>
          </a:xfrm>
        </p:grpSpPr>
        <p:grpSp>
          <p:nvGrpSpPr>
            <p:cNvPr id="31" name="Group 30">
              <a:extLst>
                <a:ext uri="{FF2B5EF4-FFF2-40B4-BE49-F238E27FC236}">
                  <a16:creationId xmlns:a16="http://schemas.microsoft.com/office/drawing/2014/main" id="{FCFA27DA-7150-4994-8E7D-A713724C418B}"/>
                </a:ext>
              </a:extLst>
            </p:cNvPr>
            <p:cNvGrpSpPr/>
            <p:nvPr/>
          </p:nvGrpSpPr>
          <p:grpSpPr>
            <a:xfrm>
              <a:off x="831388" y="3362156"/>
              <a:ext cx="1708363" cy="411480"/>
              <a:chOff x="273114" y="3931920"/>
              <a:chExt cx="1708363" cy="411480"/>
            </a:xfrm>
          </p:grpSpPr>
          <p:sp>
            <p:nvSpPr>
              <p:cNvPr id="30" name="TextBox 29">
                <a:extLst>
                  <a:ext uri="{FF2B5EF4-FFF2-40B4-BE49-F238E27FC236}">
                    <a16:creationId xmlns:a16="http://schemas.microsoft.com/office/drawing/2014/main" id="{219AEC7C-4747-4840-94DC-FCE93153F108}"/>
                  </a:ext>
                </a:extLst>
              </p:cNvPr>
              <p:cNvSpPr txBox="1"/>
              <p:nvPr/>
            </p:nvSpPr>
            <p:spPr>
              <a:xfrm>
                <a:off x="273114" y="3981696"/>
                <a:ext cx="1186405" cy="311927"/>
              </a:xfrm>
              <a:prstGeom prst="rect">
                <a:avLst/>
              </a:prstGeom>
              <a:noFill/>
              <a:ln w="19050" cap="sq">
                <a:noFill/>
                <a:miter lim="800000"/>
              </a:ln>
            </p:spPr>
            <p:txBody>
              <a:bodyPr wrap="square" lIns="0" tIns="0" rIns="0" bIns="0" rtlCol="0" anchor="ctr" anchorCtr="0">
                <a:noAutofit/>
              </a:bodyPr>
              <a:lstStyle/>
              <a:p>
                <a:pPr algn="l"/>
                <a:r>
                  <a:rPr lang="en-GB" sz="1200">
                    <a:latin typeface="+mj-lt"/>
                    <a:cs typeface="Segoe UI Semilight" panose="020B0402040204020203" pitchFamily="34" charset="0"/>
                  </a:rPr>
                  <a:t>Group A</a:t>
                </a:r>
              </a:p>
            </p:txBody>
          </p:sp>
          <p:sp>
            <p:nvSpPr>
              <p:cNvPr id="19" name="Oval 18">
                <a:extLst>
                  <a:ext uri="{FF2B5EF4-FFF2-40B4-BE49-F238E27FC236}">
                    <a16:creationId xmlns:a16="http://schemas.microsoft.com/office/drawing/2014/main" id="{03CB7AF3-BFB1-48E7-B3A6-F5E9E6E0C0DA}"/>
                  </a:ext>
                </a:extLst>
              </p:cNvPr>
              <p:cNvSpPr/>
              <p:nvPr/>
            </p:nvSpPr>
            <p:spPr>
              <a:xfrm>
                <a:off x="980440" y="3931920"/>
                <a:ext cx="411480" cy="411480"/>
              </a:xfrm>
              <a:prstGeom prst="ellipse">
                <a:avLst/>
              </a:prstGeom>
              <a:solidFill>
                <a:srgbClr val="FF0000"/>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err="1">
                  <a:solidFill>
                    <a:srgbClr val="3F3F3F"/>
                  </a:solidFill>
                  <a:latin typeface="+mj-lt"/>
                </a:endParaRPr>
              </a:p>
            </p:txBody>
          </p:sp>
          <p:sp>
            <p:nvSpPr>
              <p:cNvPr id="21" name="Oval 20">
                <a:extLst>
                  <a:ext uri="{FF2B5EF4-FFF2-40B4-BE49-F238E27FC236}">
                    <a16:creationId xmlns:a16="http://schemas.microsoft.com/office/drawing/2014/main" id="{FB39967A-53D8-4EFF-AC2B-5E3D12F61E31}"/>
                  </a:ext>
                </a:extLst>
              </p:cNvPr>
              <p:cNvSpPr/>
              <p:nvPr/>
            </p:nvSpPr>
            <p:spPr>
              <a:xfrm>
                <a:off x="1569997" y="3931920"/>
                <a:ext cx="411480" cy="411480"/>
              </a:xfrm>
              <a:prstGeom prst="ellipse">
                <a:avLst/>
              </a:prstGeom>
              <a:solidFill>
                <a:srgbClr val="00B050"/>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err="1">
                  <a:solidFill>
                    <a:srgbClr val="3F3F3F"/>
                  </a:solidFill>
                  <a:latin typeface="+mj-lt"/>
                </a:endParaRPr>
              </a:p>
            </p:txBody>
          </p:sp>
        </p:grpSp>
        <p:sp>
          <p:nvSpPr>
            <p:cNvPr id="41" name="Rectangle 40">
              <a:extLst>
                <a:ext uri="{FF2B5EF4-FFF2-40B4-BE49-F238E27FC236}">
                  <a16:creationId xmlns:a16="http://schemas.microsoft.com/office/drawing/2014/main" id="{80B64F1C-6195-4F29-9E7F-CB452C30FF9A}"/>
                </a:ext>
              </a:extLst>
            </p:cNvPr>
            <p:cNvSpPr/>
            <p:nvPr/>
          </p:nvSpPr>
          <p:spPr>
            <a:xfrm>
              <a:off x="694481" y="3281423"/>
              <a:ext cx="2013159" cy="572947"/>
            </a:xfrm>
            <a:prstGeom prst="rect">
              <a:avLst/>
            </a:prstGeom>
            <a:noFill/>
            <a:ln w="19050" cap="sq">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err="1">
                <a:solidFill>
                  <a:srgbClr val="3F3F3F"/>
                </a:solidFill>
                <a:latin typeface="+mj-lt"/>
              </a:endParaRPr>
            </a:p>
          </p:txBody>
        </p:sp>
      </p:grpSp>
      <p:grpSp>
        <p:nvGrpSpPr>
          <p:cNvPr id="49" name="Group 48">
            <a:extLst>
              <a:ext uri="{FF2B5EF4-FFF2-40B4-BE49-F238E27FC236}">
                <a16:creationId xmlns:a16="http://schemas.microsoft.com/office/drawing/2014/main" id="{0DEBEF0E-E4F4-459C-A9FF-BA10ED5C09FE}"/>
              </a:ext>
            </a:extLst>
          </p:cNvPr>
          <p:cNvGrpSpPr/>
          <p:nvPr/>
        </p:nvGrpSpPr>
        <p:grpSpPr>
          <a:xfrm>
            <a:off x="8782227" y="2255154"/>
            <a:ext cx="2013159" cy="572947"/>
            <a:chOff x="3075468" y="3281423"/>
            <a:chExt cx="2013159" cy="572947"/>
          </a:xfrm>
        </p:grpSpPr>
        <p:grpSp>
          <p:nvGrpSpPr>
            <p:cNvPr id="22" name="Group 21">
              <a:extLst>
                <a:ext uri="{FF2B5EF4-FFF2-40B4-BE49-F238E27FC236}">
                  <a16:creationId xmlns:a16="http://schemas.microsoft.com/office/drawing/2014/main" id="{C14ED7CB-6F9C-41B4-B270-3B333021D3AC}"/>
                </a:ext>
              </a:extLst>
            </p:cNvPr>
            <p:cNvGrpSpPr/>
            <p:nvPr/>
          </p:nvGrpSpPr>
          <p:grpSpPr>
            <a:xfrm>
              <a:off x="3932927" y="3362155"/>
              <a:ext cx="411480" cy="411480"/>
              <a:chOff x="5910243" y="5376871"/>
              <a:chExt cx="722648" cy="722648"/>
            </a:xfrm>
            <a:solidFill>
              <a:srgbClr val="FF0000"/>
            </a:solidFill>
          </p:grpSpPr>
          <p:sp>
            <p:nvSpPr>
              <p:cNvPr id="23" name="Freeform: Shape 22">
                <a:extLst>
                  <a:ext uri="{FF2B5EF4-FFF2-40B4-BE49-F238E27FC236}">
                    <a16:creationId xmlns:a16="http://schemas.microsoft.com/office/drawing/2014/main" id="{0C89F099-7E44-423C-83A3-FDA8050B030A}"/>
                  </a:ext>
                </a:extLst>
              </p:cNvPr>
              <p:cNvSpPr/>
              <p:nvPr/>
            </p:nvSpPr>
            <p:spPr>
              <a:xfrm>
                <a:off x="5910243" y="5376871"/>
                <a:ext cx="722648" cy="722648"/>
              </a:xfrm>
              <a:custGeom>
                <a:avLst/>
                <a:gdLst>
                  <a:gd name="connsiteX0" fmla="*/ 722649 w 722648"/>
                  <a:gd name="connsiteY0" fmla="*/ 361324 h 722648"/>
                  <a:gd name="connsiteX1" fmla="*/ 361324 w 722648"/>
                  <a:gd name="connsiteY1" fmla="*/ 722649 h 722648"/>
                  <a:gd name="connsiteX2" fmla="*/ 0 w 722648"/>
                  <a:gd name="connsiteY2" fmla="*/ 361324 h 722648"/>
                  <a:gd name="connsiteX3" fmla="*/ 361324 w 722648"/>
                  <a:gd name="connsiteY3" fmla="*/ 0 h 722648"/>
                  <a:gd name="connsiteX4" fmla="*/ 722649 w 722648"/>
                  <a:gd name="connsiteY4" fmla="*/ 361324 h 722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648" h="722648">
                    <a:moveTo>
                      <a:pt x="722649" y="361324"/>
                    </a:moveTo>
                    <a:cubicBezTo>
                      <a:pt x="722649" y="560878"/>
                      <a:pt x="560878" y="722649"/>
                      <a:pt x="361324" y="722649"/>
                    </a:cubicBezTo>
                    <a:cubicBezTo>
                      <a:pt x="161770" y="722649"/>
                      <a:pt x="0" y="560878"/>
                      <a:pt x="0" y="361324"/>
                    </a:cubicBezTo>
                    <a:cubicBezTo>
                      <a:pt x="0" y="161770"/>
                      <a:pt x="161770" y="0"/>
                      <a:pt x="361324" y="0"/>
                    </a:cubicBezTo>
                    <a:cubicBezTo>
                      <a:pt x="560878" y="0"/>
                      <a:pt x="722649" y="161770"/>
                      <a:pt x="722649" y="361324"/>
                    </a:cubicBezTo>
                    <a:close/>
                  </a:path>
                </a:pathLst>
              </a:custGeom>
              <a:grpFill/>
              <a:ln w="31353" cap="flat">
                <a:noFill/>
                <a:prstDash val="solid"/>
                <a:round/>
              </a:ln>
            </p:spPr>
            <p:txBody>
              <a:bodyPr rtlCol="0" anchor="ctr"/>
              <a:lstStyle/>
              <a:p>
                <a:endParaRPr lang="en-GB"/>
              </a:p>
            </p:txBody>
          </p:sp>
          <p:grpSp>
            <p:nvGrpSpPr>
              <p:cNvPr id="24" name="Group 23">
                <a:extLst>
                  <a:ext uri="{FF2B5EF4-FFF2-40B4-BE49-F238E27FC236}">
                    <a16:creationId xmlns:a16="http://schemas.microsoft.com/office/drawing/2014/main" id="{B83CF36D-F527-4D1A-BA0D-2C6600D6D7A6}"/>
                  </a:ext>
                </a:extLst>
              </p:cNvPr>
              <p:cNvGrpSpPr/>
              <p:nvPr/>
            </p:nvGrpSpPr>
            <p:grpSpPr>
              <a:xfrm>
                <a:off x="6161286" y="5627915"/>
                <a:ext cx="220562" cy="220560"/>
                <a:chOff x="5451423" y="4881797"/>
                <a:chExt cx="157397" cy="157397"/>
              </a:xfrm>
              <a:grpFill/>
            </p:grpSpPr>
            <p:cxnSp>
              <p:nvCxnSpPr>
                <p:cNvPr id="25" name="Straight Connector 24">
                  <a:extLst>
                    <a:ext uri="{FF2B5EF4-FFF2-40B4-BE49-F238E27FC236}">
                      <a16:creationId xmlns:a16="http://schemas.microsoft.com/office/drawing/2014/main" id="{13BFA1F1-BBA9-4404-94B4-B00A64D7DDFF}"/>
                    </a:ext>
                  </a:extLst>
                </p:cNvPr>
                <p:cNvCxnSpPr/>
                <p:nvPr/>
              </p:nvCxnSpPr>
              <p:spPr>
                <a:xfrm>
                  <a:off x="5451423" y="4881797"/>
                  <a:ext cx="157397" cy="157397"/>
                </a:xfrm>
                <a:prstGeom prst="line">
                  <a:avLst/>
                </a:prstGeom>
                <a:grpFill/>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75B059-A4E0-48BA-9976-FD2DF3A40D64}"/>
                    </a:ext>
                  </a:extLst>
                </p:cNvPr>
                <p:cNvCxnSpPr>
                  <a:cxnSpLocks/>
                </p:cNvCxnSpPr>
                <p:nvPr/>
              </p:nvCxnSpPr>
              <p:spPr>
                <a:xfrm flipH="1">
                  <a:off x="5451423" y="4881797"/>
                  <a:ext cx="157397" cy="157397"/>
                </a:xfrm>
                <a:prstGeom prst="line">
                  <a:avLst/>
                </a:prstGeom>
                <a:grpFill/>
                <a:ln w="2222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27" name="Graphic 7">
              <a:extLst>
                <a:ext uri="{FF2B5EF4-FFF2-40B4-BE49-F238E27FC236}">
                  <a16:creationId xmlns:a16="http://schemas.microsoft.com/office/drawing/2014/main" id="{4393362D-352E-4090-92FF-87166099840E}"/>
                </a:ext>
              </a:extLst>
            </p:cNvPr>
            <p:cNvGrpSpPr/>
            <p:nvPr/>
          </p:nvGrpSpPr>
          <p:grpSpPr>
            <a:xfrm>
              <a:off x="4509258" y="3362156"/>
              <a:ext cx="411480" cy="411480"/>
              <a:chOff x="4805041" y="5271709"/>
              <a:chExt cx="722648" cy="722648"/>
            </a:xfrm>
            <a:solidFill>
              <a:srgbClr val="00B050"/>
            </a:solidFill>
          </p:grpSpPr>
          <p:sp>
            <p:nvSpPr>
              <p:cNvPr id="29" name="Freeform: Shape 28">
                <a:extLst>
                  <a:ext uri="{FF2B5EF4-FFF2-40B4-BE49-F238E27FC236}">
                    <a16:creationId xmlns:a16="http://schemas.microsoft.com/office/drawing/2014/main" id="{10759E3A-E503-495F-A762-B9A7FAC822CB}"/>
                  </a:ext>
                </a:extLst>
              </p:cNvPr>
              <p:cNvSpPr/>
              <p:nvPr/>
            </p:nvSpPr>
            <p:spPr>
              <a:xfrm>
                <a:off x="4805041" y="5271709"/>
                <a:ext cx="722648" cy="722648"/>
              </a:xfrm>
              <a:custGeom>
                <a:avLst/>
                <a:gdLst>
                  <a:gd name="connsiteX0" fmla="*/ 722649 w 722648"/>
                  <a:gd name="connsiteY0" fmla="*/ 361324 h 722648"/>
                  <a:gd name="connsiteX1" fmla="*/ 361324 w 722648"/>
                  <a:gd name="connsiteY1" fmla="*/ 722649 h 722648"/>
                  <a:gd name="connsiteX2" fmla="*/ 0 w 722648"/>
                  <a:gd name="connsiteY2" fmla="*/ 361324 h 722648"/>
                  <a:gd name="connsiteX3" fmla="*/ 361324 w 722648"/>
                  <a:gd name="connsiteY3" fmla="*/ 0 h 722648"/>
                  <a:gd name="connsiteX4" fmla="*/ 722649 w 722648"/>
                  <a:gd name="connsiteY4" fmla="*/ 361324 h 722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648" h="722648">
                    <a:moveTo>
                      <a:pt x="722649" y="361324"/>
                    </a:moveTo>
                    <a:cubicBezTo>
                      <a:pt x="722649" y="560878"/>
                      <a:pt x="560878" y="722649"/>
                      <a:pt x="361324" y="722649"/>
                    </a:cubicBezTo>
                    <a:cubicBezTo>
                      <a:pt x="161770" y="722649"/>
                      <a:pt x="0" y="560878"/>
                      <a:pt x="0" y="361324"/>
                    </a:cubicBezTo>
                    <a:cubicBezTo>
                      <a:pt x="0" y="161770"/>
                      <a:pt x="161770" y="0"/>
                      <a:pt x="361324" y="0"/>
                    </a:cubicBezTo>
                    <a:cubicBezTo>
                      <a:pt x="560878" y="0"/>
                      <a:pt x="722649" y="161770"/>
                      <a:pt x="722649" y="361324"/>
                    </a:cubicBezTo>
                    <a:close/>
                  </a:path>
                </a:pathLst>
              </a:custGeom>
              <a:grpFill/>
              <a:ln w="31353" cap="flat">
                <a:noFill/>
                <a:prstDash val="solid"/>
                <a:round/>
              </a:ln>
            </p:spPr>
            <p:txBody>
              <a:bodyPr rtlCol="0" anchor="ctr"/>
              <a:lstStyle/>
              <a:p>
                <a:endParaRPr lang="en-GB"/>
              </a:p>
            </p:txBody>
          </p:sp>
          <p:sp>
            <p:nvSpPr>
              <p:cNvPr id="28" name="Freeform: Shape 27">
                <a:extLst>
                  <a:ext uri="{FF2B5EF4-FFF2-40B4-BE49-F238E27FC236}">
                    <a16:creationId xmlns:a16="http://schemas.microsoft.com/office/drawing/2014/main" id="{2FC57009-6775-400A-A5BC-AFF2D25DD817}"/>
                  </a:ext>
                </a:extLst>
              </p:cNvPr>
              <p:cNvSpPr/>
              <p:nvPr/>
            </p:nvSpPr>
            <p:spPr>
              <a:xfrm>
                <a:off x="5009268" y="5523065"/>
                <a:ext cx="314195" cy="219936"/>
              </a:xfrm>
              <a:custGeom>
                <a:avLst/>
                <a:gdLst>
                  <a:gd name="connsiteX0" fmla="*/ 314195 w 314195"/>
                  <a:gd name="connsiteY0" fmla="*/ 0 h 219936"/>
                  <a:gd name="connsiteX1" fmla="*/ 78549 w 314195"/>
                  <a:gd name="connsiteY1" fmla="*/ 219937 h 219936"/>
                  <a:gd name="connsiteX2" fmla="*/ 0 w 314195"/>
                  <a:gd name="connsiteY2" fmla="*/ 141388 h 219936"/>
                </a:gdLst>
                <a:ahLst/>
                <a:cxnLst>
                  <a:cxn ang="0">
                    <a:pos x="connsiteX0" y="connsiteY0"/>
                  </a:cxn>
                  <a:cxn ang="0">
                    <a:pos x="connsiteX1" y="connsiteY1"/>
                  </a:cxn>
                  <a:cxn ang="0">
                    <a:pos x="connsiteX2" y="connsiteY2"/>
                  </a:cxn>
                </a:cxnLst>
                <a:rect l="l" t="t" r="r" b="b"/>
                <a:pathLst>
                  <a:path w="314195" h="219936">
                    <a:moveTo>
                      <a:pt x="314195" y="0"/>
                    </a:moveTo>
                    <a:lnTo>
                      <a:pt x="78549" y="219937"/>
                    </a:lnTo>
                    <a:lnTo>
                      <a:pt x="0" y="141388"/>
                    </a:lnTo>
                  </a:path>
                </a:pathLst>
              </a:custGeom>
              <a:grpFill/>
              <a:ln w="31353" cap="flat">
                <a:solidFill>
                  <a:schemeClr val="bg1"/>
                </a:solidFill>
                <a:prstDash val="solid"/>
                <a:round/>
              </a:ln>
            </p:spPr>
            <p:txBody>
              <a:bodyPr rtlCol="0" anchor="ctr"/>
              <a:lstStyle/>
              <a:p>
                <a:endParaRPr lang="en-GB"/>
              </a:p>
            </p:txBody>
          </p:sp>
        </p:grpSp>
        <p:grpSp>
          <p:nvGrpSpPr>
            <p:cNvPr id="43" name="Group 42">
              <a:extLst>
                <a:ext uri="{FF2B5EF4-FFF2-40B4-BE49-F238E27FC236}">
                  <a16:creationId xmlns:a16="http://schemas.microsoft.com/office/drawing/2014/main" id="{77CFFEDE-F5A7-44DB-83A8-E1D23BF25655}"/>
                </a:ext>
              </a:extLst>
            </p:cNvPr>
            <p:cNvGrpSpPr/>
            <p:nvPr/>
          </p:nvGrpSpPr>
          <p:grpSpPr>
            <a:xfrm>
              <a:off x="3075468" y="3281423"/>
              <a:ext cx="2013159" cy="572947"/>
              <a:chOff x="694481" y="3281423"/>
              <a:chExt cx="2013159" cy="572947"/>
            </a:xfrm>
          </p:grpSpPr>
          <p:sp>
            <p:nvSpPr>
              <p:cNvPr id="46" name="TextBox 45">
                <a:extLst>
                  <a:ext uri="{FF2B5EF4-FFF2-40B4-BE49-F238E27FC236}">
                    <a16:creationId xmlns:a16="http://schemas.microsoft.com/office/drawing/2014/main" id="{6E384C8D-2AF4-49E1-97D5-61BDBDAC96AD}"/>
                  </a:ext>
                </a:extLst>
              </p:cNvPr>
              <p:cNvSpPr txBox="1"/>
              <p:nvPr/>
            </p:nvSpPr>
            <p:spPr>
              <a:xfrm>
                <a:off x="831388" y="3411932"/>
                <a:ext cx="1186405" cy="311927"/>
              </a:xfrm>
              <a:prstGeom prst="rect">
                <a:avLst/>
              </a:prstGeom>
              <a:noFill/>
              <a:ln w="19050" cap="sq">
                <a:noFill/>
                <a:miter lim="800000"/>
              </a:ln>
            </p:spPr>
            <p:txBody>
              <a:bodyPr wrap="square" lIns="0" tIns="0" rIns="0" bIns="0" rtlCol="0" anchor="ctr" anchorCtr="0">
                <a:noAutofit/>
              </a:bodyPr>
              <a:lstStyle/>
              <a:p>
                <a:pPr algn="l"/>
                <a:r>
                  <a:rPr lang="en-GB" sz="1200">
                    <a:latin typeface="+mj-lt"/>
                    <a:cs typeface="Segoe UI Semilight" panose="020B0402040204020203" pitchFamily="34" charset="0"/>
                  </a:rPr>
                  <a:t>Group B</a:t>
                </a:r>
              </a:p>
            </p:txBody>
          </p:sp>
          <p:sp>
            <p:nvSpPr>
              <p:cNvPr id="45" name="Rectangle 44">
                <a:extLst>
                  <a:ext uri="{FF2B5EF4-FFF2-40B4-BE49-F238E27FC236}">
                    <a16:creationId xmlns:a16="http://schemas.microsoft.com/office/drawing/2014/main" id="{7B836538-F703-4E15-8147-430ED4DD01D2}"/>
                  </a:ext>
                </a:extLst>
              </p:cNvPr>
              <p:cNvSpPr/>
              <p:nvPr/>
            </p:nvSpPr>
            <p:spPr>
              <a:xfrm>
                <a:off x="694481" y="3281423"/>
                <a:ext cx="2013159" cy="572947"/>
              </a:xfrm>
              <a:prstGeom prst="rect">
                <a:avLst/>
              </a:prstGeom>
              <a:noFill/>
              <a:ln w="19050" cap="sq">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err="1">
                  <a:solidFill>
                    <a:srgbClr val="3F3F3F"/>
                  </a:solidFill>
                  <a:latin typeface="+mj-lt"/>
                </a:endParaRPr>
              </a:p>
            </p:txBody>
          </p:sp>
        </p:grpSp>
      </p:grpSp>
      <p:sp>
        <p:nvSpPr>
          <p:cNvPr id="34" name="TextBox 33">
            <a:hlinkClick r:id="rId3"/>
            <a:extLst>
              <a:ext uri="{FF2B5EF4-FFF2-40B4-BE49-F238E27FC236}">
                <a16:creationId xmlns:a16="http://schemas.microsoft.com/office/drawing/2014/main" id="{BABD8D29-89A6-43BD-96AB-3EBE66DBAD41}"/>
              </a:ext>
            </a:extLst>
          </p:cNvPr>
          <p:cNvSpPr txBox="1"/>
          <p:nvPr/>
        </p:nvSpPr>
        <p:spPr>
          <a:xfrm>
            <a:off x="571498" y="5543570"/>
            <a:ext cx="3606801" cy="315378"/>
          </a:xfrm>
          <a:prstGeom prst="rect">
            <a:avLst/>
          </a:prstGeom>
          <a:noFill/>
        </p:spPr>
        <p:txBody>
          <a:bodyPr wrap="square" lIns="0">
            <a:spAutoFit/>
          </a:bodyPr>
          <a:lstStyle/>
          <a:p>
            <a:r>
              <a:rPr lang="en-US" sz="1400" dirty="0">
                <a:solidFill>
                  <a:schemeClr val="accent1"/>
                </a:solidFill>
              </a:rPr>
              <a:t>brightcarbon.com</a:t>
            </a:r>
          </a:p>
        </p:txBody>
      </p:sp>
      <p:sp>
        <p:nvSpPr>
          <p:cNvPr id="35" name="Rectangle 34">
            <a:hlinkClick r:id="rId3"/>
            <a:extLst>
              <a:ext uri="{FF2B5EF4-FFF2-40B4-BE49-F238E27FC236}">
                <a16:creationId xmlns:a16="http://schemas.microsoft.com/office/drawing/2014/main" id="{BCA70B34-F239-4F41-97CD-0259275F9B08}"/>
              </a:ext>
            </a:extLst>
          </p:cNvPr>
          <p:cNvSpPr/>
          <p:nvPr/>
        </p:nvSpPr>
        <p:spPr>
          <a:xfrm>
            <a:off x="0" y="4027349"/>
            <a:ext cx="4178300" cy="15134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76000" tIns="216000" rIns="91440" bIns="216000" numCol="1" spcCol="0" rtlCol="0" fromWordArt="0" anchor="ctr" anchorCtr="0" forceAA="0" compatLnSpc="1">
            <a:prstTxWarp prst="textNoShape">
              <a:avLst/>
            </a:prstTxWarp>
            <a:spAutoFit/>
          </a:bodyPr>
          <a:lstStyle/>
          <a:p>
            <a:r>
              <a:rPr lang="en-US" sz="1400"/>
              <a:t>We have some great articles on making content accessible on our blog at BrightCarbon.com. You can also download our free </a:t>
            </a:r>
            <a:r>
              <a:rPr lang="en-US" sz="1400" err="1"/>
              <a:t>colour</a:t>
            </a:r>
            <a:r>
              <a:rPr lang="en-US" sz="1400"/>
              <a:t> contrast checker for PowerPoint too!</a:t>
            </a:r>
          </a:p>
        </p:txBody>
      </p:sp>
      <p:sp>
        <p:nvSpPr>
          <p:cNvPr id="3" name="Date Placeholder 2">
            <a:extLst>
              <a:ext uri="{FF2B5EF4-FFF2-40B4-BE49-F238E27FC236}">
                <a16:creationId xmlns:a16="http://schemas.microsoft.com/office/drawing/2014/main" id="{EFA1383B-8B0A-4241-9F0F-1092B2852FD0}"/>
              </a:ext>
            </a:extLst>
          </p:cNvPr>
          <p:cNvSpPr>
            <a:spLocks noGrp="1"/>
          </p:cNvSpPr>
          <p:nvPr>
            <p:ph type="dt" sz="half" idx="10"/>
          </p:nvPr>
        </p:nvSpPr>
        <p:spPr/>
        <p:txBody>
          <a:bodyPr/>
          <a:lstStyle/>
          <a:p>
            <a:fld id="{2A712A0F-C9A8-4629-A6A2-8AA9EBE261AE}" type="datetime1">
              <a:rPr lang="en-US" smtClean="0"/>
              <a:t>8/9/2021</a:t>
            </a:fld>
            <a:endParaRPr lang="en-US"/>
          </a:p>
        </p:txBody>
      </p:sp>
      <p:sp>
        <p:nvSpPr>
          <p:cNvPr id="5" name="Footer Placeholder 4">
            <a:extLst>
              <a:ext uri="{FF2B5EF4-FFF2-40B4-BE49-F238E27FC236}">
                <a16:creationId xmlns:a16="http://schemas.microsoft.com/office/drawing/2014/main" id="{D6BF4F79-EB5E-4BBA-BCAF-0A4EC075E0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2A5A4C-D4BB-40EC-A715-834475CBA490}"/>
              </a:ext>
            </a:extLst>
          </p:cNvPr>
          <p:cNvSpPr>
            <a:spLocks noGrp="1"/>
          </p:cNvSpPr>
          <p:nvPr>
            <p:ph type="sldNum" sz="quarter" idx="12"/>
          </p:nvPr>
        </p:nvSpPr>
        <p:spPr/>
        <p:txBody>
          <a:bodyPr/>
          <a:lstStyle/>
          <a:p>
            <a:fld id="{6CF604AB-361E-4C46-974B-750849D808F4}" type="slidenum">
              <a:rPr lang="en-US" smtClean="0"/>
              <a:t>29</a:t>
            </a:fld>
            <a:endParaRPr lang="en-US"/>
          </a:p>
        </p:txBody>
      </p:sp>
      <p:sp>
        <p:nvSpPr>
          <p:cNvPr id="32" name="Content Placeholder 5">
            <a:extLst>
              <a:ext uri="{FF2B5EF4-FFF2-40B4-BE49-F238E27FC236}">
                <a16:creationId xmlns:a16="http://schemas.microsoft.com/office/drawing/2014/main" id="{F031E717-DC78-4991-AF82-17EFCDFFBBBF}"/>
              </a:ext>
            </a:extLst>
          </p:cNvPr>
          <p:cNvSpPr txBox="1">
            <a:spLocks/>
          </p:cNvSpPr>
          <p:nvPr/>
        </p:nvSpPr>
        <p:spPr>
          <a:xfrm>
            <a:off x="578656" y="1289050"/>
            <a:ext cx="3606800" cy="4887036"/>
          </a:xfrm>
          <a:prstGeom prst="rect">
            <a:avLst/>
          </a:prstGeom>
        </p:spPr>
        <p:txBody>
          <a:bodyPr vert="horz" lIns="0" tIns="0" rIns="0" bIns="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b="1">
                <a:latin typeface="+mj-lt"/>
              </a:rPr>
              <a:t>We recommend making your presentation as accessible as possible, and ensure information has a high enough contrast. This will ensure good readability on different screens, projectors, and for people with impaired vision.</a:t>
            </a:r>
            <a:endParaRPr lang="en-US" sz="3200">
              <a:latin typeface="+mj-lt"/>
            </a:endParaRPr>
          </a:p>
        </p:txBody>
      </p:sp>
    </p:spTree>
    <p:custDataLst>
      <p:tags r:id="rId1"/>
    </p:custDataLst>
    <p:extLst>
      <p:ext uri="{BB962C8B-B14F-4D97-AF65-F5344CB8AC3E}">
        <p14:creationId xmlns:p14="http://schemas.microsoft.com/office/powerpoint/2010/main" val="358713158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5F94A2-43B4-4FE4-B090-C015C90A9E55}"/>
              </a:ext>
            </a:extLst>
          </p:cNvPr>
          <p:cNvSpPr>
            <a:spLocks noGrp="1"/>
          </p:cNvSpPr>
          <p:nvPr>
            <p:ph type="title"/>
          </p:nvPr>
        </p:nvSpPr>
        <p:spPr>
          <a:xfrm>
            <a:off x="571499" y="455613"/>
            <a:ext cx="11048999" cy="719137"/>
          </a:xfrm>
        </p:spPr>
        <p:txBody>
          <a:bodyPr/>
          <a:lstStyle/>
          <a:p>
            <a:r>
              <a:rPr lang="en-GB"/>
              <a:t>Useful Links</a:t>
            </a:r>
          </a:p>
        </p:txBody>
      </p:sp>
      <p:grpSp>
        <p:nvGrpSpPr>
          <p:cNvPr id="35" name="Group 34">
            <a:extLst>
              <a:ext uri="{FF2B5EF4-FFF2-40B4-BE49-F238E27FC236}">
                <a16:creationId xmlns:a16="http://schemas.microsoft.com/office/drawing/2014/main" id="{97F0B3BA-9663-4C71-8748-3CA3A53F20FF}"/>
              </a:ext>
            </a:extLst>
          </p:cNvPr>
          <p:cNvGrpSpPr/>
          <p:nvPr/>
        </p:nvGrpSpPr>
        <p:grpSpPr>
          <a:xfrm>
            <a:off x="571501" y="3011298"/>
            <a:ext cx="3606800" cy="508503"/>
            <a:chOff x="-150031" y="2634926"/>
            <a:chExt cx="3606800" cy="508503"/>
          </a:xfrm>
        </p:grpSpPr>
        <p:sp>
          <p:nvSpPr>
            <p:cNvPr id="5" name="Rectangle 4">
              <a:extLst>
                <a:ext uri="{FF2B5EF4-FFF2-40B4-BE49-F238E27FC236}">
                  <a16:creationId xmlns:a16="http://schemas.microsoft.com/office/drawing/2014/main" id="{FE7BA0DF-A15E-4328-8102-DD4722C86930}"/>
                </a:ext>
              </a:extLst>
            </p:cNvPr>
            <p:cNvSpPr/>
            <p:nvPr/>
          </p:nvSpPr>
          <p:spPr>
            <a:xfrm>
              <a:off x="-150031" y="2634926"/>
              <a:ext cx="3606800" cy="508503"/>
            </a:xfrm>
            <a:prstGeom prst="rect">
              <a:avLst/>
            </a:prstGeom>
            <a:solidFill>
              <a:schemeClr val="accent1"/>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ctr" anchorCtr="0" forceAA="0" compatLnSpc="1">
              <a:prstTxWarp prst="textNoShape">
                <a:avLst/>
              </a:prstTxWarp>
              <a:noAutofit/>
            </a:bodyPr>
            <a:lstStyle/>
            <a:p>
              <a:pPr algn="l"/>
              <a:r>
                <a:rPr lang="en-GB" sz="1600">
                  <a:solidFill>
                    <a:schemeClr val="bg1"/>
                  </a:solidFill>
                  <a:latin typeface="+mj-lt"/>
                </a:rPr>
                <a:t>Design</a:t>
              </a:r>
            </a:p>
          </p:txBody>
        </p:sp>
        <p:sp>
          <p:nvSpPr>
            <p:cNvPr id="14" name="Freeform 5">
              <a:extLst>
                <a:ext uri="{FF2B5EF4-FFF2-40B4-BE49-F238E27FC236}">
                  <a16:creationId xmlns:a16="http://schemas.microsoft.com/office/drawing/2014/main" id="{89EA3936-35F5-4C03-A246-90CAC195CCAB}"/>
                </a:ext>
              </a:extLst>
            </p:cNvPr>
            <p:cNvSpPr>
              <a:spLocks/>
            </p:cNvSpPr>
            <p:nvPr/>
          </p:nvSpPr>
          <p:spPr bwMode="auto">
            <a:xfrm rot="16200000" flipH="1" flipV="1">
              <a:off x="3107265" y="2843602"/>
              <a:ext cx="177742" cy="91152"/>
            </a:xfrm>
            <a:custGeom>
              <a:avLst/>
              <a:gdLst>
                <a:gd name="T0" fmla="*/ 0 w 78"/>
                <a:gd name="T1" fmla="*/ 40 h 40"/>
                <a:gd name="T2" fmla="*/ 39 w 78"/>
                <a:gd name="T3" fmla="*/ 0 h 40"/>
                <a:gd name="T4" fmla="*/ 78 w 78"/>
                <a:gd name="T5" fmla="*/ 40 h 40"/>
              </a:gdLst>
              <a:ahLst/>
              <a:cxnLst>
                <a:cxn ang="0">
                  <a:pos x="T0" y="T1"/>
                </a:cxn>
                <a:cxn ang="0">
                  <a:pos x="T2" y="T3"/>
                </a:cxn>
                <a:cxn ang="0">
                  <a:pos x="T4" y="T5"/>
                </a:cxn>
              </a:cxnLst>
              <a:rect l="0" t="0" r="r" b="b"/>
              <a:pathLst>
                <a:path w="78" h="40">
                  <a:moveTo>
                    <a:pt x="0" y="40"/>
                  </a:moveTo>
                  <a:lnTo>
                    <a:pt x="39" y="0"/>
                  </a:lnTo>
                  <a:lnTo>
                    <a:pt x="78" y="40"/>
                  </a:lnTo>
                </a:path>
              </a:pathLst>
            </a:custGeom>
            <a:noFill/>
            <a:ln w="25400"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400">
                <a:defRPr/>
              </a:pPr>
              <a:r>
                <a:rPr lang="en-US" sz="1600" kern="0">
                  <a:solidFill>
                    <a:schemeClr val="accent1"/>
                  </a:solidFill>
                  <a:latin typeface="+mj-lt"/>
                </a:rPr>
                <a:t> </a:t>
              </a:r>
            </a:p>
          </p:txBody>
        </p:sp>
      </p:grpSp>
      <p:grpSp>
        <p:nvGrpSpPr>
          <p:cNvPr id="36" name="Group 35">
            <a:extLst>
              <a:ext uri="{FF2B5EF4-FFF2-40B4-BE49-F238E27FC236}">
                <a16:creationId xmlns:a16="http://schemas.microsoft.com/office/drawing/2014/main" id="{51B86EA9-CFA2-4083-9A8E-E5131789F9CA}"/>
              </a:ext>
            </a:extLst>
          </p:cNvPr>
          <p:cNvGrpSpPr/>
          <p:nvPr/>
        </p:nvGrpSpPr>
        <p:grpSpPr>
          <a:xfrm>
            <a:off x="571500" y="3671964"/>
            <a:ext cx="3606801" cy="508503"/>
            <a:chOff x="-150032" y="3263648"/>
            <a:chExt cx="3606801" cy="508503"/>
          </a:xfrm>
        </p:grpSpPr>
        <p:sp>
          <p:nvSpPr>
            <p:cNvPr id="16" name="Rectangle 15">
              <a:extLst>
                <a:ext uri="{FF2B5EF4-FFF2-40B4-BE49-F238E27FC236}">
                  <a16:creationId xmlns:a16="http://schemas.microsoft.com/office/drawing/2014/main" id="{AAA0B3EA-6696-4690-8397-BCC9F20C29D2}"/>
                </a:ext>
              </a:extLst>
            </p:cNvPr>
            <p:cNvSpPr/>
            <p:nvPr/>
          </p:nvSpPr>
          <p:spPr>
            <a:xfrm>
              <a:off x="-150032" y="3263648"/>
              <a:ext cx="3606801" cy="508503"/>
            </a:xfrm>
            <a:prstGeom prst="rect">
              <a:avLst/>
            </a:prstGeom>
            <a:solidFill>
              <a:schemeClr val="accent1"/>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ctr" anchorCtr="0" forceAA="0" compatLnSpc="1">
              <a:prstTxWarp prst="textNoShape">
                <a:avLst/>
              </a:prstTxWarp>
              <a:noAutofit/>
            </a:bodyPr>
            <a:lstStyle/>
            <a:p>
              <a:pPr algn="l"/>
              <a:r>
                <a:rPr lang="en-GB" sz="1600">
                  <a:solidFill>
                    <a:schemeClr val="bg1"/>
                  </a:solidFill>
                  <a:latin typeface="+mj-lt"/>
                </a:rPr>
                <a:t>Presentation Skills</a:t>
              </a:r>
            </a:p>
          </p:txBody>
        </p:sp>
        <p:sp>
          <p:nvSpPr>
            <p:cNvPr id="19" name="Freeform 5">
              <a:extLst>
                <a:ext uri="{FF2B5EF4-FFF2-40B4-BE49-F238E27FC236}">
                  <a16:creationId xmlns:a16="http://schemas.microsoft.com/office/drawing/2014/main" id="{13C4C72C-7FB9-4FB5-92CD-1DF75A92509B}"/>
                </a:ext>
              </a:extLst>
            </p:cNvPr>
            <p:cNvSpPr>
              <a:spLocks/>
            </p:cNvSpPr>
            <p:nvPr/>
          </p:nvSpPr>
          <p:spPr bwMode="auto">
            <a:xfrm rot="16200000" flipH="1" flipV="1">
              <a:off x="3107266" y="3472324"/>
              <a:ext cx="177742" cy="91152"/>
            </a:xfrm>
            <a:custGeom>
              <a:avLst/>
              <a:gdLst>
                <a:gd name="T0" fmla="*/ 0 w 78"/>
                <a:gd name="T1" fmla="*/ 40 h 40"/>
                <a:gd name="T2" fmla="*/ 39 w 78"/>
                <a:gd name="T3" fmla="*/ 0 h 40"/>
                <a:gd name="T4" fmla="*/ 78 w 78"/>
                <a:gd name="T5" fmla="*/ 40 h 40"/>
              </a:gdLst>
              <a:ahLst/>
              <a:cxnLst>
                <a:cxn ang="0">
                  <a:pos x="T0" y="T1"/>
                </a:cxn>
                <a:cxn ang="0">
                  <a:pos x="T2" y="T3"/>
                </a:cxn>
                <a:cxn ang="0">
                  <a:pos x="T4" y="T5"/>
                </a:cxn>
              </a:cxnLst>
              <a:rect l="0" t="0" r="r" b="b"/>
              <a:pathLst>
                <a:path w="78" h="40">
                  <a:moveTo>
                    <a:pt x="0" y="40"/>
                  </a:moveTo>
                  <a:lnTo>
                    <a:pt x="39" y="0"/>
                  </a:lnTo>
                  <a:lnTo>
                    <a:pt x="78" y="40"/>
                  </a:lnTo>
                </a:path>
              </a:pathLst>
            </a:custGeom>
            <a:noFill/>
            <a:ln w="25400"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400">
                <a:defRPr/>
              </a:pPr>
              <a:r>
                <a:rPr lang="en-US" sz="1600" kern="0">
                  <a:solidFill>
                    <a:schemeClr val="accent1"/>
                  </a:solidFill>
                  <a:latin typeface="+mj-lt"/>
                </a:rPr>
                <a:t> </a:t>
              </a:r>
            </a:p>
          </p:txBody>
        </p:sp>
      </p:grpSp>
      <p:grpSp>
        <p:nvGrpSpPr>
          <p:cNvPr id="37" name="Group 36">
            <a:extLst>
              <a:ext uri="{FF2B5EF4-FFF2-40B4-BE49-F238E27FC236}">
                <a16:creationId xmlns:a16="http://schemas.microsoft.com/office/drawing/2014/main" id="{537CA887-6C11-46EC-A659-351F68FC9D83}"/>
              </a:ext>
            </a:extLst>
          </p:cNvPr>
          <p:cNvGrpSpPr/>
          <p:nvPr/>
        </p:nvGrpSpPr>
        <p:grpSpPr>
          <a:xfrm>
            <a:off x="571501" y="4332630"/>
            <a:ext cx="3606800" cy="508503"/>
            <a:chOff x="-150031" y="3863699"/>
            <a:chExt cx="3606800" cy="508503"/>
          </a:xfrm>
        </p:grpSpPr>
        <p:sp>
          <p:nvSpPr>
            <p:cNvPr id="21" name="Rectangle 20">
              <a:extLst>
                <a:ext uri="{FF2B5EF4-FFF2-40B4-BE49-F238E27FC236}">
                  <a16:creationId xmlns:a16="http://schemas.microsoft.com/office/drawing/2014/main" id="{9BFB7BAA-1A75-4691-A54C-18FBF0F201ED}"/>
                </a:ext>
              </a:extLst>
            </p:cNvPr>
            <p:cNvSpPr/>
            <p:nvPr/>
          </p:nvSpPr>
          <p:spPr>
            <a:xfrm>
              <a:off x="-150031" y="3863699"/>
              <a:ext cx="3606800" cy="508503"/>
            </a:xfrm>
            <a:prstGeom prst="rect">
              <a:avLst/>
            </a:prstGeom>
            <a:solidFill>
              <a:schemeClr val="accent1"/>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ctr" anchorCtr="0" forceAA="0" compatLnSpc="1">
              <a:prstTxWarp prst="textNoShape">
                <a:avLst/>
              </a:prstTxWarp>
              <a:noAutofit/>
            </a:bodyPr>
            <a:lstStyle/>
            <a:p>
              <a:pPr algn="l"/>
              <a:r>
                <a:rPr lang="en-GB" sz="1600">
                  <a:solidFill>
                    <a:schemeClr val="bg1"/>
                  </a:solidFill>
                  <a:latin typeface="+mj-lt"/>
                </a:rPr>
                <a:t>Animation</a:t>
              </a:r>
            </a:p>
          </p:txBody>
        </p:sp>
        <p:sp>
          <p:nvSpPr>
            <p:cNvPr id="24" name="Freeform 5">
              <a:extLst>
                <a:ext uri="{FF2B5EF4-FFF2-40B4-BE49-F238E27FC236}">
                  <a16:creationId xmlns:a16="http://schemas.microsoft.com/office/drawing/2014/main" id="{5244CFA3-3C2E-46C8-86C0-D505E8A0BF32}"/>
                </a:ext>
              </a:extLst>
            </p:cNvPr>
            <p:cNvSpPr>
              <a:spLocks/>
            </p:cNvSpPr>
            <p:nvPr/>
          </p:nvSpPr>
          <p:spPr bwMode="auto">
            <a:xfrm rot="16200000" flipH="1" flipV="1">
              <a:off x="3107264" y="4072375"/>
              <a:ext cx="177744" cy="91152"/>
            </a:xfrm>
            <a:custGeom>
              <a:avLst/>
              <a:gdLst>
                <a:gd name="T0" fmla="*/ 0 w 78"/>
                <a:gd name="T1" fmla="*/ 40 h 40"/>
                <a:gd name="T2" fmla="*/ 39 w 78"/>
                <a:gd name="T3" fmla="*/ 0 h 40"/>
                <a:gd name="T4" fmla="*/ 78 w 78"/>
                <a:gd name="T5" fmla="*/ 40 h 40"/>
              </a:gdLst>
              <a:ahLst/>
              <a:cxnLst>
                <a:cxn ang="0">
                  <a:pos x="T0" y="T1"/>
                </a:cxn>
                <a:cxn ang="0">
                  <a:pos x="T2" y="T3"/>
                </a:cxn>
                <a:cxn ang="0">
                  <a:pos x="T4" y="T5"/>
                </a:cxn>
              </a:cxnLst>
              <a:rect l="0" t="0" r="r" b="b"/>
              <a:pathLst>
                <a:path w="78" h="40">
                  <a:moveTo>
                    <a:pt x="0" y="40"/>
                  </a:moveTo>
                  <a:lnTo>
                    <a:pt x="39" y="0"/>
                  </a:lnTo>
                  <a:lnTo>
                    <a:pt x="78" y="40"/>
                  </a:lnTo>
                </a:path>
              </a:pathLst>
            </a:custGeom>
            <a:noFill/>
            <a:ln w="25400"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400">
                <a:defRPr/>
              </a:pPr>
              <a:r>
                <a:rPr lang="en-US" sz="1600" kern="0">
                  <a:solidFill>
                    <a:schemeClr val="accent1"/>
                  </a:solidFill>
                  <a:latin typeface="+mj-lt"/>
                </a:rPr>
                <a:t> </a:t>
              </a:r>
            </a:p>
          </p:txBody>
        </p:sp>
      </p:grpSp>
      <p:grpSp>
        <p:nvGrpSpPr>
          <p:cNvPr id="38" name="Group 37">
            <a:extLst>
              <a:ext uri="{FF2B5EF4-FFF2-40B4-BE49-F238E27FC236}">
                <a16:creationId xmlns:a16="http://schemas.microsoft.com/office/drawing/2014/main" id="{21FE09A1-ED24-426A-962A-DB39888A5F19}"/>
              </a:ext>
            </a:extLst>
          </p:cNvPr>
          <p:cNvGrpSpPr/>
          <p:nvPr/>
        </p:nvGrpSpPr>
        <p:grpSpPr>
          <a:xfrm>
            <a:off x="571501" y="4993296"/>
            <a:ext cx="3606800" cy="508503"/>
            <a:chOff x="-150031" y="4587395"/>
            <a:chExt cx="3606800" cy="508503"/>
          </a:xfrm>
        </p:grpSpPr>
        <p:sp>
          <p:nvSpPr>
            <p:cNvPr id="26" name="Rectangle 25">
              <a:extLst>
                <a:ext uri="{FF2B5EF4-FFF2-40B4-BE49-F238E27FC236}">
                  <a16:creationId xmlns:a16="http://schemas.microsoft.com/office/drawing/2014/main" id="{EDBFC394-9275-4534-A1AF-6574E6527636}"/>
                </a:ext>
              </a:extLst>
            </p:cNvPr>
            <p:cNvSpPr/>
            <p:nvPr/>
          </p:nvSpPr>
          <p:spPr>
            <a:xfrm>
              <a:off x="-150031" y="4587395"/>
              <a:ext cx="3606800" cy="508503"/>
            </a:xfrm>
            <a:prstGeom prst="rect">
              <a:avLst/>
            </a:prstGeom>
            <a:solidFill>
              <a:schemeClr val="accent1"/>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ctr" anchorCtr="0" forceAA="0" compatLnSpc="1">
              <a:prstTxWarp prst="textNoShape">
                <a:avLst/>
              </a:prstTxWarp>
              <a:noAutofit/>
            </a:bodyPr>
            <a:lstStyle/>
            <a:p>
              <a:pPr algn="l"/>
              <a:r>
                <a:rPr lang="en-GB" sz="1600">
                  <a:solidFill>
                    <a:schemeClr val="bg1"/>
                  </a:solidFill>
                  <a:latin typeface="+mj-lt"/>
                </a:rPr>
                <a:t>Productivity</a:t>
              </a:r>
            </a:p>
          </p:txBody>
        </p:sp>
        <p:sp>
          <p:nvSpPr>
            <p:cNvPr id="29" name="Freeform 5">
              <a:extLst>
                <a:ext uri="{FF2B5EF4-FFF2-40B4-BE49-F238E27FC236}">
                  <a16:creationId xmlns:a16="http://schemas.microsoft.com/office/drawing/2014/main" id="{731190A1-39A0-4244-B723-C672F0DC7485}"/>
                </a:ext>
              </a:extLst>
            </p:cNvPr>
            <p:cNvSpPr>
              <a:spLocks/>
            </p:cNvSpPr>
            <p:nvPr/>
          </p:nvSpPr>
          <p:spPr bwMode="auto">
            <a:xfrm rot="16200000" flipH="1" flipV="1">
              <a:off x="3107265" y="4796071"/>
              <a:ext cx="177742" cy="91152"/>
            </a:xfrm>
            <a:custGeom>
              <a:avLst/>
              <a:gdLst>
                <a:gd name="T0" fmla="*/ 0 w 78"/>
                <a:gd name="T1" fmla="*/ 40 h 40"/>
                <a:gd name="T2" fmla="*/ 39 w 78"/>
                <a:gd name="T3" fmla="*/ 0 h 40"/>
                <a:gd name="T4" fmla="*/ 78 w 78"/>
                <a:gd name="T5" fmla="*/ 40 h 40"/>
              </a:gdLst>
              <a:ahLst/>
              <a:cxnLst>
                <a:cxn ang="0">
                  <a:pos x="T0" y="T1"/>
                </a:cxn>
                <a:cxn ang="0">
                  <a:pos x="T2" y="T3"/>
                </a:cxn>
                <a:cxn ang="0">
                  <a:pos x="T4" y="T5"/>
                </a:cxn>
              </a:cxnLst>
              <a:rect l="0" t="0" r="r" b="b"/>
              <a:pathLst>
                <a:path w="78" h="40">
                  <a:moveTo>
                    <a:pt x="0" y="40"/>
                  </a:moveTo>
                  <a:lnTo>
                    <a:pt x="39" y="0"/>
                  </a:lnTo>
                  <a:lnTo>
                    <a:pt x="78" y="40"/>
                  </a:lnTo>
                </a:path>
              </a:pathLst>
            </a:custGeom>
            <a:noFill/>
            <a:ln w="25400"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400">
                <a:defRPr/>
              </a:pPr>
              <a:r>
                <a:rPr lang="en-US" sz="1600" kern="0">
                  <a:solidFill>
                    <a:schemeClr val="accent1"/>
                  </a:solidFill>
                  <a:latin typeface="+mj-lt"/>
                </a:rPr>
                <a:t> </a:t>
              </a:r>
            </a:p>
          </p:txBody>
        </p:sp>
      </p:grpSp>
      <p:grpSp>
        <p:nvGrpSpPr>
          <p:cNvPr id="39" name="Group 38">
            <a:extLst>
              <a:ext uri="{FF2B5EF4-FFF2-40B4-BE49-F238E27FC236}">
                <a16:creationId xmlns:a16="http://schemas.microsoft.com/office/drawing/2014/main" id="{DDBE52D8-9B67-4225-8614-2AA6B3B2C2DB}"/>
              </a:ext>
            </a:extLst>
          </p:cNvPr>
          <p:cNvGrpSpPr/>
          <p:nvPr/>
        </p:nvGrpSpPr>
        <p:grpSpPr>
          <a:xfrm>
            <a:off x="571501" y="5653964"/>
            <a:ext cx="3606800" cy="508503"/>
            <a:chOff x="-150031" y="5389328"/>
            <a:chExt cx="3606800" cy="508503"/>
          </a:xfrm>
        </p:grpSpPr>
        <p:sp>
          <p:nvSpPr>
            <p:cNvPr id="31" name="Rectangle 30">
              <a:extLst>
                <a:ext uri="{FF2B5EF4-FFF2-40B4-BE49-F238E27FC236}">
                  <a16:creationId xmlns:a16="http://schemas.microsoft.com/office/drawing/2014/main" id="{14ED4B0A-8B73-435B-B8FD-FE9229D6C33D}"/>
                </a:ext>
              </a:extLst>
            </p:cNvPr>
            <p:cNvSpPr/>
            <p:nvPr/>
          </p:nvSpPr>
          <p:spPr>
            <a:xfrm>
              <a:off x="-150031" y="5389328"/>
              <a:ext cx="3606800" cy="508503"/>
            </a:xfrm>
            <a:prstGeom prst="rect">
              <a:avLst/>
            </a:prstGeom>
            <a:solidFill>
              <a:schemeClr val="accent1"/>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ctr" anchorCtr="0" forceAA="0" compatLnSpc="1">
              <a:prstTxWarp prst="textNoShape">
                <a:avLst/>
              </a:prstTxWarp>
              <a:noAutofit/>
            </a:bodyPr>
            <a:lstStyle/>
            <a:p>
              <a:pPr algn="l"/>
              <a:r>
                <a:rPr lang="en-GB" sz="1600">
                  <a:solidFill>
                    <a:schemeClr val="bg1"/>
                  </a:solidFill>
                  <a:latin typeface="+mj-lt"/>
                </a:rPr>
                <a:t>Visual Communication</a:t>
              </a:r>
            </a:p>
          </p:txBody>
        </p:sp>
        <p:sp>
          <p:nvSpPr>
            <p:cNvPr id="34" name="Freeform 5">
              <a:extLst>
                <a:ext uri="{FF2B5EF4-FFF2-40B4-BE49-F238E27FC236}">
                  <a16:creationId xmlns:a16="http://schemas.microsoft.com/office/drawing/2014/main" id="{D64E3BB7-4C36-4D85-8D2E-9BEEDCD423EA}"/>
                </a:ext>
              </a:extLst>
            </p:cNvPr>
            <p:cNvSpPr>
              <a:spLocks/>
            </p:cNvSpPr>
            <p:nvPr/>
          </p:nvSpPr>
          <p:spPr bwMode="auto">
            <a:xfrm rot="16200000" flipH="1" flipV="1">
              <a:off x="3107265" y="5598004"/>
              <a:ext cx="177742" cy="91152"/>
            </a:xfrm>
            <a:custGeom>
              <a:avLst/>
              <a:gdLst>
                <a:gd name="T0" fmla="*/ 0 w 78"/>
                <a:gd name="T1" fmla="*/ 40 h 40"/>
                <a:gd name="T2" fmla="*/ 39 w 78"/>
                <a:gd name="T3" fmla="*/ 0 h 40"/>
                <a:gd name="T4" fmla="*/ 78 w 78"/>
                <a:gd name="T5" fmla="*/ 40 h 40"/>
              </a:gdLst>
              <a:ahLst/>
              <a:cxnLst>
                <a:cxn ang="0">
                  <a:pos x="T0" y="T1"/>
                </a:cxn>
                <a:cxn ang="0">
                  <a:pos x="T2" y="T3"/>
                </a:cxn>
                <a:cxn ang="0">
                  <a:pos x="T4" y="T5"/>
                </a:cxn>
              </a:cxnLst>
              <a:rect l="0" t="0" r="r" b="b"/>
              <a:pathLst>
                <a:path w="78" h="40">
                  <a:moveTo>
                    <a:pt x="0" y="40"/>
                  </a:moveTo>
                  <a:lnTo>
                    <a:pt x="39" y="0"/>
                  </a:lnTo>
                  <a:lnTo>
                    <a:pt x="78" y="40"/>
                  </a:lnTo>
                </a:path>
              </a:pathLst>
            </a:custGeom>
            <a:noFill/>
            <a:ln w="25400" cap="flat">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defTabSz="914400">
                <a:defRPr/>
              </a:pPr>
              <a:r>
                <a:rPr lang="en-US" sz="1600" kern="0">
                  <a:solidFill>
                    <a:schemeClr val="accent1"/>
                  </a:solidFill>
                  <a:latin typeface="+mj-lt"/>
                </a:rPr>
                <a:t> </a:t>
              </a:r>
            </a:p>
          </p:txBody>
        </p:sp>
      </p:grpSp>
      <p:pic>
        <p:nvPicPr>
          <p:cNvPr id="3" name="Picture 2" descr="Diagram&#10;&#10;Description automatically generated">
            <a:extLst>
              <a:ext uri="{FF2B5EF4-FFF2-40B4-BE49-F238E27FC236}">
                <a16:creationId xmlns:a16="http://schemas.microsoft.com/office/drawing/2014/main" id="{1C1191AE-CB41-4F32-A6B3-8157160B45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6051" y="2954338"/>
            <a:ext cx="3294449" cy="3217862"/>
          </a:xfrm>
          <a:prstGeom prst="rect">
            <a:avLst/>
          </a:prstGeom>
        </p:spPr>
      </p:pic>
      <p:sp>
        <p:nvSpPr>
          <p:cNvPr id="20" name="Content Placeholder 6">
            <a:extLst>
              <a:ext uri="{FF2B5EF4-FFF2-40B4-BE49-F238E27FC236}">
                <a16:creationId xmlns:a16="http://schemas.microsoft.com/office/drawing/2014/main" id="{D4B3C5D0-C15A-469A-983E-D25A7D8DBBD0}"/>
              </a:ext>
            </a:extLst>
          </p:cNvPr>
          <p:cNvSpPr txBox="1">
            <a:spLocks/>
          </p:cNvSpPr>
          <p:nvPr/>
        </p:nvSpPr>
        <p:spPr>
          <a:xfrm>
            <a:off x="571499" y="1690448"/>
            <a:ext cx="5465763" cy="1159236"/>
          </a:xfrm>
          <a:prstGeom prst="rect">
            <a:avLst/>
          </a:prstGeom>
        </p:spPr>
        <p:txBody>
          <a:bodyPr vert="horz" lIns="0" tIns="0" rIns="0" bIns="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a:t>The </a:t>
            </a:r>
            <a:r>
              <a:rPr lang="en-US" sz="1600" err="1"/>
              <a:t>BrightCarbon</a:t>
            </a:r>
            <a:r>
              <a:rPr lang="en-US" sz="1600"/>
              <a:t> website has loads of useful guidance to help you take your presentations to the next level. </a:t>
            </a:r>
          </a:p>
          <a:p>
            <a:pPr marL="0" indent="0">
              <a:buFont typeface="Arial" panose="020B0604020202020204" pitchFamily="34" charset="0"/>
              <a:buNone/>
            </a:pPr>
            <a:r>
              <a:rPr lang="en-US" sz="1600"/>
              <a:t>Select a category to find out more:</a:t>
            </a:r>
            <a:endParaRPr lang="en-US" sz="1600">
              <a:solidFill>
                <a:schemeClr val="accent5"/>
              </a:solidFill>
            </a:endParaRPr>
          </a:p>
        </p:txBody>
      </p:sp>
      <p:sp>
        <p:nvSpPr>
          <p:cNvPr id="6" name="Date Placeholder 5">
            <a:extLst>
              <a:ext uri="{FF2B5EF4-FFF2-40B4-BE49-F238E27FC236}">
                <a16:creationId xmlns:a16="http://schemas.microsoft.com/office/drawing/2014/main" id="{7D44315A-9D6F-468A-A6B1-B913D8E8AE98}"/>
              </a:ext>
            </a:extLst>
          </p:cNvPr>
          <p:cNvSpPr>
            <a:spLocks noGrp="1"/>
          </p:cNvSpPr>
          <p:nvPr>
            <p:ph type="dt" sz="half" idx="10"/>
          </p:nvPr>
        </p:nvSpPr>
        <p:spPr/>
        <p:txBody>
          <a:bodyPr/>
          <a:lstStyle/>
          <a:p>
            <a:fld id="{234EA0C6-8B71-48D7-AF3A-23C6B4BFC01F}" type="datetime1">
              <a:rPr lang="en-US" smtClean="0"/>
              <a:t>8/9/2021</a:t>
            </a:fld>
            <a:endParaRPr lang="en-US"/>
          </a:p>
        </p:txBody>
      </p:sp>
      <p:sp>
        <p:nvSpPr>
          <p:cNvPr id="7" name="Footer Placeholder 6">
            <a:extLst>
              <a:ext uri="{FF2B5EF4-FFF2-40B4-BE49-F238E27FC236}">
                <a16:creationId xmlns:a16="http://schemas.microsoft.com/office/drawing/2014/main" id="{9E2A04E6-EA9D-4CCD-8005-1CD328B84ED5}"/>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AC0757DF-3566-4ECF-ABDC-F69F53A33E28}"/>
              </a:ext>
            </a:extLst>
          </p:cNvPr>
          <p:cNvSpPr>
            <a:spLocks noGrp="1"/>
          </p:cNvSpPr>
          <p:nvPr>
            <p:ph type="sldNum" sz="quarter" idx="12"/>
          </p:nvPr>
        </p:nvSpPr>
        <p:spPr/>
        <p:txBody>
          <a:bodyPr/>
          <a:lstStyle/>
          <a:p>
            <a:fld id="{6CF604AB-361E-4C46-974B-750849D808F4}" type="slidenum">
              <a:rPr lang="en-US" smtClean="0"/>
              <a:t>30</a:t>
            </a:fld>
            <a:endParaRPr lang="en-US"/>
          </a:p>
        </p:txBody>
      </p:sp>
      <p:sp>
        <p:nvSpPr>
          <p:cNvPr id="9" name="Rectangle 8">
            <a:hlinkClick r:id="rId4"/>
            <a:extLst>
              <a:ext uri="{FF2B5EF4-FFF2-40B4-BE49-F238E27FC236}">
                <a16:creationId xmlns:a16="http://schemas.microsoft.com/office/drawing/2014/main" id="{224F458A-CA03-4BFC-9227-44616E2CF3D8}"/>
              </a:ext>
            </a:extLst>
          </p:cNvPr>
          <p:cNvSpPr/>
          <p:nvPr/>
        </p:nvSpPr>
        <p:spPr>
          <a:xfrm>
            <a:off x="571500" y="3001847"/>
            <a:ext cx="3606800" cy="517952"/>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sp>
        <p:nvSpPr>
          <p:cNvPr id="25" name="Rectangle 24">
            <a:hlinkClick r:id="rId5"/>
            <a:extLst>
              <a:ext uri="{FF2B5EF4-FFF2-40B4-BE49-F238E27FC236}">
                <a16:creationId xmlns:a16="http://schemas.microsoft.com/office/drawing/2014/main" id="{4252F44D-5416-4494-8EBC-37C2B81AA09F}"/>
              </a:ext>
            </a:extLst>
          </p:cNvPr>
          <p:cNvSpPr/>
          <p:nvPr/>
        </p:nvSpPr>
        <p:spPr>
          <a:xfrm>
            <a:off x="571500" y="3661802"/>
            <a:ext cx="3606800" cy="517952"/>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sp>
        <p:nvSpPr>
          <p:cNvPr id="27" name="Rectangle 26">
            <a:hlinkClick r:id="rId6"/>
            <a:extLst>
              <a:ext uri="{FF2B5EF4-FFF2-40B4-BE49-F238E27FC236}">
                <a16:creationId xmlns:a16="http://schemas.microsoft.com/office/drawing/2014/main" id="{2677026D-FF9E-413E-A286-47C46698734C}"/>
              </a:ext>
            </a:extLst>
          </p:cNvPr>
          <p:cNvSpPr/>
          <p:nvPr/>
        </p:nvSpPr>
        <p:spPr>
          <a:xfrm>
            <a:off x="571500" y="4322092"/>
            <a:ext cx="3606800" cy="517952"/>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sp>
        <p:nvSpPr>
          <p:cNvPr id="28" name="Rectangle 27">
            <a:hlinkClick r:id="rId7"/>
            <a:extLst>
              <a:ext uri="{FF2B5EF4-FFF2-40B4-BE49-F238E27FC236}">
                <a16:creationId xmlns:a16="http://schemas.microsoft.com/office/drawing/2014/main" id="{7B679CEC-178E-4B30-BA78-9E0E2CC305A4}"/>
              </a:ext>
            </a:extLst>
          </p:cNvPr>
          <p:cNvSpPr/>
          <p:nvPr/>
        </p:nvSpPr>
        <p:spPr>
          <a:xfrm>
            <a:off x="571500" y="4981669"/>
            <a:ext cx="3606800" cy="517952"/>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sp>
        <p:nvSpPr>
          <p:cNvPr id="30" name="Rectangle 29">
            <a:hlinkClick r:id="rId8"/>
            <a:extLst>
              <a:ext uri="{FF2B5EF4-FFF2-40B4-BE49-F238E27FC236}">
                <a16:creationId xmlns:a16="http://schemas.microsoft.com/office/drawing/2014/main" id="{A49CD3AB-30E8-4C5F-AA8D-A76B3EF17936}"/>
              </a:ext>
            </a:extLst>
          </p:cNvPr>
          <p:cNvSpPr/>
          <p:nvPr/>
        </p:nvSpPr>
        <p:spPr>
          <a:xfrm>
            <a:off x="571500" y="5662397"/>
            <a:ext cx="3606800" cy="517952"/>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spTree>
    <p:custDataLst>
      <p:tags r:id="rId1"/>
    </p:custDataLst>
    <p:extLst>
      <p:ext uri="{BB962C8B-B14F-4D97-AF65-F5344CB8AC3E}">
        <p14:creationId xmlns:p14="http://schemas.microsoft.com/office/powerpoint/2010/main" val="40487168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OFFICE THEME" val="6rY1hLW9"/>
  <p:tag name="ARTICULATE_DESIGN_ID_BRIGHTCARBON TOOLKIT 2020" val="iNRbfktn"/>
  <p:tag name="ARTICULATE_SLIDE_COUNT" val="3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5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5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5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5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5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5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5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5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5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5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6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6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6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6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6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6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6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6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6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6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7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7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7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7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7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7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7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7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7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7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8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8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8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8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8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8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8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8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8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8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9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9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9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9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9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9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9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9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9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9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0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0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0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0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0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0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0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0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0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0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1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1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1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1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1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1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1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1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1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1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2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2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2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2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2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2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2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2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2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2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3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3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3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3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3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3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3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3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3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3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4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4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4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4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4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4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4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4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4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4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5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5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5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5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5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5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5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5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5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5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6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6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6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6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6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6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6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6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6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6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7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7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7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7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7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7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7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7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7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7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8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8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8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8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8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8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8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8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8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8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9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9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9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9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9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9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9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9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9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19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0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0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0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0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0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0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0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0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0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1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1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1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1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1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1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1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1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1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2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2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2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2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2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2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2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2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2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2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3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3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3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3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3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3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3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3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3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3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4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4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4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4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4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4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4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4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4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4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5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5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5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5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5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5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5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5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5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5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6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6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6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6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6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6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6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7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7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7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7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7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7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7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7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7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7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8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8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8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8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8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8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8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8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8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8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9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9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9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9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9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9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9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9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9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29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0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0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0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0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0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0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0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0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0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0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1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1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1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1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1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1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1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2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2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2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2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2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2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2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2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2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2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3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3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3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3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3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3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3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3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3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3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4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4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4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4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4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4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4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4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4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4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5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5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5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5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5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5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5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5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5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5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6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6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6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6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6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6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6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6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6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6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7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7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7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7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7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7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7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7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7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7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8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8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8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8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8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8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8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9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9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9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9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9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9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9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9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9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39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0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0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0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0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0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0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0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0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0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0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1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1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1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1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1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1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1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2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2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2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2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2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2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2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2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2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2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3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3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3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3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3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3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3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3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3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3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4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4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4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4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4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4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4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4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4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4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5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5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5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5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5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5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5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5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5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59.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60.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61.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62.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63.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64.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65.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66.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67.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68.xml><?xml version="1.0" encoding="utf-8"?>
<p:tagLst xmlns:a="http://schemas.openxmlformats.org/drawingml/2006/main" xmlns:r="http://schemas.openxmlformats.org/officeDocument/2006/relationships" xmlns:p="http://schemas.openxmlformats.org/presentationml/2006/main">
  <p:tag name="BRANDIN_RULE_EXCEPTIONS" val="SHP_LIN"/>
</p:tagLst>
</file>

<file path=ppt/tags/tag4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rightCarbon Example Template">
  <a:themeElements>
    <a:clrScheme name="Custom 55">
      <a:dk1>
        <a:srgbClr val="243837"/>
      </a:dk1>
      <a:lt1>
        <a:srgbClr val="FFFFFF"/>
      </a:lt1>
      <a:dk2>
        <a:srgbClr val="34514F"/>
      </a:dk2>
      <a:lt2>
        <a:srgbClr val="F2F6F9"/>
      </a:lt2>
      <a:accent1>
        <a:srgbClr val="578A19"/>
      </a:accent1>
      <a:accent2>
        <a:srgbClr val="97BFC1"/>
      </a:accent2>
      <a:accent3>
        <a:srgbClr val="BFB4D0"/>
      </a:accent3>
      <a:accent4>
        <a:srgbClr val="004868"/>
      </a:accent4>
      <a:accent5>
        <a:srgbClr val="F96F5D"/>
      </a:accent5>
      <a:accent6>
        <a:srgbClr val="F19C79"/>
      </a:accent6>
      <a:hlink>
        <a:srgbClr val="0563C1"/>
      </a:hlink>
      <a:folHlink>
        <a:srgbClr val="954F72"/>
      </a:folHlink>
    </a:clrScheme>
    <a:fontScheme name="BrightCarbon Toolkit">
      <a:majorFont>
        <a:latin typeface="Arial Black"/>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180000" tIns="180000" rIns="180000" bIns="180000" rtlCol="0" anchor="ctr"/>
      <a:lstStyle>
        <a:defPPr algn="l">
          <a:lnSpc>
            <a:spcPct val="120000"/>
          </a:lnSpc>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CAR Toolkit Download 02.pptx" id="{D5BC90C3-5A6A-4B0C-9E10-942BFD5C5255}" vid="{9136D388-94CB-47AD-9706-6786EFFC0473}"/>
    </a:ext>
  </a:extLst>
</a:theme>
</file>

<file path=ppt/theme/theme2.xml><?xml version="1.0" encoding="utf-8"?>
<a:theme xmlns:a="http://schemas.openxmlformats.org/drawingml/2006/main" name="Office Theme">
  <a:themeElements>
    <a:clrScheme name="BrightCarbon Toolkit">
      <a:dk1>
        <a:srgbClr val="243837"/>
      </a:dk1>
      <a:lt1>
        <a:srgbClr val="FFFFFF"/>
      </a:lt1>
      <a:dk2>
        <a:srgbClr val="243837"/>
      </a:dk2>
      <a:lt2>
        <a:srgbClr val="F2F6F9"/>
      </a:lt2>
      <a:accent1>
        <a:srgbClr val="578A19"/>
      </a:accent1>
      <a:accent2>
        <a:srgbClr val="97BFC1"/>
      </a:accent2>
      <a:accent3>
        <a:srgbClr val="BFB4D0"/>
      </a:accent3>
      <a:accent4>
        <a:srgbClr val="004868"/>
      </a:accent4>
      <a:accent5>
        <a:srgbClr val="F96F5D"/>
      </a:accent5>
      <a:accent6>
        <a:srgbClr val="F19C79"/>
      </a:accent6>
      <a:hlink>
        <a:srgbClr val="0563C1"/>
      </a:hlink>
      <a:folHlink>
        <a:srgbClr val="954F72"/>
      </a:folHlink>
    </a:clrScheme>
    <a:fontScheme name="BrightCarbon Toolkit">
      <a:majorFont>
        <a:latin typeface="Arial Black"/>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99DB2226E9054EAA931B5CD736B336" ma:contentTypeVersion="13" ma:contentTypeDescription="Create a new document." ma:contentTypeScope="" ma:versionID="5024d90a95b3731446f0d8c5db1d6799">
  <xsd:schema xmlns:xsd="http://www.w3.org/2001/XMLSchema" xmlns:xs="http://www.w3.org/2001/XMLSchema" xmlns:p="http://schemas.microsoft.com/office/2006/metadata/properties" xmlns:ns2="0c9131b5-4f7a-4fc7-9a57-73dee8b9041c" xmlns:ns3="a5bf85ab-5b89-45d5-812d-d881043611a5" targetNamespace="http://schemas.microsoft.com/office/2006/metadata/properties" ma:root="true" ma:fieldsID="a8e785419a15c9b86f11b17647e92f92" ns2:_="" ns3:_="">
    <xsd:import namespace="0c9131b5-4f7a-4fc7-9a57-73dee8b9041c"/>
    <xsd:import namespace="a5bf85ab-5b89-45d5-812d-d88104361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9131b5-4f7a-4fc7-9a57-73dee8b904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5bf85ab-5b89-45d5-812d-d881043611a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6E4DA3B-0F53-42DF-B4D2-630C43A3D03A}">
  <ds:schemaRefs>
    <ds:schemaRef ds:uri="0c9131b5-4f7a-4fc7-9a57-73dee8b9041c"/>
    <ds:schemaRef ds:uri="a5bf85ab-5b89-45d5-812d-d881043611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BC4F214-170D-496D-8FB8-E6B3A035EFF2}">
  <ds:schemaRefs>
    <ds:schemaRef ds:uri="http://schemas.microsoft.com/sharepoint/v3/contenttype/forms"/>
  </ds:schemaRefs>
</ds:datastoreItem>
</file>

<file path=customXml/itemProps3.xml><?xml version="1.0" encoding="utf-8"?>
<ds:datastoreItem xmlns:ds="http://schemas.openxmlformats.org/officeDocument/2006/customXml" ds:itemID="{EF226632-FE42-4C7F-8076-497FE08BF6FA}">
  <ds:schemaRefs>
    <ds:schemaRef ds:uri="http://www.w3.org/XML/1998/namespace"/>
    <ds:schemaRef ds:uri="http://schemas.microsoft.com/office/2006/documentManagement/types"/>
    <ds:schemaRef ds:uri="http://purl.org/dc/dcmitype/"/>
    <ds:schemaRef ds:uri="http://purl.org/dc/elements/1.1/"/>
    <ds:schemaRef ds:uri="http://schemas.microsoft.com/office/2006/metadata/properties"/>
    <ds:schemaRef ds:uri="0c9131b5-4f7a-4fc7-9a57-73dee8b9041c"/>
    <ds:schemaRef ds:uri="http://purl.org/dc/terms/"/>
    <ds:schemaRef ds:uri="http://schemas.microsoft.com/office/infopath/2007/PartnerControls"/>
    <ds:schemaRef ds:uri="http://schemas.openxmlformats.org/package/2006/metadata/core-properties"/>
    <ds:schemaRef ds:uri="a5bf85ab-5b89-45d5-812d-d881043611a5"/>
  </ds:schemaRefs>
</ds:datastoreItem>
</file>

<file path=docProps/app.xml><?xml version="1.0" encoding="utf-8"?>
<Properties xmlns="http://schemas.openxmlformats.org/officeDocument/2006/extended-properties" xmlns:vt="http://schemas.openxmlformats.org/officeDocument/2006/docPropsVTypes">
  <Template/>
  <TotalTime>65</TotalTime>
  <Words>2235</Words>
  <Application>Microsoft Office PowerPoint</Application>
  <PresentationFormat>Widescreen</PresentationFormat>
  <Paragraphs>328</Paragraphs>
  <Slides>30</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Arial Black</vt:lpstr>
      <vt:lpstr>Georgia</vt:lpstr>
      <vt:lpstr>GT Sectra Bold</vt:lpstr>
      <vt:lpstr>BrightCarbon Example Template</vt:lpstr>
      <vt:lpstr>PowerPoint toolkit</vt:lpstr>
      <vt:lpstr>PowerPoint Presentation</vt:lpstr>
      <vt:lpstr>Toolkit slides</vt:lpstr>
      <vt:lpstr>PowerPoint Presentation</vt:lpstr>
      <vt:lpstr>Process diagram</vt:lpstr>
      <vt:lpstr>Step-by-step diagram</vt:lpstr>
      <vt:lpstr>Key messages</vt:lpstr>
      <vt:lpstr>Key messages</vt:lpstr>
      <vt:lpstr>Timeline</vt:lpstr>
      <vt:lpstr>Gantt chart</vt:lpstr>
      <vt:lpstr>PowerPoint Presentation</vt:lpstr>
      <vt:lpstr>Device holders</vt:lpstr>
      <vt:lpstr>Callout boxes</vt:lpstr>
      <vt:lpstr>SmartArt</vt:lpstr>
      <vt:lpstr>Icons</vt:lpstr>
      <vt:lpstr>World map</vt:lpstr>
      <vt:lpstr>Africa map</vt:lpstr>
      <vt:lpstr>Asia and Australasia map</vt:lpstr>
      <vt:lpstr>Europe map</vt:lpstr>
      <vt:lpstr>South America map</vt:lpstr>
      <vt:lpstr>US map</vt:lpstr>
      <vt:lpstr>Useful information</vt:lpstr>
      <vt:lpstr>PowerPoint Presentation</vt:lpstr>
      <vt:lpstr>Creating new slides</vt:lpstr>
      <vt:lpstr>Importing existing slides</vt:lpstr>
      <vt:lpstr>Troubleshooting:  When slides do not automatically convert to these template layouts </vt:lpstr>
      <vt:lpstr>PowerPoint Presentation</vt:lpstr>
      <vt:lpstr>Reducing file size</vt:lpstr>
      <vt:lpstr>Tips for readability and accessibility</vt:lpstr>
      <vt:lpstr>Useful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Shay O'Donnell</dc:creator>
  <cp:lastModifiedBy>Karl Parry</cp:lastModifiedBy>
  <cp:revision>3</cp:revision>
  <dcterms:created xsi:type="dcterms:W3CDTF">2020-12-22T10:31:58Z</dcterms:created>
  <dcterms:modified xsi:type="dcterms:W3CDTF">2021-08-09T14:49:43Z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E23D087A-DA2F-4136-BC75-2757DD908ADA</vt:lpwstr>
  </property>
  <property fmtid="{D5CDD505-2E9C-101B-9397-08002B2CF9AE}" pid="3" name="ArticulatePath">
    <vt:lpwstr>Presentation1</vt:lpwstr>
  </property>
  <property fmtid="{D5CDD505-2E9C-101B-9397-08002B2CF9AE}" pid="4" name="ContentTypeId">
    <vt:lpwstr>0x010100EC99DB2226E9054EAA931B5CD736B336</vt:lpwstr>
  </property>
</Properties>
</file>